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1"/>
  </p:notesMasterIdLst>
  <p:sldIdLst>
    <p:sldId id="256" r:id="rId5"/>
    <p:sldId id="279" r:id="rId6"/>
    <p:sldId id="358" r:id="rId7"/>
    <p:sldId id="257" r:id="rId8"/>
    <p:sldId id="258" r:id="rId9"/>
    <p:sldId id="262" r:id="rId10"/>
    <p:sldId id="273" r:id="rId11"/>
    <p:sldId id="304" r:id="rId12"/>
    <p:sldId id="333" r:id="rId13"/>
    <p:sldId id="305" r:id="rId14"/>
    <p:sldId id="274" r:id="rId15"/>
    <p:sldId id="264" r:id="rId16"/>
    <p:sldId id="268" r:id="rId17"/>
    <p:sldId id="267" r:id="rId18"/>
    <p:sldId id="263" r:id="rId19"/>
    <p:sldId id="269" r:id="rId20"/>
    <p:sldId id="306" r:id="rId21"/>
    <p:sldId id="275" r:id="rId22"/>
    <p:sldId id="281" r:id="rId23"/>
    <p:sldId id="282" r:id="rId24"/>
    <p:sldId id="283" r:id="rId25"/>
    <p:sldId id="309" r:id="rId26"/>
    <p:sldId id="310" r:id="rId27"/>
    <p:sldId id="311" r:id="rId28"/>
    <p:sldId id="285" r:id="rId29"/>
    <p:sldId id="335" r:id="rId30"/>
    <p:sldId id="284" r:id="rId31"/>
    <p:sldId id="308" r:id="rId32"/>
    <p:sldId id="276" r:id="rId33"/>
    <p:sldId id="286" r:id="rId34"/>
    <p:sldId id="312" r:id="rId35"/>
    <p:sldId id="288" r:id="rId36"/>
    <p:sldId id="313" r:id="rId37"/>
    <p:sldId id="314" r:id="rId38"/>
    <p:sldId id="287" r:id="rId39"/>
    <p:sldId id="301" r:id="rId40"/>
    <p:sldId id="303" r:id="rId41"/>
    <p:sldId id="315" r:id="rId42"/>
    <p:sldId id="316" r:id="rId43"/>
    <p:sldId id="317" r:id="rId44"/>
    <p:sldId id="299" r:id="rId45"/>
    <p:sldId id="300" r:id="rId46"/>
    <p:sldId id="318" r:id="rId47"/>
    <p:sldId id="319" r:id="rId48"/>
    <p:sldId id="320" r:id="rId49"/>
    <p:sldId id="321" r:id="rId50"/>
    <p:sldId id="297" r:id="rId51"/>
    <p:sldId id="324" r:id="rId52"/>
    <p:sldId id="334" r:id="rId53"/>
    <p:sldId id="298" r:id="rId54"/>
    <p:sldId id="322" r:id="rId55"/>
    <p:sldId id="325" r:id="rId56"/>
    <p:sldId id="326" r:id="rId57"/>
    <p:sldId id="290" r:id="rId58"/>
    <p:sldId id="291" r:id="rId59"/>
    <p:sldId id="336" r:id="rId60"/>
    <p:sldId id="292" r:id="rId61"/>
    <p:sldId id="293" r:id="rId62"/>
    <p:sldId id="327" r:id="rId63"/>
    <p:sldId id="271" r:id="rId64"/>
    <p:sldId id="337" r:id="rId65"/>
    <p:sldId id="339" r:id="rId66"/>
    <p:sldId id="340" r:id="rId67"/>
    <p:sldId id="342" r:id="rId68"/>
    <p:sldId id="341" r:id="rId69"/>
    <p:sldId id="343" r:id="rId70"/>
    <p:sldId id="357" r:id="rId71"/>
    <p:sldId id="344" r:id="rId72"/>
    <p:sldId id="338" r:id="rId73"/>
    <p:sldId id="277" r:id="rId74"/>
    <p:sldId id="294" r:id="rId75"/>
    <p:sldId id="295" r:id="rId76"/>
    <p:sldId id="328" r:id="rId77"/>
    <p:sldId id="345" r:id="rId78"/>
    <p:sldId id="346" r:id="rId79"/>
    <p:sldId id="329" r:id="rId80"/>
    <p:sldId id="278" r:id="rId81"/>
    <p:sldId id="331" r:id="rId82"/>
    <p:sldId id="296" r:id="rId83"/>
    <p:sldId id="347" r:id="rId84"/>
    <p:sldId id="332" r:id="rId85"/>
    <p:sldId id="348" r:id="rId86"/>
    <p:sldId id="349" r:id="rId87"/>
    <p:sldId id="350" r:id="rId88"/>
    <p:sldId id="351" r:id="rId89"/>
    <p:sldId id="352" r:id="rId90"/>
    <p:sldId id="353" r:id="rId91"/>
    <p:sldId id="355" r:id="rId92"/>
    <p:sldId id="354" r:id="rId93"/>
    <p:sldId id="356" r:id="rId94"/>
    <p:sldId id="363" r:id="rId95"/>
    <p:sldId id="359" r:id="rId96"/>
    <p:sldId id="360" r:id="rId97"/>
    <p:sldId id="361" r:id="rId98"/>
    <p:sldId id="362" r:id="rId99"/>
    <p:sldId id="364"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Laggan" initials="SL" lastIdx="1" clrIdx="0">
    <p:extLst>
      <p:ext uri="{19B8F6BF-5375-455C-9EA6-DF929625EA0E}">
        <p15:presenceInfo xmlns:p15="http://schemas.microsoft.com/office/powerpoint/2012/main" userId="S-1-5-21-1659004503-492894223-725345543-522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7" autoAdjust="0"/>
    <p:restoredTop sz="78616" autoAdjust="0"/>
  </p:normalViewPr>
  <p:slideViewPr>
    <p:cSldViewPr snapToGrid="0">
      <p:cViewPr varScale="1">
        <p:scale>
          <a:sx n="57" d="100"/>
          <a:sy n="57" d="100"/>
        </p:scale>
        <p:origin x="112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microsoft.com/office/2016/11/relationships/changesInfo" Target="changesInfos/changesInfo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aggan" userId="0aeb69b4-f660-4962-8f33-aaeb75e5a227" providerId="ADAL" clId="{27FA6D4C-F699-4A14-BA37-C426BE435971}"/>
    <pc:docChg chg="undo redo custSel addSld delSld modSld sldOrd">
      <pc:chgData name="Sophie Laggan" userId="0aeb69b4-f660-4962-8f33-aaeb75e5a227" providerId="ADAL" clId="{27FA6D4C-F699-4A14-BA37-C426BE435971}" dt="2021-06-02T15:56:21.031" v="16787" actId="20577"/>
      <pc:docMkLst>
        <pc:docMk/>
      </pc:docMkLst>
      <pc:sldChg chg="addSp modSp modNotesTx">
        <pc:chgData name="Sophie Laggan" userId="0aeb69b4-f660-4962-8f33-aaeb75e5a227" providerId="ADAL" clId="{27FA6D4C-F699-4A14-BA37-C426BE435971}" dt="2021-06-02T12:30:43.240" v="14793"/>
        <pc:sldMkLst>
          <pc:docMk/>
          <pc:sldMk cId="3582688976" sldId="256"/>
        </pc:sldMkLst>
        <pc:spChg chg="mod">
          <ac:chgData name="Sophie Laggan" userId="0aeb69b4-f660-4962-8f33-aaeb75e5a227" providerId="ADAL" clId="{27FA6D4C-F699-4A14-BA37-C426BE435971}" dt="2021-06-02T12:30:27.313" v="14792" actId="1076"/>
          <ac:spMkLst>
            <pc:docMk/>
            <pc:sldMk cId="3582688976" sldId="256"/>
            <ac:spMk id="2" creationId="{9A9EB50C-F043-4F5B-80EE-C42138D6B4AA}"/>
          </ac:spMkLst>
        </pc:spChg>
        <pc:picChg chg="add">
          <ac:chgData name="Sophie Laggan" userId="0aeb69b4-f660-4962-8f33-aaeb75e5a227" providerId="ADAL" clId="{27FA6D4C-F699-4A14-BA37-C426BE435971}" dt="2021-06-02T12:30:43.240" v="14793"/>
          <ac:picMkLst>
            <pc:docMk/>
            <pc:sldMk cId="3582688976" sldId="256"/>
            <ac:picMk id="4" creationId="{EF1F8321-F415-47C3-BFBC-B7F5A2700784}"/>
          </ac:picMkLst>
        </pc:picChg>
        <pc:picChg chg="add">
          <ac:chgData name="Sophie Laggan" userId="0aeb69b4-f660-4962-8f33-aaeb75e5a227" providerId="ADAL" clId="{27FA6D4C-F699-4A14-BA37-C426BE435971}" dt="2021-06-02T12:30:43.240" v="14793"/>
          <ac:picMkLst>
            <pc:docMk/>
            <pc:sldMk cId="3582688976" sldId="256"/>
            <ac:picMk id="5" creationId="{AC5C7923-78FB-4594-8886-994AADF7DB83}"/>
          </ac:picMkLst>
        </pc:picChg>
      </pc:sldChg>
      <pc:sldChg chg="addSp modSp modNotesTx">
        <pc:chgData name="Sophie Laggan" userId="0aeb69b4-f660-4962-8f33-aaeb75e5a227" providerId="ADAL" clId="{27FA6D4C-F699-4A14-BA37-C426BE435971}" dt="2021-06-02T12:33:04.092" v="14855" actId="1076"/>
        <pc:sldMkLst>
          <pc:docMk/>
          <pc:sldMk cId="1249185491" sldId="257"/>
        </pc:sldMkLst>
        <pc:picChg chg="add mod">
          <ac:chgData name="Sophie Laggan" userId="0aeb69b4-f660-4962-8f33-aaeb75e5a227" providerId="ADAL" clId="{27FA6D4C-F699-4A14-BA37-C426BE435971}" dt="2021-06-02T12:33:04.092" v="14855" actId="1076"/>
          <ac:picMkLst>
            <pc:docMk/>
            <pc:sldMk cId="1249185491" sldId="257"/>
            <ac:picMk id="3" creationId="{54EB2203-355D-4273-91B5-27BA3F726F49}"/>
          </ac:picMkLst>
        </pc:picChg>
      </pc:sldChg>
      <pc:sldChg chg="modNotesTx">
        <pc:chgData name="Sophie Laggan" userId="0aeb69b4-f660-4962-8f33-aaeb75e5a227" providerId="ADAL" clId="{27FA6D4C-F699-4A14-BA37-C426BE435971}" dt="2021-06-02T14:13:02.263" v="15396" actId="114"/>
        <pc:sldMkLst>
          <pc:docMk/>
          <pc:sldMk cId="387822092" sldId="258"/>
        </pc:sldMkLst>
      </pc:sldChg>
      <pc:sldChg chg="modNotesTx">
        <pc:chgData name="Sophie Laggan" userId="0aeb69b4-f660-4962-8f33-aaeb75e5a227" providerId="ADAL" clId="{27FA6D4C-F699-4A14-BA37-C426BE435971}" dt="2021-06-02T15:25:41.946" v="16401" actId="20577"/>
        <pc:sldMkLst>
          <pc:docMk/>
          <pc:sldMk cId="979249134" sldId="262"/>
        </pc:sldMkLst>
      </pc:sldChg>
      <pc:sldChg chg="addSp delSp modSp modNotesTx">
        <pc:chgData name="Sophie Laggan" userId="0aeb69b4-f660-4962-8f33-aaeb75e5a227" providerId="ADAL" clId="{27FA6D4C-F699-4A14-BA37-C426BE435971}" dt="2021-05-24T15:17:56.016" v="4710" actId="20577"/>
        <pc:sldMkLst>
          <pc:docMk/>
          <pc:sldMk cId="0" sldId="263"/>
        </pc:sldMkLst>
        <pc:picChg chg="add del">
          <ac:chgData name="Sophie Laggan" userId="0aeb69b4-f660-4962-8f33-aaeb75e5a227" providerId="ADAL" clId="{27FA6D4C-F699-4A14-BA37-C426BE435971}" dt="2021-05-21T15:23:24.166" v="127" actId="478"/>
          <ac:picMkLst>
            <pc:docMk/>
            <pc:sldMk cId="0" sldId="263"/>
            <ac:picMk id="6" creationId="{7557CFCD-D5E1-46A1-891F-B20A4E0D2D90}"/>
          </ac:picMkLst>
        </pc:picChg>
        <pc:picChg chg="add">
          <ac:chgData name="Sophie Laggan" userId="0aeb69b4-f660-4962-8f33-aaeb75e5a227" providerId="ADAL" clId="{27FA6D4C-F699-4A14-BA37-C426BE435971}" dt="2021-05-21T15:23:15.477" v="124"/>
          <ac:picMkLst>
            <pc:docMk/>
            <pc:sldMk cId="0" sldId="263"/>
            <ac:picMk id="7" creationId="{1E7C9180-3876-4461-9C5B-F173D7A8BA53}"/>
          </ac:picMkLst>
        </pc:picChg>
        <pc:picChg chg="mod">
          <ac:chgData name="Sophie Laggan" userId="0aeb69b4-f660-4962-8f33-aaeb75e5a227" providerId="ADAL" clId="{27FA6D4C-F699-4A14-BA37-C426BE435971}" dt="2021-05-21T15:23:20.259" v="126" actId="14100"/>
          <ac:picMkLst>
            <pc:docMk/>
            <pc:sldMk cId="0" sldId="263"/>
            <ac:picMk id="62" creationId="{00000000-0000-0000-0000-000000000000}"/>
          </ac:picMkLst>
        </pc:picChg>
      </pc:sldChg>
      <pc:sldChg chg="addSp delSp modSp modNotesTx">
        <pc:chgData name="Sophie Laggan" userId="0aeb69b4-f660-4962-8f33-aaeb75e5a227" providerId="ADAL" clId="{27FA6D4C-F699-4A14-BA37-C426BE435971}" dt="2021-06-02T12:38:00.785" v="14932" actId="1076"/>
        <pc:sldMkLst>
          <pc:docMk/>
          <pc:sldMk cId="3080939776" sldId="264"/>
        </pc:sldMkLst>
        <pc:spChg chg="mod">
          <ac:chgData name="Sophie Laggan" userId="0aeb69b4-f660-4962-8f33-aaeb75e5a227" providerId="ADAL" clId="{27FA6D4C-F699-4A14-BA37-C426BE435971}" dt="2021-06-02T12:29:37.001" v="14744" actId="20577"/>
          <ac:spMkLst>
            <pc:docMk/>
            <pc:sldMk cId="3080939776" sldId="264"/>
            <ac:spMk id="2" creationId="{2DCF5A6A-3F4D-4C22-B9DE-FD8CD786FEFB}"/>
          </ac:spMkLst>
        </pc:spChg>
        <pc:spChg chg="del">
          <ac:chgData name="Sophie Laggan" userId="0aeb69b4-f660-4962-8f33-aaeb75e5a227" providerId="ADAL" clId="{27FA6D4C-F699-4A14-BA37-C426BE435971}" dt="2021-06-02T12:37:07.500" v="14921" actId="478"/>
          <ac:spMkLst>
            <pc:docMk/>
            <pc:sldMk cId="3080939776" sldId="264"/>
            <ac:spMk id="3" creationId="{50ED3A80-0554-40DF-83F1-88E31B6D0915}"/>
          </ac:spMkLst>
        </pc:spChg>
        <pc:picChg chg="add mod modCrop">
          <ac:chgData name="Sophie Laggan" userId="0aeb69b4-f660-4962-8f33-aaeb75e5a227" providerId="ADAL" clId="{27FA6D4C-F699-4A14-BA37-C426BE435971}" dt="2021-06-02T12:37:30.067" v="14926" actId="1076"/>
          <ac:picMkLst>
            <pc:docMk/>
            <pc:sldMk cId="3080939776" sldId="264"/>
            <ac:picMk id="7" creationId="{E7AF29A4-A9FE-411C-8C64-181D2C402CBA}"/>
          </ac:picMkLst>
        </pc:picChg>
        <pc:picChg chg="add mod">
          <ac:chgData name="Sophie Laggan" userId="0aeb69b4-f660-4962-8f33-aaeb75e5a227" providerId="ADAL" clId="{27FA6D4C-F699-4A14-BA37-C426BE435971}" dt="2021-06-02T12:37:44.580" v="14929" actId="1076"/>
          <ac:picMkLst>
            <pc:docMk/>
            <pc:sldMk cId="3080939776" sldId="264"/>
            <ac:picMk id="9" creationId="{DAB932E5-9AF1-4C2D-9F32-42CA04D8C8F1}"/>
          </ac:picMkLst>
        </pc:picChg>
        <pc:picChg chg="add mod">
          <ac:chgData name="Sophie Laggan" userId="0aeb69b4-f660-4962-8f33-aaeb75e5a227" providerId="ADAL" clId="{27FA6D4C-F699-4A14-BA37-C426BE435971}" dt="2021-06-02T12:38:00.785" v="14932" actId="1076"/>
          <ac:picMkLst>
            <pc:docMk/>
            <pc:sldMk cId="3080939776" sldId="264"/>
            <ac:picMk id="11" creationId="{5C033F6F-4CA8-429C-AFE1-EB85A0A1D464}"/>
          </ac:picMkLst>
        </pc:picChg>
      </pc:sldChg>
      <pc:sldChg chg="addSp modSp modNotesTx">
        <pc:chgData name="Sophie Laggan" userId="0aeb69b4-f660-4962-8f33-aaeb75e5a227" providerId="ADAL" clId="{27FA6D4C-F699-4A14-BA37-C426BE435971}" dt="2021-06-02T14:17:07.566" v="15478" actId="20577"/>
        <pc:sldMkLst>
          <pc:docMk/>
          <pc:sldMk cId="1527712666" sldId="267"/>
        </pc:sldMkLst>
        <pc:spChg chg="mod">
          <ac:chgData name="Sophie Laggan" userId="0aeb69b4-f660-4962-8f33-aaeb75e5a227" providerId="ADAL" clId="{27FA6D4C-F699-4A14-BA37-C426BE435971}" dt="2021-06-02T12:39:07.832" v="14966" actId="404"/>
          <ac:spMkLst>
            <pc:docMk/>
            <pc:sldMk cId="1527712666" sldId="267"/>
            <ac:spMk id="2" creationId="{FA6329B9-EB6D-4054-BD7E-C3669DB25CAD}"/>
          </ac:spMkLst>
        </pc:spChg>
        <pc:picChg chg="add">
          <ac:chgData name="Sophie Laggan" userId="0aeb69b4-f660-4962-8f33-aaeb75e5a227" providerId="ADAL" clId="{27FA6D4C-F699-4A14-BA37-C426BE435971}" dt="2021-05-21T15:23:13.847" v="123"/>
          <ac:picMkLst>
            <pc:docMk/>
            <pc:sldMk cId="1527712666" sldId="267"/>
            <ac:picMk id="4" creationId="{E7563FD5-DC3F-4CCA-BF92-9285CEDBB094}"/>
          </ac:picMkLst>
        </pc:picChg>
        <pc:picChg chg="add">
          <ac:chgData name="Sophie Laggan" userId="0aeb69b4-f660-4962-8f33-aaeb75e5a227" providerId="ADAL" clId="{27FA6D4C-F699-4A14-BA37-C426BE435971}" dt="2021-05-21T15:23:13.847" v="123"/>
          <ac:picMkLst>
            <pc:docMk/>
            <pc:sldMk cId="1527712666" sldId="267"/>
            <ac:picMk id="5" creationId="{6E7C3ECD-7DA0-4A24-90BA-23572B503CD2}"/>
          </ac:picMkLst>
        </pc:picChg>
      </pc:sldChg>
      <pc:sldChg chg="modSp modNotesTx">
        <pc:chgData name="Sophie Laggan" userId="0aeb69b4-f660-4962-8f33-aaeb75e5a227" providerId="ADAL" clId="{27FA6D4C-F699-4A14-BA37-C426BE435971}" dt="2021-06-02T12:38:29.795" v="14935" actId="404"/>
        <pc:sldMkLst>
          <pc:docMk/>
          <pc:sldMk cId="376618263" sldId="268"/>
        </pc:sldMkLst>
        <pc:spChg chg="mod">
          <ac:chgData name="Sophie Laggan" userId="0aeb69b4-f660-4962-8f33-aaeb75e5a227" providerId="ADAL" clId="{27FA6D4C-F699-4A14-BA37-C426BE435971}" dt="2021-06-02T12:38:29.795" v="14935" actId="404"/>
          <ac:spMkLst>
            <pc:docMk/>
            <pc:sldMk cId="376618263" sldId="268"/>
            <ac:spMk id="2" creationId="{0DE3FABA-9901-4024-8139-320121ED2BA0}"/>
          </ac:spMkLst>
        </pc:spChg>
        <pc:spChg chg="mod">
          <ac:chgData name="Sophie Laggan" userId="0aeb69b4-f660-4962-8f33-aaeb75e5a227" providerId="ADAL" clId="{27FA6D4C-F699-4A14-BA37-C426BE435971}" dt="2021-05-24T15:12:23.586" v="3932" actId="27636"/>
          <ac:spMkLst>
            <pc:docMk/>
            <pc:sldMk cId="376618263" sldId="268"/>
            <ac:spMk id="3" creationId="{239E6844-0191-402E-A1D9-BB3BB680704F}"/>
          </ac:spMkLst>
        </pc:spChg>
      </pc:sldChg>
      <pc:sldChg chg="addSp delSp modSp modNotesTx">
        <pc:chgData name="Sophie Laggan" userId="0aeb69b4-f660-4962-8f33-aaeb75e5a227" providerId="ADAL" clId="{27FA6D4C-F699-4A14-BA37-C426BE435971}" dt="2021-06-02T12:39:37.056" v="14970" actId="1076"/>
        <pc:sldMkLst>
          <pc:docMk/>
          <pc:sldMk cId="1859778654" sldId="269"/>
        </pc:sldMkLst>
        <pc:spChg chg="del">
          <ac:chgData name="Sophie Laggan" userId="0aeb69b4-f660-4962-8f33-aaeb75e5a227" providerId="ADAL" clId="{27FA6D4C-F699-4A14-BA37-C426BE435971}" dt="2021-06-02T12:39:26.268" v="14967" actId="478"/>
          <ac:spMkLst>
            <pc:docMk/>
            <pc:sldMk cId="1859778654" sldId="269"/>
            <ac:spMk id="3" creationId="{2FFFFE87-DED0-430B-B82B-E6F857661007}"/>
          </ac:spMkLst>
        </pc:spChg>
        <pc:picChg chg="add">
          <ac:chgData name="Sophie Laggan" userId="0aeb69b4-f660-4962-8f33-aaeb75e5a227" providerId="ADAL" clId="{27FA6D4C-F699-4A14-BA37-C426BE435971}" dt="2021-05-21T15:23:27.252" v="128"/>
          <ac:picMkLst>
            <pc:docMk/>
            <pc:sldMk cId="1859778654" sldId="269"/>
            <ac:picMk id="4" creationId="{6C292395-CFB9-4064-B43F-104B8D173E30}"/>
          </ac:picMkLst>
        </pc:picChg>
        <pc:picChg chg="add">
          <ac:chgData name="Sophie Laggan" userId="0aeb69b4-f660-4962-8f33-aaeb75e5a227" providerId="ADAL" clId="{27FA6D4C-F699-4A14-BA37-C426BE435971}" dt="2021-05-21T15:23:27.252" v="128"/>
          <ac:picMkLst>
            <pc:docMk/>
            <pc:sldMk cId="1859778654" sldId="269"/>
            <ac:picMk id="5" creationId="{7391842F-F44A-4DC3-BD93-1344BA20D8D7}"/>
          </ac:picMkLst>
        </pc:picChg>
        <pc:picChg chg="add mod">
          <ac:chgData name="Sophie Laggan" userId="0aeb69b4-f660-4962-8f33-aaeb75e5a227" providerId="ADAL" clId="{27FA6D4C-F699-4A14-BA37-C426BE435971}" dt="2021-06-02T12:39:37.056" v="14970" actId="1076"/>
          <ac:picMkLst>
            <pc:docMk/>
            <pc:sldMk cId="1859778654" sldId="269"/>
            <ac:picMk id="7" creationId="{85DF7D5C-41B9-4629-8488-DFDF561114E5}"/>
          </ac:picMkLst>
        </pc:picChg>
      </pc:sldChg>
      <pc:sldChg chg="addSp delSp modSp modNotesTx">
        <pc:chgData name="Sophie Laggan" userId="0aeb69b4-f660-4962-8f33-aaeb75e5a227" providerId="ADAL" clId="{27FA6D4C-F699-4A14-BA37-C426BE435971}" dt="2021-06-02T14:48:41.996" v="16046"/>
        <pc:sldMkLst>
          <pc:docMk/>
          <pc:sldMk cId="864910173" sldId="271"/>
        </pc:sldMkLst>
        <pc:spChg chg="mod">
          <ac:chgData name="Sophie Laggan" userId="0aeb69b4-f660-4962-8f33-aaeb75e5a227" providerId="ADAL" clId="{27FA6D4C-F699-4A14-BA37-C426BE435971}" dt="2021-05-24T16:59:07.384" v="13727" actId="20577"/>
          <ac:spMkLst>
            <pc:docMk/>
            <pc:sldMk cId="864910173" sldId="271"/>
            <ac:spMk id="2" creationId="{7370DCF5-3884-4545-B457-F318EB45B861}"/>
          </ac:spMkLst>
        </pc:spChg>
        <pc:spChg chg="del mod">
          <ac:chgData name="Sophie Laggan" userId="0aeb69b4-f660-4962-8f33-aaeb75e5a227" providerId="ADAL" clId="{27FA6D4C-F699-4A14-BA37-C426BE435971}" dt="2021-06-02T14:48:41.262" v="16045" actId="478"/>
          <ac:spMkLst>
            <pc:docMk/>
            <pc:sldMk cId="864910173" sldId="271"/>
            <ac:spMk id="3" creationId="{3FF009D2-1966-40F2-9723-65AAF5D7FE8C}"/>
          </ac:spMkLst>
        </pc:spChg>
        <pc:picChg chg="add">
          <ac:chgData name="Sophie Laggan" userId="0aeb69b4-f660-4962-8f33-aaeb75e5a227" providerId="ADAL" clId="{27FA6D4C-F699-4A14-BA37-C426BE435971}" dt="2021-05-21T15:24:07.766" v="157"/>
          <ac:picMkLst>
            <pc:docMk/>
            <pc:sldMk cId="864910173" sldId="271"/>
            <ac:picMk id="4" creationId="{2DF3D82E-9398-441F-8FE8-A226F07C8474}"/>
          </ac:picMkLst>
        </pc:picChg>
        <pc:picChg chg="add">
          <ac:chgData name="Sophie Laggan" userId="0aeb69b4-f660-4962-8f33-aaeb75e5a227" providerId="ADAL" clId="{27FA6D4C-F699-4A14-BA37-C426BE435971}" dt="2021-05-21T15:24:07.766" v="157"/>
          <ac:picMkLst>
            <pc:docMk/>
            <pc:sldMk cId="864910173" sldId="271"/>
            <ac:picMk id="5" creationId="{2E6A7C9A-A895-43C5-8EA6-7A0D84C2DDD6}"/>
          </ac:picMkLst>
        </pc:picChg>
        <pc:picChg chg="add">
          <ac:chgData name="Sophie Laggan" userId="0aeb69b4-f660-4962-8f33-aaeb75e5a227" providerId="ADAL" clId="{27FA6D4C-F699-4A14-BA37-C426BE435971}" dt="2021-06-02T14:48:41.996" v="16046"/>
          <ac:picMkLst>
            <pc:docMk/>
            <pc:sldMk cId="864910173" sldId="271"/>
            <ac:picMk id="6" creationId="{892DD5CF-137A-4BDB-A716-41F808FBC3CF}"/>
          </ac:picMkLst>
        </pc:picChg>
      </pc:sldChg>
      <pc:sldChg chg="addSp modSp ord modNotesTx">
        <pc:chgData name="Sophie Laggan" userId="0aeb69b4-f660-4962-8f33-aaeb75e5a227" providerId="ADAL" clId="{27FA6D4C-F699-4A14-BA37-C426BE435971}" dt="2021-06-02T14:13:35.120" v="15397"/>
        <pc:sldMkLst>
          <pc:docMk/>
          <pc:sldMk cId="248914678" sldId="273"/>
        </pc:sldMkLst>
        <pc:spChg chg="mod">
          <ac:chgData name="Sophie Laggan" userId="0aeb69b4-f660-4962-8f33-aaeb75e5a227" providerId="ADAL" clId="{27FA6D4C-F699-4A14-BA37-C426BE435971}" dt="2021-06-02T12:35:42.647" v="14916" actId="404"/>
          <ac:spMkLst>
            <pc:docMk/>
            <pc:sldMk cId="248914678" sldId="273"/>
            <ac:spMk id="2" creationId="{F42A30EC-D090-45A8-AE53-9995F8F60C4A}"/>
          </ac:spMkLst>
        </pc:spChg>
        <pc:spChg chg="mod">
          <ac:chgData name="Sophie Laggan" userId="0aeb69b4-f660-4962-8f33-aaeb75e5a227" providerId="ADAL" clId="{27FA6D4C-F699-4A14-BA37-C426BE435971}" dt="2021-05-24T15:01:33.360" v="2712" actId="20577"/>
          <ac:spMkLst>
            <pc:docMk/>
            <pc:sldMk cId="248914678" sldId="273"/>
            <ac:spMk id="3" creationId="{F510C788-B245-4AC8-842E-4D3E1504149E}"/>
          </ac:spMkLst>
        </pc:spChg>
        <pc:picChg chg="add mod">
          <ac:chgData name="Sophie Laggan" userId="0aeb69b4-f660-4962-8f33-aaeb75e5a227" providerId="ADAL" clId="{27FA6D4C-F699-4A14-BA37-C426BE435971}" dt="2021-06-02T12:36:05.872" v="14920" actId="1076"/>
          <ac:picMkLst>
            <pc:docMk/>
            <pc:sldMk cId="248914678" sldId="273"/>
            <ac:picMk id="7" creationId="{F0CF2D52-EA9D-4E37-9415-96CCB0768175}"/>
          </ac:picMkLst>
        </pc:picChg>
      </pc:sldChg>
      <pc:sldChg chg="modSp modNotesTx">
        <pc:chgData name="Sophie Laggan" userId="0aeb69b4-f660-4962-8f33-aaeb75e5a227" providerId="ADAL" clId="{27FA6D4C-F699-4A14-BA37-C426BE435971}" dt="2021-06-02T14:15:32.073" v="15454" actId="20577"/>
        <pc:sldMkLst>
          <pc:docMk/>
          <pc:sldMk cId="2603557678" sldId="274"/>
        </pc:sldMkLst>
        <pc:spChg chg="mod">
          <ac:chgData name="Sophie Laggan" userId="0aeb69b4-f660-4962-8f33-aaeb75e5a227" providerId="ADAL" clId="{27FA6D4C-F699-4A14-BA37-C426BE435971}" dt="2021-06-02T14:15:32.073" v="15454" actId="20577"/>
          <ac:spMkLst>
            <pc:docMk/>
            <pc:sldMk cId="2603557678" sldId="274"/>
            <ac:spMk id="4" creationId="{B60A7C21-5F55-4FB0-A8AE-7BF25CE0B1E5}"/>
          </ac:spMkLst>
        </pc:spChg>
      </pc:sldChg>
      <pc:sldChg chg="addSp modSp modNotesTx">
        <pc:chgData name="Sophie Laggan" userId="0aeb69b4-f660-4962-8f33-aaeb75e5a227" providerId="ADAL" clId="{27FA6D4C-F699-4A14-BA37-C426BE435971}" dt="2021-06-02T12:39:55.736" v="14975" actId="1076"/>
        <pc:sldMkLst>
          <pc:docMk/>
          <pc:sldMk cId="3512712746" sldId="275"/>
        </pc:sldMkLst>
        <pc:picChg chg="add mod">
          <ac:chgData name="Sophie Laggan" userId="0aeb69b4-f660-4962-8f33-aaeb75e5a227" providerId="ADAL" clId="{27FA6D4C-F699-4A14-BA37-C426BE435971}" dt="2021-06-02T12:39:55.736" v="14975" actId="1076"/>
          <ac:picMkLst>
            <pc:docMk/>
            <pc:sldMk cId="3512712746" sldId="275"/>
            <ac:picMk id="3" creationId="{41219477-BDDD-423E-9C75-C26CFB77AA15}"/>
          </ac:picMkLst>
        </pc:picChg>
        <pc:picChg chg="add">
          <ac:chgData name="Sophie Laggan" userId="0aeb69b4-f660-4962-8f33-aaeb75e5a227" providerId="ADAL" clId="{27FA6D4C-F699-4A14-BA37-C426BE435971}" dt="2021-05-21T15:23:30.342" v="130"/>
          <ac:picMkLst>
            <pc:docMk/>
            <pc:sldMk cId="3512712746" sldId="275"/>
            <ac:picMk id="6" creationId="{A4411306-3BC6-43CB-BF4E-F3FB15154E17}"/>
          </ac:picMkLst>
        </pc:picChg>
        <pc:picChg chg="add">
          <ac:chgData name="Sophie Laggan" userId="0aeb69b4-f660-4962-8f33-aaeb75e5a227" providerId="ADAL" clId="{27FA6D4C-F699-4A14-BA37-C426BE435971}" dt="2021-05-21T15:23:30.342" v="130"/>
          <ac:picMkLst>
            <pc:docMk/>
            <pc:sldMk cId="3512712746" sldId="275"/>
            <ac:picMk id="7" creationId="{E56CB193-02C4-4C29-B6F6-8076BE7C8DE9}"/>
          </ac:picMkLst>
        </pc:picChg>
      </pc:sldChg>
      <pc:sldChg chg="addSp modNotesTx">
        <pc:chgData name="Sophie Laggan" userId="0aeb69b4-f660-4962-8f33-aaeb75e5a227" providerId="ADAL" clId="{27FA6D4C-F699-4A14-BA37-C426BE435971}" dt="2021-06-02T12:25:58.921" v="14376" actId="20577"/>
        <pc:sldMkLst>
          <pc:docMk/>
          <pc:sldMk cId="1644927667" sldId="276"/>
        </pc:sldMkLst>
        <pc:picChg chg="add">
          <ac:chgData name="Sophie Laggan" userId="0aeb69b4-f660-4962-8f33-aaeb75e5a227" providerId="ADAL" clId="{27FA6D4C-F699-4A14-BA37-C426BE435971}" dt="2021-05-21T15:23:59.174" v="152"/>
          <ac:picMkLst>
            <pc:docMk/>
            <pc:sldMk cId="1644927667" sldId="276"/>
            <ac:picMk id="6" creationId="{6AF2C634-FDA2-4835-810D-46145AB1D368}"/>
          </ac:picMkLst>
        </pc:picChg>
        <pc:picChg chg="add">
          <ac:chgData name="Sophie Laggan" userId="0aeb69b4-f660-4962-8f33-aaeb75e5a227" providerId="ADAL" clId="{27FA6D4C-F699-4A14-BA37-C426BE435971}" dt="2021-05-21T15:23:59.174" v="152"/>
          <ac:picMkLst>
            <pc:docMk/>
            <pc:sldMk cId="1644927667" sldId="276"/>
            <ac:picMk id="7" creationId="{11FE2D46-FD59-4017-B83E-5345D492339C}"/>
          </ac:picMkLst>
        </pc:picChg>
      </pc:sldChg>
      <pc:sldChg chg="addSp modSp modNotesTx">
        <pc:chgData name="Sophie Laggan" userId="0aeb69b4-f660-4962-8f33-aaeb75e5a227" providerId="ADAL" clId="{27FA6D4C-F699-4A14-BA37-C426BE435971}" dt="2021-06-02T15:52:37.882" v="16418" actId="20577"/>
        <pc:sldMkLst>
          <pc:docMk/>
          <pc:sldMk cId="728395995" sldId="277"/>
        </pc:sldMkLst>
        <pc:spChg chg="mod">
          <ac:chgData name="Sophie Laggan" userId="0aeb69b4-f660-4962-8f33-aaeb75e5a227" providerId="ADAL" clId="{27FA6D4C-F699-4A14-BA37-C426BE435971}" dt="2021-06-02T15:52:37.882" v="16418" actId="20577"/>
          <ac:spMkLst>
            <pc:docMk/>
            <pc:sldMk cId="728395995" sldId="277"/>
            <ac:spMk id="4" creationId="{B60A7C21-5F55-4FB0-A8AE-7BF25CE0B1E5}"/>
          </ac:spMkLst>
        </pc:spChg>
        <pc:picChg chg="add">
          <ac:chgData name="Sophie Laggan" userId="0aeb69b4-f660-4962-8f33-aaeb75e5a227" providerId="ADAL" clId="{27FA6D4C-F699-4A14-BA37-C426BE435971}" dt="2021-05-21T15:24:08.952" v="158"/>
          <ac:picMkLst>
            <pc:docMk/>
            <pc:sldMk cId="728395995" sldId="277"/>
            <ac:picMk id="6" creationId="{64B7B2D1-3F1E-4B41-9D2E-F69DD9452536}"/>
          </ac:picMkLst>
        </pc:picChg>
        <pc:picChg chg="add">
          <ac:chgData name="Sophie Laggan" userId="0aeb69b4-f660-4962-8f33-aaeb75e5a227" providerId="ADAL" clId="{27FA6D4C-F699-4A14-BA37-C426BE435971}" dt="2021-05-21T15:24:08.952" v="158"/>
          <ac:picMkLst>
            <pc:docMk/>
            <pc:sldMk cId="728395995" sldId="277"/>
            <ac:picMk id="7" creationId="{32965051-2836-4821-84BA-CE3B46F48CF3}"/>
          </ac:picMkLst>
        </pc:picChg>
      </pc:sldChg>
      <pc:sldChg chg="addSp modNotesTx">
        <pc:chgData name="Sophie Laggan" userId="0aeb69b4-f660-4962-8f33-aaeb75e5a227" providerId="ADAL" clId="{27FA6D4C-F699-4A14-BA37-C426BE435971}" dt="2021-06-02T12:27:42.393" v="14589" actId="20577"/>
        <pc:sldMkLst>
          <pc:docMk/>
          <pc:sldMk cId="1052925554" sldId="278"/>
        </pc:sldMkLst>
        <pc:picChg chg="add">
          <ac:chgData name="Sophie Laggan" userId="0aeb69b4-f660-4962-8f33-aaeb75e5a227" providerId="ADAL" clId="{27FA6D4C-F699-4A14-BA37-C426BE435971}" dt="2021-05-21T15:24:10.101" v="159"/>
          <ac:picMkLst>
            <pc:docMk/>
            <pc:sldMk cId="1052925554" sldId="278"/>
            <ac:picMk id="6" creationId="{40D4FA06-1C1C-4101-AAE7-B614AE26D975}"/>
          </ac:picMkLst>
        </pc:picChg>
        <pc:picChg chg="add">
          <ac:chgData name="Sophie Laggan" userId="0aeb69b4-f660-4962-8f33-aaeb75e5a227" providerId="ADAL" clId="{27FA6D4C-F699-4A14-BA37-C426BE435971}" dt="2021-05-21T15:24:10.101" v="159"/>
          <ac:picMkLst>
            <pc:docMk/>
            <pc:sldMk cId="1052925554" sldId="278"/>
            <ac:picMk id="7" creationId="{86D2CDA2-5C39-4F9C-8881-6A57F520B1D6}"/>
          </ac:picMkLst>
        </pc:picChg>
      </pc:sldChg>
      <pc:sldChg chg="modNotesTx">
        <pc:chgData name="Sophie Laggan" userId="0aeb69b4-f660-4962-8f33-aaeb75e5a227" providerId="ADAL" clId="{27FA6D4C-F699-4A14-BA37-C426BE435971}" dt="2021-06-02T13:09:31.989" v="15343" actId="20577"/>
        <pc:sldMkLst>
          <pc:docMk/>
          <pc:sldMk cId="3413700800" sldId="279"/>
        </pc:sldMkLst>
      </pc:sldChg>
      <pc:sldChg chg="addSp delSp modNotesTx">
        <pc:chgData name="Sophie Laggan" userId="0aeb69b4-f660-4962-8f33-aaeb75e5a227" providerId="ADAL" clId="{27FA6D4C-F699-4A14-BA37-C426BE435971}" dt="2021-06-02T14:18:41.790" v="15565" actId="20577"/>
        <pc:sldMkLst>
          <pc:docMk/>
          <pc:sldMk cId="1636781587" sldId="281"/>
        </pc:sldMkLst>
        <pc:spChg chg="del">
          <ac:chgData name="Sophie Laggan" userId="0aeb69b4-f660-4962-8f33-aaeb75e5a227" providerId="ADAL" clId="{27FA6D4C-F699-4A14-BA37-C426BE435971}" dt="2021-05-21T15:18:17.746" v="1" actId="478"/>
          <ac:spMkLst>
            <pc:docMk/>
            <pc:sldMk cId="1636781587" sldId="281"/>
            <ac:spMk id="4" creationId="{E4D87CB8-CA79-409D-B4F1-701C222A697B}"/>
          </ac:spMkLst>
        </pc:spChg>
        <pc:spChg chg="del">
          <ac:chgData name="Sophie Laggan" userId="0aeb69b4-f660-4962-8f33-aaeb75e5a227" providerId="ADAL" clId="{27FA6D4C-F699-4A14-BA37-C426BE435971}" dt="2021-05-21T15:18:21.943" v="2" actId="478"/>
          <ac:spMkLst>
            <pc:docMk/>
            <pc:sldMk cId="1636781587" sldId="281"/>
            <ac:spMk id="5" creationId="{272770D9-B023-46D8-9F97-04357BABEE10}"/>
          </ac:spMkLst>
        </pc:spChg>
        <pc:picChg chg="add">
          <ac:chgData name="Sophie Laggan" userId="0aeb69b4-f660-4962-8f33-aaeb75e5a227" providerId="ADAL" clId="{27FA6D4C-F699-4A14-BA37-C426BE435971}" dt="2021-05-21T15:18:13.925" v="0"/>
          <ac:picMkLst>
            <pc:docMk/>
            <pc:sldMk cId="1636781587" sldId="281"/>
            <ac:picMk id="6" creationId="{E67CD005-7E69-4621-AFFE-440436FF9366}"/>
          </ac:picMkLst>
        </pc:picChg>
        <pc:picChg chg="add">
          <ac:chgData name="Sophie Laggan" userId="0aeb69b4-f660-4962-8f33-aaeb75e5a227" providerId="ADAL" clId="{27FA6D4C-F699-4A14-BA37-C426BE435971}" dt="2021-05-21T15:23:31.840" v="131"/>
          <ac:picMkLst>
            <pc:docMk/>
            <pc:sldMk cId="1636781587" sldId="281"/>
            <ac:picMk id="7" creationId="{86F03FFF-A659-4B6A-BEF2-B7DD11DE678D}"/>
          </ac:picMkLst>
        </pc:picChg>
        <pc:picChg chg="add">
          <ac:chgData name="Sophie Laggan" userId="0aeb69b4-f660-4962-8f33-aaeb75e5a227" providerId="ADAL" clId="{27FA6D4C-F699-4A14-BA37-C426BE435971}" dt="2021-05-21T15:23:31.840" v="131"/>
          <ac:picMkLst>
            <pc:docMk/>
            <pc:sldMk cId="1636781587" sldId="281"/>
            <ac:picMk id="8" creationId="{E969EF50-9E38-4473-ABE9-0630A0691529}"/>
          </ac:picMkLst>
        </pc:picChg>
      </pc:sldChg>
      <pc:sldChg chg="addSp delSp modSp add modNotesTx">
        <pc:chgData name="Sophie Laggan" userId="0aeb69b4-f660-4962-8f33-aaeb75e5a227" providerId="ADAL" clId="{27FA6D4C-F699-4A14-BA37-C426BE435971}" dt="2021-06-02T14:20:27.739" v="15571" actId="20577"/>
        <pc:sldMkLst>
          <pc:docMk/>
          <pc:sldMk cId="3902875630" sldId="282"/>
        </pc:sldMkLst>
        <pc:grpChg chg="add del mod">
          <ac:chgData name="Sophie Laggan" userId="0aeb69b4-f660-4962-8f33-aaeb75e5a227" providerId="ADAL" clId="{27FA6D4C-F699-4A14-BA37-C426BE435971}" dt="2021-05-21T15:19:08.347" v="8" actId="165"/>
          <ac:grpSpMkLst>
            <pc:docMk/>
            <pc:sldMk cId="3902875630" sldId="282"/>
            <ac:grpSpMk id="2" creationId="{92D17C8F-C317-4D2F-B729-470C57E0A199}"/>
          </ac:grpSpMkLst>
        </pc:grpChg>
        <pc:picChg chg="add mod">
          <ac:chgData name="Sophie Laggan" userId="0aeb69b4-f660-4962-8f33-aaeb75e5a227" providerId="ADAL" clId="{27FA6D4C-F699-4A14-BA37-C426BE435971}" dt="2021-05-21T15:23:37.958" v="144" actId="1035"/>
          <ac:picMkLst>
            <pc:docMk/>
            <pc:sldMk cId="3902875630" sldId="282"/>
            <ac:picMk id="3" creationId="{0A900630-FC2A-4256-B3C7-3E6567211699}"/>
          </ac:picMkLst>
        </pc:picChg>
        <pc:picChg chg="mod">
          <ac:chgData name="Sophie Laggan" userId="0aeb69b4-f660-4962-8f33-aaeb75e5a227" providerId="ADAL" clId="{27FA6D4C-F699-4A14-BA37-C426BE435971}" dt="2021-05-21T15:19:50.982" v="14"/>
          <ac:picMkLst>
            <pc:docMk/>
            <pc:sldMk cId="3902875630" sldId="282"/>
            <ac:picMk id="6" creationId="{E67CD005-7E69-4621-AFFE-440436FF9366}"/>
          </ac:picMkLst>
        </pc:picChg>
        <pc:picChg chg="add mod">
          <ac:chgData name="Sophie Laggan" userId="0aeb69b4-f660-4962-8f33-aaeb75e5a227" providerId="ADAL" clId="{27FA6D4C-F699-4A14-BA37-C426BE435971}" dt="2021-05-21T15:23:42.017" v="146" actId="1076"/>
          <ac:picMkLst>
            <pc:docMk/>
            <pc:sldMk cId="3902875630" sldId="282"/>
            <ac:picMk id="15" creationId="{254D7BA4-E674-4ACC-9620-27B4FCF05E2C}"/>
          </ac:picMkLst>
        </pc:picChg>
        <pc:picChg chg="add">
          <ac:chgData name="Sophie Laggan" userId="0aeb69b4-f660-4962-8f33-aaeb75e5a227" providerId="ADAL" clId="{27FA6D4C-F699-4A14-BA37-C426BE435971}" dt="2021-05-21T15:23:33.561" v="132"/>
          <ac:picMkLst>
            <pc:docMk/>
            <pc:sldMk cId="3902875630" sldId="282"/>
            <ac:picMk id="16" creationId="{06D729EB-2E40-4C2A-874F-8E3DEDB70E60}"/>
          </ac:picMkLst>
        </pc:picChg>
        <pc:cxnChg chg="add mod topLvl">
          <ac:chgData name="Sophie Laggan" userId="0aeb69b4-f660-4962-8f33-aaeb75e5a227" providerId="ADAL" clId="{27FA6D4C-F699-4A14-BA37-C426BE435971}" dt="2021-05-21T15:23:46.763" v="147" actId="14100"/>
          <ac:cxnSpMkLst>
            <pc:docMk/>
            <pc:sldMk cId="3902875630" sldId="282"/>
            <ac:cxnSpMk id="4" creationId="{CC9E18E8-89BD-4D93-87A7-9065BC78E1F9}"/>
          </ac:cxnSpMkLst>
        </pc:cxnChg>
        <pc:cxnChg chg="add mod topLvl">
          <ac:chgData name="Sophie Laggan" userId="0aeb69b4-f660-4962-8f33-aaeb75e5a227" providerId="ADAL" clId="{27FA6D4C-F699-4A14-BA37-C426BE435971}" dt="2021-05-21T15:23:50.535" v="148" actId="14100"/>
          <ac:cxnSpMkLst>
            <pc:docMk/>
            <pc:sldMk cId="3902875630" sldId="282"/>
            <ac:cxnSpMk id="5" creationId="{74256241-2DFC-437E-9B3E-E75E286E503A}"/>
          </ac:cxnSpMkLst>
        </pc:cxnChg>
      </pc:sldChg>
      <pc:sldChg chg="addSp delSp modSp add modNotesTx">
        <pc:chgData name="Sophie Laggan" userId="0aeb69b4-f660-4962-8f33-aaeb75e5a227" providerId="ADAL" clId="{27FA6D4C-F699-4A14-BA37-C426BE435971}" dt="2021-06-02T14:51:38.246" v="16334" actId="5793"/>
        <pc:sldMkLst>
          <pc:docMk/>
          <pc:sldMk cId="2231655944" sldId="283"/>
        </pc:sldMkLst>
        <pc:spChg chg="mod">
          <ac:chgData name="Sophie Laggan" userId="0aeb69b4-f660-4962-8f33-aaeb75e5a227" providerId="ADAL" clId="{27FA6D4C-F699-4A14-BA37-C426BE435971}" dt="2021-05-24T16:36:21.993" v="11735" actId="20577"/>
          <ac:spMkLst>
            <pc:docMk/>
            <pc:sldMk cId="2231655944" sldId="283"/>
            <ac:spMk id="2" creationId="{6A119EF7-5DC4-45EA-AF9E-3D72769F57D8}"/>
          </ac:spMkLst>
        </pc:spChg>
        <pc:spChg chg="del">
          <ac:chgData name="Sophie Laggan" userId="0aeb69b4-f660-4962-8f33-aaeb75e5a227" providerId="ADAL" clId="{27FA6D4C-F699-4A14-BA37-C426BE435971}" dt="2021-05-21T15:20:35.624" v="20" actId="3680"/>
          <ac:spMkLst>
            <pc:docMk/>
            <pc:sldMk cId="2231655944" sldId="283"/>
            <ac:spMk id="3" creationId="{D2DC06D1-8FEC-47B6-ABF5-F5E554D81D83}"/>
          </ac:spMkLst>
        </pc:spChg>
        <pc:spChg chg="add mod">
          <ac:chgData name="Sophie Laggan" userId="0aeb69b4-f660-4962-8f33-aaeb75e5a227" providerId="ADAL" clId="{27FA6D4C-F699-4A14-BA37-C426BE435971}" dt="2021-06-02T14:50:30.680" v="16114" actId="20577"/>
          <ac:spMkLst>
            <pc:docMk/>
            <pc:sldMk cId="2231655944" sldId="283"/>
            <ac:spMk id="7" creationId="{8D86F334-5BA2-4B72-ADEA-BDDF24F94565}"/>
          </ac:spMkLst>
        </pc:spChg>
        <pc:graphicFrameChg chg="add del mod modGraphic">
          <ac:chgData name="Sophie Laggan" userId="0aeb69b4-f660-4962-8f33-aaeb75e5a227" providerId="ADAL" clId="{27FA6D4C-F699-4A14-BA37-C426BE435971}" dt="2021-05-24T15:32:11.018" v="6230" actId="478"/>
          <ac:graphicFrameMkLst>
            <pc:docMk/>
            <pc:sldMk cId="2231655944" sldId="283"/>
            <ac:graphicFrameMk id="4" creationId="{ED63315B-79F7-4770-B784-0E69EDE39723}"/>
          </ac:graphicFrameMkLst>
        </pc:graphicFrameChg>
        <pc:picChg chg="add">
          <ac:chgData name="Sophie Laggan" userId="0aeb69b4-f660-4962-8f33-aaeb75e5a227" providerId="ADAL" clId="{27FA6D4C-F699-4A14-BA37-C426BE435971}" dt="2021-05-21T15:23:54.037" v="149"/>
          <ac:picMkLst>
            <pc:docMk/>
            <pc:sldMk cId="2231655944" sldId="283"/>
            <ac:picMk id="5" creationId="{33C8DB23-ECBB-405C-B48E-D23B92A3FBD6}"/>
          </ac:picMkLst>
        </pc:picChg>
        <pc:picChg chg="add">
          <ac:chgData name="Sophie Laggan" userId="0aeb69b4-f660-4962-8f33-aaeb75e5a227" providerId="ADAL" clId="{27FA6D4C-F699-4A14-BA37-C426BE435971}" dt="2021-05-21T15:23:54.037" v="149"/>
          <ac:picMkLst>
            <pc:docMk/>
            <pc:sldMk cId="2231655944" sldId="283"/>
            <ac:picMk id="6" creationId="{03A9C8DA-BA1F-4104-84DE-BD6C337438A8}"/>
          </ac:picMkLst>
        </pc:picChg>
      </pc:sldChg>
      <pc:sldChg chg="addSp modSp add">
        <pc:chgData name="Sophie Laggan" userId="0aeb69b4-f660-4962-8f33-aaeb75e5a227" providerId="ADAL" clId="{27FA6D4C-F699-4A14-BA37-C426BE435971}" dt="2021-06-02T12:40:27.681" v="14976" actId="2710"/>
        <pc:sldMkLst>
          <pc:docMk/>
          <pc:sldMk cId="1554155502" sldId="284"/>
        </pc:sldMkLst>
        <pc:spChg chg="mod">
          <ac:chgData name="Sophie Laggan" userId="0aeb69b4-f660-4962-8f33-aaeb75e5a227" providerId="ADAL" clId="{27FA6D4C-F699-4A14-BA37-C426BE435971}" dt="2021-05-24T16:19:22.380" v="9316" actId="20577"/>
          <ac:spMkLst>
            <pc:docMk/>
            <pc:sldMk cId="1554155502" sldId="284"/>
            <ac:spMk id="2" creationId="{D3300D72-5124-4319-B153-BE76D922FEC0}"/>
          </ac:spMkLst>
        </pc:spChg>
        <pc:spChg chg="mod">
          <ac:chgData name="Sophie Laggan" userId="0aeb69b4-f660-4962-8f33-aaeb75e5a227" providerId="ADAL" clId="{27FA6D4C-F699-4A14-BA37-C426BE435971}" dt="2021-06-02T12:40:27.681" v="14976" actId="2710"/>
          <ac:spMkLst>
            <pc:docMk/>
            <pc:sldMk cId="1554155502" sldId="284"/>
            <ac:spMk id="3" creationId="{C1A39776-68C5-4643-AE6B-67AA13217B22}"/>
          </ac:spMkLst>
        </pc:spChg>
        <pc:picChg chg="add">
          <ac:chgData name="Sophie Laggan" userId="0aeb69b4-f660-4962-8f33-aaeb75e5a227" providerId="ADAL" clId="{27FA6D4C-F699-4A14-BA37-C426BE435971}" dt="2021-05-21T15:23:55.753" v="150"/>
          <ac:picMkLst>
            <pc:docMk/>
            <pc:sldMk cId="1554155502" sldId="284"/>
            <ac:picMk id="4" creationId="{2EA6D8B5-9371-439D-BB49-338562AF9FE4}"/>
          </ac:picMkLst>
        </pc:picChg>
        <pc:picChg chg="add">
          <ac:chgData name="Sophie Laggan" userId="0aeb69b4-f660-4962-8f33-aaeb75e5a227" providerId="ADAL" clId="{27FA6D4C-F699-4A14-BA37-C426BE435971}" dt="2021-05-21T15:23:55.753" v="150"/>
          <ac:picMkLst>
            <pc:docMk/>
            <pc:sldMk cId="1554155502" sldId="284"/>
            <ac:picMk id="5" creationId="{A69289F9-7213-47D7-9BE4-B5C8BA25DD21}"/>
          </ac:picMkLst>
        </pc:picChg>
      </pc:sldChg>
      <pc:sldChg chg="addSp delSp modSp add ord modNotesTx">
        <pc:chgData name="Sophie Laggan" userId="0aeb69b4-f660-4962-8f33-aaeb75e5a227" providerId="ADAL" clId="{27FA6D4C-F699-4A14-BA37-C426BE435971}" dt="2021-06-02T13:00:20.283" v="15222" actId="1035"/>
        <pc:sldMkLst>
          <pc:docMk/>
          <pc:sldMk cId="672200022" sldId="285"/>
        </pc:sldMkLst>
        <pc:spChg chg="mod">
          <ac:chgData name="Sophie Laggan" userId="0aeb69b4-f660-4962-8f33-aaeb75e5a227" providerId="ADAL" clId="{27FA6D4C-F699-4A14-BA37-C426BE435971}" dt="2021-05-21T15:21:34.080" v="68" actId="20577"/>
          <ac:spMkLst>
            <pc:docMk/>
            <pc:sldMk cId="672200022" sldId="285"/>
            <ac:spMk id="2" creationId="{0F9426A1-6A1C-4FFD-AC04-C4249775FDF0}"/>
          </ac:spMkLst>
        </pc:spChg>
        <pc:spChg chg="del mod">
          <ac:chgData name="Sophie Laggan" userId="0aeb69b4-f660-4962-8f33-aaeb75e5a227" providerId="ADAL" clId="{27FA6D4C-F699-4A14-BA37-C426BE435971}" dt="2021-05-24T15:44:00.662" v="6732" actId="478"/>
          <ac:spMkLst>
            <pc:docMk/>
            <pc:sldMk cId="672200022" sldId="285"/>
            <ac:spMk id="3" creationId="{BCFE2B60-29E1-4FB3-91F0-D6B663D624AF}"/>
          </ac:spMkLst>
        </pc:spChg>
        <pc:spChg chg="add mod">
          <ac:chgData name="Sophie Laggan" userId="0aeb69b4-f660-4962-8f33-aaeb75e5a227" providerId="ADAL" clId="{27FA6D4C-F699-4A14-BA37-C426BE435971}" dt="2021-05-24T15:49:46.197" v="7027" actId="164"/>
          <ac:spMkLst>
            <pc:docMk/>
            <pc:sldMk cId="672200022" sldId="285"/>
            <ac:spMk id="10" creationId="{A5F70F5E-5264-4A3E-9E0B-124A67D4E48E}"/>
          </ac:spMkLst>
        </pc:spChg>
        <pc:spChg chg="add mod">
          <ac:chgData name="Sophie Laggan" userId="0aeb69b4-f660-4962-8f33-aaeb75e5a227" providerId="ADAL" clId="{27FA6D4C-F699-4A14-BA37-C426BE435971}" dt="2021-05-24T15:49:46.197" v="7027" actId="164"/>
          <ac:spMkLst>
            <pc:docMk/>
            <pc:sldMk cId="672200022" sldId="285"/>
            <ac:spMk id="11" creationId="{E3ADDA66-2669-4A76-B0EA-5AF7A483053E}"/>
          </ac:spMkLst>
        </pc:spChg>
        <pc:spChg chg="add mod">
          <ac:chgData name="Sophie Laggan" userId="0aeb69b4-f660-4962-8f33-aaeb75e5a227" providerId="ADAL" clId="{27FA6D4C-F699-4A14-BA37-C426BE435971}" dt="2021-05-24T15:49:46.197" v="7027" actId="164"/>
          <ac:spMkLst>
            <pc:docMk/>
            <pc:sldMk cId="672200022" sldId="285"/>
            <ac:spMk id="12" creationId="{44863196-7471-454A-916D-D041B66E5E98}"/>
          </ac:spMkLst>
        </pc:spChg>
        <pc:spChg chg="add mod">
          <ac:chgData name="Sophie Laggan" userId="0aeb69b4-f660-4962-8f33-aaeb75e5a227" providerId="ADAL" clId="{27FA6D4C-F699-4A14-BA37-C426BE435971}" dt="2021-05-24T15:50:02.981" v="7028" actId="164"/>
          <ac:spMkLst>
            <pc:docMk/>
            <pc:sldMk cId="672200022" sldId="285"/>
            <ac:spMk id="13" creationId="{C1142EAA-ECD8-4BE7-9740-55E10E69B11B}"/>
          </ac:spMkLst>
        </pc:spChg>
        <pc:spChg chg="add mod">
          <ac:chgData name="Sophie Laggan" userId="0aeb69b4-f660-4962-8f33-aaeb75e5a227" providerId="ADAL" clId="{27FA6D4C-F699-4A14-BA37-C426BE435971}" dt="2021-05-24T15:49:46.197" v="7027" actId="164"/>
          <ac:spMkLst>
            <pc:docMk/>
            <pc:sldMk cId="672200022" sldId="285"/>
            <ac:spMk id="14" creationId="{47019890-5810-46DE-8ECF-4A5AD9539A0F}"/>
          </ac:spMkLst>
        </pc:spChg>
        <pc:spChg chg="add mod">
          <ac:chgData name="Sophie Laggan" userId="0aeb69b4-f660-4962-8f33-aaeb75e5a227" providerId="ADAL" clId="{27FA6D4C-F699-4A14-BA37-C426BE435971}" dt="2021-05-24T15:49:46.197" v="7027" actId="164"/>
          <ac:spMkLst>
            <pc:docMk/>
            <pc:sldMk cId="672200022" sldId="285"/>
            <ac:spMk id="15" creationId="{60CAB4CD-E5E4-46B1-A90E-BF56BFD8989D}"/>
          </ac:spMkLst>
        </pc:spChg>
        <pc:spChg chg="add mod">
          <ac:chgData name="Sophie Laggan" userId="0aeb69b4-f660-4962-8f33-aaeb75e5a227" providerId="ADAL" clId="{27FA6D4C-F699-4A14-BA37-C426BE435971}" dt="2021-05-24T15:49:46.197" v="7027" actId="164"/>
          <ac:spMkLst>
            <pc:docMk/>
            <pc:sldMk cId="672200022" sldId="285"/>
            <ac:spMk id="16" creationId="{52D82EF4-CF98-4BCC-A5FA-EC2690995606}"/>
          </ac:spMkLst>
        </pc:spChg>
        <pc:spChg chg="add mod">
          <ac:chgData name="Sophie Laggan" userId="0aeb69b4-f660-4962-8f33-aaeb75e5a227" providerId="ADAL" clId="{27FA6D4C-F699-4A14-BA37-C426BE435971}" dt="2021-05-24T15:49:46.197" v="7027" actId="164"/>
          <ac:spMkLst>
            <pc:docMk/>
            <pc:sldMk cId="672200022" sldId="285"/>
            <ac:spMk id="17" creationId="{D567F3A3-243A-4208-A577-941970F330AA}"/>
          </ac:spMkLst>
        </pc:spChg>
        <pc:spChg chg="add mod">
          <ac:chgData name="Sophie Laggan" userId="0aeb69b4-f660-4962-8f33-aaeb75e5a227" providerId="ADAL" clId="{27FA6D4C-F699-4A14-BA37-C426BE435971}" dt="2021-05-24T15:49:46.197" v="7027" actId="164"/>
          <ac:spMkLst>
            <pc:docMk/>
            <pc:sldMk cId="672200022" sldId="285"/>
            <ac:spMk id="27" creationId="{9E276F88-C9E6-43CC-849E-BB47E25EBA56}"/>
          </ac:spMkLst>
        </pc:spChg>
        <pc:spChg chg="add mod">
          <ac:chgData name="Sophie Laggan" userId="0aeb69b4-f660-4962-8f33-aaeb75e5a227" providerId="ADAL" clId="{27FA6D4C-F699-4A14-BA37-C426BE435971}" dt="2021-05-24T15:49:46.197" v="7027" actId="164"/>
          <ac:spMkLst>
            <pc:docMk/>
            <pc:sldMk cId="672200022" sldId="285"/>
            <ac:spMk id="28" creationId="{5EC13108-81A7-44EA-B605-9D6C9EF7ADED}"/>
          </ac:spMkLst>
        </pc:spChg>
        <pc:spChg chg="add mod">
          <ac:chgData name="Sophie Laggan" userId="0aeb69b4-f660-4962-8f33-aaeb75e5a227" providerId="ADAL" clId="{27FA6D4C-F699-4A14-BA37-C426BE435971}" dt="2021-05-24T15:50:30.935" v="7034" actId="164"/>
          <ac:spMkLst>
            <pc:docMk/>
            <pc:sldMk cId="672200022" sldId="285"/>
            <ac:spMk id="29" creationId="{1D999C0D-1D3F-43DD-896B-48F5B30CC6EA}"/>
          </ac:spMkLst>
        </pc:spChg>
        <pc:spChg chg="add mod">
          <ac:chgData name="Sophie Laggan" userId="0aeb69b4-f660-4962-8f33-aaeb75e5a227" providerId="ADAL" clId="{27FA6D4C-F699-4A14-BA37-C426BE435971}" dt="2021-05-24T15:50:30.935" v="7034" actId="164"/>
          <ac:spMkLst>
            <pc:docMk/>
            <pc:sldMk cId="672200022" sldId="285"/>
            <ac:spMk id="30" creationId="{AF1AD26F-EA24-4ECA-8781-F197708B5722}"/>
          </ac:spMkLst>
        </pc:spChg>
        <pc:spChg chg="add mod">
          <ac:chgData name="Sophie Laggan" userId="0aeb69b4-f660-4962-8f33-aaeb75e5a227" providerId="ADAL" clId="{27FA6D4C-F699-4A14-BA37-C426BE435971}" dt="2021-05-24T15:50:30.935" v="7034" actId="164"/>
          <ac:spMkLst>
            <pc:docMk/>
            <pc:sldMk cId="672200022" sldId="285"/>
            <ac:spMk id="31" creationId="{AA9D93B0-EFD8-4EC1-BC34-C78B6C10A38D}"/>
          </ac:spMkLst>
        </pc:spChg>
        <pc:spChg chg="add mod">
          <ac:chgData name="Sophie Laggan" userId="0aeb69b4-f660-4962-8f33-aaeb75e5a227" providerId="ADAL" clId="{27FA6D4C-F699-4A14-BA37-C426BE435971}" dt="2021-05-24T15:50:30.935" v="7034" actId="164"/>
          <ac:spMkLst>
            <pc:docMk/>
            <pc:sldMk cId="672200022" sldId="285"/>
            <ac:spMk id="32" creationId="{7E2DB665-72E8-4AE7-8899-27069A42F2E1}"/>
          </ac:spMkLst>
        </pc:spChg>
        <pc:spChg chg="add mod">
          <ac:chgData name="Sophie Laggan" userId="0aeb69b4-f660-4962-8f33-aaeb75e5a227" providerId="ADAL" clId="{27FA6D4C-F699-4A14-BA37-C426BE435971}" dt="2021-05-24T15:50:30.935" v="7034" actId="164"/>
          <ac:spMkLst>
            <pc:docMk/>
            <pc:sldMk cId="672200022" sldId="285"/>
            <ac:spMk id="33" creationId="{35A1EA2B-6D82-451B-9D16-5F61AA8DDEAE}"/>
          </ac:spMkLst>
        </pc:spChg>
        <pc:spChg chg="add mod">
          <ac:chgData name="Sophie Laggan" userId="0aeb69b4-f660-4962-8f33-aaeb75e5a227" providerId="ADAL" clId="{27FA6D4C-F699-4A14-BA37-C426BE435971}" dt="2021-06-02T13:00:20.283" v="15222" actId="1035"/>
          <ac:spMkLst>
            <pc:docMk/>
            <pc:sldMk cId="672200022" sldId="285"/>
            <ac:spMk id="34" creationId="{5266B85E-CCF9-4EA5-80A6-D99964D286EF}"/>
          </ac:spMkLst>
        </pc:spChg>
        <pc:spChg chg="add mod">
          <ac:chgData name="Sophie Laggan" userId="0aeb69b4-f660-4962-8f33-aaeb75e5a227" providerId="ADAL" clId="{27FA6D4C-F699-4A14-BA37-C426BE435971}" dt="2021-05-24T15:50:53.668" v="7041" actId="1035"/>
          <ac:spMkLst>
            <pc:docMk/>
            <pc:sldMk cId="672200022" sldId="285"/>
            <ac:spMk id="35" creationId="{6AE1851E-9267-461F-A30A-D71F1512177F}"/>
          </ac:spMkLst>
        </pc:spChg>
        <pc:spChg chg="add mod">
          <ac:chgData name="Sophie Laggan" userId="0aeb69b4-f660-4962-8f33-aaeb75e5a227" providerId="ADAL" clId="{27FA6D4C-F699-4A14-BA37-C426BE435971}" dt="2021-05-24T15:50:44.635" v="7039" actId="1035"/>
          <ac:spMkLst>
            <pc:docMk/>
            <pc:sldMk cId="672200022" sldId="285"/>
            <ac:spMk id="36" creationId="{79F9C084-0738-4F4A-96BA-90EBA906D03B}"/>
          </ac:spMkLst>
        </pc:spChg>
        <pc:spChg chg="add mod">
          <ac:chgData name="Sophie Laggan" userId="0aeb69b4-f660-4962-8f33-aaeb75e5a227" providerId="ADAL" clId="{27FA6D4C-F699-4A14-BA37-C426BE435971}" dt="2021-05-24T15:50:50.552" v="7040" actId="1035"/>
          <ac:spMkLst>
            <pc:docMk/>
            <pc:sldMk cId="672200022" sldId="285"/>
            <ac:spMk id="37" creationId="{84DD5E99-D1D1-4839-8772-522C3CCD2928}"/>
          </ac:spMkLst>
        </pc:spChg>
        <pc:spChg chg="add mod">
          <ac:chgData name="Sophie Laggan" userId="0aeb69b4-f660-4962-8f33-aaeb75e5a227" providerId="ADAL" clId="{27FA6D4C-F699-4A14-BA37-C426BE435971}" dt="2021-05-24T15:50:19.534" v="7031" actId="1076"/>
          <ac:spMkLst>
            <pc:docMk/>
            <pc:sldMk cId="672200022" sldId="285"/>
            <ac:spMk id="38" creationId="{D1DA4A45-B2EF-4593-BF56-834B689E0D60}"/>
          </ac:spMkLst>
        </pc:spChg>
        <pc:grpChg chg="add mod">
          <ac:chgData name="Sophie Laggan" userId="0aeb69b4-f660-4962-8f33-aaeb75e5a227" providerId="ADAL" clId="{27FA6D4C-F699-4A14-BA37-C426BE435971}" dt="2021-05-24T15:50:02.981" v="7028" actId="164"/>
          <ac:grpSpMkLst>
            <pc:docMk/>
            <pc:sldMk cId="672200022" sldId="285"/>
            <ac:grpSpMk id="39" creationId="{74215D11-B0FB-48F6-9D73-CA646525EB2A}"/>
          </ac:grpSpMkLst>
        </pc:grpChg>
        <pc:grpChg chg="add mod">
          <ac:chgData name="Sophie Laggan" userId="0aeb69b4-f660-4962-8f33-aaeb75e5a227" providerId="ADAL" clId="{27FA6D4C-F699-4A14-BA37-C426BE435971}" dt="2021-05-24T15:50:13.091" v="7030" actId="1076"/>
          <ac:grpSpMkLst>
            <pc:docMk/>
            <pc:sldMk cId="672200022" sldId="285"/>
            <ac:grpSpMk id="40" creationId="{70763CBF-1454-4880-B7D2-90173CD21D17}"/>
          </ac:grpSpMkLst>
        </pc:grpChg>
        <pc:grpChg chg="add mod">
          <ac:chgData name="Sophie Laggan" userId="0aeb69b4-f660-4962-8f33-aaeb75e5a227" providerId="ADAL" clId="{27FA6D4C-F699-4A14-BA37-C426BE435971}" dt="2021-05-24T15:50:34.045" v="7035" actId="1076"/>
          <ac:grpSpMkLst>
            <pc:docMk/>
            <pc:sldMk cId="672200022" sldId="285"/>
            <ac:grpSpMk id="41" creationId="{8C67A8EF-433D-4DA9-A032-20E96865B5DB}"/>
          </ac:grpSpMkLst>
        </pc:grpChg>
        <pc:picChg chg="add">
          <ac:chgData name="Sophie Laggan" userId="0aeb69b4-f660-4962-8f33-aaeb75e5a227" providerId="ADAL" clId="{27FA6D4C-F699-4A14-BA37-C426BE435971}" dt="2021-05-21T15:23:57.413" v="151"/>
          <ac:picMkLst>
            <pc:docMk/>
            <pc:sldMk cId="672200022" sldId="285"/>
            <ac:picMk id="4" creationId="{CEFE9499-6EA6-4B0E-9CEC-558D9B98DF3D}"/>
          </ac:picMkLst>
        </pc:picChg>
        <pc:picChg chg="add">
          <ac:chgData name="Sophie Laggan" userId="0aeb69b4-f660-4962-8f33-aaeb75e5a227" providerId="ADAL" clId="{27FA6D4C-F699-4A14-BA37-C426BE435971}" dt="2021-05-21T15:23:57.413" v="151"/>
          <ac:picMkLst>
            <pc:docMk/>
            <pc:sldMk cId="672200022" sldId="285"/>
            <ac:picMk id="5" creationId="{201B20FF-6054-4BBC-87EC-66F6383DE769}"/>
          </ac:picMkLst>
        </pc:picChg>
        <pc:cxnChg chg="add mod">
          <ac:chgData name="Sophie Laggan" userId="0aeb69b4-f660-4962-8f33-aaeb75e5a227" providerId="ADAL" clId="{27FA6D4C-F699-4A14-BA37-C426BE435971}" dt="2021-05-24T15:49:46.197" v="7027" actId="164"/>
          <ac:cxnSpMkLst>
            <pc:docMk/>
            <pc:sldMk cId="672200022" sldId="285"/>
            <ac:cxnSpMk id="7" creationId="{A1D5A855-4AAC-42F9-B30B-13D64862BE66}"/>
          </ac:cxnSpMkLst>
        </pc:cxnChg>
        <pc:cxnChg chg="add mod">
          <ac:chgData name="Sophie Laggan" userId="0aeb69b4-f660-4962-8f33-aaeb75e5a227" providerId="ADAL" clId="{27FA6D4C-F699-4A14-BA37-C426BE435971}" dt="2021-05-24T15:49:46.197" v="7027" actId="164"/>
          <ac:cxnSpMkLst>
            <pc:docMk/>
            <pc:sldMk cId="672200022" sldId="285"/>
            <ac:cxnSpMk id="8" creationId="{25304F81-5D45-4349-A1F3-980B9532AFB5}"/>
          </ac:cxnSpMkLst>
        </pc:cxnChg>
        <pc:cxnChg chg="add mod">
          <ac:chgData name="Sophie Laggan" userId="0aeb69b4-f660-4962-8f33-aaeb75e5a227" providerId="ADAL" clId="{27FA6D4C-F699-4A14-BA37-C426BE435971}" dt="2021-05-24T15:49:46.197" v="7027" actId="164"/>
          <ac:cxnSpMkLst>
            <pc:docMk/>
            <pc:sldMk cId="672200022" sldId="285"/>
            <ac:cxnSpMk id="19" creationId="{69D256F0-54BE-47A2-831C-4D0377197D41}"/>
          </ac:cxnSpMkLst>
        </pc:cxnChg>
        <pc:cxnChg chg="add mod">
          <ac:chgData name="Sophie Laggan" userId="0aeb69b4-f660-4962-8f33-aaeb75e5a227" providerId="ADAL" clId="{27FA6D4C-F699-4A14-BA37-C426BE435971}" dt="2021-05-24T15:49:46.197" v="7027" actId="164"/>
          <ac:cxnSpMkLst>
            <pc:docMk/>
            <pc:sldMk cId="672200022" sldId="285"/>
            <ac:cxnSpMk id="20" creationId="{479D9859-FBF7-469B-80D0-F8C3D08D7BEF}"/>
          </ac:cxnSpMkLst>
        </pc:cxnChg>
        <pc:cxnChg chg="add mod">
          <ac:chgData name="Sophie Laggan" userId="0aeb69b4-f660-4962-8f33-aaeb75e5a227" providerId="ADAL" clId="{27FA6D4C-F699-4A14-BA37-C426BE435971}" dt="2021-05-24T15:49:46.197" v="7027" actId="164"/>
          <ac:cxnSpMkLst>
            <pc:docMk/>
            <pc:sldMk cId="672200022" sldId="285"/>
            <ac:cxnSpMk id="21" creationId="{87F75F6F-6901-4F85-AE6B-702BAF85EE0F}"/>
          </ac:cxnSpMkLst>
        </pc:cxnChg>
        <pc:cxnChg chg="add mod">
          <ac:chgData name="Sophie Laggan" userId="0aeb69b4-f660-4962-8f33-aaeb75e5a227" providerId="ADAL" clId="{27FA6D4C-F699-4A14-BA37-C426BE435971}" dt="2021-05-24T15:49:46.197" v="7027" actId="164"/>
          <ac:cxnSpMkLst>
            <pc:docMk/>
            <pc:sldMk cId="672200022" sldId="285"/>
            <ac:cxnSpMk id="22" creationId="{94F63E85-BBBD-4E16-A2B1-0C0FAF69581D}"/>
          </ac:cxnSpMkLst>
        </pc:cxnChg>
        <pc:cxnChg chg="add mod">
          <ac:chgData name="Sophie Laggan" userId="0aeb69b4-f660-4962-8f33-aaeb75e5a227" providerId="ADAL" clId="{27FA6D4C-F699-4A14-BA37-C426BE435971}" dt="2021-05-24T15:49:46.197" v="7027" actId="164"/>
          <ac:cxnSpMkLst>
            <pc:docMk/>
            <pc:sldMk cId="672200022" sldId="285"/>
            <ac:cxnSpMk id="23" creationId="{7EB957DA-594B-48C9-A766-2324FCC853A3}"/>
          </ac:cxnSpMkLst>
        </pc:cxnChg>
        <pc:cxnChg chg="add mod">
          <ac:chgData name="Sophie Laggan" userId="0aeb69b4-f660-4962-8f33-aaeb75e5a227" providerId="ADAL" clId="{27FA6D4C-F699-4A14-BA37-C426BE435971}" dt="2021-05-24T15:49:46.197" v="7027" actId="164"/>
          <ac:cxnSpMkLst>
            <pc:docMk/>
            <pc:sldMk cId="672200022" sldId="285"/>
            <ac:cxnSpMk id="24" creationId="{D0160F9D-AD22-406F-9ED2-42F7BE2EAC94}"/>
          </ac:cxnSpMkLst>
        </pc:cxnChg>
        <pc:cxnChg chg="add mod">
          <ac:chgData name="Sophie Laggan" userId="0aeb69b4-f660-4962-8f33-aaeb75e5a227" providerId="ADAL" clId="{27FA6D4C-F699-4A14-BA37-C426BE435971}" dt="2021-05-24T15:49:46.197" v="7027" actId="164"/>
          <ac:cxnSpMkLst>
            <pc:docMk/>
            <pc:sldMk cId="672200022" sldId="285"/>
            <ac:cxnSpMk id="25" creationId="{48113B9D-1E4B-4074-8823-84E5E89B257A}"/>
          </ac:cxnSpMkLst>
        </pc:cxnChg>
        <pc:cxnChg chg="add mod">
          <ac:chgData name="Sophie Laggan" userId="0aeb69b4-f660-4962-8f33-aaeb75e5a227" providerId="ADAL" clId="{27FA6D4C-F699-4A14-BA37-C426BE435971}" dt="2021-05-24T15:49:46.197" v="7027" actId="164"/>
          <ac:cxnSpMkLst>
            <pc:docMk/>
            <pc:sldMk cId="672200022" sldId="285"/>
            <ac:cxnSpMk id="26" creationId="{7DC8C498-9643-4686-8F12-900BEC5EF4A6}"/>
          </ac:cxnSpMkLst>
        </pc:cxnChg>
      </pc:sldChg>
      <pc:sldChg chg="addSp modSp add modNotesTx">
        <pc:chgData name="Sophie Laggan" userId="0aeb69b4-f660-4962-8f33-aaeb75e5a227" providerId="ADAL" clId="{27FA6D4C-F699-4A14-BA37-C426BE435971}" dt="2021-06-02T12:25:45.223" v="14363" actId="20577"/>
        <pc:sldMkLst>
          <pc:docMk/>
          <pc:sldMk cId="3202843243" sldId="286"/>
        </pc:sldMkLst>
        <pc:spChg chg="mod">
          <ac:chgData name="Sophie Laggan" userId="0aeb69b4-f660-4962-8f33-aaeb75e5a227" providerId="ADAL" clId="{27FA6D4C-F699-4A14-BA37-C426BE435971}" dt="2021-05-21T15:21:52.502" v="85" actId="20577"/>
          <ac:spMkLst>
            <pc:docMk/>
            <pc:sldMk cId="3202843243" sldId="286"/>
            <ac:spMk id="2" creationId="{D234146C-AE5F-4C5D-AF66-671A1FF40558}"/>
          </ac:spMkLst>
        </pc:spChg>
        <pc:picChg chg="add">
          <ac:chgData name="Sophie Laggan" userId="0aeb69b4-f660-4962-8f33-aaeb75e5a227" providerId="ADAL" clId="{27FA6D4C-F699-4A14-BA37-C426BE435971}" dt="2021-05-21T15:24:01.160" v="153"/>
          <ac:picMkLst>
            <pc:docMk/>
            <pc:sldMk cId="3202843243" sldId="286"/>
            <ac:picMk id="4" creationId="{D79926B4-CD06-42C3-9E05-13133E943249}"/>
          </ac:picMkLst>
        </pc:picChg>
        <pc:picChg chg="add">
          <ac:chgData name="Sophie Laggan" userId="0aeb69b4-f660-4962-8f33-aaeb75e5a227" providerId="ADAL" clId="{27FA6D4C-F699-4A14-BA37-C426BE435971}" dt="2021-05-21T15:24:01.160" v="153"/>
          <ac:picMkLst>
            <pc:docMk/>
            <pc:sldMk cId="3202843243" sldId="286"/>
            <ac:picMk id="5" creationId="{948C0862-EF4B-45E3-BF21-919354766CDD}"/>
          </ac:picMkLst>
        </pc:picChg>
      </pc:sldChg>
      <pc:sldChg chg="addSp modSp add modNotesTx">
        <pc:chgData name="Sophie Laggan" userId="0aeb69b4-f660-4962-8f33-aaeb75e5a227" providerId="ADAL" clId="{27FA6D4C-F699-4A14-BA37-C426BE435971}" dt="2021-06-02T12:26:15.427" v="14401" actId="20577"/>
        <pc:sldMkLst>
          <pc:docMk/>
          <pc:sldMk cId="4154608304" sldId="287"/>
        </pc:sldMkLst>
        <pc:spChg chg="mod">
          <ac:chgData name="Sophie Laggan" userId="0aeb69b4-f660-4962-8f33-aaeb75e5a227" providerId="ADAL" clId="{27FA6D4C-F699-4A14-BA37-C426BE435971}" dt="2021-05-21T15:43:45.210" v="1047" actId="20577"/>
          <ac:spMkLst>
            <pc:docMk/>
            <pc:sldMk cId="4154608304" sldId="287"/>
            <ac:spMk id="2" creationId="{D234146C-AE5F-4C5D-AF66-671A1FF40558}"/>
          </ac:spMkLst>
        </pc:spChg>
        <pc:picChg chg="add">
          <ac:chgData name="Sophie Laggan" userId="0aeb69b4-f660-4962-8f33-aaeb75e5a227" providerId="ADAL" clId="{27FA6D4C-F699-4A14-BA37-C426BE435971}" dt="2021-05-21T15:24:04.613" v="155"/>
          <ac:picMkLst>
            <pc:docMk/>
            <pc:sldMk cId="4154608304" sldId="287"/>
            <ac:picMk id="4" creationId="{E65E4561-CBEB-4022-933A-D8D110E6805B}"/>
          </ac:picMkLst>
        </pc:picChg>
        <pc:picChg chg="add">
          <ac:chgData name="Sophie Laggan" userId="0aeb69b4-f660-4962-8f33-aaeb75e5a227" providerId="ADAL" clId="{27FA6D4C-F699-4A14-BA37-C426BE435971}" dt="2021-05-21T15:24:04.613" v="155"/>
          <ac:picMkLst>
            <pc:docMk/>
            <pc:sldMk cId="4154608304" sldId="287"/>
            <ac:picMk id="5" creationId="{861F4249-7561-4528-BF89-479EC31AB308}"/>
          </ac:picMkLst>
        </pc:picChg>
      </pc:sldChg>
      <pc:sldChg chg="addSp modSp add ord modNotesTx">
        <pc:chgData name="Sophie Laggan" userId="0aeb69b4-f660-4962-8f33-aaeb75e5a227" providerId="ADAL" clId="{27FA6D4C-F699-4A14-BA37-C426BE435971}" dt="2021-06-02T12:56:55.561" v="15156" actId="20577"/>
        <pc:sldMkLst>
          <pc:docMk/>
          <pc:sldMk cId="2633470094" sldId="288"/>
        </pc:sldMkLst>
        <pc:graphicFrameChg chg="mod modGraphic">
          <ac:chgData name="Sophie Laggan" userId="0aeb69b4-f660-4962-8f33-aaeb75e5a227" providerId="ADAL" clId="{27FA6D4C-F699-4A14-BA37-C426BE435971}" dt="2021-05-21T15:22:46.150" v="120"/>
          <ac:graphicFrameMkLst>
            <pc:docMk/>
            <pc:sldMk cId="2633470094" sldId="288"/>
            <ac:graphicFrameMk id="4" creationId="{ED63315B-79F7-4770-B784-0E69EDE39723}"/>
          </ac:graphicFrameMkLst>
        </pc:graphicFrameChg>
        <pc:picChg chg="add mod">
          <ac:chgData name="Sophie Laggan" userId="0aeb69b4-f660-4962-8f33-aaeb75e5a227" providerId="ADAL" clId="{27FA6D4C-F699-4A14-BA37-C426BE435971}" dt="2021-05-21T15:23:04.503" v="122" actId="14100"/>
          <ac:picMkLst>
            <pc:docMk/>
            <pc:sldMk cId="2633470094" sldId="288"/>
            <ac:picMk id="5" creationId="{7EDCA10D-2998-45EF-B5E9-E448841F0F03}"/>
          </ac:picMkLst>
        </pc:picChg>
        <pc:picChg chg="add">
          <ac:chgData name="Sophie Laggan" userId="0aeb69b4-f660-4962-8f33-aaeb75e5a227" providerId="ADAL" clId="{27FA6D4C-F699-4A14-BA37-C426BE435971}" dt="2021-05-21T15:24:02.973" v="154"/>
          <ac:picMkLst>
            <pc:docMk/>
            <pc:sldMk cId="2633470094" sldId="288"/>
            <ac:picMk id="6" creationId="{3A7E7FA0-D4D0-4156-AE59-D838B2FE2D85}"/>
          </ac:picMkLst>
        </pc:picChg>
        <pc:picChg chg="add">
          <ac:chgData name="Sophie Laggan" userId="0aeb69b4-f660-4962-8f33-aaeb75e5a227" providerId="ADAL" clId="{27FA6D4C-F699-4A14-BA37-C426BE435971}" dt="2021-05-21T15:24:02.973" v="154"/>
          <ac:picMkLst>
            <pc:docMk/>
            <pc:sldMk cId="2633470094" sldId="288"/>
            <ac:picMk id="7" creationId="{FBC6137B-03DE-4E41-AF1C-2284930785A9}"/>
          </ac:picMkLst>
        </pc:picChg>
      </pc:sldChg>
      <pc:sldChg chg="modSp add modNotesTx">
        <pc:chgData name="Sophie Laggan" userId="0aeb69b4-f660-4962-8f33-aaeb75e5a227" providerId="ADAL" clId="{27FA6D4C-F699-4A14-BA37-C426BE435971}" dt="2021-06-02T12:27:09.587" v="14508" actId="20577"/>
        <pc:sldMkLst>
          <pc:docMk/>
          <pc:sldMk cId="3822112451" sldId="290"/>
        </pc:sldMkLst>
        <pc:spChg chg="mod">
          <ac:chgData name="Sophie Laggan" userId="0aeb69b4-f660-4962-8f33-aaeb75e5a227" providerId="ADAL" clId="{27FA6D4C-F699-4A14-BA37-C426BE435971}" dt="2021-05-21T15:25:36.719" v="169" actId="20577"/>
          <ac:spMkLst>
            <pc:docMk/>
            <pc:sldMk cId="3822112451" sldId="290"/>
            <ac:spMk id="2" creationId="{D234146C-AE5F-4C5D-AF66-671A1FF40558}"/>
          </ac:spMkLst>
        </pc:spChg>
      </pc:sldChg>
      <pc:sldChg chg="addSp delSp modSp add modNotesTx">
        <pc:chgData name="Sophie Laggan" userId="0aeb69b4-f660-4962-8f33-aaeb75e5a227" providerId="ADAL" clId="{27FA6D4C-F699-4A14-BA37-C426BE435971}" dt="2021-06-02T12:31:15.041" v="14810"/>
        <pc:sldMkLst>
          <pc:docMk/>
          <pc:sldMk cId="332011871" sldId="291"/>
        </pc:sldMkLst>
        <pc:spChg chg="del">
          <ac:chgData name="Sophie Laggan" userId="0aeb69b4-f660-4962-8f33-aaeb75e5a227" providerId="ADAL" clId="{27FA6D4C-F699-4A14-BA37-C426BE435971}" dt="2021-05-21T15:25:45.014" v="171"/>
          <ac:spMkLst>
            <pc:docMk/>
            <pc:sldMk cId="332011871" sldId="291"/>
            <ac:spMk id="2" creationId="{8F49AC88-2FF0-4641-8474-FC3FF85DEC9B}"/>
          </ac:spMkLst>
        </pc:spChg>
        <pc:spChg chg="del">
          <ac:chgData name="Sophie Laggan" userId="0aeb69b4-f660-4962-8f33-aaeb75e5a227" providerId="ADAL" clId="{27FA6D4C-F699-4A14-BA37-C426BE435971}" dt="2021-05-21T15:25:45.014" v="171"/>
          <ac:spMkLst>
            <pc:docMk/>
            <pc:sldMk cId="332011871" sldId="291"/>
            <ac:spMk id="3" creationId="{39C7043A-2F9B-498D-AC5B-7486CB60418E}"/>
          </ac:spMkLst>
        </pc:spChg>
        <pc:spChg chg="add mod">
          <ac:chgData name="Sophie Laggan" userId="0aeb69b4-f660-4962-8f33-aaeb75e5a227" providerId="ADAL" clId="{27FA6D4C-F699-4A14-BA37-C426BE435971}" dt="2021-05-21T15:26:46.669" v="222" actId="20577"/>
          <ac:spMkLst>
            <pc:docMk/>
            <pc:sldMk cId="332011871" sldId="291"/>
            <ac:spMk id="4" creationId="{E75D561A-4C71-4D10-A57C-E7176F7CA3DC}"/>
          </ac:spMkLst>
        </pc:spChg>
        <pc:spChg chg="add del mod">
          <ac:chgData name="Sophie Laggan" userId="0aeb69b4-f660-4962-8f33-aaeb75e5a227" providerId="ADAL" clId="{27FA6D4C-F699-4A14-BA37-C426BE435971}" dt="2021-05-21T15:26:06.486" v="172" actId="931"/>
          <ac:spMkLst>
            <pc:docMk/>
            <pc:sldMk cId="332011871" sldId="291"/>
            <ac:spMk id="5" creationId="{B872FB72-8265-4607-BA88-142F4F7F6136}"/>
          </ac:spMkLst>
        </pc:spChg>
        <pc:spChg chg="add mod">
          <ac:chgData name="Sophie Laggan" userId="0aeb69b4-f660-4962-8f33-aaeb75e5a227" providerId="ADAL" clId="{27FA6D4C-F699-4A14-BA37-C426BE435971}" dt="2021-05-21T15:26:21.584" v="177" actId="478"/>
          <ac:spMkLst>
            <pc:docMk/>
            <pc:sldMk cId="332011871" sldId="291"/>
            <ac:spMk id="9" creationId="{B6CE0977-B38F-4EBA-BEBF-A059877D25F0}"/>
          </ac:spMkLst>
        </pc:spChg>
        <pc:picChg chg="add">
          <ac:chgData name="Sophie Laggan" userId="0aeb69b4-f660-4962-8f33-aaeb75e5a227" providerId="ADAL" clId="{27FA6D4C-F699-4A14-BA37-C426BE435971}" dt="2021-06-02T12:31:15.041" v="14810"/>
          <ac:picMkLst>
            <pc:docMk/>
            <pc:sldMk cId="332011871" sldId="291"/>
            <ac:picMk id="5" creationId="{2548C204-D6C4-47B7-8BFD-3651C87B9931}"/>
          </ac:picMkLst>
        </pc:picChg>
        <pc:picChg chg="add">
          <ac:chgData name="Sophie Laggan" userId="0aeb69b4-f660-4962-8f33-aaeb75e5a227" providerId="ADAL" clId="{27FA6D4C-F699-4A14-BA37-C426BE435971}" dt="2021-06-02T12:31:15.041" v="14810"/>
          <ac:picMkLst>
            <pc:docMk/>
            <pc:sldMk cId="332011871" sldId="291"/>
            <ac:picMk id="6" creationId="{A613ADEB-78A4-4DEC-A917-1B77AC01BC57}"/>
          </ac:picMkLst>
        </pc:picChg>
        <pc:picChg chg="add del mod">
          <ac:chgData name="Sophie Laggan" userId="0aeb69b4-f660-4962-8f33-aaeb75e5a227" providerId="ADAL" clId="{27FA6D4C-F699-4A14-BA37-C426BE435971}" dt="2021-05-21T15:26:21.584" v="177" actId="478"/>
          <ac:picMkLst>
            <pc:docMk/>
            <pc:sldMk cId="332011871" sldId="291"/>
            <ac:picMk id="7" creationId="{7DF23150-5EAE-43EE-AF7D-A5716BF91147}"/>
          </ac:picMkLst>
        </pc:picChg>
      </pc:sldChg>
      <pc:sldChg chg="addSp modSp add">
        <pc:chgData name="Sophie Laggan" userId="0aeb69b4-f660-4962-8f33-aaeb75e5a227" providerId="ADAL" clId="{27FA6D4C-F699-4A14-BA37-C426BE435971}" dt="2021-06-02T13:57:16.579" v="15375" actId="2710"/>
        <pc:sldMkLst>
          <pc:docMk/>
          <pc:sldMk cId="2483279740" sldId="292"/>
        </pc:sldMkLst>
        <pc:spChg chg="mod">
          <ac:chgData name="Sophie Laggan" userId="0aeb69b4-f660-4962-8f33-aaeb75e5a227" providerId="ADAL" clId="{27FA6D4C-F699-4A14-BA37-C426BE435971}" dt="2021-06-02T13:57:16.579" v="15375" actId="2710"/>
          <ac:spMkLst>
            <pc:docMk/>
            <pc:sldMk cId="2483279740" sldId="292"/>
            <ac:spMk id="4" creationId="{E75D561A-4C71-4D10-A57C-E7176F7CA3DC}"/>
          </ac:spMkLst>
        </pc:spChg>
        <pc:picChg chg="add">
          <ac:chgData name="Sophie Laggan" userId="0aeb69b4-f660-4962-8f33-aaeb75e5a227" providerId="ADAL" clId="{27FA6D4C-F699-4A14-BA37-C426BE435971}" dt="2021-06-02T12:31:17.159" v="14811"/>
          <ac:picMkLst>
            <pc:docMk/>
            <pc:sldMk cId="2483279740" sldId="292"/>
            <ac:picMk id="5" creationId="{FF7BA40D-3164-43F7-BEF5-0C59E18D6DC3}"/>
          </ac:picMkLst>
        </pc:picChg>
        <pc:picChg chg="add">
          <ac:chgData name="Sophie Laggan" userId="0aeb69b4-f660-4962-8f33-aaeb75e5a227" providerId="ADAL" clId="{27FA6D4C-F699-4A14-BA37-C426BE435971}" dt="2021-06-02T12:31:17.159" v="14811"/>
          <ac:picMkLst>
            <pc:docMk/>
            <pc:sldMk cId="2483279740" sldId="292"/>
            <ac:picMk id="6" creationId="{2B042DE6-A7AA-48FE-9D23-0FD89ED70785}"/>
          </ac:picMkLst>
        </pc:picChg>
        <pc:picChg chg="mod">
          <ac:chgData name="Sophie Laggan" userId="0aeb69b4-f660-4962-8f33-aaeb75e5a227" providerId="ADAL" clId="{27FA6D4C-F699-4A14-BA37-C426BE435971}" dt="2021-06-02T12:31:19.345" v="14812" actId="1076"/>
          <ac:picMkLst>
            <pc:docMk/>
            <pc:sldMk cId="2483279740" sldId="292"/>
            <ac:picMk id="7" creationId="{7DF23150-5EAE-43EE-AF7D-A5716BF91147}"/>
          </ac:picMkLst>
        </pc:picChg>
      </pc:sldChg>
      <pc:sldChg chg="addSp modSp add ord modNotesTx">
        <pc:chgData name="Sophie Laggan" userId="0aeb69b4-f660-4962-8f33-aaeb75e5a227" providerId="ADAL" clId="{27FA6D4C-F699-4A14-BA37-C426BE435971}" dt="2021-06-02T12:32:06.328" v="14851" actId="27636"/>
        <pc:sldMkLst>
          <pc:docMk/>
          <pc:sldMk cId="108539922" sldId="293"/>
        </pc:sldMkLst>
        <pc:spChg chg="mod">
          <ac:chgData name="Sophie Laggan" userId="0aeb69b4-f660-4962-8f33-aaeb75e5a227" providerId="ADAL" clId="{27FA6D4C-F699-4A14-BA37-C426BE435971}" dt="2021-05-24T16:56:38.941" v="13395" actId="20577"/>
          <ac:spMkLst>
            <pc:docMk/>
            <pc:sldMk cId="108539922" sldId="293"/>
            <ac:spMk id="2" creationId="{31D66B94-F67D-411C-B3A5-E3E48057EFA2}"/>
          </ac:spMkLst>
        </pc:spChg>
        <pc:spChg chg="mod">
          <ac:chgData name="Sophie Laggan" userId="0aeb69b4-f660-4962-8f33-aaeb75e5a227" providerId="ADAL" clId="{27FA6D4C-F699-4A14-BA37-C426BE435971}" dt="2021-06-02T12:32:06.328" v="14851" actId="27636"/>
          <ac:spMkLst>
            <pc:docMk/>
            <pc:sldMk cId="108539922" sldId="293"/>
            <ac:spMk id="3" creationId="{7F2D7673-1A91-41EB-94FE-7DD1BA8F51D9}"/>
          </ac:spMkLst>
        </pc:spChg>
        <pc:picChg chg="add">
          <ac:chgData name="Sophie Laggan" userId="0aeb69b4-f660-4962-8f33-aaeb75e5a227" providerId="ADAL" clId="{27FA6D4C-F699-4A14-BA37-C426BE435971}" dt="2021-06-02T12:31:21.098" v="14813"/>
          <ac:picMkLst>
            <pc:docMk/>
            <pc:sldMk cId="108539922" sldId="293"/>
            <ac:picMk id="4" creationId="{F023301F-FA3C-4307-940C-14FD7AB3B2DA}"/>
          </ac:picMkLst>
        </pc:picChg>
        <pc:picChg chg="add">
          <ac:chgData name="Sophie Laggan" userId="0aeb69b4-f660-4962-8f33-aaeb75e5a227" providerId="ADAL" clId="{27FA6D4C-F699-4A14-BA37-C426BE435971}" dt="2021-06-02T12:31:21.098" v="14813"/>
          <ac:picMkLst>
            <pc:docMk/>
            <pc:sldMk cId="108539922" sldId="293"/>
            <ac:picMk id="5" creationId="{6401FC2B-9096-4980-9FB7-274CE4420661}"/>
          </ac:picMkLst>
        </pc:picChg>
      </pc:sldChg>
      <pc:sldChg chg="addSp delSp modSp add">
        <pc:chgData name="Sophie Laggan" userId="0aeb69b4-f660-4962-8f33-aaeb75e5a227" providerId="ADAL" clId="{27FA6D4C-F699-4A14-BA37-C426BE435971}" dt="2021-06-02T15:52:43.734" v="16430" actId="20577"/>
        <pc:sldMkLst>
          <pc:docMk/>
          <pc:sldMk cId="2667378327" sldId="294"/>
        </pc:sldMkLst>
        <pc:spChg chg="mod">
          <ac:chgData name="Sophie Laggan" userId="0aeb69b4-f660-4962-8f33-aaeb75e5a227" providerId="ADAL" clId="{27FA6D4C-F699-4A14-BA37-C426BE435971}" dt="2021-06-02T15:52:43.734" v="16430" actId="20577"/>
          <ac:spMkLst>
            <pc:docMk/>
            <pc:sldMk cId="2667378327" sldId="294"/>
            <ac:spMk id="2" creationId="{C2CA6C65-A10F-4608-8CEF-AFA96A2B8D3C}"/>
          </ac:spMkLst>
        </pc:spChg>
        <pc:spChg chg="del">
          <ac:chgData name="Sophie Laggan" userId="0aeb69b4-f660-4962-8f33-aaeb75e5a227" providerId="ADAL" clId="{27FA6D4C-F699-4A14-BA37-C426BE435971}" dt="2021-05-21T15:27:38.775" v="233"/>
          <ac:spMkLst>
            <pc:docMk/>
            <pc:sldMk cId="2667378327" sldId="294"/>
            <ac:spMk id="3" creationId="{7ED64B04-3F7D-40F8-A699-FCDE86D6E135}"/>
          </ac:spMkLst>
        </pc:spChg>
        <pc:spChg chg="add mod">
          <ac:chgData name="Sophie Laggan" userId="0aeb69b4-f660-4962-8f33-aaeb75e5a227" providerId="ADAL" clId="{27FA6D4C-F699-4A14-BA37-C426BE435971}" dt="2021-05-24T16:59:24.853" v="13730" actId="2710"/>
          <ac:spMkLst>
            <pc:docMk/>
            <pc:sldMk cId="2667378327" sldId="294"/>
            <ac:spMk id="4" creationId="{CE984A21-60E9-4FA5-8629-FD7313EB3C1D}"/>
          </ac:spMkLst>
        </pc:spChg>
        <pc:picChg chg="add mod">
          <ac:chgData name="Sophie Laggan" userId="0aeb69b4-f660-4962-8f33-aaeb75e5a227" providerId="ADAL" clId="{27FA6D4C-F699-4A14-BA37-C426BE435971}" dt="2021-05-21T15:33:13.670" v="507" actId="1076"/>
          <ac:picMkLst>
            <pc:docMk/>
            <pc:sldMk cId="2667378327" sldId="294"/>
            <ac:picMk id="6" creationId="{1A5C3662-B3A7-4E3E-AA04-62E178B38A55}"/>
          </ac:picMkLst>
        </pc:picChg>
        <pc:picChg chg="add">
          <ac:chgData name="Sophie Laggan" userId="0aeb69b4-f660-4962-8f33-aaeb75e5a227" providerId="ADAL" clId="{27FA6D4C-F699-4A14-BA37-C426BE435971}" dt="2021-05-21T15:33:10.237" v="506"/>
          <ac:picMkLst>
            <pc:docMk/>
            <pc:sldMk cId="2667378327" sldId="294"/>
            <ac:picMk id="7" creationId="{D937B117-3324-475A-AB5E-85EE2C8DD4AF}"/>
          </ac:picMkLst>
        </pc:picChg>
        <pc:picChg chg="add">
          <ac:chgData name="Sophie Laggan" userId="0aeb69b4-f660-4962-8f33-aaeb75e5a227" providerId="ADAL" clId="{27FA6D4C-F699-4A14-BA37-C426BE435971}" dt="2021-05-21T15:33:10.237" v="506"/>
          <ac:picMkLst>
            <pc:docMk/>
            <pc:sldMk cId="2667378327" sldId="294"/>
            <ac:picMk id="8" creationId="{7F7272FD-6052-4A53-B300-21C5903741A9}"/>
          </ac:picMkLst>
        </pc:picChg>
      </pc:sldChg>
      <pc:sldChg chg="addSp modSp add">
        <pc:chgData name="Sophie Laggan" userId="0aeb69b4-f660-4962-8f33-aaeb75e5a227" providerId="ADAL" clId="{27FA6D4C-F699-4A14-BA37-C426BE435971}" dt="2021-06-02T12:31:55.944" v="14848" actId="2710"/>
        <pc:sldMkLst>
          <pc:docMk/>
          <pc:sldMk cId="2613275232" sldId="295"/>
        </pc:sldMkLst>
        <pc:spChg chg="mod">
          <ac:chgData name="Sophie Laggan" userId="0aeb69b4-f660-4962-8f33-aaeb75e5a227" providerId="ADAL" clId="{27FA6D4C-F699-4A14-BA37-C426BE435971}" dt="2021-05-21T15:28:59.067" v="448" actId="20577"/>
          <ac:spMkLst>
            <pc:docMk/>
            <pc:sldMk cId="2613275232" sldId="295"/>
            <ac:spMk id="2" creationId="{A76A5A02-C0DE-4C52-96EB-FF99EAE7948E}"/>
          </ac:spMkLst>
        </pc:spChg>
        <pc:spChg chg="mod">
          <ac:chgData name="Sophie Laggan" userId="0aeb69b4-f660-4962-8f33-aaeb75e5a227" providerId="ADAL" clId="{27FA6D4C-F699-4A14-BA37-C426BE435971}" dt="2021-06-02T12:31:55.944" v="14848" actId="2710"/>
          <ac:spMkLst>
            <pc:docMk/>
            <pc:sldMk cId="2613275232" sldId="295"/>
            <ac:spMk id="3" creationId="{0E5527DE-05C0-4888-B309-7387B8B66D99}"/>
          </ac:spMkLst>
        </pc:spChg>
        <pc:picChg chg="add">
          <ac:chgData name="Sophie Laggan" userId="0aeb69b4-f660-4962-8f33-aaeb75e5a227" providerId="ADAL" clId="{27FA6D4C-F699-4A14-BA37-C426BE435971}" dt="2021-05-21T15:39:02.960" v="758"/>
          <ac:picMkLst>
            <pc:docMk/>
            <pc:sldMk cId="2613275232" sldId="295"/>
            <ac:picMk id="4" creationId="{DECA52BB-9C7D-4774-8B07-851D175D1E08}"/>
          </ac:picMkLst>
        </pc:picChg>
        <pc:picChg chg="add">
          <ac:chgData name="Sophie Laggan" userId="0aeb69b4-f660-4962-8f33-aaeb75e5a227" providerId="ADAL" clId="{27FA6D4C-F699-4A14-BA37-C426BE435971}" dt="2021-05-21T15:39:02.960" v="758"/>
          <ac:picMkLst>
            <pc:docMk/>
            <pc:sldMk cId="2613275232" sldId="295"/>
            <ac:picMk id="5" creationId="{9147F54D-F73C-4323-8BBC-7325825CE49A}"/>
          </ac:picMkLst>
        </pc:picChg>
      </pc:sldChg>
      <pc:sldChg chg="addSp delSp modSp add modNotesTx">
        <pc:chgData name="Sophie Laggan" userId="0aeb69b4-f660-4962-8f33-aaeb75e5a227" providerId="ADAL" clId="{27FA6D4C-F699-4A14-BA37-C426BE435971}" dt="2021-05-21T15:38:20.005" v="756" actId="20577"/>
        <pc:sldMkLst>
          <pc:docMk/>
          <pc:sldMk cId="2581994845" sldId="296"/>
        </pc:sldMkLst>
        <pc:spChg chg="del">
          <ac:chgData name="Sophie Laggan" userId="0aeb69b4-f660-4962-8f33-aaeb75e5a227" providerId="ADAL" clId="{27FA6D4C-F699-4A14-BA37-C426BE435971}" dt="2021-05-21T15:29:39.793" v="450"/>
          <ac:spMkLst>
            <pc:docMk/>
            <pc:sldMk cId="2581994845" sldId="296"/>
            <ac:spMk id="2" creationId="{498AE12B-837F-47F5-8355-45D6BF5FCD30}"/>
          </ac:spMkLst>
        </pc:spChg>
        <pc:spChg chg="del">
          <ac:chgData name="Sophie Laggan" userId="0aeb69b4-f660-4962-8f33-aaeb75e5a227" providerId="ADAL" clId="{27FA6D4C-F699-4A14-BA37-C426BE435971}" dt="2021-05-21T15:29:39.793" v="450"/>
          <ac:spMkLst>
            <pc:docMk/>
            <pc:sldMk cId="2581994845" sldId="296"/>
            <ac:spMk id="3" creationId="{3D344E18-219E-4AE6-835B-C13DD65C17A0}"/>
          </ac:spMkLst>
        </pc:spChg>
        <pc:spChg chg="add mod">
          <ac:chgData name="Sophie Laggan" userId="0aeb69b4-f660-4962-8f33-aaeb75e5a227" providerId="ADAL" clId="{27FA6D4C-F699-4A14-BA37-C426BE435971}" dt="2021-05-21T15:38:20.005" v="756" actId="20577"/>
          <ac:spMkLst>
            <pc:docMk/>
            <pc:sldMk cId="2581994845" sldId="296"/>
            <ac:spMk id="4" creationId="{9DB8EBAF-BA6D-4025-8CFB-9E4A80247B53}"/>
          </ac:spMkLst>
        </pc:spChg>
        <pc:spChg chg="add del mod">
          <ac:chgData name="Sophie Laggan" userId="0aeb69b4-f660-4962-8f33-aaeb75e5a227" providerId="ADAL" clId="{27FA6D4C-F699-4A14-BA37-C426BE435971}" dt="2021-05-21T15:30:46.597" v="456" actId="931"/>
          <ac:spMkLst>
            <pc:docMk/>
            <pc:sldMk cId="2581994845" sldId="296"/>
            <ac:spMk id="5" creationId="{59B5E629-BE66-48FC-BECC-1F323CC66F09}"/>
          </ac:spMkLst>
        </pc:spChg>
        <pc:picChg chg="add del mod">
          <ac:chgData name="Sophie Laggan" userId="0aeb69b4-f660-4962-8f33-aaeb75e5a227" providerId="ADAL" clId="{27FA6D4C-F699-4A14-BA37-C426BE435971}" dt="2021-05-21T15:29:44.953" v="453" actId="478"/>
          <ac:picMkLst>
            <pc:docMk/>
            <pc:sldMk cId="2581994845" sldId="296"/>
            <ac:picMk id="6" creationId="{EFC36CBA-1185-4278-AE37-A59A4155A35B}"/>
          </ac:picMkLst>
        </pc:picChg>
        <pc:picChg chg="add del">
          <ac:chgData name="Sophie Laggan" userId="0aeb69b4-f660-4962-8f33-aaeb75e5a227" providerId="ADAL" clId="{27FA6D4C-F699-4A14-BA37-C426BE435971}" dt="2021-05-21T15:30:34.558" v="455" actId="478"/>
          <ac:picMkLst>
            <pc:docMk/>
            <pc:sldMk cId="2581994845" sldId="296"/>
            <ac:picMk id="7" creationId="{91E74F4C-410B-444F-B3DB-2218BEF7521F}"/>
          </ac:picMkLst>
        </pc:picChg>
        <pc:picChg chg="add mod modCrop">
          <ac:chgData name="Sophie Laggan" userId="0aeb69b4-f660-4962-8f33-aaeb75e5a227" providerId="ADAL" clId="{27FA6D4C-F699-4A14-BA37-C426BE435971}" dt="2021-05-21T15:32:17.416" v="484" actId="14100"/>
          <ac:picMkLst>
            <pc:docMk/>
            <pc:sldMk cId="2581994845" sldId="296"/>
            <ac:picMk id="9" creationId="{9BB07D56-EFC3-4E5A-99E2-FBAFABA8ED4D}"/>
          </ac:picMkLst>
        </pc:picChg>
        <pc:picChg chg="add mod modCrop">
          <ac:chgData name="Sophie Laggan" userId="0aeb69b4-f660-4962-8f33-aaeb75e5a227" providerId="ADAL" clId="{27FA6D4C-F699-4A14-BA37-C426BE435971}" dt="2021-05-21T15:32:21.361" v="499" actId="1035"/>
          <ac:picMkLst>
            <pc:docMk/>
            <pc:sldMk cId="2581994845" sldId="296"/>
            <ac:picMk id="10" creationId="{99DB877F-658D-4850-AA2E-4BADA8956107}"/>
          </ac:picMkLst>
        </pc:picChg>
        <pc:picChg chg="add">
          <ac:chgData name="Sophie Laggan" userId="0aeb69b4-f660-4962-8f33-aaeb75e5a227" providerId="ADAL" clId="{27FA6D4C-F699-4A14-BA37-C426BE435971}" dt="2021-05-21T15:32:27.037" v="500"/>
          <ac:picMkLst>
            <pc:docMk/>
            <pc:sldMk cId="2581994845" sldId="296"/>
            <ac:picMk id="11" creationId="{9A1FCE88-DD74-4B1C-B321-A7E1B48B838C}"/>
          </ac:picMkLst>
        </pc:picChg>
        <pc:picChg chg="add">
          <ac:chgData name="Sophie Laggan" userId="0aeb69b4-f660-4962-8f33-aaeb75e5a227" providerId="ADAL" clId="{27FA6D4C-F699-4A14-BA37-C426BE435971}" dt="2021-05-21T15:32:27.037" v="500"/>
          <ac:picMkLst>
            <pc:docMk/>
            <pc:sldMk cId="2581994845" sldId="296"/>
            <ac:picMk id="12" creationId="{CDCAC757-C4CD-4929-905E-A429D2A66A96}"/>
          </ac:picMkLst>
        </pc:picChg>
      </pc:sldChg>
      <pc:sldChg chg="modSp add ord modNotesTx">
        <pc:chgData name="Sophie Laggan" userId="0aeb69b4-f660-4962-8f33-aaeb75e5a227" providerId="ADAL" clId="{27FA6D4C-F699-4A14-BA37-C426BE435971}" dt="2021-06-02T12:40:52.365" v="14987" actId="20577"/>
        <pc:sldMkLst>
          <pc:docMk/>
          <pc:sldMk cId="2087847927" sldId="297"/>
        </pc:sldMkLst>
        <pc:spChg chg="mod">
          <ac:chgData name="Sophie Laggan" userId="0aeb69b4-f660-4962-8f33-aaeb75e5a227" providerId="ADAL" clId="{27FA6D4C-F699-4A14-BA37-C426BE435971}" dt="2021-05-21T15:39:31.383" v="773" actId="20577"/>
          <ac:spMkLst>
            <pc:docMk/>
            <pc:sldMk cId="2087847927" sldId="297"/>
            <ac:spMk id="2" creationId="{D234146C-AE5F-4C5D-AF66-671A1FF40558}"/>
          </ac:spMkLst>
        </pc:spChg>
        <pc:spChg chg="mod">
          <ac:chgData name="Sophie Laggan" userId="0aeb69b4-f660-4962-8f33-aaeb75e5a227" providerId="ADAL" clId="{27FA6D4C-F699-4A14-BA37-C426BE435971}" dt="2021-06-02T12:40:52.365" v="14987" actId="20577"/>
          <ac:spMkLst>
            <pc:docMk/>
            <pc:sldMk cId="2087847927" sldId="297"/>
            <ac:spMk id="3" creationId="{631F9B92-91F8-473F-80CD-D52A4FAF9EFD}"/>
          </ac:spMkLst>
        </pc:spChg>
      </pc:sldChg>
      <pc:sldChg chg="addSp delSp modSp add ord modNotesTx">
        <pc:chgData name="Sophie Laggan" userId="0aeb69b4-f660-4962-8f33-aaeb75e5a227" providerId="ADAL" clId="{27FA6D4C-F699-4A14-BA37-C426BE435971}" dt="2021-06-02T12:41:53.116" v="15085" actId="404"/>
        <pc:sldMkLst>
          <pc:docMk/>
          <pc:sldMk cId="4121383402" sldId="298"/>
        </pc:sldMkLst>
        <pc:spChg chg="del">
          <ac:chgData name="Sophie Laggan" userId="0aeb69b4-f660-4962-8f33-aaeb75e5a227" providerId="ADAL" clId="{27FA6D4C-F699-4A14-BA37-C426BE435971}" dt="2021-05-21T15:39:39.790" v="775"/>
          <ac:spMkLst>
            <pc:docMk/>
            <pc:sldMk cId="4121383402" sldId="298"/>
            <ac:spMk id="2" creationId="{51C3990B-4894-4B97-BD54-01E8811EAA20}"/>
          </ac:spMkLst>
        </pc:spChg>
        <pc:spChg chg="del">
          <ac:chgData name="Sophie Laggan" userId="0aeb69b4-f660-4962-8f33-aaeb75e5a227" providerId="ADAL" clId="{27FA6D4C-F699-4A14-BA37-C426BE435971}" dt="2021-05-21T15:39:39.790" v="775"/>
          <ac:spMkLst>
            <pc:docMk/>
            <pc:sldMk cId="4121383402" sldId="298"/>
            <ac:spMk id="3" creationId="{8FDECA11-2032-4CAE-A4C2-D93BF38D9FB8}"/>
          </ac:spMkLst>
        </pc:spChg>
        <pc:spChg chg="add mod">
          <ac:chgData name="Sophie Laggan" userId="0aeb69b4-f660-4962-8f33-aaeb75e5a227" providerId="ADAL" clId="{27FA6D4C-F699-4A14-BA37-C426BE435971}" dt="2021-06-02T12:41:53.116" v="15085" actId="404"/>
          <ac:spMkLst>
            <pc:docMk/>
            <pc:sldMk cId="4121383402" sldId="298"/>
            <ac:spMk id="4" creationId="{77726007-C9E6-49E1-AD01-3B8E93B512D5}"/>
          </ac:spMkLst>
        </pc:spChg>
        <pc:spChg chg="add del mod">
          <ac:chgData name="Sophie Laggan" userId="0aeb69b4-f660-4962-8f33-aaeb75e5a227" providerId="ADAL" clId="{27FA6D4C-F699-4A14-BA37-C426BE435971}" dt="2021-05-21T15:40:59.585" v="944" actId="931"/>
          <ac:spMkLst>
            <pc:docMk/>
            <pc:sldMk cId="4121383402" sldId="298"/>
            <ac:spMk id="5" creationId="{F7534AA5-FBD2-4AE9-BD76-B8D6B65EEB95}"/>
          </ac:spMkLst>
        </pc:spChg>
        <pc:picChg chg="add mod">
          <ac:chgData name="Sophie Laggan" userId="0aeb69b4-f660-4962-8f33-aaeb75e5a227" providerId="ADAL" clId="{27FA6D4C-F699-4A14-BA37-C426BE435971}" dt="2021-05-21T15:41:03.183" v="945" actId="14100"/>
          <ac:picMkLst>
            <pc:docMk/>
            <pc:sldMk cId="4121383402" sldId="298"/>
            <ac:picMk id="7" creationId="{FF083179-7957-4A6B-8802-16CA37AC6882}"/>
          </ac:picMkLst>
        </pc:picChg>
        <pc:picChg chg="add">
          <ac:chgData name="Sophie Laggan" userId="0aeb69b4-f660-4962-8f33-aaeb75e5a227" providerId="ADAL" clId="{27FA6D4C-F699-4A14-BA37-C426BE435971}" dt="2021-05-21T15:41:11.662" v="946"/>
          <ac:picMkLst>
            <pc:docMk/>
            <pc:sldMk cId="4121383402" sldId="298"/>
            <ac:picMk id="8" creationId="{3A1763FD-4703-4F28-B35E-8DED507D6FDA}"/>
          </ac:picMkLst>
        </pc:picChg>
        <pc:picChg chg="add">
          <ac:chgData name="Sophie Laggan" userId="0aeb69b4-f660-4962-8f33-aaeb75e5a227" providerId="ADAL" clId="{27FA6D4C-F699-4A14-BA37-C426BE435971}" dt="2021-05-21T15:41:11.662" v="946"/>
          <ac:picMkLst>
            <pc:docMk/>
            <pc:sldMk cId="4121383402" sldId="298"/>
            <ac:picMk id="9" creationId="{E200EC6F-4E84-4086-8FE3-867880BEA6AB}"/>
          </ac:picMkLst>
        </pc:picChg>
      </pc:sldChg>
      <pc:sldChg chg="modSp add ord modNotesTx">
        <pc:chgData name="Sophie Laggan" userId="0aeb69b4-f660-4962-8f33-aaeb75e5a227" providerId="ADAL" clId="{27FA6D4C-F699-4A14-BA37-C426BE435971}" dt="2021-06-02T12:26:35.453" v="14437" actId="20577"/>
        <pc:sldMkLst>
          <pc:docMk/>
          <pc:sldMk cId="2805573775" sldId="299"/>
        </pc:sldMkLst>
        <pc:spChg chg="mod">
          <ac:chgData name="Sophie Laggan" userId="0aeb69b4-f660-4962-8f33-aaeb75e5a227" providerId="ADAL" clId="{27FA6D4C-F699-4A14-BA37-C426BE435971}" dt="2021-05-21T15:41:45.680" v="964" actId="20577"/>
          <ac:spMkLst>
            <pc:docMk/>
            <pc:sldMk cId="2805573775" sldId="299"/>
            <ac:spMk id="2" creationId="{D234146C-AE5F-4C5D-AF66-671A1FF40558}"/>
          </ac:spMkLst>
        </pc:spChg>
      </pc:sldChg>
      <pc:sldChg chg="addSp delSp modSp add ord modNotesTx">
        <pc:chgData name="Sophie Laggan" userId="0aeb69b4-f660-4962-8f33-aaeb75e5a227" providerId="ADAL" clId="{27FA6D4C-F699-4A14-BA37-C426BE435971}" dt="2021-05-24T16:34:35.381" v="11529" actId="20577"/>
        <pc:sldMkLst>
          <pc:docMk/>
          <pc:sldMk cId="3048447460" sldId="300"/>
        </pc:sldMkLst>
        <pc:spChg chg="del">
          <ac:chgData name="Sophie Laggan" userId="0aeb69b4-f660-4962-8f33-aaeb75e5a227" providerId="ADAL" clId="{27FA6D4C-F699-4A14-BA37-C426BE435971}" dt="2021-05-21T15:42:01.062" v="967"/>
          <ac:spMkLst>
            <pc:docMk/>
            <pc:sldMk cId="3048447460" sldId="300"/>
            <ac:spMk id="2" creationId="{5A343772-05E6-4352-A191-C741D9F73BF5}"/>
          </ac:spMkLst>
        </pc:spChg>
        <pc:spChg chg="del">
          <ac:chgData name="Sophie Laggan" userId="0aeb69b4-f660-4962-8f33-aaeb75e5a227" providerId="ADAL" clId="{27FA6D4C-F699-4A14-BA37-C426BE435971}" dt="2021-05-21T15:42:01.062" v="967"/>
          <ac:spMkLst>
            <pc:docMk/>
            <pc:sldMk cId="3048447460" sldId="300"/>
            <ac:spMk id="3" creationId="{20464800-BB7C-4386-9787-6C7F1DC9323D}"/>
          </ac:spMkLst>
        </pc:spChg>
        <pc:spChg chg="add mod">
          <ac:chgData name="Sophie Laggan" userId="0aeb69b4-f660-4962-8f33-aaeb75e5a227" providerId="ADAL" clId="{27FA6D4C-F699-4A14-BA37-C426BE435971}" dt="2021-05-21T15:42:50.125" v="1024" actId="404"/>
          <ac:spMkLst>
            <pc:docMk/>
            <pc:sldMk cId="3048447460" sldId="300"/>
            <ac:spMk id="4" creationId="{A139A098-08E6-4006-AEB8-8BF0F4013C21}"/>
          </ac:spMkLst>
        </pc:spChg>
        <pc:spChg chg="add del mod">
          <ac:chgData name="Sophie Laggan" userId="0aeb69b4-f660-4962-8f33-aaeb75e5a227" providerId="ADAL" clId="{27FA6D4C-F699-4A14-BA37-C426BE435971}" dt="2021-05-21T15:42:21.111" v="968" actId="931"/>
          <ac:spMkLst>
            <pc:docMk/>
            <pc:sldMk cId="3048447460" sldId="300"/>
            <ac:spMk id="5" creationId="{A6DEA1ED-FE36-4D7E-8665-4EEF1DAEA81B}"/>
          </ac:spMkLst>
        </pc:spChg>
        <pc:picChg chg="add mod">
          <ac:chgData name="Sophie Laggan" userId="0aeb69b4-f660-4962-8f33-aaeb75e5a227" providerId="ADAL" clId="{27FA6D4C-F699-4A14-BA37-C426BE435971}" dt="2021-05-21T15:42:26.759" v="971" actId="1076"/>
          <ac:picMkLst>
            <pc:docMk/>
            <pc:sldMk cId="3048447460" sldId="300"/>
            <ac:picMk id="7" creationId="{8C79CB88-8688-4AA3-A5E1-C1B7DCF1A3FF}"/>
          </ac:picMkLst>
        </pc:picChg>
        <pc:picChg chg="add">
          <ac:chgData name="Sophie Laggan" userId="0aeb69b4-f660-4962-8f33-aaeb75e5a227" providerId="ADAL" clId="{27FA6D4C-F699-4A14-BA37-C426BE435971}" dt="2021-05-21T15:42:32.483" v="972"/>
          <ac:picMkLst>
            <pc:docMk/>
            <pc:sldMk cId="3048447460" sldId="300"/>
            <ac:picMk id="8" creationId="{6C8C61A2-33BD-47B4-8855-F822E22490B5}"/>
          </ac:picMkLst>
        </pc:picChg>
        <pc:picChg chg="add">
          <ac:chgData name="Sophie Laggan" userId="0aeb69b4-f660-4962-8f33-aaeb75e5a227" providerId="ADAL" clId="{27FA6D4C-F699-4A14-BA37-C426BE435971}" dt="2021-05-21T15:42:32.483" v="972"/>
          <ac:picMkLst>
            <pc:docMk/>
            <pc:sldMk cId="3048447460" sldId="300"/>
            <ac:picMk id="9" creationId="{82D9AC86-B0EF-4491-BB41-8249089B360F}"/>
          </ac:picMkLst>
        </pc:picChg>
      </pc:sldChg>
      <pc:sldChg chg="addSp delSp modSp add modNotesTx">
        <pc:chgData name="Sophie Laggan" userId="0aeb69b4-f660-4962-8f33-aaeb75e5a227" providerId="ADAL" clId="{27FA6D4C-F699-4A14-BA37-C426BE435971}" dt="2021-05-24T16:27:35.863" v="10430" actId="20577"/>
        <pc:sldMkLst>
          <pc:docMk/>
          <pc:sldMk cId="1232892759" sldId="301"/>
        </pc:sldMkLst>
        <pc:spChg chg="del">
          <ac:chgData name="Sophie Laggan" userId="0aeb69b4-f660-4962-8f33-aaeb75e5a227" providerId="ADAL" clId="{27FA6D4C-F699-4A14-BA37-C426BE435971}" dt="2021-05-21T15:43:52.880" v="1049"/>
          <ac:spMkLst>
            <pc:docMk/>
            <pc:sldMk cId="1232892759" sldId="301"/>
            <ac:spMk id="2" creationId="{40BB9068-CD73-4946-96AC-A63C852B0129}"/>
          </ac:spMkLst>
        </pc:spChg>
        <pc:spChg chg="del">
          <ac:chgData name="Sophie Laggan" userId="0aeb69b4-f660-4962-8f33-aaeb75e5a227" providerId="ADAL" clId="{27FA6D4C-F699-4A14-BA37-C426BE435971}" dt="2021-05-21T15:43:52.880" v="1049"/>
          <ac:spMkLst>
            <pc:docMk/>
            <pc:sldMk cId="1232892759" sldId="301"/>
            <ac:spMk id="3" creationId="{9E7E94A3-6BAA-42E7-8D83-34F2B29F7CCE}"/>
          </ac:spMkLst>
        </pc:spChg>
        <pc:spChg chg="add mod">
          <ac:chgData name="Sophie Laggan" userId="0aeb69b4-f660-4962-8f33-aaeb75e5a227" providerId="ADAL" clId="{27FA6D4C-F699-4A14-BA37-C426BE435971}" dt="2021-05-21T15:44:17.216" v="1100" actId="20577"/>
          <ac:spMkLst>
            <pc:docMk/>
            <pc:sldMk cId="1232892759" sldId="301"/>
            <ac:spMk id="4" creationId="{1A2C1207-9CFB-4247-821C-D991284AC587}"/>
          </ac:spMkLst>
        </pc:spChg>
        <pc:spChg chg="add del mod">
          <ac:chgData name="Sophie Laggan" userId="0aeb69b4-f660-4962-8f33-aaeb75e5a227" providerId="ADAL" clId="{27FA6D4C-F699-4A14-BA37-C426BE435971}" dt="2021-05-21T15:44:00.594" v="1050" actId="931"/>
          <ac:spMkLst>
            <pc:docMk/>
            <pc:sldMk cId="1232892759" sldId="301"/>
            <ac:spMk id="5" creationId="{4F2AD55D-88F5-44C7-AE9B-22B7390653D2}"/>
          </ac:spMkLst>
        </pc:spChg>
        <pc:picChg chg="add mod">
          <ac:chgData name="Sophie Laggan" userId="0aeb69b4-f660-4962-8f33-aaeb75e5a227" providerId="ADAL" clId="{27FA6D4C-F699-4A14-BA37-C426BE435971}" dt="2021-05-21T15:44:06.606" v="1053" actId="1076"/>
          <ac:picMkLst>
            <pc:docMk/>
            <pc:sldMk cId="1232892759" sldId="301"/>
            <ac:picMk id="7" creationId="{C85637CC-EDE2-4571-96F4-D521FEE6025D}"/>
          </ac:picMkLst>
        </pc:picChg>
        <pc:picChg chg="add">
          <ac:chgData name="Sophie Laggan" userId="0aeb69b4-f660-4962-8f33-aaeb75e5a227" providerId="ADAL" clId="{27FA6D4C-F699-4A14-BA37-C426BE435971}" dt="2021-05-21T15:44:48.717" v="1158"/>
          <ac:picMkLst>
            <pc:docMk/>
            <pc:sldMk cId="1232892759" sldId="301"/>
            <ac:picMk id="8" creationId="{9C17CB2F-EA17-4165-9E11-76831E732D43}"/>
          </ac:picMkLst>
        </pc:picChg>
        <pc:picChg chg="add">
          <ac:chgData name="Sophie Laggan" userId="0aeb69b4-f660-4962-8f33-aaeb75e5a227" providerId="ADAL" clId="{27FA6D4C-F699-4A14-BA37-C426BE435971}" dt="2021-05-21T15:44:48.717" v="1158"/>
          <ac:picMkLst>
            <pc:docMk/>
            <pc:sldMk cId="1232892759" sldId="301"/>
            <ac:picMk id="9" creationId="{E6A4A337-ECA1-48F7-AFFD-DE2320781013}"/>
          </ac:picMkLst>
        </pc:picChg>
      </pc:sldChg>
      <pc:sldChg chg="addSp modSp add ord modNotesTx">
        <pc:chgData name="Sophie Laggan" userId="0aeb69b4-f660-4962-8f33-aaeb75e5a227" providerId="ADAL" clId="{27FA6D4C-F699-4A14-BA37-C426BE435971}" dt="2021-05-24T16:28:20.910" v="10514" actId="20577"/>
        <pc:sldMkLst>
          <pc:docMk/>
          <pc:sldMk cId="1634566594" sldId="303"/>
        </pc:sldMkLst>
        <pc:spChg chg="mod">
          <ac:chgData name="Sophie Laggan" userId="0aeb69b4-f660-4962-8f33-aaeb75e5a227" providerId="ADAL" clId="{27FA6D4C-F699-4A14-BA37-C426BE435971}" dt="2021-05-21T15:44:40.387" v="1157" actId="20577"/>
          <ac:spMkLst>
            <pc:docMk/>
            <pc:sldMk cId="1634566594" sldId="303"/>
            <ac:spMk id="2" creationId="{CE7E87DC-EF20-425E-B5D4-6536782180BC}"/>
          </ac:spMkLst>
        </pc:spChg>
        <pc:picChg chg="add">
          <ac:chgData name="Sophie Laggan" userId="0aeb69b4-f660-4962-8f33-aaeb75e5a227" providerId="ADAL" clId="{27FA6D4C-F699-4A14-BA37-C426BE435971}" dt="2021-05-21T15:44:51.413" v="1159"/>
          <ac:picMkLst>
            <pc:docMk/>
            <pc:sldMk cId="1634566594" sldId="303"/>
            <ac:picMk id="4" creationId="{7712D8C5-FEC8-40F2-A3C4-A35F3E1CCCC1}"/>
          </ac:picMkLst>
        </pc:picChg>
        <pc:picChg chg="add">
          <ac:chgData name="Sophie Laggan" userId="0aeb69b4-f660-4962-8f33-aaeb75e5a227" providerId="ADAL" clId="{27FA6D4C-F699-4A14-BA37-C426BE435971}" dt="2021-05-21T15:44:51.413" v="1159"/>
          <ac:picMkLst>
            <pc:docMk/>
            <pc:sldMk cId="1634566594" sldId="303"/>
            <ac:picMk id="5" creationId="{899B0F62-EAA6-484A-B0A5-A0B3F477A43C}"/>
          </ac:picMkLst>
        </pc:picChg>
      </pc:sldChg>
      <pc:sldChg chg="addSp modSp add ord modNotesTx">
        <pc:chgData name="Sophie Laggan" userId="0aeb69b4-f660-4962-8f33-aaeb75e5a227" providerId="ADAL" clId="{27FA6D4C-F699-4A14-BA37-C426BE435971}" dt="2021-06-02T14:13:41.699" v="15398"/>
        <pc:sldMkLst>
          <pc:docMk/>
          <pc:sldMk cId="2460138217" sldId="304"/>
        </pc:sldMkLst>
        <pc:spChg chg="mod">
          <ac:chgData name="Sophie Laggan" userId="0aeb69b4-f660-4962-8f33-aaeb75e5a227" providerId="ADAL" clId="{27FA6D4C-F699-4A14-BA37-C426BE435971}" dt="2021-06-02T12:35:17.453" v="14913" actId="404"/>
          <ac:spMkLst>
            <pc:docMk/>
            <pc:sldMk cId="2460138217" sldId="304"/>
            <ac:spMk id="2" creationId="{B8E92E3A-28AB-49C1-9E1E-AA92460C5133}"/>
          </ac:spMkLst>
        </pc:spChg>
        <pc:spChg chg="mod">
          <ac:chgData name="Sophie Laggan" userId="0aeb69b4-f660-4962-8f33-aaeb75e5a227" providerId="ADAL" clId="{27FA6D4C-F699-4A14-BA37-C426BE435971}" dt="2021-06-02T12:35:27.337" v="14914" actId="2710"/>
          <ac:spMkLst>
            <pc:docMk/>
            <pc:sldMk cId="2460138217" sldId="304"/>
            <ac:spMk id="3" creationId="{D7E5CD2E-359C-4783-8635-8FD6BC90A8CD}"/>
          </ac:spMkLst>
        </pc:spChg>
        <pc:picChg chg="add">
          <ac:chgData name="Sophie Laggan" userId="0aeb69b4-f660-4962-8f33-aaeb75e5a227" providerId="ADAL" clId="{27FA6D4C-F699-4A14-BA37-C426BE435971}" dt="2021-05-24T15:10:35.666" v="3646"/>
          <ac:picMkLst>
            <pc:docMk/>
            <pc:sldMk cId="2460138217" sldId="304"/>
            <ac:picMk id="4" creationId="{B1E998E4-502C-4613-9438-AA911355203B}"/>
          </ac:picMkLst>
        </pc:picChg>
        <pc:picChg chg="add">
          <ac:chgData name="Sophie Laggan" userId="0aeb69b4-f660-4962-8f33-aaeb75e5a227" providerId="ADAL" clId="{27FA6D4C-F699-4A14-BA37-C426BE435971}" dt="2021-05-24T15:10:35.666" v="3646"/>
          <ac:picMkLst>
            <pc:docMk/>
            <pc:sldMk cId="2460138217" sldId="304"/>
            <ac:picMk id="5" creationId="{AD88FD08-9EF9-49C9-8D80-0904EC59F7F4}"/>
          </ac:picMkLst>
        </pc:picChg>
      </pc:sldChg>
      <pc:sldChg chg="addSp delSp modSp add modNotesTx">
        <pc:chgData name="Sophie Laggan" userId="0aeb69b4-f660-4962-8f33-aaeb75e5a227" providerId="ADAL" clId="{27FA6D4C-F699-4A14-BA37-C426BE435971}" dt="2021-06-02T14:14:47.684" v="15440" actId="931"/>
        <pc:sldMkLst>
          <pc:docMk/>
          <pc:sldMk cId="1577265959" sldId="305"/>
        </pc:sldMkLst>
        <pc:spChg chg="mod">
          <ac:chgData name="Sophie Laggan" userId="0aeb69b4-f660-4962-8f33-aaeb75e5a227" providerId="ADAL" clId="{27FA6D4C-F699-4A14-BA37-C426BE435971}" dt="2021-05-24T15:10:29.606" v="3645" actId="20577"/>
          <ac:spMkLst>
            <pc:docMk/>
            <pc:sldMk cId="1577265959" sldId="305"/>
            <ac:spMk id="2" creationId="{0A3C3B60-6F9D-45AD-BA22-E77616C8C3FF}"/>
          </ac:spMkLst>
        </pc:spChg>
        <pc:spChg chg="del">
          <ac:chgData name="Sophie Laggan" userId="0aeb69b4-f660-4962-8f33-aaeb75e5a227" providerId="ADAL" clId="{27FA6D4C-F699-4A14-BA37-C426BE435971}" dt="2021-06-02T14:14:47.684" v="15440" actId="931"/>
          <ac:spMkLst>
            <pc:docMk/>
            <pc:sldMk cId="1577265959" sldId="305"/>
            <ac:spMk id="3" creationId="{15C7BE18-E27F-40B8-AFFB-188FB0993B89}"/>
          </ac:spMkLst>
        </pc:spChg>
        <pc:picChg chg="add">
          <ac:chgData name="Sophie Laggan" userId="0aeb69b4-f660-4962-8f33-aaeb75e5a227" providerId="ADAL" clId="{27FA6D4C-F699-4A14-BA37-C426BE435971}" dt="2021-05-24T15:10:38.159" v="3647"/>
          <ac:picMkLst>
            <pc:docMk/>
            <pc:sldMk cId="1577265959" sldId="305"/>
            <ac:picMk id="4" creationId="{78579F57-0D58-47FC-BF18-03DDBA4812B5}"/>
          </ac:picMkLst>
        </pc:picChg>
        <pc:picChg chg="add">
          <ac:chgData name="Sophie Laggan" userId="0aeb69b4-f660-4962-8f33-aaeb75e5a227" providerId="ADAL" clId="{27FA6D4C-F699-4A14-BA37-C426BE435971}" dt="2021-05-24T15:10:38.159" v="3647"/>
          <ac:picMkLst>
            <pc:docMk/>
            <pc:sldMk cId="1577265959" sldId="305"/>
            <ac:picMk id="5" creationId="{83550084-32C5-4CBE-BEE8-228FCD80095C}"/>
          </ac:picMkLst>
        </pc:picChg>
        <pc:picChg chg="add mod">
          <ac:chgData name="Sophie Laggan" userId="0aeb69b4-f660-4962-8f33-aaeb75e5a227" providerId="ADAL" clId="{27FA6D4C-F699-4A14-BA37-C426BE435971}" dt="2021-06-02T14:14:47.684" v="15440" actId="931"/>
          <ac:picMkLst>
            <pc:docMk/>
            <pc:sldMk cId="1577265959" sldId="305"/>
            <ac:picMk id="7" creationId="{F4979223-D674-4E70-89C4-FD3193C385A1}"/>
          </ac:picMkLst>
        </pc:picChg>
      </pc:sldChg>
      <pc:sldChg chg="addSp delSp add ord">
        <pc:chgData name="Sophie Laggan" userId="0aeb69b4-f660-4962-8f33-aaeb75e5a227" providerId="ADAL" clId="{27FA6D4C-F699-4A14-BA37-C426BE435971}" dt="2021-06-02T14:16:02.004" v="15456" actId="478"/>
        <pc:sldMkLst>
          <pc:docMk/>
          <pc:sldMk cId="1887977275" sldId="306"/>
        </pc:sldMkLst>
        <pc:spChg chg="del">
          <ac:chgData name="Sophie Laggan" userId="0aeb69b4-f660-4962-8f33-aaeb75e5a227" providerId="ADAL" clId="{27FA6D4C-F699-4A14-BA37-C426BE435971}" dt="2021-06-02T14:16:02.004" v="15456" actId="478"/>
          <ac:spMkLst>
            <pc:docMk/>
            <pc:sldMk cId="1887977275" sldId="306"/>
            <ac:spMk id="3" creationId="{15C7BE18-E27F-40B8-AFFB-188FB0993B89}"/>
          </ac:spMkLst>
        </pc:spChg>
        <pc:picChg chg="add">
          <ac:chgData name="Sophie Laggan" userId="0aeb69b4-f660-4962-8f33-aaeb75e5a227" providerId="ADAL" clId="{27FA6D4C-F699-4A14-BA37-C426BE435971}" dt="2021-06-02T14:15:58.280" v="15455"/>
          <ac:picMkLst>
            <pc:docMk/>
            <pc:sldMk cId="1887977275" sldId="306"/>
            <ac:picMk id="6" creationId="{56FB16FB-392D-4F95-9D68-9D30068405E8}"/>
          </ac:picMkLst>
        </pc:picChg>
      </pc:sldChg>
      <pc:sldChg chg="addSp delSp modSp add modNotesTx">
        <pc:chgData name="Sophie Laggan" userId="0aeb69b4-f660-4962-8f33-aaeb75e5a227" providerId="ADAL" clId="{27FA6D4C-F699-4A14-BA37-C426BE435971}" dt="2021-06-02T14:48:02.773" v="16036"/>
        <pc:sldMkLst>
          <pc:docMk/>
          <pc:sldMk cId="1372351764" sldId="308"/>
        </pc:sldMkLst>
        <pc:spChg chg="mod">
          <ac:chgData name="Sophie Laggan" userId="0aeb69b4-f660-4962-8f33-aaeb75e5a227" providerId="ADAL" clId="{27FA6D4C-F699-4A14-BA37-C426BE435971}" dt="2021-05-24T16:19:55.423" v="9429" actId="20577"/>
          <ac:spMkLst>
            <pc:docMk/>
            <pc:sldMk cId="1372351764" sldId="308"/>
            <ac:spMk id="2" creationId="{0DCB341E-C2B1-4939-A3CB-6A9D70B14FE8}"/>
          </ac:spMkLst>
        </pc:spChg>
        <pc:spChg chg="del">
          <ac:chgData name="Sophie Laggan" userId="0aeb69b4-f660-4962-8f33-aaeb75e5a227" providerId="ADAL" clId="{27FA6D4C-F699-4A14-BA37-C426BE435971}" dt="2021-06-02T14:48:02.034" v="16035" actId="478"/>
          <ac:spMkLst>
            <pc:docMk/>
            <pc:sldMk cId="1372351764" sldId="308"/>
            <ac:spMk id="3" creationId="{124095E1-9575-4C96-8451-4065B8C590F9}"/>
          </ac:spMkLst>
        </pc:spChg>
        <pc:picChg chg="add">
          <ac:chgData name="Sophie Laggan" userId="0aeb69b4-f660-4962-8f33-aaeb75e5a227" providerId="ADAL" clId="{27FA6D4C-F699-4A14-BA37-C426BE435971}" dt="2021-06-02T12:30:51.578" v="14794"/>
          <ac:picMkLst>
            <pc:docMk/>
            <pc:sldMk cId="1372351764" sldId="308"/>
            <ac:picMk id="4" creationId="{769B7384-195C-419A-845B-2D4130555C9D}"/>
          </ac:picMkLst>
        </pc:picChg>
        <pc:picChg chg="add">
          <ac:chgData name="Sophie Laggan" userId="0aeb69b4-f660-4962-8f33-aaeb75e5a227" providerId="ADAL" clId="{27FA6D4C-F699-4A14-BA37-C426BE435971}" dt="2021-06-02T12:30:51.578" v="14794"/>
          <ac:picMkLst>
            <pc:docMk/>
            <pc:sldMk cId="1372351764" sldId="308"/>
            <ac:picMk id="5" creationId="{F1A852E0-864C-4EED-BCC9-1FC82B813DD3}"/>
          </ac:picMkLst>
        </pc:picChg>
        <pc:picChg chg="add">
          <ac:chgData name="Sophie Laggan" userId="0aeb69b4-f660-4962-8f33-aaeb75e5a227" providerId="ADAL" clId="{27FA6D4C-F699-4A14-BA37-C426BE435971}" dt="2021-06-02T14:48:02.773" v="16036"/>
          <ac:picMkLst>
            <pc:docMk/>
            <pc:sldMk cId="1372351764" sldId="308"/>
            <ac:picMk id="6" creationId="{6EDF5746-E78B-4A24-AAB9-719D7915FC4A}"/>
          </ac:picMkLst>
        </pc:picChg>
      </pc:sldChg>
      <pc:sldChg chg="addSp delSp modSp add modNotesTx">
        <pc:chgData name="Sophie Laggan" userId="0aeb69b4-f660-4962-8f33-aaeb75e5a227" providerId="ADAL" clId="{27FA6D4C-F699-4A14-BA37-C426BE435971}" dt="2021-06-02T14:45:12.768" v="15830" actId="14100"/>
        <pc:sldMkLst>
          <pc:docMk/>
          <pc:sldMk cId="2139512248" sldId="309"/>
        </pc:sldMkLst>
        <pc:spChg chg="mod">
          <ac:chgData name="Sophie Laggan" userId="0aeb69b4-f660-4962-8f33-aaeb75e5a227" providerId="ADAL" clId="{27FA6D4C-F699-4A14-BA37-C426BE435971}" dt="2021-05-24T15:51:46.704" v="7111" actId="20577"/>
          <ac:spMkLst>
            <pc:docMk/>
            <pc:sldMk cId="2139512248" sldId="309"/>
            <ac:spMk id="2" creationId="{2A063469-DE97-4E8D-9747-8942FE029F89}"/>
          </ac:spMkLst>
        </pc:spChg>
        <pc:spChg chg="del">
          <ac:chgData name="Sophie Laggan" userId="0aeb69b4-f660-4962-8f33-aaeb75e5a227" providerId="ADAL" clId="{27FA6D4C-F699-4A14-BA37-C426BE435971}" dt="2021-05-24T15:53:09.697" v="7114" actId="478"/>
          <ac:spMkLst>
            <pc:docMk/>
            <pc:sldMk cId="2139512248" sldId="309"/>
            <ac:spMk id="3" creationId="{E05B6FDA-EC1D-4706-839B-CD8160D8403F}"/>
          </ac:spMkLst>
        </pc:spChg>
        <pc:spChg chg="add del mod">
          <ac:chgData name="Sophie Laggan" userId="0aeb69b4-f660-4962-8f33-aaeb75e5a227" providerId="ADAL" clId="{27FA6D4C-F699-4A14-BA37-C426BE435971}" dt="2021-06-02T14:40:20.900" v="15685"/>
          <ac:spMkLst>
            <pc:docMk/>
            <pc:sldMk cId="2139512248" sldId="309"/>
            <ac:spMk id="6" creationId="{DBA76ECB-4892-429A-BF97-3A8DE2D21586}"/>
          </ac:spMkLst>
        </pc:spChg>
        <pc:spChg chg="add del mod">
          <ac:chgData name="Sophie Laggan" userId="0aeb69b4-f660-4962-8f33-aaeb75e5a227" providerId="ADAL" clId="{27FA6D4C-F699-4A14-BA37-C426BE435971}" dt="2021-05-24T16:00:38.452" v="7753" actId="478"/>
          <ac:spMkLst>
            <pc:docMk/>
            <pc:sldMk cId="2139512248" sldId="309"/>
            <ac:spMk id="7" creationId="{C75AD52D-63F2-4146-958C-CD9D5D9A699F}"/>
          </ac:spMkLst>
        </pc:spChg>
        <pc:spChg chg="add del mod">
          <ac:chgData name="Sophie Laggan" userId="0aeb69b4-f660-4962-8f33-aaeb75e5a227" providerId="ADAL" clId="{27FA6D4C-F699-4A14-BA37-C426BE435971}" dt="2021-06-02T14:39:48.002" v="15678" actId="478"/>
          <ac:spMkLst>
            <pc:docMk/>
            <pc:sldMk cId="2139512248" sldId="309"/>
            <ac:spMk id="8" creationId="{B25FC659-FF40-4BCC-BE80-A84A394E51EC}"/>
          </ac:spMkLst>
        </pc:spChg>
        <pc:spChg chg="add del mod">
          <ac:chgData name="Sophie Laggan" userId="0aeb69b4-f660-4962-8f33-aaeb75e5a227" providerId="ADAL" clId="{27FA6D4C-F699-4A14-BA37-C426BE435971}" dt="2021-06-02T14:39:45.081" v="15677" actId="478"/>
          <ac:spMkLst>
            <pc:docMk/>
            <pc:sldMk cId="2139512248" sldId="309"/>
            <ac:spMk id="9" creationId="{CE44153C-8CD3-4361-B026-1841565B904D}"/>
          </ac:spMkLst>
        </pc:spChg>
        <pc:spChg chg="add del mod">
          <ac:chgData name="Sophie Laggan" userId="0aeb69b4-f660-4962-8f33-aaeb75e5a227" providerId="ADAL" clId="{27FA6D4C-F699-4A14-BA37-C426BE435971}" dt="2021-06-02T14:39:49.981" v="15679" actId="478"/>
          <ac:spMkLst>
            <pc:docMk/>
            <pc:sldMk cId="2139512248" sldId="309"/>
            <ac:spMk id="10" creationId="{B62A33F2-85BF-4A28-BB53-7572A55374AC}"/>
          </ac:spMkLst>
        </pc:spChg>
        <pc:spChg chg="add del mod">
          <ac:chgData name="Sophie Laggan" userId="0aeb69b4-f660-4962-8f33-aaeb75e5a227" providerId="ADAL" clId="{27FA6D4C-F699-4A14-BA37-C426BE435971}" dt="2021-06-02T14:40:58.828" v="15727"/>
          <ac:spMkLst>
            <pc:docMk/>
            <pc:sldMk cId="2139512248" sldId="309"/>
            <ac:spMk id="13" creationId="{53C2B0F1-D3B0-4EEB-9AE2-5D33A9AC701A}"/>
          </ac:spMkLst>
        </pc:spChg>
        <pc:grpChg chg="add mod">
          <ac:chgData name="Sophie Laggan" userId="0aeb69b4-f660-4962-8f33-aaeb75e5a227" providerId="ADAL" clId="{27FA6D4C-F699-4A14-BA37-C426BE435971}" dt="2021-06-02T14:45:12.768" v="15830" actId="14100"/>
          <ac:grpSpMkLst>
            <pc:docMk/>
            <pc:sldMk cId="2139512248" sldId="309"/>
            <ac:grpSpMk id="3" creationId="{889847EF-3FE7-4CDA-BE33-009E73DB5D6E}"/>
          </ac:grpSpMkLst>
        </pc:grpChg>
        <pc:picChg chg="add mod">
          <ac:chgData name="Sophie Laggan" userId="0aeb69b4-f660-4962-8f33-aaeb75e5a227" providerId="ADAL" clId="{27FA6D4C-F699-4A14-BA37-C426BE435971}" dt="2021-06-02T14:45:04.628" v="15828" actId="164"/>
          <ac:picMkLst>
            <pc:docMk/>
            <pc:sldMk cId="2139512248" sldId="309"/>
            <ac:picMk id="4" creationId="{E6306671-8E4C-49CD-9172-80BD567DA432}"/>
          </ac:picMkLst>
        </pc:picChg>
        <pc:picChg chg="add del mod modCrop">
          <ac:chgData name="Sophie Laggan" userId="0aeb69b4-f660-4962-8f33-aaeb75e5a227" providerId="ADAL" clId="{27FA6D4C-F699-4A14-BA37-C426BE435971}" dt="2021-06-02T14:39:42.722" v="15676" actId="478"/>
          <ac:picMkLst>
            <pc:docMk/>
            <pc:sldMk cId="2139512248" sldId="309"/>
            <ac:picMk id="5" creationId="{88C8883E-C6B8-4D8E-B168-7491C91D5E16}"/>
          </ac:picMkLst>
        </pc:picChg>
        <pc:picChg chg="add">
          <ac:chgData name="Sophie Laggan" userId="0aeb69b4-f660-4962-8f33-aaeb75e5a227" providerId="ADAL" clId="{27FA6D4C-F699-4A14-BA37-C426BE435971}" dt="2021-05-24T16:18:01.285" v="9273"/>
          <ac:picMkLst>
            <pc:docMk/>
            <pc:sldMk cId="2139512248" sldId="309"/>
            <ac:picMk id="11" creationId="{66FBB88D-7EE5-4203-AAC5-D7FEBDB65F0F}"/>
          </ac:picMkLst>
        </pc:picChg>
        <pc:picChg chg="add">
          <ac:chgData name="Sophie Laggan" userId="0aeb69b4-f660-4962-8f33-aaeb75e5a227" providerId="ADAL" clId="{27FA6D4C-F699-4A14-BA37-C426BE435971}" dt="2021-05-24T16:18:01.285" v="9273"/>
          <ac:picMkLst>
            <pc:docMk/>
            <pc:sldMk cId="2139512248" sldId="309"/>
            <ac:picMk id="12" creationId="{43FA3F80-1C27-4385-9BA3-EDE010CD632F}"/>
          </ac:picMkLst>
        </pc:picChg>
        <pc:picChg chg="add mod modCrop">
          <ac:chgData name="Sophie Laggan" userId="0aeb69b4-f660-4962-8f33-aaeb75e5a227" providerId="ADAL" clId="{27FA6D4C-F699-4A14-BA37-C426BE435971}" dt="2021-06-02T14:45:04.628" v="15828" actId="164"/>
          <ac:picMkLst>
            <pc:docMk/>
            <pc:sldMk cId="2139512248" sldId="309"/>
            <ac:picMk id="14" creationId="{9620E825-E71F-4A2B-AF7B-C2E814B1AC53}"/>
          </ac:picMkLst>
        </pc:picChg>
        <pc:picChg chg="add mod modCrop">
          <ac:chgData name="Sophie Laggan" userId="0aeb69b4-f660-4962-8f33-aaeb75e5a227" providerId="ADAL" clId="{27FA6D4C-F699-4A14-BA37-C426BE435971}" dt="2021-06-02T14:45:04.628" v="15828" actId="164"/>
          <ac:picMkLst>
            <pc:docMk/>
            <pc:sldMk cId="2139512248" sldId="309"/>
            <ac:picMk id="15" creationId="{3F8E079B-EF29-4930-9E21-9DAB5E13007C}"/>
          </ac:picMkLst>
        </pc:picChg>
        <pc:picChg chg="add mod modCrop">
          <ac:chgData name="Sophie Laggan" userId="0aeb69b4-f660-4962-8f33-aaeb75e5a227" providerId="ADAL" clId="{27FA6D4C-F699-4A14-BA37-C426BE435971}" dt="2021-06-02T14:45:04.628" v="15828" actId="164"/>
          <ac:picMkLst>
            <pc:docMk/>
            <pc:sldMk cId="2139512248" sldId="309"/>
            <ac:picMk id="16" creationId="{47E45DA3-12CF-4013-AF41-8E4C2DDC0803}"/>
          </ac:picMkLst>
        </pc:picChg>
        <pc:picChg chg="add mod modCrop">
          <ac:chgData name="Sophie Laggan" userId="0aeb69b4-f660-4962-8f33-aaeb75e5a227" providerId="ADAL" clId="{27FA6D4C-F699-4A14-BA37-C426BE435971}" dt="2021-06-02T14:45:04.628" v="15828" actId="164"/>
          <ac:picMkLst>
            <pc:docMk/>
            <pc:sldMk cId="2139512248" sldId="309"/>
            <ac:picMk id="17" creationId="{A47490E7-5517-4CEA-A0E9-625FD1FD4E25}"/>
          </ac:picMkLst>
        </pc:picChg>
      </pc:sldChg>
      <pc:sldChg chg="addSp delSp modSp add modNotesTx">
        <pc:chgData name="Sophie Laggan" userId="0aeb69b4-f660-4962-8f33-aaeb75e5a227" providerId="ADAL" clId="{27FA6D4C-F699-4A14-BA37-C426BE435971}" dt="2021-06-02T14:47:26.618" v="16034" actId="2710"/>
        <pc:sldMkLst>
          <pc:docMk/>
          <pc:sldMk cId="1874142152" sldId="310"/>
        </pc:sldMkLst>
        <pc:spChg chg="mod">
          <ac:chgData name="Sophie Laggan" userId="0aeb69b4-f660-4962-8f33-aaeb75e5a227" providerId="ADAL" clId="{27FA6D4C-F699-4A14-BA37-C426BE435971}" dt="2021-06-02T14:42:54.870" v="15774" actId="20577"/>
          <ac:spMkLst>
            <pc:docMk/>
            <pc:sldMk cId="1874142152" sldId="310"/>
            <ac:spMk id="2" creationId="{2A063469-DE97-4E8D-9747-8942FE029F89}"/>
          </ac:spMkLst>
        </pc:spChg>
        <pc:spChg chg="add del mod">
          <ac:chgData name="Sophie Laggan" userId="0aeb69b4-f660-4962-8f33-aaeb75e5a227" providerId="ADAL" clId="{27FA6D4C-F699-4A14-BA37-C426BE435971}" dt="2021-06-02T14:42:38.714" v="15765" actId="478"/>
          <ac:spMkLst>
            <pc:docMk/>
            <pc:sldMk cId="1874142152" sldId="310"/>
            <ac:spMk id="6" creationId="{91C84C75-A431-43C2-A581-4AFD980B0E9B}"/>
          </ac:spMkLst>
        </pc:spChg>
        <pc:spChg chg="add mod">
          <ac:chgData name="Sophie Laggan" userId="0aeb69b4-f660-4962-8f33-aaeb75e5a227" providerId="ADAL" clId="{27FA6D4C-F699-4A14-BA37-C426BE435971}" dt="2021-06-02T14:47:26.618" v="16034" actId="2710"/>
          <ac:spMkLst>
            <pc:docMk/>
            <pc:sldMk cId="1874142152" sldId="310"/>
            <ac:spMk id="7" creationId="{B8B5C009-6A05-4098-A437-DA1976E8D71A}"/>
          </ac:spMkLst>
        </pc:spChg>
        <pc:picChg chg="add mod modCrop">
          <ac:chgData name="Sophie Laggan" userId="0aeb69b4-f660-4962-8f33-aaeb75e5a227" providerId="ADAL" clId="{27FA6D4C-F699-4A14-BA37-C426BE435971}" dt="2021-06-02T14:42:47.454" v="15767" actId="1076"/>
          <ac:picMkLst>
            <pc:docMk/>
            <pc:sldMk cId="1874142152" sldId="310"/>
            <ac:picMk id="3" creationId="{0D41E021-B8C9-48F5-8F1F-A9A86846240F}"/>
          </ac:picMkLst>
        </pc:picChg>
        <pc:picChg chg="del">
          <ac:chgData name="Sophie Laggan" userId="0aeb69b4-f660-4962-8f33-aaeb75e5a227" providerId="ADAL" clId="{27FA6D4C-F699-4A14-BA37-C426BE435971}" dt="2021-05-24T15:54:19.309" v="7119" actId="478"/>
          <ac:picMkLst>
            <pc:docMk/>
            <pc:sldMk cId="1874142152" sldId="310"/>
            <ac:picMk id="4" creationId="{E6306671-8E4C-49CD-9172-80BD567DA432}"/>
          </ac:picMkLst>
        </pc:picChg>
        <pc:picChg chg="del">
          <ac:chgData name="Sophie Laggan" userId="0aeb69b4-f660-4962-8f33-aaeb75e5a227" providerId="ADAL" clId="{27FA6D4C-F699-4A14-BA37-C426BE435971}" dt="2021-05-24T15:54:20.577" v="7120" actId="478"/>
          <ac:picMkLst>
            <pc:docMk/>
            <pc:sldMk cId="1874142152" sldId="310"/>
            <ac:picMk id="5" creationId="{88C8883E-C6B8-4D8E-B168-7491C91D5E16}"/>
          </ac:picMkLst>
        </pc:picChg>
        <pc:picChg chg="add">
          <ac:chgData name="Sophie Laggan" userId="0aeb69b4-f660-4962-8f33-aaeb75e5a227" providerId="ADAL" clId="{27FA6D4C-F699-4A14-BA37-C426BE435971}" dt="2021-05-24T16:17:56.076" v="9272"/>
          <ac:picMkLst>
            <pc:docMk/>
            <pc:sldMk cId="1874142152" sldId="310"/>
            <ac:picMk id="8" creationId="{6ADDAAA0-8948-41F4-91E0-57A4000F9FD1}"/>
          </ac:picMkLst>
        </pc:picChg>
        <pc:picChg chg="add">
          <ac:chgData name="Sophie Laggan" userId="0aeb69b4-f660-4962-8f33-aaeb75e5a227" providerId="ADAL" clId="{27FA6D4C-F699-4A14-BA37-C426BE435971}" dt="2021-05-24T16:17:56.076" v="9272"/>
          <ac:picMkLst>
            <pc:docMk/>
            <pc:sldMk cId="1874142152" sldId="310"/>
            <ac:picMk id="9" creationId="{82E06CC0-0379-42CD-9000-DEC556BFA0C1}"/>
          </ac:picMkLst>
        </pc:picChg>
      </pc:sldChg>
      <pc:sldChg chg="modSp add ord">
        <pc:chgData name="Sophie Laggan" userId="0aeb69b4-f660-4962-8f33-aaeb75e5a227" providerId="ADAL" clId="{27FA6D4C-F699-4A14-BA37-C426BE435971}" dt="2021-06-02T13:00:27.622" v="15223" actId="2710"/>
        <pc:sldMkLst>
          <pc:docMk/>
          <pc:sldMk cId="623935046" sldId="311"/>
        </pc:sldMkLst>
        <pc:spChg chg="mod">
          <ac:chgData name="Sophie Laggan" userId="0aeb69b4-f660-4962-8f33-aaeb75e5a227" providerId="ADAL" clId="{27FA6D4C-F699-4A14-BA37-C426BE435971}" dt="2021-05-24T16:18:22.505" v="9299" actId="5793"/>
          <ac:spMkLst>
            <pc:docMk/>
            <pc:sldMk cId="623935046" sldId="311"/>
            <ac:spMk id="2" creationId="{6A119EF7-5DC4-45EA-AF9E-3D72769F57D8}"/>
          </ac:spMkLst>
        </pc:spChg>
        <pc:spChg chg="mod">
          <ac:chgData name="Sophie Laggan" userId="0aeb69b4-f660-4962-8f33-aaeb75e5a227" providerId="ADAL" clId="{27FA6D4C-F699-4A14-BA37-C426BE435971}" dt="2021-06-02T13:00:27.622" v="15223" actId="2710"/>
          <ac:spMkLst>
            <pc:docMk/>
            <pc:sldMk cId="623935046" sldId="311"/>
            <ac:spMk id="7" creationId="{8D86F334-5BA2-4B72-ADEA-BDDF24F94565}"/>
          </ac:spMkLst>
        </pc:spChg>
      </pc:sldChg>
      <pc:sldChg chg="addSp delSp modSp add modNotesTx">
        <pc:chgData name="Sophie Laggan" userId="0aeb69b4-f660-4962-8f33-aaeb75e5a227" providerId="ADAL" clId="{27FA6D4C-F699-4A14-BA37-C426BE435971}" dt="2021-06-02T12:55:47.773" v="15138" actId="27636"/>
        <pc:sldMkLst>
          <pc:docMk/>
          <pc:sldMk cId="2636296438" sldId="312"/>
        </pc:sldMkLst>
        <pc:spChg chg="del">
          <ac:chgData name="Sophie Laggan" userId="0aeb69b4-f660-4962-8f33-aaeb75e5a227" providerId="ADAL" clId="{27FA6D4C-F699-4A14-BA37-C426BE435971}" dt="2021-05-24T16:21:00.790" v="9561"/>
          <ac:spMkLst>
            <pc:docMk/>
            <pc:sldMk cId="2636296438" sldId="312"/>
            <ac:spMk id="2" creationId="{EFEF1642-2A24-4322-BD08-C94165A3606C}"/>
          </ac:spMkLst>
        </pc:spChg>
        <pc:spChg chg="del">
          <ac:chgData name="Sophie Laggan" userId="0aeb69b4-f660-4962-8f33-aaeb75e5a227" providerId="ADAL" clId="{27FA6D4C-F699-4A14-BA37-C426BE435971}" dt="2021-05-24T16:21:00.790" v="9561"/>
          <ac:spMkLst>
            <pc:docMk/>
            <pc:sldMk cId="2636296438" sldId="312"/>
            <ac:spMk id="3" creationId="{27F71805-AC0F-42AF-8051-5271456C75E7}"/>
          </ac:spMkLst>
        </pc:spChg>
        <pc:spChg chg="add mod">
          <ac:chgData name="Sophie Laggan" userId="0aeb69b4-f660-4962-8f33-aaeb75e5a227" providerId="ADAL" clId="{27FA6D4C-F699-4A14-BA37-C426BE435971}" dt="2021-05-24T16:36:05.724" v="11710" actId="20577"/>
          <ac:spMkLst>
            <pc:docMk/>
            <pc:sldMk cId="2636296438" sldId="312"/>
            <ac:spMk id="4" creationId="{61E08A01-2BB3-485A-A3A9-9ADE17B5DAE4}"/>
          </ac:spMkLst>
        </pc:spChg>
        <pc:spChg chg="add mod">
          <ac:chgData name="Sophie Laggan" userId="0aeb69b4-f660-4962-8f33-aaeb75e5a227" providerId="ADAL" clId="{27FA6D4C-F699-4A14-BA37-C426BE435971}" dt="2021-06-02T12:55:47.773" v="15138" actId="27636"/>
          <ac:spMkLst>
            <pc:docMk/>
            <pc:sldMk cId="2636296438" sldId="312"/>
            <ac:spMk id="5" creationId="{17633DC2-7E86-407B-972C-9BA366090019}"/>
          </ac:spMkLst>
        </pc:spChg>
        <pc:picChg chg="add">
          <ac:chgData name="Sophie Laggan" userId="0aeb69b4-f660-4962-8f33-aaeb75e5a227" providerId="ADAL" clId="{27FA6D4C-F699-4A14-BA37-C426BE435971}" dt="2021-06-02T12:30:53.717" v="14795"/>
          <ac:picMkLst>
            <pc:docMk/>
            <pc:sldMk cId="2636296438" sldId="312"/>
            <ac:picMk id="6" creationId="{FC835557-916C-423C-B3B1-2A917146A4BD}"/>
          </ac:picMkLst>
        </pc:picChg>
        <pc:picChg chg="add">
          <ac:chgData name="Sophie Laggan" userId="0aeb69b4-f660-4962-8f33-aaeb75e5a227" providerId="ADAL" clId="{27FA6D4C-F699-4A14-BA37-C426BE435971}" dt="2021-06-02T12:30:53.717" v="14795"/>
          <ac:picMkLst>
            <pc:docMk/>
            <pc:sldMk cId="2636296438" sldId="312"/>
            <ac:picMk id="7" creationId="{DA31D4C7-EDAD-4DF7-8B9F-2361253B1D05}"/>
          </ac:picMkLst>
        </pc:picChg>
      </pc:sldChg>
      <pc:sldChg chg="addSp modSp add">
        <pc:chgData name="Sophie Laggan" userId="0aeb69b4-f660-4962-8f33-aaeb75e5a227" providerId="ADAL" clId="{27FA6D4C-F699-4A14-BA37-C426BE435971}" dt="2021-06-02T12:30:56.627" v="14796"/>
        <pc:sldMkLst>
          <pc:docMk/>
          <pc:sldMk cId="2338683960" sldId="313"/>
        </pc:sldMkLst>
        <pc:spChg chg="mod">
          <ac:chgData name="Sophie Laggan" userId="0aeb69b4-f660-4962-8f33-aaeb75e5a227" providerId="ADAL" clId="{27FA6D4C-F699-4A14-BA37-C426BE435971}" dt="2021-05-24T16:24:48.654" v="9973" actId="20577"/>
          <ac:spMkLst>
            <pc:docMk/>
            <pc:sldMk cId="2338683960" sldId="313"/>
            <ac:spMk id="2" creationId="{6A4CBFBF-87B7-4AA2-9ECE-59B8207A7589}"/>
          </ac:spMkLst>
        </pc:spChg>
        <pc:spChg chg="mod">
          <ac:chgData name="Sophie Laggan" userId="0aeb69b4-f660-4962-8f33-aaeb75e5a227" providerId="ADAL" clId="{27FA6D4C-F699-4A14-BA37-C426BE435971}" dt="2021-05-24T16:26:09.100" v="10258" actId="2710"/>
          <ac:spMkLst>
            <pc:docMk/>
            <pc:sldMk cId="2338683960" sldId="313"/>
            <ac:spMk id="3" creationId="{A2BB17B2-D478-4602-89F6-9D49C7C41E80}"/>
          </ac:spMkLst>
        </pc:spChg>
        <pc:picChg chg="add">
          <ac:chgData name="Sophie Laggan" userId="0aeb69b4-f660-4962-8f33-aaeb75e5a227" providerId="ADAL" clId="{27FA6D4C-F699-4A14-BA37-C426BE435971}" dt="2021-06-02T12:30:56.627" v="14796"/>
          <ac:picMkLst>
            <pc:docMk/>
            <pc:sldMk cId="2338683960" sldId="313"/>
            <ac:picMk id="4" creationId="{DE690C8D-6546-4765-974D-8BD238B054CF}"/>
          </ac:picMkLst>
        </pc:picChg>
        <pc:picChg chg="add">
          <ac:chgData name="Sophie Laggan" userId="0aeb69b4-f660-4962-8f33-aaeb75e5a227" providerId="ADAL" clId="{27FA6D4C-F699-4A14-BA37-C426BE435971}" dt="2021-06-02T12:30:56.627" v="14796"/>
          <ac:picMkLst>
            <pc:docMk/>
            <pc:sldMk cId="2338683960" sldId="313"/>
            <ac:picMk id="5" creationId="{E41F98D5-1036-4ACD-AEDC-8FE42DC63F1A}"/>
          </ac:picMkLst>
        </pc:picChg>
      </pc:sldChg>
      <pc:sldChg chg="addSp delSp modSp add modNotesTx">
        <pc:chgData name="Sophie Laggan" userId="0aeb69b4-f660-4962-8f33-aaeb75e5a227" providerId="ADAL" clId="{27FA6D4C-F699-4A14-BA37-C426BE435971}" dt="2021-06-02T14:48:11.835" v="16038"/>
        <pc:sldMkLst>
          <pc:docMk/>
          <pc:sldMk cId="3841394380" sldId="314"/>
        </pc:sldMkLst>
        <pc:spChg chg="mod">
          <ac:chgData name="Sophie Laggan" userId="0aeb69b4-f660-4962-8f33-aaeb75e5a227" providerId="ADAL" clId="{27FA6D4C-F699-4A14-BA37-C426BE435971}" dt="2021-05-24T16:26:18.317" v="10286" actId="20577"/>
          <ac:spMkLst>
            <pc:docMk/>
            <pc:sldMk cId="3841394380" sldId="314"/>
            <ac:spMk id="2" creationId="{43BDCB3C-4F34-4053-933D-5F9C5CC38208}"/>
          </ac:spMkLst>
        </pc:spChg>
        <pc:spChg chg="del">
          <ac:chgData name="Sophie Laggan" userId="0aeb69b4-f660-4962-8f33-aaeb75e5a227" providerId="ADAL" clId="{27FA6D4C-F699-4A14-BA37-C426BE435971}" dt="2021-06-02T14:48:10.977" v="16037" actId="478"/>
          <ac:spMkLst>
            <pc:docMk/>
            <pc:sldMk cId="3841394380" sldId="314"/>
            <ac:spMk id="3" creationId="{0659AA2A-A006-42F1-A274-6CBC02CEC181}"/>
          </ac:spMkLst>
        </pc:spChg>
        <pc:picChg chg="add">
          <ac:chgData name="Sophie Laggan" userId="0aeb69b4-f660-4962-8f33-aaeb75e5a227" providerId="ADAL" clId="{27FA6D4C-F699-4A14-BA37-C426BE435971}" dt="2021-06-02T12:30:57.516" v="14797"/>
          <ac:picMkLst>
            <pc:docMk/>
            <pc:sldMk cId="3841394380" sldId="314"/>
            <ac:picMk id="4" creationId="{134D4CE4-BDFA-4E4A-853E-A0B42961185C}"/>
          </ac:picMkLst>
        </pc:picChg>
        <pc:picChg chg="add">
          <ac:chgData name="Sophie Laggan" userId="0aeb69b4-f660-4962-8f33-aaeb75e5a227" providerId="ADAL" clId="{27FA6D4C-F699-4A14-BA37-C426BE435971}" dt="2021-06-02T12:30:57.516" v="14797"/>
          <ac:picMkLst>
            <pc:docMk/>
            <pc:sldMk cId="3841394380" sldId="314"/>
            <ac:picMk id="5" creationId="{5BA231BD-9AC8-4339-B6F2-68C4A51C960C}"/>
          </ac:picMkLst>
        </pc:picChg>
        <pc:picChg chg="add">
          <ac:chgData name="Sophie Laggan" userId="0aeb69b4-f660-4962-8f33-aaeb75e5a227" providerId="ADAL" clId="{27FA6D4C-F699-4A14-BA37-C426BE435971}" dt="2021-06-02T14:48:11.835" v="16038"/>
          <ac:picMkLst>
            <pc:docMk/>
            <pc:sldMk cId="3841394380" sldId="314"/>
            <ac:picMk id="6" creationId="{0104A6E1-3F0C-4A06-A96F-1FF2589D7756}"/>
          </ac:picMkLst>
        </pc:picChg>
      </pc:sldChg>
      <pc:sldChg chg="addSp modSp add modNotesTx">
        <pc:chgData name="Sophie Laggan" userId="0aeb69b4-f660-4962-8f33-aaeb75e5a227" providerId="ADAL" clId="{27FA6D4C-F699-4A14-BA37-C426BE435971}" dt="2021-06-02T12:55:00.339" v="15119" actId="27636"/>
        <pc:sldMkLst>
          <pc:docMk/>
          <pc:sldMk cId="286419891" sldId="315"/>
        </pc:sldMkLst>
        <pc:spChg chg="mod">
          <ac:chgData name="Sophie Laggan" userId="0aeb69b4-f660-4962-8f33-aaeb75e5a227" providerId="ADAL" clId="{27FA6D4C-F699-4A14-BA37-C426BE435971}" dt="2021-05-24T16:35:56.599" v="11703" actId="20577"/>
          <ac:spMkLst>
            <pc:docMk/>
            <pc:sldMk cId="286419891" sldId="315"/>
            <ac:spMk id="2" creationId="{856DBB7E-FED3-468C-B088-58BECBBF8DFB}"/>
          </ac:spMkLst>
        </pc:spChg>
        <pc:spChg chg="mod">
          <ac:chgData name="Sophie Laggan" userId="0aeb69b4-f660-4962-8f33-aaeb75e5a227" providerId="ADAL" clId="{27FA6D4C-F699-4A14-BA37-C426BE435971}" dt="2021-06-02T12:55:00.339" v="15119" actId="27636"/>
          <ac:spMkLst>
            <pc:docMk/>
            <pc:sldMk cId="286419891" sldId="315"/>
            <ac:spMk id="3" creationId="{9063E303-C0E5-4099-9FEC-A5AB15FD068E}"/>
          </ac:spMkLst>
        </pc:spChg>
        <pc:picChg chg="add">
          <ac:chgData name="Sophie Laggan" userId="0aeb69b4-f660-4962-8f33-aaeb75e5a227" providerId="ADAL" clId="{27FA6D4C-F699-4A14-BA37-C426BE435971}" dt="2021-06-02T12:30:59.385" v="14798"/>
          <ac:picMkLst>
            <pc:docMk/>
            <pc:sldMk cId="286419891" sldId="315"/>
            <ac:picMk id="4" creationId="{C9923728-7E29-4F8B-AE35-67681C90B816}"/>
          </ac:picMkLst>
        </pc:picChg>
        <pc:picChg chg="add">
          <ac:chgData name="Sophie Laggan" userId="0aeb69b4-f660-4962-8f33-aaeb75e5a227" providerId="ADAL" clId="{27FA6D4C-F699-4A14-BA37-C426BE435971}" dt="2021-06-02T12:30:59.385" v="14798"/>
          <ac:picMkLst>
            <pc:docMk/>
            <pc:sldMk cId="286419891" sldId="315"/>
            <ac:picMk id="5" creationId="{BAE0D49D-BF0F-4112-80D0-3EC24CEB9322}"/>
          </ac:picMkLst>
        </pc:picChg>
      </pc:sldChg>
      <pc:sldChg chg="addSp modSp add modNotesTx">
        <pc:chgData name="Sophie Laggan" userId="0aeb69b4-f660-4962-8f33-aaeb75e5a227" providerId="ADAL" clId="{27FA6D4C-F699-4A14-BA37-C426BE435971}" dt="2021-06-02T12:31:00.105" v="14799"/>
        <pc:sldMkLst>
          <pc:docMk/>
          <pc:sldMk cId="2603589292" sldId="316"/>
        </pc:sldMkLst>
        <pc:spChg chg="mod">
          <ac:chgData name="Sophie Laggan" userId="0aeb69b4-f660-4962-8f33-aaeb75e5a227" providerId="ADAL" clId="{27FA6D4C-F699-4A14-BA37-C426BE435971}" dt="2021-05-24T16:31:27.714" v="10839" actId="20577"/>
          <ac:spMkLst>
            <pc:docMk/>
            <pc:sldMk cId="2603589292" sldId="316"/>
            <ac:spMk id="2" creationId="{23989EC9-5804-4E84-A09F-6D5C46EA5297}"/>
          </ac:spMkLst>
        </pc:spChg>
        <pc:spChg chg="mod">
          <ac:chgData name="Sophie Laggan" userId="0aeb69b4-f660-4962-8f33-aaeb75e5a227" providerId="ADAL" clId="{27FA6D4C-F699-4A14-BA37-C426BE435971}" dt="2021-05-24T16:33:06.820" v="11244" actId="27636"/>
          <ac:spMkLst>
            <pc:docMk/>
            <pc:sldMk cId="2603589292" sldId="316"/>
            <ac:spMk id="3" creationId="{D6E1D136-480B-4637-8F6F-CDF62461CE04}"/>
          </ac:spMkLst>
        </pc:spChg>
        <pc:picChg chg="add">
          <ac:chgData name="Sophie Laggan" userId="0aeb69b4-f660-4962-8f33-aaeb75e5a227" providerId="ADAL" clId="{27FA6D4C-F699-4A14-BA37-C426BE435971}" dt="2021-06-02T12:31:00.105" v="14799"/>
          <ac:picMkLst>
            <pc:docMk/>
            <pc:sldMk cId="2603589292" sldId="316"/>
            <ac:picMk id="4" creationId="{3D0B23F0-2060-4694-ADCA-31B2E1880A6D}"/>
          </ac:picMkLst>
        </pc:picChg>
        <pc:picChg chg="add">
          <ac:chgData name="Sophie Laggan" userId="0aeb69b4-f660-4962-8f33-aaeb75e5a227" providerId="ADAL" clId="{27FA6D4C-F699-4A14-BA37-C426BE435971}" dt="2021-06-02T12:31:00.105" v="14799"/>
          <ac:picMkLst>
            <pc:docMk/>
            <pc:sldMk cId="2603589292" sldId="316"/>
            <ac:picMk id="5" creationId="{FF2F85DD-2BFC-4D19-BD6D-0A46BFE80D80}"/>
          </ac:picMkLst>
        </pc:picChg>
      </pc:sldChg>
      <pc:sldChg chg="addSp delSp modSp add modNotesTx">
        <pc:chgData name="Sophie Laggan" userId="0aeb69b4-f660-4962-8f33-aaeb75e5a227" providerId="ADAL" clId="{27FA6D4C-F699-4A14-BA37-C426BE435971}" dt="2021-06-02T14:48:18.837" v="16040"/>
        <pc:sldMkLst>
          <pc:docMk/>
          <pc:sldMk cId="2037872338" sldId="317"/>
        </pc:sldMkLst>
        <pc:spChg chg="mod">
          <ac:chgData name="Sophie Laggan" userId="0aeb69b4-f660-4962-8f33-aaeb75e5a227" providerId="ADAL" clId="{27FA6D4C-F699-4A14-BA37-C426BE435971}" dt="2021-05-24T16:33:25.789" v="11302" actId="20577"/>
          <ac:spMkLst>
            <pc:docMk/>
            <pc:sldMk cId="2037872338" sldId="317"/>
            <ac:spMk id="2" creationId="{74699ABC-8356-42B0-87C8-6697E755F52C}"/>
          </ac:spMkLst>
        </pc:spChg>
        <pc:spChg chg="del">
          <ac:chgData name="Sophie Laggan" userId="0aeb69b4-f660-4962-8f33-aaeb75e5a227" providerId="ADAL" clId="{27FA6D4C-F699-4A14-BA37-C426BE435971}" dt="2021-06-02T14:48:18.187" v="16039" actId="478"/>
          <ac:spMkLst>
            <pc:docMk/>
            <pc:sldMk cId="2037872338" sldId="317"/>
            <ac:spMk id="3" creationId="{AB4BC9E6-4DE2-4735-8E51-654EBABFEA2D}"/>
          </ac:spMkLst>
        </pc:spChg>
        <pc:picChg chg="add">
          <ac:chgData name="Sophie Laggan" userId="0aeb69b4-f660-4962-8f33-aaeb75e5a227" providerId="ADAL" clId="{27FA6D4C-F699-4A14-BA37-C426BE435971}" dt="2021-06-02T12:31:01.868" v="14800"/>
          <ac:picMkLst>
            <pc:docMk/>
            <pc:sldMk cId="2037872338" sldId="317"/>
            <ac:picMk id="4" creationId="{4A2D029D-DC41-486A-B0FA-D1D0E832B463}"/>
          </ac:picMkLst>
        </pc:picChg>
        <pc:picChg chg="add">
          <ac:chgData name="Sophie Laggan" userId="0aeb69b4-f660-4962-8f33-aaeb75e5a227" providerId="ADAL" clId="{27FA6D4C-F699-4A14-BA37-C426BE435971}" dt="2021-06-02T12:31:01.868" v="14800"/>
          <ac:picMkLst>
            <pc:docMk/>
            <pc:sldMk cId="2037872338" sldId="317"/>
            <ac:picMk id="5" creationId="{C0DFE4B6-E04C-4622-BDB1-743410C26604}"/>
          </ac:picMkLst>
        </pc:picChg>
        <pc:picChg chg="add">
          <ac:chgData name="Sophie Laggan" userId="0aeb69b4-f660-4962-8f33-aaeb75e5a227" providerId="ADAL" clId="{27FA6D4C-F699-4A14-BA37-C426BE435971}" dt="2021-06-02T14:48:18.837" v="16040"/>
          <ac:picMkLst>
            <pc:docMk/>
            <pc:sldMk cId="2037872338" sldId="317"/>
            <ac:picMk id="6" creationId="{4DBE39EA-396C-4C3A-B1B0-D0BD20120B35}"/>
          </ac:picMkLst>
        </pc:picChg>
      </pc:sldChg>
      <pc:sldChg chg="addSp modSp add modNotesTx">
        <pc:chgData name="Sophie Laggan" userId="0aeb69b4-f660-4962-8f33-aaeb75e5a227" providerId="ADAL" clId="{27FA6D4C-F699-4A14-BA37-C426BE435971}" dt="2021-06-02T12:31:03.440" v="14801"/>
        <pc:sldMkLst>
          <pc:docMk/>
          <pc:sldMk cId="2124906483" sldId="318"/>
        </pc:sldMkLst>
        <pc:spChg chg="mod">
          <ac:chgData name="Sophie Laggan" userId="0aeb69b4-f660-4962-8f33-aaeb75e5a227" providerId="ADAL" clId="{27FA6D4C-F699-4A14-BA37-C426BE435971}" dt="2021-05-24T16:35:28.030" v="11681" actId="404"/>
          <ac:spMkLst>
            <pc:docMk/>
            <pc:sldMk cId="2124906483" sldId="318"/>
            <ac:spMk id="2" creationId="{50599301-A543-401B-9F2B-5B85ED5E9B5E}"/>
          </ac:spMkLst>
        </pc:spChg>
        <pc:picChg chg="add">
          <ac:chgData name="Sophie Laggan" userId="0aeb69b4-f660-4962-8f33-aaeb75e5a227" providerId="ADAL" clId="{27FA6D4C-F699-4A14-BA37-C426BE435971}" dt="2021-06-02T12:31:03.440" v="14801"/>
          <ac:picMkLst>
            <pc:docMk/>
            <pc:sldMk cId="2124906483" sldId="318"/>
            <ac:picMk id="4" creationId="{F767C5F5-F905-46E4-9DB8-7CA9D879957F}"/>
          </ac:picMkLst>
        </pc:picChg>
        <pc:picChg chg="add">
          <ac:chgData name="Sophie Laggan" userId="0aeb69b4-f660-4962-8f33-aaeb75e5a227" providerId="ADAL" clId="{27FA6D4C-F699-4A14-BA37-C426BE435971}" dt="2021-06-02T12:31:03.440" v="14801"/>
          <ac:picMkLst>
            <pc:docMk/>
            <pc:sldMk cId="2124906483" sldId="318"/>
            <ac:picMk id="5" creationId="{D6375893-42C8-41DC-86F2-A70513B15A2F}"/>
          </ac:picMkLst>
        </pc:picChg>
      </pc:sldChg>
      <pc:sldChg chg="addSp modSp add">
        <pc:chgData name="Sophie Laggan" userId="0aeb69b4-f660-4962-8f33-aaeb75e5a227" providerId="ADAL" clId="{27FA6D4C-F699-4A14-BA37-C426BE435971}" dt="2021-06-02T12:54:14.948" v="15111" actId="27636"/>
        <pc:sldMkLst>
          <pc:docMk/>
          <pc:sldMk cId="3929608095" sldId="319"/>
        </pc:sldMkLst>
        <pc:spChg chg="mod">
          <ac:chgData name="Sophie Laggan" userId="0aeb69b4-f660-4962-8f33-aaeb75e5a227" providerId="ADAL" clId="{27FA6D4C-F699-4A14-BA37-C426BE435971}" dt="2021-05-24T16:35:48.714" v="11697" actId="20577"/>
          <ac:spMkLst>
            <pc:docMk/>
            <pc:sldMk cId="3929608095" sldId="319"/>
            <ac:spMk id="2" creationId="{6B3C25F6-651B-46AE-A7D1-D77E576AAAC2}"/>
          </ac:spMkLst>
        </pc:spChg>
        <pc:spChg chg="mod">
          <ac:chgData name="Sophie Laggan" userId="0aeb69b4-f660-4962-8f33-aaeb75e5a227" providerId="ADAL" clId="{27FA6D4C-F699-4A14-BA37-C426BE435971}" dt="2021-06-02T12:54:14.948" v="15111" actId="27636"/>
          <ac:spMkLst>
            <pc:docMk/>
            <pc:sldMk cId="3929608095" sldId="319"/>
            <ac:spMk id="3" creationId="{27A992D9-2AB5-4E19-A8B7-144EADBF708E}"/>
          </ac:spMkLst>
        </pc:spChg>
        <pc:picChg chg="add">
          <ac:chgData name="Sophie Laggan" userId="0aeb69b4-f660-4962-8f33-aaeb75e5a227" providerId="ADAL" clId="{27FA6D4C-F699-4A14-BA37-C426BE435971}" dt="2021-06-02T12:31:04.151" v="14802"/>
          <ac:picMkLst>
            <pc:docMk/>
            <pc:sldMk cId="3929608095" sldId="319"/>
            <ac:picMk id="4" creationId="{D55502B6-472B-4831-89BC-03257D9D9D3E}"/>
          </ac:picMkLst>
        </pc:picChg>
        <pc:picChg chg="add">
          <ac:chgData name="Sophie Laggan" userId="0aeb69b4-f660-4962-8f33-aaeb75e5a227" providerId="ADAL" clId="{27FA6D4C-F699-4A14-BA37-C426BE435971}" dt="2021-06-02T12:31:04.151" v="14802"/>
          <ac:picMkLst>
            <pc:docMk/>
            <pc:sldMk cId="3929608095" sldId="319"/>
            <ac:picMk id="5" creationId="{BAF491D8-5D1B-4EE6-95C1-4A2A5F6C3DF0}"/>
          </ac:picMkLst>
        </pc:picChg>
      </pc:sldChg>
      <pc:sldChg chg="addSp modSp add">
        <pc:chgData name="Sophie Laggan" userId="0aeb69b4-f660-4962-8f33-aaeb75e5a227" providerId="ADAL" clId="{27FA6D4C-F699-4A14-BA37-C426BE435971}" dt="2021-06-02T12:31:04.903" v="14803"/>
        <pc:sldMkLst>
          <pc:docMk/>
          <pc:sldMk cId="446624964" sldId="320"/>
        </pc:sldMkLst>
        <pc:spChg chg="mod">
          <ac:chgData name="Sophie Laggan" userId="0aeb69b4-f660-4962-8f33-aaeb75e5a227" providerId="ADAL" clId="{27FA6D4C-F699-4A14-BA37-C426BE435971}" dt="2021-05-24T16:39:17.866" v="11876" actId="20577"/>
          <ac:spMkLst>
            <pc:docMk/>
            <pc:sldMk cId="446624964" sldId="320"/>
            <ac:spMk id="2" creationId="{CF15CB5A-ABF6-4C0E-809E-D2074A4C6880}"/>
          </ac:spMkLst>
        </pc:spChg>
        <pc:spChg chg="mod">
          <ac:chgData name="Sophie Laggan" userId="0aeb69b4-f660-4962-8f33-aaeb75e5a227" providerId="ADAL" clId="{27FA6D4C-F699-4A14-BA37-C426BE435971}" dt="2021-05-24T16:40:36.045" v="12182" actId="2710"/>
          <ac:spMkLst>
            <pc:docMk/>
            <pc:sldMk cId="446624964" sldId="320"/>
            <ac:spMk id="3" creationId="{13D3FFBF-847E-403C-A03F-DA58FFA44B6E}"/>
          </ac:spMkLst>
        </pc:spChg>
        <pc:picChg chg="add">
          <ac:chgData name="Sophie Laggan" userId="0aeb69b4-f660-4962-8f33-aaeb75e5a227" providerId="ADAL" clId="{27FA6D4C-F699-4A14-BA37-C426BE435971}" dt="2021-06-02T12:31:04.903" v="14803"/>
          <ac:picMkLst>
            <pc:docMk/>
            <pc:sldMk cId="446624964" sldId="320"/>
            <ac:picMk id="4" creationId="{FF5F1386-42C9-4B52-A7DD-1F368BF0DEBC}"/>
          </ac:picMkLst>
        </pc:picChg>
        <pc:picChg chg="add">
          <ac:chgData name="Sophie Laggan" userId="0aeb69b4-f660-4962-8f33-aaeb75e5a227" providerId="ADAL" clId="{27FA6D4C-F699-4A14-BA37-C426BE435971}" dt="2021-06-02T12:31:04.903" v="14803"/>
          <ac:picMkLst>
            <pc:docMk/>
            <pc:sldMk cId="446624964" sldId="320"/>
            <ac:picMk id="5" creationId="{8F61B4C1-790D-4AB8-B9E1-D1225928B05B}"/>
          </ac:picMkLst>
        </pc:picChg>
      </pc:sldChg>
      <pc:sldChg chg="addSp delSp modSp add modNotesTx">
        <pc:chgData name="Sophie Laggan" userId="0aeb69b4-f660-4962-8f33-aaeb75e5a227" providerId="ADAL" clId="{27FA6D4C-F699-4A14-BA37-C426BE435971}" dt="2021-06-02T14:48:24.902" v="16042"/>
        <pc:sldMkLst>
          <pc:docMk/>
          <pc:sldMk cId="2529484755" sldId="321"/>
        </pc:sldMkLst>
        <pc:spChg chg="mod">
          <ac:chgData name="Sophie Laggan" userId="0aeb69b4-f660-4962-8f33-aaeb75e5a227" providerId="ADAL" clId="{27FA6D4C-F699-4A14-BA37-C426BE435971}" dt="2021-05-24T16:40:44.843" v="12210" actId="20577"/>
          <ac:spMkLst>
            <pc:docMk/>
            <pc:sldMk cId="2529484755" sldId="321"/>
            <ac:spMk id="2" creationId="{3EB83A3A-DE47-475D-B66B-0A9F562D774C}"/>
          </ac:spMkLst>
        </pc:spChg>
        <pc:spChg chg="del">
          <ac:chgData name="Sophie Laggan" userId="0aeb69b4-f660-4962-8f33-aaeb75e5a227" providerId="ADAL" clId="{27FA6D4C-F699-4A14-BA37-C426BE435971}" dt="2021-06-02T14:48:24.293" v="16041" actId="478"/>
          <ac:spMkLst>
            <pc:docMk/>
            <pc:sldMk cId="2529484755" sldId="321"/>
            <ac:spMk id="3" creationId="{098F8641-2F09-46CB-BA83-264B7E889E79}"/>
          </ac:spMkLst>
        </pc:spChg>
        <pc:picChg chg="add">
          <ac:chgData name="Sophie Laggan" userId="0aeb69b4-f660-4962-8f33-aaeb75e5a227" providerId="ADAL" clId="{27FA6D4C-F699-4A14-BA37-C426BE435971}" dt="2021-06-02T12:31:06.379" v="14804"/>
          <ac:picMkLst>
            <pc:docMk/>
            <pc:sldMk cId="2529484755" sldId="321"/>
            <ac:picMk id="4" creationId="{06CD4818-5DA4-42A8-9BDD-692C38D01D4B}"/>
          </ac:picMkLst>
        </pc:picChg>
        <pc:picChg chg="add">
          <ac:chgData name="Sophie Laggan" userId="0aeb69b4-f660-4962-8f33-aaeb75e5a227" providerId="ADAL" clId="{27FA6D4C-F699-4A14-BA37-C426BE435971}" dt="2021-06-02T12:31:06.379" v="14804"/>
          <ac:picMkLst>
            <pc:docMk/>
            <pc:sldMk cId="2529484755" sldId="321"/>
            <ac:picMk id="5" creationId="{C6C66019-3BCA-4A7F-BD90-B0CCE5F741AB}"/>
          </ac:picMkLst>
        </pc:picChg>
        <pc:picChg chg="add">
          <ac:chgData name="Sophie Laggan" userId="0aeb69b4-f660-4962-8f33-aaeb75e5a227" providerId="ADAL" clId="{27FA6D4C-F699-4A14-BA37-C426BE435971}" dt="2021-06-02T14:48:24.902" v="16042"/>
          <ac:picMkLst>
            <pc:docMk/>
            <pc:sldMk cId="2529484755" sldId="321"/>
            <ac:picMk id="6" creationId="{E039AD43-E3F7-4A25-AB5B-4A4F61627375}"/>
          </ac:picMkLst>
        </pc:picChg>
      </pc:sldChg>
      <pc:sldChg chg="addSp modSp add modNotesTx">
        <pc:chgData name="Sophie Laggan" userId="0aeb69b4-f660-4962-8f33-aaeb75e5a227" providerId="ADAL" clId="{27FA6D4C-F699-4A14-BA37-C426BE435971}" dt="2021-06-02T12:31:11.368" v="14807"/>
        <pc:sldMkLst>
          <pc:docMk/>
          <pc:sldMk cId="229705383" sldId="322"/>
        </pc:sldMkLst>
        <pc:spChg chg="mod">
          <ac:chgData name="Sophie Laggan" userId="0aeb69b4-f660-4962-8f33-aaeb75e5a227" providerId="ADAL" clId="{27FA6D4C-F699-4A14-BA37-C426BE435971}" dt="2021-05-24T16:41:48.993" v="12335" actId="20577"/>
          <ac:spMkLst>
            <pc:docMk/>
            <pc:sldMk cId="229705383" sldId="322"/>
            <ac:spMk id="2" creationId="{9D322A5F-20AA-44EA-87D0-F8C1A7943C66}"/>
          </ac:spMkLst>
        </pc:spChg>
        <pc:spChg chg="mod">
          <ac:chgData name="Sophie Laggan" userId="0aeb69b4-f660-4962-8f33-aaeb75e5a227" providerId="ADAL" clId="{27FA6D4C-F699-4A14-BA37-C426BE435971}" dt="2021-05-24T16:42:36.436" v="12363" actId="2710"/>
          <ac:spMkLst>
            <pc:docMk/>
            <pc:sldMk cId="229705383" sldId="322"/>
            <ac:spMk id="3" creationId="{B0AB4A0D-A7BE-4D79-BC03-B9F743CEF2BF}"/>
          </ac:spMkLst>
        </pc:spChg>
        <pc:picChg chg="add">
          <ac:chgData name="Sophie Laggan" userId="0aeb69b4-f660-4962-8f33-aaeb75e5a227" providerId="ADAL" clId="{27FA6D4C-F699-4A14-BA37-C426BE435971}" dt="2021-06-02T12:31:11.368" v="14807"/>
          <ac:picMkLst>
            <pc:docMk/>
            <pc:sldMk cId="229705383" sldId="322"/>
            <ac:picMk id="4" creationId="{051C7B72-2B43-4636-A559-0DAD61ECDC3D}"/>
          </ac:picMkLst>
        </pc:picChg>
        <pc:picChg chg="add">
          <ac:chgData name="Sophie Laggan" userId="0aeb69b4-f660-4962-8f33-aaeb75e5a227" providerId="ADAL" clId="{27FA6D4C-F699-4A14-BA37-C426BE435971}" dt="2021-06-02T12:31:11.368" v="14807"/>
          <ac:picMkLst>
            <pc:docMk/>
            <pc:sldMk cId="229705383" sldId="322"/>
            <ac:picMk id="5" creationId="{774B51A3-9077-41E7-B30B-74AB388FD46C}"/>
          </ac:picMkLst>
        </pc:picChg>
      </pc:sldChg>
      <pc:sldChg chg="addSp delSp modSp add modNotesTx">
        <pc:chgData name="Sophie Laggan" userId="0aeb69b4-f660-4962-8f33-aaeb75e5a227" providerId="ADAL" clId="{27FA6D4C-F699-4A14-BA37-C426BE435971}" dt="2021-06-02T12:43:11.464" v="15107" actId="1076"/>
        <pc:sldMkLst>
          <pc:docMk/>
          <pc:sldMk cId="820073565" sldId="324"/>
        </pc:sldMkLst>
        <pc:spChg chg="mod">
          <ac:chgData name="Sophie Laggan" userId="0aeb69b4-f660-4962-8f33-aaeb75e5a227" providerId="ADAL" clId="{27FA6D4C-F699-4A14-BA37-C426BE435971}" dt="2021-06-02T12:42:44.254" v="15090" actId="20577"/>
          <ac:spMkLst>
            <pc:docMk/>
            <pc:sldMk cId="820073565" sldId="324"/>
            <ac:spMk id="4" creationId="{F34EDDA3-60AC-454E-87BA-1D5B38D5F8F2}"/>
          </ac:spMkLst>
        </pc:spChg>
        <pc:picChg chg="add">
          <ac:chgData name="Sophie Laggan" userId="0aeb69b4-f660-4962-8f33-aaeb75e5a227" providerId="ADAL" clId="{27FA6D4C-F699-4A14-BA37-C426BE435971}" dt="2021-06-02T12:31:09.204" v="14806"/>
          <ac:picMkLst>
            <pc:docMk/>
            <pc:sldMk cId="820073565" sldId="324"/>
            <ac:picMk id="7" creationId="{59CFF943-E97F-4BF4-B540-3C085A63C500}"/>
          </ac:picMkLst>
        </pc:picChg>
        <pc:picChg chg="add">
          <ac:chgData name="Sophie Laggan" userId="0aeb69b4-f660-4962-8f33-aaeb75e5a227" providerId="ADAL" clId="{27FA6D4C-F699-4A14-BA37-C426BE435971}" dt="2021-06-02T12:31:09.204" v="14806"/>
          <ac:picMkLst>
            <pc:docMk/>
            <pc:sldMk cId="820073565" sldId="324"/>
            <ac:picMk id="8" creationId="{E5B464A6-5471-4775-9D68-579546B94499}"/>
          </ac:picMkLst>
        </pc:picChg>
        <pc:picChg chg="mod">
          <ac:chgData name="Sophie Laggan" userId="0aeb69b4-f660-4962-8f33-aaeb75e5a227" providerId="ADAL" clId="{27FA6D4C-F699-4A14-BA37-C426BE435971}" dt="2021-06-02T12:43:11.464" v="15107" actId="1076"/>
          <ac:picMkLst>
            <pc:docMk/>
            <pc:sldMk cId="820073565" sldId="324"/>
            <ac:picMk id="1026" creationId="{127F5343-C046-4912-AC86-A85F82E55517}"/>
          </ac:picMkLst>
        </pc:picChg>
        <pc:picChg chg="mod">
          <ac:chgData name="Sophie Laggan" userId="0aeb69b4-f660-4962-8f33-aaeb75e5a227" providerId="ADAL" clId="{27FA6D4C-F699-4A14-BA37-C426BE435971}" dt="2021-06-02T12:43:10.371" v="15106" actId="1076"/>
          <ac:picMkLst>
            <pc:docMk/>
            <pc:sldMk cId="820073565" sldId="324"/>
            <ac:picMk id="1028" creationId="{DECFCEBF-CBEB-4CC1-BBA4-F2335814FD54}"/>
          </ac:picMkLst>
        </pc:picChg>
        <pc:picChg chg="mod">
          <ac:chgData name="Sophie Laggan" userId="0aeb69b4-f660-4962-8f33-aaeb75e5a227" providerId="ADAL" clId="{27FA6D4C-F699-4A14-BA37-C426BE435971}" dt="2021-06-02T12:43:09.525" v="15105" actId="1076"/>
          <ac:picMkLst>
            <pc:docMk/>
            <pc:sldMk cId="820073565" sldId="324"/>
            <ac:picMk id="1030" creationId="{DB8CC4AA-6BA9-42EA-9332-86FD449360E8}"/>
          </ac:picMkLst>
        </pc:picChg>
        <pc:picChg chg="del">
          <ac:chgData name="Sophie Laggan" userId="0aeb69b4-f660-4962-8f33-aaeb75e5a227" providerId="ADAL" clId="{27FA6D4C-F699-4A14-BA37-C426BE435971}" dt="2021-06-02T12:43:08.514" v="15104" actId="478"/>
          <ac:picMkLst>
            <pc:docMk/>
            <pc:sldMk cId="820073565" sldId="324"/>
            <ac:picMk id="1032" creationId="{7828D6A5-4BC7-402A-A1CF-C51FD4ACFD76}"/>
          </ac:picMkLst>
        </pc:picChg>
      </pc:sldChg>
      <pc:sldChg chg="addSp modSp add modNotesTx">
        <pc:chgData name="Sophie Laggan" userId="0aeb69b4-f660-4962-8f33-aaeb75e5a227" providerId="ADAL" clId="{27FA6D4C-F699-4A14-BA37-C426BE435971}" dt="2021-06-02T12:31:12.825" v="14808"/>
        <pc:sldMkLst>
          <pc:docMk/>
          <pc:sldMk cId="1690401498" sldId="325"/>
        </pc:sldMkLst>
        <pc:spChg chg="mod">
          <ac:chgData name="Sophie Laggan" userId="0aeb69b4-f660-4962-8f33-aaeb75e5a227" providerId="ADAL" clId="{27FA6D4C-F699-4A14-BA37-C426BE435971}" dt="2021-05-24T16:49:49.827" v="12894" actId="20577"/>
          <ac:spMkLst>
            <pc:docMk/>
            <pc:sldMk cId="1690401498" sldId="325"/>
            <ac:spMk id="2" creationId="{E16A6EFD-BA01-40B7-91C9-68F8D0C4BAE2}"/>
          </ac:spMkLst>
        </pc:spChg>
        <pc:spChg chg="mod">
          <ac:chgData name="Sophie Laggan" userId="0aeb69b4-f660-4962-8f33-aaeb75e5a227" providerId="ADAL" clId="{27FA6D4C-F699-4A14-BA37-C426BE435971}" dt="2021-05-24T16:54:52.986" v="13177" actId="2710"/>
          <ac:spMkLst>
            <pc:docMk/>
            <pc:sldMk cId="1690401498" sldId="325"/>
            <ac:spMk id="3" creationId="{08EE5AEF-4CB9-49C2-A86A-A1BADC959F0D}"/>
          </ac:spMkLst>
        </pc:spChg>
        <pc:picChg chg="add">
          <ac:chgData name="Sophie Laggan" userId="0aeb69b4-f660-4962-8f33-aaeb75e5a227" providerId="ADAL" clId="{27FA6D4C-F699-4A14-BA37-C426BE435971}" dt="2021-06-02T12:31:12.825" v="14808"/>
          <ac:picMkLst>
            <pc:docMk/>
            <pc:sldMk cId="1690401498" sldId="325"/>
            <ac:picMk id="4" creationId="{30FB8BA2-2B0A-468D-B2A3-52671800E1CF}"/>
          </ac:picMkLst>
        </pc:picChg>
        <pc:picChg chg="add">
          <ac:chgData name="Sophie Laggan" userId="0aeb69b4-f660-4962-8f33-aaeb75e5a227" providerId="ADAL" clId="{27FA6D4C-F699-4A14-BA37-C426BE435971}" dt="2021-06-02T12:31:12.825" v="14808"/>
          <ac:picMkLst>
            <pc:docMk/>
            <pc:sldMk cId="1690401498" sldId="325"/>
            <ac:picMk id="5" creationId="{EED6D8E3-1CB3-43F6-8B75-45A49E4FA114}"/>
          </ac:picMkLst>
        </pc:picChg>
      </pc:sldChg>
      <pc:sldChg chg="addSp delSp modSp add modNotesTx">
        <pc:chgData name="Sophie Laggan" userId="0aeb69b4-f660-4962-8f33-aaeb75e5a227" providerId="ADAL" clId="{27FA6D4C-F699-4A14-BA37-C426BE435971}" dt="2021-06-02T14:48:33.536" v="16044"/>
        <pc:sldMkLst>
          <pc:docMk/>
          <pc:sldMk cId="2533515773" sldId="326"/>
        </pc:sldMkLst>
        <pc:spChg chg="mod">
          <ac:chgData name="Sophie Laggan" userId="0aeb69b4-f660-4962-8f33-aaeb75e5a227" providerId="ADAL" clId="{27FA6D4C-F699-4A14-BA37-C426BE435971}" dt="2021-05-24T16:55:04.749" v="13205" actId="20577"/>
          <ac:spMkLst>
            <pc:docMk/>
            <pc:sldMk cId="2533515773" sldId="326"/>
            <ac:spMk id="2" creationId="{D54E513E-FBBA-4B97-90F3-8B58708A848E}"/>
          </ac:spMkLst>
        </pc:spChg>
        <pc:spChg chg="del">
          <ac:chgData name="Sophie Laggan" userId="0aeb69b4-f660-4962-8f33-aaeb75e5a227" providerId="ADAL" clId="{27FA6D4C-F699-4A14-BA37-C426BE435971}" dt="2021-06-02T14:48:32.975" v="16043" actId="478"/>
          <ac:spMkLst>
            <pc:docMk/>
            <pc:sldMk cId="2533515773" sldId="326"/>
            <ac:spMk id="3" creationId="{CAE9EC6E-C1B0-44CD-B7C5-280556BB02F2}"/>
          </ac:spMkLst>
        </pc:spChg>
        <pc:picChg chg="add">
          <ac:chgData name="Sophie Laggan" userId="0aeb69b4-f660-4962-8f33-aaeb75e5a227" providerId="ADAL" clId="{27FA6D4C-F699-4A14-BA37-C426BE435971}" dt="2021-06-02T12:31:13.787" v="14809"/>
          <ac:picMkLst>
            <pc:docMk/>
            <pc:sldMk cId="2533515773" sldId="326"/>
            <ac:picMk id="4" creationId="{91264A96-64F4-46CC-A023-3FCF76EA3AAC}"/>
          </ac:picMkLst>
        </pc:picChg>
        <pc:picChg chg="add">
          <ac:chgData name="Sophie Laggan" userId="0aeb69b4-f660-4962-8f33-aaeb75e5a227" providerId="ADAL" clId="{27FA6D4C-F699-4A14-BA37-C426BE435971}" dt="2021-06-02T12:31:13.787" v="14809"/>
          <ac:picMkLst>
            <pc:docMk/>
            <pc:sldMk cId="2533515773" sldId="326"/>
            <ac:picMk id="5" creationId="{F3C87B1C-2962-432A-B993-295772C6AC0B}"/>
          </ac:picMkLst>
        </pc:picChg>
        <pc:picChg chg="add">
          <ac:chgData name="Sophie Laggan" userId="0aeb69b4-f660-4962-8f33-aaeb75e5a227" providerId="ADAL" clId="{27FA6D4C-F699-4A14-BA37-C426BE435971}" dt="2021-06-02T14:48:33.536" v="16044"/>
          <ac:picMkLst>
            <pc:docMk/>
            <pc:sldMk cId="2533515773" sldId="326"/>
            <ac:picMk id="6" creationId="{5E26C087-7B22-4240-AD81-0BF91E304DAC}"/>
          </ac:picMkLst>
        </pc:picChg>
      </pc:sldChg>
      <pc:sldChg chg="addSp modSp add">
        <pc:chgData name="Sophie Laggan" userId="0aeb69b4-f660-4962-8f33-aaeb75e5a227" providerId="ADAL" clId="{27FA6D4C-F699-4A14-BA37-C426BE435971}" dt="2021-06-02T12:32:01.958" v="14849" actId="2710"/>
        <pc:sldMkLst>
          <pc:docMk/>
          <pc:sldMk cId="4231438497" sldId="327"/>
        </pc:sldMkLst>
        <pc:spChg chg="mod">
          <ac:chgData name="Sophie Laggan" userId="0aeb69b4-f660-4962-8f33-aaeb75e5a227" providerId="ADAL" clId="{27FA6D4C-F699-4A14-BA37-C426BE435971}" dt="2021-05-24T16:58:57.605" v="13694" actId="20577"/>
          <ac:spMkLst>
            <pc:docMk/>
            <pc:sldMk cId="4231438497" sldId="327"/>
            <ac:spMk id="2" creationId="{501FE8A1-3FBD-4505-BB74-0EEDA12B2180}"/>
          </ac:spMkLst>
        </pc:spChg>
        <pc:spChg chg="mod">
          <ac:chgData name="Sophie Laggan" userId="0aeb69b4-f660-4962-8f33-aaeb75e5a227" providerId="ADAL" clId="{27FA6D4C-F699-4A14-BA37-C426BE435971}" dt="2021-06-02T12:32:01.958" v="14849" actId="2710"/>
          <ac:spMkLst>
            <pc:docMk/>
            <pc:sldMk cId="4231438497" sldId="327"/>
            <ac:spMk id="3" creationId="{B9D7B24F-BDAE-4461-8856-F8AD4F4626BD}"/>
          </ac:spMkLst>
        </pc:spChg>
        <pc:picChg chg="add">
          <ac:chgData name="Sophie Laggan" userId="0aeb69b4-f660-4962-8f33-aaeb75e5a227" providerId="ADAL" clId="{27FA6D4C-F699-4A14-BA37-C426BE435971}" dt="2021-06-02T12:31:22.494" v="14814"/>
          <ac:picMkLst>
            <pc:docMk/>
            <pc:sldMk cId="4231438497" sldId="327"/>
            <ac:picMk id="4" creationId="{75E42587-383C-47C8-B77E-B95615513211}"/>
          </ac:picMkLst>
        </pc:picChg>
        <pc:picChg chg="add">
          <ac:chgData name="Sophie Laggan" userId="0aeb69b4-f660-4962-8f33-aaeb75e5a227" providerId="ADAL" clId="{27FA6D4C-F699-4A14-BA37-C426BE435971}" dt="2021-06-02T12:31:22.494" v="14814"/>
          <ac:picMkLst>
            <pc:docMk/>
            <pc:sldMk cId="4231438497" sldId="327"/>
            <ac:picMk id="5" creationId="{03DC0623-13D2-4DE3-BC53-E7E2A23617AA}"/>
          </ac:picMkLst>
        </pc:picChg>
      </pc:sldChg>
      <pc:sldChg chg="modSp add">
        <pc:chgData name="Sophie Laggan" userId="0aeb69b4-f660-4962-8f33-aaeb75e5a227" providerId="ADAL" clId="{27FA6D4C-F699-4A14-BA37-C426BE435971}" dt="2021-06-02T15:56:21.031" v="16787" actId="20577"/>
        <pc:sldMkLst>
          <pc:docMk/>
          <pc:sldMk cId="277126657" sldId="328"/>
        </pc:sldMkLst>
        <pc:spChg chg="mod">
          <ac:chgData name="Sophie Laggan" userId="0aeb69b4-f660-4962-8f33-aaeb75e5a227" providerId="ADAL" clId="{27FA6D4C-F699-4A14-BA37-C426BE435971}" dt="2021-06-02T15:53:33.301" v="16494" actId="20577"/>
          <ac:spMkLst>
            <pc:docMk/>
            <pc:sldMk cId="277126657" sldId="328"/>
            <ac:spMk id="2" creationId="{A76A5A02-C0DE-4C52-96EB-FF99EAE7948E}"/>
          </ac:spMkLst>
        </pc:spChg>
        <pc:spChg chg="mod">
          <ac:chgData name="Sophie Laggan" userId="0aeb69b4-f660-4962-8f33-aaeb75e5a227" providerId="ADAL" clId="{27FA6D4C-F699-4A14-BA37-C426BE435971}" dt="2021-06-02T15:56:21.031" v="16787" actId="20577"/>
          <ac:spMkLst>
            <pc:docMk/>
            <pc:sldMk cId="277126657" sldId="328"/>
            <ac:spMk id="3" creationId="{0E5527DE-05C0-4888-B309-7387B8B66D99}"/>
          </ac:spMkLst>
        </pc:spChg>
      </pc:sldChg>
      <pc:sldChg chg="addSp delSp modSp add modNotesTx">
        <pc:chgData name="Sophie Laggan" userId="0aeb69b4-f660-4962-8f33-aaeb75e5a227" providerId="ADAL" clId="{27FA6D4C-F699-4A14-BA37-C426BE435971}" dt="2021-06-02T14:48:47.431" v="16048"/>
        <pc:sldMkLst>
          <pc:docMk/>
          <pc:sldMk cId="4279802609" sldId="329"/>
        </pc:sldMkLst>
        <pc:spChg chg="mod">
          <ac:chgData name="Sophie Laggan" userId="0aeb69b4-f660-4962-8f33-aaeb75e5a227" providerId="ADAL" clId="{27FA6D4C-F699-4A14-BA37-C426BE435971}" dt="2021-05-24T17:04:59.784" v="14105" actId="20577"/>
          <ac:spMkLst>
            <pc:docMk/>
            <pc:sldMk cId="4279802609" sldId="329"/>
            <ac:spMk id="2" creationId="{1425D83E-F4BA-4A36-88BA-443FB7EB8A67}"/>
          </ac:spMkLst>
        </pc:spChg>
        <pc:spChg chg="del">
          <ac:chgData name="Sophie Laggan" userId="0aeb69b4-f660-4962-8f33-aaeb75e5a227" providerId="ADAL" clId="{27FA6D4C-F699-4A14-BA37-C426BE435971}" dt="2021-06-02T14:48:46.917" v="16047" actId="478"/>
          <ac:spMkLst>
            <pc:docMk/>
            <pc:sldMk cId="4279802609" sldId="329"/>
            <ac:spMk id="3" creationId="{0511F521-F636-404F-835E-75187F213C48}"/>
          </ac:spMkLst>
        </pc:spChg>
        <pc:picChg chg="add">
          <ac:chgData name="Sophie Laggan" userId="0aeb69b4-f660-4962-8f33-aaeb75e5a227" providerId="ADAL" clId="{27FA6D4C-F699-4A14-BA37-C426BE435971}" dt="2021-06-02T12:31:25.182" v="14815"/>
          <ac:picMkLst>
            <pc:docMk/>
            <pc:sldMk cId="4279802609" sldId="329"/>
            <ac:picMk id="4" creationId="{53D01F9F-3867-4DA7-B522-4F6D35450BC4}"/>
          </ac:picMkLst>
        </pc:picChg>
        <pc:picChg chg="add">
          <ac:chgData name="Sophie Laggan" userId="0aeb69b4-f660-4962-8f33-aaeb75e5a227" providerId="ADAL" clId="{27FA6D4C-F699-4A14-BA37-C426BE435971}" dt="2021-06-02T12:31:25.182" v="14815"/>
          <ac:picMkLst>
            <pc:docMk/>
            <pc:sldMk cId="4279802609" sldId="329"/>
            <ac:picMk id="5" creationId="{8AF58DAB-2221-42BB-9A7D-E724155EB390}"/>
          </ac:picMkLst>
        </pc:picChg>
        <pc:picChg chg="add">
          <ac:chgData name="Sophie Laggan" userId="0aeb69b4-f660-4962-8f33-aaeb75e5a227" providerId="ADAL" clId="{27FA6D4C-F699-4A14-BA37-C426BE435971}" dt="2021-06-02T14:48:47.431" v="16048"/>
          <ac:picMkLst>
            <pc:docMk/>
            <pc:sldMk cId="4279802609" sldId="329"/>
            <ac:picMk id="6" creationId="{64AD67E3-7A64-4EE5-8A08-EC4F0602F953}"/>
          </ac:picMkLst>
        </pc:picChg>
      </pc:sldChg>
      <pc:sldChg chg="addSp delSp modSp add">
        <pc:chgData name="Sophie Laggan" userId="0aeb69b4-f660-4962-8f33-aaeb75e5a227" providerId="ADAL" clId="{27FA6D4C-F699-4A14-BA37-C426BE435971}" dt="2021-06-02T12:31:42.072" v="14847" actId="20577"/>
        <pc:sldMkLst>
          <pc:docMk/>
          <pc:sldMk cId="3090202803" sldId="331"/>
        </pc:sldMkLst>
        <pc:spChg chg="del">
          <ac:chgData name="Sophie Laggan" userId="0aeb69b4-f660-4962-8f33-aaeb75e5a227" providerId="ADAL" clId="{27FA6D4C-F699-4A14-BA37-C426BE435971}" dt="2021-05-24T17:05:34.630" v="14108"/>
          <ac:spMkLst>
            <pc:docMk/>
            <pc:sldMk cId="3090202803" sldId="331"/>
            <ac:spMk id="2" creationId="{CE5A2ED1-0D9E-4725-9DC0-D2B3E1205ABC}"/>
          </ac:spMkLst>
        </pc:spChg>
        <pc:spChg chg="del">
          <ac:chgData name="Sophie Laggan" userId="0aeb69b4-f660-4962-8f33-aaeb75e5a227" providerId="ADAL" clId="{27FA6D4C-F699-4A14-BA37-C426BE435971}" dt="2021-05-24T17:05:34.630" v="14108"/>
          <ac:spMkLst>
            <pc:docMk/>
            <pc:sldMk cId="3090202803" sldId="331"/>
            <ac:spMk id="3" creationId="{97B4B435-CA1E-47D4-A4D5-B9DD0D325100}"/>
          </ac:spMkLst>
        </pc:spChg>
        <pc:spChg chg="add mod">
          <ac:chgData name="Sophie Laggan" userId="0aeb69b4-f660-4962-8f33-aaeb75e5a227" providerId="ADAL" clId="{27FA6D4C-F699-4A14-BA37-C426BE435971}" dt="2021-06-02T12:31:42.072" v="14847" actId="20577"/>
          <ac:spMkLst>
            <pc:docMk/>
            <pc:sldMk cId="3090202803" sldId="331"/>
            <ac:spMk id="4" creationId="{414F85F2-A498-470B-A772-10DC343430B1}"/>
          </ac:spMkLst>
        </pc:spChg>
        <pc:spChg chg="add del mod">
          <ac:chgData name="Sophie Laggan" userId="0aeb69b4-f660-4962-8f33-aaeb75e5a227" providerId="ADAL" clId="{27FA6D4C-F699-4A14-BA37-C426BE435971}" dt="2021-05-24T17:06:21.120" v="14219" actId="478"/>
          <ac:spMkLst>
            <pc:docMk/>
            <pc:sldMk cId="3090202803" sldId="331"/>
            <ac:spMk id="5" creationId="{1009EADB-A4E9-4FFB-ABFC-6719C81ED84D}"/>
          </ac:spMkLst>
        </pc:spChg>
        <pc:picChg chg="add">
          <ac:chgData name="Sophie Laggan" userId="0aeb69b4-f660-4962-8f33-aaeb75e5a227" providerId="ADAL" clId="{27FA6D4C-F699-4A14-BA37-C426BE435971}" dt="2021-06-02T12:31:27.388" v="14816"/>
          <ac:picMkLst>
            <pc:docMk/>
            <pc:sldMk cId="3090202803" sldId="331"/>
            <ac:picMk id="3" creationId="{63234CE8-3634-4231-83FF-83C8B32F0F6E}"/>
          </ac:picMkLst>
        </pc:picChg>
        <pc:picChg chg="add">
          <ac:chgData name="Sophie Laggan" userId="0aeb69b4-f660-4962-8f33-aaeb75e5a227" providerId="ADAL" clId="{27FA6D4C-F699-4A14-BA37-C426BE435971}" dt="2021-06-02T12:31:27.388" v="14816"/>
          <ac:picMkLst>
            <pc:docMk/>
            <pc:sldMk cId="3090202803" sldId="331"/>
            <ac:picMk id="5" creationId="{EA60EBA3-6C7A-4BD1-875E-EE642B4AA814}"/>
          </ac:picMkLst>
        </pc:picChg>
      </pc:sldChg>
      <pc:sldChg chg="addSp delSp modSp add modNotesTx">
        <pc:chgData name="Sophie Laggan" userId="0aeb69b4-f660-4962-8f33-aaeb75e5a227" providerId="ADAL" clId="{27FA6D4C-F699-4A14-BA37-C426BE435971}" dt="2021-06-02T14:48:52.436" v="16050"/>
        <pc:sldMkLst>
          <pc:docMk/>
          <pc:sldMk cId="4210715577" sldId="332"/>
        </pc:sldMkLst>
        <pc:spChg chg="mod">
          <ac:chgData name="Sophie Laggan" userId="0aeb69b4-f660-4962-8f33-aaeb75e5a227" providerId="ADAL" clId="{27FA6D4C-F699-4A14-BA37-C426BE435971}" dt="2021-05-24T17:06:58.997" v="14269" actId="20577"/>
          <ac:spMkLst>
            <pc:docMk/>
            <pc:sldMk cId="4210715577" sldId="332"/>
            <ac:spMk id="2" creationId="{020A0EEC-39EC-460A-8B0F-C32AA04BC881}"/>
          </ac:spMkLst>
        </pc:spChg>
        <pc:spChg chg="del">
          <ac:chgData name="Sophie Laggan" userId="0aeb69b4-f660-4962-8f33-aaeb75e5a227" providerId="ADAL" clId="{27FA6D4C-F699-4A14-BA37-C426BE435971}" dt="2021-06-02T14:48:51.760" v="16049" actId="478"/>
          <ac:spMkLst>
            <pc:docMk/>
            <pc:sldMk cId="4210715577" sldId="332"/>
            <ac:spMk id="3" creationId="{10EE43D2-890E-4AC7-8510-8D5F32679D1B}"/>
          </ac:spMkLst>
        </pc:spChg>
        <pc:picChg chg="add">
          <ac:chgData name="Sophie Laggan" userId="0aeb69b4-f660-4962-8f33-aaeb75e5a227" providerId="ADAL" clId="{27FA6D4C-F699-4A14-BA37-C426BE435971}" dt="2021-06-02T14:48:52.436" v="16050"/>
          <ac:picMkLst>
            <pc:docMk/>
            <pc:sldMk cId="4210715577" sldId="332"/>
            <ac:picMk id="4" creationId="{08D4C32E-9D9C-468D-8212-3A00E9648831}"/>
          </ac:picMkLst>
        </pc:picChg>
      </pc:sldChg>
      <pc:sldChg chg="addSp delSp modSp add modNotesTx">
        <pc:chgData name="Sophie Laggan" userId="0aeb69b4-f660-4962-8f33-aaeb75e5a227" providerId="ADAL" clId="{27FA6D4C-F699-4A14-BA37-C426BE435971}" dt="2021-06-02T14:14:16.335" v="15439" actId="20577"/>
        <pc:sldMkLst>
          <pc:docMk/>
          <pc:sldMk cId="1151706003" sldId="333"/>
        </pc:sldMkLst>
        <pc:spChg chg="mod">
          <ac:chgData name="Sophie Laggan" userId="0aeb69b4-f660-4962-8f33-aaeb75e5a227" providerId="ADAL" clId="{27FA6D4C-F699-4A14-BA37-C426BE435971}" dt="2021-06-02T12:33:39.479" v="14899" actId="20577"/>
          <ac:spMkLst>
            <pc:docMk/>
            <pc:sldMk cId="1151706003" sldId="333"/>
            <ac:spMk id="2" creationId="{A633BF6B-0772-4424-A8D1-EAD2A67BD748}"/>
          </ac:spMkLst>
        </pc:spChg>
        <pc:spChg chg="del">
          <ac:chgData name="Sophie Laggan" userId="0aeb69b4-f660-4962-8f33-aaeb75e5a227" providerId="ADAL" clId="{27FA6D4C-F699-4A14-BA37-C426BE435971}" dt="2021-06-02T12:33:42.999" v="14900" actId="478"/>
          <ac:spMkLst>
            <pc:docMk/>
            <pc:sldMk cId="1151706003" sldId="333"/>
            <ac:spMk id="3" creationId="{D15E98E0-A93C-4826-9C44-49E70E554E83}"/>
          </ac:spMkLst>
        </pc:spChg>
        <pc:picChg chg="add mod">
          <ac:chgData name="Sophie Laggan" userId="0aeb69b4-f660-4962-8f33-aaeb75e5a227" providerId="ADAL" clId="{27FA6D4C-F699-4A14-BA37-C426BE435971}" dt="2021-06-02T12:34:41.966" v="14909" actId="1036"/>
          <ac:picMkLst>
            <pc:docMk/>
            <pc:sldMk cId="1151706003" sldId="333"/>
            <ac:picMk id="4" creationId="{D4D13475-00AA-4BDE-991E-29A47CC4DC10}"/>
          </ac:picMkLst>
        </pc:picChg>
        <pc:picChg chg="add mod">
          <ac:chgData name="Sophie Laggan" userId="0aeb69b4-f660-4962-8f33-aaeb75e5a227" providerId="ADAL" clId="{27FA6D4C-F699-4A14-BA37-C426BE435971}" dt="2021-06-02T12:34:41.966" v="14909" actId="1036"/>
          <ac:picMkLst>
            <pc:docMk/>
            <pc:sldMk cId="1151706003" sldId="333"/>
            <ac:picMk id="5" creationId="{6528BD38-8568-4A34-A746-690B9BE63BAD}"/>
          </ac:picMkLst>
        </pc:picChg>
        <pc:picChg chg="add">
          <ac:chgData name="Sophie Laggan" userId="0aeb69b4-f660-4962-8f33-aaeb75e5a227" providerId="ADAL" clId="{27FA6D4C-F699-4A14-BA37-C426BE435971}" dt="2021-06-02T12:34:48.015" v="14910"/>
          <ac:picMkLst>
            <pc:docMk/>
            <pc:sldMk cId="1151706003" sldId="333"/>
            <ac:picMk id="6" creationId="{30CD4C72-242F-40EF-BEF6-2ABB667135C8}"/>
          </ac:picMkLst>
        </pc:picChg>
        <pc:picChg chg="add">
          <ac:chgData name="Sophie Laggan" userId="0aeb69b4-f660-4962-8f33-aaeb75e5a227" providerId="ADAL" clId="{27FA6D4C-F699-4A14-BA37-C426BE435971}" dt="2021-06-02T12:34:48.015" v="14910"/>
          <ac:picMkLst>
            <pc:docMk/>
            <pc:sldMk cId="1151706003" sldId="333"/>
            <ac:picMk id="7" creationId="{E1A0E70D-9D48-4F8A-BDC4-90B901B8BF96}"/>
          </ac:picMkLst>
        </pc:picChg>
      </pc:sldChg>
      <pc:sldChg chg="delSp modSp add">
        <pc:chgData name="Sophie Laggan" userId="0aeb69b4-f660-4962-8f33-aaeb75e5a227" providerId="ADAL" clId="{27FA6D4C-F699-4A14-BA37-C426BE435971}" dt="2021-06-02T12:43:06.303" v="15103" actId="1076"/>
        <pc:sldMkLst>
          <pc:docMk/>
          <pc:sldMk cId="714755324" sldId="334"/>
        </pc:sldMkLst>
        <pc:spChg chg="mod">
          <ac:chgData name="Sophie Laggan" userId="0aeb69b4-f660-4962-8f33-aaeb75e5a227" providerId="ADAL" clId="{27FA6D4C-F699-4A14-BA37-C426BE435971}" dt="2021-06-02T12:43:02.246" v="15099" actId="20577"/>
          <ac:spMkLst>
            <pc:docMk/>
            <pc:sldMk cId="714755324" sldId="334"/>
            <ac:spMk id="4" creationId="{F34EDDA3-60AC-454E-87BA-1D5B38D5F8F2}"/>
          </ac:spMkLst>
        </pc:spChg>
        <pc:picChg chg="del">
          <ac:chgData name="Sophie Laggan" userId="0aeb69b4-f660-4962-8f33-aaeb75e5a227" providerId="ADAL" clId="{27FA6D4C-F699-4A14-BA37-C426BE435971}" dt="2021-06-02T12:43:05.191" v="15102" actId="478"/>
          <ac:picMkLst>
            <pc:docMk/>
            <pc:sldMk cId="714755324" sldId="334"/>
            <ac:picMk id="1026" creationId="{127F5343-C046-4912-AC86-A85F82E55517}"/>
          </ac:picMkLst>
        </pc:picChg>
        <pc:picChg chg="del">
          <ac:chgData name="Sophie Laggan" userId="0aeb69b4-f660-4962-8f33-aaeb75e5a227" providerId="ADAL" clId="{27FA6D4C-F699-4A14-BA37-C426BE435971}" dt="2021-06-02T12:43:04.668" v="15101" actId="478"/>
          <ac:picMkLst>
            <pc:docMk/>
            <pc:sldMk cId="714755324" sldId="334"/>
            <ac:picMk id="1028" creationId="{DECFCEBF-CBEB-4CC1-BBA4-F2335814FD54}"/>
          </ac:picMkLst>
        </pc:picChg>
        <pc:picChg chg="del">
          <ac:chgData name="Sophie Laggan" userId="0aeb69b4-f660-4962-8f33-aaeb75e5a227" providerId="ADAL" clId="{27FA6D4C-F699-4A14-BA37-C426BE435971}" dt="2021-06-02T12:43:04.292" v="15100" actId="478"/>
          <ac:picMkLst>
            <pc:docMk/>
            <pc:sldMk cId="714755324" sldId="334"/>
            <ac:picMk id="1030" creationId="{DB8CC4AA-6BA9-42EA-9332-86FD449360E8}"/>
          </ac:picMkLst>
        </pc:picChg>
        <pc:picChg chg="mod">
          <ac:chgData name="Sophie Laggan" userId="0aeb69b4-f660-4962-8f33-aaeb75e5a227" providerId="ADAL" clId="{27FA6D4C-F699-4A14-BA37-C426BE435971}" dt="2021-06-02T12:43:06.303" v="15103" actId="1076"/>
          <ac:picMkLst>
            <pc:docMk/>
            <pc:sldMk cId="714755324" sldId="334"/>
            <ac:picMk id="1032" creationId="{7828D6A5-4BC7-402A-A1CF-C51FD4ACFD76}"/>
          </ac:picMkLst>
        </pc:picChg>
      </pc:sldChg>
      <pc:sldChg chg="addSp delSp modSp add">
        <pc:chgData name="Sophie Laggan" userId="0aeb69b4-f660-4962-8f33-aaeb75e5a227" providerId="ADAL" clId="{27FA6D4C-F699-4A14-BA37-C426BE435971}" dt="2021-06-02T13:00:16.034" v="15220" actId="1035"/>
        <pc:sldMkLst>
          <pc:docMk/>
          <pc:sldMk cId="1659060465" sldId="335"/>
        </pc:sldMkLst>
        <pc:spChg chg="add del mod">
          <ac:chgData name="Sophie Laggan" userId="0aeb69b4-f660-4962-8f33-aaeb75e5a227" providerId="ADAL" clId="{27FA6D4C-F699-4A14-BA37-C426BE435971}" dt="2021-06-02T12:57:41.715" v="15160"/>
          <ac:spMkLst>
            <pc:docMk/>
            <pc:sldMk cId="1659060465" sldId="335"/>
            <ac:spMk id="3" creationId="{4C397222-2E12-4379-9EC5-19D9459AEBF1}"/>
          </ac:spMkLst>
        </pc:spChg>
        <pc:spChg chg="add mod">
          <ac:chgData name="Sophie Laggan" userId="0aeb69b4-f660-4962-8f33-aaeb75e5a227" providerId="ADAL" clId="{27FA6D4C-F699-4A14-BA37-C426BE435971}" dt="2021-06-02T12:59:04.468" v="15180" actId="1076"/>
          <ac:spMkLst>
            <pc:docMk/>
            <pc:sldMk cId="1659060465" sldId="335"/>
            <ac:spMk id="6" creationId="{A0C45616-C376-4710-8B84-4E8C2F1C2378}"/>
          </ac:spMkLst>
        </pc:spChg>
        <pc:spChg chg="mod">
          <ac:chgData name="Sophie Laggan" userId="0aeb69b4-f660-4962-8f33-aaeb75e5a227" providerId="ADAL" clId="{27FA6D4C-F699-4A14-BA37-C426BE435971}" dt="2021-06-02T12:58:17.817" v="15164" actId="2085"/>
          <ac:spMkLst>
            <pc:docMk/>
            <pc:sldMk cId="1659060465" sldId="335"/>
            <ac:spMk id="10" creationId="{A5F70F5E-5264-4A3E-9E0B-124A67D4E48E}"/>
          </ac:spMkLst>
        </pc:spChg>
        <pc:spChg chg="mod">
          <ac:chgData name="Sophie Laggan" userId="0aeb69b4-f660-4962-8f33-aaeb75e5a227" providerId="ADAL" clId="{27FA6D4C-F699-4A14-BA37-C426BE435971}" dt="2021-06-02T12:58:17.817" v="15164" actId="2085"/>
          <ac:spMkLst>
            <pc:docMk/>
            <pc:sldMk cId="1659060465" sldId="335"/>
            <ac:spMk id="11" creationId="{E3ADDA66-2669-4A76-B0EA-5AF7A483053E}"/>
          </ac:spMkLst>
        </pc:spChg>
        <pc:spChg chg="mod">
          <ac:chgData name="Sophie Laggan" userId="0aeb69b4-f660-4962-8f33-aaeb75e5a227" providerId="ADAL" clId="{27FA6D4C-F699-4A14-BA37-C426BE435971}" dt="2021-06-02T12:58:17.817" v="15164" actId="2085"/>
          <ac:spMkLst>
            <pc:docMk/>
            <pc:sldMk cId="1659060465" sldId="335"/>
            <ac:spMk id="12" creationId="{44863196-7471-454A-916D-D041B66E5E98}"/>
          </ac:spMkLst>
        </pc:spChg>
        <pc:spChg chg="mod">
          <ac:chgData name="Sophie Laggan" userId="0aeb69b4-f660-4962-8f33-aaeb75e5a227" providerId="ADAL" clId="{27FA6D4C-F699-4A14-BA37-C426BE435971}" dt="2021-06-02T12:58:17.817" v="15164" actId="2085"/>
          <ac:spMkLst>
            <pc:docMk/>
            <pc:sldMk cId="1659060465" sldId="335"/>
            <ac:spMk id="13" creationId="{C1142EAA-ECD8-4BE7-9740-55E10E69B11B}"/>
          </ac:spMkLst>
        </pc:spChg>
        <pc:spChg chg="mod">
          <ac:chgData name="Sophie Laggan" userId="0aeb69b4-f660-4962-8f33-aaeb75e5a227" providerId="ADAL" clId="{27FA6D4C-F699-4A14-BA37-C426BE435971}" dt="2021-06-02T12:57:52.762" v="15162" actId="208"/>
          <ac:spMkLst>
            <pc:docMk/>
            <pc:sldMk cId="1659060465" sldId="335"/>
            <ac:spMk id="14" creationId="{47019890-5810-46DE-8ECF-4A5AD9539A0F}"/>
          </ac:spMkLst>
        </pc:spChg>
        <pc:spChg chg="mod">
          <ac:chgData name="Sophie Laggan" userId="0aeb69b4-f660-4962-8f33-aaeb75e5a227" providerId="ADAL" clId="{27FA6D4C-F699-4A14-BA37-C426BE435971}" dt="2021-06-02T12:57:52.762" v="15162" actId="208"/>
          <ac:spMkLst>
            <pc:docMk/>
            <pc:sldMk cId="1659060465" sldId="335"/>
            <ac:spMk id="15" creationId="{60CAB4CD-E5E4-46B1-A90E-BF56BFD8989D}"/>
          </ac:spMkLst>
        </pc:spChg>
        <pc:spChg chg="mod">
          <ac:chgData name="Sophie Laggan" userId="0aeb69b4-f660-4962-8f33-aaeb75e5a227" providerId="ADAL" clId="{27FA6D4C-F699-4A14-BA37-C426BE435971}" dt="2021-06-02T12:57:52.762" v="15162" actId="208"/>
          <ac:spMkLst>
            <pc:docMk/>
            <pc:sldMk cId="1659060465" sldId="335"/>
            <ac:spMk id="16" creationId="{52D82EF4-CF98-4BCC-A5FA-EC2690995606}"/>
          </ac:spMkLst>
        </pc:spChg>
        <pc:spChg chg="mod">
          <ac:chgData name="Sophie Laggan" userId="0aeb69b4-f660-4962-8f33-aaeb75e5a227" providerId="ADAL" clId="{27FA6D4C-F699-4A14-BA37-C426BE435971}" dt="2021-06-02T12:57:52.762" v="15162" actId="208"/>
          <ac:spMkLst>
            <pc:docMk/>
            <pc:sldMk cId="1659060465" sldId="335"/>
            <ac:spMk id="17" creationId="{D567F3A3-243A-4208-A577-941970F330AA}"/>
          </ac:spMkLst>
        </pc:spChg>
        <pc:spChg chg="mod">
          <ac:chgData name="Sophie Laggan" userId="0aeb69b4-f660-4962-8f33-aaeb75e5a227" providerId="ADAL" clId="{27FA6D4C-F699-4A14-BA37-C426BE435971}" dt="2021-06-02T12:58:17.817" v="15164" actId="2085"/>
          <ac:spMkLst>
            <pc:docMk/>
            <pc:sldMk cId="1659060465" sldId="335"/>
            <ac:spMk id="27" creationId="{9E276F88-C9E6-43CC-849E-BB47E25EBA56}"/>
          </ac:spMkLst>
        </pc:spChg>
        <pc:spChg chg="mod">
          <ac:chgData name="Sophie Laggan" userId="0aeb69b4-f660-4962-8f33-aaeb75e5a227" providerId="ADAL" clId="{27FA6D4C-F699-4A14-BA37-C426BE435971}" dt="2021-06-02T12:58:17.817" v="15164" actId="2085"/>
          <ac:spMkLst>
            <pc:docMk/>
            <pc:sldMk cId="1659060465" sldId="335"/>
            <ac:spMk id="28" creationId="{5EC13108-81A7-44EA-B605-9D6C9EF7ADED}"/>
          </ac:spMkLst>
        </pc:spChg>
        <pc:spChg chg="mod">
          <ac:chgData name="Sophie Laggan" userId="0aeb69b4-f660-4962-8f33-aaeb75e5a227" providerId="ADAL" clId="{27FA6D4C-F699-4A14-BA37-C426BE435971}" dt="2021-06-02T12:58:45.963" v="15169" actId="207"/>
          <ac:spMkLst>
            <pc:docMk/>
            <pc:sldMk cId="1659060465" sldId="335"/>
            <ac:spMk id="30" creationId="{AF1AD26F-EA24-4ECA-8781-F197708B5722}"/>
          </ac:spMkLst>
        </pc:spChg>
        <pc:spChg chg="mod">
          <ac:chgData name="Sophie Laggan" userId="0aeb69b4-f660-4962-8f33-aaeb75e5a227" providerId="ADAL" clId="{27FA6D4C-F699-4A14-BA37-C426BE435971}" dt="2021-06-02T12:58:39.773" v="15167" actId="208"/>
          <ac:spMkLst>
            <pc:docMk/>
            <pc:sldMk cId="1659060465" sldId="335"/>
            <ac:spMk id="31" creationId="{AA9D93B0-EFD8-4EC1-BC34-C78B6C10A38D}"/>
          </ac:spMkLst>
        </pc:spChg>
        <pc:spChg chg="mod">
          <ac:chgData name="Sophie Laggan" userId="0aeb69b4-f660-4962-8f33-aaeb75e5a227" providerId="ADAL" clId="{27FA6D4C-F699-4A14-BA37-C426BE435971}" dt="2021-06-02T12:58:39.773" v="15167" actId="208"/>
          <ac:spMkLst>
            <pc:docMk/>
            <pc:sldMk cId="1659060465" sldId="335"/>
            <ac:spMk id="32" creationId="{7E2DB665-72E8-4AE7-8899-27069A42F2E1}"/>
          </ac:spMkLst>
        </pc:spChg>
        <pc:spChg chg="mod">
          <ac:chgData name="Sophie Laggan" userId="0aeb69b4-f660-4962-8f33-aaeb75e5a227" providerId="ADAL" clId="{27FA6D4C-F699-4A14-BA37-C426BE435971}" dt="2021-06-02T12:58:45.963" v="15169" actId="207"/>
          <ac:spMkLst>
            <pc:docMk/>
            <pc:sldMk cId="1659060465" sldId="335"/>
            <ac:spMk id="33" creationId="{35A1EA2B-6D82-451B-9D16-5F61AA8DDEAE}"/>
          </ac:spMkLst>
        </pc:spChg>
        <pc:spChg chg="mod">
          <ac:chgData name="Sophie Laggan" userId="0aeb69b4-f660-4962-8f33-aaeb75e5a227" providerId="ADAL" clId="{27FA6D4C-F699-4A14-BA37-C426BE435971}" dt="2021-06-02T13:00:16.034" v="15220" actId="1035"/>
          <ac:spMkLst>
            <pc:docMk/>
            <pc:sldMk cId="1659060465" sldId="335"/>
            <ac:spMk id="34" creationId="{5266B85E-CCF9-4EA5-80A6-D99964D286EF}"/>
          </ac:spMkLst>
        </pc:spChg>
        <pc:spChg chg="mod">
          <ac:chgData name="Sophie Laggan" userId="0aeb69b4-f660-4962-8f33-aaeb75e5a227" providerId="ADAL" clId="{27FA6D4C-F699-4A14-BA37-C426BE435971}" dt="2021-06-02T12:58:17.817" v="15164" actId="2085"/>
          <ac:spMkLst>
            <pc:docMk/>
            <pc:sldMk cId="1659060465" sldId="335"/>
            <ac:spMk id="35" creationId="{6AE1851E-9267-461F-A30A-D71F1512177F}"/>
          </ac:spMkLst>
        </pc:spChg>
        <pc:spChg chg="mod">
          <ac:chgData name="Sophie Laggan" userId="0aeb69b4-f660-4962-8f33-aaeb75e5a227" providerId="ADAL" clId="{27FA6D4C-F699-4A14-BA37-C426BE435971}" dt="2021-06-02T12:58:17.817" v="15164" actId="2085"/>
          <ac:spMkLst>
            <pc:docMk/>
            <pc:sldMk cId="1659060465" sldId="335"/>
            <ac:spMk id="36" creationId="{79F9C084-0738-4F4A-96BA-90EBA906D03B}"/>
          </ac:spMkLst>
        </pc:spChg>
        <pc:spChg chg="mod">
          <ac:chgData name="Sophie Laggan" userId="0aeb69b4-f660-4962-8f33-aaeb75e5a227" providerId="ADAL" clId="{27FA6D4C-F699-4A14-BA37-C426BE435971}" dt="2021-06-02T12:58:17.817" v="15164" actId="2085"/>
          <ac:spMkLst>
            <pc:docMk/>
            <pc:sldMk cId="1659060465" sldId="335"/>
            <ac:spMk id="37" creationId="{84DD5E99-D1D1-4839-8772-522C3CCD2928}"/>
          </ac:spMkLst>
        </pc:spChg>
        <pc:spChg chg="add mod">
          <ac:chgData name="Sophie Laggan" userId="0aeb69b4-f660-4962-8f33-aaeb75e5a227" providerId="ADAL" clId="{27FA6D4C-F699-4A14-BA37-C426BE435971}" dt="2021-06-02T12:59:14.238" v="15186" actId="20577"/>
          <ac:spMkLst>
            <pc:docMk/>
            <pc:sldMk cId="1659060465" sldId="335"/>
            <ac:spMk id="42" creationId="{827E6B84-C327-49F8-A9D8-CDA1B174872F}"/>
          </ac:spMkLst>
        </pc:spChg>
        <pc:spChg chg="add mod">
          <ac:chgData name="Sophie Laggan" userId="0aeb69b4-f660-4962-8f33-aaeb75e5a227" providerId="ADAL" clId="{27FA6D4C-F699-4A14-BA37-C426BE435971}" dt="2021-06-02T12:59:22.667" v="15193" actId="20577"/>
          <ac:spMkLst>
            <pc:docMk/>
            <pc:sldMk cId="1659060465" sldId="335"/>
            <ac:spMk id="43" creationId="{00F5DCC6-6B25-445E-9CD9-8B78B5CF8067}"/>
          </ac:spMkLst>
        </pc:spChg>
        <pc:spChg chg="add mod">
          <ac:chgData name="Sophie Laggan" userId="0aeb69b4-f660-4962-8f33-aaeb75e5a227" providerId="ADAL" clId="{27FA6D4C-F699-4A14-BA37-C426BE435971}" dt="2021-06-02T12:59:31.910" v="15198" actId="20577"/>
          <ac:spMkLst>
            <pc:docMk/>
            <pc:sldMk cId="1659060465" sldId="335"/>
            <ac:spMk id="44" creationId="{181A5AD9-B1C0-4C71-8D47-71C7C6D2529A}"/>
          </ac:spMkLst>
        </pc:spChg>
        <pc:spChg chg="add mod">
          <ac:chgData name="Sophie Laggan" userId="0aeb69b4-f660-4962-8f33-aaeb75e5a227" providerId="ADAL" clId="{27FA6D4C-F699-4A14-BA37-C426BE435971}" dt="2021-06-02T12:59:47.100" v="15210" actId="1076"/>
          <ac:spMkLst>
            <pc:docMk/>
            <pc:sldMk cId="1659060465" sldId="335"/>
            <ac:spMk id="45" creationId="{0F31C4CB-FDDF-4A11-B474-A2CDAB774795}"/>
          </ac:spMkLst>
        </pc:spChg>
        <pc:spChg chg="add mod">
          <ac:chgData name="Sophie Laggan" userId="0aeb69b4-f660-4962-8f33-aaeb75e5a227" providerId="ADAL" clId="{27FA6D4C-F699-4A14-BA37-C426BE435971}" dt="2021-06-02T12:59:59.471" v="15218" actId="20577"/>
          <ac:spMkLst>
            <pc:docMk/>
            <pc:sldMk cId="1659060465" sldId="335"/>
            <ac:spMk id="46" creationId="{DF9A23B0-7782-476B-8827-B86A428032C8}"/>
          </ac:spMkLst>
        </pc:spChg>
        <pc:grpChg chg="mod">
          <ac:chgData name="Sophie Laggan" userId="0aeb69b4-f660-4962-8f33-aaeb75e5a227" providerId="ADAL" clId="{27FA6D4C-F699-4A14-BA37-C426BE435971}" dt="2021-06-02T12:57:50.458" v="15161" actId="207"/>
          <ac:grpSpMkLst>
            <pc:docMk/>
            <pc:sldMk cId="1659060465" sldId="335"/>
            <ac:grpSpMk id="40" creationId="{70763CBF-1454-4880-B7D2-90173CD21D17}"/>
          </ac:grpSpMkLst>
        </pc:grpChg>
        <pc:cxnChg chg="mod">
          <ac:chgData name="Sophie Laggan" userId="0aeb69b4-f660-4962-8f33-aaeb75e5a227" providerId="ADAL" clId="{27FA6D4C-F699-4A14-BA37-C426BE435971}" dt="2021-06-02T12:57:52.762" v="15162" actId="208"/>
          <ac:cxnSpMkLst>
            <pc:docMk/>
            <pc:sldMk cId="1659060465" sldId="335"/>
            <ac:cxnSpMk id="7" creationId="{A1D5A855-4AAC-42F9-B30B-13D64862BE66}"/>
          </ac:cxnSpMkLst>
        </pc:cxnChg>
        <pc:cxnChg chg="mod">
          <ac:chgData name="Sophie Laggan" userId="0aeb69b4-f660-4962-8f33-aaeb75e5a227" providerId="ADAL" clId="{27FA6D4C-F699-4A14-BA37-C426BE435971}" dt="2021-06-02T12:57:52.762" v="15162" actId="208"/>
          <ac:cxnSpMkLst>
            <pc:docMk/>
            <pc:sldMk cId="1659060465" sldId="335"/>
            <ac:cxnSpMk id="8" creationId="{25304F81-5D45-4349-A1F3-980B9532AFB5}"/>
          </ac:cxnSpMkLst>
        </pc:cxnChg>
        <pc:cxnChg chg="mod">
          <ac:chgData name="Sophie Laggan" userId="0aeb69b4-f660-4962-8f33-aaeb75e5a227" providerId="ADAL" clId="{27FA6D4C-F699-4A14-BA37-C426BE435971}" dt="2021-06-02T12:57:52.762" v="15162" actId="208"/>
          <ac:cxnSpMkLst>
            <pc:docMk/>
            <pc:sldMk cId="1659060465" sldId="335"/>
            <ac:cxnSpMk id="19" creationId="{69D256F0-54BE-47A2-831C-4D0377197D41}"/>
          </ac:cxnSpMkLst>
        </pc:cxnChg>
        <pc:cxnChg chg="mod">
          <ac:chgData name="Sophie Laggan" userId="0aeb69b4-f660-4962-8f33-aaeb75e5a227" providerId="ADAL" clId="{27FA6D4C-F699-4A14-BA37-C426BE435971}" dt="2021-06-02T12:57:52.762" v="15162" actId="208"/>
          <ac:cxnSpMkLst>
            <pc:docMk/>
            <pc:sldMk cId="1659060465" sldId="335"/>
            <ac:cxnSpMk id="20" creationId="{479D9859-FBF7-469B-80D0-F8C3D08D7BEF}"/>
          </ac:cxnSpMkLst>
        </pc:cxnChg>
        <pc:cxnChg chg="mod">
          <ac:chgData name="Sophie Laggan" userId="0aeb69b4-f660-4962-8f33-aaeb75e5a227" providerId="ADAL" clId="{27FA6D4C-F699-4A14-BA37-C426BE435971}" dt="2021-06-02T12:57:52.762" v="15162" actId="208"/>
          <ac:cxnSpMkLst>
            <pc:docMk/>
            <pc:sldMk cId="1659060465" sldId="335"/>
            <ac:cxnSpMk id="21" creationId="{87F75F6F-6901-4F85-AE6B-702BAF85EE0F}"/>
          </ac:cxnSpMkLst>
        </pc:cxnChg>
        <pc:cxnChg chg="mod">
          <ac:chgData name="Sophie Laggan" userId="0aeb69b4-f660-4962-8f33-aaeb75e5a227" providerId="ADAL" clId="{27FA6D4C-F699-4A14-BA37-C426BE435971}" dt="2021-06-02T12:57:52.762" v="15162" actId="208"/>
          <ac:cxnSpMkLst>
            <pc:docMk/>
            <pc:sldMk cId="1659060465" sldId="335"/>
            <ac:cxnSpMk id="22" creationId="{94F63E85-BBBD-4E16-A2B1-0C0FAF69581D}"/>
          </ac:cxnSpMkLst>
        </pc:cxnChg>
        <pc:cxnChg chg="mod">
          <ac:chgData name="Sophie Laggan" userId="0aeb69b4-f660-4962-8f33-aaeb75e5a227" providerId="ADAL" clId="{27FA6D4C-F699-4A14-BA37-C426BE435971}" dt="2021-06-02T12:57:52.762" v="15162" actId="208"/>
          <ac:cxnSpMkLst>
            <pc:docMk/>
            <pc:sldMk cId="1659060465" sldId="335"/>
            <ac:cxnSpMk id="23" creationId="{7EB957DA-594B-48C9-A766-2324FCC853A3}"/>
          </ac:cxnSpMkLst>
        </pc:cxnChg>
        <pc:cxnChg chg="mod">
          <ac:chgData name="Sophie Laggan" userId="0aeb69b4-f660-4962-8f33-aaeb75e5a227" providerId="ADAL" clId="{27FA6D4C-F699-4A14-BA37-C426BE435971}" dt="2021-06-02T12:57:52.762" v="15162" actId="208"/>
          <ac:cxnSpMkLst>
            <pc:docMk/>
            <pc:sldMk cId="1659060465" sldId="335"/>
            <ac:cxnSpMk id="24" creationId="{D0160F9D-AD22-406F-9ED2-42F7BE2EAC94}"/>
          </ac:cxnSpMkLst>
        </pc:cxnChg>
        <pc:cxnChg chg="mod">
          <ac:chgData name="Sophie Laggan" userId="0aeb69b4-f660-4962-8f33-aaeb75e5a227" providerId="ADAL" clId="{27FA6D4C-F699-4A14-BA37-C426BE435971}" dt="2021-06-02T12:57:52.762" v="15162" actId="208"/>
          <ac:cxnSpMkLst>
            <pc:docMk/>
            <pc:sldMk cId="1659060465" sldId="335"/>
            <ac:cxnSpMk id="25" creationId="{48113B9D-1E4B-4074-8823-84E5E89B257A}"/>
          </ac:cxnSpMkLst>
        </pc:cxnChg>
        <pc:cxnChg chg="mod">
          <ac:chgData name="Sophie Laggan" userId="0aeb69b4-f660-4962-8f33-aaeb75e5a227" providerId="ADAL" clId="{27FA6D4C-F699-4A14-BA37-C426BE435971}" dt="2021-06-02T12:57:52.762" v="15162" actId="208"/>
          <ac:cxnSpMkLst>
            <pc:docMk/>
            <pc:sldMk cId="1659060465" sldId="335"/>
            <ac:cxnSpMk id="26" creationId="{7DC8C498-9643-4686-8F12-900BEC5EF4A6}"/>
          </ac:cxnSpMkLst>
        </pc:cxnChg>
      </pc:sldChg>
      <pc:sldChg chg="addSp delSp modSp add">
        <pc:chgData name="Sophie Laggan" userId="0aeb69b4-f660-4962-8f33-aaeb75e5a227" providerId="ADAL" clId="{27FA6D4C-F699-4A14-BA37-C426BE435971}" dt="2021-06-02T13:58:55.586" v="15393" actId="1036"/>
        <pc:sldMkLst>
          <pc:docMk/>
          <pc:sldMk cId="3353902858" sldId="336"/>
        </pc:sldMkLst>
        <pc:spChg chg="del">
          <ac:chgData name="Sophie Laggan" userId="0aeb69b4-f660-4962-8f33-aaeb75e5a227" providerId="ADAL" clId="{27FA6D4C-F699-4A14-BA37-C426BE435971}" dt="2021-06-02T13:57:57.305" v="15381" actId="478"/>
          <ac:spMkLst>
            <pc:docMk/>
            <pc:sldMk cId="3353902858" sldId="336"/>
            <ac:spMk id="2" creationId="{1165160C-347C-41D9-A0CF-310B17245EEB}"/>
          </ac:spMkLst>
        </pc:spChg>
        <pc:spChg chg="mod">
          <ac:chgData name="Sophie Laggan" userId="0aeb69b4-f660-4962-8f33-aaeb75e5a227" providerId="ADAL" clId="{27FA6D4C-F699-4A14-BA37-C426BE435971}" dt="2021-06-02T13:58:53.746" v="15389" actId="1076"/>
          <ac:spMkLst>
            <pc:docMk/>
            <pc:sldMk cId="3353902858" sldId="336"/>
            <ac:spMk id="3" creationId="{844D4955-22EB-4ECB-84AF-E78E7AA7EA2F}"/>
          </ac:spMkLst>
        </pc:spChg>
        <pc:picChg chg="add mod">
          <ac:chgData name="Sophie Laggan" userId="0aeb69b4-f660-4962-8f33-aaeb75e5a227" providerId="ADAL" clId="{27FA6D4C-F699-4A14-BA37-C426BE435971}" dt="2021-06-02T13:58:55.586" v="15393" actId="1036"/>
          <ac:picMkLst>
            <pc:docMk/>
            <pc:sldMk cId="3353902858" sldId="336"/>
            <ac:picMk id="5" creationId="{E34EECE7-FE01-4CB6-8EFA-7CF36DCD3AFD}"/>
          </ac:picMkLst>
        </pc:picChg>
        <pc:picChg chg="add">
          <ac:chgData name="Sophie Laggan" userId="0aeb69b4-f660-4962-8f33-aaeb75e5a227" providerId="ADAL" clId="{27FA6D4C-F699-4A14-BA37-C426BE435971}" dt="2021-06-02T13:58:41.550" v="15388"/>
          <ac:picMkLst>
            <pc:docMk/>
            <pc:sldMk cId="3353902858" sldId="336"/>
            <ac:picMk id="6" creationId="{031B7BA1-77DD-491D-8D5D-14EE9DDC35B9}"/>
          </ac:picMkLst>
        </pc:picChg>
        <pc:picChg chg="add">
          <ac:chgData name="Sophie Laggan" userId="0aeb69b4-f660-4962-8f33-aaeb75e5a227" providerId="ADAL" clId="{27FA6D4C-F699-4A14-BA37-C426BE435971}" dt="2021-06-02T13:58:41.550" v="15388"/>
          <ac:picMkLst>
            <pc:docMk/>
            <pc:sldMk cId="3353902858" sldId="336"/>
            <ac:picMk id="7" creationId="{774751A1-4B5B-458E-942C-59B63E79C088}"/>
          </ac:picMkLst>
        </pc:picChg>
      </pc:sldChg>
    </pc:docChg>
  </pc:docChgLst>
  <pc:docChgLst>
    <pc:chgData name="Sophie Laggan" userId="0aeb69b4-f660-4962-8f33-aaeb75e5a227" providerId="ADAL" clId="{16302301-917A-49D3-9868-B88B93F028AD}"/>
    <pc:docChg chg="undo custSel addSld delSld modSld sldOrd">
      <pc:chgData name="Sophie Laggan" userId="0aeb69b4-f660-4962-8f33-aaeb75e5a227" providerId="ADAL" clId="{16302301-917A-49D3-9868-B88B93F028AD}" dt="2021-06-24T16:03:35.395" v="8706" actId="20577"/>
      <pc:docMkLst>
        <pc:docMk/>
      </pc:docMkLst>
      <pc:sldChg chg="modSp">
        <pc:chgData name="Sophie Laggan" userId="0aeb69b4-f660-4962-8f33-aaeb75e5a227" providerId="ADAL" clId="{16302301-917A-49D3-9868-B88B93F028AD}" dt="2021-06-24T15:47:34.356" v="8680" actId="20577"/>
        <pc:sldMkLst>
          <pc:docMk/>
          <pc:sldMk cId="3582688976" sldId="256"/>
        </pc:sldMkLst>
        <pc:spChg chg="mod">
          <ac:chgData name="Sophie Laggan" userId="0aeb69b4-f660-4962-8f33-aaeb75e5a227" providerId="ADAL" clId="{16302301-917A-49D3-9868-B88B93F028AD}" dt="2021-06-24T15:47:34.356" v="8680" actId="20577"/>
          <ac:spMkLst>
            <pc:docMk/>
            <pc:sldMk cId="3582688976" sldId="256"/>
            <ac:spMk id="3" creationId="{3A32E659-009E-43B6-A800-152D3BC9B207}"/>
          </ac:spMkLst>
        </pc:spChg>
      </pc:sldChg>
      <pc:sldChg chg="addSp modSp">
        <pc:chgData name="Sophie Laggan" userId="0aeb69b4-f660-4962-8f33-aaeb75e5a227" providerId="ADAL" clId="{16302301-917A-49D3-9868-B88B93F028AD}" dt="2021-06-24T15:19:06.209" v="7484" actId="1035"/>
        <pc:sldMkLst>
          <pc:docMk/>
          <pc:sldMk cId="1249185491" sldId="257"/>
        </pc:sldMkLst>
        <pc:spChg chg="add mod">
          <ac:chgData name="Sophie Laggan" userId="0aeb69b4-f660-4962-8f33-aaeb75e5a227" providerId="ADAL" clId="{16302301-917A-49D3-9868-B88B93F028AD}" dt="2021-06-24T15:18:31.052" v="7456" actId="207"/>
          <ac:spMkLst>
            <pc:docMk/>
            <pc:sldMk cId="1249185491" sldId="257"/>
            <ac:spMk id="2" creationId="{C7534DCB-C2E3-470A-86EC-F8507C467779}"/>
          </ac:spMkLst>
        </pc:spChg>
        <pc:spChg chg="add mod ord">
          <ac:chgData name="Sophie Laggan" userId="0aeb69b4-f660-4962-8f33-aaeb75e5a227" providerId="ADAL" clId="{16302301-917A-49D3-9868-B88B93F028AD}" dt="2021-06-24T15:18:21.419" v="7454" actId="171"/>
          <ac:spMkLst>
            <pc:docMk/>
            <pc:sldMk cId="1249185491" sldId="257"/>
            <ac:spMk id="8" creationId="{A68CFF62-6C1A-41B1-9C13-F2B7485270D4}"/>
          </ac:spMkLst>
        </pc:spChg>
        <pc:spChg chg="add mod">
          <ac:chgData name="Sophie Laggan" userId="0aeb69b4-f660-4962-8f33-aaeb75e5a227" providerId="ADAL" clId="{16302301-917A-49D3-9868-B88B93F028AD}" dt="2021-06-24T15:19:01.538" v="7472" actId="1035"/>
          <ac:spMkLst>
            <pc:docMk/>
            <pc:sldMk cId="1249185491" sldId="257"/>
            <ac:spMk id="9" creationId="{858532E7-F21D-4821-B3F6-FCB04399FEF6}"/>
          </ac:spMkLst>
        </pc:spChg>
        <pc:spChg chg="add mod">
          <ac:chgData name="Sophie Laggan" userId="0aeb69b4-f660-4962-8f33-aaeb75e5a227" providerId="ADAL" clId="{16302301-917A-49D3-9868-B88B93F028AD}" dt="2021-06-24T15:19:06.209" v="7484" actId="1035"/>
          <ac:spMkLst>
            <pc:docMk/>
            <pc:sldMk cId="1249185491" sldId="257"/>
            <ac:spMk id="10" creationId="{2C4A6229-2608-4BB4-BBFB-50F76FCEA2EA}"/>
          </ac:spMkLst>
        </pc:spChg>
      </pc:sldChg>
      <pc:sldChg chg="modSp">
        <pc:chgData name="Sophie Laggan" userId="0aeb69b4-f660-4962-8f33-aaeb75e5a227" providerId="ADAL" clId="{16302301-917A-49D3-9868-B88B93F028AD}" dt="2021-06-24T13:13:10.752" v="1" actId="1035"/>
        <pc:sldMkLst>
          <pc:docMk/>
          <pc:sldMk cId="3080939776" sldId="264"/>
        </pc:sldMkLst>
        <pc:picChg chg="mod">
          <ac:chgData name="Sophie Laggan" userId="0aeb69b4-f660-4962-8f33-aaeb75e5a227" providerId="ADAL" clId="{16302301-917A-49D3-9868-B88B93F028AD}" dt="2021-06-24T13:13:10.752" v="1" actId="1035"/>
          <ac:picMkLst>
            <pc:docMk/>
            <pc:sldMk cId="3080939776" sldId="264"/>
            <ac:picMk id="7" creationId="{E7AF29A4-A9FE-411C-8C64-181D2C402CBA}"/>
          </ac:picMkLst>
        </pc:picChg>
      </pc:sldChg>
      <pc:sldChg chg="modSp modNotesTx">
        <pc:chgData name="Sophie Laggan" userId="0aeb69b4-f660-4962-8f33-aaeb75e5a227" providerId="ADAL" clId="{16302301-917A-49D3-9868-B88B93F028AD}" dt="2021-06-24T16:03:31.941" v="8701" actId="20577"/>
        <pc:sldMkLst>
          <pc:docMk/>
          <pc:sldMk cId="1644927667" sldId="276"/>
        </pc:sldMkLst>
        <pc:spChg chg="mod">
          <ac:chgData name="Sophie Laggan" userId="0aeb69b4-f660-4962-8f33-aaeb75e5a227" providerId="ADAL" clId="{16302301-917A-49D3-9868-B88B93F028AD}" dt="2021-06-24T13:54:04.004" v="1772" actId="20577"/>
          <ac:spMkLst>
            <pc:docMk/>
            <pc:sldMk cId="1644927667" sldId="276"/>
            <ac:spMk id="5" creationId="{D0208CA7-78E1-4DE6-87B4-119B1BF05A03}"/>
          </ac:spMkLst>
        </pc:spChg>
      </pc:sldChg>
      <pc:sldChg chg="modSp modNotesTx">
        <pc:chgData name="Sophie Laggan" userId="0aeb69b4-f660-4962-8f33-aaeb75e5a227" providerId="ADAL" clId="{16302301-917A-49D3-9868-B88B93F028AD}" dt="2021-06-24T14:22:10.717" v="4619" actId="20577"/>
        <pc:sldMkLst>
          <pc:docMk/>
          <pc:sldMk cId="728395995" sldId="277"/>
        </pc:sldMkLst>
        <pc:spChg chg="mod">
          <ac:chgData name="Sophie Laggan" userId="0aeb69b4-f660-4962-8f33-aaeb75e5a227" providerId="ADAL" clId="{16302301-917A-49D3-9868-B88B93F028AD}" dt="2021-06-24T14:16:22.277" v="4471" actId="20577"/>
          <ac:spMkLst>
            <pc:docMk/>
            <pc:sldMk cId="728395995" sldId="277"/>
            <ac:spMk id="5" creationId="{D0208CA7-78E1-4DE6-87B4-119B1BF05A03}"/>
          </ac:spMkLst>
        </pc:spChg>
      </pc:sldChg>
      <pc:sldChg chg="modSp modNotesTx">
        <pc:chgData name="Sophie Laggan" userId="0aeb69b4-f660-4962-8f33-aaeb75e5a227" providerId="ADAL" clId="{16302301-917A-49D3-9868-B88B93F028AD}" dt="2021-06-24T14:36:14.171" v="5793" actId="20577"/>
        <pc:sldMkLst>
          <pc:docMk/>
          <pc:sldMk cId="1052925554" sldId="278"/>
        </pc:sldMkLst>
        <pc:spChg chg="mod">
          <ac:chgData name="Sophie Laggan" userId="0aeb69b4-f660-4962-8f33-aaeb75e5a227" providerId="ADAL" clId="{16302301-917A-49D3-9868-B88B93F028AD}" dt="2021-06-24T14:32:33.108" v="5615" actId="20577"/>
          <ac:spMkLst>
            <pc:docMk/>
            <pc:sldMk cId="1052925554" sldId="278"/>
            <ac:spMk id="5" creationId="{D0208CA7-78E1-4DE6-87B4-119B1BF05A03}"/>
          </ac:spMkLst>
        </pc:spChg>
      </pc:sldChg>
      <pc:sldChg chg="modSp modNotesTx">
        <pc:chgData name="Sophie Laggan" userId="0aeb69b4-f660-4962-8f33-aaeb75e5a227" providerId="ADAL" clId="{16302301-917A-49D3-9868-B88B93F028AD}" dt="2021-06-24T16:03:35.395" v="8706" actId="20577"/>
        <pc:sldMkLst>
          <pc:docMk/>
          <pc:sldMk cId="3202843243" sldId="286"/>
        </pc:sldMkLst>
        <pc:spChg chg="mod">
          <ac:chgData name="Sophie Laggan" userId="0aeb69b4-f660-4962-8f33-aaeb75e5a227" providerId="ADAL" clId="{16302301-917A-49D3-9868-B88B93F028AD}" dt="2021-06-24T14:05:21.428" v="3186" actId="20577"/>
          <ac:spMkLst>
            <pc:docMk/>
            <pc:sldMk cId="3202843243" sldId="286"/>
            <ac:spMk id="3" creationId="{631F9B92-91F8-473F-80CD-D52A4FAF9EFD}"/>
          </ac:spMkLst>
        </pc:spChg>
      </pc:sldChg>
      <pc:sldChg chg="modSp modNotesTx">
        <pc:chgData name="Sophie Laggan" userId="0aeb69b4-f660-4962-8f33-aaeb75e5a227" providerId="ADAL" clId="{16302301-917A-49D3-9868-B88B93F028AD}" dt="2021-06-24T16:03:26.004" v="8699" actId="20577"/>
        <pc:sldMkLst>
          <pc:docMk/>
          <pc:sldMk cId="4154608304" sldId="287"/>
        </pc:sldMkLst>
        <pc:spChg chg="mod">
          <ac:chgData name="Sophie Laggan" userId="0aeb69b4-f660-4962-8f33-aaeb75e5a227" providerId="ADAL" clId="{16302301-917A-49D3-9868-B88B93F028AD}" dt="2021-06-24T14:05:13.121" v="3166" actId="20577"/>
          <ac:spMkLst>
            <pc:docMk/>
            <pc:sldMk cId="4154608304" sldId="287"/>
            <ac:spMk id="3" creationId="{631F9B92-91F8-473F-80CD-D52A4FAF9EFD}"/>
          </ac:spMkLst>
        </pc:spChg>
      </pc:sldChg>
      <pc:sldChg chg="modNotesTx">
        <pc:chgData name="Sophie Laggan" userId="0aeb69b4-f660-4962-8f33-aaeb75e5a227" providerId="ADAL" clId="{16302301-917A-49D3-9868-B88B93F028AD}" dt="2021-06-24T13:57:48.898" v="2243" actId="20577"/>
        <pc:sldMkLst>
          <pc:docMk/>
          <pc:sldMk cId="2633470094" sldId="288"/>
        </pc:sldMkLst>
      </pc:sldChg>
      <pc:sldChg chg="modSp modNotesTx">
        <pc:chgData name="Sophie Laggan" userId="0aeb69b4-f660-4962-8f33-aaeb75e5a227" providerId="ADAL" clId="{16302301-917A-49D3-9868-B88B93F028AD}" dt="2021-06-24T16:03:10.090" v="8689" actId="20577"/>
        <pc:sldMkLst>
          <pc:docMk/>
          <pc:sldMk cId="3822112451" sldId="290"/>
        </pc:sldMkLst>
        <pc:spChg chg="mod">
          <ac:chgData name="Sophie Laggan" userId="0aeb69b4-f660-4962-8f33-aaeb75e5a227" providerId="ADAL" clId="{16302301-917A-49D3-9868-B88B93F028AD}" dt="2021-06-24T14:08:54.928" v="3579" actId="20577"/>
          <ac:spMkLst>
            <pc:docMk/>
            <pc:sldMk cId="3822112451" sldId="290"/>
            <ac:spMk id="3" creationId="{631F9B92-91F8-473F-80CD-D52A4FAF9EFD}"/>
          </ac:spMkLst>
        </pc:spChg>
      </pc:sldChg>
      <pc:sldChg chg="modNotesTx">
        <pc:chgData name="Sophie Laggan" userId="0aeb69b4-f660-4962-8f33-aaeb75e5a227" providerId="ADAL" clId="{16302301-917A-49D3-9868-B88B93F028AD}" dt="2021-06-24T14:09:10.405" v="3611" actId="20577"/>
        <pc:sldMkLst>
          <pc:docMk/>
          <pc:sldMk cId="332011871" sldId="291"/>
        </pc:sldMkLst>
      </pc:sldChg>
      <pc:sldChg chg="modNotesTx">
        <pc:chgData name="Sophie Laggan" userId="0aeb69b4-f660-4962-8f33-aaeb75e5a227" providerId="ADAL" clId="{16302301-917A-49D3-9868-B88B93F028AD}" dt="2021-06-24T14:11:37.750" v="4118" actId="20577"/>
        <pc:sldMkLst>
          <pc:docMk/>
          <pc:sldMk cId="2483279740" sldId="292"/>
        </pc:sldMkLst>
      </pc:sldChg>
      <pc:sldChg chg="modNotesTx">
        <pc:chgData name="Sophie Laggan" userId="0aeb69b4-f660-4962-8f33-aaeb75e5a227" providerId="ADAL" clId="{16302301-917A-49D3-9868-B88B93F028AD}" dt="2021-06-24T14:12:21.377" v="4177" actId="20577"/>
        <pc:sldMkLst>
          <pc:docMk/>
          <pc:sldMk cId="108539922" sldId="293"/>
        </pc:sldMkLst>
      </pc:sldChg>
      <pc:sldChg chg="modNotesTx">
        <pc:chgData name="Sophie Laggan" userId="0aeb69b4-f660-4962-8f33-aaeb75e5a227" providerId="ADAL" clId="{16302301-917A-49D3-9868-B88B93F028AD}" dt="2021-06-24T14:22:28.881" v="4663" actId="20577"/>
        <pc:sldMkLst>
          <pc:docMk/>
          <pc:sldMk cId="2667378327" sldId="294"/>
        </pc:sldMkLst>
      </pc:sldChg>
      <pc:sldChg chg="modSp">
        <pc:chgData name="Sophie Laggan" userId="0aeb69b4-f660-4962-8f33-aaeb75e5a227" providerId="ADAL" clId="{16302301-917A-49D3-9868-B88B93F028AD}" dt="2021-06-24T14:22:49.048" v="4679" actId="20577"/>
        <pc:sldMkLst>
          <pc:docMk/>
          <pc:sldMk cId="2613275232" sldId="295"/>
        </pc:sldMkLst>
        <pc:spChg chg="mod">
          <ac:chgData name="Sophie Laggan" userId="0aeb69b4-f660-4962-8f33-aaeb75e5a227" providerId="ADAL" clId="{16302301-917A-49D3-9868-B88B93F028AD}" dt="2021-06-24T14:22:49.048" v="4679" actId="20577"/>
          <ac:spMkLst>
            <pc:docMk/>
            <pc:sldMk cId="2613275232" sldId="295"/>
            <ac:spMk id="3" creationId="{0E5527DE-05C0-4888-B309-7387B8B66D99}"/>
          </ac:spMkLst>
        </pc:spChg>
      </pc:sldChg>
      <pc:sldChg chg="ord modNotesTx">
        <pc:chgData name="Sophie Laggan" userId="0aeb69b4-f660-4962-8f33-aaeb75e5a227" providerId="ADAL" clId="{16302301-917A-49D3-9868-B88B93F028AD}" dt="2021-06-24T14:40:34.621" v="5964" actId="20577"/>
        <pc:sldMkLst>
          <pc:docMk/>
          <pc:sldMk cId="2581994845" sldId="296"/>
        </pc:sldMkLst>
      </pc:sldChg>
      <pc:sldChg chg="modSp modNotesTx">
        <pc:chgData name="Sophie Laggan" userId="0aeb69b4-f660-4962-8f33-aaeb75e5a227" providerId="ADAL" clId="{16302301-917A-49D3-9868-B88B93F028AD}" dt="2021-06-24T16:03:17.770" v="8694" actId="20577"/>
        <pc:sldMkLst>
          <pc:docMk/>
          <pc:sldMk cId="2087847927" sldId="297"/>
        </pc:sldMkLst>
        <pc:spChg chg="mod">
          <ac:chgData name="Sophie Laggan" userId="0aeb69b4-f660-4962-8f33-aaeb75e5a227" providerId="ADAL" clId="{16302301-917A-49D3-9868-B88B93F028AD}" dt="2021-06-24T14:04:56.432" v="3122" actId="20577"/>
          <ac:spMkLst>
            <pc:docMk/>
            <pc:sldMk cId="2087847927" sldId="297"/>
            <ac:spMk id="3" creationId="{631F9B92-91F8-473F-80CD-D52A4FAF9EFD}"/>
          </ac:spMkLst>
        </pc:spChg>
      </pc:sldChg>
      <pc:sldChg chg="modNotesTx">
        <pc:chgData name="Sophie Laggan" userId="0aeb69b4-f660-4962-8f33-aaeb75e5a227" providerId="ADAL" clId="{16302301-917A-49D3-9868-B88B93F028AD}" dt="2021-06-24T14:07:39.014" v="3500" actId="20577"/>
        <pc:sldMkLst>
          <pc:docMk/>
          <pc:sldMk cId="4121383402" sldId="298"/>
        </pc:sldMkLst>
      </pc:sldChg>
      <pc:sldChg chg="modSp modNotesTx">
        <pc:chgData name="Sophie Laggan" userId="0aeb69b4-f660-4962-8f33-aaeb75e5a227" providerId="ADAL" clId="{16302301-917A-49D3-9868-B88B93F028AD}" dt="2021-06-24T14:16:54.391" v="4486" actId="20577"/>
        <pc:sldMkLst>
          <pc:docMk/>
          <pc:sldMk cId="2805573775" sldId="299"/>
        </pc:sldMkLst>
        <pc:spChg chg="mod">
          <ac:chgData name="Sophie Laggan" userId="0aeb69b4-f660-4962-8f33-aaeb75e5a227" providerId="ADAL" clId="{16302301-917A-49D3-9868-B88B93F028AD}" dt="2021-06-24T14:05:05.286" v="3146" actId="20577"/>
          <ac:spMkLst>
            <pc:docMk/>
            <pc:sldMk cId="2805573775" sldId="299"/>
            <ac:spMk id="3" creationId="{631F9B92-91F8-473F-80CD-D52A4FAF9EFD}"/>
          </ac:spMkLst>
        </pc:spChg>
      </pc:sldChg>
      <pc:sldChg chg="modNotesTx">
        <pc:chgData name="Sophie Laggan" userId="0aeb69b4-f660-4962-8f33-aaeb75e5a227" providerId="ADAL" clId="{16302301-917A-49D3-9868-B88B93F028AD}" dt="2021-06-24T14:02:38.275" v="2878" actId="20577"/>
        <pc:sldMkLst>
          <pc:docMk/>
          <pc:sldMk cId="3048447460" sldId="300"/>
        </pc:sldMkLst>
      </pc:sldChg>
      <pc:sldChg chg="modNotesTx">
        <pc:chgData name="Sophie Laggan" userId="0aeb69b4-f660-4962-8f33-aaeb75e5a227" providerId="ADAL" clId="{16302301-917A-49D3-9868-B88B93F028AD}" dt="2021-06-24T13:58:55.131" v="2313" actId="20577"/>
        <pc:sldMkLst>
          <pc:docMk/>
          <pc:sldMk cId="1232892759" sldId="301"/>
        </pc:sldMkLst>
      </pc:sldChg>
      <pc:sldChg chg="modNotesTx">
        <pc:chgData name="Sophie Laggan" userId="0aeb69b4-f660-4962-8f33-aaeb75e5a227" providerId="ADAL" clId="{16302301-917A-49D3-9868-B88B93F028AD}" dt="2021-06-24T14:00:14.727" v="2530" actId="20577"/>
        <pc:sldMkLst>
          <pc:docMk/>
          <pc:sldMk cId="1634566594" sldId="303"/>
        </pc:sldMkLst>
      </pc:sldChg>
      <pc:sldChg chg="modSp">
        <pc:chgData name="Sophie Laggan" userId="0aeb69b4-f660-4962-8f33-aaeb75e5a227" providerId="ADAL" clId="{16302301-917A-49D3-9868-B88B93F028AD}" dt="2021-06-24T13:18:29.333" v="218" actId="20577"/>
        <pc:sldMkLst>
          <pc:docMk/>
          <pc:sldMk cId="623935046" sldId="311"/>
        </pc:sldMkLst>
        <pc:spChg chg="mod">
          <ac:chgData name="Sophie Laggan" userId="0aeb69b4-f660-4962-8f33-aaeb75e5a227" providerId="ADAL" clId="{16302301-917A-49D3-9868-B88B93F028AD}" dt="2021-06-24T13:18:29.333" v="218" actId="20577"/>
          <ac:spMkLst>
            <pc:docMk/>
            <pc:sldMk cId="623935046" sldId="311"/>
            <ac:spMk id="7" creationId="{8D86F334-5BA2-4B72-ADEA-BDDF24F94565}"/>
          </ac:spMkLst>
        </pc:spChg>
      </pc:sldChg>
      <pc:sldChg chg="modNotesTx">
        <pc:chgData name="Sophie Laggan" userId="0aeb69b4-f660-4962-8f33-aaeb75e5a227" providerId="ADAL" clId="{16302301-917A-49D3-9868-B88B93F028AD}" dt="2021-06-24T13:55:30.017" v="1909" actId="20577"/>
        <pc:sldMkLst>
          <pc:docMk/>
          <pc:sldMk cId="2636296438" sldId="312"/>
        </pc:sldMkLst>
      </pc:sldChg>
      <pc:sldChg chg="modNotesTx">
        <pc:chgData name="Sophie Laggan" userId="0aeb69b4-f660-4962-8f33-aaeb75e5a227" providerId="ADAL" clId="{16302301-917A-49D3-9868-B88B93F028AD}" dt="2021-06-24T13:58:06.969" v="2246" actId="20577"/>
        <pc:sldMkLst>
          <pc:docMk/>
          <pc:sldMk cId="3841394380" sldId="314"/>
        </pc:sldMkLst>
      </pc:sldChg>
      <pc:sldChg chg="modNotesTx">
        <pc:chgData name="Sophie Laggan" userId="0aeb69b4-f660-4962-8f33-aaeb75e5a227" providerId="ADAL" clId="{16302301-917A-49D3-9868-B88B93F028AD}" dt="2021-06-24T14:04:13.396" v="3066" actId="20577"/>
        <pc:sldMkLst>
          <pc:docMk/>
          <pc:sldMk cId="286419891" sldId="315"/>
        </pc:sldMkLst>
      </pc:sldChg>
      <pc:sldChg chg="modNotesTx">
        <pc:chgData name="Sophie Laggan" userId="0aeb69b4-f660-4962-8f33-aaeb75e5a227" providerId="ADAL" clId="{16302301-917A-49D3-9868-B88B93F028AD}" dt="2021-06-24T14:01:20.919" v="2663" actId="20577"/>
        <pc:sldMkLst>
          <pc:docMk/>
          <pc:sldMk cId="2037872338" sldId="317"/>
        </pc:sldMkLst>
      </pc:sldChg>
      <pc:sldChg chg="modNotesTx">
        <pc:chgData name="Sophie Laggan" userId="0aeb69b4-f660-4962-8f33-aaeb75e5a227" providerId="ADAL" clId="{16302301-917A-49D3-9868-B88B93F028AD}" dt="2021-06-24T14:03:05.713" v="2879" actId="20577"/>
        <pc:sldMkLst>
          <pc:docMk/>
          <pc:sldMk cId="2124906483" sldId="318"/>
        </pc:sldMkLst>
      </pc:sldChg>
      <pc:sldChg chg="modNotesTx">
        <pc:chgData name="Sophie Laggan" userId="0aeb69b4-f660-4962-8f33-aaeb75e5a227" providerId="ADAL" clId="{16302301-917A-49D3-9868-B88B93F028AD}" dt="2021-06-24T14:04:04.520" v="3064" actId="20577"/>
        <pc:sldMkLst>
          <pc:docMk/>
          <pc:sldMk cId="3929608095" sldId="319"/>
        </pc:sldMkLst>
      </pc:sldChg>
      <pc:sldChg chg="modNotesTx">
        <pc:chgData name="Sophie Laggan" userId="0aeb69b4-f660-4962-8f33-aaeb75e5a227" providerId="ADAL" clId="{16302301-917A-49D3-9868-B88B93F028AD}" dt="2021-06-24T14:04:40.040" v="3073" actId="20577"/>
        <pc:sldMkLst>
          <pc:docMk/>
          <pc:sldMk cId="2529484755" sldId="321"/>
        </pc:sldMkLst>
      </pc:sldChg>
      <pc:sldChg chg="modNotesTx">
        <pc:chgData name="Sophie Laggan" userId="0aeb69b4-f660-4962-8f33-aaeb75e5a227" providerId="ADAL" clId="{16302301-917A-49D3-9868-B88B93F028AD}" dt="2021-06-24T14:08:06.410" v="3527" actId="20577"/>
        <pc:sldMkLst>
          <pc:docMk/>
          <pc:sldMk cId="229705383" sldId="322"/>
        </pc:sldMkLst>
      </pc:sldChg>
      <pc:sldChg chg="modNotesTx">
        <pc:chgData name="Sophie Laggan" userId="0aeb69b4-f660-4962-8f33-aaeb75e5a227" providerId="ADAL" clId="{16302301-917A-49D3-9868-B88B93F028AD}" dt="2021-06-24T14:06:29.374" v="3374" actId="114"/>
        <pc:sldMkLst>
          <pc:docMk/>
          <pc:sldMk cId="820073565" sldId="324"/>
        </pc:sldMkLst>
      </pc:sldChg>
      <pc:sldChg chg="modNotesTx">
        <pc:chgData name="Sophie Laggan" userId="0aeb69b4-f660-4962-8f33-aaeb75e5a227" providerId="ADAL" clId="{16302301-917A-49D3-9868-B88B93F028AD}" dt="2021-06-24T14:08:41.473" v="3535" actId="20577"/>
        <pc:sldMkLst>
          <pc:docMk/>
          <pc:sldMk cId="2533515773" sldId="326"/>
        </pc:sldMkLst>
      </pc:sldChg>
      <pc:sldChg chg="modSp modNotesTx">
        <pc:chgData name="Sophie Laggan" userId="0aeb69b4-f660-4962-8f33-aaeb75e5a227" providerId="ADAL" clId="{16302301-917A-49D3-9868-B88B93F028AD}" dt="2021-06-24T14:14:41.439" v="4448" actId="20577"/>
        <pc:sldMkLst>
          <pc:docMk/>
          <pc:sldMk cId="4231438497" sldId="327"/>
        </pc:sldMkLst>
        <pc:spChg chg="mod">
          <ac:chgData name="Sophie Laggan" userId="0aeb69b4-f660-4962-8f33-aaeb75e5a227" providerId="ADAL" clId="{16302301-917A-49D3-9868-B88B93F028AD}" dt="2021-06-24T14:13:22.740" v="4217" actId="20577"/>
          <ac:spMkLst>
            <pc:docMk/>
            <pc:sldMk cId="4231438497" sldId="327"/>
            <ac:spMk id="3" creationId="{B9D7B24F-BDAE-4461-8856-F8AD4F4626BD}"/>
          </ac:spMkLst>
        </pc:spChg>
      </pc:sldChg>
      <pc:sldChg chg="modNotesTx">
        <pc:chgData name="Sophie Laggan" userId="0aeb69b4-f660-4962-8f33-aaeb75e5a227" providerId="ADAL" clId="{16302301-917A-49D3-9868-B88B93F028AD}" dt="2021-06-24T14:24:16.131" v="4962" actId="20577"/>
        <pc:sldMkLst>
          <pc:docMk/>
          <pc:sldMk cId="277126657" sldId="328"/>
        </pc:sldMkLst>
      </pc:sldChg>
      <pc:sldChg chg="modNotesTx">
        <pc:chgData name="Sophie Laggan" userId="0aeb69b4-f660-4962-8f33-aaeb75e5a227" providerId="ADAL" clId="{16302301-917A-49D3-9868-B88B93F028AD}" dt="2021-06-24T14:26:15.261" v="5375" actId="20577"/>
        <pc:sldMkLst>
          <pc:docMk/>
          <pc:sldMk cId="4279802609" sldId="329"/>
        </pc:sldMkLst>
      </pc:sldChg>
      <pc:sldChg chg="ord modNotesTx">
        <pc:chgData name="Sophie Laggan" userId="0aeb69b4-f660-4962-8f33-aaeb75e5a227" providerId="ADAL" clId="{16302301-917A-49D3-9868-B88B93F028AD}" dt="2021-06-24T14:39:51.791" v="5850" actId="20577"/>
        <pc:sldMkLst>
          <pc:docMk/>
          <pc:sldMk cId="3090202803" sldId="331"/>
        </pc:sldMkLst>
      </pc:sldChg>
      <pc:sldChg chg="addSp modNotesTx">
        <pc:chgData name="Sophie Laggan" userId="0aeb69b4-f660-4962-8f33-aaeb75e5a227" providerId="ADAL" clId="{16302301-917A-49D3-9868-B88B93F028AD}" dt="2021-06-24T15:22:02.841" v="7576"/>
        <pc:sldMkLst>
          <pc:docMk/>
          <pc:sldMk cId="4210715577" sldId="332"/>
        </pc:sldMkLst>
        <pc:picChg chg="add">
          <ac:chgData name="Sophie Laggan" userId="0aeb69b4-f660-4962-8f33-aaeb75e5a227" providerId="ADAL" clId="{16302301-917A-49D3-9868-B88B93F028AD}" dt="2021-06-24T15:22:02.841" v="7576"/>
          <ac:picMkLst>
            <pc:docMk/>
            <pc:sldMk cId="4210715577" sldId="332"/>
            <ac:picMk id="5" creationId="{2AE64185-E0AE-4945-BEF8-82C784BC5533}"/>
          </ac:picMkLst>
        </pc:picChg>
        <pc:picChg chg="add">
          <ac:chgData name="Sophie Laggan" userId="0aeb69b4-f660-4962-8f33-aaeb75e5a227" providerId="ADAL" clId="{16302301-917A-49D3-9868-B88B93F028AD}" dt="2021-06-24T15:22:02.841" v="7576"/>
          <ac:picMkLst>
            <pc:docMk/>
            <pc:sldMk cId="4210715577" sldId="332"/>
            <ac:picMk id="6" creationId="{E0A2A127-294A-4DB0-AC2B-7D70D9E83299}"/>
          </ac:picMkLst>
        </pc:picChg>
      </pc:sldChg>
      <pc:sldChg chg="modNotesTx">
        <pc:chgData name="Sophie Laggan" userId="0aeb69b4-f660-4962-8f33-aaeb75e5a227" providerId="ADAL" clId="{16302301-917A-49D3-9868-B88B93F028AD}" dt="2021-06-24T14:07:17.586" v="3495" actId="20577"/>
        <pc:sldMkLst>
          <pc:docMk/>
          <pc:sldMk cId="714755324" sldId="334"/>
        </pc:sldMkLst>
      </pc:sldChg>
      <pc:sldChg chg="modSp add ord modNotesTx">
        <pc:chgData name="Sophie Laggan" userId="0aeb69b4-f660-4962-8f33-aaeb75e5a227" providerId="ADAL" clId="{16302301-917A-49D3-9868-B88B93F028AD}" dt="2021-06-24T16:02:51.552" v="8685"/>
        <pc:sldMkLst>
          <pc:docMk/>
          <pc:sldMk cId="2143267193" sldId="337"/>
        </pc:sldMkLst>
        <pc:spChg chg="mod">
          <ac:chgData name="Sophie Laggan" userId="0aeb69b4-f660-4962-8f33-aaeb75e5a227" providerId="ADAL" clId="{16302301-917A-49D3-9868-B88B93F028AD}" dt="2021-06-24T13:19:08.304" v="265" actId="20577"/>
          <ac:spMkLst>
            <pc:docMk/>
            <pc:sldMk cId="2143267193" sldId="337"/>
            <ac:spMk id="4" creationId="{B60A7C21-5F55-4FB0-A8AE-7BF25CE0B1E5}"/>
          </ac:spMkLst>
        </pc:spChg>
        <pc:spChg chg="mod">
          <ac:chgData name="Sophie Laggan" userId="0aeb69b4-f660-4962-8f33-aaeb75e5a227" providerId="ADAL" clId="{16302301-917A-49D3-9868-B88B93F028AD}" dt="2021-06-24T16:02:30.823" v="8684" actId="20577"/>
          <ac:spMkLst>
            <pc:docMk/>
            <pc:sldMk cId="2143267193" sldId="337"/>
            <ac:spMk id="5" creationId="{D0208CA7-78E1-4DE6-87B4-119B1BF05A03}"/>
          </ac:spMkLst>
        </pc:spChg>
      </pc:sldChg>
      <pc:sldChg chg="add ord modNotesTx">
        <pc:chgData name="Sophie Laggan" userId="0aeb69b4-f660-4962-8f33-aaeb75e5a227" providerId="ADAL" clId="{16302301-917A-49D3-9868-B88B93F028AD}" dt="2021-06-24T16:02:51.552" v="8685"/>
        <pc:sldMkLst>
          <pc:docMk/>
          <pc:sldMk cId="2518090322" sldId="338"/>
        </pc:sldMkLst>
      </pc:sldChg>
      <pc:sldChg chg="addSp delSp modSp add ord modNotesTx">
        <pc:chgData name="Sophie Laggan" userId="0aeb69b4-f660-4962-8f33-aaeb75e5a227" providerId="ADAL" clId="{16302301-917A-49D3-9868-B88B93F028AD}" dt="2021-06-24T16:02:51.552" v="8685"/>
        <pc:sldMkLst>
          <pc:docMk/>
          <pc:sldMk cId="1362357498" sldId="339"/>
        </pc:sldMkLst>
        <pc:spChg chg="del">
          <ac:chgData name="Sophie Laggan" userId="0aeb69b4-f660-4962-8f33-aaeb75e5a227" providerId="ADAL" clId="{16302301-917A-49D3-9868-B88B93F028AD}" dt="2021-06-24T13:19:54.389" v="353"/>
          <ac:spMkLst>
            <pc:docMk/>
            <pc:sldMk cId="1362357498" sldId="339"/>
            <ac:spMk id="2" creationId="{6D5DD56C-2285-4CDD-AC09-14E324180E7A}"/>
          </ac:spMkLst>
        </pc:spChg>
        <pc:spChg chg="del">
          <ac:chgData name="Sophie Laggan" userId="0aeb69b4-f660-4962-8f33-aaeb75e5a227" providerId="ADAL" clId="{16302301-917A-49D3-9868-B88B93F028AD}" dt="2021-06-24T13:19:54.389" v="353"/>
          <ac:spMkLst>
            <pc:docMk/>
            <pc:sldMk cId="1362357498" sldId="339"/>
            <ac:spMk id="3" creationId="{6438C395-CA09-4A7B-9EBF-C7CB117E8B3C}"/>
          </ac:spMkLst>
        </pc:spChg>
        <pc:spChg chg="add mod">
          <ac:chgData name="Sophie Laggan" userId="0aeb69b4-f660-4962-8f33-aaeb75e5a227" providerId="ADAL" clId="{16302301-917A-49D3-9868-B88B93F028AD}" dt="2021-06-24T13:22:29.114" v="377" actId="20577"/>
          <ac:spMkLst>
            <pc:docMk/>
            <pc:sldMk cId="1362357498" sldId="339"/>
            <ac:spMk id="4" creationId="{97327496-9459-4F14-BE47-B7BE47FD8CC5}"/>
          </ac:spMkLst>
        </pc:spChg>
        <pc:spChg chg="add del mod">
          <ac:chgData name="Sophie Laggan" userId="0aeb69b4-f660-4962-8f33-aaeb75e5a227" providerId="ADAL" clId="{16302301-917A-49D3-9868-B88B93F028AD}" dt="2021-06-24T13:22:14.302" v="354"/>
          <ac:spMkLst>
            <pc:docMk/>
            <pc:sldMk cId="1362357498" sldId="339"/>
            <ac:spMk id="5" creationId="{6AA3FF71-3700-4DC5-ADFC-3DF46E3B0D88}"/>
          </ac:spMkLst>
        </pc:spChg>
        <pc:picChg chg="add mod">
          <ac:chgData name="Sophie Laggan" userId="0aeb69b4-f660-4962-8f33-aaeb75e5a227" providerId="ADAL" clId="{16302301-917A-49D3-9868-B88B93F028AD}" dt="2021-06-24T13:22:22.323" v="356" actId="1076"/>
          <ac:picMkLst>
            <pc:docMk/>
            <pc:sldMk cId="1362357498" sldId="339"/>
            <ac:picMk id="6" creationId="{498BAB43-9F4F-4B20-897D-8D3EA032DF45}"/>
          </ac:picMkLst>
        </pc:picChg>
        <pc:picChg chg="add">
          <ac:chgData name="Sophie Laggan" userId="0aeb69b4-f660-4962-8f33-aaeb75e5a227" providerId="ADAL" clId="{16302301-917A-49D3-9868-B88B93F028AD}" dt="2021-06-24T15:22:53" v="7605"/>
          <ac:picMkLst>
            <pc:docMk/>
            <pc:sldMk cId="1362357498" sldId="339"/>
            <ac:picMk id="7" creationId="{A8BDB9C6-8182-4A95-8365-79ED71CCF500}"/>
          </ac:picMkLst>
        </pc:picChg>
        <pc:picChg chg="add">
          <ac:chgData name="Sophie Laggan" userId="0aeb69b4-f660-4962-8f33-aaeb75e5a227" providerId="ADAL" clId="{16302301-917A-49D3-9868-B88B93F028AD}" dt="2021-06-24T15:22:53" v="7605"/>
          <ac:picMkLst>
            <pc:docMk/>
            <pc:sldMk cId="1362357498" sldId="339"/>
            <ac:picMk id="8" creationId="{56142D2C-A295-4515-93D4-3FAEC923AF49}"/>
          </ac:picMkLst>
        </pc:picChg>
      </pc:sldChg>
      <pc:sldChg chg="addSp delSp modSp add del ord modNotesTx">
        <pc:chgData name="Sophie Laggan" userId="0aeb69b4-f660-4962-8f33-aaeb75e5a227" providerId="ADAL" clId="{16302301-917A-49D3-9868-B88B93F028AD}" dt="2021-06-24T16:02:51.552" v="8685"/>
        <pc:sldMkLst>
          <pc:docMk/>
          <pc:sldMk cId="889174638" sldId="340"/>
        </pc:sldMkLst>
        <pc:spChg chg="add mod">
          <ac:chgData name="Sophie Laggan" userId="0aeb69b4-f660-4962-8f33-aaeb75e5a227" providerId="ADAL" clId="{16302301-917A-49D3-9868-B88B93F028AD}" dt="2021-06-24T15:13:09.445" v="7174" actId="27636"/>
          <ac:spMkLst>
            <pc:docMk/>
            <pc:sldMk cId="889174638" sldId="340"/>
            <ac:spMk id="3" creationId="{22772979-4C4A-4C4E-A8B2-CB0AC11FA9DD}"/>
          </ac:spMkLst>
        </pc:spChg>
        <pc:spChg chg="mod">
          <ac:chgData name="Sophie Laggan" userId="0aeb69b4-f660-4962-8f33-aaeb75e5a227" providerId="ADAL" clId="{16302301-917A-49D3-9868-B88B93F028AD}" dt="2021-06-24T13:24:21.914" v="503" actId="20577"/>
          <ac:spMkLst>
            <pc:docMk/>
            <pc:sldMk cId="889174638" sldId="340"/>
            <ac:spMk id="4" creationId="{97327496-9459-4F14-BE47-B7BE47FD8CC5}"/>
          </ac:spMkLst>
        </pc:spChg>
        <pc:spChg chg="add mod">
          <ac:chgData name="Sophie Laggan" userId="0aeb69b4-f660-4962-8f33-aaeb75e5a227" providerId="ADAL" clId="{16302301-917A-49D3-9868-B88B93F028AD}" dt="2021-06-24T13:27:28.830" v="699" actId="207"/>
          <ac:spMkLst>
            <pc:docMk/>
            <pc:sldMk cId="889174638" sldId="340"/>
            <ac:spMk id="10" creationId="{31970DA5-F778-4D1C-A6A4-920CBA21B567}"/>
          </ac:spMkLst>
        </pc:spChg>
        <pc:picChg chg="del">
          <ac:chgData name="Sophie Laggan" userId="0aeb69b4-f660-4962-8f33-aaeb75e5a227" providerId="ADAL" clId="{16302301-917A-49D3-9868-B88B93F028AD}" dt="2021-06-24T13:23:15.754" v="432" actId="478"/>
          <ac:picMkLst>
            <pc:docMk/>
            <pc:sldMk cId="889174638" sldId="340"/>
            <ac:picMk id="6" creationId="{498BAB43-9F4F-4B20-897D-8D3EA032DF45}"/>
          </ac:picMkLst>
        </pc:picChg>
        <pc:picChg chg="add mod">
          <ac:chgData name="Sophie Laggan" userId="0aeb69b4-f660-4962-8f33-aaeb75e5a227" providerId="ADAL" clId="{16302301-917A-49D3-9868-B88B93F028AD}" dt="2021-06-24T13:25:58.113" v="658" actId="1076"/>
          <ac:picMkLst>
            <pc:docMk/>
            <pc:sldMk cId="889174638" sldId="340"/>
            <ac:picMk id="7" creationId="{B91347B4-6A7A-408C-9D09-51277CE27500}"/>
          </ac:picMkLst>
        </pc:picChg>
        <pc:picChg chg="add mod">
          <ac:chgData name="Sophie Laggan" userId="0aeb69b4-f660-4962-8f33-aaeb75e5a227" providerId="ADAL" clId="{16302301-917A-49D3-9868-B88B93F028AD}" dt="2021-06-24T13:26:17.766" v="661" actId="1076"/>
          <ac:picMkLst>
            <pc:docMk/>
            <pc:sldMk cId="889174638" sldId="340"/>
            <ac:picMk id="9" creationId="{8F51E856-2F90-42B1-9303-D724347F4E0F}"/>
          </ac:picMkLst>
        </pc:picChg>
        <pc:picChg chg="add">
          <ac:chgData name="Sophie Laggan" userId="0aeb69b4-f660-4962-8f33-aaeb75e5a227" providerId="ADAL" clId="{16302301-917A-49D3-9868-B88B93F028AD}" dt="2021-06-24T15:22:51.197" v="7604"/>
          <ac:picMkLst>
            <pc:docMk/>
            <pc:sldMk cId="889174638" sldId="340"/>
            <ac:picMk id="11" creationId="{4C726466-6270-49E6-A898-CF572EC19FED}"/>
          </ac:picMkLst>
        </pc:picChg>
        <pc:picChg chg="add">
          <ac:chgData name="Sophie Laggan" userId="0aeb69b4-f660-4962-8f33-aaeb75e5a227" providerId="ADAL" clId="{16302301-917A-49D3-9868-B88B93F028AD}" dt="2021-06-24T15:22:51.197" v="7604"/>
          <ac:picMkLst>
            <pc:docMk/>
            <pc:sldMk cId="889174638" sldId="340"/>
            <ac:picMk id="12" creationId="{290E6838-F644-4AAA-BCE5-9C18582685CF}"/>
          </ac:picMkLst>
        </pc:picChg>
      </pc:sldChg>
      <pc:sldChg chg="addSp delSp modSp add ord modNotesTx">
        <pc:chgData name="Sophie Laggan" userId="0aeb69b4-f660-4962-8f33-aaeb75e5a227" providerId="ADAL" clId="{16302301-917A-49D3-9868-B88B93F028AD}" dt="2021-06-24T16:02:51.552" v="8685"/>
        <pc:sldMkLst>
          <pc:docMk/>
          <pc:sldMk cId="2433349722" sldId="341"/>
        </pc:sldMkLst>
        <pc:spChg chg="mod">
          <ac:chgData name="Sophie Laggan" userId="0aeb69b4-f660-4962-8f33-aaeb75e5a227" providerId="ADAL" clId="{16302301-917A-49D3-9868-B88B93F028AD}" dt="2021-06-24T15:15:07.273" v="7242" actId="27636"/>
          <ac:spMkLst>
            <pc:docMk/>
            <pc:sldMk cId="2433349722" sldId="341"/>
            <ac:spMk id="3" creationId="{22772979-4C4A-4C4E-A8B2-CB0AC11FA9DD}"/>
          </ac:spMkLst>
        </pc:spChg>
        <pc:spChg chg="mod">
          <ac:chgData name="Sophie Laggan" userId="0aeb69b4-f660-4962-8f33-aaeb75e5a227" providerId="ADAL" clId="{16302301-917A-49D3-9868-B88B93F028AD}" dt="2021-06-24T13:37:00.869" v="1131" actId="20577"/>
          <ac:spMkLst>
            <pc:docMk/>
            <pc:sldMk cId="2433349722" sldId="341"/>
            <ac:spMk id="4" creationId="{97327496-9459-4F14-BE47-B7BE47FD8CC5}"/>
          </ac:spMkLst>
        </pc:spChg>
        <pc:picChg chg="add">
          <ac:chgData name="Sophie Laggan" userId="0aeb69b4-f660-4962-8f33-aaeb75e5a227" providerId="ADAL" clId="{16302301-917A-49D3-9868-B88B93F028AD}" dt="2021-06-24T15:22:44.821" v="7602"/>
          <ac:picMkLst>
            <pc:docMk/>
            <pc:sldMk cId="2433349722" sldId="341"/>
            <ac:picMk id="8" creationId="{9CAE1323-D49A-47C3-9302-6A73FA87DCE6}"/>
          </ac:picMkLst>
        </pc:picChg>
        <pc:picChg chg="add del">
          <ac:chgData name="Sophie Laggan" userId="0aeb69b4-f660-4962-8f33-aaeb75e5a227" providerId="ADAL" clId="{16302301-917A-49D3-9868-B88B93F028AD}" dt="2021-06-24T13:28:30.221" v="707" actId="478"/>
          <ac:picMkLst>
            <pc:docMk/>
            <pc:sldMk cId="2433349722" sldId="341"/>
            <ac:picMk id="9" creationId="{8F51E856-2F90-42B1-9303-D724347F4E0F}"/>
          </ac:picMkLst>
        </pc:picChg>
        <pc:picChg chg="add">
          <ac:chgData name="Sophie Laggan" userId="0aeb69b4-f660-4962-8f33-aaeb75e5a227" providerId="ADAL" clId="{16302301-917A-49D3-9868-B88B93F028AD}" dt="2021-06-24T15:22:44.821" v="7602"/>
          <ac:picMkLst>
            <pc:docMk/>
            <pc:sldMk cId="2433349722" sldId="341"/>
            <ac:picMk id="11" creationId="{9B2F1C0B-826B-4FBC-8662-BC65103D7E57}"/>
          </ac:picMkLst>
        </pc:picChg>
      </pc:sldChg>
      <pc:sldChg chg="addSp delSp modSp add ord modNotesTx">
        <pc:chgData name="Sophie Laggan" userId="0aeb69b4-f660-4962-8f33-aaeb75e5a227" providerId="ADAL" clId="{16302301-917A-49D3-9868-B88B93F028AD}" dt="2021-06-24T16:02:51.552" v="8685"/>
        <pc:sldMkLst>
          <pc:docMk/>
          <pc:sldMk cId="990577347" sldId="342"/>
        </pc:sldMkLst>
        <pc:spChg chg="mod">
          <ac:chgData name="Sophie Laggan" userId="0aeb69b4-f660-4962-8f33-aaeb75e5a227" providerId="ADAL" clId="{16302301-917A-49D3-9868-B88B93F028AD}" dt="2021-06-24T15:14:33.788" v="7195" actId="1076"/>
          <ac:spMkLst>
            <pc:docMk/>
            <pc:sldMk cId="990577347" sldId="342"/>
            <ac:spMk id="3" creationId="{22772979-4C4A-4C4E-A8B2-CB0AC11FA9DD}"/>
          </ac:spMkLst>
        </pc:spChg>
        <pc:spChg chg="mod">
          <ac:chgData name="Sophie Laggan" userId="0aeb69b4-f660-4962-8f33-aaeb75e5a227" providerId="ADAL" clId="{16302301-917A-49D3-9868-B88B93F028AD}" dt="2021-06-24T13:34:40.820" v="1010" actId="20577"/>
          <ac:spMkLst>
            <pc:docMk/>
            <pc:sldMk cId="990577347" sldId="342"/>
            <ac:spMk id="4" creationId="{97327496-9459-4F14-BE47-B7BE47FD8CC5}"/>
          </ac:spMkLst>
        </pc:spChg>
        <pc:spChg chg="del">
          <ac:chgData name="Sophie Laggan" userId="0aeb69b4-f660-4962-8f33-aaeb75e5a227" providerId="ADAL" clId="{16302301-917A-49D3-9868-B88B93F028AD}" dt="2021-06-24T13:30:45.733" v="857" actId="478"/>
          <ac:spMkLst>
            <pc:docMk/>
            <pc:sldMk cId="990577347" sldId="342"/>
            <ac:spMk id="10" creationId="{31970DA5-F778-4D1C-A6A4-920CBA21B567}"/>
          </ac:spMkLst>
        </pc:spChg>
        <pc:spChg chg="add mod">
          <ac:chgData name="Sophie Laggan" userId="0aeb69b4-f660-4962-8f33-aaeb75e5a227" providerId="ADAL" clId="{16302301-917A-49D3-9868-B88B93F028AD}" dt="2021-06-24T13:32:12.039" v="939" actId="20577"/>
          <ac:spMkLst>
            <pc:docMk/>
            <pc:sldMk cId="990577347" sldId="342"/>
            <ac:spMk id="11" creationId="{A86E624E-BE31-4E98-ABCD-7E023D6BBA89}"/>
          </ac:spMkLst>
        </pc:spChg>
        <pc:spChg chg="add mod">
          <ac:chgData name="Sophie Laggan" userId="0aeb69b4-f660-4962-8f33-aaeb75e5a227" providerId="ADAL" clId="{16302301-917A-49D3-9868-B88B93F028AD}" dt="2021-06-24T15:14:00.496" v="7187" actId="404"/>
          <ac:spMkLst>
            <pc:docMk/>
            <pc:sldMk cId="990577347" sldId="342"/>
            <ac:spMk id="12" creationId="{6974940E-5F34-42FA-8544-106395072CB4}"/>
          </ac:spMkLst>
        </pc:spChg>
        <pc:spChg chg="add mod">
          <ac:chgData name="Sophie Laggan" userId="0aeb69b4-f660-4962-8f33-aaeb75e5a227" providerId="ADAL" clId="{16302301-917A-49D3-9868-B88B93F028AD}" dt="2021-06-24T15:14:14.713" v="7191" actId="1076"/>
          <ac:spMkLst>
            <pc:docMk/>
            <pc:sldMk cId="990577347" sldId="342"/>
            <ac:spMk id="13" creationId="{5450AA14-84B0-4DC0-ACB6-42D54BFC0124}"/>
          </ac:spMkLst>
        </pc:spChg>
        <pc:spChg chg="add mod">
          <ac:chgData name="Sophie Laggan" userId="0aeb69b4-f660-4962-8f33-aaeb75e5a227" providerId="ADAL" clId="{16302301-917A-49D3-9868-B88B93F028AD}" dt="2021-06-24T15:14:55.636" v="7240" actId="1037"/>
          <ac:spMkLst>
            <pc:docMk/>
            <pc:sldMk cId="990577347" sldId="342"/>
            <ac:spMk id="14" creationId="{5F3A5422-2D95-447E-B2B8-5C81050749F6}"/>
          </ac:spMkLst>
        </pc:spChg>
        <pc:spChg chg="add mod">
          <ac:chgData name="Sophie Laggan" userId="0aeb69b4-f660-4962-8f33-aaeb75e5a227" providerId="ADAL" clId="{16302301-917A-49D3-9868-B88B93F028AD}" dt="2021-06-24T15:14:27.095" v="7194" actId="1076"/>
          <ac:spMkLst>
            <pc:docMk/>
            <pc:sldMk cId="990577347" sldId="342"/>
            <ac:spMk id="15" creationId="{4529AC0E-F41F-4B27-8A01-FDB415F9BA53}"/>
          </ac:spMkLst>
        </pc:spChg>
        <pc:spChg chg="add mod">
          <ac:chgData name="Sophie Laggan" userId="0aeb69b4-f660-4962-8f33-aaeb75e5a227" providerId="ADAL" clId="{16302301-917A-49D3-9868-B88B93F028AD}" dt="2021-06-24T15:14:19.498" v="7192" actId="1076"/>
          <ac:spMkLst>
            <pc:docMk/>
            <pc:sldMk cId="990577347" sldId="342"/>
            <ac:spMk id="16" creationId="{25874262-1FBC-4782-B32D-952CC2A9A430}"/>
          </ac:spMkLst>
        </pc:spChg>
        <pc:spChg chg="add mod">
          <ac:chgData name="Sophie Laggan" userId="0aeb69b4-f660-4962-8f33-aaeb75e5a227" providerId="ADAL" clId="{16302301-917A-49D3-9868-B88B93F028AD}" dt="2021-06-24T15:14:22.408" v="7193" actId="1076"/>
          <ac:spMkLst>
            <pc:docMk/>
            <pc:sldMk cId="990577347" sldId="342"/>
            <ac:spMk id="17" creationId="{CBAD0416-BE92-46E4-A359-13A5D3C38F0E}"/>
          </ac:spMkLst>
        </pc:spChg>
        <pc:picChg chg="add mod">
          <ac:chgData name="Sophie Laggan" userId="0aeb69b4-f660-4962-8f33-aaeb75e5a227" providerId="ADAL" clId="{16302301-917A-49D3-9868-B88B93F028AD}" dt="2021-06-24T15:14:42.440" v="7213" actId="1035"/>
          <ac:picMkLst>
            <pc:docMk/>
            <pc:sldMk cId="990577347" sldId="342"/>
            <ac:picMk id="5" creationId="{BE05B10C-7405-41D0-B038-3A7B32A5E8C4}"/>
          </ac:picMkLst>
        </pc:picChg>
        <pc:picChg chg="del">
          <ac:chgData name="Sophie Laggan" userId="0aeb69b4-f660-4962-8f33-aaeb75e5a227" providerId="ADAL" clId="{16302301-917A-49D3-9868-B88B93F028AD}" dt="2021-06-24T13:30:48.605" v="859" actId="478"/>
          <ac:picMkLst>
            <pc:docMk/>
            <pc:sldMk cId="990577347" sldId="342"/>
            <ac:picMk id="7" creationId="{B91347B4-6A7A-408C-9D09-51277CE27500}"/>
          </ac:picMkLst>
        </pc:picChg>
        <pc:picChg chg="add mod">
          <ac:chgData name="Sophie Laggan" userId="0aeb69b4-f660-4962-8f33-aaeb75e5a227" providerId="ADAL" clId="{16302301-917A-49D3-9868-B88B93F028AD}" dt="2021-06-24T15:14:07.345" v="7189" actId="14100"/>
          <ac:picMkLst>
            <pc:docMk/>
            <pc:sldMk cId="990577347" sldId="342"/>
            <ac:picMk id="8" creationId="{79554466-D3D5-49CD-AF03-2735CFFE8795}"/>
          </ac:picMkLst>
        </pc:picChg>
        <pc:picChg chg="del">
          <ac:chgData name="Sophie Laggan" userId="0aeb69b4-f660-4962-8f33-aaeb75e5a227" providerId="ADAL" clId="{16302301-917A-49D3-9868-B88B93F028AD}" dt="2021-06-24T13:30:47.074" v="858" actId="478"/>
          <ac:picMkLst>
            <pc:docMk/>
            <pc:sldMk cId="990577347" sldId="342"/>
            <ac:picMk id="9" creationId="{8F51E856-2F90-42B1-9303-D724347F4E0F}"/>
          </ac:picMkLst>
        </pc:picChg>
        <pc:picChg chg="add">
          <ac:chgData name="Sophie Laggan" userId="0aeb69b4-f660-4962-8f33-aaeb75e5a227" providerId="ADAL" clId="{16302301-917A-49D3-9868-B88B93F028AD}" dt="2021-06-24T15:22:49.665" v="7603"/>
          <ac:picMkLst>
            <pc:docMk/>
            <pc:sldMk cId="990577347" sldId="342"/>
            <ac:picMk id="18" creationId="{CDD7FE09-470D-4211-989D-08941326EFD9}"/>
          </ac:picMkLst>
        </pc:picChg>
        <pc:picChg chg="add">
          <ac:chgData name="Sophie Laggan" userId="0aeb69b4-f660-4962-8f33-aaeb75e5a227" providerId="ADAL" clId="{16302301-917A-49D3-9868-B88B93F028AD}" dt="2021-06-24T15:22:49.665" v="7603"/>
          <ac:picMkLst>
            <pc:docMk/>
            <pc:sldMk cId="990577347" sldId="342"/>
            <ac:picMk id="19" creationId="{E868E701-1CF4-46EF-93FA-520C5F58365A}"/>
          </ac:picMkLst>
        </pc:picChg>
      </pc:sldChg>
      <pc:sldChg chg="addSp delSp modSp add ord modNotesTx">
        <pc:chgData name="Sophie Laggan" userId="0aeb69b4-f660-4962-8f33-aaeb75e5a227" providerId="ADAL" clId="{16302301-917A-49D3-9868-B88B93F028AD}" dt="2021-06-24T16:02:51.552" v="8685"/>
        <pc:sldMkLst>
          <pc:docMk/>
          <pc:sldMk cId="1677560456" sldId="343"/>
        </pc:sldMkLst>
        <pc:spChg chg="mod">
          <ac:chgData name="Sophie Laggan" userId="0aeb69b4-f660-4962-8f33-aaeb75e5a227" providerId="ADAL" clId="{16302301-917A-49D3-9868-B88B93F028AD}" dt="2021-06-24T13:38:56.047" v="1143" actId="20577"/>
          <ac:spMkLst>
            <pc:docMk/>
            <pc:sldMk cId="1677560456" sldId="343"/>
            <ac:spMk id="2" creationId="{BEF3A180-3B84-43A3-9FF0-617757D3FD6D}"/>
          </ac:spMkLst>
        </pc:spChg>
        <pc:spChg chg="del">
          <ac:chgData name="Sophie Laggan" userId="0aeb69b4-f660-4962-8f33-aaeb75e5a227" providerId="ADAL" clId="{16302301-917A-49D3-9868-B88B93F028AD}" dt="2021-06-24T13:39:07.537" v="1144" actId="931"/>
          <ac:spMkLst>
            <pc:docMk/>
            <pc:sldMk cId="1677560456" sldId="343"/>
            <ac:spMk id="3" creationId="{E886C5FC-C5D9-43D1-A052-9BAE06C77B6D}"/>
          </ac:spMkLst>
        </pc:spChg>
        <pc:spChg chg="add mod ord">
          <ac:chgData name="Sophie Laggan" userId="0aeb69b4-f660-4962-8f33-aaeb75e5a227" providerId="ADAL" clId="{16302301-917A-49D3-9868-B88B93F028AD}" dt="2021-06-24T13:40:53.957" v="1183" actId="170"/>
          <ac:spMkLst>
            <pc:docMk/>
            <pc:sldMk cId="1677560456" sldId="343"/>
            <ac:spMk id="7" creationId="{AD97C375-66AE-4820-B30E-F0C4DA6E580A}"/>
          </ac:spMkLst>
        </pc:spChg>
        <pc:picChg chg="add mod ord modCrop">
          <ac:chgData name="Sophie Laggan" userId="0aeb69b4-f660-4962-8f33-aaeb75e5a227" providerId="ADAL" clId="{16302301-917A-49D3-9868-B88B93F028AD}" dt="2021-06-24T15:22:39.693" v="7601" actId="1036"/>
          <ac:picMkLst>
            <pc:docMk/>
            <pc:sldMk cId="1677560456" sldId="343"/>
            <ac:picMk id="5" creationId="{C315D4AD-2D58-4229-9ACF-D9C4EF822220}"/>
          </ac:picMkLst>
        </pc:picChg>
        <pc:picChg chg="add mod modCrop">
          <ac:chgData name="Sophie Laggan" userId="0aeb69b4-f660-4962-8f33-aaeb75e5a227" providerId="ADAL" clId="{16302301-917A-49D3-9868-B88B93F028AD}" dt="2021-06-24T13:41:37.217" v="1184" actId="14100"/>
          <ac:picMkLst>
            <pc:docMk/>
            <pc:sldMk cId="1677560456" sldId="343"/>
            <ac:picMk id="6" creationId="{E03C957E-6224-4B7D-AB0C-DA7AA975E8F7}"/>
          </ac:picMkLst>
        </pc:picChg>
        <pc:picChg chg="add">
          <ac:chgData name="Sophie Laggan" userId="0aeb69b4-f660-4962-8f33-aaeb75e5a227" providerId="ADAL" clId="{16302301-917A-49D3-9868-B88B93F028AD}" dt="2021-06-24T15:22:28.342" v="7582"/>
          <ac:picMkLst>
            <pc:docMk/>
            <pc:sldMk cId="1677560456" sldId="343"/>
            <ac:picMk id="8" creationId="{52771D31-BC61-4352-BDA2-9452C4DA84AC}"/>
          </ac:picMkLst>
        </pc:picChg>
        <pc:picChg chg="add">
          <ac:chgData name="Sophie Laggan" userId="0aeb69b4-f660-4962-8f33-aaeb75e5a227" providerId="ADAL" clId="{16302301-917A-49D3-9868-B88B93F028AD}" dt="2021-06-24T15:22:28.342" v="7582"/>
          <ac:picMkLst>
            <pc:docMk/>
            <pc:sldMk cId="1677560456" sldId="343"/>
            <ac:picMk id="9" creationId="{DB825108-D019-423F-8DF5-121DA1397A63}"/>
          </ac:picMkLst>
        </pc:picChg>
      </pc:sldChg>
      <pc:sldChg chg="addSp delSp modSp add ord modNotesTx">
        <pc:chgData name="Sophie Laggan" userId="0aeb69b4-f660-4962-8f33-aaeb75e5a227" providerId="ADAL" clId="{16302301-917A-49D3-9868-B88B93F028AD}" dt="2021-06-24T16:02:51.552" v="8685"/>
        <pc:sldMkLst>
          <pc:docMk/>
          <pc:sldMk cId="1755148905" sldId="344"/>
        </pc:sldMkLst>
        <pc:spChg chg="del">
          <ac:chgData name="Sophie Laggan" userId="0aeb69b4-f660-4962-8f33-aaeb75e5a227" providerId="ADAL" clId="{16302301-917A-49D3-9868-B88B93F028AD}" dt="2021-06-24T13:48:21.527" v="1306" actId="931"/>
          <ac:spMkLst>
            <pc:docMk/>
            <pc:sldMk cId="1755148905" sldId="344"/>
            <ac:spMk id="3" creationId="{D490FDF8-CE73-4124-A2D8-5A22EB27DF5D}"/>
          </ac:spMkLst>
        </pc:spChg>
        <pc:spChg chg="add del">
          <ac:chgData name="Sophie Laggan" userId="0aeb69b4-f660-4962-8f33-aaeb75e5a227" providerId="ADAL" clId="{16302301-917A-49D3-9868-B88B93F028AD}" dt="2021-06-24T13:47:51.141" v="1305"/>
          <ac:spMkLst>
            <pc:docMk/>
            <pc:sldMk cId="1755148905" sldId="344"/>
            <ac:spMk id="4" creationId="{7CE4D9C1-FD7B-4BDC-A404-41E2740090B1}"/>
          </ac:spMkLst>
        </pc:spChg>
        <pc:picChg chg="add mod modCrop">
          <ac:chgData name="Sophie Laggan" userId="0aeb69b4-f660-4962-8f33-aaeb75e5a227" providerId="ADAL" clId="{16302301-917A-49D3-9868-B88B93F028AD}" dt="2021-06-24T15:22:23.859" v="7580" actId="1076"/>
          <ac:picMkLst>
            <pc:docMk/>
            <pc:sldMk cId="1755148905" sldId="344"/>
            <ac:picMk id="6" creationId="{ACA4AAB4-0053-49DB-AEFA-2BF8C4DAB960}"/>
          </ac:picMkLst>
        </pc:picChg>
        <pc:picChg chg="add">
          <ac:chgData name="Sophie Laggan" userId="0aeb69b4-f660-4962-8f33-aaeb75e5a227" providerId="ADAL" clId="{16302301-917A-49D3-9868-B88B93F028AD}" dt="2021-06-24T15:22:20.003" v="7579"/>
          <ac:picMkLst>
            <pc:docMk/>
            <pc:sldMk cId="1755148905" sldId="344"/>
            <ac:picMk id="7" creationId="{3B521106-F240-4127-81D7-1B3199E8469D}"/>
          </ac:picMkLst>
        </pc:picChg>
        <pc:picChg chg="add">
          <ac:chgData name="Sophie Laggan" userId="0aeb69b4-f660-4962-8f33-aaeb75e5a227" providerId="ADAL" clId="{16302301-917A-49D3-9868-B88B93F028AD}" dt="2021-06-24T15:22:20.003" v="7579"/>
          <ac:picMkLst>
            <pc:docMk/>
            <pc:sldMk cId="1755148905" sldId="344"/>
            <ac:picMk id="8" creationId="{368D59A1-34C8-44E9-8ECD-3F1FC53175DE}"/>
          </ac:picMkLst>
        </pc:picChg>
      </pc:sldChg>
      <pc:sldChg chg="modSp add modNotesTx">
        <pc:chgData name="Sophie Laggan" userId="0aeb69b4-f660-4962-8f33-aaeb75e5a227" providerId="ADAL" clId="{16302301-917A-49D3-9868-B88B93F028AD}" dt="2021-06-24T14:26:06.159" v="5371" actId="20577"/>
        <pc:sldMkLst>
          <pc:docMk/>
          <pc:sldMk cId="1802269132" sldId="345"/>
        </pc:sldMkLst>
        <pc:spChg chg="mod">
          <ac:chgData name="Sophie Laggan" userId="0aeb69b4-f660-4962-8f33-aaeb75e5a227" providerId="ADAL" clId="{16302301-917A-49D3-9868-B88B93F028AD}" dt="2021-06-24T14:23:41.106" v="4823" actId="20577"/>
          <ac:spMkLst>
            <pc:docMk/>
            <pc:sldMk cId="1802269132" sldId="345"/>
            <ac:spMk id="3" creationId="{0E5527DE-05C0-4888-B309-7387B8B66D99}"/>
          </ac:spMkLst>
        </pc:spChg>
      </pc:sldChg>
      <pc:sldChg chg="addSp modSp add modNotesTx">
        <pc:chgData name="Sophie Laggan" userId="0aeb69b4-f660-4962-8f33-aaeb75e5a227" providerId="ADAL" clId="{16302301-917A-49D3-9868-B88B93F028AD}" dt="2021-06-24T15:22:07.829" v="7578"/>
        <pc:sldMkLst>
          <pc:docMk/>
          <pc:sldMk cId="1144808051" sldId="346"/>
        </pc:sldMkLst>
        <pc:spChg chg="mod">
          <ac:chgData name="Sophie Laggan" userId="0aeb69b4-f660-4962-8f33-aaeb75e5a227" providerId="ADAL" clId="{16302301-917A-49D3-9868-B88B93F028AD}" dt="2021-06-24T14:29:26.200" v="5448" actId="6549"/>
          <ac:spMkLst>
            <pc:docMk/>
            <pc:sldMk cId="1144808051" sldId="346"/>
            <ac:spMk id="2" creationId="{BBE25597-E939-43A8-9CE3-61C62E8D09CA}"/>
          </ac:spMkLst>
        </pc:spChg>
        <pc:spChg chg="mod">
          <ac:chgData name="Sophie Laggan" userId="0aeb69b4-f660-4962-8f33-aaeb75e5a227" providerId="ADAL" clId="{16302301-917A-49D3-9868-B88B93F028AD}" dt="2021-06-24T14:32:22.803" v="5614" actId="20577"/>
          <ac:spMkLst>
            <pc:docMk/>
            <pc:sldMk cId="1144808051" sldId="346"/>
            <ac:spMk id="3" creationId="{79EDF6BB-D81F-4D2F-9A3A-05C12B23A4FC}"/>
          </ac:spMkLst>
        </pc:spChg>
        <pc:picChg chg="add">
          <ac:chgData name="Sophie Laggan" userId="0aeb69b4-f660-4962-8f33-aaeb75e5a227" providerId="ADAL" clId="{16302301-917A-49D3-9868-B88B93F028AD}" dt="2021-06-24T15:22:07.829" v="7578"/>
          <ac:picMkLst>
            <pc:docMk/>
            <pc:sldMk cId="1144808051" sldId="346"/>
            <ac:picMk id="4" creationId="{5A59DAE6-F79E-4329-A25B-E2CF870C1BB3}"/>
          </ac:picMkLst>
        </pc:picChg>
        <pc:picChg chg="add">
          <ac:chgData name="Sophie Laggan" userId="0aeb69b4-f660-4962-8f33-aaeb75e5a227" providerId="ADAL" clId="{16302301-917A-49D3-9868-B88B93F028AD}" dt="2021-06-24T15:22:07.829" v="7578"/>
          <ac:picMkLst>
            <pc:docMk/>
            <pc:sldMk cId="1144808051" sldId="346"/>
            <ac:picMk id="5" creationId="{E17536E8-28AA-4124-A854-24FD690A90AD}"/>
          </ac:picMkLst>
        </pc:picChg>
      </pc:sldChg>
      <pc:sldChg chg="addSp delSp modSp add modNotesTx">
        <pc:chgData name="Sophie Laggan" userId="0aeb69b4-f660-4962-8f33-aaeb75e5a227" providerId="ADAL" clId="{16302301-917A-49D3-9868-B88B93F028AD}" dt="2021-06-24T15:22:04.735" v="7577"/>
        <pc:sldMkLst>
          <pc:docMk/>
          <pc:sldMk cId="994566723" sldId="347"/>
        </pc:sldMkLst>
        <pc:spChg chg="del">
          <ac:chgData name="Sophie Laggan" userId="0aeb69b4-f660-4962-8f33-aaeb75e5a227" providerId="ADAL" clId="{16302301-917A-49D3-9868-B88B93F028AD}" dt="2021-06-24T14:34:57.589" v="5767"/>
          <ac:spMkLst>
            <pc:docMk/>
            <pc:sldMk cId="994566723" sldId="347"/>
            <ac:spMk id="2" creationId="{8BF6A954-0999-48A7-B663-B4E0EE2ED669}"/>
          </ac:spMkLst>
        </pc:spChg>
        <pc:spChg chg="del">
          <ac:chgData name="Sophie Laggan" userId="0aeb69b4-f660-4962-8f33-aaeb75e5a227" providerId="ADAL" clId="{16302301-917A-49D3-9868-B88B93F028AD}" dt="2021-06-24T14:34:57.589" v="5767"/>
          <ac:spMkLst>
            <pc:docMk/>
            <pc:sldMk cId="994566723" sldId="347"/>
            <ac:spMk id="3" creationId="{4BECC29C-32A6-403E-B7A3-C61B3CF98E8D}"/>
          </ac:spMkLst>
        </pc:spChg>
        <pc:spChg chg="add mod">
          <ac:chgData name="Sophie Laggan" userId="0aeb69b4-f660-4962-8f33-aaeb75e5a227" providerId="ADAL" clId="{16302301-917A-49D3-9868-B88B93F028AD}" dt="2021-06-24T14:34:57.589" v="5767"/>
          <ac:spMkLst>
            <pc:docMk/>
            <pc:sldMk cId="994566723" sldId="347"/>
            <ac:spMk id="4" creationId="{36C5E222-EA41-4F6F-B672-D41A7AFF0BA0}"/>
          </ac:spMkLst>
        </pc:spChg>
        <pc:spChg chg="add mod">
          <ac:chgData name="Sophie Laggan" userId="0aeb69b4-f660-4962-8f33-aaeb75e5a227" providerId="ADAL" clId="{16302301-917A-49D3-9868-B88B93F028AD}" dt="2021-06-24T14:35:37.178" v="5771" actId="5793"/>
          <ac:spMkLst>
            <pc:docMk/>
            <pc:sldMk cId="994566723" sldId="347"/>
            <ac:spMk id="5" creationId="{202EAC66-984F-4ACB-BB82-27B5B709EE3C}"/>
          </ac:spMkLst>
        </pc:spChg>
        <pc:picChg chg="add">
          <ac:chgData name="Sophie Laggan" userId="0aeb69b4-f660-4962-8f33-aaeb75e5a227" providerId="ADAL" clId="{16302301-917A-49D3-9868-B88B93F028AD}" dt="2021-06-24T15:22:04.735" v="7577"/>
          <ac:picMkLst>
            <pc:docMk/>
            <pc:sldMk cId="994566723" sldId="347"/>
            <ac:picMk id="6" creationId="{ACC20D2A-8B3A-474E-9732-9633ADF4DCDD}"/>
          </ac:picMkLst>
        </pc:picChg>
        <pc:picChg chg="add">
          <ac:chgData name="Sophie Laggan" userId="0aeb69b4-f660-4962-8f33-aaeb75e5a227" providerId="ADAL" clId="{16302301-917A-49D3-9868-B88B93F028AD}" dt="2021-06-24T15:22:04.735" v="7577"/>
          <ac:picMkLst>
            <pc:docMk/>
            <pc:sldMk cId="994566723" sldId="347"/>
            <ac:picMk id="7" creationId="{F85BA436-2B6B-46AE-8E01-12BF09AF1E3D}"/>
          </ac:picMkLst>
        </pc:picChg>
      </pc:sldChg>
      <pc:sldChg chg="modSp add ord modNotesTx">
        <pc:chgData name="Sophie Laggan" userId="0aeb69b4-f660-4962-8f33-aaeb75e5a227" providerId="ADAL" clId="{16302301-917A-49D3-9868-B88B93F028AD}" dt="2021-06-24T14:55:04.617" v="6335" actId="20577"/>
        <pc:sldMkLst>
          <pc:docMk/>
          <pc:sldMk cId="2446125078" sldId="348"/>
        </pc:sldMkLst>
        <pc:spChg chg="mod">
          <ac:chgData name="Sophie Laggan" userId="0aeb69b4-f660-4962-8f33-aaeb75e5a227" providerId="ADAL" clId="{16302301-917A-49D3-9868-B88B93F028AD}" dt="2021-06-24T14:41:55.168" v="6056" actId="20577"/>
          <ac:spMkLst>
            <pc:docMk/>
            <pc:sldMk cId="2446125078" sldId="348"/>
            <ac:spMk id="4" creationId="{B60A7C21-5F55-4FB0-A8AE-7BF25CE0B1E5}"/>
          </ac:spMkLst>
        </pc:spChg>
        <pc:spChg chg="mod">
          <ac:chgData name="Sophie Laggan" userId="0aeb69b4-f660-4962-8f33-aaeb75e5a227" providerId="ADAL" clId="{16302301-917A-49D3-9868-B88B93F028AD}" dt="2021-06-24T14:54:37.712" v="6282" actId="20577"/>
          <ac:spMkLst>
            <pc:docMk/>
            <pc:sldMk cId="2446125078" sldId="348"/>
            <ac:spMk id="5" creationId="{D0208CA7-78E1-4DE6-87B4-119B1BF05A03}"/>
          </ac:spMkLst>
        </pc:spChg>
      </pc:sldChg>
      <pc:sldChg chg="addSp delSp modSp add modNotesTx">
        <pc:chgData name="Sophie Laggan" userId="0aeb69b4-f660-4962-8f33-aaeb75e5a227" providerId="ADAL" clId="{16302301-917A-49D3-9868-B88B93F028AD}" dt="2021-06-24T15:21:58.972" v="7575"/>
        <pc:sldMkLst>
          <pc:docMk/>
          <pc:sldMk cId="3422308946" sldId="349"/>
        </pc:sldMkLst>
        <pc:spChg chg="del">
          <ac:chgData name="Sophie Laggan" userId="0aeb69b4-f660-4962-8f33-aaeb75e5a227" providerId="ADAL" clId="{16302301-917A-49D3-9868-B88B93F028AD}" dt="2021-06-24T14:45:29.073" v="6141" actId="478"/>
          <ac:spMkLst>
            <pc:docMk/>
            <pc:sldMk cId="3422308946" sldId="349"/>
            <ac:spMk id="2" creationId="{CDB00C1E-7D49-44CF-B512-BC0AC73DD96B}"/>
          </ac:spMkLst>
        </pc:spChg>
        <pc:spChg chg="del">
          <ac:chgData name="Sophie Laggan" userId="0aeb69b4-f660-4962-8f33-aaeb75e5a227" providerId="ADAL" clId="{16302301-917A-49D3-9868-B88B93F028AD}" dt="2021-06-24T14:45:30.910" v="6142" actId="478"/>
          <ac:spMkLst>
            <pc:docMk/>
            <pc:sldMk cId="3422308946" sldId="349"/>
            <ac:spMk id="3" creationId="{5AF4C447-949D-45B9-A5F9-4DCC8B64B69F}"/>
          </ac:spMkLst>
        </pc:spChg>
        <pc:spChg chg="add mod">
          <ac:chgData name="Sophie Laggan" userId="0aeb69b4-f660-4962-8f33-aaeb75e5a227" providerId="ADAL" clId="{16302301-917A-49D3-9868-B88B93F028AD}" dt="2021-06-24T14:47:02.727" v="6156" actId="208"/>
          <ac:spMkLst>
            <pc:docMk/>
            <pc:sldMk cId="3422308946" sldId="349"/>
            <ac:spMk id="8" creationId="{C72B2EFF-88EE-4527-A85E-08BBC5AD9583}"/>
          </ac:spMkLst>
        </pc:spChg>
        <pc:spChg chg="add mod ord">
          <ac:chgData name="Sophie Laggan" userId="0aeb69b4-f660-4962-8f33-aaeb75e5a227" providerId="ADAL" clId="{16302301-917A-49D3-9868-B88B93F028AD}" dt="2021-06-24T14:59:01.726" v="6368" actId="113"/>
          <ac:spMkLst>
            <pc:docMk/>
            <pc:sldMk cId="3422308946" sldId="349"/>
            <ac:spMk id="9" creationId="{366EF828-67E3-44EA-AE0A-2D1C287CE23C}"/>
          </ac:spMkLst>
        </pc:spChg>
        <pc:spChg chg="add mod">
          <ac:chgData name="Sophie Laggan" userId="0aeb69b4-f660-4962-8f33-aaeb75e5a227" providerId="ADAL" clId="{16302301-917A-49D3-9868-B88B93F028AD}" dt="2021-06-24T14:58:17.248" v="6352" actId="208"/>
          <ac:spMkLst>
            <pc:docMk/>
            <pc:sldMk cId="3422308946" sldId="349"/>
            <ac:spMk id="10" creationId="{EC844183-1714-4209-A6BB-8B5DC9326413}"/>
          </ac:spMkLst>
        </pc:spChg>
        <pc:picChg chg="add mod">
          <ac:chgData name="Sophie Laggan" userId="0aeb69b4-f660-4962-8f33-aaeb75e5a227" providerId="ADAL" clId="{16302301-917A-49D3-9868-B88B93F028AD}" dt="2021-06-24T14:46:29.109" v="6150" actId="1440"/>
          <ac:picMkLst>
            <pc:docMk/>
            <pc:sldMk cId="3422308946" sldId="349"/>
            <ac:picMk id="5" creationId="{14565183-FC26-44AE-BD18-565886C3BDD5}"/>
          </ac:picMkLst>
        </pc:picChg>
        <pc:picChg chg="add mod">
          <ac:chgData name="Sophie Laggan" userId="0aeb69b4-f660-4962-8f33-aaeb75e5a227" providerId="ADAL" clId="{16302301-917A-49D3-9868-B88B93F028AD}" dt="2021-06-24T14:46:40.364" v="6153" actId="1076"/>
          <ac:picMkLst>
            <pc:docMk/>
            <pc:sldMk cId="3422308946" sldId="349"/>
            <ac:picMk id="7" creationId="{3505697E-F2B4-4DEB-96C1-9E41D971D1B3}"/>
          </ac:picMkLst>
        </pc:picChg>
        <pc:picChg chg="add">
          <ac:chgData name="Sophie Laggan" userId="0aeb69b4-f660-4962-8f33-aaeb75e5a227" providerId="ADAL" clId="{16302301-917A-49D3-9868-B88B93F028AD}" dt="2021-06-24T15:21:58.972" v="7575"/>
          <ac:picMkLst>
            <pc:docMk/>
            <pc:sldMk cId="3422308946" sldId="349"/>
            <ac:picMk id="11" creationId="{5FA43B5A-4CDB-491E-B9BC-FC64805151A7}"/>
          </ac:picMkLst>
        </pc:picChg>
        <pc:picChg chg="add">
          <ac:chgData name="Sophie Laggan" userId="0aeb69b4-f660-4962-8f33-aaeb75e5a227" providerId="ADAL" clId="{16302301-917A-49D3-9868-B88B93F028AD}" dt="2021-06-24T15:21:58.972" v="7575"/>
          <ac:picMkLst>
            <pc:docMk/>
            <pc:sldMk cId="3422308946" sldId="349"/>
            <ac:picMk id="12" creationId="{F7F38965-1630-4DD3-A9EB-18A1A00D3B08}"/>
          </ac:picMkLst>
        </pc:picChg>
      </pc:sldChg>
      <pc:sldChg chg="addSp delSp modSp add modNotesTx">
        <pc:chgData name="Sophie Laggan" userId="0aeb69b4-f660-4962-8f33-aaeb75e5a227" providerId="ADAL" clId="{16302301-917A-49D3-9868-B88B93F028AD}" dt="2021-06-24T15:21:20.036" v="7520"/>
        <pc:sldMkLst>
          <pc:docMk/>
          <pc:sldMk cId="1130114293" sldId="350"/>
        </pc:sldMkLst>
        <pc:spChg chg="del">
          <ac:chgData name="Sophie Laggan" userId="0aeb69b4-f660-4962-8f33-aaeb75e5a227" providerId="ADAL" clId="{16302301-917A-49D3-9868-B88B93F028AD}" dt="2021-06-24T15:01:34.336" v="6395"/>
          <ac:spMkLst>
            <pc:docMk/>
            <pc:sldMk cId="1130114293" sldId="350"/>
            <ac:spMk id="2" creationId="{9CFAFD7D-75A6-4F69-9BE1-B0246CCB0D7A}"/>
          </ac:spMkLst>
        </pc:spChg>
        <pc:spChg chg="del">
          <ac:chgData name="Sophie Laggan" userId="0aeb69b4-f660-4962-8f33-aaeb75e5a227" providerId="ADAL" clId="{16302301-917A-49D3-9868-B88B93F028AD}" dt="2021-06-24T15:01:34.336" v="6395"/>
          <ac:spMkLst>
            <pc:docMk/>
            <pc:sldMk cId="1130114293" sldId="350"/>
            <ac:spMk id="3" creationId="{B84535C6-E42C-4E81-B2E6-289F57A70200}"/>
          </ac:spMkLst>
        </pc:spChg>
        <pc:spChg chg="add mod">
          <ac:chgData name="Sophie Laggan" userId="0aeb69b4-f660-4962-8f33-aaeb75e5a227" providerId="ADAL" clId="{16302301-917A-49D3-9868-B88B93F028AD}" dt="2021-06-24T15:01:43.698" v="6413" actId="20577"/>
          <ac:spMkLst>
            <pc:docMk/>
            <pc:sldMk cId="1130114293" sldId="350"/>
            <ac:spMk id="4" creationId="{DDA50B3F-C26F-4F7E-93F6-934FCC1F39D7}"/>
          </ac:spMkLst>
        </pc:spChg>
        <pc:spChg chg="add mod">
          <ac:chgData name="Sophie Laggan" userId="0aeb69b4-f660-4962-8f33-aaeb75e5a227" providerId="ADAL" clId="{16302301-917A-49D3-9868-B88B93F028AD}" dt="2021-06-24T15:03:12.394" v="6689" actId="20577"/>
          <ac:spMkLst>
            <pc:docMk/>
            <pc:sldMk cId="1130114293" sldId="350"/>
            <ac:spMk id="5" creationId="{7F9CFBF3-29D1-4170-88A4-7BBA96A193C6}"/>
          </ac:spMkLst>
        </pc:spChg>
        <pc:picChg chg="add">
          <ac:chgData name="Sophie Laggan" userId="0aeb69b4-f660-4962-8f33-aaeb75e5a227" providerId="ADAL" clId="{16302301-917A-49D3-9868-B88B93F028AD}" dt="2021-06-24T15:21:20.036" v="7520"/>
          <ac:picMkLst>
            <pc:docMk/>
            <pc:sldMk cId="1130114293" sldId="350"/>
            <ac:picMk id="6" creationId="{538FBEAE-92C6-4950-B2CF-7D3969E3FD29}"/>
          </ac:picMkLst>
        </pc:picChg>
        <pc:picChg chg="add">
          <ac:chgData name="Sophie Laggan" userId="0aeb69b4-f660-4962-8f33-aaeb75e5a227" providerId="ADAL" clId="{16302301-917A-49D3-9868-B88B93F028AD}" dt="2021-06-24T15:21:20.036" v="7520"/>
          <ac:picMkLst>
            <pc:docMk/>
            <pc:sldMk cId="1130114293" sldId="350"/>
            <ac:picMk id="7" creationId="{B4610E1E-363B-46E9-9E53-8A1126F6F3C0}"/>
          </ac:picMkLst>
        </pc:picChg>
      </pc:sldChg>
      <pc:sldChg chg="addSp add ord modNotesTx">
        <pc:chgData name="Sophie Laggan" userId="0aeb69b4-f660-4962-8f33-aaeb75e5a227" providerId="ADAL" clId="{16302301-917A-49D3-9868-B88B93F028AD}" dt="2021-06-24T15:46:40.745" v="8575" actId="20577"/>
        <pc:sldMkLst>
          <pc:docMk/>
          <pc:sldMk cId="2413411640" sldId="351"/>
        </pc:sldMkLst>
        <pc:picChg chg="add">
          <ac:chgData name="Sophie Laggan" userId="0aeb69b4-f660-4962-8f33-aaeb75e5a227" providerId="ADAL" clId="{16302301-917A-49D3-9868-B88B93F028AD}" dt="2021-06-24T15:21:18.278" v="7519"/>
          <ac:picMkLst>
            <pc:docMk/>
            <pc:sldMk cId="2413411640" sldId="351"/>
            <ac:picMk id="5" creationId="{2D26C5FC-9422-44DF-9910-0FC64DD28900}"/>
          </ac:picMkLst>
        </pc:picChg>
        <pc:picChg chg="add">
          <ac:chgData name="Sophie Laggan" userId="0aeb69b4-f660-4962-8f33-aaeb75e5a227" providerId="ADAL" clId="{16302301-917A-49D3-9868-B88B93F028AD}" dt="2021-06-24T15:21:18.278" v="7519"/>
          <ac:picMkLst>
            <pc:docMk/>
            <pc:sldMk cId="2413411640" sldId="351"/>
            <ac:picMk id="6" creationId="{3A58ADE2-66DB-4CF1-AE5E-F86632080508}"/>
          </ac:picMkLst>
        </pc:picChg>
      </pc:sldChg>
      <pc:sldChg chg="modSp add ord modNotesTx">
        <pc:chgData name="Sophie Laggan" userId="0aeb69b4-f660-4962-8f33-aaeb75e5a227" providerId="ADAL" clId="{16302301-917A-49D3-9868-B88B93F028AD}" dt="2021-06-24T15:04:15.135" v="6743" actId="20577"/>
        <pc:sldMkLst>
          <pc:docMk/>
          <pc:sldMk cId="364191547" sldId="352"/>
        </pc:sldMkLst>
        <pc:spChg chg="mod">
          <ac:chgData name="Sophie Laggan" userId="0aeb69b4-f660-4962-8f33-aaeb75e5a227" providerId="ADAL" clId="{16302301-917A-49D3-9868-B88B93F028AD}" dt="2021-06-24T15:04:07.010" v="6734" actId="5793"/>
          <ac:spMkLst>
            <pc:docMk/>
            <pc:sldMk cId="364191547" sldId="352"/>
            <ac:spMk id="4" creationId="{B60A7C21-5F55-4FB0-A8AE-7BF25CE0B1E5}"/>
          </ac:spMkLst>
        </pc:spChg>
        <pc:spChg chg="mod">
          <ac:chgData name="Sophie Laggan" userId="0aeb69b4-f660-4962-8f33-aaeb75e5a227" providerId="ADAL" clId="{16302301-917A-49D3-9868-B88B93F028AD}" dt="2021-06-24T15:04:10.413" v="6738" actId="20577"/>
          <ac:spMkLst>
            <pc:docMk/>
            <pc:sldMk cId="364191547" sldId="352"/>
            <ac:spMk id="5" creationId="{D0208CA7-78E1-4DE6-87B4-119B1BF05A03}"/>
          </ac:spMkLst>
        </pc:spChg>
      </pc:sldChg>
      <pc:sldChg chg="addSp delSp modSp add modNotesTx">
        <pc:chgData name="Sophie Laggan" userId="0aeb69b4-f660-4962-8f33-aaeb75e5a227" providerId="ADAL" clId="{16302301-917A-49D3-9868-B88B93F028AD}" dt="2021-06-24T15:21:23.188" v="7521"/>
        <pc:sldMkLst>
          <pc:docMk/>
          <pc:sldMk cId="1699712236" sldId="353"/>
        </pc:sldMkLst>
        <pc:spChg chg="del">
          <ac:chgData name="Sophie Laggan" userId="0aeb69b4-f660-4962-8f33-aaeb75e5a227" providerId="ADAL" clId="{16302301-917A-49D3-9868-B88B93F028AD}" dt="2021-06-24T15:04:34.742" v="6745"/>
          <ac:spMkLst>
            <pc:docMk/>
            <pc:sldMk cId="1699712236" sldId="353"/>
            <ac:spMk id="2" creationId="{314A03A5-661A-4BF4-883D-1E0AA8CC62DD}"/>
          </ac:spMkLst>
        </pc:spChg>
        <pc:spChg chg="del">
          <ac:chgData name="Sophie Laggan" userId="0aeb69b4-f660-4962-8f33-aaeb75e5a227" providerId="ADAL" clId="{16302301-917A-49D3-9868-B88B93F028AD}" dt="2021-06-24T15:04:34.742" v="6745"/>
          <ac:spMkLst>
            <pc:docMk/>
            <pc:sldMk cId="1699712236" sldId="353"/>
            <ac:spMk id="3" creationId="{D872AA20-E520-4489-BA69-D99A691C7426}"/>
          </ac:spMkLst>
        </pc:spChg>
        <pc:spChg chg="add del mod">
          <ac:chgData name="Sophie Laggan" userId="0aeb69b4-f660-4962-8f33-aaeb75e5a227" providerId="ADAL" clId="{16302301-917A-49D3-9868-B88B93F028AD}" dt="2021-06-24T15:05:42.411" v="6768" actId="478"/>
          <ac:spMkLst>
            <pc:docMk/>
            <pc:sldMk cId="1699712236" sldId="353"/>
            <ac:spMk id="4" creationId="{853EE272-CAFD-4B18-A22F-913DB92C9ADF}"/>
          </ac:spMkLst>
        </pc:spChg>
        <pc:spChg chg="add mod">
          <ac:chgData name="Sophie Laggan" userId="0aeb69b4-f660-4962-8f33-aaeb75e5a227" providerId="ADAL" clId="{16302301-917A-49D3-9868-B88B93F028AD}" dt="2021-06-24T15:05:59.413" v="6774" actId="1076"/>
          <ac:spMkLst>
            <pc:docMk/>
            <pc:sldMk cId="1699712236" sldId="353"/>
            <ac:spMk id="5" creationId="{A37ACCA9-BC87-40DD-98C0-57BA247B113D}"/>
          </ac:spMkLst>
        </pc:spChg>
        <pc:picChg chg="add">
          <ac:chgData name="Sophie Laggan" userId="0aeb69b4-f660-4962-8f33-aaeb75e5a227" providerId="ADAL" clId="{16302301-917A-49D3-9868-B88B93F028AD}" dt="2021-06-24T15:21:23.188" v="7521"/>
          <ac:picMkLst>
            <pc:docMk/>
            <pc:sldMk cId="1699712236" sldId="353"/>
            <ac:picMk id="6" creationId="{534C68DC-89D2-487C-A562-CA58498F311E}"/>
          </ac:picMkLst>
        </pc:picChg>
        <pc:picChg chg="add">
          <ac:chgData name="Sophie Laggan" userId="0aeb69b4-f660-4962-8f33-aaeb75e5a227" providerId="ADAL" clId="{16302301-917A-49D3-9868-B88B93F028AD}" dt="2021-06-24T15:21:23.188" v="7521"/>
          <ac:picMkLst>
            <pc:docMk/>
            <pc:sldMk cId="1699712236" sldId="353"/>
            <ac:picMk id="7" creationId="{53521287-DB04-43F4-AB8C-D967E7EE90AD}"/>
          </ac:picMkLst>
        </pc:picChg>
      </pc:sldChg>
      <pc:sldChg chg="addSp modSp add">
        <pc:chgData name="Sophie Laggan" userId="0aeb69b4-f660-4962-8f33-aaeb75e5a227" providerId="ADAL" clId="{16302301-917A-49D3-9868-B88B93F028AD}" dt="2021-06-24T15:21:28.227" v="7523"/>
        <pc:sldMkLst>
          <pc:docMk/>
          <pc:sldMk cId="3034089226" sldId="354"/>
        </pc:sldMkLst>
        <pc:spChg chg="mod">
          <ac:chgData name="Sophie Laggan" userId="0aeb69b4-f660-4962-8f33-aaeb75e5a227" providerId="ADAL" clId="{16302301-917A-49D3-9868-B88B93F028AD}" dt="2021-06-24T15:05:07.436" v="6754" actId="20577"/>
          <ac:spMkLst>
            <pc:docMk/>
            <pc:sldMk cId="3034089226" sldId="354"/>
            <ac:spMk id="4" creationId="{853EE272-CAFD-4B18-A22F-913DB92C9ADF}"/>
          </ac:spMkLst>
        </pc:spChg>
        <pc:spChg chg="mod">
          <ac:chgData name="Sophie Laggan" userId="0aeb69b4-f660-4962-8f33-aaeb75e5a227" providerId="ADAL" clId="{16302301-917A-49D3-9868-B88B93F028AD}" dt="2021-06-24T15:11:56.004" v="7035" actId="20577"/>
          <ac:spMkLst>
            <pc:docMk/>
            <pc:sldMk cId="3034089226" sldId="354"/>
            <ac:spMk id="5" creationId="{A37ACCA9-BC87-40DD-98C0-57BA247B113D}"/>
          </ac:spMkLst>
        </pc:spChg>
        <pc:picChg chg="add">
          <ac:chgData name="Sophie Laggan" userId="0aeb69b4-f660-4962-8f33-aaeb75e5a227" providerId="ADAL" clId="{16302301-917A-49D3-9868-B88B93F028AD}" dt="2021-06-24T15:21:28.227" v="7523"/>
          <ac:picMkLst>
            <pc:docMk/>
            <pc:sldMk cId="3034089226" sldId="354"/>
            <ac:picMk id="6" creationId="{B0233E46-90C7-47AE-A7F5-37487F0394E7}"/>
          </ac:picMkLst>
        </pc:picChg>
        <pc:picChg chg="add">
          <ac:chgData name="Sophie Laggan" userId="0aeb69b4-f660-4962-8f33-aaeb75e5a227" providerId="ADAL" clId="{16302301-917A-49D3-9868-B88B93F028AD}" dt="2021-06-24T15:21:28.227" v="7523"/>
          <ac:picMkLst>
            <pc:docMk/>
            <pc:sldMk cId="3034089226" sldId="354"/>
            <ac:picMk id="7" creationId="{43F408D5-B471-4C0B-BFF0-ED446E944339}"/>
          </ac:picMkLst>
        </pc:picChg>
      </pc:sldChg>
      <pc:sldChg chg="addSp delSp modSp add">
        <pc:chgData name="Sophie Laggan" userId="0aeb69b4-f660-4962-8f33-aaeb75e5a227" providerId="ADAL" clId="{16302301-917A-49D3-9868-B88B93F028AD}" dt="2021-06-24T15:21:25.702" v="7522"/>
        <pc:sldMkLst>
          <pc:docMk/>
          <pc:sldMk cId="3605456430" sldId="355"/>
        </pc:sldMkLst>
        <pc:spChg chg="mod">
          <ac:chgData name="Sophie Laggan" userId="0aeb69b4-f660-4962-8f33-aaeb75e5a227" providerId="ADAL" clId="{16302301-917A-49D3-9868-B88B93F028AD}" dt="2021-06-24T15:06:53.033" v="6940" actId="1036"/>
          <ac:spMkLst>
            <pc:docMk/>
            <pc:sldMk cId="3605456430" sldId="355"/>
            <ac:spMk id="2" creationId="{9C5017A8-3BCF-4A4C-A1F2-B4FDA22F9144}"/>
          </ac:spMkLst>
        </pc:spChg>
        <pc:spChg chg="del">
          <ac:chgData name="Sophie Laggan" userId="0aeb69b4-f660-4962-8f33-aaeb75e5a227" providerId="ADAL" clId="{16302301-917A-49D3-9868-B88B93F028AD}" dt="2021-06-24T15:06:54.878" v="6941" actId="478"/>
          <ac:spMkLst>
            <pc:docMk/>
            <pc:sldMk cId="3605456430" sldId="355"/>
            <ac:spMk id="3" creationId="{8C9B3927-C94E-4100-A844-D599F812D475}"/>
          </ac:spMkLst>
        </pc:spChg>
        <pc:picChg chg="add mod">
          <ac:chgData name="Sophie Laggan" userId="0aeb69b4-f660-4962-8f33-aaeb75e5a227" providerId="ADAL" clId="{16302301-917A-49D3-9868-B88B93F028AD}" dt="2021-06-24T15:10:18.179" v="7021" actId="1076"/>
          <ac:picMkLst>
            <pc:docMk/>
            <pc:sldMk cId="3605456430" sldId="355"/>
            <ac:picMk id="5" creationId="{1143B1A5-4B6A-4BCE-B2FF-4627935DE727}"/>
          </ac:picMkLst>
        </pc:picChg>
        <pc:picChg chg="add del mod">
          <ac:chgData name="Sophie Laggan" userId="0aeb69b4-f660-4962-8f33-aaeb75e5a227" providerId="ADAL" clId="{16302301-917A-49D3-9868-B88B93F028AD}" dt="2021-06-24T15:09:04.659" v="6967" actId="478"/>
          <ac:picMkLst>
            <pc:docMk/>
            <pc:sldMk cId="3605456430" sldId="355"/>
            <ac:picMk id="7" creationId="{A4B62627-6419-412B-A2D1-76EC3AF5C0E9}"/>
          </ac:picMkLst>
        </pc:picChg>
        <pc:picChg chg="add mod modCrop">
          <ac:chgData name="Sophie Laggan" userId="0aeb69b4-f660-4962-8f33-aaeb75e5a227" providerId="ADAL" clId="{16302301-917A-49D3-9868-B88B93F028AD}" dt="2021-06-24T15:09:53.359" v="7019" actId="732"/>
          <ac:picMkLst>
            <pc:docMk/>
            <pc:sldMk cId="3605456430" sldId="355"/>
            <ac:picMk id="9" creationId="{DD658064-C42E-4BF1-BADF-50AC62EF03E6}"/>
          </ac:picMkLst>
        </pc:picChg>
        <pc:picChg chg="add mod ord">
          <ac:chgData name="Sophie Laggan" userId="0aeb69b4-f660-4962-8f33-aaeb75e5a227" providerId="ADAL" clId="{16302301-917A-49D3-9868-B88B93F028AD}" dt="2021-06-24T15:10:18.179" v="7021" actId="1076"/>
          <ac:picMkLst>
            <pc:docMk/>
            <pc:sldMk cId="3605456430" sldId="355"/>
            <ac:picMk id="11" creationId="{D71FD75E-353E-44EF-9B3A-DDA71064E1C5}"/>
          </ac:picMkLst>
        </pc:picChg>
        <pc:picChg chg="add mod">
          <ac:chgData name="Sophie Laggan" userId="0aeb69b4-f660-4962-8f33-aaeb75e5a227" providerId="ADAL" clId="{16302301-917A-49D3-9868-B88B93F028AD}" dt="2021-06-24T15:10:18.179" v="7021" actId="1076"/>
          <ac:picMkLst>
            <pc:docMk/>
            <pc:sldMk cId="3605456430" sldId="355"/>
            <ac:picMk id="13" creationId="{EEB7F0C7-F522-4D53-9FCA-3559E63F511E}"/>
          </ac:picMkLst>
        </pc:picChg>
        <pc:picChg chg="add mod">
          <ac:chgData name="Sophie Laggan" userId="0aeb69b4-f660-4962-8f33-aaeb75e5a227" providerId="ADAL" clId="{16302301-917A-49D3-9868-B88B93F028AD}" dt="2021-06-24T15:11:38.715" v="7034" actId="1076"/>
          <ac:picMkLst>
            <pc:docMk/>
            <pc:sldMk cId="3605456430" sldId="355"/>
            <ac:picMk id="15" creationId="{20468F52-DC7B-4F89-89E0-247B733ED6FF}"/>
          </ac:picMkLst>
        </pc:picChg>
        <pc:picChg chg="add">
          <ac:chgData name="Sophie Laggan" userId="0aeb69b4-f660-4962-8f33-aaeb75e5a227" providerId="ADAL" clId="{16302301-917A-49D3-9868-B88B93F028AD}" dt="2021-06-24T15:21:25.702" v="7522"/>
          <ac:picMkLst>
            <pc:docMk/>
            <pc:sldMk cId="3605456430" sldId="355"/>
            <ac:picMk id="16" creationId="{449F981E-E6E5-47FF-B958-F1CEC0863F54}"/>
          </ac:picMkLst>
        </pc:picChg>
        <pc:picChg chg="add">
          <ac:chgData name="Sophie Laggan" userId="0aeb69b4-f660-4962-8f33-aaeb75e5a227" providerId="ADAL" clId="{16302301-917A-49D3-9868-B88B93F028AD}" dt="2021-06-24T15:21:25.702" v="7522"/>
          <ac:picMkLst>
            <pc:docMk/>
            <pc:sldMk cId="3605456430" sldId="355"/>
            <ac:picMk id="17" creationId="{40D6BEEC-1D2F-4A71-BFA8-38B76185B825}"/>
          </ac:picMkLst>
        </pc:picChg>
      </pc:sldChg>
      <pc:sldChg chg="addSp modSp add">
        <pc:chgData name="Sophie Laggan" userId="0aeb69b4-f660-4962-8f33-aaeb75e5a227" providerId="ADAL" clId="{16302301-917A-49D3-9868-B88B93F028AD}" dt="2021-06-24T15:21:52.933" v="7574" actId="14100"/>
        <pc:sldMkLst>
          <pc:docMk/>
          <pc:sldMk cId="3006295659" sldId="356"/>
        </pc:sldMkLst>
        <pc:spChg chg="mod">
          <ac:chgData name="Sophie Laggan" userId="0aeb69b4-f660-4962-8f33-aaeb75e5a227" providerId="ADAL" clId="{16302301-917A-49D3-9868-B88B93F028AD}" dt="2021-06-24T15:12:39.705" v="7171" actId="20577"/>
          <ac:spMkLst>
            <pc:docMk/>
            <pc:sldMk cId="3006295659" sldId="356"/>
            <ac:spMk id="2" creationId="{BA570666-9AB1-4F7E-ABAB-EF54F3CFF034}"/>
          </ac:spMkLst>
        </pc:spChg>
        <pc:spChg chg="mod">
          <ac:chgData name="Sophie Laggan" userId="0aeb69b4-f660-4962-8f33-aaeb75e5a227" providerId="ADAL" clId="{16302301-917A-49D3-9868-B88B93F028AD}" dt="2021-06-24T15:12:45.111" v="7172" actId="2710"/>
          <ac:spMkLst>
            <pc:docMk/>
            <pc:sldMk cId="3006295659" sldId="356"/>
            <ac:spMk id="3" creationId="{F341473F-C254-4004-975B-644B123B5442}"/>
          </ac:spMkLst>
        </pc:spChg>
        <pc:picChg chg="add mod">
          <ac:chgData name="Sophie Laggan" userId="0aeb69b4-f660-4962-8f33-aaeb75e5a227" providerId="ADAL" clId="{16302301-917A-49D3-9868-B88B93F028AD}" dt="2021-06-24T15:21:39.926" v="7570" actId="1038"/>
          <ac:picMkLst>
            <pc:docMk/>
            <pc:sldMk cId="3006295659" sldId="356"/>
            <ac:picMk id="5" creationId="{092FD5EA-FCFD-4D60-A494-077A0B9FD0AE}"/>
          </ac:picMkLst>
        </pc:picChg>
        <pc:picChg chg="add mod">
          <ac:chgData name="Sophie Laggan" userId="0aeb69b4-f660-4962-8f33-aaeb75e5a227" providerId="ADAL" clId="{16302301-917A-49D3-9868-B88B93F028AD}" dt="2021-06-24T15:21:52.933" v="7574" actId="14100"/>
          <ac:picMkLst>
            <pc:docMk/>
            <pc:sldMk cId="3006295659" sldId="356"/>
            <ac:picMk id="7" creationId="{BC174FDA-1AD7-4A96-A95F-00D003C42E9F}"/>
          </ac:picMkLst>
        </pc:picChg>
        <pc:picChg chg="add mod">
          <ac:chgData name="Sophie Laggan" userId="0aeb69b4-f660-4962-8f33-aaeb75e5a227" providerId="ADAL" clId="{16302301-917A-49D3-9868-B88B93F028AD}" dt="2021-06-24T15:21:47.604" v="7572" actId="1076"/>
          <ac:picMkLst>
            <pc:docMk/>
            <pc:sldMk cId="3006295659" sldId="356"/>
            <ac:picMk id="9" creationId="{7AC2A139-75AD-4844-BE81-937DF415C7E0}"/>
          </ac:picMkLst>
        </pc:picChg>
        <pc:picChg chg="add">
          <ac:chgData name="Sophie Laggan" userId="0aeb69b4-f660-4962-8f33-aaeb75e5a227" providerId="ADAL" clId="{16302301-917A-49D3-9868-B88B93F028AD}" dt="2021-06-24T15:21:30.719" v="7524"/>
          <ac:picMkLst>
            <pc:docMk/>
            <pc:sldMk cId="3006295659" sldId="356"/>
            <ac:picMk id="10" creationId="{67539331-968C-451C-998A-B8C9C9561951}"/>
          </ac:picMkLst>
        </pc:picChg>
        <pc:picChg chg="add">
          <ac:chgData name="Sophie Laggan" userId="0aeb69b4-f660-4962-8f33-aaeb75e5a227" providerId="ADAL" clId="{16302301-917A-49D3-9868-B88B93F028AD}" dt="2021-06-24T15:21:30.719" v="7524"/>
          <ac:picMkLst>
            <pc:docMk/>
            <pc:sldMk cId="3006295659" sldId="356"/>
            <ac:picMk id="11" creationId="{25FE28A7-2D6E-4887-8FB9-3BD4C5D48182}"/>
          </ac:picMkLst>
        </pc:picChg>
      </pc:sldChg>
      <pc:sldChg chg="addSp modSp add ord modNotesTx">
        <pc:chgData name="Sophie Laggan" userId="0aeb69b4-f660-4962-8f33-aaeb75e5a227" providerId="ADAL" clId="{16302301-917A-49D3-9868-B88B93F028AD}" dt="2021-06-24T16:02:51.552" v="8685"/>
        <pc:sldMkLst>
          <pc:docMk/>
          <pc:sldMk cId="2228711109" sldId="357"/>
        </pc:sldMkLst>
        <pc:spChg chg="mod">
          <ac:chgData name="Sophie Laggan" userId="0aeb69b4-f660-4962-8f33-aaeb75e5a227" providerId="ADAL" clId="{16302301-917A-49D3-9868-B88B93F028AD}" dt="2021-06-24T15:15:53.165" v="7259" actId="20577"/>
          <ac:spMkLst>
            <pc:docMk/>
            <pc:sldMk cId="2228711109" sldId="357"/>
            <ac:spMk id="2" creationId="{09AA0B90-D0A5-4D66-B75E-299F12808E56}"/>
          </ac:spMkLst>
        </pc:spChg>
        <pc:spChg chg="mod">
          <ac:chgData name="Sophie Laggan" userId="0aeb69b4-f660-4962-8f33-aaeb75e5a227" providerId="ADAL" clId="{16302301-917A-49D3-9868-B88B93F028AD}" dt="2021-06-24T15:16:17.368" v="7318" actId="20577"/>
          <ac:spMkLst>
            <pc:docMk/>
            <pc:sldMk cId="2228711109" sldId="357"/>
            <ac:spMk id="3" creationId="{BC1F7F5B-2927-41F1-90C7-3FF8795733BA}"/>
          </ac:spMkLst>
        </pc:spChg>
        <pc:picChg chg="add">
          <ac:chgData name="Sophie Laggan" userId="0aeb69b4-f660-4962-8f33-aaeb75e5a227" providerId="ADAL" clId="{16302301-917A-49D3-9868-B88B93F028AD}" dt="2021-06-24T15:22:25.335" v="7581"/>
          <ac:picMkLst>
            <pc:docMk/>
            <pc:sldMk cId="2228711109" sldId="357"/>
            <ac:picMk id="4" creationId="{2418C9BF-066B-4E73-9EBF-CB519437B1AA}"/>
          </ac:picMkLst>
        </pc:picChg>
        <pc:picChg chg="add">
          <ac:chgData name="Sophie Laggan" userId="0aeb69b4-f660-4962-8f33-aaeb75e5a227" providerId="ADAL" clId="{16302301-917A-49D3-9868-B88B93F028AD}" dt="2021-06-24T15:22:25.335" v="7581"/>
          <ac:picMkLst>
            <pc:docMk/>
            <pc:sldMk cId="2228711109" sldId="357"/>
            <ac:picMk id="5" creationId="{573B5768-CE76-4DF4-A4DC-5A9F33E0B990}"/>
          </ac:picMkLst>
        </pc:picChg>
      </pc:sldChg>
      <pc:sldChg chg="delSp modSp add ord">
        <pc:chgData name="Sophie Laggan" userId="0aeb69b4-f660-4962-8f33-aaeb75e5a227" providerId="ADAL" clId="{16302301-917A-49D3-9868-B88B93F028AD}" dt="2021-06-24T15:19:26.447" v="7492"/>
        <pc:sldMkLst>
          <pc:docMk/>
          <pc:sldMk cId="773215303" sldId="358"/>
        </pc:sldMkLst>
        <pc:spChg chg="del mod">
          <ac:chgData name="Sophie Laggan" userId="0aeb69b4-f660-4962-8f33-aaeb75e5a227" providerId="ADAL" clId="{16302301-917A-49D3-9868-B88B93F028AD}" dt="2021-06-24T15:19:20.249" v="7488" actId="478"/>
          <ac:spMkLst>
            <pc:docMk/>
            <pc:sldMk cId="773215303" sldId="358"/>
            <ac:spMk id="2" creationId="{C7534DCB-C2E3-470A-86EC-F8507C467779}"/>
          </ac:spMkLst>
        </pc:spChg>
        <pc:spChg chg="del">
          <ac:chgData name="Sophie Laggan" userId="0aeb69b4-f660-4962-8f33-aaeb75e5a227" providerId="ADAL" clId="{16302301-917A-49D3-9868-B88B93F028AD}" dt="2021-06-24T15:19:21.323" v="7489" actId="478"/>
          <ac:spMkLst>
            <pc:docMk/>
            <pc:sldMk cId="773215303" sldId="358"/>
            <ac:spMk id="8" creationId="{A68CFF62-6C1A-41B1-9C13-F2B7485270D4}"/>
          </ac:spMkLst>
        </pc:spChg>
        <pc:spChg chg="del">
          <ac:chgData name="Sophie Laggan" userId="0aeb69b4-f660-4962-8f33-aaeb75e5a227" providerId="ADAL" clId="{16302301-917A-49D3-9868-B88B93F028AD}" dt="2021-06-24T15:19:22.644" v="7490" actId="478"/>
          <ac:spMkLst>
            <pc:docMk/>
            <pc:sldMk cId="773215303" sldId="358"/>
            <ac:spMk id="9" creationId="{858532E7-F21D-4821-B3F6-FCB04399FEF6}"/>
          </ac:spMkLst>
        </pc:spChg>
        <pc:spChg chg="del">
          <ac:chgData name="Sophie Laggan" userId="0aeb69b4-f660-4962-8f33-aaeb75e5a227" providerId="ADAL" clId="{16302301-917A-49D3-9868-B88B93F028AD}" dt="2021-06-24T15:19:23.986" v="7491" actId="478"/>
          <ac:spMkLst>
            <pc:docMk/>
            <pc:sldMk cId="773215303" sldId="358"/>
            <ac:spMk id="10" creationId="{2C4A6229-2608-4BB4-BBFB-50F76FCEA2EA}"/>
          </ac:spMkLst>
        </pc:spChg>
      </pc:sldChg>
      <pc:sldChg chg="modSp add ord">
        <pc:chgData name="Sophie Laggan" userId="0aeb69b4-f660-4962-8f33-aaeb75e5a227" providerId="ADAL" clId="{16302301-917A-49D3-9868-B88B93F028AD}" dt="2021-06-24T15:24:27.115" v="7640" actId="20577"/>
        <pc:sldMkLst>
          <pc:docMk/>
          <pc:sldMk cId="3917818057" sldId="359"/>
        </pc:sldMkLst>
        <pc:spChg chg="mod">
          <ac:chgData name="Sophie Laggan" userId="0aeb69b4-f660-4962-8f33-aaeb75e5a227" providerId="ADAL" clId="{16302301-917A-49D3-9868-B88B93F028AD}" dt="2021-06-24T15:24:24.014" v="7637" actId="20577"/>
          <ac:spMkLst>
            <pc:docMk/>
            <pc:sldMk cId="3917818057" sldId="359"/>
            <ac:spMk id="4" creationId="{B60A7C21-5F55-4FB0-A8AE-7BF25CE0B1E5}"/>
          </ac:spMkLst>
        </pc:spChg>
        <pc:spChg chg="mod">
          <ac:chgData name="Sophie Laggan" userId="0aeb69b4-f660-4962-8f33-aaeb75e5a227" providerId="ADAL" clId="{16302301-917A-49D3-9868-B88B93F028AD}" dt="2021-06-24T15:24:27.115" v="7640" actId="20577"/>
          <ac:spMkLst>
            <pc:docMk/>
            <pc:sldMk cId="3917818057" sldId="359"/>
            <ac:spMk id="5" creationId="{D0208CA7-78E1-4DE6-87B4-119B1BF05A03}"/>
          </ac:spMkLst>
        </pc:spChg>
      </pc:sldChg>
      <pc:sldChg chg="addSp delSp modSp add modNotesTx">
        <pc:chgData name="Sophie Laggan" userId="0aeb69b4-f660-4962-8f33-aaeb75e5a227" providerId="ADAL" clId="{16302301-917A-49D3-9868-B88B93F028AD}" dt="2021-06-24T15:31:21.272" v="7954" actId="1035"/>
        <pc:sldMkLst>
          <pc:docMk/>
          <pc:sldMk cId="929099422" sldId="360"/>
        </pc:sldMkLst>
        <pc:spChg chg="del">
          <ac:chgData name="Sophie Laggan" userId="0aeb69b4-f660-4962-8f33-aaeb75e5a227" providerId="ADAL" clId="{16302301-917A-49D3-9868-B88B93F028AD}" dt="2021-06-24T15:24:33.426" v="7642" actId="478"/>
          <ac:spMkLst>
            <pc:docMk/>
            <pc:sldMk cId="929099422" sldId="360"/>
            <ac:spMk id="2" creationId="{63533747-EA02-485B-ACD6-4FEC9F933B4F}"/>
          </ac:spMkLst>
        </pc:spChg>
        <pc:spChg chg="del">
          <ac:chgData name="Sophie Laggan" userId="0aeb69b4-f660-4962-8f33-aaeb75e5a227" providerId="ADAL" clId="{16302301-917A-49D3-9868-B88B93F028AD}" dt="2021-06-24T15:24:37.576" v="7643" actId="478"/>
          <ac:spMkLst>
            <pc:docMk/>
            <pc:sldMk cId="929099422" sldId="360"/>
            <ac:spMk id="3" creationId="{61AB3FFD-DAC1-43BC-AA70-06F24A24B9EF}"/>
          </ac:spMkLst>
        </pc:spChg>
        <pc:spChg chg="add mod">
          <ac:chgData name="Sophie Laggan" userId="0aeb69b4-f660-4962-8f33-aaeb75e5a227" providerId="ADAL" clId="{16302301-917A-49D3-9868-B88B93F028AD}" dt="2021-06-24T15:28:54.598" v="7732" actId="404"/>
          <ac:spMkLst>
            <pc:docMk/>
            <pc:sldMk cId="929099422" sldId="360"/>
            <ac:spMk id="9" creationId="{0A6C6777-C606-4DE6-97D0-8173E5A04C3D}"/>
          </ac:spMkLst>
        </pc:spChg>
        <pc:picChg chg="add">
          <ac:chgData name="Sophie Laggan" userId="0aeb69b4-f660-4962-8f33-aaeb75e5a227" providerId="ADAL" clId="{16302301-917A-49D3-9868-B88B93F028AD}" dt="2021-06-24T15:31:14.628" v="7949"/>
          <ac:picMkLst>
            <pc:docMk/>
            <pc:sldMk cId="929099422" sldId="360"/>
            <ac:picMk id="10" creationId="{0E9E0BC0-5484-41A3-9A78-D857DD017C4E}"/>
          </ac:picMkLst>
        </pc:picChg>
        <pc:picChg chg="add">
          <ac:chgData name="Sophie Laggan" userId="0aeb69b4-f660-4962-8f33-aaeb75e5a227" providerId="ADAL" clId="{16302301-917A-49D3-9868-B88B93F028AD}" dt="2021-06-24T15:31:14.628" v="7949"/>
          <ac:picMkLst>
            <pc:docMk/>
            <pc:sldMk cId="929099422" sldId="360"/>
            <ac:picMk id="11" creationId="{B0D6A160-56A2-4E0A-BF80-4DA05EBBDB88}"/>
          </ac:picMkLst>
        </pc:picChg>
        <pc:picChg chg="add mod modCrop">
          <ac:chgData name="Sophie Laggan" userId="0aeb69b4-f660-4962-8f33-aaeb75e5a227" providerId="ADAL" clId="{16302301-917A-49D3-9868-B88B93F028AD}" dt="2021-06-24T15:31:21.272" v="7954" actId="1035"/>
          <ac:picMkLst>
            <pc:docMk/>
            <pc:sldMk cId="929099422" sldId="360"/>
            <ac:picMk id="1026" creationId="{BA3361FF-1545-4370-AEE5-DB4C9AB51A20}"/>
          </ac:picMkLst>
        </pc:picChg>
        <pc:picChg chg="add mod">
          <ac:chgData name="Sophie Laggan" userId="0aeb69b4-f660-4962-8f33-aaeb75e5a227" providerId="ADAL" clId="{16302301-917A-49D3-9868-B88B93F028AD}" dt="2021-06-24T15:31:21.272" v="7954" actId="1035"/>
          <ac:picMkLst>
            <pc:docMk/>
            <pc:sldMk cId="929099422" sldId="360"/>
            <ac:picMk id="1028" creationId="{ACCA4A48-D1BD-42C8-98C2-45980F57F459}"/>
          </ac:picMkLst>
        </pc:picChg>
        <pc:picChg chg="add del mod">
          <ac:chgData name="Sophie Laggan" userId="0aeb69b4-f660-4962-8f33-aaeb75e5a227" providerId="ADAL" clId="{16302301-917A-49D3-9868-B88B93F028AD}" dt="2021-06-24T15:26:50.735" v="7654" actId="478"/>
          <ac:picMkLst>
            <pc:docMk/>
            <pc:sldMk cId="929099422" sldId="360"/>
            <ac:picMk id="1030" creationId="{41A4924F-E267-470B-B478-B96F738CD15E}"/>
          </ac:picMkLst>
        </pc:picChg>
        <pc:picChg chg="add mod modCrop">
          <ac:chgData name="Sophie Laggan" userId="0aeb69b4-f660-4962-8f33-aaeb75e5a227" providerId="ADAL" clId="{16302301-917A-49D3-9868-B88B93F028AD}" dt="2021-06-24T15:31:21.272" v="7954" actId="1035"/>
          <ac:picMkLst>
            <pc:docMk/>
            <pc:sldMk cId="929099422" sldId="360"/>
            <ac:picMk id="1032" creationId="{9F233CCC-FF60-4484-9744-9752C7D1F09D}"/>
          </ac:picMkLst>
        </pc:picChg>
        <pc:picChg chg="add mod modCrop">
          <ac:chgData name="Sophie Laggan" userId="0aeb69b4-f660-4962-8f33-aaeb75e5a227" providerId="ADAL" clId="{16302301-917A-49D3-9868-B88B93F028AD}" dt="2021-06-24T15:31:21.272" v="7954" actId="1035"/>
          <ac:picMkLst>
            <pc:docMk/>
            <pc:sldMk cId="929099422" sldId="360"/>
            <ac:picMk id="1034" creationId="{2D555D86-890D-4816-8289-C89426F35457}"/>
          </ac:picMkLst>
        </pc:picChg>
      </pc:sldChg>
      <pc:sldChg chg="addSp delSp modSp add modNotesTx">
        <pc:chgData name="Sophie Laggan" userId="0aeb69b4-f660-4962-8f33-aaeb75e5a227" providerId="ADAL" clId="{16302301-917A-49D3-9868-B88B93F028AD}" dt="2021-06-24T15:37:10.672" v="8439" actId="20577"/>
        <pc:sldMkLst>
          <pc:docMk/>
          <pc:sldMk cId="3870570191" sldId="361"/>
        </pc:sldMkLst>
        <pc:spChg chg="mod">
          <ac:chgData name="Sophie Laggan" userId="0aeb69b4-f660-4962-8f33-aaeb75e5a227" providerId="ADAL" clId="{16302301-917A-49D3-9868-B88B93F028AD}" dt="2021-06-24T15:32:40.122" v="8154" actId="5793"/>
          <ac:spMkLst>
            <pc:docMk/>
            <pc:sldMk cId="3870570191" sldId="361"/>
            <ac:spMk id="9" creationId="{0A6C6777-C606-4DE6-97D0-8173E5A04C3D}"/>
          </ac:spMkLst>
        </pc:spChg>
        <pc:picChg chg="add mod">
          <ac:chgData name="Sophie Laggan" userId="0aeb69b4-f660-4962-8f33-aaeb75e5a227" providerId="ADAL" clId="{16302301-917A-49D3-9868-B88B93F028AD}" dt="2021-06-24T15:30:47.877" v="7944" actId="1076"/>
          <ac:picMkLst>
            <pc:docMk/>
            <pc:sldMk cId="3870570191" sldId="361"/>
            <ac:picMk id="3" creationId="{B1CF0FA4-16ED-4567-88B2-66927EFD3BEF}"/>
          </ac:picMkLst>
        </pc:picChg>
        <pc:picChg chg="add mod">
          <ac:chgData name="Sophie Laggan" userId="0aeb69b4-f660-4962-8f33-aaeb75e5a227" providerId="ADAL" clId="{16302301-917A-49D3-9868-B88B93F028AD}" dt="2021-06-24T15:31:32.370" v="7956" actId="1076"/>
          <ac:picMkLst>
            <pc:docMk/>
            <pc:sldMk cId="3870570191" sldId="361"/>
            <ac:picMk id="5" creationId="{0935422D-7006-4C17-8F41-ED73151B94AC}"/>
          </ac:picMkLst>
        </pc:picChg>
        <pc:picChg chg="add">
          <ac:chgData name="Sophie Laggan" userId="0aeb69b4-f660-4962-8f33-aaeb75e5a227" providerId="ADAL" clId="{16302301-917A-49D3-9868-B88B93F028AD}" dt="2021-06-24T15:31:16.816" v="7950"/>
          <ac:picMkLst>
            <pc:docMk/>
            <pc:sldMk cId="3870570191" sldId="361"/>
            <ac:picMk id="11" creationId="{5C18C84D-8845-4C6F-9069-018DBD20FFD3}"/>
          </ac:picMkLst>
        </pc:picChg>
        <pc:picChg chg="add">
          <ac:chgData name="Sophie Laggan" userId="0aeb69b4-f660-4962-8f33-aaeb75e5a227" providerId="ADAL" clId="{16302301-917A-49D3-9868-B88B93F028AD}" dt="2021-06-24T15:31:16.816" v="7950"/>
          <ac:picMkLst>
            <pc:docMk/>
            <pc:sldMk cId="3870570191" sldId="361"/>
            <ac:picMk id="12" creationId="{A5637416-0749-4697-91E3-910CCCD00859}"/>
          </ac:picMkLst>
        </pc:picChg>
        <pc:picChg chg="del">
          <ac:chgData name="Sophie Laggan" userId="0aeb69b4-f660-4962-8f33-aaeb75e5a227" providerId="ADAL" clId="{16302301-917A-49D3-9868-B88B93F028AD}" dt="2021-06-24T15:30:27.697" v="7941" actId="478"/>
          <ac:picMkLst>
            <pc:docMk/>
            <pc:sldMk cId="3870570191" sldId="361"/>
            <ac:picMk id="1026" creationId="{BA3361FF-1545-4370-AEE5-DB4C9AB51A20}"/>
          </ac:picMkLst>
        </pc:picChg>
        <pc:picChg chg="del">
          <ac:chgData name="Sophie Laggan" userId="0aeb69b4-f660-4962-8f33-aaeb75e5a227" providerId="ADAL" clId="{16302301-917A-49D3-9868-B88B93F028AD}" dt="2021-06-24T15:30:27.697" v="7941" actId="478"/>
          <ac:picMkLst>
            <pc:docMk/>
            <pc:sldMk cId="3870570191" sldId="361"/>
            <ac:picMk id="1028" creationId="{ACCA4A48-D1BD-42C8-98C2-45980F57F459}"/>
          </ac:picMkLst>
        </pc:picChg>
        <pc:picChg chg="del">
          <ac:chgData name="Sophie Laggan" userId="0aeb69b4-f660-4962-8f33-aaeb75e5a227" providerId="ADAL" clId="{16302301-917A-49D3-9868-B88B93F028AD}" dt="2021-06-24T15:30:27.697" v="7941" actId="478"/>
          <ac:picMkLst>
            <pc:docMk/>
            <pc:sldMk cId="3870570191" sldId="361"/>
            <ac:picMk id="1032" creationId="{9F233CCC-FF60-4484-9744-9752C7D1F09D}"/>
          </ac:picMkLst>
        </pc:picChg>
        <pc:picChg chg="del">
          <ac:chgData name="Sophie Laggan" userId="0aeb69b4-f660-4962-8f33-aaeb75e5a227" providerId="ADAL" clId="{16302301-917A-49D3-9868-B88B93F028AD}" dt="2021-06-24T15:30:27.697" v="7941" actId="478"/>
          <ac:picMkLst>
            <pc:docMk/>
            <pc:sldMk cId="3870570191" sldId="361"/>
            <ac:picMk id="1034" creationId="{2D555D86-890D-4816-8289-C89426F35457}"/>
          </ac:picMkLst>
        </pc:picChg>
      </pc:sldChg>
      <pc:sldChg chg="modSp add modNotesTx">
        <pc:chgData name="Sophie Laggan" userId="0aeb69b4-f660-4962-8f33-aaeb75e5a227" providerId="ADAL" clId="{16302301-917A-49D3-9868-B88B93F028AD}" dt="2021-06-24T15:46:14.959" v="8563" actId="20577"/>
        <pc:sldMkLst>
          <pc:docMk/>
          <pc:sldMk cId="1803110770" sldId="362"/>
        </pc:sldMkLst>
        <pc:spChg chg="mod">
          <ac:chgData name="Sophie Laggan" userId="0aeb69b4-f660-4962-8f33-aaeb75e5a227" providerId="ADAL" clId="{16302301-917A-49D3-9868-B88B93F028AD}" dt="2021-06-24T15:32:50.096" v="8173" actId="20577"/>
          <ac:spMkLst>
            <pc:docMk/>
            <pc:sldMk cId="1803110770" sldId="362"/>
            <ac:spMk id="9" creationId="{0A6C6777-C606-4DE6-97D0-8173E5A04C3D}"/>
          </ac:spMkLst>
        </pc:spChg>
      </pc:sldChg>
      <pc:sldChg chg="add ord modNotesTx">
        <pc:chgData name="Sophie Laggan" userId="0aeb69b4-f660-4962-8f33-aaeb75e5a227" providerId="ADAL" clId="{16302301-917A-49D3-9868-B88B93F028AD}" dt="2021-06-24T15:46:47.888" v="8580" actId="20577"/>
        <pc:sldMkLst>
          <pc:docMk/>
          <pc:sldMk cId="2855877651" sldId="363"/>
        </pc:sldMkLst>
      </pc:sldChg>
      <pc:sldChg chg="add ord modNotesTx">
        <pc:chgData name="Sophie Laggan" userId="0aeb69b4-f660-4962-8f33-aaeb75e5a227" providerId="ADAL" clId="{16302301-917A-49D3-9868-B88B93F028AD}" dt="2021-06-24T15:46:54.990" v="8585" actId="20577"/>
        <pc:sldMkLst>
          <pc:docMk/>
          <pc:sldMk cId="1382796556" sldId="3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2AE09-B4AD-4256-B1F9-B585F34D295B}" type="datetimeFigureOut">
              <a:rPr lang="en-GB" smtClean="0"/>
              <a:t>24/06/2021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BF9D96-5257-480C-AA01-4A251BC1F574}" type="slidenum">
              <a:rPr lang="en-GB" smtClean="0"/>
              <a:t>‹#›</a:t>
            </a:fld>
            <a:endParaRPr lang="en-GB"/>
          </a:p>
        </p:txBody>
      </p:sp>
    </p:spTree>
    <p:extLst>
      <p:ext uri="{BB962C8B-B14F-4D97-AF65-F5344CB8AC3E}">
        <p14:creationId xmlns:p14="http://schemas.microsoft.com/office/powerpoint/2010/main" val="1179241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elraam.net/en/location/9000001941/2021-05-22/2021-05-2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relevant slide to your worksheet</a:t>
            </a:r>
          </a:p>
        </p:txBody>
      </p:sp>
      <p:sp>
        <p:nvSpPr>
          <p:cNvPr id="4" name="Slide Number Placeholder 3"/>
          <p:cNvSpPr>
            <a:spLocks noGrp="1"/>
          </p:cNvSpPr>
          <p:nvPr>
            <p:ph type="sldNum" sz="quarter" idx="5"/>
          </p:nvPr>
        </p:nvSpPr>
        <p:spPr/>
        <p:txBody>
          <a:bodyPr/>
          <a:lstStyle/>
          <a:p>
            <a:fld id="{74BF9D96-5257-480C-AA01-4A251BC1F574}" type="slidenum">
              <a:rPr lang="en-GB" smtClean="0"/>
              <a:t>1</a:t>
            </a:fld>
            <a:endParaRPr lang="en-GB"/>
          </a:p>
        </p:txBody>
      </p:sp>
    </p:spTree>
    <p:extLst>
      <p:ext uri="{BB962C8B-B14F-4D97-AF65-F5344CB8AC3E}">
        <p14:creationId xmlns:p14="http://schemas.microsoft.com/office/powerpoint/2010/main" val="269062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end of activity 1.</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10</a:t>
            </a:fld>
            <a:endParaRPr lang="en-GB"/>
          </a:p>
        </p:txBody>
      </p:sp>
    </p:spTree>
    <p:extLst>
      <p:ext uri="{BB962C8B-B14F-4D97-AF65-F5344CB8AC3E}">
        <p14:creationId xmlns:p14="http://schemas.microsoft.com/office/powerpoint/2010/main" val="2036654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2.</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11</a:t>
            </a:fld>
            <a:endParaRPr lang="en-GB"/>
          </a:p>
        </p:txBody>
      </p:sp>
    </p:spTree>
    <p:extLst>
      <p:ext uri="{BB962C8B-B14F-4D97-AF65-F5344CB8AC3E}">
        <p14:creationId xmlns:p14="http://schemas.microsoft.com/office/powerpoint/2010/main" val="3194923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Do we have a lot of cars? How about cyclists, buses, pedestrians…? How easy is it for you to get to school by bike or walking? What is affecting your ability to get to school by bike or walking?</a:t>
            </a:r>
          </a:p>
          <a:p>
            <a:endParaRPr lang="en-GB" i="1" dirty="0"/>
          </a:p>
          <a:p>
            <a:r>
              <a:rPr lang="en-GB" i="0" dirty="0"/>
              <a:t>Teacher to write main issues on flipchart/whiteboard</a:t>
            </a:r>
          </a:p>
        </p:txBody>
      </p:sp>
      <p:sp>
        <p:nvSpPr>
          <p:cNvPr id="4" name="Slide Number Placeholder 3"/>
          <p:cNvSpPr>
            <a:spLocks noGrp="1"/>
          </p:cNvSpPr>
          <p:nvPr>
            <p:ph type="sldNum" sz="quarter" idx="5"/>
          </p:nvPr>
        </p:nvSpPr>
        <p:spPr/>
        <p:txBody>
          <a:bodyPr/>
          <a:lstStyle/>
          <a:p>
            <a:fld id="{74BF9D96-5257-480C-AA01-4A251BC1F574}" type="slidenum">
              <a:rPr lang="en-GB" smtClean="0"/>
              <a:t>12</a:t>
            </a:fld>
            <a:endParaRPr lang="en-GB"/>
          </a:p>
        </p:txBody>
      </p:sp>
    </p:spTree>
    <p:extLst>
      <p:ext uri="{BB962C8B-B14F-4D97-AF65-F5344CB8AC3E}">
        <p14:creationId xmlns:p14="http://schemas.microsoft.com/office/powerpoint/2010/main" val="1141519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i="1" dirty="0"/>
              <a:t>What else might affect traffic and mobility on a given day? Scientists call things that affect something else over time a ‘variable’</a:t>
            </a:r>
          </a:p>
          <a:p>
            <a:pPr>
              <a:lnSpc>
                <a:spcPct val="150000"/>
              </a:lnSpc>
            </a:pPr>
            <a:r>
              <a:rPr lang="en-GB" dirty="0"/>
              <a:t>Pupils raise hand to answer. Answer to include:</a:t>
            </a:r>
          </a:p>
          <a:p>
            <a:pPr>
              <a:lnSpc>
                <a:spcPct val="150000"/>
              </a:lnSpc>
            </a:pPr>
            <a:r>
              <a:rPr lang="en-GB" dirty="0"/>
              <a:t>Weather</a:t>
            </a:r>
          </a:p>
          <a:p>
            <a:pPr>
              <a:lnSpc>
                <a:spcPct val="150000"/>
              </a:lnSpc>
            </a:pPr>
            <a:r>
              <a:rPr lang="en-GB" dirty="0"/>
              <a:t>Time of year (season)</a:t>
            </a:r>
          </a:p>
          <a:p>
            <a:pPr>
              <a:lnSpc>
                <a:spcPct val="150000"/>
              </a:lnSpc>
            </a:pPr>
            <a:r>
              <a:rPr lang="en-GB" dirty="0"/>
              <a:t>Road works</a:t>
            </a:r>
          </a:p>
          <a:p>
            <a:pPr>
              <a:lnSpc>
                <a:spcPct val="150000"/>
              </a:lnSpc>
            </a:pPr>
            <a:r>
              <a:rPr lang="en-GB" dirty="0"/>
              <a:t>Road closures</a:t>
            </a:r>
          </a:p>
          <a:p>
            <a:pPr>
              <a:lnSpc>
                <a:spcPct val="150000"/>
              </a:lnSpc>
            </a:pPr>
            <a:r>
              <a:rPr lang="en-GB" dirty="0"/>
              <a:t>Speed cameras and speed bumps</a:t>
            </a:r>
          </a:p>
          <a:p>
            <a:pPr>
              <a:lnSpc>
                <a:spcPct val="150000"/>
              </a:lnSpc>
            </a:pPr>
            <a:r>
              <a:rPr lang="en-GB" dirty="0"/>
              <a:t>Signs</a:t>
            </a:r>
          </a:p>
          <a:p>
            <a:pPr>
              <a:lnSpc>
                <a:spcPct val="150000"/>
              </a:lnSpc>
            </a:pPr>
            <a:r>
              <a:rPr lang="en-GB" dirty="0"/>
              <a:t>Accidents</a:t>
            </a:r>
          </a:p>
          <a:p>
            <a:pPr>
              <a:lnSpc>
                <a:spcPct val="150000"/>
              </a:lnSpc>
            </a:pPr>
            <a:r>
              <a:rPr lang="en-GB" dirty="0"/>
              <a:t>Tiredness</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13</a:t>
            </a:fld>
            <a:endParaRPr lang="en-GB"/>
          </a:p>
        </p:txBody>
      </p:sp>
    </p:spTree>
    <p:extLst>
      <p:ext uri="{BB962C8B-B14F-4D97-AF65-F5344CB8AC3E}">
        <p14:creationId xmlns:p14="http://schemas.microsoft.com/office/powerpoint/2010/main" val="175256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would you like traffic and mobility to look like in the future? Spend a few minutes silently answering these questions (in your workbooks), and then we will share some answers.</a:t>
            </a:r>
          </a:p>
          <a:p>
            <a:endParaRPr lang="en-GB" i="1" dirty="0"/>
          </a:p>
          <a:p>
            <a:r>
              <a:rPr lang="en-GB" i="0" dirty="0"/>
              <a:t>Teacher to ask/pick pupils to give their answer.</a:t>
            </a:r>
          </a:p>
        </p:txBody>
      </p:sp>
      <p:sp>
        <p:nvSpPr>
          <p:cNvPr id="4" name="Slide Number Placeholder 3"/>
          <p:cNvSpPr>
            <a:spLocks noGrp="1"/>
          </p:cNvSpPr>
          <p:nvPr>
            <p:ph type="sldNum" sz="quarter" idx="5"/>
          </p:nvPr>
        </p:nvSpPr>
        <p:spPr/>
        <p:txBody>
          <a:bodyPr/>
          <a:lstStyle/>
          <a:p>
            <a:fld id="{19C76DE7-F1B6-4657-B965-FE18D2B4F63C}" type="slidenum">
              <a:rPr lang="en-GB" smtClean="0"/>
              <a:t>14</a:t>
            </a:fld>
            <a:endParaRPr lang="en-GB"/>
          </a:p>
        </p:txBody>
      </p:sp>
    </p:spTree>
    <p:extLst>
      <p:ext uri="{BB962C8B-B14F-4D97-AF65-F5344CB8AC3E}">
        <p14:creationId xmlns:p14="http://schemas.microsoft.com/office/powerpoint/2010/main" val="192547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284b85f5a_0_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284b85f5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dirty="0"/>
              <a:t>Now I would like you to draw your vision. On the worksheet you will see two boxes. First, I would like you to draw your street as it is today. Second, I would like you to draw how you would like it to be in the future</a:t>
            </a:r>
          </a:p>
          <a:p>
            <a:pPr marL="0" lvl="0" indent="0" algn="l" rtl="0">
              <a:spcBef>
                <a:spcPts val="0"/>
              </a:spcBef>
              <a:spcAft>
                <a:spcPts val="0"/>
              </a:spcAft>
              <a:buNone/>
            </a:pPr>
            <a:endParaRPr lang="en-GB" i="1" dirty="0"/>
          </a:p>
          <a:p>
            <a:pPr marL="0" lvl="0" indent="0" algn="l" rtl="0">
              <a:spcBef>
                <a:spcPts val="0"/>
              </a:spcBef>
              <a:spcAft>
                <a:spcPts val="0"/>
              </a:spcAft>
              <a:buNone/>
            </a:pPr>
            <a:r>
              <a:rPr lang="en-GB" i="0" dirty="0"/>
              <a:t>Teachers note: you can ask pupils to draw the street outside of the school or outside of their house.</a:t>
            </a:r>
          </a:p>
          <a:p>
            <a:pPr marL="0" lvl="0" indent="0" algn="l" rtl="0">
              <a:spcBef>
                <a:spcPts val="0"/>
              </a:spcBef>
              <a:spcAft>
                <a:spcPts val="0"/>
              </a:spcAft>
              <a:buNone/>
            </a:pPr>
            <a:r>
              <a:rPr lang="en-GB" i="0" dirty="0"/>
              <a:t>Again, ask/choose a selection pupils to present their ideas</a:t>
            </a:r>
            <a:endParaRPr i="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needs to happen to make your vision a reality? How do we get from today to your future vision? What support do you need (e.g. neighbours, the council, parents, businesses, money)? What resources do you need (materials, money, time)?</a:t>
            </a:r>
          </a:p>
        </p:txBody>
      </p:sp>
      <p:sp>
        <p:nvSpPr>
          <p:cNvPr id="4" name="Slide Number Placeholder 3"/>
          <p:cNvSpPr>
            <a:spLocks noGrp="1"/>
          </p:cNvSpPr>
          <p:nvPr>
            <p:ph type="sldNum" sz="quarter" idx="5"/>
          </p:nvPr>
        </p:nvSpPr>
        <p:spPr/>
        <p:txBody>
          <a:bodyPr/>
          <a:lstStyle/>
          <a:p>
            <a:fld id="{74BF9D96-5257-480C-AA01-4A251BC1F574}" type="slidenum">
              <a:rPr lang="en-GB" smtClean="0"/>
              <a:t>16</a:t>
            </a:fld>
            <a:endParaRPr lang="en-GB"/>
          </a:p>
        </p:txBody>
      </p:sp>
    </p:spTree>
    <p:extLst>
      <p:ext uri="{BB962C8B-B14F-4D97-AF65-F5344CB8AC3E}">
        <p14:creationId xmlns:p14="http://schemas.microsoft.com/office/powerpoint/2010/main" val="324699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3.</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18</a:t>
            </a:fld>
            <a:endParaRPr lang="en-GB"/>
          </a:p>
        </p:txBody>
      </p:sp>
    </p:spTree>
    <p:extLst>
      <p:ext uri="{BB962C8B-B14F-4D97-AF65-F5344CB8AC3E}">
        <p14:creationId xmlns:p14="http://schemas.microsoft.com/office/powerpoint/2010/main" val="1792116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This is a screenshot of the Telraam website, the website used in </a:t>
            </a:r>
            <a:r>
              <a:rPr lang="en-GB" i="1" dirty="0" err="1"/>
              <a:t>WeCount</a:t>
            </a:r>
            <a:r>
              <a:rPr lang="en-GB" i="1" dirty="0"/>
              <a:t> to show you all of the active traffic sensors.</a:t>
            </a:r>
          </a:p>
          <a:p>
            <a:endParaRPr lang="en-GB" i="1" dirty="0"/>
          </a:p>
          <a:p>
            <a:r>
              <a:rPr lang="en-GB" i="1" dirty="0"/>
              <a:t>You can click on an active street and click ‘more data’ to find out about daily speeds, the number of different types of transport and traffic peaks (like rush hour)</a:t>
            </a:r>
          </a:p>
          <a:p>
            <a:endParaRPr lang="en-GB" i="1" dirty="0"/>
          </a:p>
          <a:p>
            <a:r>
              <a:rPr lang="en-GB" i="0" dirty="0"/>
              <a:t>If you haven’t run the </a:t>
            </a:r>
            <a:r>
              <a:rPr lang="en-GB" i="0" dirty="0" err="1"/>
              <a:t>WeCount</a:t>
            </a:r>
            <a:r>
              <a:rPr lang="en-GB" i="0" dirty="0"/>
              <a:t> assembly, add slide 25 and 26 from File A.</a:t>
            </a:r>
          </a:p>
        </p:txBody>
      </p:sp>
      <p:sp>
        <p:nvSpPr>
          <p:cNvPr id="4" name="Slide Number Placeholder 3"/>
          <p:cNvSpPr>
            <a:spLocks noGrp="1"/>
          </p:cNvSpPr>
          <p:nvPr>
            <p:ph type="sldNum" sz="quarter" idx="5"/>
          </p:nvPr>
        </p:nvSpPr>
        <p:spPr/>
        <p:txBody>
          <a:bodyPr/>
          <a:lstStyle/>
          <a:p>
            <a:fld id="{74BF9D96-5257-480C-AA01-4A251BC1F574}" type="slidenum">
              <a:rPr lang="en-GB" smtClean="0"/>
              <a:t>19</a:t>
            </a:fld>
            <a:endParaRPr lang="en-GB"/>
          </a:p>
        </p:txBody>
      </p:sp>
    </p:spTree>
    <p:extLst>
      <p:ext uri="{BB962C8B-B14F-4D97-AF65-F5344CB8AC3E}">
        <p14:creationId xmlns:p14="http://schemas.microsoft.com/office/powerpoint/2010/main" val="1937541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This is an example showing you the number of vehicles, pedestrians and bike and when they pass by the sensor. Does anything surprise you about the traffic numbers for this street? </a:t>
            </a:r>
            <a:r>
              <a:rPr lang="en-GB" i="0" dirty="0"/>
              <a:t>(encourage pupils to say how surprising it is about the number of cars and vehicles)</a:t>
            </a:r>
          </a:p>
          <a:p>
            <a:endParaRPr lang="en-GB" i="1" dirty="0"/>
          </a:p>
          <a:p>
            <a:r>
              <a:rPr lang="en-GB" i="1" dirty="0"/>
              <a:t>Well luckily that data is from a period of several months, not just one day! Imagine how busy our school street would be like if 45,000 cars passed in one day!!</a:t>
            </a:r>
          </a:p>
        </p:txBody>
      </p:sp>
      <p:sp>
        <p:nvSpPr>
          <p:cNvPr id="4" name="Slide Number Placeholder 3"/>
          <p:cNvSpPr>
            <a:spLocks noGrp="1"/>
          </p:cNvSpPr>
          <p:nvPr>
            <p:ph type="sldNum" sz="quarter" idx="5"/>
          </p:nvPr>
        </p:nvSpPr>
        <p:spPr/>
        <p:txBody>
          <a:bodyPr/>
          <a:lstStyle/>
          <a:p>
            <a:fld id="{74BF9D96-5257-480C-AA01-4A251BC1F574}" type="slidenum">
              <a:rPr lang="en-GB" smtClean="0"/>
              <a:t>20</a:t>
            </a:fld>
            <a:endParaRPr lang="en-GB"/>
          </a:p>
        </p:txBody>
      </p:sp>
    </p:spTree>
    <p:extLst>
      <p:ext uri="{BB962C8B-B14F-4D97-AF65-F5344CB8AC3E}">
        <p14:creationId xmlns:p14="http://schemas.microsoft.com/office/powerpoint/2010/main" val="20615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slide (can be incorporated in at the start of any activity)</a:t>
            </a:r>
          </a:p>
        </p:txBody>
      </p:sp>
      <p:sp>
        <p:nvSpPr>
          <p:cNvPr id="4" name="Slide Number Placeholder 3"/>
          <p:cNvSpPr>
            <a:spLocks noGrp="1"/>
          </p:cNvSpPr>
          <p:nvPr>
            <p:ph type="sldNum" sz="quarter" idx="5"/>
          </p:nvPr>
        </p:nvSpPr>
        <p:spPr/>
        <p:txBody>
          <a:bodyPr/>
          <a:lstStyle/>
          <a:p>
            <a:fld id="{74BF9D96-5257-480C-AA01-4A251BC1F574}" type="slidenum">
              <a:rPr lang="en-GB" smtClean="0"/>
              <a:t>2</a:t>
            </a:fld>
            <a:endParaRPr lang="en-GB"/>
          </a:p>
        </p:txBody>
      </p:sp>
    </p:spTree>
    <p:extLst>
      <p:ext uri="{BB962C8B-B14F-4D97-AF65-F5344CB8AC3E}">
        <p14:creationId xmlns:p14="http://schemas.microsoft.com/office/powerpoint/2010/main" val="2004986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These are questions prompts from the worksheet</a:t>
            </a:r>
          </a:p>
          <a:p>
            <a:endParaRPr lang="en-GB" i="1" dirty="0"/>
          </a:p>
          <a:p>
            <a:r>
              <a:rPr lang="en-GB" i="1" dirty="0"/>
              <a:t>We are now going to dive into some data. Take out your worksheet and look at the data. What do you see?</a:t>
            </a:r>
          </a:p>
          <a:p>
            <a:endParaRPr lang="en-GB" i="1" dirty="0"/>
          </a:p>
          <a:p>
            <a:r>
              <a:rPr lang="en-GB" i="1" dirty="0"/>
              <a:t>I will soon ask you to fill out your worksheet and draw and label your graph. But first we are going to look at an example together…</a:t>
            </a:r>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21</a:t>
            </a:fld>
            <a:endParaRPr lang="en-GB"/>
          </a:p>
        </p:txBody>
      </p:sp>
    </p:spTree>
    <p:extLst>
      <p:ext uri="{BB962C8B-B14F-4D97-AF65-F5344CB8AC3E}">
        <p14:creationId xmlns:p14="http://schemas.microsoft.com/office/powerpoint/2010/main" val="1511052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showing the last 24 hours on a street in Cardiff.</a:t>
            </a:r>
          </a:p>
          <a:p>
            <a:endParaRPr lang="en-GB" dirty="0"/>
          </a:p>
          <a:p>
            <a:r>
              <a:rPr lang="en-GB" dirty="0"/>
              <a:t>How many pedestrians were there? How many bicycles? How many cars? How many heavy vehicles?</a:t>
            </a:r>
          </a:p>
          <a:p>
            <a:r>
              <a:rPr lang="en-GB" dirty="0"/>
              <a:t>Were there more cars on Saturday or Sunday?</a:t>
            </a:r>
          </a:p>
          <a:p>
            <a:endParaRPr lang="en-GB" dirty="0"/>
          </a:p>
          <a:p>
            <a:r>
              <a:rPr lang="en-GB" dirty="0"/>
              <a:t>You can view this dataset here:</a:t>
            </a:r>
          </a:p>
          <a:p>
            <a:r>
              <a:rPr lang="en-GB" b="1" dirty="0">
                <a:solidFill>
                  <a:srgbClr val="0070C0"/>
                </a:solidFill>
                <a:hlinkClick r:id="rId3"/>
              </a:rPr>
              <a:t>https://www.telraam.net/en/location/9000001941/2021-05-22/2021-05-23</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22</a:t>
            </a:fld>
            <a:endParaRPr lang="en-GB"/>
          </a:p>
        </p:txBody>
      </p:sp>
    </p:spTree>
    <p:extLst>
      <p:ext uri="{BB962C8B-B14F-4D97-AF65-F5344CB8AC3E}">
        <p14:creationId xmlns:p14="http://schemas.microsoft.com/office/powerpoint/2010/main" val="232469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For the same street, here is the speed data. The data is in </a:t>
            </a:r>
            <a:r>
              <a:rPr lang="en-GB" i="1" dirty="0" err="1"/>
              <a:t>kmh</a:t>
            </a:r>
            <a:r>
              <a:rPr lang="en-GB" i="1" dirty="0"/>
              <a:t> because </a:t>
            </a:r>
            <a:r>
              <a:rPr lang="en-GB" i="1" dirty="0" err="1"/>
              <a:t>WeCount</a:t>
            </a:r>
            <a:r>
              <a:rPr lang="en-GB" i="1" dirty="0"/>
              <a:t> is a European project and European cities use </a:t>
            </a:r>
            <a:r>
              <a:rPr lang="en-GB" i="1" dirty="0" err="1"/>
              <a:t>kmh</a:t>
            </a:r>
            <a:r>
              <a:rPr lang="en-GB" i="1" dirty="0"/>
              <a:t> instead of mph, like we do in the UK. But it is pretty easy to change </a:t>
            </a:r>
            <a:r>
              <a:rPr lang="en-GB" i="1" dirty="0" err="1"/>
              <a:t>kmh</a:t>
            </a:r>
            <a:r>
              <a:rPr lang="en-GB" i="1" dirty="0"/>
              <a:t> into mph as 1 </a:t>
            </a:r>
            <a:r>
              <a:rPr lang="en-GB" i="1" dirty="0" err="1"/>
              <a:t>kmh</a:t>
            </a:r>
            <a:r>
              <a:rPr lang="en-GB" i="1" dirty="0"/>
              <a:t> is roughly 0.6 mph, which means </a:t>
            </a:r>
            <a:r>
              <a:rPr lang="en-GB" i="1" dirty="0">
                <a:solidFill>
                  <a:srgbClr val="353535"/>
                </a:solidFill>
                <a:latin typeface="Helvetica" panose="020B0604020202020204" pitchFamily="34" charset="0"/>
              </a:rPr>
              <a:t>10 </a:t>
            </a:r>
            <a:r>
              <a:rPr lang="en-GB" i="1" dirty="0" err="1">
                <a:solidFill>
                  <a:srgbClr val="353535"/>
                </a:solidFill>
                <a:latin typeface="Helvetica" panose="020B0604020202020204" pitchFamily="34" charset="0"/>
              </a:rPr>
              <a:t>kmh</a:t>
            </a:r>
            <a:r>
              <a:rPr lang="en-GB" i="1" dirty="0">
                <a:solidFill>
                  <a:srgbClr val="353535"/>
                </a:solidFill>
                <a:latin typeface="Helvetica" panose="020B0604020202020204" pitchFamily="34" charset="0"/>
              </a:rPr>
              <a:t> = 6 mph, 20 </a:t>
            </a:r>
            <a:r>
              <a:rPr lang="en-GB" i="1" dirty="0" err="1">
                <a:solidFill>
                  <a:srgbClr val="353535"/>
                </a:solidFill>
                <a:latin typeface="Helvetica" panose="020B0604020202020204" pitchFamily="34" charset="0"/>
              </a:rPr>
              <a:t>kmh</a:t>
            </a:r>
            <a:r>
              <a:rPr lang="en-GB" i="1" dirty="0">
                <a:solidFill>
                  <a:srgbClr val="353535"/>
                </a:solidFill>
                <a:latin typeface="Helvetica" panose="020B0604020202020204" pitchFamily="34" charset="0"/>
              </a:rPr>
              <a:t> = 12 mph, 30 </a:t>
            </a:r>
            <a:r>
              <a:rPr lang="en-GB" i="1" dirty="0" err="1">
                <a:solidFill>
                  <a:srgbClr val="353535"/>
                </a:solidFill>
                <a:latin typeface="Helvetica" panose="020B0604020202020204" pitchFamily="34" charset="0"/>
              </a:rPr>
              <a:t>kmh</a:t>
            </a:r>
            <a:r>
              <a:rPr lang="en-GB" i="1" dirty="0">
                <a:solidFill>
                  <a:srgbClr val="353535"/>
                </a:solidFill>
                <a:latin typeface="Helvetica" panose="020B0604020202020204" pitchFamily="34" charset="0"/>
              </a:rPr>
              <a:t> = 18 mph, 40 </a:t>
            </a:r>
            <a:r>
              <a:rPr lang="en-GB" i="1" dirty="0" err="1">
                <a:solidFill>
                  <a:srgbClr val="353535"/>
                </a:solidFill>
                <a:latin typeface="Helvetica" panose="020B0604020202020204" pitchFamily="34" charset="0"/>
              </a:rPr>
              <a:t>kmh</a:t>
            </a:r>
            <a:r>
              <a:rPr lang="en-GB" i="1" dirty="0">
                <a:solidFill>
                  <a:srgbClr val="353535"/>
                </a:solidFill>
                <a:latin typeface="Helvetica" panose="020B0604020202020204" pitchFamily="34" charset="0"/>
              </a:rPr>
              <a:t> = 24 mph, 50 </a:t>
            </a:r>
            <a:r>
              <a:rPr lang="en-GB" i="1" dirty="0" err="1">
                <a:solidFill>
                  <a:srgbClr val="353535"/>
                </a:solidFill>
                <a:latin typeface="Helvetica" panose="020B0604020202020204" pitchFamily="34" charset="0"/>
              </a:rPr>
              <a:t>kmh</a:t>
            </a:r>
            <a:r>
              <a:rPr lang="en-GB" i="1" dirty="0">
                <a:solidFill>
                  <a:srgbClr val="353535"/>
                </a:solidFill>
                <a:latin typeface="Helvetica" panose="020B0604020202020204" pitchFamily="34" charset="0"/>
              </a:rPr>
              <a:t> = 30 mph. If we know this, how many mph is the same as 60 </a:t>
            </a:r>
            <a:r>
              <a:rPr lang="en-GB" i="1" dirty="0" err="1">
                <a:solidFill>
                  <a:srgbClr val="353535"/>
                </a:solidFill>
                <a:latin typeface="Helvetica" panose="020B0604020202020204" pitchFamily="34" charset="0"/>
              </a:rPr>
              <a:t>kmh</a:t>
            </a:r>
            <a:r>
              <a:rPr lang="en-GB" i="1" dirty="0">
                <a:solidFill>
                  <a:srgbClr val="353535"/>
                </a:solidFill>
                <a:latin typeface="Helvetica" panose="020B0604020202020204" pitchFamily="34" charset="0"/>
              </a:rPr>
              <a:t>? </a:t>
            </a:r>
            <a:r>
              <a:rPr lang="en-GB" dirty="0">
                <a:solidFill>
                  <a:srgbClr val="353535"/>
                </a:solidFill>
                <a:latin typeface="Helvetica" panose="020B0604020202020204" pitchFamily="34" charset="0"/>
              </a:rPr>
              <a:t>A= 36mph</a:t>
            </a:r>
          </a:p>
          <a:p>
            <a:endParaRPr lang="en-GB" i="1" dirty="0">
              <a:solidFill>
                <a:srgbClr val="353535"/>
              </a:solidFill>
              <a:latin typeface="Helvetica" panose="020B0604020202020204" pitchFamily="34" charset="0"/>
            </a:endParaRPr>
          </a:p>
          <a:p>
            <a:r>
              <a:rPr lang="en-GB" i="1" dirty="0">
                <a:solidFill>
                  <a:srgbClr val="353535"/>
                </a:solidFill>
                <a:latin typeface="Helvetica" panose="020B0604020202020204" pitchFamily="34" charset="0"/>
              </a:rPr>
              <a:t>What is the most frequent speed on this street? 30-40 kmh. What is that in mph? 18-24 mph. </a:t>
            </a:r>
          </a:p>
          <a:p>
            <a:endParaRPr lang="en-GB" i="1" dirty="0">
              <a:solidFill>
                <a:srgbClr val="353535"/>
              </a:solidFill>
              <a:latin typeface="Helvetica" panose="020B0604020202020204" pitchFamily="34" charset="0"/>
            </a:endParaRPr>
          </a:p>
          <a:p>
            <a:r>
              <a:rPr lang="en-GB" i="1" dirty="0">
                <a:solidFill>
                  <a:srgbClr val="353535"/>
                </a:solidFill>
                <a:latin typeface="Helvetica" panose="020B0604020202020204" pitchFamily="34" charset="0"/>
              </a:rPr>
              <a:t>If this street has a 20 mph speed limit, are any of the cars speeding? A= yes </a:t>
            </a:r>
            <a:endParaRPr lang="en-GB" dirty="0">
              <a:solidFill>
                <a:srgbClr val="353535"/>
              </a:solidFill>
              <a:latin typeface="Helvetica" panose="020B0604020202020204" pitchFamily="34" charset="0"/>
            </a:endParaRPr>
          </a:p>
          <a:p>
            <a:endParaRPr lang="en-GB" dirty="0">
              <a:solidFill>
                <a:srgbClr val="353535"/>
              </a:solidFill>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74BF9D96-5257-480C-AA01-4A251BC1F574}" type="slidenum">
              <a:rPr lang="en-GB" smtClean="0"/>
              <a:t>23</a:t>
            </a:fld>
            <a:endParaRPr lang="en-GB"/>
          </a:p>
        </p:txBody>
      </p:sp>
    </p:spTree>
    <p:extLst>
      <p:ext uri="{BB962C8B-B14F-4D97-AF65-F5344CB8AC3E}">
        <p14:creationId xmlns:p14="http://schemas.microsoft.com/office/powerpoint/2010/main" val="2270365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are now going to dive into some data. Go to Telraam.net and zoom into one of the cities with coloured streets. </a:t>
            </a:r>
            <a:r>
              <a:rPr lang="en-GB" dirty="0"/>
              <a:t>(Teachers discretion to select the street prior to the class)</a:t>
            </a:r>
          </a:p>
          <a:p>
            <a:endParaRPr lang="en-GB" dirty="0"/>
          </a:p>
          <a:p>
            <a:r>
              <a:rPr lang="en-GB" dirty="0"/>
              <a:t>Select a coloured street and click ‘more data’</a:t>
            </a:r>
          </a:p>
          <a:p>
            <a:endParaRPr lang="en-GB" dirty="0"/>
          </a:p>
          <a:p>
            <a:r>
              <a:rPr lang="en-GB" dirty="0"/>
              <a:t>Set the time period to the last 24 hours. What do you see?</a:t>
            </a:r>
          </a:p>
          <a:p>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24</a:t>
            </a:fld>
            <a:endParaRPr lang="en-GB"/>
          </a:p>
        </p:txBody>
      </p:sp>
    </p:spTree>
    <p:extLst>
      <p:ext uri="{BB962C8B-B14F-4D97-AF65-F5344CB8AC3E}">
        <p14:creationId xmlns:p14="http://schemas.microsoft.com/office/powerpoint/2010/main" val="2552080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t>What are the key elements of a graph? </a:t>
            </a:r>
            <a:r>
              <a:rPr lang="en-GB" b="0" i="0" dirty="0"/>
              <a:t>(encourage pupils to raise hands and answer)</a:t>
            </a:r>
            <a:endParaRPr lang="en-GB" b="0" i="1" dirty="0"/>
          </a:p>
          <a:p>
            <a:r>
              <a:rPr lang="en-GB" dirty="0"/>
              <a:t>The title</a:t>
            </a:r>
          </a:p>
          <a:p>
            <a:r>
              <a:rPr lang="en-GB" dirty="0"/>
              <a:t>The legend (key)</a:t>
            </a:r>
          </a:p>
          <a:p>
            <a:r>
              <a:rPr lang="en-GB" dirty="0"/>
              <a:t>X axis (horizontal line)</a:t>
            </a:r>
          </a:p>
          <a:p>
            <a:r>
              <a:rPr lang="en-GB" dirty="0"/>
              <a:t>Y axis (vertical, divided into equal parts)</a:t>
            </a:r>
          </a:p>
          <a:p>
            <a:r>
              <a:rPr lang="en-GB" dirty="0"/>
              <a:t>The data</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25</a:t>
            </a:fld>
            <a:endParaRPr lang="en-GB"/>
          </a:p>
        </p:txBody>
      </p:sp>
    </p:spTree>
    <p:extLst>
      <p:ext uri="{BB962C8B-B14F-4D97-AF65-F5344CB8AC3E}">
        <p14:creationId xmlns:p14="http://schemas.microsoft.com/office/powerpoint/2010/main" val="414533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t>What are the key elements of a graph? </a:t>
            </a:r>
            <a:r>
              <a:rPr lang="en-GB" b="0" i="0" dirty="0"/>
              <a:t>(encourage pupils to raise hands and answer)</a:t>
            </a:r>
            <a:endParaRPr lang="en-GB" b="0" i="1" dirty="0"/>
          </a:p>
          <a:p>
            <a:r>
              <a:rPr lang="en-GB" dirty="0"/>
              <a:t>The title</a:t>
            </a:r>
          </a:p>
          <a:p>
            <a:r>
              <a:rPr lang="en-GB" dirty="0"/>
              <a:t>The legend (key)</a:t>
            </a:r>
          </a:p>
          <a:p>
            <a:r>
              <a:rPr lang="en-GB" dirty="0"/>
              <a:t>X axis (horizontal line)</a:t>
            </a:r>
          </a:p>
          <a:p>
            <a:r>
              <a:rPr lang="en-GB" dirty="0"/>
              <a:t>Y axis (vertical, divided into equal parts)</a:t>
            </a:r>
          </a:p>
          <a:p>
            <a:r>
              <a:rPr lang="en-GB" dirty="0"/>
              <a:t>The data</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26</a:t>
            </a:fld>
            <a:endParaRPr lang="en-GB"/>
          </a:p>
        </p:txBody>
      </p:sp>
    </p:spTree>
    <p:extLst>
      <p:ext uri="{BB962C8B-B14F-4D97-AF65-F5344CB8AC3E}">
        <p14:creationId xmlns:p14="http://schemas.microsoft.com/office/powerpoint/2010/main" val="3522767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27</a:t>
            </a:fld>
            <a:endParaRPr lang="en-GB"/>
          </a:p>
        </p:txBody>
      </p:sp>
    </p:spTree>
    <p:extLst>
      <p:ext uri="{BB962C8B-B14F-4D97-AF65-F5344CB8AC3E}">
        <p14:creationId xmlns:p14="http://schemas.microsoft.com/office/powerpoint/2010/main" val="311875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28</a:t>
            </a:fld>
            <a:endParaRPr lang="en-GB"/>
          </a:p>
        </p:txBody>
      </p:sp>
    </p:spTree>
    <p:extLst>
      <p:ext uri="{BB962C8B-B14F-4D97-AF65-F5344CB8AC3E}">
        <p14:creationId xmlns:p14="http://schemas.microsoft.com/office/powerpoint/2010/main" val="405518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relates to worksheet 4a-e.</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29</a:t>
            </a:fld>
            <a:endParaRPr lang="en-GB"/>
          </a:p>
        </p:txBody>
      </p:sp>
    </p:spTree>
    <p:extLst>
      <p:ext uri="{BB962C8B-B14F-4D97-AF65-F5344CB8AC3E}">
        <p14:creationId xmlns:p14="http://schemas.microsoft.com/office/powerpoint/2010/main" val="3343986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a:t>
            </a:r>
            <a:r>
              <a:rPr lang="en-GB"/>
              <a:t>worksheet four </a:t>
            </a:r>
            <a:r>
              <a:rPr lang="en-GB" dirty="0"/>
              <a:t>A</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30</a:t>
            </a:fld>
            <a:endParaRPr lang="en-GB"/>
          </a:p>
        </p:txBody>
      </p:sp>
    </p:spTree>
    <p:extLst>
      <p:ext uri="{BB962C8B-B14F-4D97-AF65-F5344CB8AC3E}">
        <p14:creationId xmlns:p14="http://schemas.microsoft.com/office/powerpoint/2010/main" val="20049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1.</a:t>
            </a:r>
          </a:p>
        </p:txBody>
      </p:sp>
      <p:sp>
        <p:nvSpPr>
          <p:cNvPr id="4" name="Slide Number Placeholder 3"/>
          <p:cNvSpPr>
            <a:spLocks noGrp="1"/>
          </p:cNvSpPr>
          <p:nvPr>
            <p:ph type="sldNum" sz="quarter" idx="5"/>
          </p:nvPr>
        </p:nvSpPr>
        <p:spPr/>
        <p:txBody>
          <a:bodyPr/>
          <a:lstStyle/>
          <a:p>
            <a:fld id="{74BF9D96-5257-480C-AA01-4A251BC1F574}" type="slidenum">
              <a:rPr lang="en-GB" smtClean="0"/>
              <a:t>3</a:t>
            </a:fld>
            <a:endParaRPr lang="en-GB"/>
          </a:p>
        </p:txBody>
      </p:sp>
    </p:spTree>
    <p:extLst>
      <p:ext uri="{BB962C8B-B14F-4D97-AF65-F5344CB8AC3E}">
        <p14:creationId xmlns:p14="http://schemas.microsoft.com/office/powerpoint/2010/main" val="4223769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70000"/>
              </a:lnSpc>
              <a:buFont typeface="+mj-lt"/>
              <a:buNone/>
            </a:pPr>
            <a:r>
              <a:rPr lang="en-GB" dirty="0"/>
              <a:t>Choose a date and time period to record traffic with pupils outside, on the road by the school. With supervision, head to your location and begin counting. Get children to then work through these steps. They will need a clipboard and pens.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the importance of health and safety before commencing this task.</a:t>
            </a:r>
          </a:p>
          <a:p>
            <a:endParaRPr lang="en-GB" dirty="0"/>
          </a:p>
          <a:p>
            <a:endParaRPr lang="en-GB" dirty="0"/>
          </a:p>
          <a:p>
            <a:r>
              <a:rPr lang="en-GB" dirty="0"/>
              <a:t>Teachers note: adapt these tasks accordingly, and do the same in the worksheet</a:t>
            </a:r>
          </a:p>
        </p:txBody>
      </p:sp>
      <p:sp>
        <p:nvSpPr>
          <p:cNvPr id="4" name="Slide Number Placeholder 3"/>
          <p:cNvSpPr>
            <a:spLocks noGrp="1"/>
          </p:cNvSpPr>
          <p:nvPr>
            <p:ph type="sldNum" sz="quarter" idx="5"/>
          </p:nvPr>
        </p:nvSpPr>
        <p:spPr/>
        <p:txBody>
          <a:bodyPr/>
          <a:lstStyle/>
          <a:p>
            <a:fld id="{74BF9D96-5257-480C-AA01-4A251BC1F574}" type="slidenum">
              <a:rPr lang="en-GB" smtClean="0"/>
              <a:t>31</a:t>
            </a:fld>
            <a:endParaRPr lang="en-GB"/>
          </a:p>
        </p:txBody>
      </p:sp>
    </p:spTree>
    <p:extLst>
      <p:ext uri="{BB962C8B-B14F-4D97-AF65-F5344CB8AC3E}">
        <p14:creationId xmlns:p14="http://schemas.microsoft.com/office/powerpoint/2010/main" val="1243186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name transport types and fill out the left-hand column of their table before heading outside</a:t>
            </a:r>
          </a:p>
          <a:p>
            <a:r>
              <a:rPr lang="en-GB" dirty="0"/>
              <a:t>Can do as a class</a:t>
            </a:r>
          </a:p>
          <a:p>
            <a:endParaRPr lang="en-GB" dirty="0"/>
          </a:p>
          <a:p>
            <a:r>
              <a:rPr lang="en-GB" dirty="0"/>
              <a:t>On return to the class, add all of the numbers for each type to the table, according to each group and work out the average. Explain why it is useful and important to collect data by several people/with several sensors (i.e. to improve accuracy)</a:t>
            </a:r>
          </a:p>
        </p:txBody>
      </p:sp>
      <p:sp>
        <p:nvSpPr>
          <p:cNvPr id="4" name="Slide Number Placeholder 3"/>
          <p:cNvSpPr>
            <a:spLocks noGrp="1"/>
          </p:cNvSpPr>
          <p:nvPr>
            <p:ph type="sldNum" sz="quarter" idx="5"/>
          </p:nvPr>
        </p:nvSpPr>
        <p:spPr/>
        <p:txBody>
          <a:bodyPr/>
          <a:lstStyle/>
          <a:p>
            <a:fld id="{74BF9D96-5257-480C-AA01-4A251BC1F574}" type="slidenum">
              <a:rPr lang="en-GB" smtClean="0"/>
              <a:t>32</a:t>
            </a:fld>
            <a:endParaRPr lang="en-GB"/>
          </a:p>
        </p:txBody>
      </p:sp>
    </p:spTree>
    <p:extLst>
      <p:ext uri="{BB962C8B-B14F-4D97-AF65-F5344CB8AC3E}">
        <p14:creationId xmlns:p14="http://schemas.microsoft.com/office/powerpoint/2010/main" val="45059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activity</a:t>
            </a:r>
          </a:p>
        </p:txBody>
      </p:sp>
      <p:sp>
        <p:nvSpPr>
          <p:cNvPr id="4" name="Slide Number Placeholder 3"/>
          <p:cNvSpPr>
            <a:spLocks noGrp="1"/>
          </p:cNvSpPr>
          <p:nvPr>
            <p:ph type="sldNum" sz="quarter" idx="5"/>
          </p:nvPr>
        </p:nvSpPr>
        <p:spPr/>
        <p:txBody>
          <a:bodyPr/>
          <a:lstStyle/>
          <a:p>
            <a:fld id="{74BF9D96-5257-480C-AA01-4A251BC1F574}" type="slidenum">
              <a:rPr lang="en-GB" smtClean="0"/>
              <a:t>34</a:t>
            </a:fld>
            <a:endParaRPr lang="en-GB"/>
          </a:p>
        </p:txBody>
      </p:sp>
    </p:spTree>
    <p:extLst>
      <p:ext uri="{BB962C8B-B14F-4D97-AF65-F5344CB8AC3E}">
        <p14:creationId xmlns:p14="http://schemas.microsoft.com/office/powerpoint/2010/main" val="2965795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four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hand out worksheets and sound level meter. If you do not have a sound level meter, you can either download an app, get children to make educated guesses, or simply skip this activity entirely</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35</a:t>
            </a:fld>
            <a:endParaRPr lang="en-GB"/>
          </a:p>
        </p:txBody>
      </p:sp>
    </p:spTree>
    <p:extLst>
      <p:ext uri="{BB962C8B-B14F-4D97-AF65-F5344CB8AC3E}">
        <p14:creationId xmlns:p14="http://schemas.microsoft.com/office/powerpoint/2010/main" val="172291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Ask the class this question.</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Sound is what we hear. Noise is unwanted sound.</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What kind of unwanted sounds can you think of? (e.g. drilling, road works, screaming, loud parties or festivals, traffic noise)</a:t>
            </a:r>
            <a:endParaRPr lang="en-GB" b="0" i="1" dirty="0"/>
          </a:p>
        </p:txBody>
      </p:sp>
      <p:sp>
        <p:nvSpPr>
          <p:cNvPr id="4" name="Slide Number Placeholder 3"/>
          <p:cNvSpPr>
            <a:spLocks noGrp="1"/>
          </p:cNvSpPr>
          <p:nvPr>
            <p:ph type="sldNum" sz="quarter" idx="5"/>
          </p:nvPr>
        </p:nvSpPr>
        <p:spPr/>
        <p:txBody>
          <a:bodyPr/>
          <a:lstStyle/>
          <a:p>
            <a:fld id="{74BF9D96-5257-480C-AA01-4A251BC1F574}" type="slidenum">
              <a:rPr lang="en-GB" smtClean="0"/>
              <a:t>36</a:t>
            </a:fld>
            <a:endParaRPr lang="en-GB"/>
          </a:p>
        </p:txBody>
      </p:sp>
    </p:spTree>
    <p:extLst>
      <p:ext uri="{BB962C8B-B14F-4D97-AF65-F5344CB8AC3E}">
        <p14:creationId xmlns:p14="http://schemas.microsoft.com/office/powerpoint/2010/main" val="2064988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Ask the class this question.</a:t>
            </a:r>
          </a:p>
          <a:p>
            <a:endParaRPr lang="en-GB" i="0" dirty="0"/>
          </a:p>
          <a:p>
            <a:r>
              <a:rPr lang="en-GB" i="1" dirty="0"/>
              <a:t>Decibels </a:t>
            </a:r>
          </a:p>
          <a:p>
            <a:endParaRPr lang="en-GB" i="1" dirty="0"/>
          </a:p>
          <a:p>
            <a:r>
              <a:rPr lang="en-GB" i="1" dirty="0"/>
              <a:t>What do we use to measure noise levels? – A. a sound level meter. </a:t>
            </a:r>
          </a:p>
          <a:p>
            <a:r>
              <a:rPr lang="en-GB" i="1" dirty="0"/>
              <a:t>Where might these be useful? </a:t>
            </a:r>
            <a:r>
              <a:rPr lang="en-GB" i="0" dirty="0"/>
              <a:t>– A. a construction site, a concert… to make sure we don’t hurt our ears/can prevent damage e.g. with ear protectors</a:t>
            </a:r>
            <a:endParaRPr lang="en-GB" i="1" dirty="0"/>
          </a:p>
        </p:txBody>
      </p:sp>
      <p:sp>
        <p:nvSpPr>
          <p:cNvPr id="4" name="Slide Number Placeholder 3"/>
          <p:cNvSpPr>
            <a:spLocks noGrp="1"/>
          </p:cNvSpPr>
          <p:nvPr>
            <p:ph type="sldNum" sz="quarter" idx="5"/>
          </p:nvPr>
        </p:nvSpPr>
        <p:spPr/>
        <p:txBody>
          <a:bodyPr/>
          <a:lstStyle/>
          <a:p>
            <a:fld id="{74BF9D96-5257-480C-AA01-4A251BC1F574}" type="slidenum">
              <a:rPr lang="en-GB" smtClean="0"/>
              <a:t>37</a:t>
            </a:fld>
            <a:endParaRPr lang="en-GB"/>
          </a:p>
        </p:txBody>
      </p:sp>
    </p:spTree>
    <p:extLst>
      <p:ext uri="{BB962C8B-B14F-4D97-AF65-F5344CB8AC3E}">
        <p14:creationId xmlns:p14="http://schemas.microsoft.com/office/powerpoint/2010/main" val="2503768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60000"/>
              </a:lnSpc>
              <a:buFont typeface="+mj-lt"/>
              <a:buNone/>
            </a:pPr>
            <a:r>
              <a:rPr lang="en-GB" dirty="0"/>
              <a:t>Decide on a date and time to record noise levels outside, on the road by your school. With supervision, head to your location and begin recording.</a:t>
            </a:r>
          </a:p>
          <a:p>
            <a:endParaRPr lang="en-GB" dirty="0"/>
          </a:p>
          <a:p>
            <a:r>
              <a:rPr lang="en-GB" dirty="0"/>
              <a:t>Ask pupils to answer the questions on their worksheet (above). They will need pens and a clipboard.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the importance of health and safety before commencing this task.</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38</a:t>
            </a:fld>
            <a:endParaRPr lang="en-GB"/>
          </a:p>
        </p:txBody>
      </p:sp>
    </p:spTree>
    <p:extLst>
      <p:ext uri="{BB962C8B-B14F-4D97-AF65-F5344CB8AC3E}">
        <p14:creationId xmlns:p14="http://schemas.microsoft.com/office/powerpoint/2010/main" val="2643438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note: feel free to remove these questions and pop in this slide notes section. These are possible prompt questions. Adapt as you see fit.</a:t>
            </a:r>
          </a:p>
        </p:txBody>
      </p:sp>
      <p:sp>
        <p:nvSpPr>
          <p:cNvPr id="4" name="Slide Number Placeholder 3"/>
          <p:cNvSpPr>
            <a:spLocks noGrp="1"/>
          </p:cNvSpPr>
          <p:nvPr>
            <p:ph type="sldNum" sz="quarter" idx="5"/>
          </p:nvPr>
        </p:nvSpPr>
        <p:spPr/>
        <p:txBody>
          <a:bodyPr/>
          <a:lstStyle/>
          <a:p>
            <a:fld id="{74BF9D96-5257-480C-AA01-4A251BC1F574}" type="slidenum">
              <a:rPr lang="en-GB" smtClean="0"/>
              <a:t>39</a:t>
            </a:fld>
            <a:endParaRPr lang="en-GB"/>
          </a:p>
        </p:txBody>
      </p:sp>
    </p:spTree>
    <p:extLst>
      <p:ext uri="{BB962C8B-B14F-4D97-AF65-F5344CB8AC3E}">
        <p14:creationId xmlns:p14="http://schemas.microsoft.com/office/powerpoint/2010/main" val="2142463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the activity</a:t>
            </a:r>
          </a:p>
        </p:txBody>
      </p:sp>
      <p:sp>
        <p:nvSpPr>
          <p:cNvPr id="4" name="Slide Number Placeholder 3"/>
          <p:cNvSpPr>
            <a:spLocks noGrp="1"/>
          </p:cNvSpPr>
          <p:nvPr>
            <p:ph type="sldNum" sz="quarter" idx="5"/>
          </p:nvPr>
        </p:nvSpPr>
        <p:spPr/>
        <p:txBody>
          <a:bodyPr/>
          <a:lstStyle/>
          <a:p>
            <a:fld id="{74BF9D96-5257-480C-AA01-4A251BC1F574}" type="slidenum">
              <a:rPr lang="en-GB" smtClean="0"/>
              <a:t>40</a:t>
            </a:fld>
            <a:endParaRPr lang="en-GB"/>
          </a:p>
        </p:txBody>
      </p:sp>
    </p:spTree>
    <p:extLst>
      <p:ext uri="{BB962C8B-B14F-4D97-AF65-F5344CB8AC3E}">
        <p14:creationId xmlns:p14="http://schemas.microsoft.com/office/powerpoint/2010/main" val="2806717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5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hand out worksheets and speedometer. If you do not have access to one, you can either download an app, get children to make educated guesses, or simply skip this activity entirely</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41</a:t>
            </a:fld>
            <a:endParaRPr lang="en-GB"/>
          </a:p>
        </p:txBody>
      </p:sp>
    </p:spTree>
    <p:extLst>
      <p:ext uri="{BB962C8B-B14F-4D97-AF65-F5344CB8AC3E}">
        <p14:creationId xmlns:p14="http://schemas.microsoft.com/office/powerpoint/2010/main" val="2261154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relates to worksheet 1.</a:t>
            </a:r>
          </a:p>
        </p:txBody>
      </p:sp>
      <p:sp>
        <p:nvSpPr>
          <p:cNvPr id="4" name="Slide Number Placeholder 3"/>
          <p:cNvSpPr>
            <a:spLocks noGrp="1"/>
          </p:cNvSpPr>
          <p:nvPr>
            <p:ph type="sldNum" sz="quarter" idx="5"/>
          </p:nvPr>
        </p:nvSpPr>
        <p:spPr/>
        <p:txBody>
          <a:bodyPr/>
          <a:lstStyle/>
          <a:p>
            <a:fld id="{74BF9D96-5257-480C-AA01-4A251BC1F574}" type="slidenum">
              <a:rPr lang="en-GB" smtClean="0"/>
              <a:t>4</a:t>
            </a:fld>
            <a:endParaRPr lang="en-GB"/>
          </a:p>
        </p:txBody>
      </p:sp>
    </p:spTree>
    <p:extLst>
      <p:ext uri="{BB962C8B-B14F-4D97-AF65-F5344CB8AC3E}">
        <p14:creationId xmlns:p14="http://schemas.microsoft.com/office/powerpoint/2010/main" val="335223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question</a:t>
            </a:r>
          </a:p>
          <a:p>
            <a:endParaRPr lang="en-GB" dirty="0"/>
          </a:p>
          <a:p>
            <a:pPr marL="228600" indent="-228600">
              <a:buAutoNum type="alphaUcPeriod"/>
            </a:pPr>
            <a:r>
              <a:rPr lang="en-GB" i="1" dirty="0"/>
              <a:t>Mph (in UK)/</a:t>
            </a:r>
            <a:r>
              <a:rPr lang="en-GB" i="1" dirty="0" err="1"/>
              <a:t>kmh</a:t>
            </a:r>
            <a:r>
              <a:rPr lang="en-GB" i="1" dirty="0"/>
              <a:t> (in Europe)</a:t>
            </a:r>
          </a:p>
          <a:p>
            <a:pPr marL="228600" indent="-228600">
              <a:buAutoNum type="alphaUcPeriod"/>
            </a:pPr>
            <a:endParaRPr lang="en-GB" i="1" dirty="0"/>
          </a:p>
          <a:p>
            <a:pPr marL="0" indent="0">
              <a:buNone/>
            </a:pPr>
            <a:r>
              <a:rPr lang="en-GB" i="1" dirty="0"/>
              <a:t>How do we measure speed?</a:t>
            </a:r>
          </a:p>
          <a:p>
            <a:pPr marL="228600" indent="-228600">
              <a:buAutoNum type="alphaUcPeriod"/>
            </a:pPr>
            <a:r>
              <a:rPr lang="en-GB" i="1" dirty="0"/>
              <a:t>With a speedometer</a:t>
            </a:r>
          </a:p>
          <a:p>
            <a:pPr marL="228600" indent="-228600">
              <a:buAutoNum type="alphaUcPeriod"/>
            </a:pPr>
            <a:endParaRPr lang="en-GB" i="1" dirty="0"/>
          </a:p>
        </p:txBody>
      </p:sp>
      <p:sp>
        <p:nvSpPr>
          <p:cNvPr id="4" name="Slide Number Placeholder 3"/>
          <p:cNvSpPr>
            <a:spLocks noGrp="1"/>
          </p:cNvSpPr>
          <p:nvPr>
            <p:ph type="sldNum" sz="quarter" idx="5"/>
          </p:nvPr>
        </p:nvSpPr>
        <p:spPr/>
        <p:txBody>
          <a:bodyPr/>
          <a:lstStyle/>
          <a:p>
            <a:fld id="{74BF9D96-5257-480C-AA01-4A251BC1F574}" type="slidenum">
              <a:rPr lang="en-GB" smtClean="0"/>
              <a:t>42</a:t>
            </a:fld>
            <a:endParaRPr lang="en-GB"/>
          </a:p>
        </p:txBody>
      </p:sp>
    </p:spTree>
    <p:extLst>
      <p:ext uri="{BB962C8B-B14F-4D97-AF65-F5344CB8AC3E}">
        <p14:creationId xmlns:p14="http://schemas.microsoft.com/office/powerpoint/2010/main" val="156314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Why is measuring speed important?</a:t>
            </a:r>
          </a:p>
          <a:p>
            <a:pPr marL="0" indent="0">
              <a:buNone/>
            </a:pPr>
            <a:r>
              <a:rPr lang="en-GB" i="1" dirty="0"/>
              <a:t>A. To prevent accidents; to make our journeys safer, etc</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43</a:t>
            </a:fld>
            <a:endParaRPr lang="en-GB"/>
          </a:p>
        </p:txBody>
      </p:sp>
    </p:spTree>
    <p:extLst>
      <p:ext uri="{BB962C8B-B14F-4D97-AF65-F5344CB8AC3E}">
        <p14:creationId xmlns:p14="http://schemas.microsoft.com/office/powerpoint/2010/main" val="743645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60000"/>
              </a:lnSpc>
              <a:buFont typeface="+mj-lt"/>
              <a:buNone/>
            </a:pPr>
            <a:r>
              <a:rPr lang="en-GB" dirty="0"/>
              <a:t>Decide on a date and time period to record speed levels outside, on the road by the school. With supervision, head to your location and begin recording.</a:t>
            </a:r>
          </a:p>
          <a:p>
            <a:endParaRPr lang="en-GB" dirty="0"/>
          </a:p>
          <a:p>
            <a:r>
              <a:rPr lang="en-GB" dirty="0"/>
              <a:t>Ask pupils to fill out their worksheet. They will needs pens and a clipboard.</a:t>
            </a:r>
          </a:p>
          <a:p>
            <a:endParaRPr lang="en-GB" dirty="0"/>
          </a:p>
          <a:p>
            <a:r>
              <a:rPr lang="en-GB" dirty="0"/>
              <a:t>Discuss the importance of health and safety before commencing this task.</a:t>
            </a:r>
          </a:p>
        </p:txBody>
      </p:sp>
      <p:sp>
        <p:nvSpPr>
          <p:cNvPr id="4" name="Slide Number Placeholder 3"/>
          <p:cNvSpPr>
            <a:spLocks noGrp="1"/>
          </p:cNvSpPr>
          <p:nvPr>
            <p:ph type="sldNum" sz="quarter" idx="5"/>
          </p:nvPr>
        </p:nvSpPr>
        <p:spPr/>
        <p:txBody>
          <a:bodyPr/>
          <a:lstStyle/>
          <a:p>
            <a:fld id="{74BF9D96-5257-480C-AA01-4A251BC1F574}" type="slidenum">
              <a:rPr lang="en-GB" smtClean="0"/>
              <a:t>44</a:t>
            </a:fld>
            <a:endParaRPr lang="en-GB"/>
          </a:p>
        </p:txBody>
      </p:sp>
    </p:spTree>
    <p:extLst>
      <p:ext uri="{BB962C8B-B14F-4D97-AF65-F5344CB8AC3E}">
        <p14:creationId xmlns:p14="http://schemas.microsoft.com/office/powerpoint/2010/main" val="3781861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the activity.</a:t>
            </a:r>
          </a:p>
        </p:txBody>
      </p:sp>
      <p:sp>
        <p:nvSpPr>
          <p:cNvPr id="4" name="Slide Number Placeholder 3"/>
          <p:cNvSpPr>
            <a:spLocks noGrp="1"/>
          </p:cNvSpPr>
          <p:nvPr>
            <p:ph type="sldNum" sz="quarter" idx="5"/>
          </p:nvPr>
        </p:nvSpPr>
        <p:spPr/>
        <p:txBody>
          <a:bodyPr/>
          <a:lstStyle/>
          <a:p>
            <a:fld id="{74BF9D96-5257-480C-AA01-4A251BC1F574}" type="slidenum">
              <a:rPr lang="en-GB" smtClean="0"/>
              <a:t>46</a:t>
            </a:fld>
            <a:endParaRPr lang="en-GB"/>
          </a:p>
        </p:txBody>
      </p:sp>
    </p:spTree>
    <p:extLst>
      <p:ext uri="{BB962C8B-B14F-4D97-AF65-F5344CB8AC3E}">
        <p14:creationId xmlns:p14="http://schemas.microsoft.com/office/powerpoint/2010/main" val="1322270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four D</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47</a:t>
            </a:fld>
            <a:endParaRPr lang="en-GB"/>
          </a:p>
        </p:txBody>
      </p:sp>
    </p:spTree>
    <p:extLst>
      <p:ext uri="{BB962C8B-B14F-4D97-AF65-F5344CB8AC3E}">
        <p14:creationId xmlns:p14="http://schemas.microsoft.com/office/powerpoint/2010/main" val="1178039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How would you feel as a pedestrian to walk on these streets?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What is getting in their way?</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sz="1200" i="1" kern="1200" dirty="0">
                <a:solidFill>
                  <a:schemeClr val="tx1"/>
                </a:solidFill>
                <a:effectLst/>
                <a:latin typeface="+mn-lt"/>
                <a:ea typeface="+mn-ea"/>
                <a:cs typeface="+mn-cs"/>
              </a:rPr>
              <a:t>Signs, rubbish/construction material, parked cars.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What other types of obstructions have you experienced on your journey to school?</a:t>
            </a:r>
            <a:endParaRPr lang="en-GB" i="1" dirty="0"/>
          </a:p>
        </p:txBody>
      </p:sp>
      <p:sp>
        <p:nvSpPr>
          <p:cNvPr id="4" name="Slide Number Placeholder 3"/>
          <p:cNvSpPr>
            <a:spLocks noGrp="1"/>
          </p:cNvSpPr>
          <p:nvPr>
            <p:ph type="sldNum" sz="quarter" idx="5"/>
          </p:nvPr>
        </p:nvSpPr>
        <p:spPr/>
        <p:txBody>
          <a:bodyPr/>
          <a:lstStyle/>
          <a:p>
            <a:fld id="{74BF9D96-5257-480C-AA01-4A251BC1F574}" type="slidenum">
              <a:rPr lang="en-GB" smtClean="0"/>
              <a:t>48</a:t>
            </a:fld>
            <a:endParaRPr lang="en-GB"/>
          </a:p>
        </p:txBody>
      </p:sp>
    </p:spTree>
    <p:extLst>
      <p:ext uri="{BB962C8B-B14F-4D97-AF65-F5344CB8AC3E}">
        <p14:creationId xmlns:p14="http://schemas.microsoft.com/office/powerpoint/2010/main" val="1495972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How would you feel as a cyclist?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What other obstructions have you seen for a cyclist? E.g. parked cars, end of cycle lane/no cycle lane</a:t>
            </a:r>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49</a:t>
            </a:fld>
            <a:endParaRPr lang="en-GB"/>
          </a:p>
        </p:txBody>
      </p:sp>
    </p:spTree>
    <p:extLst>
      <p:ext uri="{BB962C8B-B14F-4D97-AF65-F5344CB8AC3E}">
        <p14:creationId xmlns:p14="http://schemas.microsoft.com/office/powerpoint/2010/main" val="1062981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What else gets in the way of our active travel journey to school?</a:t>
            </a:r>
          </a:p>
          <a:p>
            <a:endParaRPr lang="en-GB" sz="1200" dirty="0"/>
          </a:p>
          <a:p>
            <a:r>
              <a:rPr lang="en-GB" dirty="0"/>
              <a:t>e.g. parked cars, no drop kerbs (for scooters or mobility scooters), no safe cycle lanes or footpaths, etc</a:t>
            </a:r>
          </a:p>
          <a:p>
            <a:r>
              <a:rPr lang="en-GB" dirty="0"/>
              <a:t>Feel free to refer back to active travel ‘reverse pyramid’ from assembly slides</a:t>
            </a:r>
          </a:p>
        </p:txBody>
      </p:sp>
      <p:sp>
        <p:nvSpPr>
          <p:cNvPr id="4" name="Slide Number Placeholder 3"/>
          <p:cNvSpPr>
            <a:spLocks noGrp="1"/>
          </p:cNvSpPr>
          <p:nvPr>
            <p:ph type="sldNum" sz="quarter" idx="5"/>
          </p:nvPr>
        </p:nvSpPr>
        <p:spPr/>
        <p:txBody>
          <a:bodyPr/>
          <a:lstStyle/>
          <a:p>
            <a:fld id="{74BF9D96-5257-480C-AA01-4A251BC1F574}" type="slidenum">
              <a:rPr lang="en-GB" smtClean="0"/>
              <a:t>50</a:t>
            </a:fld>
            <a:endParaRPr lang="en-GB"/>
          </a:p>
        </p:txBody>
      </p:sp>
    </p:spTree>
    <p:extLst>
      <p:ext uri="{BB962C8B-B14F-4D97-AF65-F5344CB8AC3E}">
        <p14:creationId xmlns:p14="http://schemas.microsoft.com/office/powerpoint/2010/main" val="3615002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note: can set as homework, or encourage pupils to close eyes and think of their journey to school. Do they ever have to step off the pavement or get off their bike because of an obstruction. How does it make them feel?</a:t>
            </a:r>
          </a:p>
          <a:p>
            <a:endParaRPr lang="en-GB" dirty="0"/>
          </a:p>
          <a:p>
            <a:r>
              <a:rPr lang="en-GB" dirty="0"/>
              <a:t>Read instructions</a:t>
            </a:r>
          </a:p>
        </p:txBody>
      </p:sp>
      <p:sp>
        <p:nvSpPr>
          <p:cNvPr id="4" name="Slide Number Placeholder 3"/>
          <p:cNvSpPr>
            <a:spLocks noGrp="1"/>
          </p:cNvSpPr>
          <p:nvPr>
            <p:ph type="sldNum" sz="quarter" idx="5"/>
          </p:nvPr>
        </p:nvSpPr>
        <p:spPr/>
        <p:txBody>
          <a:bodyPr/>
          <a:lstStyle/>
          <a:p>
            <a:fld id="{74BF9D96-5257-480C-AA01-4A251BC1F574}" type="slidenum">
              <a:rPr lang="en-GB" smtClean="0"/>
              <a:t>51</a:t>
            </a:fld>
            <a:endParaRPr lang="en-GB"/>
          </a:p>
        </p:txBody>
      </p:sp>
    </p:spTree>
    <p:extLst>
      <p:ext uri="{BB962C8B-B14F-4D97-AF65-F5344CB8AC3E}">
        <p14:creationId xmlns:p14="http://schemas.microsoft.com/office/powerpoint/2010/main" val="2308430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down the main obstructions on a flipchart or whiteboard</a:t>
            </a:r>
          </a:p>
        </p:txBody>
      </p:sp>
      <p:sp>
        <p:nvSpPr>
          <p:cNvPr id="4" name="Slide Number Placeholder 3"/>
          <p:cNvSpPr>
            <a:spLocks noGrp="1"/>
          </p:cNvSpPr>
          <p:nvPr>
            <p:ph type="sldNum" sz="quarter" idx="5"/>
          </p:nvPr>
        </p:nvSpPr>
        <p:spPr/>
        <p:txBody>
          <a:bodyPr/>
          <a:lstStyle/>
          <a:p>
            <a:fld id="{74BF9D96-5257-480C-AA01-4A251BC1F574}" type="slidenum">
              <a:rPr lang="en-GB" smtClean="0"/>
              <a:t>52</a:t>
            </a:fld>
            <a:endParaRPr lang="en-GB"/>
          </a:p>
        </p:txBody>
      </p:sp>
    </p:spTree>
    <p:extLst>
      <p:ext uri="{BB962C8B-B14F-4D97-AF65-F5344CB8AC3E}">
        <p14:creationId xmlns:p14="http://schemas.microsoft.com/office/powerpoint/2010/main" val="230696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These are prompt Qs for the worksheets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How does where you live make you feel? E.g. What makes you feel happy, what makes you feel nervous, what makes you feel angry?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We are going to do a mapping exercise of your route to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We want you to draw your route to school on your tracing, label the key landmarks and add a key to explain how different things along your journey affect how you feel.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Think about all of your senses (sights, sounds, smells, physical obstructions, tastes)</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5</a:t>
            </a:fld>
            <a:endParaRPr lang="en-GB"/>
          </a:p>
        </p:txBody>
      </p:sp>
    </p:spTree>
    <p:extLst>
      <p:ext uri="{BB962C8B-B14F-4D97-AF65-F5344CB8AC3E}">
        <p14:creationId xmlns:p14="http://schemas.microsoft.com/office/powerpoint/2010/main" val="834394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the activity.</a:t>
            </a:r>
          </a:p>
        </p:txBody>
      </p:sp>
      <p:sp>
        <p:nvSpPr>
          <p:cNvPr id="4" name="Slide Number Placeholder 3"/>
          <p:cNvSpPr>
            <a:spLocks noGrp="1"/>
          </p:cNvSpPr>
          <p:nvPr>
            <p:ph type="sldNum" sz="quarter" idx="5"/>
          </p:nvPr>
        </p:nvSpPr>
        <p:spPr/>
        <p:txBody>
          <a:bodyPr/>
          <a:lstStyle/>
          <a:p>
            <a:fld id="{74BF9D96-5257-480C-AA01-4A251BC1F574}" type="slidenum">
              <a:rPr lang="en-GB" smtClean="0"/>
              <a:t>53</a:t>
            </a:fld>
            <a:endParaRPr lang="en-GB"/>
          </a:p>
        </p:txBody>
      </p:sp>
    </p:spTree>
    <p:extLst>
      <p:ext uri="{BB962C8B-B14F-4D97-AF65-F5344CB8AC3E}">
        <p14:creationId xmlns:p14="http://schemas.microsoft.com/office/powerpoint/2010/main" val="4048722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four E</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54</a:t>
            </a:fld>
            <a:endParaRPr lang="en-GB"/>
          </a:p>
        </p:txBody>
      </p:sp>
    </p:spTree>
    <p:extLst>
      <p:ext uri="{BB962C8B-B14F-4D97-AF65-F5344CB8AC3E}">
        <p14:creationId xmlns:p14="http://schemas.microsoft.com/office/powerpoint/2010/main" val="2470924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questions</a:t>
            </a:r>
          </a:p>
          <a:p>
            <a:endParaRPr lang="en-GB" dirty="0"/>
          </a:p>
          <a:p>
            <a:r>
              <a:rPr lang="en-GB" dirty="0"/>
              <a:t>Answers include:</a:t>
            </a:r>
          </a:p>
          <a:p>
            <a:r>
              <a:rPr lang="en-GB" dirty="0"/>
              <a:t>Flowers, oranges, cereal, chocolate, etc</a:t>
            </a:r>
          </a:p>
          <a:p>
            <a:endParaRPr lang="en-GB" dirty="0"/>
          </a:p>
          <a:p>
            <a:r>
              <a:rPr lang="en-GB" dirty="0"/>
              <a:t>Poo, wee, sewage works, rubbish, compost, etc</a:t>
            </a:r>
          </a:p>
        </p:txBody>
      </p:sp>
      <p:sp>
        <p:nvSpPr>
          <p:cNvPr id="4" name="Slide Number Placeholder 3"/>
          <p:cNvSpPr>
            <a:spLocks noGrp="1"/>
          </p:cNvSpPr>
          <p:nvPr>
            <p:ph type="sldNum" sz="quarter" idx="5"/>
          </p:nvPr>
        </p:nvSpPr>
        <p:spPr/>
        <p:txBody>
          <a:bodyPr/>
          <a:lstStyle/>
          <a:p>
            <a:fld id="{74BF9D96-5257-480C-AA01-4A251BC1F574}" type="slidenum">
              <a:rPr lang="en-GB" smtClean="0"/>
              <a:t>55</a:t>
            </a:fld>
            <a:endParaRPr lang="en-GB"/>
          </a:p>
        </p:txBody>
      </p:sp>
    </p:spTree>
    <p:extLst>
      <p:ext uri="{BB962C8B-B14F-4D97-AF65-F5344CB8AC3E}">
        <p14:creationId xmlns:p14="http://schemas.microsoft.com/office/powerpoint/2010/main" val="141820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question</a:t>
            </a:r>
          </a:p>
          <a:p>
            <a:endParaRPr lang="en-GB" dirty="0"/>
          </a:p>
          <a:p>
            <a:r>
              <a:rPr lang="en-GB" dirty="0"/>
              <a:t>Hand out worksheet and show </a:t>
            </a:r>
            <a:r>
              <a:rPr lang="en-GB" i="1" dirty="0"/>
              <a:t>urban </a:t>
            </a:r>
            <a:r>
              <a:rPr lang="en-GB" i="1" dirty="0" err="1"/>
              <a:t>smellscape</a:t>
            </a:r>
            <a:r>
              <a:rPr lang="en-GB" i="1" dirty="0"/>
              <a:t> aroma wheel. </a:t>
            </a:r>
            <a:r>
              <a:rPr lang="en-GB" i="0" dirty="0"/>
              <a:t>This wheel is used by citizens in their cities to map the smells they encounter. It helps scientists to understand where in cities smells are the worst and where they are the best. This can help to then improve how cities are managed. For example, if there are often smells of rubbish outside takeaways then the council could impose charges if the takeaways do not do something about it.</a:t>
            </a:r>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57</a:t>
            </a:fld>
            <a:endParaRPr lang="en-GB"/>
          </a:p>
        </p:txBody>
      </p:sp>
    </p:spTree>
    <p:extLst>
      <p:ext uri="{BB962C8B-B14F-4D97-AF65-F5344CB8AC3E}">
        <p14:creationId xmlns:p14="http://schemas.microsoft.com/office/powerpoint/2010/main" val="327856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to ask pupils to think about particular smells throughout the day. OR they could keep a smell diary as homework</a:t>
            </a:r>
          </a:p>
          <a:p>
            <a:r>
              <a:rPr lang="en-GB" dirty="0"/>
              <a:t>Can delete slide </a:t>
            </a:r>
          </a:p>
        </p:txBody>
      </p:sp>
      <p:sp>
        <p:nvSpPr>
          <p:cNvPr id="4" name="Slide Number Placeholder 3"/>
          <p:cNvSpPr>
            <a:spLocks noGrp="1"/>
          </p:cNvSpPr>
          <p:nvPr>
            <p:ph type="sldNum" sz="quarter" idx="5"/>
          </p:nvPr>
        </p:nvSpPr>
        <p:spPr/>
        <p:txBody>
          <a:bodyPr/>
          <a:lstStyle/>
          <a:p>
            <a:fld id="{74BF9D96-5257-480C-AA01-4A251BC1F574}" type="slidenum">
              <a:rPr lang="en-GB" smtClean="0"/>
              <a:t>58</a:t>
            </a:fld>
            <a:endParaRPr lang="en-GB"/>
          </a:p>
        </p:txBody>
      </p:sp>
    </p:spTree>
    <p:extLst>
      <p:ext uri="{BB962C8B-B14F-4D97-AF65-F5344CB8AC3E}">
        <p14:creationId xmlns:p14="http://schemas.microsoft.com/office/powerpoint/2010/main" val="3623410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instructions</a:t>
            </a:r>
          </a:p>
          <a:p>
            <a:endParaRPr lang="en-GB" dirty="0"/>
          </a:p>
          <a:p>
            <a:r>
              <a:rPr lang="en-GB" dirty="0"/>
              <a:t>Teachers note: print out maps in advance of the class to save time</a:t>
            </a:r>
          </a:p>
          <a:p>
            <a:r>
              <a:rPr lang="en-GB" dirty="0"/>
              <a:t>If unable to take the walk, ask pupils to close their eyes and imagine their route instead</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59</a:t>
            </a:fld>
            <a:endParaRPr lang="en-GB"/>
          </a:p>
        </p:txBody>
      </p:sp>
    </p:spTree>
    <p:extLst>
      <p:ext uri="{BB962C8B-B14F-4D97-AF65-F5344CB8AC3E}">
        <p14:creationId xmlns:p14="http://schemas.microsoft.com/office/powerpoint/2010/main" val="18447018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activity 4e.</a:t>
            </a:r>
          </a:p>
        </p:txBody>
      </p:sp>
      <p:sp>
        <p:nvSpPr>
          <p:cNvPr id="4" name="Slide Number Placeholder 3"/>
          <p:cNvSpPr>
            <a:spLocks noGrp="1"/>
          </p:cNvSpPr>
          <p:nvPr>
            <p:ph type="sldNum" sz="quarter" idx="5"/>
          </p:nvPr>
        </p:nvSpPr>
        <p:spPr/>
        <p:txBody>
          <a:bodyPr/>
          <a:lstStyle/>
          <a:p>
            <a:fld id="{74BF9D96-5257-480C-AA01-4A251BC1F574}" type="slidenum">
              <a:rPr lang="en-GB" smtClean="0"/>
              <a:t>60</a:t>
            </a:fld>
            <a:endParaRPr lang="en-GB"/>
          </a:p>
        </p:txBody>
      </p:sp>
    </p:spTree>
    <p:extLst>
      <p:ext uri="{BB962C8B-B14F-4D97-AF65-F5344CB8AC3E}">
        <p14:creationId xmlns:p14="http://schemas.microsoft.com/office/powerpoint/2010/main" val="2090868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start of the computer programming activity</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61</a:t>
            </a:fld>
            <a:endParaRPr lang="en-GB"/>
          </a:p>
        </p:txBody>
      </p:sp>
    </p:spTree>
    <p:extLst>
      <p:ext uri="{BB962C8B-B14F-4D97-AF65-F5344CB8AC3E}">
        <p14:creationId xmlns:p14="http://schemas.microsoft.com/office/powerpoint/2010/main" val="2245509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class the question, then play the video</a:t>
            </a:r>
          </a:p>
        </p:txBody>
      </p:sp>
      <p:sp>
        <p:nvSpPr>
          <p:cNvPr id="4" name="Slide Number Placeholder 3"/>
          <p:cNvSpPr>
            <a:spLocks noGrp="1"/>
          </p:cNvSpPr>
          <p:nvPr>
            <p:ph type="sldNum" sz="quarter" idx="5"/>
          </p:nvPr>
        </p:nvSpPr>
        <p:spPr/>
        <p:txBody>
          <a:bodyPr/>
          <a:lstStyle/>
          <a:p>
            <a:fld id="{74BF9D96-5257-480C-AA01-4A251BC1F574}" type="slidenum">
              <a:rPr lang="en-GB" smtClean="0"/>
              <a:t>62</a:t>
            </a:fld>
            <a:endParaRPr lang="en-GB"/>
          </a:p>
        </p:txBody>
      </p:sp>
    </p:spTree>
    <p:extLst>
      <p:ext uri="{BB962C8B-B14F-4D97-AF65-F5344CB8AC3E}">
        <p14:creationId xmlns:p14="http://schemas.microsoft.com/office/powerpoint/2010/main" val="3068304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Like the video said, an algorithm is a </a:t>
            </a:r>
            <a:r>
              <a:rPr lang="en-GB" b="1" i="1" dirty="0"/>
              <a:t>sequence </a:t>
            </a:r>
            <a:r>
              <a:rPr lang="en-GB" i="1" dirty="0"/>
              <a:t>of clear instructions that tells the computer what to do, like a recipe tells us how to cook. To make pasta, we need to 1) boil pasta; 2) make sauce; 3) drain pasta; 4) combine pasta and sauce. If we missed out one of the steps, or ordered them incorrectly, we could end up with raw pasta, or soup.</a:t>
            </a:r>
          </a:p>
        </p:txBody>
      </p:sp>
      <p:sp>
        <p:nvSpPr>
          <p:cNvPr id="4" name="Slide Number Placeholder 3"/>
          <p:cNvSpPr>
            <a:spLocks noGrp="1"/>
          </p:cNvSpPr>
          <p:nvPr>
            <p:ph type="sldNum" sz="quarter" idx="5"/>
          </p:nvPr>
        </p:nvSpPr>
        <p:spPr/>
        <p:txBody>
          <a:bodyPr/>
          <a:lstStyle/>
          <a:p>
            <a:fld id="{74BF9D96-5257-480C-AA01-4A251BC1F574}" type="slidenum">
              <a:rPr lang="en-GB" smtClean="0"/>
              <a:t>63</a:t>
            </a:fld>
            <a:endParaRPr lang="en-GB"/>
          </a:p>
        </p:txBody>
      </p:sp>
    </p:spTree>
    <p:extLst>
      <p:ext uri="{BB962C8B-B14F-4D97-AF65-F5344CB8AC3E}">
        <p14:creationId xmlns:p14="http://schemas.microsoft.com/office/powerpoint/2010/main" val="410294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Here is an example. You can see the route to school in one colour and the icons of how the person feels in another colour. You can see that this person thinks school makes them feel safe, but it is cold. They use the roads to get to school but they are noisy, etc.</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Teachers note:</a:t>
            </a:r>
          </a:p>
          <a:p>
            <a:r>
              <a:rPr lang="en-GB" sz="1200" b="0" i="0" kern="1200" dirty="0">
                <a:solidFill>
                  <a:schemeClr val="tx1"/>
                </a:solidFill>
                <a:effectLst/>
                <a:latin typeface="+mn-lt"/>
                <a:ea typeface="+mn-ea"/>
                <a:cs typeface="+mn-cs"/>
              </a:rPr>
              <a:t>Option to look at local map together and discuss some common likes and dislikes. E.g. we like the ice cream parlour, the ice creams are tasty and make us feel happy; we don’t like the main road, it is busy and makes us feel scared</a:t>
            </a:r>
          </a:p>
          <a:p>
            <a:r>
              <a:rPr lang="en-GB" sz="1200" b="0" i="0" u="none" strike="noStrike" kern="1200" dirty="0">
                <a:solidFill>
                  <a:schemeClr val="tx1"/>
                </a:solidFill>
                <a:effectLst/>
                <a:latin typeface="+mn-lt"/>
                <a:ea typeface="+mn-ea"/>
                <a:cs typeface="+mn-cs"/>
              </a:rPr>
              <a:t>(If you are doing this in class, close your eyes for a moment and imagine your journey to school. What do you see? How does your journey make you feel? If homework, they can make a note as they walk to school)</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6</a:t>
            </a:fld>
            <a:endParaRPr lang="en-GB"/>
          </a:p>
        </p:txBody>
      </p:sp>
    </p:spTree>
    <p:extLst>
      <p:ext uri="{BB962C8B-B14F-4D97-AF65-F5344CB8AC3E}">
        <p14:creationId xmlns:p14="http://schemas.microsoft.com/office/powerpoint/2010/main" val="2604663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 sensor measures both axis ratio and fullness to improve the </a:t>
            </a:r>
            <a:r>
              <a:rPr lang="en-GB" b="1" i="1" dirty="0"/>
              <a:t>accuracy </a:t>
            </a:r>
            <a:r>
              <a:rPr lang="en-GB" i="1" dirty="0"/>
              <a:t>of the program, improving the likelihood that the computer makes the right </a:t>
            </a:r>
            <a:r>
              <a:rPr lang="en-GB" b="1" i="1" dirty="0"/>
              <a:t>decision</a:t>
            </a:r>
            <a:r>
              <a:rPr lang="en-GB" i="1" dirty="0"/>
              <a:t>.</a:t>
            </a:r>
          </a:p>
          <a:p>
            <a:endParaRPr lang="en-GB" dirty="0"/>
          </a:p>
          <a:p>
            <a:r>
              <a:rPr lang="en-GB" dirty="0"/>
              <a:t>Ask pupils to complete the first page of worksheet</a:t>
            </a:r>
          </a:p>
        </p:txBody>
      </p:sp>
      <p:sp>
        <p:nvSpPr>
          <p:cNvPr id="4" name="Slide Number Placeholder 3"/>
          <p:cNvSpPr>
            <a:spLocks noGrp="1"/>
          </p:cNvSpPr>
          <p:nvPr>
            <p:ph type="sldNum" sz="quarter" idx="5"/>
          </p:nvPr>
        </p:nvSpPr>
        <p:spPr/>
        <p:txBody>
          <a:bodyPr/>
          <a:lstStyle/>
          <a:p>
            <a:fld id="{74BF9D96-5257-480C-AA01-4A251BC1F574}" type="slidenum">
              <a:rPr lang="en-GB" smtClean="0"/>
              <a:t>64</a:t>
            </a:fld>
            <a:endParaRPr lang="en-GB"/>
          </a:p>
        </p:txBody>
      </p:sp>
    </p:spTree>
    <p:extLst>
      <p:ext uri="{BB962C8B-B14F-4D97-AF65-F5344CB8AC3E}">
        <p14:creationId xmlns:p14="http://schemas.microsoft.com/office/powerpoint/2010/main" val="38429721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a:t>
            </a:r>
          </a:p>
        </p:txBody>
      </p:sp>
      <p:sp>
        <p:nvSpPr>
          <p:cNvPr id="4" name="Slide Number Placeholder 3"/>
          <p:cNvSpPr>
            <a:spLocks noGrp="1"/>
          </p:cNvSpPr>
          <p:nvPr>
            <p:ph type="sldNum" sz="quarter" idx="5"/>
          </p:nvPr>
        </p:nvSpPr>
        <p:spPr/>
        <p:txBody>
          <a:bodyPr/>
          <a:lstStyle/>
          <a:p>
            <a:fld id="{74BF9D96-5257-480C-AA01-4A251BC1F574}" type="slidenum">
              <a:rPr lang="en-GB" smtClean="0"/>
              <a:t>65</a:t>
            </a:fld>
            <a:endParaRPr lang="en-GB"/>
          </a:p>
        </p:txBody>
      </p:sp>
    </p:spTree>
    <p:extLst>
      <p:ext uri="{BB962C8B-B14F-4D97-AF65-F5344CB8AC3E}">
        <p14:creationId xmlns:p14="http://schemas.microsoft.com/office/powerpoint/2010/main" val="28664140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dirty="0">
                <a:solidFill>
                  <a:schemeClr val="tx1"/>
                </a:solidFill>
                <a:effectLst/>
                <a:latin typeface="+mn-lt"/>
                <a:ea typeface="+mn-ea"/>
                <a:cs typeface="+mn-cs"/>
              </a:rPr>
              <a:t>Flowcharts normally use standard symbols to represent the different types of instructions. These symbols are used to construct the flowchart and show the step-by-step solution to the problem. </a:t>
            </a:r>
          </a:p>
          <a:p>
            <a:endParaRPr lang="en-GB" sz="1200" b="0" i="1"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Read through table and flowchart. Filter questions</a:t>
            </a:r>
          </a:p>
          <a:p>
            <a:r>
              <a:rPr lang="en-GB" sz="1200" b="0" i="0" u="none" strike="noStrike" kern="1200" dirty="0">
                <a:solidFill>
                  <a:schemeClr val="tx1"/>
                </a:solidFill>
                <a:effectLst/>
                <a:latin typeface="+mn-lt"/>
                <a:ea typeface="+mn-ea"/>
                <a:cs typeface="+mn-cs"/>
              </a:rPr>
              <a:t>Ask pupils to complete second page of worksheet</a:t>
            </a:r>
            <a:endParaRPr lang="en-GB" i="0" dirty="0"/>
          </a:p>
        </p:txBody>
      </p:sp>
      <p:sp>
        <p:nvSpPr>
          <p:cNvPr id="4" name="Slide Number Placeholder 3"/>
          <p:cNvSpPr>
            <a:spLocks noGrp="1"/>
          </p:cNvSpPr>
          <p:nvPr>
            <p:ph type="sldNum" sz="quarter" idx="5"/>
          </p:nvPr>
        </p:nvSpPr>
        <p:spPr/>
        <p:txBody>
          <a:bodyPr/>
          <a:lstStyle/>
          <a:p>
            <a:fld id="{74BF9D96-5257-480C-AA01-4A251BC1F574}" type="slidenum">
              <a:rPr lang="en-GB" smtClean="0"/>
              <a:t>66</a:t>
            </a:fld>
            <a:endParaRPr lang="en-GB"/>
          </a:p>
        </p:txBody>
      </p:sp>
    </p:spTree>
    <p:extLst>
      <p:ext uri="{BB962C8B-B14F-4D97-AF65-F5344CB8AC3E}">
        <p14:creationId xmlns:p14="http://schemas.microsoft.com/office/powerpoint/2010/main" val="8405474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define the above vocabulary</a:t>
            </a:r>
          </a:p>
        </p:txBody>
      </p:sp>
      <p:sp>
        <p:nvSpPr>
          <p:cNvPr id="4" name="Slide Number Placeholder 3"/>
          <p:cNvSpPr>
            <a:spLocks noGrp="1"/>
          </p:cNvSpPr>
          <p:nvPr>
            <p:ph type="sldNum" sz="quarter" idx="5"/>
          </p:nvPr>
        </p:nvSpPr>
        <p:spPr/>
        <p:txBody>
          <a:bodyPr/>
          <a:lstStyle/>
          <a:p>
            <a:fld id="{74BF9D96-5257-480C-AA01-4A251BC1F574}" type="slidenum">
              <a:rPr lang="en-GB" smtClean="0"/>
              <a:t>67</a:t>
            </a:fld>
            <a:endParaRPr lang="en-GB"/>
          </a:p>
        </p:txBody>
      </p:sp>
    </p:spTree>
    <p:extLst>
      <p:ext uri="{BB962C8B-B14F-4D97-AF65-F5344CB8AC3E}">
        <p14:creationId xmlns:p14="http://schemas.microsoft.com/office/powerpoint/2010/main" val="3613997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full program will look like. The sections highlighted in orange should be what you used to create your flowchart.</a:t>
            </a:r>
          </a:p>
          <a:p>
            <a:endParaRPr lang="en-GB" dirty="0"/>
          </a:p>
          <a:p>
            <a:endParaRPr lang="en-GB" dirty="0"/>
          </a:p>
          <a:p>
            <a:r>
              <a:rPr lang="en-GB" dirty="0"/>
              <a:t>Answers to the questions in the worksheet:</a:t>
            </a:r>
          </a:p>
          <a:p>
            <a:r>
              <a:rPr lang="en-GB" sz="1200" kern="1200" dirty="0">
                <a:solidFill>
                  <a:schemeClr val="tx1"/>
                </a:solidFill>
                <a:effectLst/>
                <a:latin typeface="+mn-lt"/>
                <a:ea typeface="+mn-ea"/>
                <a:cs typeface="+mn-cs"/>
              </a:rPr>
              <a:t>Axis ratio:</a:t>
            </a:r>
          </a:p>
          <a:p>
            <a:r>
              <a:rPr lang="en-GB" sz="1200" b="0" i="0" u="none" strike="noStrike" kern="1200" dirty="0">
                <a:solidFill>
                  <a:schemeClr val="tx1"/>
                </a:solidFill>
                <a:effectLst/>
                <a:latin typeface="+mn-lt"/>
                <a:ea typeface="+mn-ea"/>
                <a:cs typeface="+mn-cs"/>
              </a:rPr>
              <a:t>Truck = 2.9</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Car = 2</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Bike = 1.2</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Pedestrian = 0.2</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IF the car is more than 80% full </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THEN car</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ELSE no car</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IF the heavy vehicle is more than 80% full</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THEN heavy vehicle</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ELSE no heavy vehicle</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IF the pedestrian is more than 50% full</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THEN pedestrian</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ELSE no pedestrian</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IF the cyclist is more than 50% full</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THEN cyclist</a:t>
            </a:r>
            <a:endParaRPr lang="en-GB" sz="1200"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ElSE</a:t>
            </a:r>
            <a:r>
              <a:rPr lang="en-GB" sz="1200" b="0" i="0" u="none" strike="noStrike" kern="1200" dirty="0">
                <a:solidFill>
                  <a:schemeClr val="tx1"/>
                </a:solidFill>
                <a:effectLst/>
                <a:latin typeface="+mn-lt"/>
                <a:ea typeface="+mn-ea"/>
                <a:cs typeface="+mn-cs"/>
              </a:rPr>
              <a:t> no </a:t>
            </a:r>
            <a:r>
              <a:rPr lang="en-GB" sz="1200" b="0" i="0" u="none" strike="noStrike" kern="1200" dirty="0" err="1">
                <a:solidFill>
                  <a:schemeClr val="tx1"/>
                </a:solidFill>
                <a:effectLst/>
                <a:latin typeface="+mn-lt"/>
                <a:ea typeface="+mn-ea"/>
                <a:cs typeface="+mn-cs"/>
              </a:rPr>
              <a:t>cylist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68</a:t>
            </a:fld>
            <a:endParaRPr lang="en-GB"/>
          </a:p>
        </p:txBody>
      </p:sp>
    </p:spTree>
    <p:extLst>
      <p:ext uri="{BB962C8B-B14F-4D97-AF65-F5344CB8AC3E}">
        <p14:creationId xmlns:p14="http://schemas.microsoft.com/office/powerpoint/2010/main" val="26965487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of worksheet on computer programming</a:t>
            </a:r>
          </a:p>
        </p:txBody>
      </p:sp>
      <p:sp>
        <p:nvSpPr>
          <p:cNvPr id="4" name="Slide Number Placeholder 3"/>
          <p:cNvSpPr>
            <a:spLocks noGrp="1"/>
          </p:cNvSpPr>
          <p:nvPr>
            <p:ph type="sldNum" sz="quarter" idx="5"/>
          </p:nvPr>
        </p:nvSpPr>
        <p:spPr/>
        <p:txBody>
          <a:bodyPr/>
          <a:lstStyle/>
          <a:p>
            <a:fld id="{74BF9D96-5257-480C-AA01-4A251BC1F574}" type="slidenum">
              <a:rPr lang="en-GB" smtClean="0"/>
              <a:t>69</a:t>
            </a:fld>
            <a:endParaRPr lang="en-GB"/>
          </a:p>
        </p:txBody>
      </p:sp>
    </p:spTree>
    <p:extLst>
      <p:ext uri="{BB962C8B-B14F-4D97-AF65-F5344CB8AC3E}">
        <p14:creationId xmlns:p14="http://schemas.microsoft.com/office/powerpoint/2010/main" val="1131983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six</a:t>
            </a: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70</a:t>
            </a:fld>
            <a:endParaRPr lang="en-GB"/>
          </a:p>
        </p:txBody>
      </p:sp>
    </p:spTree>
    <p:extLst>
      <p:ext uri="{BB962C8B-B14F-4D97-AF65-F5344CB8AC3E}">
        <p14:creationId xmlns:p14="http://schemas.microsoft.com/office/powerpoint/2010/main" val="1490673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questions and filter answers</a:t>
            </a:r>
          </a:p>
        </p:txBody>
      </p:sp>
      <p:sp>
        <p:nvSpPr>
          <p:cNvPr id="4" name="Slide Number Placeholder 3"/>
          <p:cNvSpPr>
            <a:spLocks noGrp="1"/>
          </p:cNvSpPr>
          <p:nvPr>
            <p:ph type="sldNum" sz="quarter" idx="5"/>
          </p:nvPr>
        </p:nvSpPr>
        <p:spPr/>
        <p:txBody>
          <a:bodyPr/>
          <a:lstStyle/>
          <a:p>
            <a:fld id="{74BF9D96-5257-480C-AA01-4A251BC1F574}" type="slidenum">
              <a:rPr lang="en-GB" smtClean="0"/>
              <a:t>71</a:t>
            </a:fld>
            <a:endParaRPr lang="en-GB"/>
          </a:p>
        </p:txBody>
      </p:sp>
    </p:spTree>
    <p:extLst>
      <p:ext uri="{BB962C8B-B14F-4D97-AF65-F5344CB8AC3E}">
        <p14:creationId xmlns:p14="http://schemas.microsoft.com/office/powerpoint/2010/main" val="1085724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fill out the answers to these questions on their worksheet</a:t>
            </a:r>
          </a:p>
          <a:p>
            <a:r>
              <a:rPr lang="en-GB" dirty="0"/>
              <a:t>When ready, ask pupils to answer the questions aloud</a:t>
            </a:r>
          </a:p>
        </p:txBody>
      </p:sp>
      <p:sp>
        <p:nvSpPr>
          <p:cNvPr id="4" name="Slide Number Placeholder 3"/>
          <p:cNvSpPr>
            <a:spLocks noGrp="1"/>
          </p:cNvSpPr>
          <p:nvPr>
            <p:ph type="sldNum" sz="quarter" idx="5"/>
          </p:nvPr>
        </p:nvSpPr>
        <p:spPr/>
        <p:txBody>
          <a:bodyPr/>
          <a:lstStyle/>
          <a:p>
            <a:fld id="{74BF9D96-5257-480C-AA01-4A251BC1F574}" type="slidenum">
              <a:rPr lang="en-GB" smtClean="0"/>
              <a:t>73</a:t>
            </a:fld>
            <a:endParaRPr lang="en-GB"/>
          </a:p>
        </p:txBody>
      </p:sp>
    </p:spTree>
    <p:extLst>
      <p:ext uri="{BB962C8B-B14F-4D97-AF65-F5344CB8AC3E}">
        <p14:creationId xmlns:p14="http://schemas.microsoft.com/office/powerpoint/2010/main" val="2281527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question and facilitate discussion</a:t>
            </a:r>
          </a:p>
          <a:p>
            <a:r>
              <a:rPr lang="en-GB" dirty="0"/>
              <a:t>Prompts…</a:t>
            </a:r>
          </a:p>
          <a:p>
            <a:r>
              <a:rPr lang="en-GB" dirty="0"/>
              <a:t>What have you learnt about opinions on this street?</a:t>
            </a:r>
          </a:p>
          <a:p>
            <a:r>
              <a:rPr lang="en-GB" dirty="0"/>
              <a:t>Do you think your street might be like this?</a:t>
            </a:r>
          </a:p>
          <a:p>
            <a:r>
              <a:rPr lang="en-GB" dirty="0"/>
              <a:t>What might be some of the biggest transport challenges facing your street/city?</a:t>
            </a:r>
          </a:p>
          <a:p>
            <a:r>
              <a:rPr lang="en-GB" dirty="0"/>
              <a:t>(Optional for more able students) How might we be able to reach consensus about traffic issues when there are differences of opinion?</a:t>
            </a:r>
          </a:p>
        </p:txBody>
      </p:sp>
      <p:sp>
        <p:nvSpPr>
          <p:cNvPr id="4" name="Slide Number Placeholder 3"/>
          <p:cNvSpPr>
            <a:spLocks noGrp="1"/>
          </p:cNvSpPr>
          <p:nvPr>
            <p:ph type="sldNum" sz="quarter" idx="5"/>
          </p:nvPr>
        </p:nvSpPr>
        <p:spPr/>
        <p:txBody>
          <a:bodyPr/>
          <a:lstStyle/>
          <a:p>
            <a:fld id="{74BF9D96-5257-480C-AA01-4A251BC1F574}" type="slidenum">
              <a:rPr lang="en-GB" smtClean="0"/>
              <a:t>74</a:t>
            </a:fld>
            <a:endParaRPr lang="en-GB"/>
          </a:p>
        </p:txBody>
      </p:sp>
    </p:spTree>
    <p:extLst>
      <p:ext uri="{BB962C8B-B14F-4D97-AF65-F5344CB8AC3E}">
        <p14:creationId xmlns:p14="http://schemas.microsoft.com/office/powerpoint/2010/main" val="49993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exercise, ask: </a:t>
            </a:r>
            <a:r>
              <a:rPr lang="en-GB" i="1" dirty="0"/>
              <a:t>why do you take this route and this type of transport?</a:t>
            </a:r>
          </a:p>
          <a:p>
            <a:endParaRPr lang="en-GB" i="1" dirty="0"/>
          </a:p>
          <a:p>
            <a:r>
              <a:rPr lang="en-GB" i="1" dirty="0"/>
              <a:t>Think about our definitions on mobility. How do certain things affect your ability to get to school</a:t>
            </a:r>
          </a:p>
        </p:txBody>
      </p:sp>
      <p:sp>
        <p:nvSpPr>
          <p:cNvPr id="4" name="Slide Number Placeholder 3"/>
          <p:cNvSpPr>
            <a:spLocks noGrp="1"/>
          </p:cNvSpPr>
          <p:nvPr>
            <p:ph type="sldNum" sz="quarter" idx="5"/>
          </p:nvPr>
        </p:nvSpPr>
        <p:spPr/>
        <p:txBody>
          <a:bodyPr/>
          <a:lstStyle/>
          <a:p>
            <a:fld id="{74BF9D96-5257-480C-AA01-4A251BC1F574}" type="slidenum">
              <a:rPr lang="en-GB" smtClean="0"/>
              <a:t>7</a:t>
            </a:fld>
            <a:endParaRPr lang="en-GB"/>
          </a:p>
        </p:txBody>
      </p:sp>
    </p:spTree>
    <p:extLst>
      <p:ext uri="{BB962C8B-B14F-4D97-AF65-F5344CB8AC3E}">
        <p14:creationId xmlns:p14="http://schemas.microsoft.com/office/powerpoint/2010/main" val="2330845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aloud and answer any questions the pupils have. These questions are also written on the worksheet for this activity</a:t>
            </a:r>
          </a:p>
        </p:txBody>
      </p:sp>
      <p:sp>
        <p:nvSpPr>
          <p:cNvPr id="4" name="Slide Number Placeholder 3"/>
          <p:cNvSpPr>
            <a:spLocks noGrp="1"/>
          </p:cNvSpPr>
          <p:nvPr>
            <p:ph type="sldNum" sz="quarter" idx="5"/>
          </p:nvPr>
        </p:nvSpPr>
        <p:spPr/>
        <p:txBody>
          <a:bodyPr/>
          <a:lstStyle/>
          <a:p>
            <a:fld id="{74BF9D96-5257-480C-AA01-4A251BC1F574}" type="slidenum">
              <a:rPr lang="en-GB" smtClean="0"/>
              <a:t>75</a:t>
            </a:fld>
            <a:endParaRPr lang="en-GB"/>
          </a:p>
        </p:txBody>
      </p:sp>
    </p:spTree>
    <p:extLst>
      <p:ext uri="{BB962C8B-B14F-4D97-AF65-F5344CB8AC3E}">
        <p14:creationId xmlns:p14="http://schemas.microsoft.com/office/powerpoint/2010/main" val="2729981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activity six</a:t>
            </a:r>
          </a:p>
        </p:txBody>
      </p:sp>
      <p:sp>
        <p:nvSpPr>
          <p:cNvPr id="4" name="Slide Number Placeholder 3"/>
          <p:cNvSpPr>
            <a:spLocks noGrp="1"/>
          </p:cNvSpPr>
          <p:nvPr>
            <p:ph type="sldNum" sz="quarter" idx="5"/>
          </p:nvPr>
        </p:nvSpPr>
        <p:spPr/>
        <p:txBody>
          <a:bodyPr/>
          <a:lstStyle/>
          <a:p>
            <a:fld id="{74BF9D96-5257-480C-AA01-4A251BC1F574}" type="slidenum">
              <a:rPr lang="en-GB" smtClean="0"/>
              <a:t>76</a:t>
            </a:fld>
            <a:endParaRPr lang="en-GB"/>
          </a:p>
        </p:txBody>
      </p:sp>
    </p:spTree>
    <p:extLst>
      <p:ext uri="{BB962C8B-B14F-4D97-AF65-F5344CB8AC3E}">
        <p14:creationId xmlns:p14="http://schemas.microsoft.com/office/powerpoint/2010/main" val="33037195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seven.</a:t>
            </a:r>
          </a:p>
          <a:p>
            <a:r>
              <a:rPr lang="en-GB" sz="1200" b="0" i="0" kern="1200" dirty="0">
                <a:solidFill>
                  <a:schemeClr val="tx1"/>
                </a:solidFill>
                <a:effectLst/>
                <a:latin typeface="+mn-lt"/>
                <a:ea typeface="+mn-ea"/>
                <a:cs typeface="+mn-cs"/>
              </a:rPr>
              <a:t>Having completed one of the previous exercises, children can now use their expertise to make a real difference? Ask: Have you read or written a persuasive letter before?</a:t>
            </a:r>
          </a:p>
          <a:p>
            <a:r>
              <a:rPr lang="en-GB" sz="1200" b="0" i="0" kern="1200" dirty="0">
                <a:solidFill>
                  <a:schemeClr val="tx1"/>
                </a:solidFill>
                <a:effectLst/>
                <a:latin typeface="+mn-lt"/>
                <a:ea typeface="+mn-ea"/>
                <a:cs typeface="+mn-cs"/>
              </a:rPr>
              <a:t>Together decide the best audience for a persuasive letter about improving transport and travelling around the city (the Mayor? Local MP? Head Teacher?).</a:t>
            </a:r>
          </a:p>
          <a:p>
            <a:br>
              <a:rPr lang="en-GB" dirty="0"/>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77</a:t>
            </a:fld>
            <a:endParaRPr lang="en-GB"/>
          </a:p>
        </p:txBody>
      </p:sp>
    </p:spTree>
    <p:extLst>
      <p:ext uri="{BB962C8B-B14F-4D97-AF65-F5344CB8AC3E}">
        <p14:creationId xmlns:p14="http://schemas.microsoft.com/office/powerpoint/2010/main" val="16191195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question</a:t>
            </a:r>
          </a:p>
        </p:txBody>
      </p:sp>
      <p:sp>
        <p:nvSpPr>
          <p:cNvPr id="4" name="Slide Number Placeholder 3"/>
          <p:cNvSpPr>
            <a:spLocks noGrp="1"/>
          </p:cNvSpPr>
          <p:nvPr>
            <p:ph type="sldNum" sz="quarter" idx="5"/>
          </p:nvPr>
        </p:nvSpPr>
        <p:spPr/>
        <p:txBody>
          <a:bodyPr/>
          <a:lstStyle/>
          <a:p>
            <a:fld id="{74BF9D96-5257-480C-AA01-4A251BC1F574}" type="slidenum">
              <a:rPr lang="en-GB" smtClean="0"/>
              <a:t>78</a:t>
            </a:fld>
            <a:endParaRPr lang="en-GB"/>
          </a:p>
        </p:txBody>
      </p:sp>
    </p:spTree>
    <p:extLst>
      <p:ext uri="{BB962C8B-B14F-4D97-AF65-F5344CB8AC3E}">
        <p14:creationId xmlns:p14="http://schemas.microsoft.com/office/powerpoint/2010/main" val="1113257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dirty="0">
                <a:solidFill>
                  <a:schemeClr val="tx1"/>
                </a:solidFill>
                <a:effectLst/>
                <a:latin typeface="+mn-lt"/>
                <a:ea typeface="+mn-ea"/>
                <a:cs typeface="+mn-cs"/>
              </a:rPr>
              <a:t>Who needs to know? What do we need to tell them to convince them that things need to change? </a:t>
            </a:r>
            <a:r>
              <a:rPr lang="en-GB" sz="1200" b="0" i="0" u="none" strike="noStrike" kern="1200" dirty="0">
                <a:solidFill>
                  <a:schemeClr val="tx1"/>
                </a:solidFill>
                <a:effectLst/>
                <a:latin typeface="+mn-lt"/>
                <a:ea typeface="+mn-ea"/>
                <a:cs typeface="+mn-cs"/>
              </a:rPr>
              <a:t>E.g. cars contribute to air pollution and climate change and are bad for our health</a:t>
            </a:r>
            <a:endParaRPr lang="en-GB" sz="1200" b="0" i="1"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79</a:t>
            </a:fld>
            <a:endParaRPr lang="en-GB"/>
          </a:p>
        </p:txBody>
      </p:sp>
    </p:spTree>
    <p:extLst>
      <p:ext uri="{BB962C8B-B14F-4D97-AF65-F5344CB8AC3E}">
        <p14:creationId xmlns:p14="http://schemas.microsoft.com/office/powerpoint/2010/main" val="6754513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the video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Ask: </a:t>
            </a:r>
            <a:r>
              <a:rPr lang="en-GB" sz="1200" b="0" i="1" kern="1200" dirty="0">
                <a:solidFill>
                  <a:schemeClr val="tx1"/>
                </a:solidFill>
                <a:effectLst/>
                <a:latin typeface="+mn-lt"/>
                <a:ea typeface="+mn-ea"/>
                <a:cs typeface="+mn-cs"/>
              </a:rPr>
              <a:t>is the language appropriate for someone like, for example, the Mayor?</a:t>
            </a:r>
          </a:p>
          <a:p>
            <a:r>
              <a:rPr lang="en-GB" sz="1200" b="0" i="0" kern="1200" dirty="0">
                <a:solidFill>
                  <a:schemeClr val="tx1"/>
                </a:solidFill>
                <a:effectLst/>
                <a:latin typeface="+mn-lt"/>
                <a:ea typeface="+mn-ea"/>
                <a:cs typeface="+mn-cs"/>
              </a:rPr>
              <a:t>Create a toolkit together to highlight the key elements of a successful persuasive text. Explore the phrasing and decide on more appropriate language choices.</a:t>
            </a:r>
          </a:p>
          <a:p>
            <a:r>
              <a:rPr lang="en-GB" sz="1200" b="0" i="0" kern="1200" dirty="0">
                <a:solidFill>
                  <a:schemeClr val="tx1"/>
                </a:solidFill>
                <a:effectLst/>
                <a:latin typeface="+mn-lt"/>
                <a:ea typeface="+mn-ea"/>
                <a:cs typeface="+mn-cs"/>
              </a:rPr>
              <a:t>Consider exploring some written examples, such as the deforestation text from www.literacywagoll.com/persuasive.html</a:t>
            </a:r>
          </a:p>
          <a:p>
            <a:r>
              <a:rPr lang="en-GB" sz="1200" b="0" i="0" kern="1200" dirty="0">
                <a:solidFill>
                  <a:schemeClr val="tx1"/>
                </a:solidFill>
                <a:effectLst/>
                <a:latin typeface="+mn-lt"/>
                <a:ea typeface="+mn-ea"/>
                <a:cs typeface="+mn-cs"/>
              </a:rPr>
              <a:t>Annotate to draw out key structure and phrases the children would like to use.</a:t>
            </a:r>
          </a:p>
          <a:p>
            <a:r>
              <a:rPr lang="en-GB" sz="1200" b="0" i="0" kern="1200" dirty="0">
                <a:solidFill>
                  <a:schemeClr val="tx1"/>
                </a:solidFill>
                <a:effectLst/>
                <a:latin typeface="+mn-lt"/>
                <a:ea typeface="+mn-ea"/>
                <a:cs typeface="+mn-cs"/>
              </a:rPr>
              <a:t>Draft and then write the persuasive letter. Work in pairs to encourage peer review. Remind the children to refer regularly to the toolkit and to be prepared to redraft</a:t>
            </a:r>
          </a:p>
          <a:p>
            <a:r>
              <a:rPr lang="en-GB" sz="1200" b="0" i="0" kern="1200" dirty="0">
                <a:solidFill>
                  <a:schemeClr val="tx1"/>
                </a:solidFill>
                <a:effectLst/>
                <a:latin typeface="+mn-lt"/>
                <a:ea typeface="+mn-ea"/>
                <a:cs typeface="+mn-cs"/>
              </a:rPr>
              <a:t>sections a number of times. Consider a mini plenary where some children are invited to read a paragraph they are proud of, allowing others to learn from their ideas. </a:t>
            </a:r>
          </a:p>
          <a:p>
            <a:r>
              <a:rPr lang="en-GB" sz="1200" b="0" i="0" kern="1200" dirty="0">
                <a:solidFill>
                  <a:schemeClr val="tx1"/>
                </a:solidFill>
                <a:effectLst/>
                <a:latin typeface="+mn-lt"/>
                <a:ea typeface="+mn-ea"/>
                <a:cs typeface="+mn-cs"/>
              </a:rPr>
              <a:t>Condense the persuasive letter into the postcard on the worksheet</a:t>
            </a:r>
          </a:p>
          <a:p>
            <a:endParaRPr lang="en-GB" sz="1200" b="0" i="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80</a:t>
            </a:fld>
            <a:endParaRPr lang="en-GB"/>
          </a:p>
        </p:txBody>
      </p:sp>
    </p:spTree>
    <p:extLst>
      <p:ext uri="{BB962C8B-B14F-4D97-AF65-F5344CB8AC3E}">
        <p14:creationId xmlns:p14="http://schemas.microsoft.com/office/powerpoint/2010/main" val="2923503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activity seven</a:t>
            </a:r>
          </a:p>
        </p:txBody>
      </p:sp>
      <p:sp>
        <p:nvSpPr>
          <p:cNvPr id="4" name="Slide Number Placeholder 3"/>
          <p:cNvSpPr>
            <a:spLocks noGrp="1"/>
          </p:cNvSpPr>
          <p:nvPr>
            <p:ph type="sldNum" sz="quarter" idx="5"/>
          </p:nvPr>
        </p:nvSpPr>
        <p:spPr/>
        <p:txBody>
          <a:bodyPr/>
          <a:lstStyle/>
          <a:p>
            <a:fld id="{74BF9D96-5257-480C-AA01-4A251BC1F574}" type="slidenum">
              <a:rPr lang="en-GB" smtClean="0"/>
              <a:t>81</a:t>
            </a:fld>
            <a:endParaRPr lang="en-GB"/>
          </a:p>
        </p:txBody>
      </p:sp>
    </p:spTree>
    <p:extLst>
      <p:ext uri="{BB962C8B-B14F-4D97-AF65-F5344CB8AC3E}">
        <p14:creationId xmlns:p14="http://schemas.microsoft.com/office/powerpoint/2010/main" val="35774535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b="0" i="1" kern="1200" dirty="0">
                <a:solidFill>
                  <a:schemeClr val="tx1"/>
                </a:solidFill>
                <a:effectLst/>
                <a:latin typeface="+mn-lt"/>
                <a:ea typeface="+mn-ea"/>
                <a:cs typeface="+mn-cs"/>
              </a:rPr>
              <a:t>We have a BIG problem to solve - designing a future with clean air and fewer carbon emissions. Air pollution is linked to 4.6 million deaths each year. Carbon emissions could change our way of life forever through global heating. Your mission is to think about and compare a range of different solutions, voting on priorities for change. Think quietly about: What is air pollution? Where do emissions come from? What causes air pollution and carbon emissions? </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So, what can we do? Share a few ideas as a class: what could we build to help us travel? What could we change in our lives? What could we teach? Encourage class to consider to be as creative as possible. In pairs, jot down at least three travel ideas as either sketches or in note form.</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Teachers note: depending on time, you could create the cards in advance and allow the pupils to simply have a play.</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br>
              <a:rPr lang="en-GB" dirty="0"/>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82</a:t>
            </a:fld>
            <a:endParaRPr lang="en-GB"/>
          </a:p>
        </p:txBody>
      </p:sp>
    </p:spTree>
    <p:extLst>
      <p:ext uri="{BB962C8B-B14F-4D97-AF65-F5344CB8AC3E}">
        <p14:creationId xmlns:p14="http://schemas.microsoft.com/office/powerpoint/2010/main" val="20095772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Now to make use of these ideas.  Does anyone know the game Top Trumps? What do we need for Top Trumps? (cards and scores). Make cards to play “Clean Air Top Trumps.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Initially score this card together. Get pairs to do the same. Do this three more times, emphasising the scale is a maximum of 10 (1 is low, 10 high).</a:t>
            </a:r>
          </a:p>
          <a:p>
            <a:r>
              <a:rPr lang="en-GB" sz="1200" b="0" i="1" kern="1200" dirty="0">
                <a:solidFill>
                  <a:schemeClr val="tx1"/>
                </a:solidFill>
                <a:effectLst/>
                <a:latin typeface="+mn-lt"/>
                <a:ea typeface="+mn-ea"/>
                <a:cs typeface="+mn-cs"/>
              </a:rPr>
              <a:t>Difficulty: how hard it is to do this – what skills do you need? What equipment?</a:t>
            </a:r>
          </a:p>
          <a:p>
            <a:r>
              <a:rPr lang="en-GB" sz="1200" b="0" i="1" kern="1200" dirty="0">
                <a:solidFill>
                  <a:schemeClr val="tx1"/>
                </a:solidFill>
                <a:effectLst/>
                <a:latin typeface="+mn-lt"/>
                <a:ea typeface="+mn-ea"/>
                <a:cs typeface="+mn-cs"/>
              </a:rPr>
              <a:t>Cost: how expensive is it?</a:t>
            </a:r>
          </a:p>
          <a:p>
            <a:r>
              <a:rPr lang="en-GB" sz="1200" b="0" i="1" kern="1200" dirty="0">
                <a:solidFill>
                  <a:schemeClr val="tx1"/>
                </a:solidFill>
                <a:effectLst/>
                <a:latin typeface="+mn-lt"/>
                <a:ea typeface="+mn-ea"/>
                <a:cs typeface="+mn-cs"/>
              </a:rPr>
              <a:t>Speed: how fast will journeys be?</a:t>
            </a:r>
          </a:p>
          <a:p>
            <a:r>
              <a:rPr lang="en-GB" sz="1200" b="0" i="1" kern="1200" dirty="0">
                <a:solidFill>
                  <a:schemeClr val="tx1"/>
                </a:solidFill>
                <a:effectLst/>
                <a:latin typeface="+mn-lt"/>
                <a:ea typeface="+mn-ea"/>
                <a:cs typeface="+mn-cs"/>
              </a:rPr>
              <a:t>Environmental: how much harm will this cause?</a:t>
            </a:r>
          </a:p>
          <a:p>
            <a:endParaRPr lang="en-GB" sz="1200" b="0"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Hand out completed packs so together each pair has 10 cards to play with. Play the game! If you lose all your cards, and there is time, create another.</a:t>
            </a:r>
          </a:p>
          <a:p>
            <a:endParaRPr lang="en-GB" sz="1200" b="0" i="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83</a:t>
            </a:fld>
            <a:endParaRPr lang="en-GB"/>
          </a:p>
        </p:txBody>
      </p:sp>
    </p:spTree>
    <p:extLst>
      <p:ext uri="{BB962C8B-B14F-4D97-AF65-F5344CB8AC3E}">
        <p14:creationId xmlns:p14="http://schemas.microsoft.com/office/powerpoint/2010/main" val="15189530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Which was a winner?  - </a:t>
            </a:r>
            <a:r>
              <a:rPr lang="en-GB" sz="1200" b="0" i="0" kern="1200" dirty="0">
                <a:solidFill>
                  <a:schemeClr val="tx1"/>
                </a:solidFill>
                <a:effectLst/>
                <a:latin typeface="+mn-lt"/>
                <a:ea typeface="+mn-ea"/>
                <a:cs typeface="+mn-cs"/>
              </a:rPr>
              <a:t>ask a member from each pair to answer</a:t>
            </a:r>
            <a:endParaRPr lang="en-GB" sz="1200" b="0"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Ask pairs to vote on their favourite by sticking a dot against their preferred option on the flipchart. Option to give pupils three dots if there are lots to choose from</a:t>
            </a:r>
          </a:p>
          <a:p>
            <a:r>
              <a:rPr lang="en-GB" sz="1200" b="0" i="0" kern="1200" dirty="0">
                <a:solidFill>
                  <a:schemeClr val="tx1"/>
                </a:solidFill>
                <a:effectLst/>
                <a:latin typeface="+mn-lt"/>
                <a:ea typeface="+mn-ea"/>
                <a:cs typeface="+mn-cs"/>
              </a:rPr>
              <a:t>Hold a class discussion about the winning solution. </a:t>
            </a:r>
          </a:p>
          <a:p>
            <a:r>
              <a:rPr lang="en-GB" sz="1200" b="0" i="0" kern="1200" dirty="0">
                <a:solidFill>
                  <a:schemeClr val="tx1"/>
                </a:solidFill>
                <a:effectLst/>
                <a:latin typeface="+mn-lt"/>
                <a:ea typeface="+mn-ea"/>
                <a:cs typeface="+mn-cs"/>
              </a:rPr>
              <a:t>Discuss trade-offs - </a:t>
            </a:r>
            <a:r>
              <a:rPr lang="en-GB" sz="1200" b="0" i="1" kern="1200" dirty="0">
                <a:solidFill>
                  <a:schemeClr val="tx1"/>
                </a:solidFill>
                <a:effectLst/>
                <a:latin typeface="+mn-lt"/>
                <a:ea typeface="+mn-ea"/>
                <a:cs typeface="+mn-cs"/>
              </a:rPr>
              <a:t>what would you have to give up? What would you gain? Is there a perfect solution for all?</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84</a:t>
            </a:fld>
            <a:endParaRPr lang="en-GB"/>
          </a:p>
        </p:txBody>
      </p:sp>
    </p:spTree>
    <p:extLst>
      <p:ext uri="{BB962C8B-B14F-4D97-AF65-F5344CB8AC3E}">
        <p14:creationId xmlns:p14="http://schemas.microsoft.com/office/powerpoint/2010/main" val="3582773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time, optional slide</a:t>
            </a:r>
          </a:p>
          <a:p>
            <a:endParaRPr lang="en-GB" dirty="0"/>
          </a:p>
          <a:p>
            <a:r>
              <a:rPr lang="en-GB" i="1" dirty="0"/>
              <a:t>Look back at your map. Make a tally chart to count how many of each issue you have. For example, if you put the street is noisy, put one for noise pollution. If you put, I can smell petrol or car fumes, put a one for air pollution.</a:t>
            </a:r>
          </a:p>
          <a:p>
            <a:endParaRPr lang="en-GB" dirty="0"/>
          </a:p>
          <a:p>
            <a:r>
              <a:rPr lang="en-GB" dirty="0"/>
              <a:t>Teacher asks each student in turn to give them their score for each category, writing it on some flip chart paper. Announce the top issue(s)</a:t>
            </a:r>
          </a:p>
        </p:txBody>
      </p:sp>
      <p:sp>
        <p:nvSpPr>
          <p:cNvPr id="4" name="Slide Number Placeholder 3"/>
          <p:cNvSpPr>
            <a:spLocks noGrp="1"/>
          </p:cNvSpPr>
          <p:nvPr>
            <p:ph type="sldNum" sz="quarter" idx="5"/>
          </p:nvPr>
        </p:nvSpPr>
        <p:spPr/>
        <p:txBody>
          <a:bodyPr/>
          <a:lstStyle/>
          <a:p>
            <a:fld id="{74BF9D96-5257-480C-AA01-4A251BC1F574}" type="slidenum">
              <a:rPr lang="en-GB" smtClean="0"/>
              <a:t>8</a:t>
            </a:fld>
            <a:endParaRPr lang="en-GB"/>
          </a:p>
        </p:txBody>
      </p:sp>
    </p:spTree>
    <p:extLst>
      <p:ext uri="{BB962C8B-B14F-4D97-AF65-F5344CB8AC3E}">
        <p14:creationId xmlns:p14="http://schemas.microsoft.com/office/powerpoint/2010/main" val="38179361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activity eight</a:t>
            </a:r>
          </a:p>
        </p:txBody>
      </p:sp>
      <p:sp>
        <p:nvSpPr>
          <p:cNvPr id="4" name="Slide Number Placeholder 3"/>
          <p:cNvSpPr>
            <a:spLocks noGrp="1"/>
          </p:cNvSpPr>
          <p:nvPr>
            <p:ph type="sldNum" sz="quarter" idx="5"/>
          </p:nvPr>
        </p:nvSpPr>
        <p:spPr/>
        <p:txBody>
          <a:bodyPr/>
          <a:lstStyle/>
          <a:p>
            <a:fld id="{74BF9D96-5257-480C-AA01-4A251BC1F574}" type="slidenum">
              <a:rPr lang="en-GB" smtClean="0"/>
              <a:t>85</a:t>
            </a:fld>
            <a:endParaRPr lang="en-GB"/>
          </a:p>
        </p:txBody>
      </p:sp>
    </p:spTree>
    <p:extLst>
      <p:ext uri="{BB962C8B-B14F-4D97-AF65-F5344CB8AC3E}">
        <p14:creationId xmlns:p14="http://schemas.microsoft.com/office/powerpoint/2010/main" val="14632158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nine.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br>
              <a:rPr lang="en-GB" dirty="0"/>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86</a:t>
            </a:fld>
            <a:endParaRPr lang="en-GB"/>
          </a:p>
        </p:txBody>
      </p:sp>
    </p:spTree>
    <p:extLst>
      <p:ext uri="{BB962C8B-B14F-4D97-AF65-F5344CB8AC3E}">
        <p14:creationId xmlns:p14="http://schemas.microsoft.com/office/powerpoint/2010/main" val="6115450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question and facilitate discussion</a:t>
            </a:r>
          </a:p>
        </p:txBody>
      </p:sp>
      <p:sp>
        <p:nvSpPr>
          <p:cNvPr id="4" name="Slide Number Placeholder 3"/>
          <p:cNvSpPr>
            <a:spLocks noGrp="1"/>
          </p:cNvSpPr>
          <p:nvPr>
            <p:ph type="sldNum" sz="quarter" idx="5"/>
          </p:nvPr>
        </p:nvSpPr>
        <p:spPr/>
        <p:txBody>
          <a:bodyPr/>
          <a:lstStyle/>
          <a:p>
            <a:fld id="{74BF9D96-5257-480C-AA01-4A251BC1F574}" type="slidenum">
              <a:rPr lang="en-GB" smtClean="0"/>
              <a:t>87</a:t>
            </a:fld>
            <a:endParaRPr lang="en-GB"/>
          </a:p>
        </p:txBody>
      </p:sp>
    </p:spTree>
    <p:extLst>
      <p:ext uri="{BB962C8B-B14F-4D97-AF65-F5344CB8AC3E}">
        <p14:creationId xmlns:p14="http://schemas.microsoft.com/office/powerpoint/2010/main" val="3370168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88</a:t>
            </a:fld>
            <a:endParaRPr lang="en-GB"/>
          </a:p>
        </p:txBody>
      </p:sp>
    </p:spTree>
    <p:extLst>
      <p:ext uri="{BB962C8B-B14F-4D97-AF65-F5344CB8AC3E}">
        <p14:creationId xmlns:p14="http://schemas.microsoft.com/office/powerpoint/2010/main" val="28949291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activity nine</a:t>
            </a:r>
          </a:p>
        </p:txBody>
      </p:sp>
      <p:sp>
        <p:nvSpPr>
          <p:cNvPr id="4" name="Slide Number Placeholder 3"/>
          <p:cNvSpPr>
            <a:spLocks noGrp="1"/>
          </p:cNvSpPr>
          <p:nvPr>
            <p:ph type="sldNum" sz="quarter" idx="5"/>
          </p:nvPr>
        </p:nvSpPr>
        <p:spPr/>
        <p:txBody>
          <a:bodyPr/>
          <a:lstStyle/>
          <a:p>
            <a:fld id="{74BF9D96-5257-480C-AA01-4A251BC1F574}" type="slidenum">
              <a:rPr lang="en-GB" smtClean="0"/>
              <a:t>91</a:t>
            </a:fld>
            <a:endParaRPr lang="en-GB"/>
          </a:p>
        </p:txBody>
      </p:sp>
    </p:spTree>
    <p:extLst>
      <p:ext uri="{BB962C8B-B14F-4D97-AF65-F5344CB8AC3E}">
        <p14:creationId xmlns:p14="http://schemas.microsoft.com/office/powerpoint/2010/main" val="29107868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relates to worksheet nine.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br>
              <a:rPr lang="en-GB" dirty="0"/>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BF9D96-5257-480C-AA01-4A251BC1F574}" type="slidenum">
              <a:rPr lang="en-GB" smtClean="0"/>
              <a:t>92</a:t>
            </a:fld>
            <a:endParaRPr lang="en-GB"/>
          </a:p>
        </p:txBody>
      </p:sp>
    </p:spTree>
    <p:extLst>
      <p:ext uri="{BB962C8B-B14F-4D97-AF65-F5344CB8AC3E}">
        <p14:creationId xmlns:p14="http://schemas.microsoft.com/office/powerpoint/2010/main" val="6552360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question</a:t>
            </a:r>
          </a:p>
          <a:p>
            <a:r>
              <a:rPr lang="en-GB" i="1" dirty="0"/>
              <a:t>What needs to change about bikes today to make them suitable for our future needs? </a:t>
            </a:r>
            <a:r>
              <a:rPr lang="en-GB" i="0" dirty="0"/>
              <a:t>(e.g. buying food, travelling long distance, staying dry in bad weather…)</a:t>
            </a:r>
            <a:endParaRPr lang="en-GB" i="1" dirty="0"/>
          </a:p>
        </p:txBody>
      </p:sp>
      <p:sp>
        <p:nvSpPr>
          <p:cNvPr id="4" name="Slide Number Placeholder 3"/>
          <p:cNvSpPr>
            <a:spLocks noGrp="1"/>
          </p:cNvSpPr>
          <p:nvPr>
            <p:ph type="sldNum" sz="quarter" idx="5"/>
          </p:nvPr>
        </p:nvSpPr>
        <p:spPr/>
        <p:txBody>
          <a:bodyPr/>
          <a:lstStyle/>
          <a:p>
            <a:fld id="{74BF9D96-5257-480C-AA01-4A251BC1F574}" type="slidenum">
              <a:rPr lang="en-GB" smtClean="0"/>
              <a:t>93</a:t>
            </a:fld>
            <a:endParaRPr lang="en-GB"/>
          </a:p>
        </p:txBody>
      </p:sp>
    </p:spTree>
    <p:extLst>
      <p:ext uri="{BB962C8B-B14F-4D97-AF65-F5344CB8AC3E}">
        <p14:creationId xmlns:p14="http://schemas.microsoft.com/office/powerpoint/2010/main" val="8932943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Now it is your turn to draw your bike of the future</a:t>
            </a:r>
          </a:p>
          <a:p>
            <a:r>
              <a:rPr lang="en-GB" i="1" dirty="0"/>
              <a:t>Think about all of the design features it will need to get you around the city/to encourage people to get out of their cars</a:t>
            </a:r>
          </a:p>
          <a:p>
            <a:r>
              <a:rPr lang="en-GB" i="1" dirty="0"/>
              <a:t>What materials will it need to be made from to be sustainable? </a:t>
            </a:r>
            <a:r>
              <a:rPr lang="en-GB" i="0" dirty="0"/>
              <a:t>Open up short discussion about sustainable materials (need to be long lasting, recyclable, not made from oil, etc)</a:t>
            </a:r>
            <a:endParaRPr lang="en-GB" i="1" dirty="0"/>
          </a:p>
        </p:txBody>
      </p:sp>
      <p:sp>
        <p:nvSpPr>
          <p:cNvPr id="4" name="Slide Number Placeholder 3"/>
          <p:cNvSpPr>
            <a:spLocks noGrp="1"/>
          </p:cNvSpPr>
          <p:nvPr>
            <p:ph type="sldNum" sz="quarter" idx="5"/>
          </p:nvPr>
        </p:nvSpPr>
        <p:spPr/>
        <p:txBody>
          <a:bodyPr/>
          <a:lstStyle/>
          <a:p>
            <a:fld id="{74BF9D96-5257-480C-AA01-4A251BC1F574}" type="slidenum">
              <a:rPr lang="en-GB" smtClean="0"/>
              <a:t>94</a:t>
            </a:fld>
            <a:endParaRPr lang="en-GB"/>
          </a:p>
        </p:txBody>
      </p:sp>
    </p:spTree>
    <p:extLst>
      <p:ext uri="{BB962C8B-B14F-4D97-AF65-F5344CB8AC3E}">
        <p14:creationId xmlns:p14="http://schemas.microsoft.com/office/powerpoint/2010/main" val="28882254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some pupils to share their designs and the features they have added. </a:t>
            </a:r>
            <a:r>
              <a:rPr lang="en-GB" i="1" dirty="0"/>
              <a:t>What materials have you used?</a:t>
            </a:r>
          </a:p>
          <a:p>
            <a:r>
              <a:rPr lang="en-GB" i="0" dirty="0"/>
              <a:t>Ask pupils to vote on the best features/write the best features on a flipchart</a:t>
            </a:r>
          </a:p>
        </p:txBody>
      </p:sp>
      <p:sp>
        <p:nvSpPr>
          <p:cNvPr id="4" name="Slide Number Placeholder 3"/>
          <p:cNvSpPr>
            <a:spLocks noGrp="1"/>
          </p:cNvSpPr>
          <p:nvPr>
            <p:ph type="sldNum" sz="quarter" idx="5"/>
          </p:nvPr>
        </p:nvSpPr>
        <p:spPr/>
        <p:txBody>
          <a:bodyPr/>
          <a:lstStyle/>
          <a:p>
            <a:fld id="{74BF9D96-5257-480C-AA01-4A251BC1F574}" type="slidenum">
              <a:rPr lang="en-GB" smtClean="0"/>
              <a:t>95</a:t>
            </a:fld>
            <a:endParaRPr lang="en-GB"/>
          </a:p>
        </p:txBody>
      </p:sp>
    </p:spTree>
    <p:extLst>
      <p:ext uri="{BB962C8B-B14F-4D97-AF65-F5344CB8AC3E}">
        <p14:creationId xmlns:p14="http://schemas.microsoft.com/office/powerpoint/2010/main" val="24702068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end of activity ten</a:t>
            </a:r>
          </a:p>
        </p:txBody>
      </p:sp>
      <p:sp>
        <p:nvSpPr>
          <p:cNvPr id="4" name="Slide Number Placeholder 3"/>
          <p:cNvSpPr>
            <a:spLocks noGrp="1"/>
          </p:cNvSpPr>
          <p:nvPr>
            <p:ph type="sldNum" sz="quarter" idx="5"/>
          </p:nvPr>
        </p:nvSpPr>
        <p:spPr/>
        <p:txBody>
          <a:bodyPr/>
          <a:lstStyle/>
          <a:p>
            <a:fld id="{74BF9D96-5257-480C-AA01-4A251BC1F574}" type="slidenum">
              <a:rPr lang="en-GB" smtClean="0"/>
              <a:t>96</a:t>
            </a:fld>
            <a:endParaRPr lang="en-GB"/>
          </a:p>
        </p:txBody>
      </p:sp>
    </p:spTree>
    <p:extLst>
      <p:ext uri="{BB962C8B-B14F-4D97-AF65-F5344CB8AC3E}">
        <p14:creationId xmlns:p14="http://schemas.microsoft.com/office/powerpoint/2010/main" val="1703079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Engage pupils in discussion</a:t>
            </a:r>
          </a:p>
          <a:p>
            <a:endParaRPr lang="en-GB" dirty="0"/>
          </a:p>
          <a:p>
            <a:r>
              <a:rPr lang="en-GB" i="1" u="none" dirty="0"/>
              <a:t>How can we encourage more of this?</a:t>
            </a:r>
          </a:p>
        </p:txBody>
      </p:sp>
      <p:sp>
        <p:nvSpPr>
          <p:cNvPr id="4" name="Slide Number Placeholder 3"/>
          <p:cNvSpPr>
            <a:spLocks noGrp="1"/>
          </p:cNvSpPr>
          <p:nvPr>
            <p:ph type="sldNum" sz="quarter" idx="5"/>
          </p:nvPr>
        </p:nvSpPr>
        <p:spPr/>
        <p:txBody>
          <a:bodyPr/>
          <a:lstStyle/>
          <a:p>
            <a:fld id="{74BF9D96-5257-480C-AA01-4A251BC1F574}" type="slidenum">
              <a:rPr lang="en-GB" smtClean="0"/>
              <a:t>9</a:t>
            </a:fld>
            <a:endParaRPr lang="en-GB"/>
          </a:p>
        </p:txBody>
      </p:sp>
    </p:spTree>
    <p:extLst>
      <p:ext uri="{BB962C8B-B14F-4D97-AF65-F5344CB8AC3E}">
        <p14:creationId xmlns:p14="http://schemas.microsoft.com/office/powerpoint/2010/main" val="352972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193C-89F4-4589-B524-6FD774E679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62802F-F35D-4F64-8319-88B499018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79FF48-349B-4F8A-9A13-EE7D67A85068}"/>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5" name="Footer Placeholder 4">
            <a:extLst>
              <a:ext uri="{FF2B5EF4-FFF2-40B4-BE49-F238E27FC236}">
                <a16:creationId xmlns:a16="http://schemas.microsoft.com/office/drawing/2014/main" id="{2E9C2938-ABA8-485E-BA64-492322CF5D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60634-D85F-446F-AD1F-76140CD87CBB}"/>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34660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2761-158B-44E8-89E6-B95C344AAA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88B163-AB0F-493F-9CF6-BEC61786A2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69B3B-1431-432E-9B93-4D2CBEDCFB75}"/>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5" name="Footer Placeholder 4">
            <a:extLst>
              <a:ext uri="{FF2B5EF4-FFF2-40B4-BE49-F238E27FC236}">
                <a16:creationId xmlns:a16="http://schemas.microsoft.com/office/drawing/2014/main" id="{D8A55E32-432F-4A3D-93CF-5D0FC7915A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CAA25C-4287-4C2A-9B95-4B31753754D9}"/>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114514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C0F910-AEA0-45BA-9AFE-C43202A540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005F0E-1C94-4D65-A7C5-462B928D87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51C690-D0F4-4888-8861-F395C956EEE6}"/>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5" name="Footer Placeholder 4">
            <a:extLst>
              <a:ext uri="{FF2B5EF4-FFF2-40B4-BE49-F238E27FC236}">
                <a16:creationId xmlns:a16="http://schemas.microsoft.com/office/drawing/2014/main" id="{876F9E04-EA57-481D-9E2D-8FB469BE56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5D6BC-496A-4AB9-9F9F-A3C86A93C752}"/>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306928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13E-1B57-4077-B511-DEC31C56DC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356391-FB03-432A-87B9-E91297142C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FC64E5-1C16-4DA8-84CE-D2EEDBC67FC5}"/>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5" name="Footer Placeholder 4">
            <a:extLst>
              <a:ext uri="{FF2B5EF4-FFF2-40B4-BE49-F238E27FC236}">
                <a16:creationId xmlns:a16="http://schemas.microsoft.com/office/drawing/2014/main" id="{4EEA7310-2767-46CB-B3EA-855545E038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882F-105E-4B52-A1B4-ACED0517CC95}"/>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188111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6400-2B74-4799-A5E8-9F2CEEED53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80ED26-1C6C-4E38-9F4F-F4B1328F1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224882-DB44-48C3-AE42-73AE4B51107E}"/>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5" name="Footer Placeholder 4">
            <a:extLst>
              <a:ext uri="{FF2B5EF4-FFF2-40B4-BE49-F238E27FC236}">
                <a16:creationId xmlns:a16="http://schemas.microsoft.com/office/drawing/2014/main" id="{1ED7F31A-D9C2-41A5-95AD-79FE00693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B9A385-6770-4C6F-AD9F-22006FB8360D}"/>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347185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9834-4FD0-4165-9551-92B23553E5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A3B191-00BB-4F6F-BD04-CE3CD7E57B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EF9C47-126A-4761-9BD8-59F42AF936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E2EFBE-CD4E-4954-B501-10E7DED23B2F}"/>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6" name="Footer Placeholder 5">
            <a:extLst>
              <a:ext uri="{FF2B5EF4-FFF2-40B4-BE49-F238E27FC236}">
                <a16:creationId xmlns:a16="http://schemas.microsoft.com/office/drawing/2014/main" id="{229955D5-9A10-407A-AEE6-AD88FF284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9A7FF1-89DC-4D68-9BC6-0D76F51B95AF}"/>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4249288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D452-2F07-47CC-AB50-70C6E5225C8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F9214C-5A38-4965-B4DE-4EBB4FB60D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469ADE-7BE6-4959-BB3B-E133A95470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F6B135-3D78-4E19-AD6D-EC2349047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0669C6-FCC8-4F36-AC80-126E4CD71B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6E4C38-6579-44A5-BDA9-B64CA60727B0}"/>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8" name="Footer Placeholder 7">
            <a:extLst>
              <a:ext uri="{FF2B5EF4-FFF2-40B4-BE49-F238E27FC236}">
                <a16:creationId xmlns:a16="http://schemas.microsoft.com/office/drawing/2014/main" id="{6C34D55F-B548-455B-94D1-D908125C44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458C56-9F55-4C6B-AFBB-F8575B763E84}"/>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3660567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4F5A-F8EA-4C26-9C2B-F7E0BE96F8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F1BBC4-5A3F-45F4-80F7-E62A121382C5}"/>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4" name="Footer Placeholder 3">
            <a:extLst>
              <a:ext uri="{FF2B5EF4-FFF2-40B4-BE49-F238E27FC236}">
                <a16:creationId xmlns:a16="http://schemas.microsoft.com/office/drawing/2014/main" id="{DB2BA06A-A1A9-4AE4-9B89-234F26F9F5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39044C-D9EA-40ED-8AA1-D65FA3DD81AE}"/>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401537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A203E9-1335-4022-A08D-C03F76B232A2}"/>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3" name="Footer Placeholder 2">
            <a:extLst>
              <a:ext uri="{FF2B5EF4-FFF2-40B4-BE49-F238E27FC236}">
                <a16:creationId xmlns:a16="http://schemas.microsoft.com/office/drawing/2014/main" id="{1CAFD212-8036-4DB0-9BC0-1552F89ED9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198590-D5DE-4AA3-8631-9C54DF092960}"/>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3341164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4C43-E856-49AC-95C2-C0E2AB011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2ED64F-FEED-4BEE-8782-C2C8F85C6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AD8970-EDB2-4338-853F-231DB0560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1354D1-C9D2-459D-9ECE-1FAC7FC66F5B}"/>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6" name="Footer Placeholder 5">
            <a:extLst>
              <a:ext uri="{FF2B5EF4-FFF2-40B4-BE49-F238E27FC236}">
                <a16:creationId xmlns:a16="http://schemas.microsoft.com/office/drawing/2014/main" id="{FFF7C982-155E-4929-9D58-E28A07C879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49E260-7A7C-4AF7-A1A3-55E227846C0F}"/>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266325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CBEF-AE55-4D07-B917-4B434F66B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60E0CC-5491-4369-8172-3EF6129BD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01A648-0EC3-40B5-B19A-AF8D01933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BE50C-189A-4836-BA4C-36DB2C9CBFAC}"/>
              </a:ext>
            </a:extLst>
          </p:cNvPr>
          <p:cNvSpPr>
            <a:spLocks noGrp="1"/>
          </p:cNvSpPr>
          <p:nvPr>
            <p:ph type="dt" sz="half" idx="10"/>
          </p:nvPr>
        </p:nvSpPr>
        <p:spPr/>
        <p:txBody>
          <a:bodyPr/>
          <a:lstStyle/>
          <a:p>
            <a:fld id="{B7A43693-C675-484B-93A1-900421929CA3}" type="datetimeFigureOut">
              <a:rPr lang="en-GB" smtClean="0"/>
              <a:t>24/06/2021</a:t>
            </a:fld>
            <a:endParaRPr lang="en-GB"/>
          </a:p>
        </p:txBody>
      </p:sp>
      <p:sp>
        <p:nvSpPr>
          <p:cNvPr id="6" name="Footer Placeholder 5">
            <a:extLst>
              <a:ext uri="{FF2B5EF4-FFF2-40B4-BE49-F238E27FC236}">
                <a16:creationId xmlns:a16="http://schemas.microsoft.com/office/drawing/2014/main" id="{BE065D3A-F2DA-4220-8363-E4C6786E38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F5F72-698F-4C1C-9E6E-3ECDCA3C98F0}"/>
              </a:ext>
            </a:extLst>
          </p:cNvPr>
          <p:cNvSpPr>
            <a:spLocks noGrp="1"/>
          </p:cNvSpPr>
          <p:nvPr>
            <p:ph type="sldNum" sz="quarter" idx="12"/>
          </p:nvPr>
        </p:nvSpPr>
        <p:spPr/>
        <p:txBody>
          <a:bodyPr/>
          <a:lstStyle/>
          <a:p>
            <a:fld id="{B140D915-FDFE-4A5E-8ADD-3E59CD4DCFB1}" type="slidenum">
              <a:rPr lang="en-GB" smtClean="0"/>
              <a:t>‹#›</a:t>
            </a:fld>
            <a:endParaRPr lang="en-GB"/>
          </a:p>
        </p:txBody>
      </p:sp>
    </p:spTree>
    <p:extLst>
      <p:ext uri="{BB962C8B-B14F-4D97-AF65-F5344CB8AC3E}">
        <p14:creationId xmlns:p14="http://schemas.microsoft.com/office/powerpoint/2010/main" val="2747946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811B40-E52D-4FAF-8931-C61531C1A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15E0C9-9976-44BC-AF16-23323C00F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51B94-DF8E-4689-9CC1-6A9D0A81D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43693-C675-484B-93A1-900421929CA3}" type="datetimeFigureOut">
              <a:rPr lang="en-GB" smtClean="0"/>
              <a:t>24/06/2021</a:t>
            </a:fld>
            <a:endParaRPr lang="en-GB"/>
          </a:p>
        </p:txBody>
      </p:sp>
      <p:sp>
        <p:nvSpPr>
          <p:cNvPr id="5" name="Footer Placeholder 4">
            <a:extLst>
              <a:ext uri="{FF2B5EF4-FFF2-40B4-BE49-F238E27FC236}">
                <a16:creationId xmlns:a16="http://schemas.microsoft.com/office/drawing/2014/main" id="{F58DABDA-499C-4381-A5B0-FD8F89E209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E869DC-E69E-4663-A23B-143845A01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0D915-FDFE-4A5E-8ADD-3E59CD4DCFB1}" type="slidenum">
              <a:rPr lang="en-GB" smtClean="0"/>
              <a:t>‹#›</a:t>
            </a:fld>
            <a:endParaRPr lang="en-GB"/>
          </a:p>
        </p:txBody>
      </p:sp>
    </p:spTree>
    <p:extLst>
      <p:ext uri="{BB962C8B-B14F-4D97-AF65-F5344CB8AC3E}">
        <p14:creationId xmlns:p14="http://schemas.microsoft.com/office/powerpoint/2010/main" val="668966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notesSlide" Target="../notesSlides/notesSlide6.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Da5TOXCwLSg"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hyperlink" Target="https://www.bbc.co.uk/teach/class-clips-video/how-to-write-a-persuasive-text/zkcfbdm"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 Id="rId9"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jpeg"/><Relationship Id="rId7"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9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png"/><Relationship Id="rId7"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9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png"/><Relationship Id="rId7"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B50C-F043-4F5B-80EE-C42138D6B4AA}"/>
              </a:ext>
            </a:extLst>
          </p:cNvPr>
          <p:cNvSpPr>
            <a:spLocks noGrp="1"/>
          </p:cNvSpPr>
          <p:nvPr>
            <p:ph type="ctrTitle"/>
          </p:nvPr>
        </p:nvSpPr>
        <p:spPr>
          <a:xfrm>
            <a:off x="1524000" y="406400"/>
            <a:ext cx="9144000" cy="2387600"/>
          </a:xfrm>
        </p:spPr>
        <p:txBody>
          <a:bodyPr/>
          <a:lstStyle/>
          <a:p>
            <a:r>
              <a:rPr lang="en-GB" dirty="0" err="1"/>
              <a:t>WeCount</a:t>
            </a:r>
            <a:r>
              <a:rPr lang="en-GB" dirty="0"/>
              <a:t> primary activities</a:t>
            </a:r>
          </a:p>
        </p:txBody>
      </p:sp>
      <p:sp>
        <p:nvSpPr>
          <p:cNvPr id="3" name="Subtitle 2">
            <a:extLst>
              <a:ext uri="{FF2B5EF4-FFF2-40B4-BE49-F238E27FC236}">
                <a16:creationId xmlns:a16="http://schemas.microsoft.com/office/drawing/2014/main" id="{3A32E659-009E-43B6-A800-152D3BC9B207}"/>
              </a:ext>
            </a:extLst>
          </p:cNvPr>
          <p:cNvSpPr>
            <a:spLocks noGrp="1"/>
          </p:cNvSpPr>
          <p:nvPr>
            <p:ph type="subTitle" idx="1"/>
          </p:nvPr>
        </p:nvSpPr>
        <p:spPr/>
        <p:txBody>
          <a:bodyPr/>
          <a:lstStyle/>
          <a:p>
            <a:r>
              <a:rPr lang="en-GB" dirty="0"/>
              <a:t>Slides to accompany worksheets. Best delivered after running the </a:t>
            </a:r>
            <a:r>
              <a:rPr lang="en-GB" dirty="0" err="1"/>
              <a:t>WeCount</a:t>
            </a:r>
            <a:r>
              <a:rPr lang="en-GB"/>
              <a:t> assembly</a:t>
            </a:r>
          </a:p>
        </p:txBody>
      </p:sp>
      <p:pic>
        <p:nvPicPr>
          <p:cNvPr id="4" name="Picture 3">
            <a:extLst>
              <a:ext uri="{FF2B5EF4-FFF2-40B4-BE49-F238E27FC236}">
                <a16:creationId xmlns:a16="http://schemas.microsoft.com/office/drawing/2014/main" id="{EF1F8321-F415-47C3-BFBC-B7F5A270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AC5C7923-78FB-4594-8886-994AADF7D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582688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3B60-6F9D-45AD-BA22-E77616C8C3FF}"/>
              </a:ext>
            </a:extLst>
          </p:cNvPr>
          <p:cNvSpPr>
            <a:spLocks noGrp="1"/>
          </p:cNvSpPr>
          <p:nvPr>
            <p:ph type="title"/>
          </p:nvPr>
        </p:nvSpPr>
        <p:spPr/>
        <p:txBody>
          <a:bodyPr/>
          <a:lstStyle/>
          <a:p>
            <a:r>
              <a:rPr lang="en-GB" dirty="0"/>
              <a:t>What have you learnt today?</a:t>
            </a:r>
          </a:p>
        </p:txBody>
      </p:sp>
      <p:pic>
        <p:nvPicPr>
          <p:cNvPr id="7" name="Content Placeholder 6">
            <a:extLst>
              <a:ext uri="{FF2B5EF4-FFF2-40B4-BE49-F238E27FC236}">
                <a16:creationId xmlns:a16="http://schemas.microsoft.com/office/drawing/2014/main" id="{F4979223-D674-4E70-89C4-FD3193C385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pic>
        <p:nvPicPr>
          <p:cNvPr id="4" name="Picture 3">
            <a:extLst>
              <a:ext uri="{FF2B5EF4-FFF2-40B4-BE49-F238E27FC236}">
                <a16:creationId xmlns:a16="http://schemas.microsoft.com/office/drawing/2014/main" id="{78579F57-0D58-47FC-BF18-03DDBA481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3550084-32C5-4CBE-BEE8-228FCD800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57726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How does your street move?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two</a:t>
            </a:r>
          </a:p>
        </p:txBody>
      </p:sp>
      <p:pic>
        <p:nvPicPr>
          <p:cNvPr id="6" name="Picture 5">
            <a:extLst>
              <a:ext uri="{FF2B5EF4-FFF2-40B4-BE49-F238E27FC236}">
                <a16:creationId xmlns:a16="http://schemas.microsoft.com/office/drawing/2014/main" id="{B5F144B9-83EF-4E86-9C90-94FA4E03A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D0AAAE87-86DF-4ED0-9202-AF87C5B31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60355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5A6A-3F4D-4C22-B9DE-FD8CD786FEFB}"/>
              </a:ext>
            </a:extLst>
          </p:cNvPr>
          <p:cNvSpPr>
            <a:spLocks noGrp="1"/>
          </p:cNvSpPr>
          <p:nvPr>
            <p:ph type="title"/>
          </p:nvPr>
        </p:nvSpPr>
        <p:spPr/>
        <p:txBody>
          <a:bodyPr/>
          <a:lstStyle/>
          <a:p>
            <a:r>
              <a:rPr lang="en-GB" dirty="0"/>
              <a:t>How do people move about the city today?</a:t>
            </a:r>
          </a:p>
        </p:txBody>
      </p:sp>
      <p:pic>
        <p:nvPicPr>
          <p:cNvPr id="4" name="Picture 3">
            <a:extLst>
              <a:ext uri="{FF2B5EF4-FFF2-40B4-BE49-F238E27FC236}">
                <a16:creationId xmlns:a16="http://schemas.microsoft.com/office/drawing/2014/main" id="{FCF52513-71B1-46A9-9E0D-444B9D2A2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4A22678D-9E6B-41B3-AC3A-9E965376C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7" name="Picture 6">
            <a:extLst>
              <a:ext uri="{FF2B5EF4-FFF2-40B4-BE49-F238E27FC236}">
                <a16:creationId xmlns:a16="http://schemas.microsoft.com/office/drawing/2014/main" id="{E7AF29A4-A9FE-411C-8C64-181D2C402CBA}"/>
              </a:ext>
            </a:extLst>
          </p:cNvPr>
          <p:cNvPicPr>
            <a:picLocks noChangeAspect="1"/>
          </p:cNvPicPr>
          <p:nvPr/>
        </p:nvPicPr>
        <p:blipFill rotWithShape="1">
          <a:blip r:embed="rId5">
            <a:extLst>
              <a:ext uri="{28A0092B-C50C-407E-A947-70E740481C1C}">
                <a14:useLocalDpi xmlns:a14="http://schemas.microsoft.com/office/drawing/2010/main" val="0"/>
              </a:ext>
            </a:extLst>
          </a:blip>
          <a:srcRect b="10420"/>
          <a:stretch/>
        </p:blipFill>
        <p:spPr>
          <a:xfrm>
            <a:off x="0" y="3418543"/>
            <a:ext cx="3803073" cy="3406799"/>
          </a:xfrm>
          <a:prstGeom prst="rect">
            <a:avLst/>
          </a:prstGeom>
        </p:spPr>
      </p:pic>
      <p:pic>
        <p:nvPicPr>
          <p:cNvPr id="9" name="Picture 8">
            <a:extLst>
              <a:ext uri="{FF2B5EF4-FFF2-40B4-BE49-F238E27FC236}">
                <a16:creationId xmlns:a16="http://schemas.microsoft.com/office/drawing/2014/main" id="{DAB932E5-9AF1-4C2D-9F32-42CA04D8C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428248"/>
            <a:ext cx="6028325" cy="1977652"/>
          </a:xfrm>
          <a:prstGeom prst="rect">
            <a:avLst/>
          </a:prstGeom>
        </p:spPr>
      </p:pic>
      <p:pic>
        <p:nvPicPr>
          <p:cNvPr id="11" name="Picture 10">
            <a:extLst>
              <a:ext uri="{FF2B5EF4-FFF2-40B4-BE49-F238E27FC236}">
                <a16:creationId xmlns:a16="http://schemas.microsoft.com/office/drawing/2014/main" id="{5C033F6F-4CA8-429C-AFE1-EB85A0A1D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8727" y="2551242"/>
            <a:ext cx="3609109" cy="3609109"/>
          </a:xfrm>
          <a:prstGeom prst="rect">
            <a:avLst/>
          </a:prstGeom>
        </p:spPr>
      </p:pic>
    </p:spTree>
    <p:extLst>
      <p:ext uri="{BB962C8B-B14F-4D97-AF65-F5344CB8AC3E}">
        <p14:creationId xmlns:p14="http://schemas.microsoft.com/office/powerpoint/2010/main" val="3080939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FABA-9901-4024-8139-320121ED2BA0}"/>
              </a:ext>
            </a:extLst>
          </p:cNvPr>
          <p:cNvSpPr>
            <a:spLocks noGrp="1"/>
          </p:cNvSpPr>
          <p:nvPr>
            <p:ph type="title"/>
          </p:nvPr>
        </p:nvSpPr>
        <p:spPr/>
        <p:txBody>
          <a:bodyPr>
            <a:normAutofit/>
          </a:bodyPr>
          <a:lstStyle/>
          <a:p>
            <a:r>
              <a:rPr lang="en-GB" sz="3600" dirty="0"/>
              <a:t>What else might affect how we travel on a given day? </a:t>
            </a:r>
          </a:p>
        </p:txBody>
      </p:sp>
      <p:sp>
        <p:nvSpPr>
          <p:cNvPr id="3" name="Content Placeholder 2">
            <a:extLst>
              <a:ext uri="{FF2B5EF4-FFF2-40B4-BE49-F238E27FC236}">
                <a16:creationId xmlns:a16="http://schemas.microsoft.com/office/drawing/2014/main" id="{239E6844-0191-402E-A1D9-BB3BB680704F}"/>
              </a:ext>
            </a:extLst>
          </p:cNvPr>
          <p:cNvSpPr>
            <a:spLocks noGrp="1"/>
          </p:cNvSpPr>
          <p:nvPr>
            <p:ph idx="1"/>
          </p:nvPr>
        </p:nvSpPr>
        <p:spPr>
          <a:xfrm>
            <a:off x="838200" y="1937084"/>
            <a:ext cx="10515600" cy="4351338"/>
          </a:xfrm>
        </p:spPr>
        <p:txBody>
          <a:bodyPr>
            <a:normAutofit/>
          </a:bodyPr>
          <a:lstStyle/>
          <a:p>
            <a:pPr>
              <a:lnSpc>
                <a:spcPct val="150000"/>
              </a:lnSpc>
            </a:pPr>
            <a:endParaRPr lang="en-GB" dirty="0"/>
          </a:p>
        </p:txBody>
      </p:sp>
      <p:pic>
        <p:nvPicPr>
          <p:cNvPr id="4" name="Picture 3">
            <a:extLst>
              <a:ext uri="{FF2B5EF4-FFF2-40B4-BE49-F238E27FC236}">
                <a16:creationId xmlns:a16="http://schemas.microsoft.com/office/drawing/2014/main" id="{BD2CF7F6-EBAC-4967-B7CD-AFBD3A72C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74BA0CDE-616B-4ADA-A766-56474B66A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7661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29B9-EB6D-4054-BD7E-C3669DB25CAD}"/>
              </a:ext>
            </a:extLst>
          </p:cNvPr>
          <p:cNvSpPr>
            <a:spLocks noGrp="1"/>
          </p:cNvSpPr>
          <p:nvPr>
            <p:ph type="title"/>
          </p:nvPr>
        </p:nvSpPr>
        <p:spPr/>
        <p:txBody>
          <a:bodyPr>
            <a:noAutofit/>
          </a:bodyPr>
          <a:lstStyle/>
          <a:p>
            <a:pPr>
              <a:lnSpc>
                <a:spcPct val="150000"/>
              </a:lnSpc>
            </a:pPr>
            <a:r>
              <a:rPr lang="en-GB" sz="3200" dirty="0"/>
              <a:t>What would you like travelling around the city to look like in the future?</a:t>
            </a:r>
          </a:p>
        </p:txBody>
      </p:sp>
      <p:sp>
        <p:nvSpPr>
          <p:cNvPr id="3" name="Content Placeholder 2">
            <a:extLst>
              <a:ext uri="{FF2B5EF4-FFF2-40B4-BE49-F238E27FC236}">
                <a16:creationId xmlns:a16="http://schemas.microsoft.com/office/drawing/2014/main" id="{4DEF326E-CF41-47D9-85C9-FAA9EB58ED51}"/>
              </a:ext>
            </a:extLst>
          </p:cNvPr>
          <p:cNvSpPr>
            <a:spLocks noGrp="1"/>
          </p:cNvSpPr>
          <p:nvPr>
            <p:ph idx="1"/>
          </p:nvPr>
        </p:nvSpPr>
        <p:spPr/>
        <p:txBody>
          <a:bodyPr/>
          <a:lstStyle/>
          <a:p>
            <a:pPr marL="0" indent="0">
              <a:buNone/>
            </a:pPr>
            <a:endParaRPr lang="en-GB" dirty="0"/>
          </a:p>
          <a:p>
            <a:pPr marL="0" indent="0">
              <a:lnSpc>
                <a:spcPct val="150000"/>
              </a:lnSpc>
              <a:buNone/>
            </a:pPr>
            <a:r>
              <a:rPr lang="en-GB" dirty="0"/>
              <a:t>How would you get to and from school?</a:t>
            </a:r>
          </a:p>
          <a:p>
            <a:pPr marL="0" indent="0">
              <a:lnSpc>
                <a:spcPct val="150000"/>
              </a:lnSpc>
              <a:buNone/>
            </a:pPr>
            <a:r>
              <a:rPr lang="en-GB" dirty="0"/>
              <a:t>Where would you play with friends?</a:t>
            </a:r>
          </a:p>
          <a:p>
            <a:pPr marL="0" indent="0">
              <a:lnSpc>
                <a:spcPct val="150000"/>
              </a:lnSpc>
              <a:buNone/>
            </a:pPr>
            <a:r>
              <a:rPr lang="en-GB" dirty="0"/>
              <a:t>How would you feel?</a:t>
            </a:r>
          </a:p>
          <a:p>
            <a:pPr marL="0" indent="0">
              <a:lnSpc>
                <a:spcPct val="150000"/>
              </a:lnSpc>
              <a:buNone/>
            </a:pPr>
            <a:r>
              <a:rPr lang="en-GB" dirty="0"/>
              <a:t>How would you get your shopping?</a:t>
            </a:r>
          </a:p>
          <a:p>
            <a:pPr marL="0" indent="0">
              <a:lnSpc>
                <a:spcPct val="150000"/>
              </a:lnSpc>
              <a:buNone/>
            </a:pPr>
            <a:r>
              <a:rPr lang="en-GB" dirty="0"/>
              <a:t>How would you travel to your hobbies/sports?</a:t>
            </a:r>
          </a:p>
        </p:txBody>
      </p:sp>
      <p:pic>
        <p:nvPicPr>
          <p:cNvPr id="4" name="Picture 3">
            <a:extLst>
              <a:ext uri="{FF2B5EF4-FFF2-40B4-BE49-F238E27FC236}">
                <a16:creationId xmlns:a16="http://schemas.microsoft.com/office/drawing/2014/main" id="{E7563FD5-DC3F-4CCA-BF92-9285CEDB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6E7C3ECD-7DA0-4A24-90BA-23572B503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52771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409895" y="278732"/>
            <a:ext cx="9441762" cy="6175708"/>
          </a:xfrm>
          <a:prstGeom prst="rect">
            <a:avLst/>
          </a:prstGeom>
          <a:noFill/>
          <a:ln>
            <a:noFill/>
          </a:ln>
        </p:spPr>
      </p:pic>
      <p:sp>
        <p:nvSpPr>
          <p:cNvPr id="63" name="Google Shape;63;p14"/>
          <p:cNvSpPr txBox="1"/>
          <p:nvPr/>
        </p:nvSpPr>
        <p:spPr>
          <a:xfrm>
            <a:off x="1084880" y="618011"/>
            <a:ext cx="4471633" cy="1070860"/>
          </a:xfrm>
          <a:prstGeom prst="rect">
            <a:avLst/>
          </a:prstGeom>
          <a:noFill/>
          <a:ln>
            <a:noFill/>
          </a:ln>
        </p:spPr>
        <p:txBody>
          <a:bodyPr spcFirstLastPara="1" wrap="square" lIns="58642" tIns="58642" rIns="58642" bIns="58642" anchor="ctr" anchorCtr="0">
            <a:noAutofit/>
          </a:bodyPr>
          <a:lstStyle/>
          <a:p>
            <a:pPr marL="293248" algn="ctr"/>
            <a:r>
              <a:rPr lang="es-419" sz="1796" b="1">
                <a:latin typeface="Rubik"/>
                <a:ea typeface="Rubik"/>
                <a:cs typeface="Rubik"/>
                <a:sym typeface="Rubik"/>
              </a:rPr>
              <a:t>HOW DOES YOUR STREET MOVE?</a:t>
            </a:r>
            <a:endParaRPr sz="1796" b="1">
              <a:latin typeface="Rubik"/>
              <a:ea typeface="Rubik"/>
              <a:cs typeface="Rubik"/>
              <a:sym typeface="Rubik"/>
            </a:endParaRPr>
          </a:p>
        </p:txBody>
      </p:sp>
      <p:sp>
        <p:nvSpPr>
          <p:cNvPr id="64" name="Google Shape;64;p14"/>
          <p:cNvSpPr txBox="1"/>
          <p:nvPr/>
        </p:nvSpPr>
        <p:spPr>
          <a:xfrm>
            <a:off x="6401404" y="5352678"/>
            <a:ext cx="3980457" cy="1070860"/>
          </a:xfrm>
          <a:prstGeom prst="rect">
            <a:avLst/>
          </a:prstGeom>
          <a:noFill/>
          <a:ln>
            <a:noFill/>
          </a:ln>
        </p:spPr>
        <p:txBody>
          <a:bodyPr spcFirstLastPara="1" wrap="square" lIns="58642" tIns="58642" rIns="58642" bIns="58642" anchor="t" anchorCtr="0">
            <a:noAutofit/>
          </a:bodyPr>
          <a:lstStyle/>
          <a:p>
            <a:pPr marL="293248"/>
            <a:r>
              <a:rPr lang="es-419" sz="2181" b="1" dirty="0">
                <a:solidFill>
                  <a:srgbClr val="595959"/>
                </a:solidFill>
                <a:latin typeface="Rubik"/>
                <a:ea typeface="Rubik"/>
                <a:cs typeface="Rubik"/>
                <a:sym typeface="Rubik"/>
              </a:rPr>
              <a:t>2. </a:t>
            </a:r>
            <a:r>
              <a:rPr lang="es-419" sz="2000" b="1" dirty="0">
                <a:solidFill>
                  <a:srgbClr val="595959"/>
                </a:solidFill>
                <a:latin typeface="Rubik"/>
                <a:ea typeface="Rubik"/>
                <a:cs typeface="Rubik"/>
                <a:sym typeface="Rubik"/>
              </a:rPr>
              <a:t>DRAW HOW YOU WOULD LIKE YOUR STREET TO BE</a:t>
            </a:r>
            <a:endParaRPr sz="2181" b="1" dirty="0">
              <a:solidFill>
                <a:srgbClr val="595959"/>
              </a:solidFill>
              <a:latin typeface="Rubik"/>
              <a:ea typeface="Rubik"/>
              <a:cs typeface="Rubik"/>
              <a:sym typeface="Rubik"/>
            </a:endParaRPr>
          </a:p>
        </p:txBody>
      </p:sp>
      <p:sp>
        <p:nvSpPr>
          <p:cNvPr id="65" name="Google Shape;65;p14"/>
          <p:cNvSpPr txBox="1"/>
          <p:nvPr/>
        </p:nvSpPr>
        <p:spPr>
          <a:xfrm>
            <a:off x="2026792" y="5383580"/>
            <a:ext cx="3757716" cy="1070860"/>
          </a:xfrm>
          <a:prstGeom prst="rect">
            <a:avLst/>
          </a:prstGeom>
          <a:noFill/>
          <a:ln>
            <a:noFill/>
          </a:ln>
        </p:spPr>
        <p:txBody>
          <a:bodyPr spcFirstLastPara="1" wrap="square" lIns="58642" tIns="58642" rIns="58642" bIns="58642" anchor="t" anchorCtr="0">
            <a:noAutofit/>
          </a:bodyPr>
          <a:lstStyle/>
          <a:p>
            <a:pPr marL="8146">
              <a:buClr>
                <a:srgbClr val="595959"/>
              </a:buClr>
              <a:buSzPts val="3400"/>
            </a:pPr>
            <a:r>
              <a:rPr lang="en-GB" sz="2000" b="1" dirty="0">
                <a:solidFill>
                  <a:srgbClr val="595959"/>
                </a:solidFill>
                <a:latin typeface="Rubik"/>
                <a:ea typeface="Rubik"/>
                <a:cs typeface="Rubik"/>
                <a:sym typeface="Rubik"/>
              </a:rPr>
              <a:t>1. DRAW YOUR STREET AS IT IS TODAY</a:t>
            </a:r>
          </a:p>
        </p:txBody>
      </p:sp>
      <p:pic>
        <p:nvPicPr>
          <p:cNvPr id="7" name="Picture 6">
            <a:extLst>
              <a:ext uri="{FF2B5EF4-FFF2-40B4-BE49-F238E27FC236}">
                <a16:creationId xmlns:a16="http://schemas.microsoft.com/office/drawing/2014/main" id="{1E7C9180-3876-4461-9C5B-F173D7A8B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C8E9-240D-4B08-BB6B-B25106358B6F}"/>
              </a:ext>
            </a:extLst>
          </p:cNvPr>
          <p:cNvSpPr>
            <a:spLocks noGrp="1"/>
          </p:cNvSpPr>
          <p:nvPr>
            <p:ph type="title"/>
          </p:nvPr>
        </p:nvSpPr>
        <p:spPr/>
        <p:txBody>
          <a:bodyPr/>
          <a:lstStyle/>
          <a:p>
            <a:r>
              <a:rPr lang="en-GB" dirty="0"/>
              <a:t>What needs to happen to make your vision a reality?</a:t>
            </a:r>
          </a:p>
        </p:txBody>
      </p:sp>
      <p:pic>
        <p:nvPicPr>
          <p:cNvPr id="4" name="Picture 3">
            <a:extLst>
              <a:ext uri="{FF2B5EF4-FFF2-40B4-BE49-F238E27FC236}">
                <a16:creationId xmlns:a16="http://schemas.microsoft.com/office/drawing/2014/main" id="{6C292395-CFB9-4064-B43F-104B8D173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7391842F-F44A-4DC3-BD93-1344BA20D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7" name="Picture 6">
            <a:extLst>
              <a:ext uri="{FF2B5EF4-FFF2-40B4-BE49-F238E27FC236}">
                <a16:creationId xmlns:a16="http://schemas.microsoft.com/office/drawing/2014/main" id="{85DF7D5C-41B9-4629-8488-DFDF561114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309" y="1111827"/>
            <a:ext cx="4634345" cy="4634345"/>
          </a:xfrm>
          <a:prstGeom prst="rect">
            <a:avLst/>
          </a:prstGeom>
        </p:spPr>
      </p:pic>
    </p:spTree>
    <p:extLst>
      <p:ext uri="{BB962C8B-B14F-4D97-AF65-F5344CB8AC3E}">
        <p14:creationId xmlns:p14="http://schemas.microsoft.com/office/powerpoint/2010/main" val="1859778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3B60-6F9D-45AD-BA22-E77616C8C3FF}"/>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78579F57-0D58-47FC-BF18-03DDBA481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3550084-32C5-4CBE-BEE8-228FCD80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56FB16FB-392D-4F95-9D68-9D300684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188797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Data explorers</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three</a:t>
            </a:r>
          </a:p>
        </p:txBody>
      </p:sp>
      <p:pic>
        <p:nvPicPr>
          <p:cNvPr id="6" name="Picture 5">
            <a:extLst>
              <a:ext uri="{FF2B5EF4-FFF2-40B4-BE49-F238E27FC236}">
                <a16:creationId xmlns:a16="http://schemas.microsoft.com/office/drawing/2014/main" id="{A4411306-3BC6-43CB-BF4E-F3FB15154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E56CB193-02C4-4C29-B6F6-8076BE7C8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Picture 2">
            <a:extLst>
              <a:ext uri="{FF2B5EF4-FFF2-40B4-BE49-F238E27FC236}">
                <a16:creationId xmlns:a16="http://schemas.microsoft.com/office/drawing/2014/main" id="{41219477-BDDD-423E-9C75-C26CFB77A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9037"/>
            <a:ext cx="5555426" cy="5555426"/>
          </a:xfrm>
          <a:prstGeom prst="rect">
            <a:avLst/>
          </a:prstGeom>
        </p:spPr>
      </p:pic>
    </p:spTree>
    <p:extLst>
      <p:ext uri="{BB962C8B-B14F-4D97-AF65-F5344CB8AC3E}">
        <p14:creationId xmlns:p14="http://schemas.microsoft.com/office/powerpoint/2010/main" val="351271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7CD005-7E69-4621-AFFE-440436FF9366}"/>
              </a:ext>
            </a:extLst>
          </p:cNvPr>
          <p:cNvPicPr>
            <a:picLocks noChangeAspect="1"/>
          </p:cNvPicPr>
          <p:nvPr/>
        </p:nvPicPr>
        <p:blipFill>
          <a:blip r:embed="rId3"/>
          <a:stretch>
            <a:fillRect/>
          </a:stretch>
        </p:blipFill>
        <p:spPr>
          <a:xfrm>
            <a:off x="0" y="739855"/>
            <a:ext cx="12192000" cy="5378289"/>
          </a:xfrm>
          <a:prstGeom prst="rect">
            <a:avLst/>
          </a:prstGeom>
        </p:spPr>
      </p:pic>
      <p:pic>
        <p:nvPicPr>
          <p:cNvPr id="7" name="Picture 6">
            <a:extLst>
              <a:ext uri="{FF2B5EF4-FFF2-40B4-BE49-F238E27FC236}">
                <a16:creationId xmlns:a16="http://schemas.microsoft.com/office/drawing/2014/main" id="{86F03FFF-A659-4B6A-BEF2-B7DD11DE6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E969EF50-9E38-4473-ABE9-0630A0691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36781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F3F4F7-0B5A-4115-B9B5-4A8931E55372}"/>
              </a:ext>
            </a:extLst>
          </p:cNvPr>
          <p:cNvSpPr>
            <a:spLocks noGrp="1"/>
          </p:cNvSpPr>
          <p:nvPr>
            <p:ph type="title"/>
          </p:nvPr>
        </p:nvSpPr>
        <p:spPr/>
        <p:txBody>
          <a:bodyPr/>
          <a:lstStyle/>
          <a:p>
            <a:r>
              <a:rPr lang="en-GB" dirty="0"/>
              <a:t>Definitions</a:t>
            </a:r>
          </a:p>
        </p:txBody>
      </p:sp>
      <p:sp>
        <p:nvSpPr>
          <p:cNvPr id="5" name="Text Placeholder 4">
            <a:extLst>
              <a:ext uri="{FF2B5EF4-FFF2-40B4-BE49-F238E27FC236}">
                <a16:creationId xmlns:a16="http://schemas.microsoft.com/office/drawing/2014/main" id="{82B2A1FB-D8D4-43D0-8080-A501E81C6129}"/>
              </a:ext>
            </a:extLst>
          </p:cNvPr>
          <p:cNvSpPr>
            <a:spLocks noGrp="1"/>
          </p:cNvSpPr>
          <p:nvPr>
            <p:ph type="body" idx="1"/>
          </p:nvPr>
        </p:nvSpPr>
        <p:spPr/>
        <p:txBody>
          <a:bodyPr/>
          <a:lstStyle/>
          <a:p>
            <a:r>
              <a:rPr lang="en-GB" dirty="0"/>
              <a:t>Road traffic</a:t>
            </a:r>
          </a:p>
        </p:txBody>
      </p:sp>
      <p:sp>
        <p:nvSpPr>
          <p:cNvPr id="6" name="Content Placeholder 5">
            <a:extLst>
              <a:ext uri="{FF2B5EF4-FFF2-40B4-BE49-F238E27FC236}">
                <a16:creationId xmlns:a16="http://schemas.microsoft.com/office/drawing/2014/main" id="{2AF835A8-DD79-4E2A-BD80-5A094A2EE337}"/>
              </a:ext>
            </a:extLst>
          </p:cNvPr>
          <p:cNvSpPr>
            <a:spLocks noGrp="1"/>
          </p:cNvSpPr>
          <p:nvPr>
            <p:ph sz="half" idx="2"/>
          </p:nvPr>
        </p:nvSpPr>
        <p:spPr/>
        <p:txBody>
          <a:bodyPr/>
          <a:lstStyle/>
          <a:p>
            <a:pPr marL="0" indent="0">
              <a:lnSpc>
                <a:spcPct val="150000"/>
              </a:lnSpc>
              <a:buNone/>
            </a:pPr>
            <a:r>
              <a:rPr lang="en-GB" dirty="0"/>
              <a:t>Vehicles, pedestrians, bikes or other types of transport moving along a route</a:t>
            </a:r>
          </a:p>
        </p:txBody>
      </p:sp>
      <p:sp>
        <p:nvSpPr>
          <p:cNvPr id="7" name="Text Placeholder 6">
            <a:extLst>
              <a:ext uri="{FF2B5EF4-FFF2-40B4-BE49-F238E27FC236}">
                <a16:creationId xmlns:a16="http://schemas.microsoft.com/office/drawing/2014/main" id="{A8C1519A-816B-4C17-BB32-E47DDBF09546}"/>
              </a:ext>
            </a:extLst>
          </p:cNvPr>
          <p:cNvSpPr>
            <a:spLocks noGrp="1"/>
          </p:cNvSpPr>
          <p:nvPr>
            <p:ph type="body" sz="quarter" idx="3"/>
          </p:nvPr>
        </p:nvSpPr>
        <p:spPr/>
        <p:txBody>
          <a:bodyPr/>
          <a:lstStyle/>
          <a:p>
            <a:r>
              <a:rPr lang="en-GB" dirty="0"/>
              <a:t>Mobility</a:t>
            </a:r>
          </a:p>
        </p:txBody>
      </p:sp>
      <p:sp>
        <p:nvSpPr>
          <p:cNvPr id="8" name="Content Placeholder 7">
            <a:extLst>
              <a:ext uri="{FF2B5EF4-FFF2-40B4-BE49-F238E27FC236}">
                <a16:creationId xmlns:a16="http://schemas.microsoft.com/office/drawing/2014/main" id="{89DA3789-CFE8-4BC3-B4F6-973DB3CD369A}"/>
              </a:ext>
            </a:extLst>
          </p:cNvPr>
          <p:cNvSpPr>
            <a:spLocks noGrp="1"/>
          </p:cNvSpPr>
          <p:nvPr>
            <p:ph sz="quarter" idx="4"/>
          </p:nvPr>
        </p:nvSpPr>
        <p:spPr/>
        <p:txBody>
          <a:bodyPr/>
          <a:lstStyle/>
          <a:p>
            <a:pPr marL="0" indent="0">
              <a:lnSpc>
                <a:spcPct val="150000"/>
              </a:lnSpc>
              <a:buNone/>
            </a:pPr>
            <a:r>
              <a:rPr lang="en-GB" dirty="0"/>
              <a:t>The potential for movement and the ability to get from one place to another using one or more types of transport </a:t>
            </a:r>
          </a:p>
        </p:txBody>
      </p:sp>
      <p:pic>
        <p:nvPicPr>
          <p:cNvPr id="9" name="Picture 8">
            <a:extLst>
              <a:ext uri="{FF2B5EF4-FFF2-40B4-BE49-F238E27FC236}">
                <a16:creationId xmlns:a16="http://schemas.microsoft.com/office/drawing/2014/main" id="{5B45E0C7-6C0F-4C40-800A-1732931AD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F301398A-60CF-4EEB-8FEF-95F45BB18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41370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7CD005-7E69-4621-AFFE-440436FF936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39855"/>
            <a:ext cx="12192000" cy="5378289"/>
          </a:xfrm>
          <a:prstGeom prst="rect">
            <a:avLst/>
          </a:prstGeom>
        </p:spPr>
      </p:pic>
      <p:pic>
        <p:nvPicPr>
          <p:cNvPr id="3" name="Picture 2">
            <a:extLst>
              <a:ext uri="{FF2B5EF4-FFF2-40B4-BE49-F238E27FC236}">
                <a16:creationId xmlns:a16="http://schemas.microsoft.com/office/drawing/2014/main" id="{0A900630-FC2A-4256-B3C7-3E6567211699}"/>
              </a:ext>
            </a:extLst>
          </p:cNvPr>
          <p:cNvPicPr>
            <a:picLocks noChangeAspect="1"/>
          </p:cNvPicPr>
          <p:nvPr/>
        </p:nvPicPr>
        <p:blipFill>
          <a:blip r:embed="rId5"/>
          <a:stretch>
            <a:fillRect/>
          </a:stretch>
        </p:blipFill>
        <p:spPr>
          <a:xfrm>
            <a:off x="5765780" y="1055938"/>
            <a:ext cx="4039164" cy="5201376"/>
          </a:xfrm>
          <a:prstGeom prst="rect">
            <a:avLst/>
          </a:prstGeom>
        </p:spPr>
      </p:pic>
      <p:cxnSp>
        <p:nvCxnSpPr>
          <p:cNvPr id="4" name="Straight Connector 3">
            <a:extLst>
              <a:ext uri="{FF2B5EF4-FFF2-40B4-BE49-F238E27FC236}">
                <a16:creationId xmlns:a16="http://schemas.microsoft.com/office/drawing/2014/main" id="{CC9E18E8-89BD-4D93-87A7-9065BC78E1F9}"/>
              </a:ext>
            </a:extLst>
          </p:cNvPr>
          <p:cNvCxnSpPr>
            <a:cxnSpLocks/>
          </p:cNvCxnSpPr>
          <p:nvPr/>
        </p:nvCxnSpPr>
        <p:spPr>
          <a:xfrm flipV="1">
            <a:off x="9796318" y="5262113"/>
            <a:ext cx="727908" cy="88713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4256241-2DFC-437E-9B3E-E75E286E503A}"/>
              </a:ext>
            </a:extLst>
          </p:cNvPr>
          <p:cNvCxnSpPr>
            <a:cxnSpLocks/>
          </p:cNvCxnSpPr>
          <p:nvPr/>
        </p:nvCxnSpPr>
        <p:spPr>
          <a:xfrm>
            <a:off x="9824334" y="1070425"/>
            <a:ext cx="682640" cy="420894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54D7BA4-E674-4ACC-9620-27B4FCF05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6" name="Picture 15">
            <a:extLst>
              <a:ext uri="{FF2B5EF4-FFF2-40B4-BE49-F238E27FC236}">
                <a16:creationId xmlns:a16="http://schemas.microsoft.com/office/drawing/2014/main" id="{06D729EB-2E40-4C2A-874F-8E3DEDB70E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902875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9EF7-5DC4-45EA-AF9E-3D72769F57D8}"/>
              </a:ext>
            </a:extLst>
          </p:cNvPr>
          <p:cNvSpPr>
            <a:spLocks noGrp="1"/>
          </p:cNvSpPr>
          <p:nvPr>
            <p:ph type="title"/>
          </p:nvPr>
        </p:nvSpPr>
        <p:spPr/>
        <p:txBody>
          <a:bodyPr/>
          <a:lstStyle/>
          <a:p>
            <a:r>
              <a:rPr lang="en-GB" dirty="0"/>
              <a:t>Data diving – our tasks today</a:t>
            </a:r>
          </a:p>
        </p:txBody>
      </p:sp>
      <p:pic>
        <p:nvPicPr>
          <p:cNvPr id="5" name="Picture 4">
            <a:extLst>
              <a:ext uri="{FF2B5EF4-FFF2-40B4-BE49-F238E27FC236}">
                <a16:creationId xmlns:a16="http://schemas.microsoft.com/office/drawing/2014/main" id="{33C8DB23-ECBB-405C-B48E-D23B92A3F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03A9C8DA-BA1F-4104-84DE-BD6C33743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
        <p:nvSpPr>
          <p:cNvPr id="7" name="Content Placeholder 6">
            <a:extLst>
              <a:ext uri="{FF2B5EF4-FFF2-40B4-BE49-F238E27FC236}">
                <a16:creationId xmlns:a16="http://schemas.microsoft.com/office/drawing/2014/main" id="{8D86F334-5BA2-4B72-ADEA-BDDF24F94565}"/>
              </a:ext>
            </a:extLst>
          </p:cNvPr>
          <p:cNvSpPr>
            <a:spLocks noGrp="1"/>
          </p:cNvSpPr>
          <p:nvPr>
            <p:ph idx="1"/>
          </p:nvPr>
        </p:nvSpPr>
        <p:spPr/>
        <p:txBody>
          <a:bodyPr>
            <a:normAutofit/>
          </a:bodyPr>
          <a:lstStyle/>
          <a:p>
            <a:pPr marL="514350" indent="-514350">
              <a:lnSpc>
                <a:spcPct val="150000"/>
              </a:lnSpc>
              <a:buFont typeface="+mj-lt"/>
              <a:buAutoNum type="arabicPeriod"/>
            </a:pPr>
            <a:r>
              <a:rPr lang="en-GB" dirty="0"/>
              <a:t>Look at the data on the worksheet. What do you see?</a:t>
            </a:r>
          </a:p>
          <a:p>
            <a:pPr marL="514350" indent="-514350">
              <a:lnSpc>
                <a:spcPct val="150000"/>
              </a:lnSpc>
              <a:buFont typeface="+mj-lt"/>
              <a:buAutoNum type="arabicPeriod"/>
            </a:pPr>
            <a:r>
              <a:rPr lang="en-GB" dirty="0"/>
              <a:t>Fill out the questions in your worksheet</a:t>
            </a:r>
          </a:p>
          <a:p>
            <a:pPr marL="514350" indent="-514350">
              <a:lnSpc>
                <a:spcPct val="150000"/>
              </a:lnSpc>
              <a:buFont typeface="+mj-lt"/>
              <a:buAutoNum type="arabicPeriod"/>
            </a:pPr>
            <a:r>
              <a:rPr lang="en-GB" dirty="0"/>
              <a:t>Draw and label a graph to show the number of different transport types</a:t>
            </a:r>
          </a:p>
          <a:p>
            <a:pPr marL="0" indent="0">
              <a:buNone/>
            </a:pPr>
            <a:endParaRPr lang="en-GB" dirty="0"/>
          </a:p>
        </p:txBody>
      </p:sp>
    </p:spTree>
    <p:extLst>
      <p:ext uri="{BB962C8B-B14F-4D97-AF65-F5344CB8AC3E}">
        <p14:creationId xmlns:p14="http://schemas.microsoft.com/office/powerpoint/2010/main" val="2231655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3469-DE97-4E8D-9747-8942FE029F89}"/>
              </a:ext>
            </a:extLst>
          </p:cNvPr>
          <p:cNvSpPr>
            <a:spLocks noGrp="1"/>
          </p:cNvSpPr>
          <p:nvPr>
            <p:ph type="title"/>
          </p:nvPr>
        </p:nvSpPr>
        <p:spPr/>
        <p:txBody>
          <a:bodyPr/>
          <a:lstStyle/>
          <a:p>
            <a:r>
              <a:rPr lang="en-GB" dirty="0"/>
              <a:t>Example</a:t>
            </a:r>
          </a:p>
        </p:txBody>
      </p:sp>
      <p:pic>
        <p:nvPicPr>
          <p:cNvPr id="11" name="Picture 10">
            <a:extLst>
              <a:ext uri="{FF2B5EF4-FFF2-40B4-BE49-F238E27FC236}">
                <a16:creationId xmlns:a16="http://schemas.microsoft.com/office/drawing/2014/main" id="{66FBB88D-7EE5-4203-AAC5-D7FEBDB65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43FA3F80-1C27-4385-9BA3-EDE010CD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grpSp>
        <p:nvGrpSpPr>
          <p:cNvPr id="3" name="Group 2">
            <a:extLst>
              <a:ext uri="{FF2B5EF4-FFF2-40B4-BE49-F238E27FC236}">
                <a16:creationId xmlns:a16="http://schemas.microsoft.com/office/drawing/2014/main" id="{889847EF-3FE7-4CDA-BE33-009E73DB5D6E}"/>
              </a:ext>
            </a:extLst>
          </p:cNvPr>
          <p:cNvGrpSpPr/>
          <p:nvPr/>
        </p:nvGrpSpPr>
        <p:grpSpPr>
          <a:xfrm>
            <a:off x="3123784" y="647700"/>
            <a:ext cx="8363366" cy="5640722"/>
            <a:chOff x="3123785" y="1495155"/>
            <a:chExt cx="5944430" cy="4330478"/>
          </a:xfrm>
        </p:grpSpPr>
        <p:pic>
          <p:nvPicPr>
            <p:cNvPr id="4" name="Picture 3">
              <a:extLst>
                <a:ext uri="{FF2B5EF4-FFF2-40B4-BE49-F238E27FC236}">
                  <a16:creationId xmlns:a16="http://schemas.microsoft.com/office/drawing/2014/main" id="{E6306671-8E4C-49CD-9172-80BD567DA432}"/>
                </a:ext>
              </a:extLst>
            </p:cNvPr>
            <p:cNvPicPr>
              <a:picLocks noChangeAspect="1"/>
            </p:cNvPicPr>
            <p:nvPr/>
          </p:nvPicPr>
          <p:blipFill>
            <a:blip r:embed="rId5"/>
            <a:stretch>
              <a:fillRect/>
            </a:stretch>
          </p:blipFill>
          <p:spPr>
            <a:xfrm>
              <a:off x="3123785" y="1495155"/>
              <a:ext cx="5944430" cy="3867690"/>
            </a:xfrm>
            <a:prstGeom prst="rect">
              <a:avLst/>
            </a:prstGeom>
          </p:spPr>
        </p:pic>
        <p:pic>
          <p:nvPicPr>
            <p:cNvPr id="14" name="Picture 13">
              <a:extLst>
                <a:ext uri="{FF2B5EF4-FFF2-40B4-BE49-F238E27FC236}">
                  <a16:creationId xmlns:a16="http://schemas.microsoft.com/office/drawing/2014/main" id="{9620E825-E71F-4A2B-AF7B-C2E814B1AC53}"/>
                </a:ext>
              </a:extLst>
            </p:cNvPr>
            <p:cNvPicPr>
              <a:picLocks noChangeAspect="1"/>
            </p:cNvPicPr>
            <p:nvPr/>
          </p:nvPicPr>
          <p:blipFill rotWithShape="1">
            <a:blip r:embed="rId5"/>
            <a:srcRect l="5455" t="6164" r="82367" b="80045"/>
            <a:stretch/>
          </p:blipFill>
          <p:spPr>
            <a:xfrm>
              <a:off x="3600450" y="5292233"/>
              <a:ext cx="723900" cy="533400"/>
            </a:xfrm>
            <a:prstGeom prst="rect">
              <a:avLst/>
            </a:prstGeom>
          </p:spPr>
        </p:pic>
        <p:pic>
          <p:nvPicPr>
            <p:cNvPr id="15" name="Picture 14">
              <a:extLst>
                <a:ext uri="{FF2B5EF4-FFF2-40B4-BE49-F238E27FC236}">
                  <a16:creationId xmlns:a16="http://schemas.microsoft.com/office/drawing/2014/main" id="{3F8E079B-EF29-4930-9E21-9DAB5E13007C}"/>
                </a:ext>
              </a:extLst>
            </p:cNvPr>
            <p:cNvPicPr>
              <a:picLocks noChangeAspect="1"/>
            </p:cNvPicPr>
            <p:nvPr/>
          </p:nvPicPr>
          <p:blipFill rotWithShape="1">
            <a:blip r:embed="rId5"/>
            <a:srcRect l="5455" t="26358" r="85251" b="59851"/>
            <a:stretch/>
          </p:blipFill>
          <p:spPr>
            <a:xfrm>
              <a:off x="5819775" y="4533900"/>
              <a:ext cx="552450" cy="533400"/>
            </a:xfrm>
            <a:prstGeom prst="rect">
              <a:avLst/>
            </a:prstGeom>
          </p:spPr>
        </p:pic>
        <p:pic>
          <p:nvPicPr>
            <p:cNvPr id="16" name="Picture 15">
              <a:extLst>
                <a:ext uri="{FF2B5EF4-FFF2-40B4-BE49-F238E27FC236}">
                  <a16:creationId xmlns:a16="http://schemas.microsoft.com/office/drawing/2014/main" id="{47E45DA3-12CF-4013-AF41-8E4C2DDC0803}"/>
                </a:ext>
              </a:extLst>
            </p:cNvPr>
            <p:cNvPicPr>
              <a:picLocks noChangeAspect="1"/>
            </p:cNvPicPr>
            <p:nvPr/>
          </p:nvPicPr>
          <p:blipFill rotWithShape="1">
            <a:blip r:embed="rId5"/>
            <a:srcRect l="52083" t="7149" r="37502" b="79059"/>
            <a:stretch/>
          </p:blipFill>
          <p:spPr>
            <a:xfrm>
              <a:off x="8353840" y="5096145"/>
              <a:ext cx="619125" cy="533400"/>
            </a:xfrm>
            <a:prstGeom prst="rect">
              <a:avLst/>
            </a:prstGeom>
          </p:spPr>
        </p:pic>
        <p:pic>
          <p:nvPicPr>
            <p:cNvPr id="17" name="Picture 16">
              <a:extLst>
                <a:ext uri="{FF2B5EF4-FFF2-40B4-BE49-F238E27FC236}">
                  <a16:creationId xmlns:a16="http://schemas.microsoft.com/office/drawing/2014/main" id="{A47490E7-5517-4CEA-A0E9-625FD1FD4E25}"/>
                </a:ext>
              </a:extLst>
            </p:cNvPr>
            <p:cNvPicPr>
              <a:picLocks noChangeAspect="1"/>
            </p:cNvPicPr>
            <p:nvPr/>
          </p:nvPicPr>
          <p:blipFill rotWithShape="1">
            <a:blip r:embed="rId5"/>
            <a:srcRect l="52083" t="30332" r="38143" b="60836"/>
            <a:stretch/>
          </p:blipFill>
          <p:spPr>
            <a:xfrm>
              <a:off x="8353840" y="4117436"/>
              <a:ext cx="581025" cy="341582"/>
            </a:xfrm>
            <a:prstGeom prst="rect">
              <a:avLst/>
            </a:prstGeom>
          </p:spPr>
        </p:pic>
      </p:grpSp>
    </p:spTree>
    <p:extLst>
      <p:ext uri="{BB962C8B-B14F-4D97-AF65-F5344CB8AC3E}">
        <p14:creationId xmlns:p14="http://schemas.microsoft.com/office/powerpoint/2010/main" val="2139512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3469-DE97-4E8D-9747-8942FE029F89}"/>
              </a:ext>
            </a:extLst>
          </p:cNvPr>
          <p:cNvSpPr>
            <a:spLocks noGrp="1"/>
          </p:cNvSpPr>
          <p:nvPr>
            <p:ph type="title"/>
          </p:nvPr>
        </p:nvSpPr>
        <p:spPr/>
        <p:txBody>
          <a:bodyPr/>
          <a:lstStyle/>
          <a:p>
            <a:r>
              <a:rPr lang="en-GB" dirty="0"/>
              <a:t>Example: speed</a:t>
            </a:r>
          </a:p>
        </p:txBody>
      </p:sp>
      <p:pic>
        <p:nvPicPr>
          <p:cNvPr id="3" name="Picture 2">
            <a:extLst>
              <a:ext uri="{FF2B5EF4-FFF2-40B4-BE49-F238E27FC236}">
                <a16:creationId xmlns:a16="http://schemas.microsoft.com/office/drawing/2014/main" id="{0D41E021-B8C9-48F5-8F1F-A9A86846240F}"/>
              </a:ext>
            </a:extLst>
          </p:cNvPr>
          <p:cNvPicPr>
            <a:picLocks noChangeAspect="1"/>
          </p:cNvPicPr>
          <p:nvPr/>
        </p:nvPicPr>
        <p:blipFill rotWithShape="1">
          <a:blip r:embed="rId3"/>
          <a:srcRect b="44159"/>
          <a:stretch/>
        </p:blipFill>
        <p:spPr>
          <a:xfrm>
            <a:off x="5660772" y="2539300"/>
            <a:ext cx="5973009" cy="2585323"/>
          </a:xfrm>
          <a:prstGeom prst="rect">
            <a:avLst/>
          </a:prstGeom>
        </p:spPr>
      </p:pic>
      <p:sp>
        <p:nvSpPr>
          <p:cNvPr id="7" name="Rectangle 6">
            <a:extLst>
              <a:ext uri="{FF2B5EF4-FFF2-40B4-BE49-F238E27FC236}">
                <a16:creationId xmlns:a16="http://schemas.microsoft.com/office/drawing/2014/main" id="{B8B5C009-6A05-4098-A437-DA1976E8D71A}"/>
              </a:ext>
            </a:extLst>
          </p:cNvPr>
          <p:cNvSpPr/>
          <p:nvPr/>
        </p:nvSpPr>
        <p:spPr>
          <a:xfrm>
            <a:off x="911726" y="2281807"/>
            <a:ext cx="3474028" cy="3787062"/>
          </a:xfrm>
          <a:prstGeom prst="rect">
            <a:avLst/>
          </a:prstGeom>
        </p:spPr>
        <p:txBody>
          <a:bodyPr wrap="none">
            <a:spAutoFit/>
          </a:bodyPr>
          <a:lstStyle/>
          <a:p>
            <a:pPr>
              <a:lnSpc>
                <a:spcPct val="150000"/>
              </a:lnSpc>
            </a:pPr>
            <a:r>
              <a:rPr lang="en-GB" dirty="0">
                <a:solidFill>
                  <a:srgbClr val="353535"/>
                </a:solidFill>
                <a:latin typeface="Helvetica" panose="020B0604020202020204" pitchFamily="34" charset="0"/>
              </a:rPr>
              <a:t>1 </a:t>
            </a:r>
            <a:r>
              <a:rPr lang="en-GB" dirty="0" err="1">
                <a:solidFill>
                  <a:srgbClr val="353535"/>
                </a:solidFill>
                <a:latin typeface="Helvetica" panose="020B0604020202020204" pitchFamily="34" charset="0"/>
              </a:rPr>
              <a:t>Kilometer</a:t>
            </a:r>
            <a:r>
              <a:rPr lang="en-GB" dirty="0">
                <a:solidFill>
                  <a:srgbClr val="353535"/>
                </a:solidFill>
                <a:latin typeface="Helvetica" panose="020B0604020202020204" pitchFamily="34" charset="0"/>
              </a:rPr>
              <a:t>/hour = 0.6 Mile/hour</a:t>
            </a:r>
          </a:p>
          <a:p>
            <a:pPr>
              <a:lnSpc>
                <a:spcPct val="150000"/>
              </a:lnSpc>
            </a:pPr>
            <a:endParaRPr lang="en-GB" dirty="0">
              <a:solidFill>
                <a:srgbClr val="353535"/>
              </a:solidFill>
              <a:latin typeface="Helvetica" panose="020B0604020202020204" pitchFamily="34" charset="0"/>
            </a:endParaRPr>
          </a:p>
          <a:p>
            <a:pPr>
              <a:lnSpc>
                <a:spcPct val="150000"/>
              </a:lnSpc>
            </a:pPr>
            <a:r>
              <a:rPr lang="en-GB" dirty="0">
                <a:solidFill>
                  <a:srgbClr val="353535"/>
                </a:solidFill>
                <a:latin typeface="Helvetica" panose="020B0604020202020204" pitchFamily="34" charset="0"/>
              </a:rPr>
              <a:t>So </a:t>
            </a:r>
          </a:p>
          <a:p>
            <a:pPr>
              <a:lnSpc>
                <a:spcPct val="150000"/>
              </a:lnSpc>
            </a:pPr>
            <a:r>
              <a:rPr lang="en-GB" dirty="0">
                <a:solidFill>
                  <a:srgbClr val="353535"/>
                </a:solidFill>
                <a:latin typeface="Helvetica" panose="020B0604020202020204" pitchFamily="34" charset="0"/>
              </a:rPr>
              <a:t>10 </a:t>
            </a:r>
            <a:r>
              <a:rPr lang="en-GB" dirty="0" err="1">
                <a:solidFill>
                  <a:srgbClr val="353535"/>
                </a:solidFill>
                <a:latin typeface="Helvetica" panose="020B0604020202020204" pitchFamily="34" charset="0"/>
              </a:rPr>
              <a:t>kmh</a:t>
            </a:r>
            <a:r>
              <a:rPr lang="en-GB" dirty="0">
                <a:solidFill>
                  <a:srgbClr val="353535"/>
                </a:solidFill>
                <a:latin typeface="Helvetica" panose="020B0604020202020204" pitchFamily="34" charset="0"/>
              </a:rPr>
              <a:t> = 6 mph</a:t>
            </a:r>
          </a:p>
          <a:p>
            <a:pPr>
              <a:lnSpc>
                <a:spcPct val="150000"/>
              </a:lnSpc>
            </a:pPr>
            <a:r>
              <a:rPr lang="en-GB" dirty="0">
                <a:solidFill>
                  <a:srgbClr val="353535"/>
                </a:solidFill>
                <a:latin typeface="Helvetica" panose="020B0604020202020204" pitchFamily="34" charset="0"/>
              </a:rPr>
              <a:t>20 </a:t>
            </a:r>
            <a:r>
              <a:rPr lang="en-GB" dirty="0" err="1">
                <a:solidFill>
                  <a:srgbClr val="353535"/>
                </a:solidFill>
                <a:latin typeface="Helvetica" panose="020B0604020202020204" pitchFamily="34" charset="0"/>
              </a:rPr>
              <a:t>kmh</a:t>
            </a:r>
            <a:r>
              <a:rPr lang="en-GB" dirty="0">
                <a:solidFill>
                  <a:srgbClr val="353535"/>
                </a:solidFill>
                <a:latin typeface="Helvetica" panose="020B0604020202020204" pitchFamily="34" charset="0"/>
              </a:rPr>
              <a:t> = 12 mph</a:t>
            </a:r>
          </a:p>
          <a:p>
            <a:pPr>
              <a:lnSpc>
                <a:spcPct val="150000"/>
              </a:lnSpc>
            </a:pPr>
            <a:r>
              <a:rPr lang="en-GB" dirty="0">
                <a:solidFill>
                  <a:srgbClr val="353535"/>
                </a:solidFill>
                <a:latin typeface="Helvetica" panose="020B0604020202020204" pitchFamily="34" charset="0"/>
              </a:rPr>
              <a:t>30 </a:t>
            </a:r>
            <a:r>
              <a:rPr lang="en-GB" dirty="0" err="1">
                <a:solidFill>
                  <a:srgbClr val="353535"/>
                </a:solidFill>
                <a:latin typeface="Helvetica" panose="020B0604020202020204" pitchFamily="34" charset="0"/>
              </a:rPr>
              <a:t>kmh</a:t>
            </a:r>
            <a:r>
              <a:rPr lang="en-GB" dirty="0">
                <a:solidFill>
                  <a:srgbClr val="353535"/>
                </a:solidFill>
                <a:latin typeface="Helvetica" panose="020B0604020202020204" pitchFamily="34" charset="0"/>
              </a:rPr>
              <a:t> = 18 mph</a:t>
            </a:r>
          </a:p>
          <a:p>
            <a:pPr>
              <a:lnSpc>
                <a:spcPct val="150000"/>
              </a:lnSpc>
            </a:pPr>
            <a:r>
              <a:rPr lang="en-GB" dirty="0">
                <a:solidFill>
                  <a:srgbClr val="353535"/>
                </a:solidFill>
                <a:latin typeface="Helvetica" panose="020B0604020202020204" pitchFamily="34" charset="0"/>
              </a:rPr>
              <a:t>40 </a:t>
            </a:r>
            <a:r>
              <a:rPr lang="en-GB" dirty="0" err="1">
                <a:solidFill>
                  <a:srgbClr val="353535"/>
                </a:solidFill>
                <a:latin typeface="Helvetica" panose="020B0604020202020204" pitchFamily="34" charset="0"/>
              </a:rPr>
              <a:t>kmh</a:t>
            </a:r>
            <a:r>
              <a:rPr lang="en-GB" dirty="0">
                <a:solidFill>
                  <a:srgbClr val="353535"/>
                </a:solidFill>
                <a:latin typeface="Helvetica" panose="020B0604020202020204" pitchFamily="34" charset="0"/>
              </a:rPr>
              <a:t> = 24 mph</a:t>
            </a:r>
          </a:p>
          <a:p>
            <a:pPr>
              <a:lnSpc>
                <a:spcPct val="150000"/>
              </a:lnSpc>
            </a:pPr>
            <a:r>
              <a:rPr lang="en-GB" dirty="0">
                <a:solidFill>
                  <a:srgbClr val="353535"/>
                </a:solidFill>
                <a:latin typeface="Helvetica" panose="020B0604020202020204" pitchFamily="34" charset="0"/>
              </a:rPr>
              <a:t>50 </a:t>
            </a:r>
            <a:r>
              <a:rPr lang="en-GB" dirty="0" err="1">
                <a:solidFill>
                  <a:srgbClr val="353535"/>
                </a:solidFill>
                <a:latin typeface="Helvetica" panose="020B0604020202020204" pitchFamily="34" charset="0"/>
              </a:rPr>
              <a:t>kmh</a:t>
            </a:r>
            <a:r>
              <a:rPr lang="en-GB" dirty="0">
                <a:solidFill>
                  <a:srgbClr val="353535"/>
                </a:solidFill>
                <a:latin typeface="Helvetica" panose="020B0604020202020204" pitchFamily="34" charset="0"/>
              </a:rPr>
              <a:t> = 30 mph</a:t>
            </a:r>
          </a:p>
          <a:p>
            <a:pPr>
              <a:lnSpc>
                <a:spcPct val="150000"/>
              </a:lnSpc>
            </a:pPr>
            <a:r>
              <a:rPr lang="en-GB" dirty="0">
                <a:solidFill>
                  <a:srgbClr val="353535"/>
                </a:solidFill>
                <a:latin typeface="Helvetica" panose="020B0604020202020204" pitchFamily="34" charset="0"/>
              </a:rPr>
              <a:t>60 </a:t>
            </a:r>
            <a:r>
              <a:rPr lang="en-GB" dirty="0" err="1">
                <a:solidFill>
                  <a:srgbClr val="353535"/>
                </a:solidFill>
                <a:latin typeface="Helvetica" panose="020B0604020202020204" pitchFamily="34" charset="0"/>
              </a:rPr>
              <a:t>kmh</a:t>
            </a:r>
            <a:r>
              <a:rPr lang="en-GB" dirty="0">
                <a:solidFill>
                  <a:srgbClr val="353535"/>
                </a:solidFill>
                <a:latin typeface="Helvetica" panose="020B0604020202020204" pitchFamily="34" charset="0"/>
              </a:rPr>
              <a:t> = ???</a:t>
            </a:r>
            <a:endParaRPr lang="en-GB" dirty="0"/>
          </a:p>
        </p:txBody>
      </p:sp>
      <p:pic>
        <p:nvPicPr>
          <p:cNvPr id="8" name="Picture 7">
            <a:extLst>
              <a:ext uri="{FF2B5EF4-FFF2-40B4-BE49-F238E27FC236}">
                <a16:creationId xmlns:a16="http://schemas.microsoft.com/office/drawing/2014/main" id="{6ADDAAA0-8948-41F4-91E0-57A4000F9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82E06CC0-0379-42CD-9000-DEC556BFA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874142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9EF7-5DC4-45EA-AF9E-3D72769F57D8}"/>
              </a:ext>
            </a:extLst>
          </p:cNvPr>
          <p:cNvSpPr>
            <a:spLocks noGrp="1"/>
          </p:cNvSpPr>
          <p:nvPr>
            <p:ph type="title"/>
          </p:nvPr>
        </p:nvSpPr>
        <p:spPr/>
        <p:txBody>
          <a:bodyPr/>
          <a:lstStyle/>
          <a:p>
            <a:r>
              <a:rPr lang="en-GB" dirty="0"/>
              <a:t>Now it is your turn…</a:t>
            </a:r>
          </a:p>
        </p:txBody>
      </p:sp>
      <p:pic>
        <p:nvPicPr>
          <p:cNvPr id="5" name="Picture 4">
            <a:extLst>
              <a:ext uri="{FF2B5EF4-FFF2-40B4-BE49-F238E27FC236}">
                <a16:creationId xmlns:a16="http://schemas.microsoft.com/office/drawing/2014/main" id="{33C8DB23-ECBB-405C-B48E-D23B92A3F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03A9C8DA-BA1F-4104-84DE-BD6C33743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
        <p:nvSpPr>
          <p:cNvPr id="7" name="Content Placeholder 6">
            <a:extLst>
              <a:ext uri="{FF2B5EF4-FFF2-40B4-BE49-F238E27FC236}">
                <a16:creationId xmlns:a16="http://schemas.microsoft.com/office/drawing/2014/main" id="{8D86F334-5BA2-4B72-ADEA-BDDF24F94565}"/>
              </a:ext>
            </a:extLst>
          </p:cNvPr>
          <p:cNvSpPr>
            <a:spLocks noGrp="1"/>
          </p:cNvSpPr>
          <p:nvPr>
            <p:ph idx="1"/>
          </p:nvPr>
        </p:nvSpPr>
        <p:spPr/>
        <p:txBody>
          <a:bodyPr/>
          <a:lstStyle/>
          <a:p>
            <a:pPr marL="514350" indent="-514350">
              <a:lnSpc>
                <a:spcPct val="150000"/>
              </a:lnSpc>
              <a:buFont typeface="+mj-lt"/>
              <a:buAutoNum type="arabicPeriod"/>
            </a:pPr>
            <a:r>
              <a:rPr lang="en-GB" dirty="0"/>
              <a:t>Look at the three graphs on your worksheet (number of transport types, total traffic and car speeds)</a:t>
            </a:r>
          </a:p>
          <a:p>
            <a:pPr marL="514350" indent="-514350">
              <a:lnSpc>
                <a:spcPct val="150000"/>
              </a:lnSpc>
              <a:buFont typeface="+mj-lt"/>
              <a:buAutoNum type="arabicPeriod"/>
            </a:pPr>
            <a:r>
              <a:rPr lang="en-GB" dirty="0"/>
              <a:t>Fill out the questions</a:t>
            </a:r>
          </a:p>
          <a:p>
            <a:pPr marL="514350" indent="-514350">
              <a:lnSpc>
                <a:spcPct val="150000"/>
              </a:lnSpc>
              <a:buFont typeface="+mj-lt"/>
              <a:buAutoNum type="arabicPeriod"/>
            </a:pPr>
            <a:r>
              <a:rPr lang="en-GB" dirty="0"/>
              <a:t>Draw a graph (we will practice this together first)</a:t>
            </a:r>
          </a:p>
          <a:p>
            <a:pPr marL="0" indent="0">
              <a:buNone/>
            </a:pPr>
            <a:endParaRPr lang="en-GB" dirty="0"/>
          </a:p>
        </p:txBody>
      </p:sp>
    </p:spTree>
    <p:extLst>
      <p:ext uri="{BB962C8B-B14F-4D97-AF65-F5344CB8AC3E}">
        <p14:creationId xmlns:p14="http://schemas.microsoft.com/office/powerpoint/2010/main" val="623935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26A1-6A1C-4FFD-AC04-C4249775FDF0}"/>
              </a:ext>
            </a:extLst>
          </p:cNvPr>
          <p:cNvSpPr>
            <a:spLocks noGrp="1"/>
          </p:cNvSpPr>
          <p:nvPr>
            <p:ph type="title"/>
          </p:nvPr>
        </p:nvSpPr>
        <p:spPr/>
        <p:txBody>
          <a:bodyPr/>
          <a:lstStyle/>
          <a:p>
            <a:r>
              <a:rPr lang="en-GB" dirty="0"/>
              <a:t>Drawing our graph</a:t>
            </a:r>
          </a:p>
        </p:txBody>
      </p:sp>
      <p:pic>
        <p:nvPicPr>
          <p:cNvPr id="4" name="Picture 3">
            <a:extLst>
              <a:ext uri="{FF2B5EF4-FFF2-40B4-BE49-F238E27FC236}">
                <a16:creationId xmlns:a16="http://schemas.microsoft.com/office/drawing/2014/main" id="{CEFE9499-6EA6-4B0E-9CEC-558D9B98D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01B20FF-6054-4BBC-87EC-66F6383DE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grpSp>
        <p:nvGrpSpPr>
          <p:cNvPr id="41" name="Group 40">
            <a:extLst>
              <a:ext uri="{FF2B5EF4-FFF2-40B4-BE49-F238E27FC236}">
                <a16:creationId xmlns:a16="http://schemas.microsoft.com/office/drawing/2014/main" id="{8C67A8EF-433D-4DA9-A032-20E96865B5DB}"/>
              </a:ext>
            </a:extLst>
          </p:cNvPr>
          <p:cNvGrpSpPr/>
          <p:nvPr/>
        </p:nvGrpSpPr>
        <p:grpSpPr>
          <a:xfrm>
            <a:off x="9600223" y="2795663"/>
            <a:ext cx="1913151" cy="1988365"/>
            <a:chOff x="9440645" y="2277981"/>
            <a:chExt cx="1913151" cy="1988365"/>
          </a:xfrm>
        </p:grpSpPr>
        <p:sp>
          <p:nvSpPr>
            <p:cNvPr id="29" name="TextBox 28">
              <a:extLst>
                <a:ext uri="{FF2B5EF4-FFF2-40B4-BE49-F238E27FC236}">
                  <a16:creationId xmlns:a16="http://schemas.microsoft.com/office/drawing/2014/main" id="{1D999C0D-1D3F-43DD-896B-48F5B30CC6EA}"/>
                </a:ext>
              </a:extLst>
            </p:cNvPr>
            <p:cNvSpPr txBox="1"/>
            <p:nvPr/>
          </p:nvSpPr>
          <p:spPr>
            <a:xfrm>
              <a:off x="9440645" y="2277981"/>
              <a:ext cx="1913151" cy="19883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Legend</a:t>
              </a:r>
            </a:p>
            <a:p>
              <a:pPr>
                <a:lnSpc>
                  <a:spcPct val="150000"/>
                </a:lnSpc>
              </a:pPr>
              <a:r>
                <a:rPr lang="en-GB" dirty="0"/>
                <a:t>Cars</a:t>
              </a:r>
            </a:p>
            <a:p>
              <a:pPr>
                <a:lnSpc>
                  <a:spcPct val="150000"/>
                </a:lnSpc>
              </a:pPr>
              <a:r>
                <a:rPr lang="en-GB" dirty="0"/>
                <a:t>Heavy vehicles</a:t>
              </a:r>
            </a:p>
            <a:p>
              <a:pPr>
                <a:lnSpc>
                  <a:spcPct val="150000"/>
                </a:lnSpc>
              </a:pPr>
              <a:r>
                <a:rPr lang="en-GB" dirty="0"/>
                <a:t>Pedestrians</a:t>
              </a:r>
            </a:p>
            <a:p>
              <a:pPr>
                <a:lnSpc>
                  <a:spcPct val="150000"/>
                </a:lnSpc>
              </a:pPr>
              <a:r>
                <a:rPr lang="en-GB" dirty="0"/>
                <a:t>Cyclists</a:t>
              </a:r>
            </a:p>
          </p:txBody>
        </p:sp>
        <p:sp>
          <p:nvSpPr>
            <p:cNvPr id="30" name="Rectangle 29">
              <a:extLst>
                <a:ext uri="{FF2B5EF4-FFF2-40B4-BE49-F238E27FC236}">
                  <a16:creationId xmlns:a16="http://schemas.microsoft.com/office/drawing/2014/main" id="{AF1AD26F-EA24-4ECA-8781-F197708B5722}"/>
                </a:ext>
              </a:extLst>
            </p:cNvPr>
            <p:cNvSpPr/>
            <p:nvPr/>
          </p:nvSpPr>
          <p:spPr>
            <a:xfrm>
              <a:off x="11028084" y="2702014"/>
              <a:ext cx="309669" cy="25718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A9D93B0-EFD8-4EC1-BC34-C78B6C10A38D}"/>
                </a:ext>
              </a:extLst>
            </p:cNvPr>
            <p:cNvSpPr/>
            <p:nvPr/>
          </p:nvSpPr>
          <p:spPr>
            <a:xfrm>
              <a:off x="11028084" y="3103801"/>
              <a:ext cx="309669" cy="25718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E2DB665-72E8-4AE7-8899-27069A42F2E1}"/>
                </a:ext>
              </a:extLst>
            </p:cNvPr>
            <p:cNvSpPr/>
            <p:nvPr/>
          </p:nvSpPr>
          <p:spPr>
            <a:xfrm>
              <a:off x="11028083" y="3515058"/>
              <a:ext cx="309669" cy="25718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5A1EA2B-6D82-451B-9D16-5F61AA8DDEAE}"/>
                </a:ext>
              </a:extLst>
            </p:cNvPr>
            <p:cNvSpPr/>
            <p:nvPr/>
          </p:nvSpPr>
          <p:spPr>
            <a:xfrm>
              <a:off x="11028082" y="3906744"/>
              <a:ext cx="309669" cy="2571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70763CBF-1454-4880-B7D2-90173CD21D17}"/>
              </a:ext>
            </a:extLst>
          </p:cNvPr>
          <p:cNvGrpSpPr/>
          <p:nvPr/>
        </p:nvGrpSpPr>
        <p:grpSpPr>
          <a:xfrm>
            <a:off x="2487515" y="2489962"/>
            <a:ext cx="7216969" cy="3465073"/>
            <a:chOff x="1862863" y="2094364"/>
            <a:chExt cx="7577782" cy="3842471"/>
          </a:xfrm>
        </p:grpSpPr>
        <p:sp>
          <p:nvSpPr>
            <p:cNvPr id="13" name="TextBox 12">
              <a:extLst>
                <a:ext uri="{FF2B5EF4-FFF2-40B4-BE49-F238E27FC236}">
                  <a16:creationId xmlns:a16="http://schemas.microsoft.com/office/drawing/2014/main" id="{C1142EAA-ECD8-4BE7-9740-55E10E69B11B}"/>
                </a:ext>
              </a:extLst>
            </p:cNvPr>
            <p:cNvSpPr txBox="1"/>
            <p:nvPr/>
          </p:nvSpPr>
          <p:spPr>
            <a:xfrm>
              <a:off x="7804130" y="5540999"/>
              <a:ext cx="1636515" cy="369332"/>
            </a:xfrm>
            <a:prstGeom prst="rect">
              <a:avLst/>
            </a:prstGeom>
            <a:noFill/>
          </p:spPr>
          <p:txBody>
            <a:bodyPr wrap="square" rtlCol="0">
              <a:spAutoFit/>
            </a:bodyPr>
            <a:lstStyle/>
            <a:p>
              <a:r>
                <a:rPr lang="en-GB" dirty="0"/>
                <a:t>Cyclists</a:t>
              </a:r>
            </a:p>
          </p:txBody>
        </p:sp>
        <p:grpSp>
          <p:nvGrpSpPr>
            <p:cNvPr id="39" name="Group 38">
              <a:extLst>
                <a:ext uri="{FF2B5EF4-FFF2-40B4-BE49-F238E27FC236}">
                  <a16:creationId xmlns:a16="http://schemas.microsoft.com/office/drawing/2014/main" id="{74215D11-B0FB-48F6-9D73-CA646525EB2A}"/>
                </a:ext>
              </a:extLst>
            </p:cNvPr>
            <p:cNvGrpSpPr/>
            <p:nvPr/>
          </p:nvGrpSpPr>
          <p:grpSpPr>
            <a:xfrm>
              <a:off x="1862863" y="2094364"/>
              <a:ext cx="6951057" cy="3842471"/>
              <a:chOff x="1862863" y="2094364"/>
              <a:chExt cx="6951057" cy="3842471"/>
            </a:xfrm>
          </p:grpSpPr>
          <p:cxnSp>
            <p:nvCxnSpPr>
              <p:cNvPr id="7" name="Straight Arrow Connector 6">
                <a:extLst>
                  <a:ext uri="{FF2B5EF4-FFF2-40B4-BE49-F238E27FC236}">
                    <a16:creationId xmlns:a16="http://schemas.microsoft.com/office/drawing/2014/main" id="{A1D5A855-4AAC-42F9-B30B-13D64862BE66}"/>
                  </a:ext>
                </a:extLst>
              </p:cNvPr>
              <p:cNvCxnSpPr/>
              <p:nvPr/>
            </p:nvCxnSpPr>
            <p:spPr>
              <a:xfrm>
                <a:off x="2961861" y="5327374"/>
                <a:ext cx="5852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5304F81-5D45-4349-A1F3-980B9532AFB5}"/>
                  </a:ext>
                </a:extLst>
              </p:cNvPr>
              <p:cNvCxnSpPr>
                <a:cxnSpLocks/>
              </p:cNvCxnSpPr>
              <p:nvPr/>
            </p:nvCxnSpPr>
            <p:spPr>
              <a:xfrm flipV="1">
                <a:off x="2961861" y="2173357"/>
                <a:ext cx="0" cy="3154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5F70F5E-5264-4A3E-9E0B-124A67D4E48E}"/>
                  </a:ext>
                </a:extLst>
              </p:cNvPr>
              <p:cNvSpPr txBox="1"/>
              <p:nvPr/>
            </p:nvSpPr>
            <p:spPr>
              <a:xfrm>
                <a:off x="3183834" y="5533647"/>
                <a:ext cx="834887" cy="369332"/>
              </a:xfrm>
              <a:prstGeom prst="rect">
                <a:avLst/>
              </a:prstGeom>
              <a:noFill/>
            </p:spPr>
            <p:txBody>
              <a:bodyPr wrap="square" rtlCol="0">
                <a:spAutoFit/>
              </a:bodyPr>
              <a:lstStyle/>
              <a:p>
                <a:r>
                  <a:rPr lang="en-GB" dirty="0"/>
                  <a:t>Cars</a:t>
                </a:r>
              </a:p>
            </p:txBody>
          </p:sp>
          <p:sp>
            <p:nvSpPr>
              <p:cNvPr id="11" name="TextBox 10">
                <a:extLst>
                  <a:ext uri="{FF2B5EF4-FFF2-40B4-BE49-F238E27FC236}">
                    <a16:creationId xmlns:a16="http://schemas.microsoft.com/office/drawing/2014/main" id="{E3ADDA66-2669-4A76-B0EA-5AF7A483053E}"/>
                  </a:ext>
                </a:extLst>
              </p:cNvPr>
              <p:cNvSpPr txBox="1"/>
              <p:nvPr/>
            </p:nvSpPr>
            <p:spPr>
              <a:xfrm>
                <a:off x="4439478" y="5533647"/>
                <a:ext cx="1636515" cy="369332"/>
              </a:xfrm>
              <a:prstGeom prst="rect">
                <a:avLst/>
              </a:prstGeom>
              <a:noFill/>
            </p:spPr>
            <p:txBody>
              <a:bodyPr wrap="square" rtlCol="0">
                <a:spAutoFit/>
              </a:bodyPr>
              <a:lstStyle/>
              <a:p>
                <a:r>
                  <a:rPr lang="en-GB" dirty="0"/>
                  <a:t>Heavy vehicles</a:t>
                </a:r>
              </a:p>
            </p:txBody>
          </p:sp>
          <p:sp>
            <p:nvSpPr>
              <p:cNvPr id="12" name="TextBox 11">
                <a:extLst>
                  <a:ext uri="{FF2B5EF4-FFF2-40B4-BE49-F238E27FC236}">
                    <a16:creationId xmlns:a16="http://schemas.microsoft.com/office/drawing/2014/main" id="{44863196-7471-454A-916D-D041B66E5E98}"/>
                  </a:ext>
                </a:extLst>
              </p:cNvPr>
              <p:cNvSpPr txBox="1"/>
              <p:nvPr/>
            </p:nvSpPr>
            <p:spPr>
              <a:xfrm>
                <a:off x="6260124" y="5567503"/>
                <a:ext cx="1636515" cy="369332"/>
              </a:xfrm>
              <a:prstGeom prst="rect">
                <a:avLst/>
              </a:prstGeom>
              <a:noFill/>
            </p:spPr>
            <p:txBody>
              <a:bodyPr wrap="square" rtlCol="0">
                <a:spAutoFit/>
              </a:bodyPr>
              <a:lstStyle/>
              <a:p>
                <a:r>
                  <a:rPr lang="en-GB" dirty="0"/>
                  <a:t>Pedestrians</a:t>
                </a:r>
              </a:p>
            </p:txBody>
          </p:sp>
          <p:sp>
            <p:nvSpPr>
              <p:cNvPr id="14" name="Rectangle 13">
                <a:extLst>
                  <a:ext uri="{FF2B5EF4-FFF2-40B4-BE49-F238E27FC236}">
                    <a16:creationId xmlns:a16="http://schemas.microsoft.com/office/drawing/2014/main" id="{47019890-5810-46DE-8ECF-4A5AD9539A0F}"/>
                  </a:ext>
                </a:extLst>
              </p:cNvPr>
              <p:cNvSpPr/>
              <p:nvPr/>
            </p:nvSpPr>
            <p:spPr>
              <a:xfrm>
                <a:off x="3183834" y="2659677"/>
                <a:ext cx="632790" cy="264378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0CAB4CD-E5E4-46B1-A90E-BF56BFD8989D}"/>
                  </a:ext>
                </a:extLst>
              </p:cNvPr>
              <p:cNvSpPr/>
              <p:nvPr/>
            </p:nvSpPr>
            <p:spPr>
              <a:xfrm>
                <a:off x="4769128" y="3578089"/>
                <a:ext cx="632790" cy="1744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D82EF4-CF98-4BCC-A5FA-EC2690995606}"/>
                  </a:ext>
                </a:extLst>
              </p:cNvPr>
              <p:cNvSpPr/>
              <p:nvPr/>
            </p:nvSpPr>
            <p:spPr>
              <a:xfrm>
                <a:off x="6476170" y="4094929"/>
                <a:ext cx="632790" cy="121919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567F3A3-243A-4208-A577-941970F330AA}"/>
                  </a:ext>
                </a:extLst>
              </p:cNvPr>
              <p:cNvSpPr/>
              <p:nvPr/>
            </p:nvSpPr>
            <p:spPr>
              <a:xfrm>
                <a:off x="7928114" y="3912015"/>
                <a:ext cx="632790" cy="13954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69D256F0-54BE-47A2-831C-4D0377197D41}"/>
                  </a:ext>
                </a:extLst>
              </p:cNvPr>
              <p:cNvCxnSpPr/>
              <p:nvPr/>
            </p:nvCxnSpPr>
            <p:spPr>
              <a:xfrm>
                <a:off x="2759201" y="2380680"/>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79D9859-FBF7-469B-80D0-F8C3D08D7BEF}"/>
                  </a:ext>
                </a:extLst>
              </p:cNvPr>
              <p:cNvCxnSpPr/>
              <p:nvPr/>
            </p:nvCxnSpPr>
            <p:spPr>
              <a:xfrm>
                <a:off x="2752573" y="2791496"/>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7F75F6F-6901-4F85-AE6B-702BAF85EE0F}"/>
                  </a:ext>
                </a:extLst>
              </p:cNvPr>
              <p:cNvCxnSpPr/>
              <p:nvPr/>
            </p:nvCxnSpPr>
            <p:spPr>
              <a:xfrm>
                <a:off x="2757983" y="3206849"/>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4F63E85-BBBD-4E16-A2B1-0C0FAF69581D}"/>
                  </a:ext>
                </a:extLst>
              </p:cNvPr>
              <p:cNvCxnSpPr/>
              <p:nvPr/>
            </p:nvCxnSpPr>
            <p:spPr>
              <a:xfrm>
                <a:off x="2751355" y="3617665"/>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EB957DA-594B-48C9-A766-2324FCC853A3}"/>
                  </a:ext>
                </a:extLst>
              </p:cNvPr>
              <p:cNvCxnSpPr/>
              <p:nvPr/>
            </p:nvCxnSpPr>
            <p:spPr>
              <a:xfrm>
                <a:off x="2757983" y="4057081"/>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0160F9D-AD22-406F-9ED2-42F7BE2EAC94}"/>
                  </a:ext>
                </a:extLst>
              </p:cNvPr>
              <p:cNvCxnSpPr/>
              <p:nvPr/>
            </p:nvCxnSpPr>
            <p:spPr>
              <a:xfrm>
                <a:off x="2751355" y="4467897"/>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8113B9D-1E4B-4074-8823-84E5E89B257A}"/>
                  </a:ext>
                </a:extLst>
              </p:cNvPr>
              <p:cNvCxnSpPr/>
              <p:nvPr/>
            </p:nvCxnSpPr>
            <p:spPr>
              <a:xfrm>
                <a:off x="2757983" y="4911756"/>
                <a:ext cx="210506"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DC8C498-9643-4686-8F12-900BEC5EF4A6}"/>
                  </a:ext>
                </a:extLst>
              </p:cNvPr>
              <p:cNvCxnSpPr/>
              <p:nvPr/>
            </p:nvCxnSpPr>
            <p:spPr>
              <a:xfrm>
                <a:off x="2751355" y="5334604"/>
                <a:ext cx="210506" cy="0"/>
              </a:xfrm>
              <a:prstGeom prst="line">
                <a:avLst/>
              </a:prstGeom>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E276F88-C9E6-43CC-849E-BB47E25EBA56}"/>
                  </a:ext>
                </a:extLst>
              </p:cNvPr>
              <p:cNvSpPr txBox="1"/>
              <p:nvPr/>
            </p:nvSpPr>
            <p:spPr>
              <a:xfrm>
                <a:off x="2285832" y="2094364"/>
                <a:ext cx="535724" cy="3373359"/>
              </a:xfrm>
              <a:prstGeom prst="rect">
                <a:avLst/>
              </a:prstGeom>
              <a:noFill/>
            </p:spPr>
            <p:txBody>
              <a:bodyPr wrap="none" rtlCol="0">
                <a:spAutoFit/>
              </a:bodyPr>
              <a:lstStyle/>
              <a:p>
                <a:pPr algn="r">
                  <a:lnSpc>
                    <a:spcPct val="150000"/>
                  </a:lnSpc>
                </a:pPr>
                <a:r>
                  <a:rPr lang="en-GB" dirty="0"/>
                  <a:t>350</a:t>
                </a:r>
              </a:p>
              <a:p>
                <a:pPr algn="r">
                  <a:lnSpc>
                    <a:spcPct val="150000"/>
                  </a:lnSpc>
                </a:pPr>
                <a:r>
                  <a:rPr lang="en-GB" dirty="0"/>
                  <a:t>300</a:t>
                </a:r>
              </a:p>
              <a:p>
                <a:pPr algn="r">
                  <a:lnSpc>
                    <a:spcPct val="150000"/>
                  </a:lnSpc>
                </a:pPr>
                <a:r>
                  <a:rPr lang="en-GB" dirty="0"/>
                  <a:t>250</a:t>
                </a:r>
              </a:p>
              <a:p>
                <a:pPr algn="r">
                  <a:lnSpc>
                    <a:spcPct val="150000"/>
                  </a:lnSpc>
                </a:pPr>
                <a:r>
                  <a:rPr lang="en-GB" dirty="0"/>
                  <a:t>200</a:t>
                </a:r>
              </a:p>
              <a:p>
                <a:pPr algn="r">
                  <a:lnSpc>
                    <a:spcPct val="150000"/>
                  </a:lnSpc>
                </a:pPr>
                <a:r>
                  <a:rPr lang="en-GB" dirty="0"/>
                  <a:t>150</a:t>
                </a:r>
              </a:p>
              <a:p>
                <a:pPr algn="r">
                  <a:lnSpc>
                    <a:spcPct val="150000"/>
                  </a:lnSpc>
                </a:pPr>
                <a:r>
                  <a:rPr lang="en-GB" dirty="0"/>
                  <a:t>100</a:t>
                </a:r>
              </a:p>
              <a:p>
                <a:pPr algn="r">
                  <a:lnSpc>
                    <a:spcPct val="150000"/>
                  </a:lnSpc>
                </a:pPr>
                <a:r>
                  <a:rPr lang="en-GB" dirty="0"/>
                  <a:t>50</a:t>
                </a:r>
              </a:p>
              <a:p>
                <a:pPr algn="r">
                  <a:lnSpc>
                    <a:spcPct val="150000"/>
                  </a:lnSpc>
                </a:pPr>
                <a:r>
                  <a:rPr lang="en-GB" dirty="0"/>
                  <a:t>0</a:t>
                </a:r>
              </a:p>
            </p:txBody>
          </p:sp>
          <p:sp>
            <p:nvSpPr>
              <p:cNvPr id="28" name="TextBox 27">
                <a:extLst>
                  <a:ext uri="{FF2B5EF4-FFF2-40B4-BE49-F238E27FC236}">
                    <a16:creationId xmlns:a16="http://schemas.microsoft.com/office/drawing/2014/main" id="{5EC13108-81A7-44EA-B605-9D6C9EF7ADED}"/>
                  </a:ext>
                </a:extLst>
              </p:cNvPr>
              <p:cNvSpPr txBox="1"/>
              <p:nvPr/>
            </p:nvSpPr>
            <p:spPr>
              <a:xfrm>
                <a:off x="1862863" y="2094364"/>
                <a:ext cx="430887" cy="3161005"/>
              </a:xfrm>
              <a:prstGeom prst="rect">
                <a:avLst/>
              </a:prstGeom>
              <a:noFill/>
            </p:spPr>
            <p:txBody>
              <a:bodyPr vert="vert270" wrap="square" rtlCol="0">
                <a:spAutoFit/>
              </a:bodyPr>
              <a:lstStyle/>
              <a:p>
                <a:pPr algn="ctr"/>
                <a:r>
                  <a:rPr lang="en-GB" sz="1600" dirty="0"/>
                  <a:t>Number of each transport type</a:t>
                </a:r>
              </a:p>
            </p:txBody>
          </p:sp>
          <p:sp>
            <p:nvSpPr>
              <p:cNvPr id="34" name="TextBox 33">
                <a:extLst>
                  <a:ext uri="{FF2B5EF4-FFF2-40B4-BE49-F238E27FC236}">
                    <a16:creationId xmlns:a16="http://schemas.microsoft.com/office/drawing/2014/main" id="{5266B85E-CCF9-4EA5-80A6-D99964D286EF}"/>
                  </a:ext>
                </a:extLst>
              </p:cNvPr>
              <p:cNvSpPr txBox="1"/>
              <p:nvPr/>
            </p:nvSpPr>
            <p:spPr>
              <a:xfrm>
                <a:off x="3232707" y="2318278"/>
                <a:ext cx="632788" cy="369332"/>
              </a:xfrm>
              <a:prstGeom prst="rect">
                <a:avLst/>
              </a:prstGeom>
              <a:noFill/>
            </p:spPr>
            <p:txBody>
              <a:bodyPr wrap="square" rtlCol="0">
                <a:spAutoFit/>
              </a:bodyPr>
              <a:lstStyle/>
              <a:p>
                <a:r>
                  <a:rPr lang="en-GB" dirty="0"/>
                  <a:t>312</a:t>
                </a:r>
              </a:p>
            </p:txBody>
          </p:sp>
          <p:sp>
            <p:nvSpPr>
              <p:cNvPr id="35" name="TextBox 34">
                <a:extLst>
                  <a:ext uri="{FF2B5EF4-FFF2-40B4-BE49-F238E27FC236}">
                    <a16:creationId xmlns:a16="http://schemas.microsoft.com/office/drawing/2014/main" id="{6AE1851E-9267-461F-A30A-D71F1512177F}"/>
                  </a:ext>
                </a:extLst>
              </p:cNvPr>
              <p:cNvSpPr txBox="1"/>
              <p:nvPr/>
            </p:nvSpPr>
            <p:spPr>
              <a:xfrm>
                <a:off x="4795714" y="3272497"/>
                <a:ext cx="632788" cy="369332"/>
              </a:xfrm>
              <a:prstGeom prst="rect">
                <a:avLst/>
              </a:prstGeom>
              <a:noFill/>
            </p:spPr>
            <p:txBody>
              <a:bodyPr wrap="square" rtlCol="0">
                <a:spAutoFit/>
              </a:bodyPr>
              <a:lstStyle/>
              <a:p>
                <a:r>
                  <a:rPr lang="en-GB" dirty="0"/>
                  <a:t>199</a:t>
                </a:r>
              </a:p>
            </p:txBody>
          </p:sp>
          <p:sp>
            <p:nvSpPr>
              <p:cNvPr id="36" name="TextBox 35">
                <a:extLst>
                  <a:ext uri="{FF2B5EF4-FFF2-40B4-BE49-F238E27FC236}">
                    <a16:creationId xmlns:a16="http://schemas.microsoft.com/office/drawing/2014/main" id="{79F9C084-0738-4F4A-96BA-90EBA906D03B}"/>
                  </a:ext>
                </a:extLst>
              </p:cNvPr>
              <p:cNvSpPr txBox="1"/>
              <p:nvPr/>
            </p:nvSpPr>
            <p:spPr>
              <a:xfrm>
                <a:off x="6500916" y="3775633"/>
                <a:ext cx="632788" cy="369332"/>
              </a:xfrm>
              <a:prstGeom prst="rect">
                <a:avLst/>
              </a:prstGeom>
              <a:noFill/>
            </p:spPr>
            <p:txBody>
              <a:bodyPr wrap="square" rtlCol="0">
                <a:spAutoFit/>
              </a:bodyPr>
              <a:lstStyle/>
              <a:p>
                <a:r>
                  <a:rPr lang="en-GB" dirty="0"/>
                  <a:t>148</a:t>
                </a:r>
              </a:p>
            </p:txBody>
          </p:sp>
          <p:sp>
            <p:nvSpPr>
              <p:cNvPr id="37" name="TextBox 36">
                <a:extLst>
                  <a:ext uri="{FF2B5EF4-FFF2-40B4-BE49-F238E27FC236}">
                    <a16:creationId xmlns:a16="http://schemas.microsoft.com/office/drawing/2014/main" id="{84DD5E99-D1D1-4839-8772-522C3CCD2928}"/>
                  </a:ext>
                </a:extLst>
              </p:cNvPr>
              <p:cNvSpPr txBox="1"/>
              <p:nvPr/>
            </p:nvSpPr>
            <p:spPr>
              <a:xfrm>
                <a:off x="7984941" y="3594450"/>
                <a:ext cx="632788" cy="369332"/>
              </a:xfrm>
              <a:prstGeom prst="rect">
                <a:avLst/>
              </a:prstGeom>
              <a:noFill/>
            </p:spPr>
            <p:txBody>
              <a:bodyPr wrap="square" rtlCol="0">
                <a:spAutoFit/>
              </a:bodyPr>
              <a:lstStyle/>
              <a:p>
                <a:r>
                  <a:rPr lang="en-GB" dirty="0"/>
                  <a:t>161</a:t>
                </a:r>
              </a:p>
            </p:txBody>
          </p:sp>
        </p:grpSp>
      </p:grpSp>
      <p:sp>
        <p:nvSpPr>
          <p:cNvPr id="38" name="Title 1">
            <a:extLst>
              <a:ext uri="{FF2B5EF4-FFF2-40B4-BE49-F238E27FC236}">
                <a16:creationId xmlns:a16="http://schemas.microsoft.com/office/drawing/2014/main" id="{D1DA4A45-B2EF-4593-BF56-834B689E0D60}"/>
              </a:ext>
            </a:extLst>
          </p:cNvPr>
          <p:cNvSpPr txBox="1">
            <a:spLocks/>
          </p:cNvSpPr>
          <p:nvPr/>
        </p:nvSpPr>
        <p:spPr>
          <a:xfrm>
            <a:off x="3433943" y="1816173"/>
            <a:ext cx="5852059" cy="643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t>Transport counts in Smith Street over a 24 hour period</a:t>
            </a:r>
          </a:p>
        </p:txBody>
      </p:sp>
    </p:spTree>
    <p:extLst>
      <p:ext uri="{BB962C8B-B14F-4D97-AF65-F5344CB8AC3E}">
        <p14:creationId xmlns:p14="http://schemas.microsoft.com/office/powerpoint/2010/main" val="672200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26A1-6A1C-4FFD-AC04-C4249775FDF0}"/>
              </a:ext>
            </a:extLst>
          </p:cNvPr>
          <p:cNvSpPr>
            <a:spLocks noGrp="1"/>
          </p:cNvSpPr>
          <p:nvPr>
            <p:ph type="title"/>
          </p:nvPr>
        </p:nvSpPr>
        <p:spPr/>
        <p:txBody>
          <a:bodyPr/>
          <a:lstStyle/>
          <a:p>
            <a:r>
              <a:rPr lang="en-GB" dirty="0"/>
              <a:t>Drawing our graph</a:t>
            </a:r>
          </a:p>
        </p:txBody>
      </p:sp>
      <p:pic>
        <p:nvPicPr>
          <p:cNvPr id="4" name="Picture 3">
            <a:extLst>
              <a:ext uri="{FF2B5EF4-FFF2-40B4-BE49-F238E27FC236}">
                <a16:creationId xmlns:a16="http://schemas.microsoft.com/office/drawing/2014/main" id="{CEFE9499-6EA6-4B0E-9CEC-558D9B98D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01B20FF-6054-4BBC-87EC-66F6383DE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grpSp>
        <p:nvGrpSpPr>
          <p:cNvPr id="41" name="Group 40">
            <a:extLst>
              <a:ext uri="{FF2B5EF4-FFF2-40B4-BE49-F238E27FC236}">
                <a16:creationId xmlns:a16="http://schemas.microsoft.com/office/drawing/2014/main" id="{8C67A8EF-433D-4DA9-A032-20E96865B5DB}"/>
              </a:ext>
            </a:extLst>
          </p:cNvPr>
          <p:cNvGrpSpPr/>
          <p:nvPr/>
        </p:nvGrpSpPr>
        <p:grpSpPr>
          <a:xfrm>
            <a:off x="9600223" y="2795663"/>
            <a:ext cx="1913151" cy="1988365"/>
            <a:chOff x="9440645" y="2277981"/>
            <a:chExt cx="1913151" cy="1988365"/>
          </a:xfrm>
        </p:grpSpPr>
        <p:sp>
          <p:nvSpPr>
            <p:cNvPr id="29" name="TextBox 28">
              <a:extLst>
                <a:ext uri="{FF2B5EF4-FFF2-40B4-BE49-F238E27FC236}">
                  <a16:creationId xmlns:a16="http://schemas.microsoft.com/office/drawing/2014/main" id="{1D999C0D-1D3F-43DD-896B-48F5B30CC6EA}"/>
                </a:ext>
              </a:extLst>
            </p:cNvPr>
            <p:cNvSpPr txBox="1"/>
            <p:nvPr/>
          </p:nvSpPr>
          <p:spPr>
            <a:xfrm>
              <a:off x="9440645" y="2277981"/>
              <a:ext cx="1913151" cy="19883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Legend</a:t>
              </a:r>
            </a:p>
            <a:p>
              <a:pPr>
                <a:lnSpc>
                  <a:spcPct val="150000"/>
                </a:lnSpc>
              </a:pPr>
              <a:r>
                <a:rPr lang="en-GB" dirty="0"/>
                <a:t>Cars</a:t>
              </a:r>
            </a:p>
            <a:p>
              <a:pPr>
                <a:lnSpc>
                  <a:spcPct val="150000"/>
                </a:lnSpc>
              </a:pPr>
              <a:r>
                <a:rPr lang="en-GB" dirty="0"/>
                <a:t>Heavy vehicles</a:t>
              </a:r>
            </a:p>
            <a:p>
              <a:pPr>
                <a:lnSpc>
                  <a:spcPct val="150000"/>
                </a:lnSpc>
              </a:pPr>
              <a:r>
                <a:rPr lang="en-GB" dirty="0"/>
                <a:t>Pedestrians</a:t>
              </a:r>
            </a:p>
            <a:p>
              <a:pPr>
                <a:lnSpc>
                  <a:spcPct val="150000"/>
                </a:lnSpc>
              </a:pPr>
              <a:r>
                <a:rPr lang="en-GB" dirty="0"/>
                <a:t>Cyclists</a:t>
              </a:r>
            </a:p>
          </p:txBody>
        </p:sp>
        <p:sp>
          <p:nvSpPr>
            <p:cNvPr id="30" name="Rectangle 29">
              <a:extLst>
                <a:ext uri="{FF2B5EF4-FFF2-40B4-BE49-F238E27FC236}">
                  <a16:creationId xmlns:a16="http://schemas.microsoft.com/office/drawing/2014/main" id="{AF1AD26F-EA24-4ECA-8781-F197708B5722}"/>
                </a:ext>
              </a:extLst>
            </p:cNvPr>
            <p:cNvSpPr/>
            <p:nvPr/>
          </p:nvSpPr>
          <p:spPr>
            <a:xfrm>
              <a:off x="11028084" y="2702014"/>
              <a:ext cx="309669" cy="2571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A9D93B0-EFD8-4EC1-BC34-C78B6C10A38D}"/>
                </a:ext>
              </a:extLst>
            </p:cNvPr>
            <p:cNvSpPr/>
            <p:nvPr/>
          </p:nvSpPr>
          <p:spPr>
            <a:xfrm>
              <a:off x="11028084" y="3103801"/>
              <a:ext cx="309669" cy="2571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E2DB665-72E8-4AE7-8899-27069A42F2E1}"/>
                </a:ext>
              </a:extLst>
            </p:cNvPr>
            <p:cNvSpPr/>
            <p:nvPr/>
          </p:nvSpPr>
          <p:spPr>
            <a:xfrm>
              <a:off x="11028083" y="3515058"/>
              <a:ext cx="309669" cy="2571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5A1EA2B-6D82-451B-9D16-5F61AA8DDEAE}"/>
                </a:ext>
              </a:extLst>
            </p:cNvPr>
            <p:cNvSpPr/>
            <p:nvPr/>
          </p:nvSpPr>
          <p:spPr>
            <a:xfrm>
              <a:off x="11028082" y="3906744"/>
              <a:ext cx="309669" cy="2571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70763CBF-1454-4880-B7D2-90173CD21D17}"/>
              </a:ext>
            </a:extLst>
          </p:cNvPr>
          <p:cNvGrpSpPr/>
          <p:nvPr/>
        </p:nvGrpSpPr>
        <p:grpSpPr>
          <a:xfrm>
            <a:off x="2487515" y="2489962"/>
            <a:ext cx="7216969" cy="3465073"/>
            <a:chOff x="1862863" y="2094364"/>
            <a:chExt cx="7577782" cy="3842471"/>
          </a:xfrm>
          <a:solidFill>
            <a:schemeClr val="bg1">
              <a:lumMod val="85000"/>
            </a:schemeClr>
          </a:solidFill>
        </p:grpSpPr>
        <p:sp>
          <p:nvSpPr>
            <p:cNvPr id="13" name="TextBox 12">
              <a:extLst>
                <a:ext uri="{FF2B5EF4-FFF2-40B4-BE49-F238E27FC236}">
                  <a16:creationId xmlns:a16="http://schemas.microsoft.com/office/drawing/2014/main" id="{C1142EAA-ECD8-4BE7-9740-55E10E69B11B}"/>
                </a:ext>
              </a:extLst>
            </p:cNvPr>
            <p:cNvSpPr txBox="1"/>
            <p:nvPr/>
          </p:nvSpPr>
          <p:spPr>
            <a:xfrm>
              <a:off x="7804130" y="5540999"/>
              <a:ext cx="1636515" cy="369332"/>
            </a:xfrm>
            <a:prstGeom prst="rect">
              <a:avLst/>
            </a:prstGeom>
            <a:noFill/>
            <a:ln>
              <a:noFill/>
            </a:ln>
          </p:spPr>
          <p:txBody>
            <a:bodyPr wrap="square" rtlCol="0">
              <a:spAutoFit/>
            </a:bodyPr>
            <a:lstStyle/>
            <a:p>
              <a:r>
                <a:rPr lang="en-GB" dirty="0"/>
                <a:t>Cyclists</a:t>
              </a:r>
            </a:p>
          </p:txBody>
        </p:sp>
        <p:grpSp>
          <p:nvGrpSpPr>
            <p:cNvPr id="39" name="Group 38">
              <a:extLst>
                <a:ext uri="{FF2B5EF4-FFF2-40B4-BE49-F238E27FC236}">
                  <a16:creationId xmlns:a16="http://schemas.microsoft.com/office/drawing/2014/main" id="{74215D11-B0FB-48F6-9D73-CA646525EB2A}"/>
                </a:ext>
              </a:extLst>
            </p:cNvPr>
            <p:cNvGrpSpPr/>
            <p:nvPr/>
          </p:nvGrpSpPr>
          <p:grpSpPr>
            <a:xfrm>
              <a:off x="1862863" y="2094364"/>
              <a:ext cx="6951057" cy="3842471"/>
              <a:chOff x="1862863" y="2094364"/>
              <a:chExt cx="6951057" cy="3842471"/>
            </a:xfrm>
            <a:grpFill/>
          </p:grpSpPr>
          <p:cxnSp>
            <p:nvCxnSpPr>
              <p:cNvPr id="7" name="Straight Arrow Connector 6">
                <a:extLst>
                  <a:ext uri="{FF2B5EF4-FFF2-40B4-BE49-F238E27FC236}">
                    <a16:creationId xmlns:a16="http://schemas.microsoft.com/office/drawing/2014/main" id="{A1D5A855-4AAC-42F9-B30B-13D64862BE66}"/>
                  </a:ext>
                </a:extLst>
              </p:cNvPr>
              <p:cNvCxnSpPr/>
              <p:nvPr/>
            </p:nvCxnSpPr>
            <p:spPr>
              <a:xfrm>
                <a:off x="2961861" y="5327374"/>
                <a:ext cx="5852059" cy="0"/>
              </a:xfrm>
              <a:prstGeom prst="straightConnector1">
                <a:avLst/>
              </a:prstGeom>
              <a:grpFill/>
              <a:ln>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5304F81-5D45-4349-A1F3-980B9532AFB5}"/>
                  </a:ext>
                </a:extLst>
              </p:cNvPr>
              <p:cNvCxnSpPr>
                <a:cxnSpLocks/>
              </p:cNvCxnSpPr>
              <p:nvPr/>
            </p:nvCxnSpPr>
            <p:spPr>
              <a:xfrm flipV="1">
                <a:off x="2961861" y="2173357"/>
                <a:ext cx="0" cy="3154017"/>
              </a:xfrm>
              <a:prstGeom prst="straightConnector1">
                <a:avLst/>
              </a:prstGeom>
              <a:grpFill/>
              <a:ln>
                <a:solidFill>
                  <a:schemeClr val="bg2"/>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5F70F5E-5264-4A3E-9E0B-124A67D4E48E}"/>
                  </a:ext>
                </a:extLst>
              </p:cNvPr>
              <p:cNvSpPr txBox="1"/>
              <p:nvPr/>
            </p:nvSpPr>
            <p:spPr>
              <a:xfrm>
                <a:off x="3183834" y="5533647"/>
                <a:ext cx="834887" cy="369332"/>
              </a:xfrm>
              <a:prstGeom prst="rect">
                <a:avLst/>
              </a:prstGeom>
              <a:noFill/>
              <a:ln>
                <a:noFill/>
              </a:ln>
            </p:spPr>
            <p:txBody>
              <a:bodyPr wrap="square" rtlCol="0">
                <a:spAutoFit/>
              </a:bodyPr>
              <a:lstStyle/>
              <a:p>
                <a:r>
                  <a:rPr lang="en-GB" dirty="0"/>
                  <a:t>Cars</a:t>
                </a:r>
              </a:p>
            </p:txBody>
          </p:sp>
          <p:sp>
            <p:nvSpPr>
              <p:cNvPr id="11" name="TextBox 10">
                <a:extLst>
                  <a:ext uri="{FF2B5EF4-FFF2-40B4-BE49-F238E27FC236}">
                    <a16:creationId xmlns:a16="http://schemas.microsoft.com/office/drawing/2014/main" id="{E3ADDA66-2669-4A76-B0EA-5AF7A483053E}"/>
                  </a:ext>
                </a:extLst>
              </p:cNvPr>
              <p:cNvSpPr txBox="1"/>
              <p:nvPr/>
            </p:nvSpPr>
            <p:spPr>
              <a:xfrm>
                <a:off x="4439478" y="5533647"/>
                <a:ext cx="1636515" cy="369332"/>
              </a:xfrm>
              <a:prstGeom prst="rect">
                <a:avLst/>
              </a:prstGeom>
              <a:noFill/>
              <a:ln>
                <a:noFill/>
              </a:ln>
            </p:spPr>
            <p:txBody>
              <a:bodyPr wrap="square" rtlCol="0">
                <a:spAutoFit/>
              </a:bodyPr>
              <a:lstStyle/>
              <a:p>
                <a:r>
                  <a:rPr lang="en-GB" dirty="0"/>
                  <a:t>Heavy vehicles</a:t>
                </a:r>
              </a:p>
            </p:txBody>
          </p:sp>
          <p:sp>
            <p:nvSpPr>
              <p:cNvPr id="12" name="TextBox 11">
                <a:extLst>
                  <a:ext uri="{FF2B5EF4-FFF2-40B4-BE49-F238E27FC236}">
                    <a16:creationId xmlns:a16="http://schemas.microsoft.com/office/drawing/2014/main" id="{44863196-7471-454A-916D-D041B66E5E98}"/>
                  </a:ext>
                </a:extLst>
              </p:cNvPr>
              <p:cNvSpPr txBox="1"/>
              <p:nvPr/>
            </p:nvSpPr>
            <p:spPr>
              <a:xfrm>
                <a:off x="6260124" y="5567503"/>
                <a:ext cx="1636515" cy="369332"/>
              </a:xfrm>
              <a:prstGeom prst="rect">
                <a:avLst/>
              </a:prstGeom>
              <a:noFill/>
              <a:ln>
                <a:noFill/>
              </a:ln>
            </p:spPr>
            <p:txBody>
              <a:bodyPr wrap="square" rtlCol="0">
                <a:spAutoFit/>
              </a:bodyPr>
              <a:lstStyle/>
              <a:p>
                <a:r>
                  <a:rPr lang="en-GB" dirty="0"/>
                  <a:t>Pedestrians</a:t>
                </a:r>
              </a:p>
            </p:txBody>
          </p:sp>
          <p:sp>
            <p:nvSpPr>
              <p:cNvPr id="14" name="Rectangle 13">
                <a:extLst>
                  <a:ext uri="{FF2B5EF4-FFF2-40B4-BE49-F238E27FC236}">
                    <a16:creationId xmlns:a16="http://schemas.microsoft.com/office/drawing/2014/main" id="{47019890-5810-46DE-8ECF-4A5AD9539A0F}"/>
                  </a:ext>
                </a:extLst>
              </p:cNvPr>
              <p:cNvSpPr/>
              <p:nvPr/>
            </p:nvSpPr>
            <p:spPr>
              <a:xfrm>
                <a:off x="3183834" y="2659677"/>
                <a:ext cx="632790" cy="2643789"/>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0CAB4CD-E5E4-46B1-A90E-BF56BFD8989D}"/>
                  </a:ext>
                </a:extLst>
              </p:cNvPr>
              <p:cNvSpPr/>
              <p:nvPr/>
            </p:nvSpPr>
            <p:spPr>
              <a:xfrm>
                <a:off x="4769128" y="3578089"/>
                <a:ext cx="632790" cy="1744483"/>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D82EF4-CF98-4BCC-A5FA-EC2690995606}"/>
                  </a:ext>
                </a:extLst>
              </p:cNvPr>
              <p:cNvSpPr/>
              <p:nvPr/>
            </p:nvSpPr>
            <p:spPr>
              <a:xfrm>
                <a:off x="6476170" y="4094929"/>
                <a:ext cx="632790" cy="1219193"/>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567F3A3-243A-4208-A577-941970F330AA}"/>
                  </a:ext>
                </a:extLst>
              </p:cNvPr>
              <p:cNvSpPr/>
              <p:nvPr/>
            </p:nvSpPr>
            <p:spPr>
              <a:xfrm>
                <a:off x="7928114" y="3912015"/>
                <a:ext cx="632790" cy="139546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69D256F0-54BE-47A2-831C-4D0377197D41}"/>
                  </a:ext>
                </a:extLst>
              </p:cNvPr>
              <p:cNvCxnSpPr/>
              <p:nvPr/>
            </p:nvCxnSpPr>
            <p:spPr>
              <a:xfrm>
                <a:off x="2759201" y="2380680"/>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79D9859-FBF7-469B-80D0-F8C3D08D7BEF}"/>
                  </a:ext>
                </a:extLst>
              </p:cNvPr>
              <p:cNvCxnSpPr/>
              <p:nvPr/>
            </p:nvCxnSpPr>
            <p:spPr>
              <a:xfrm>
                <a:off x="2752573" y="2791496"/>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7F75F6F-6901-4F85-AE6B-702BAF85EE0F}"/>
                  </a:ext>
                </a:extLst>
              </p:cNvPr>
              <p:cNvCxnSpPr/>
              <p:nvPr/>
            </p:nvCxnSpPr>
            <p:spPr>
              <a:xfrm>
                <a:off x="2757983" y="3206849"/>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4F63E85-BBBD-4E16-A2B1-0C0FAF69581D}"/>
                  </a:ext>
                </a:extLst>
              </p:cNvPr>
              <p:cNvCxnSpPr/>
              <p:nvPr/>
            </p:nvCxnSpPr>
            <p:spPr>
              <a:xfrm>
                <a:off x="2751355" y="3617665"/>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EB957DA-594B-48C9-A766-2324FCC853A3}"/>
                  </a:ext>
                </a:extLst>
              </p:cNvPr>
              <p:cNvCxnSpPr/>
              <p:nvPr/>
            </p:nvCxnSpPr>
            <p:spPr>
              <a:xfrm>
                <a:off x="2757983" y="4057081"/>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0160F9D-AD22-406F-9ED2-42F7BE2EAC94}"/>
                  </a:ext>
                </a:extLst>
              </p:cNvPr>
              <p:cNvCxnSpPr/>
              <p:nvPr/>
            </p:nvCxnSpPr>
            <p:spPr>
              <a:xfrm>
                <a:off x="2751355" y="4467897"/>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8113B9D-1E4B-4074-8823-84E5E89B257A}"/>
                  </a:ext>
                </a:extLst>
              </p:cNvPr>
              <p:cNvCxnSpPr/>
              <p:nvPr/>
            </p:nvCxnSpPr>
            <p:spPr>
              <a:xfrm>
                <a:off x="2757983" y="4911756"/>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DC8C498-9643-4686-8F12-900BEC5EF4A6}"/>
                  </a:ext>
                </a:extLst>
              </p:cNvPr>
              <p:cNvCxnSpPr/>
              <p:nvPr/>
            </p:nvCxnSpPr>
            <p:spPr>
              <a:xfrm>
                <a:off x="2751355" y="5334604"/>
                <a:ext cx="210506" cy="0"/>
              </a:xfrm>
              <a:prstGeom prst="line">
                <a:avLst/>
              </a:prstGeom>
              <a:grpFill/>
              <a:ln>
                <a:solidFill>
                  <a:schemeClr val="bg2"/>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E276F88-C9E6-43CC-849E-BB47E25EBA56}"/>
                  </a:ext>
                </a:extLst>
              </p:cNvPr>
              <p:cNvSpPr txBox="1"/>
              <p:nvPr/>
            </p:nvSpPr>
            <p:spPr>
              <a:xfrm>
                <a:off x="2285832" y="2094364"/>
                <a:ext cx="535724" cy="3373359"/>
              </a:xfrm>
              <a:prstGeom prst="rect">
                <a:avLst/>
              </a:prstGeom>
              <a:noFill/>
              <a:ln>
                <a:noFill/>
              </a:ln>
            </p:spPr>
            <p:txBody>
              <a:bodyPr wrap="none" rtlCol="0">
                <a:spAutoFit/>
              </a:bodyPr>
              <a:lstStyle/>
              <a:p>
                <a:pPr algn="r">
                  <a:lnSpc>
                    <a:spcPct val="150000"/>
                  </a:lnSpc>
                </a:pPr>
                <a:r>
                  <a:rPr lang="en-GB" dirty="0"/>
                  <a:t>350</a:t>
                </a:r>
              </a:p>
              <a:p>
                <a:pPr algn="r">
                  <a:lnSpc>
                    <a:spcPct val="150000"/>
                  </a:lnSpc>
                </a:pPr>
                <a:r>
                  <a:rPr lang="en-GB" dirty="0"/>
                  <a:t>300</a:t>
                </a:r>
              </a:p>
              <a:p>
                <a:pPr algn="r">
                  <a:lnSpc>
                    <a:spcPct val="150000"/>
                  </a:lnSpc>
                </a:pPr>
                <a:r>
                  <a:rPr lang="en-GB" dirty="0"/>
                  <a:t>250</a:t>
                </a:r>
              </a:p>
              <a:p>
                <a:pPr algn="r">
                  <a:lnSpc>
                    <a:spcPct val="150000"/>
                  </a:lnSpc>
                </a:pPr>
                <a:r>
                  <a:rPr lang="en-GB" dirty="0"/>
                  <a:t>200</a:t>
                </a:r>
              </a:p>
              <a:p>
                <a:pPr algn="r">
                  <a:lnSpc>
                    <a:spcPct val="150000"/>
                  </a:lnSpc>
                </a:pPr>
                <a:r>
                  <a:rPr lang="en-GB" dirty="0"/>
                  <a:t>150</a:t>
                </a:r>
              </a:p>
              <a:p>
                <a:pPr algn="r">
                  <a:lnSpc>
                    <a:spcPct val="150000"/>
                  </a:lnSpc>
                </a:pPr>
                <a:r>
                  <a:rPr lang="en-GB" dirty="0"/>
                  <a:t>100</a:t>
                </a:r>
              </a:p>
              <a:p>
                <a:pPr algn="r">
                  <a:lnSpc>
                    <a:spcPct val="150000"/>
                  </a:lnSpc>
                </a:pPr>
                <a:r>
                  <a:rPr lang="en-GB" dirty="0"/>
                  <a:t>50</a:t>
                </a:r>
              </a:p>
              <a:p>
                <a:pPr algn="r">
                  <a:lnSpc>
                    <a:spcPct val="150000"/>
                  </a:lnSpc>
                </a:pPr>
                <a:r>
                  <a:rPr lang="en-GB" dirty="0"/>
                  <a:t>0</a:t>
                </a:r>
              </a:p>
            </p:txBody>
          </p:sp>
          <p:sp>
            <p:nvSpPr>
              <p:cNvPr id="28" name="TextBox 27">
                <a:extLst>
                  <a:ext uri="{FF2B5EF4-FFF2-40B4-BE49-F238E27FC236}">
                    <a16:creationId xmlns:a16="http://schemas.microsoft.com/office/drawing/2014/main" id="{5EC13108-81A7-44EA-B605-9D6C9EF7ADED}"/>
                  </a:ext>
                </a:extLst>
              </p:cNvPr>
              <p:cNvSpPr txBox="1"/>
              <p:nvPr/>
            </p:nvSpPr>
            <p:spPr>
              <a:xfrm>
                <a:off x="1862863" y="2094364"/>
                <a:ext cx="430887" cy="3161005"/>
              </a:xfrm>
              <a:prstGeom prst="rect">
                <a:avLst/>
              </a:prstGeom>
              <a:noFill/>
              <a:ln>
                <a:noFill/>
              </a:ln>
            </p:spPr>
            <p:txBody>
              <a:bodyPr vert="vert270" wrap="square" rtlCol="0">
                <a:spAutoFit/>
              </a:bodyPr>
              <a:lstStyle/>
              <a:p>
                <a:pPr algn="ctr"/>
                <a:r>
                  <a:rPr lang="en-GB" sz="1600" dirty="0"/>
                  <a:t>Number of each transport type</a:t>
                </a:r>
              </a:p>
            </p:txBody>
          </p:sp>
          <p:sp>
            <p:nvSpPr>
              <p:cNvPr id="34" name="TextBox 33">
                <a:extLst>
                  <a:ext uri="{FF2B5EF4-FFF2-40B4-BE49-F238E27FC236}">
                    <a16:creationId xmlns:a16="http://schemas.microsoft.com/office/drawing/2014/main" id="{5266B85E-CCF9-4EA5-80A6-D99964D286EF}"/>
                  </a:ext>
                </a:extLst>
              </p:cNvPr>
              <p:cNvSpPr txBox="1"/>
              <p:nvPr/>
            </p:nvSpPr>
            <p:spPr>
              <a:xfrm>
                <a:off x="3232707" y="2318278"/>
                <a:ext cx="632788" cy="369332"/>
              </a:xfrm>
              <a:prstGeom prst="rect">
                <a:avLst/>
              </a:prstGeom>
              <a:noFill/>
              <a:ln>
                <a:noFill/>
              </a:ln>
            </p:spPr>
            <p:txBody>
              <a:bodyPr wrap="square" rtlCol="0">
                <a:spAutoFit/>
              </a:bodyPr>
              <a:lstStyle/>
              <a:p>
                <a:r>
                  <a:rPr lang="en-GB" dirty="0"/>
                  <a:t>312</a:t>
                </a:r>
              </a:p>
            </p:txBody>
          </p:sp>
          <p:sp>
            <p:nvSpPr>
              <p:cNvPr id="35" name="TextBox 34">
                <a:extLst>
                  <a:ext uri="{FF2B5EF4-FFF2-40B4-BE49-F238E27FC236}">
                    <a16:creationId xmlns:a16="http://schemas.microsoft.com/office/drawing/2014/main" id="{6AE1851E-9267-461F-A30A-D71F1512177F}"/>
                  </a:ext>
                </a:extLst>
              </p:cNvPr>
              <p:cNvSpPr txBox="1"/>
              <p:nvPr/>
            </p:nvSpPr>
            <p:spPr>
              <a:xfrm>
                <a:off x="4795714" y="3272497"/>
                <a:ext cx="632788" cy="369332"/>
              </a:xfrm>
              <a:prstGeom prst="rect">
                <a:avLst/>
              </a:prstGeom>
              <a:noFill/>
              <a:ln>
                <a:noFill/>
              </a:ln>
            </p:spPr>
            <p:txBody>
              <a:bodyPr wrap="square" rtlCol="0">
                <a:spAutoFit/>
              </a:bodyPr>
              <a:lstStyle/>
              <a:p>
                <a:r>
                  <a:rPr lang="en-GB" dirty="0"/>
                  <a:t>199</a:t>
                </a:r>
              </a:p>
            </p:txBody>
          </p:sp>
          <p:sp>
            <p:nvSpPr>
              <p:cNvPr id="36" name="TextBox 35">
                <a:extLst>
                  <a:ext uri="{FF2B5EF4-FFF2-40B4-BE49-F238E27FC236}">
                    <a16:creationId xmlns:a16="http://schemas.microsoft.com/office/drawing/2014/main" id="{79F9C084-0738-4F4A-96BA-90EBA906D03B}"/>
                  </a:ext>
                </a:extLst>
              </p:cNvPr>
              <p:cNvSpPr txBox="1"/>
              <p:nvPr/>
            </p:nvSpPr>
            <p:spPr>
              <a:xfrm>
                <a:off x="6500916" y="3775633"/>
                <a:ext cx="632788" cy="369332"/>
              </a:xfrm>
              <a:prstGeom prst="rect">
                <a:avLst/>
              </a:prstGeom>
              <a:noFill/>
              <a:ln>
                <a:noFill/>
              </a:ln>
            </p:spPr>
            <p:txBody>
              <a:bodyPr wrap="square" rtlCol="0">
                <a:spAutoFit/>
              </a:bodyPr>
              <a:lstStyle/>
              <a:p>
                <a:r>
                  <a:rPr lang="en-GB" dirty="0"/>
                  <a:t>148</a:t>
                </a:r>
              </a:p>
            </p:txBody>
          </p:sp>
          <p:sp>
            <p:nvSpPr>
              <p:cNvPr id="37" name="TextBox 36">
                <a:extLst>
                  <a:ext uri="{FF2B5EF4-FFF2-40B4-BE49-F238E27FC236}">
                    <a16:creationId xmlns:a16="http://schemas.microsoft.com/office/drawing/2014/main" id="{84DD5E99-D1D1-4839-8772-522C3CCD2928}"/>
                  </a:ext>
                </a:extLst>
              </p:cNvPr>
              <p:cNvSpPr txBox="1"/>
              <p:nvPr/>
            </p:nvSpPr>
            <p:spPr>
              <a:xfrm>
                <a:off x="7984941" y="3594450"/>
                <a:ext cx="632788" cy="369332"/>
              </a:xfrm>
              <a:prstGeom prst="rect">
                <a:avLst/>
              </a:prstGeom>
              <a:noFill/>
              <a:ln>
                <a:noFill/>
              </a:ln>
            </p:spPr>
            <p:txBody>
              <a:bodyPr wrap="square" rtlCol="0">
                <a:spAutoFit/>
              </a:bodyPr>
              <a:lstStyle/>
              <a:p>
                <a:r>
                  <a:rPr lang="en-GB" dirty="0"/>
                  <a:t>161</a:t>
                </a:r>
              </a:p>
            </p:txBody>
          </p:sp>
        </p:grpSp>
      </p:grpSp>
      <p:sp>
        <p:nvSpPr>
          <p:cNvPr id="38" name="Title 1">
            <a:extLst>
              <a:ext uri="{FF2B5EF4-FFF2-40B4-BE49-F238E27FC236}">
                <a16:creationId xmlns:a16="http://schemas.microsoft.com/office/drawing/2014/main" id="{D1DA4A45-B2EF-4593-BF56-834B689E0D60}"/>
              </a:ext>
            </a:extLst>
          </p:cNvPr>
          <p:cNvSpPr txBox="1">
            <a:spLocks/>
          </p:cNvSpPr>
          <p:nvPr/>
        </p:nvSpPr>
        <p:spPr>
          <a:xfrm>
            <a:off x="3433943" y="1816173"/>
            <a:ext cx="5852059" cy="643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t>Transport counts in Smith Street over a 24 hour period</a:t>
            </a:r>
          </a:p>
        </p:txBody>
      </p:sp>
      <p:sp>
        <p:nvSpPr>
          <p:cNvPr id="6" name="TextBox 5">
            <a:extLst>
              <a:ext uri="{FF2B5EF4-FFF2-40B4-BE49-F238E27FC236}">
                <a16:creationId xmlns:a16="http://schemas.microsoft.com/office/drawing/2014/main" id="{A0C45616-C376-4710-8B84-4E8C2F1C2378}"/>
              </a:ext>
            </a:extLst>
          </p:cNvPr>
          <p:cNvSpPr txBox="1"/>
          <p:nvPr/>
        </p:nvSpPr>
        <p:spPr>
          <a:xfrm>
            <a:off x="8716535" y="5259637"/>
            <a:ext cx="914400" cy="369332"/>
          </a:xfrm>
          <a:prstGeom prst="rect">
            <a:avLst/>
          </a:prstGeom>
          <a:noFill/>
        </p:spPr>
        <p:txBody>
          <a:bodyPr wrap="square" rtlCol="0">
            <a:spAutoFit/>
          </a:bodyPr>
          <a:lstStyle/>
          <a:p>
            <a:r>
              <a:rPr lang="en-GB" dirty="0">
                <a:solidFill>
                  <a:srgbClr val="FF0000"/>
                </a:solidFill>
              </a:rPr>
              <a:t>X axis</a:t>
            </a:r>
          </a:p>
        </p:txBody>
      </p:sp>
      <p:sp>
        <p:nvSpPr>
          <p:cNvPr id="42" name="TextBox 41">
            <a:extLst>
              <a:ext uri="{FF2B5EF4-FFF2-40B4-BE49-F238E27FC236}">
                <a16:creationId xmlns:a16="http://schemas.microsoft.com/office/drawing/2014/main" id="{827E6B84-C327-49F8-A9D8-CDA1B174872F}"/>
              </a:ext>
            </a:extLst>
          </p:cNvPr>
          <p:cNvSpPr txBox="1"/>
          <p:nvPr/>
        </p:nvSpPr>
        <p:spPr>
          <a:xfrm>
            <a:off x="3084457" y="2313468"/>
            <a:ext cx="914400" cy="369332"/>
          </a:xfrm>
          <a:prstGeom prst="rect">
            <a:avLst/>
          </a:prstGeom>
          <a:noFill/>
        </p:spPr>
        <p:txBody>
          <a:bodyPr wrap="square" rtlCol="0">
            <a:spAutoFit/>
          </a:bodyPr>
          <a:lstStyle/>
          <a:p>
            <a:r>
              <a:rPr lang="en-GB" dirty="0">
                <a:solidFill>
                  <a:srgbClr val="FF0000"/>
                </a:solidFill>
              </a:rPr>
              <a:t>Y axis</a:t>
            </a:r>
          </a:p>
        </p:txBody>
      </p:sp>
      <p:sp>
        <p:nvSpPr>
          <p:cNvPr id="43" name="TextBox 42">
            <a:extLst>
              <a:ext uri="{FF2B5EF4-FFF2-40B4-BE49-F238E27FC236}">
                <a16:creationId xmlns:a16="http://schemas.microsoft.com/office/drawing/2014/main" id="{00F5DCC6-6B25-445E-9CD9-8B78B5CF8067}"/>
              </a:ext>
            </a:extLst>
          </p:cNvPr>
          <p:cNvSpPr txBox="1"/>
          <p:nvPr/>
        </p:nvSpPr>
        <p:spPr>
          <a:xfrm>
            <a:off x="8162222" y="1568765"/>
            <a:ext cx="914400" cy="369332"/>
          </a:xfrm>
          <a:prstGeom prst="rect">
            <a:avLst/>
          </a:prstGeom>
          <a:noFill/>
        </p:spPr>
        <p:txBody>
          <a:bodyPr wrap="square" rtlCol="0">
            <a:spAutoFit/>
          </a:bodyPr>
          <a:lstStyle/>
          <a:p>
            <a:r>
              <a:rPr lang="en-GB" dirty="0">
                <a:solidFill>
                  <a:srgbClr val="FF0000"/>
                </a:solidFill>
              </a:rPr>
              <a:t>Title</a:t>
            </a:r>
          </a:p>
        </p:txBody>
      </p:sp>
      <p:sp>
        <p:nvSpPr>
          <p:cNvPr id="44" name="TextBox 43">
            <a:extLst>
              <a:ext uri="{FF2B5EF4-FFF2-40B4-BE49-F238E27FC236}">
                <a16:creationId xmlns:a16="http://schemas.microsoft.com/office/drawing/2014/main" id="{181A5AD9-B1C0-4C71-8D47-71C7C6D2529A}"/>
              </a:ext>
            </a:extLst>
          </p:cNvPr>
          <p:cNvSpPr txBox="1"/>
          <p:nvPr/>
        </p:nvSpPr>
        <p:spPr>
          <a:xfrm>
            <a:off x="9956879" y="2321226"/>
            <a:ext cx="914400" cy="369332"/>
          </a:xfrm>
          <a:prstGeom prst="rect">
            <a:avLst/>
          </a:prstGeom>
          <a:noFill/>
        </p:spPr>
        <p:txBody>
          <a:bodyPr wrap="square" rtlCol="0">
            <a:spAutoFit/>
          </a:bodyPr>
          <a:lstStyle/>
          <a:p>
            <a:r>
              <a:rPr lang="en-GB" dirty="0">
                <a:solidFill>
                  <a:srgbClr val="FF0000"/>
                </a:solidFill>
              </a:rPr>
              <a:t>Key</a:t>
            </a:r>
          </a:p>
        </p:txBody>
      </p:sp>
      <p:sp>
        <p:nvSpPr>
          <p:cNvPr id="45" name="TextBox 44">
            <a:extLst>
              <a:ext uri="{FF2B5EF4-FFF2-40B4-BE49-F238E27FC236}">
                <a16:creationId xmlns:a16="http://schemas.microsoft.com/office/drawing/2014/main" id="{0F31C4CB-FDDF-4A11-B474-A2CDAB774795}"/>
              </a:ext>
            </a:extLst>
          </p:cNvPr>
          <p:cNvSpPr txBox="1"/>
          <p:nvPr/>
        </p:nvSpPr>
        <p:spPr>
          <a:xfrm>
            <a:off x="5934922" y="3075919"/>
            <a:ext cx="1316110" cy="369332"/>
          </a:xfrm>
          <a:prstGeom prst="rect">
            <a:avLst/>
          </a:prstGeom>
          <a:noFill/>
        </p:spPr>
        <p:txBody>
          <a:bodyPr wrap="square" rtlCol="0">
            <a:spAutoFit/>
          </a:bodyPr>
          <a:lstStyle/>
          <a:p>
            <a:r>
              <a:rPr lang="en-GB" dirty="0">
                <a:solidFill>
                  <a:srgbClr val="FF0000"/>
                </a:solidFill>
              </a:rPr>
              <a:t>The data</a:t>
            </a:r>
          </a:p>
        </p:txBody>
      </p:sp>
      <p:sp>
        <p:nvSpPr>
          <p:cNvPr id="46" name="TextBox 45">
            <a:extLst>
              <a:ext uri="{FF2B5EF4-FFF2-40B4-BE49-F238E27FC236}">
                <a16:creationId xmlns:a16="http://schemas.microsoft.com/office/drawing/2014/main" id="{DF9A23B0-7782-476B-8827-B86A428032C8}"/>
              </a:ext>
            </a:extLst>
          </p:cNvPr>
          <p:cNvSpPr txBox="1"/>
          <p:nvPr/>
        </p:nvSpPr>
        <p:spPr>
          <a:xfrm>
            <a:off x="5062686" y="6039702"/>
            <a:ext cx="1316110" cy="369332"/>
          </a:xfrm>
          <a:prstGeom prst="rect">
            <a:avLst/>
          </a:prstGeom>
          <a:noFill/>
        </p:spPr>
        <p:txBody>
          <a:bodyPr wrap="square" rtlCol="0">
            <a:spAutoFit/>
          </a:bodyPr>
          <a:lstStyle/>
          <a:p>
            <a:r>
              <a:rPr lang="en-GB" dirty="0">
                <a:solidFill>
                  <a:srgbClr val="FF0000"/>
                </a:solidFill>
              </a:rPr>
              <a:t>Labels</a:t>
            </a:r>
          </a:p>
        </p:txBody>
      </p:sp>
    </p:spTree>
    <p:extLst>
      <p:ext uri="{BB962C8B-B14F-4D97-AF65-F5344CB8AC3E}">
        <p14:creationId xmlns:p14="http://schemas.microsoft.com/office/powerpoint/2010/main" val="1659060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0D72-5124-4319-B153-BE76D922FEC0}"/>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C1A39776-68C5-4643-AE6B-67AA13217B22}"/>
              </a:ext>
            </a:extLst>
          </p:cNvPr>
          <p:cNvSpPr>
            <a:spLocks noGrp="1"/>
          </p:cNvSpPr>
          <p:nvPr>
            <p:ph idx="1"/>
          </p:nvPr>
        </p:nvSpPr>
        <p:spPr/>
        <p:txBody>
          <a:bodyPr/>
          <a:lstStyle/>
          <a:p>
            <a:pPr>
              <a:lnSpc>
                <a:spcPct val="150000"/>
              </a:lnSpc>
            </a:pPr>
            <a:r>
              <a:rPr lang="en-GB" dirty="0"/>
              <a:t>Would anyone like to share their findings?</a:t>
            </a:r>
          </a:p>
          <a:p>
            <a:pPr>
              <a:lnSpc>
                <a:spcPct val="150000"/>
              </a:lnSpc>
            </a:pPr>
            <a:r>
              <a:rPr lang="en-GB" dirty="0"/>
              <a:t>What did you find most interesting?</a:t>
            </a:r>
          </a:p>
          <a:p>
            <a:pPr>
              <a:lnSpc>
                <a:spcPct val="150000"/>
              </a:lnSpc>
            </a:pPr>
            <a:r>
              <a:rPr lang="en-GB" dirty="0"/>
              <a:t>Would you be interested in finding out about traffic numbers and speed in your area/outside our school? Why?</a:t>
            </a:r>
            <a:endParaRPr lang="en-GB" b="1" dirty="0"/>
          </a:p>
          <a:p>
            <a:pPr marL="0" indent="0">
              <a:buNone/>
            </a:pPr>
            <a:endParaRPr lang="en-GB" dirty="0"/>
          </a:p>
        </p:txBody>
      </p:sp>
      <p:pic>
        <p:nvPicPr>
          <p:cNvPr id="4" name="Picture 3">
            <a:extLst>
              <a:ext uri="{FF2B5EF4-FFF2-40B4-BE49-F238E27FC236}">
                <a16:creationId xmlns:a16="http://schemas.microsoft.com/office/drawing/2014/main" id="{2EA6D8B5-9371-439D-BB49-338562AF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A69289F9-7213-47D7-9BE4-B5C8BA25D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55415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341E-C2B1-4939-A3CB-6A9D70B14FE8}"/>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769B7384-195C-419A-845B-2D413055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1A852E0-864C-4EED-BCC9-1FC82B813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6EDF5746-E78B-4A24-AAB9-719D7915F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1372351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Gathering evidence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Activities on counting</a:t>
            </a:r>
          </a:p>
        </p:txBody>
      </p:sp>
      <p:pic>
        <p:nvPicPr>
          <p:cNvPr id="6" name="Picture 5">
            <a:extLst>
              <a:ext uri="{FF2B5EF4-FFF2-40B4-BE49-F238E27FC236}">
                <a16:creationId xmlns:a16="http://schemas.microsoft.com/office/drawing/2014/main" id="{6AF2C634-FDA2-4835-810D-46145AB1D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1FE2D46-FD59-4017-B83E-5345D4923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44927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Mobility and Me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one</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Picture 2">
            <a:extLst>
              <a:ext uri="{FF2B5EF4-FFF2-40B4-BE49-F238E27FC236}">
                <a16:creationId xmlns:a16="http://schemas.microsoft.com/office/drawing/2014/main" id="{54EB2203-355D-4273-91B5-27BA3F726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908" y="1632240"/>
            <a:ext cx="5089817" cy="4580469"/>
          </a:xfrm>
          <a:prstGeom prst="rect">
            <a:avLst/>
          </a:prstGeom>
        </p:spPr>
      </p:pic>
    </p:spTree>
    <p:extLst>
      <p:ext uri="{BB962C8B-B14F-4D97-AF65-F5344CB8AC3E}">
        <p14:creationId xmlns:p14="http://schemas.microsoft.com/office/powerpoint/2010/main" val="773215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146C-AE5F-4C5D-AF66-671A1FF40558}"/>
              </a:ext>
            </a:extLst>
          </p:cNvPr>
          <p:cNvSpPr>
            <a:spLocks noGrp="1"/>
          </p:cNvSpPr>
          <p:nvPr>
            <p:ph type="title"/>
          </p:nvPr>
        </p:nvSpPr>
        <p:spPr/>
        <p:txBody>
          <a:bodyPr/>
          <a:lstStyle/>
          <a:p>
            <a:r>
              <a:rPr lang="en-GB" dirty="0"/>
              <a:t>Counting traffic</a:t>
            </a:r>
          </a:p>
        </p:txBody>
      </p:sp>
      <p:sp>
        <p:nvSpPr>
          <p:cNvPr id="3" name="Text Placeholder 2">
            <a:extLst>
              <a:ext uri="{FF2B5EF4-FFF2-40B4-BE49-F238E27FC236}">
                <a16:creationId xmlns:a16="http://schemas.microsoft.com/office/drawing/2014/main" id="{631F9B92-91F8-473F-80CD-D52A4FAF9EFD}"/>
              </a:ext>
            </a:extLst>
          </p:cNvPr>
          <p:cNvSpPr>
            <a:spLocks noGrp="1"/>
          </p:cNvSpPr>
          <p:nvPr>
            <p:ph type="body" idx="1"/>
          </p:nvPr>
        </p:nvSpPr>
        <p:spPr/>
        <p:txBody>
          <a:bodyPr/>
          <a:lstStyle/>
          <a:p>
            <a:r>
              <a:rPr lang="en-GB" dirty="0"/>
              <a:t>Activity on counting</a:t>
            </a:r>
          </a:p>
        </p:txBody>
      </p:sp>
      <p:pic>
        <p:nvPicPr>
          <p:cNvPr id="4" name="Picture 3">
            <a:extLst>
              <a:ext uri="{FF2B5EF4-FFF2-40B4-BE49-F238E27FC236}">
                <a16:creationId xmlns:a16="http://schemas.microsoft.com/office/drawing/2014/main" id="{D79926B4-CD06-42C3-9E05-13133E94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48C0862-EF4B-45E3-BF21-919354766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202843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E08A01-2BB3-485A-A3A9-9ADE17B5DAE4}"/>
              </a:ext>
            </a:extLst>
          </p:cNvPr>
          <p:cNvSpPr>
            <a:spLocks noGrp="1"/>
          </p:cNvSpPr>
          <p:nvPr>
            <p:ph type="title"/>
          </p:nvPr>
        </p:nvSpPr>
        <p:spPr/>
        <p:txBody>
          <a:bodyPr/>
          <a:lstStyle/>
          <a:p>
            <a:r>
              <a:rPr lang="en-GB" dirty="0"/>
              <a:t>Our tasks today</a:t>
            </a:r>
          </a:p>
        </p:txBody>
      </p:sp>
      <p:sp>
        <p:nvSpPr>
          <p:cNvPr id="5" name="Content Placeholder 4">
            <a:extLst>
              <a:ext uri="{FF2B5EF4-FFF2-40B4-BE49-F238E27FC236}">
                <a16:creationId xmlns:a16="http://schemas.microsoft.com/office/drawing/2014/main" id="{17633DC2-7E86-407B-972C-9BA366090019}"/>
              </a:ext>
            </a:extLst>
          </p:cNvPr>
          <p:cNvSpPr>
            <a:spLocks noGrp="1"/>
          </p:cNvSpPr>
          <p:nvPr>
            <p:ph idx="1"/>
          </p:nvPr>
        </p:nvSpPr>
        <p:spPr/>
        <p:txBody>
          <a:bodyPr>
            <a:normAutofit fontScale="92500" lnSpcReduction="10000"/>
          </a:bodyPr>
          <a:lstStyle/>
          <a:p>
            <a:pPr marL="514350" indent="-514350">
              <a:lnSpc>
                <a:spcPct val="170000"/>
              </a:lnSpc>
              <a:buFont typeface="+mj-lt"/>
              <a:buAutoNum type="arabicPeriod"/>
            </a:pPr>
            <a:r>
              <a:rPr lang="en-GB" dirty="0"/>
              <a:t>Fill out the air pollution log.</a:t>
            </a:r>
          </a:p>
          <a:p>
            <a:pPr marL="514350" indent="-514350">
              <a:lnSpc>
                <a:spcPct val="170000"/>
              </a:lnSpc>
              <a:buFont typeface="+mj-lt"/>
              <a:buAutoNum type="arabicPeriod"/>
            </a:pPr>
            <a:r>
              <a:rPr lang="en-GB" dirty="0"/>
              <a:t>Write down any other observations that you think might affect traffic numbers today.</a:t>
            </a:r>
          </a:p>
          <a:p>
            <a:pPr marL="514350" indent="-514350">
              <a:lnSpc>
                <a:spcPct val="170000"/>
              </a:lnSpc>
              <a:buFont typeface="+mj-lt"/>
              <a:buAutoNum type="arabicPeriod"/>
            </a:pPr>
            <a:r>
              <a:rPr lang="en-GB" dirty="0"/>
              <a:t>Draw what you see, labelling the road and the main objects you observe related to traffic.</a:t>
            </a:r>
          </a:p>
          <a:p>
            <a:pPr marL="514350" indent="-514350">
              <a:lnSpc>
                <a:spcPct val="170000"/>
              </a:lnSpc>
              <a:buFont typeface="+mj-lt"/>
              <a:buAutoNum type="arabicPeriod"/>
            </a:pPr>
            <a:r>
              <a:rPr lang="en-GB" dirty="0"/>
              <a:t>Stop counting after agreed upon time period and come back to class</a:t>
            </a:r>
          </a:p>
        </p:txBody>
      </p:sp>
      <p:pic>
        <p:nvPicPr>
          <p:cNvPr id="6" name="Picture 5">
            <a:extLst>
              <a:ext uri="{FF2B5EF4-FFF2-40B4-BE49-F238E27FC236}">
                <a16:creationId xmlns:a16="http://schemas.microsoft.com/office/drawing/2014/main" id="{FC835557-916C-423C-B3B1-2A917146A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DA31D4C7-EDAD-4DF7-8B9F-2361253B1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636296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9EF7-5DC4-45EA-AF9E-3D72769F57D8}"/>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ED63315B-79F7-4770-B784-0E69EDE39723}"/>
              </a:ext>
            </a:extLst>
          </p:cNvPr>
          <p:cNvGraphicFramePr>
            <a:graphicFrameLocks noGrp="1"/>
          </p:cNvGraphicFramePr>
          <p:nvPr>
            <p:ph idx="1"/>
            <p:extLst>
              <p:ext uri="{D42A27DB-BD31-4B8C-83A1-F6EECF244321}">
                <p14:modId xmlns:p14="http://schemas.microsoft.com/office/powerpoint/2010/main" val="4090562367"/>
              </p:ext>
            </p:extLst>
          </p:nvPr>
        </p:nvGraphicFramePr>
        <p:xfrm>
          <a:off x="838200" y="1825625"/>
          <a:ext cx="10515600" cy="2595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95084437"/>
                    </a:ext>
                  </a:extLst>
                </a:gridCol>
                <a:gridCol w="5257800">
                  <a:extLst>
                    <a:ext uri="{9D8B030D-6E8A-4147-A177-3AD203B41FA5}">
                      <a16:colId xmlns:a16="http://schemas.microsoft.com/office/drawing/2014/main" val="2923273678"/>
                    </a:ext>
                  </a:extLst>
                </a:gridCol>
              </a:tblGrid>
              <a:tr h="370840">
                <a:tc>
                  <a:txBody>
                    <a:bodyPr/>
                    <a:lstStyle/>
                    <a:p>
                      <a:r>
                        <a:rPr lang="en-GB" dirty="0"/>
                        <a:t>Transport type</a:t>
                      </a:r>
                    </a:p>
                  </a:txBody>
                  <a:tcPr/>
                </a:tc>
                <a:tc>
                  <a:txBody>
                    <a:bodyPr/>
                    <a:lstStyle/>
                    <a:p>
                      <a:r>
                        <a:rPr lang="en-GB" dirty="0"/>
                        <a:t>Tally</a:t>
                      </a:r>
                    </a:p>
                  </a:txBody>
                  <a:tcPr/>
                </a:tc>
                <a:extLst>
                  <a:ext uri="{0D108BD9-81ED-4DB2-BD59-A6C34878D82A}">
                    <a16:rowId xmlns:a16="http://schemas.microsoft.com/office/drawing/2014/main" val="2561310527"/>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593597896"/>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2205165124"/>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3012638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395370443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430337330"/>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2630374609"/>
                  </a:ext>
                </a:extLst>
              </a:tr>
            </a:tbl>
          </a:graphicData>
        </a:graphic>
      </p:graphicFrame>
      <p:pic>
        <p:nvPicPr>
          <p:cNvPr id="5" name="Picture 4">
            <a:extLst>
              <a:ext uri="{FF2B5EF4-FFF2-40B4-BE49-F238E27FC236}">
                <a16:creationId xmlns:a16="http://schemas.microsoft.com/office/drawing/2014/main" id="{7EDCA10D-2998-45EF-B5E9-E448841F0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6241"/>
            <a:ext cx="4451230" cy="2374074"/>
          </a:xfrm>
          <a:prstGeom prst="rect">
            <a:avLst/>
          </a:prstGeom>
        </p:spPr>
      </p:pic>
      <p:pic>
        <p:nvPicPr>
          <p:cNvPr id="6" name="Picture 5">
            <a:extLst>
              <a:ext uri="{FF2B5EF4-FFF2-40B4-BE49-F238E27FC236}">
                <a16:creationId xmlns:a16="http://schemas.microsoft.com/office/drawing/2014/main" id="{3A7E7FA0-D4D0-4156-AE59-D838B2FE2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FBC6137B-03DE-4E41-AF1C-228493078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633470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BFBF-87B7-4AA2-9ECE-59B8207A7589}"/>
              </a:ext>
            </a:extLst>
          </p:cNvPr>
          <p:cNvSpPr>
            <a:spLocks noGrp="1"/>
          </p:cNvSpPr>
          <p:nvPr>
            <p:ph type="title"/>
          </p:nvPr>
        </p:nvSpPr>
        <p:spPr/>
        <p:txBody>
          <a:bodyPr/>
          <a:lstStyle/>
          <a:p>
            <a:r>
              <a:rPr lang="en-GB" dirty="0"/>
              <a:t>What did we observe?</a:t>
            </a:r>
          </a:p>
        </p:txBody>
      </p:sp>
      <p:sp>
        <p:nvSpPr>
          <p:cNvPr id="3" name="Content Placeholder 2">
            <a:extLst>
              <a:ext uri="{FF2B5EF4-FFF2-40B4-BE49-F238E27FC236}">
                <a16:creationId xmlns:a16="http://schemas.microsoft.com/office/drawing/2014/main" id="{A2BB17B2-D478-4602-89F6-9D49C7C41E80}"/>
              </a:ext>
            </a:extLst>
          </p:cNvPr>
          <p:cNvSpPr>
            <a:spLocks noGrp="1"/>
          </p:cNvSpPr>
          <p:nvPr>
            <p:ph idx="1"/>
          </p:nvPr>
        </p:nvSpPr>
        <p:spPr/>
        <p:txBody>
          <a:bodyPr/>
          <a:lstStyle/>
          <a:p>
            <a:pPr>
              <a:lnSpc>
                <a:spcPct val="150000"/>
              </a:lnSpc>
            </a:pPr>
            <a:r>
              <a:rPr lang="en-GB" dirty="0"/>
              <a:t>How many of each transport type were there?</a:t>
            </a:r>
          </a:p>
          <a:p>
            <a:pPr>
              <a:lnSpc>
                <a:spcPct val="150000"/>
              </a:lnSpc>
            </a:pPr>
            <a:r>
              <a:rPr lang="en-GB" dirty="0"/>
              <a:t>Did anyone count more or less?</a:t>
            </a:r>
          </a:p>
          <a:p>
            <a:pPr>
              <a:lnSpc>
                <a:spcPct val="150000"/>
              </a:lnSpc>
            </a:pPr>
            <a:r>
              <a:rPr lang="en-GB" dirty="0"/>
              <a:t>What were some of the things you observed on and around the road and pavements that may have affected these numbers?</a:t>
            </a:r>
          </a:p>
          <a:p>
            <a:pPr>
              <a:lnSpc>
                <a:spcPct val="150000"/>
              </a:lnSpc>
            </a:pPr>
            <a:r>
              <a:rPr lang="en-GB" dirty="0"/>
              <a:t>Do you think any cars might have been speeding?</a:t>
            </a:r>
          </a:p>
        </p:txBody>
      </p:sp>
      <p:pic>
        <p:nvPicPr>
          <p:cNvPr id="4" name="Picture 3">
            <a:extLst>
              <a:ext uri="{FF2B5EF4-FFF2-40B4-BE49-F238E27FC236}">
                <a16:creationId xmlns:a16="http://schemas.microsoft.com/office/drawing/2014/main" id="{DE690C8D-6546-4765-974D-8BD238B05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E41F98D5-1036-4ACD-AEDC-8FE42DC63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338683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CB3C-4F34-4053-933D-5F9C5CC38208}"/>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134D4CE4-BDFA-4E4A-853E-A0B429611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5BA231BD-9AC8-4339-B6F2-68C4A51C9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0104A6E1-3F0C-4A06-A96F-1FF2589D77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3841394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146C-AE5F-4C5D-AF66-671A1FF40558}"/>
              </a:ext>
            </a:extLst>
          </p:cNvPr>
          <p:cNvSpPr>
            <a:spLocks noGrp="1"/>
          </p:cNvSpPr>
          <p:nvPr>
            <p:ph type="title"/>
          </p:nvPr>
        </p:nvSpPr>
        <p:spPr/>
        <p:txBody>
          <a:bodyPr/>
          <a:lstStyle/>
          <a:p>
            <a:r>
              <a:rPr lang="en-GB" dirty="0"/>
              <a:t>Measuring noise levels</a:t>
            </a:r>
          </a:p>
        </p:txBody>
      </p:sp>
      <p:sp>
        <p:nvSpPr>
          <p:cNvPr id="3" name="Text Placeholder 2">
            <a:extLst>
              <a:ext uri="{FF2B5EF4-FFF2-40B4-BE49-F238E27FC236}">
                <a16:creationId xmlns:a16="http://schemas.microsoft.com/office/drawing/2014/main" id="{631F9B92-91F8-473F-80CD-D52A4FAF9EFD}"/>
              </a:ext>
            </a:extLst>
          </p:cNvPr>
          <p:cNvSpPr>
            <a:spLocks noGrp="1"/>
          </p:cNvSpPr>
          <p:nvPr>
            <p:ph type="body" idx="1"/>
          </p:nvPr>
        </p:nvSpPr>
        <p:spPr/>
        <p:txBody>
          <a:bodyPr/>
          <a:lstStyle/>
          <a:p>
            <a:r>
              <a:rPr lang="en-GB" dirty="0"/>
              <a:t>Activity on counting</a:t>
            </a:r>
          </a:p>
        </p:txBody>
      </p:sp>
      <p:pic>
        <p:nvPicPr>
          <p:cNvPr id="4" name="Picture 3">
            <a:extLst>
              <a:ext uri="{FF2B5EF4-FFF2-40B4-BE49-F238E27FC236}">
                <a16:creationId xmlns:a16="http://schemas.microsoft.com/office/drawing/2014/main" id="{E65E4561-CBEB-4022-933A-D8D110E68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61F4249-7561-4528-BF89-479EC31AB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154608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C1207-9CFB-4247-821C-D991284AC587}"/>
              </a:ext>
            </a:extLst>
          </p:cNvPr>
          <p:cNvSpPr>
            <a:spLocks noGrp="1"/>
          </p:cNvSpPr>
          <p:nvPr>
            <p:ph type="title"/>
          </p:nvPr>
        </p:nvSpPr>
        <p:spPr/>
        <p:txBody>
          <a:bodyPr/>
          <a:lstStyle/>
          <a:p>
            <a:r>
              <a:rPr lang="en-GB" dirty="0"/>
              <a:t>What is the difference between noise and sound?</a:t>
            </a:r>
          </a:p>
        </p:txBody>
      </p:sp>
      <p:pic>
        <p:nvPicPr>
          <p:cNvPr id="7" name="Content Placeholder 6">
            <a:extLst>
              <a:ext uri="{FF2B5EF4-FFF2-40B4-BE49-F238E27FC236}">
                <a16:creationId xmlns:a16="http://schemas.microsoft.com/office/drawing/2014/main" id="{C85637CC-EDE2-4571-96F4-D521FEE602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8200" y="3794125"/>
            <a:ext cx="4903800" cy="3063875"/>
          </a:xfrm>
        </p:spPr>
      </p:pic>
      <p:pic>
        <p:nvPicPr>
          <p:cNvPr id="8" name="Picture 7">
            <a:extLst>
              <a:ext uri="{FF2B5EF4-FFF2-40B4-BE49-F238E27FC236}">
                <a16:creationId xmlns:a16="http://schemas.microsoft.com/office/drawing/2014/main" id="{9C17CB2F-EA17-4165-9E11-76831E732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E6A4A337-ECA1-48F7-AFFD-DE2320781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232892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87DC-EF20-425E-B5D4-6536782180BC}"/>
              </a:ext>
            </a:extLst>
          </p:cNvPr>
          <p:cNvSpPr>
            <a:spLocks noGrp="1"/>
          </p:cNvSpPr>
          <p:nvPr>
            <p:ph type="title"/>
          </p:nvPr>
        </p:nvSpPr>
        <p:spPr/>
        <p:txBody>
          <a:bodyPr/>
          <a:lstStyle/>
          <a:p>
            <a:r>
              <a:rPr lang="en-GB" dirty="0"/>
              <a:t>What is the unit measurement of noise?</a:t>
            </a:r>
          </a:p>
        </p:txBody>
      </p:sp>
      <p:sp>
        <p:nvSpPr>
          <p:cNvPr id="3" name="Content Placeholder 2">
            <a:extLst>
              <a:ext uri="{FF2B5EF4-FFF2-40B4-BE49-F238E27FC236}">
                <a16:creationId xmlns:a16="http://schemas.microsoft.com/office/drawing/2014/main" id="{5B5280EF-3824-44BD-B60A-EDE85EC50DE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712D8C5-FEC8-40F2-A3C4-A35F3E1CC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99B0F62-EAA6-484A-B0A5-A0B3F477A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34566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DBB7E-FED3-468C-B088-58BECBBF8DFB}"/>
              </a:ext>
            </a:extLst>
          </p:cNvPr>
          <p:cNvSpPr>
            <a:spLocks noGrp="1"/>
          </p:cNvSpPr>
          <p:nvPr>
            <p:ph type="title"/>
          </p:nvPr>
        </p:nvSpPr>
        <p:spPr/>
        <p:txBody>
          <a:bodyPr/>
          <a:lstStyle/>
          <a:p>
            <a:r>
              <a:rPr lang="en-GB" dirty="0"/>
              <a:t>Our tasks today</a:t>
            </a:r>
          </a:p>
        </p:txBody>
      </p:sp>
      <p:sp>
        <p:nvSpPr>
          <p:cNvPr id="3" name="Content Placeholder 2">
            <a:extLst>
              <a:ext uri="{FF2B5EF4-FFF2-40B4-BE49-F238E27FC236}">
                <a16:creationId xmlns:a16="http://schemas.microsoft.com/office/drawing/2014/main" id="{9063E303-C0E5-4099-9FEC-A5AB15FD068E}"/>
              </a:ext>
            </a:extLst>
          </p:cNvPr>
          <p:cNvSpPr>
            <a:spLocks noGrp="1"/>
          </p:cNvSpPr>
          <p:nvPr>
            <p:ph idx="1"/>
          </p:nvPr>
        </p:nvSpPr>
        <p:spPr/>
        <p:txBody>
          <a:bodyPr>
            <a:normAutofit/>
          </a:bodyPr>
          <a:lstStyle/>
          <a:p>
            <a:pPr marL="514350" indent="-514350">
              <a:lnSpc>
                <a:spcPct val="160000"/>
              </a:lnSpc>
              <a:buFont typeface="+mj-lt"/>
              <a:buAutoNum type="arabicPeriod"/>
            </a:pPr>
            <a:r>
              <a:rPr lang="en-GB" dirty="0"/>
              <a:t>Fill out the Noise Pollution Log</a:t>
            </a:r>
          </a:p>
          <a:p>
            <a:pPr marL="514350" indent="-514350">
              <a:lnSpc>
                <a:spcPct val="160000"/>
              </a:lnSpc>
              <a:buFont typeface="+mj-lt"/>
              <a:buAutoNum type="arabicPeriod"/>
            </a:pPr>
            <a:r>
              <a:rPr lang="en-GB" dirty="0"/>
              <a:t>Write down any other observations that you think might affect noise today.</a:t>
            </a:r>
          </a:p>
          <a:p>
            <a:pPr marL="514350" indent="-514350">
              <a:lnSpc>
                <a:spcPct val="160000"/>
              </a:lnSpc>
              <a:buFont typeface="+mj-lt"/>
              <a:buAutoNum type="arabicPeriod"/>
            </a:pPr>
            <a:r>
              <a:rPr lang="en-GB" dirty="0"/>
              <a:t>Draw what you see, labelling the road and the main objects you observe related to noise.</a:t>
            </a:r>
          </a:p>
        </p:txBody>
      </p:sp>
      <p:pic>
        <p:nvPicPr>
          <p:cNvPr id="4" name="Picture 3">
            <a:extLst>
              <a:ext uri="{FF2B5EF4-FFF2-40B4-BE49-F238E27FC236}">
                <a16:creationId xmlns:a16="http://schemas.microsoft.com/office/drawing/2014/main" id="{C9923728-7E29-4F8B-AE35-67681C90B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BAE0D49D-BF0F-4112-80D0-3EC24CEB9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86419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9EC9-5804-4E84-A09F-6D5C46EA5297}"/>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D6E1D136-480B-4637-8F6F-CDF62461CE04}"/>
              </a:ext>
            </a:extLst>
          </p:cNvPr>
          <p:cNvSpPr>
            <a:spLocks noGrp="1"/>
          </p:cNvSpPr>
          <p:nvPr>
            <p:ph idx="1"/>
          </p:nvPr>
        </p:nvSpPr>
        <p:spPr/>
        <p:txBody>
          <a:bodyPr>
            <a:normAutofit lnSpcReduction="10000"/>
          </a:bodyPr>
          <a:lstStyle/>
          <a:p>
            <a:pPr>
              <a:lnSpc>
                <a:spcPct val="150000"/>
              </a:lnSpc>
            </a:pPr>
            <a:r>
              <a:rPr lang="en-GB" dirty="0"/>
              <a:t>What type of noises did you observe?</a:t>
            </a:r>
          </a:p>
          <a:p>
            <a:pPr>
              <a:lnSpc>
                <a:spcPct val="150000"/>
              </a:lnSpc>
            </a:pPr>
            <a:r>
              <a:rPr lang="en-GB" dirty="0"/>
              <a:t>Were you surprised by any of the noise levels?</a:t>
            </a:r>
          </a:p>
          <a:p>
            <a:pPr>
              <a:lnSpc>
                <a:spcPct val="150000"/>
              </a:lnSpc>
            </a:pPr>
            <a:r>
              <a:rPr lang="en-GB" dirty="0"/>
              <a:t>Do you think noise levels might be different at another time of day? Or another day of the week?</a:t>
            </a:r>
          </a:p>
          <a:p>
            <a:pPr>
              <a:lnSpc>
                <a:spcPct val="150000"/>
              </a:lnSpc>
            </a:pPr>
            <a:r>
              <a:rPr lang="en-GB" dirty="0"/>
              <a:t>Do you think these noise levels are acceptable?</a:t>
            </a:r>
          </a:p>
          <a:p>
            <a:pPr>
              <a:lnSpc>
                <a:spcPct val="150000"/>
              </a:lnSpc>
            </a:pPr>
            <a:r>
              <a:rPr lang="en-GB" dirty="0"/>
              <a:t>What could we do to reduce these noises?</a:t>
            </a:r>
          </a:p>
        </p:txBody>
      </p:sp>
      <p:pic>
        <p:nvPicPr>
          <p:cNvPr id="4" name="Picture 3">
            <a:extLst>
              <a:ext uri="{FF2B5EF4-FFF2-40B4-BE49-F238E27FC236}">
                <a16:creationId xmlns:a16="http://schemas.microsoft.com/office/drawing/2014/main" id="{3D0B23F0-2060-4694-ADCA-31B2E1880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F2F85DD-2BFC-4D19-BD6D-0A46BFE80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60358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Mobility and Me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one</a:t>
            </a:r>
          </a:p>
        </p:txBody>
      </p:sp>
      <p:pic>
        <p:nvPicPr>
          <p:cNvPr id="6" name="Picture 5">
            <a:extLst>
              <a:ext uri="{FF2B5EF4-FFF2-40B4-BE49-F238E27FC236}">
                <a16:creationId xmlns:a16="http://schemas.microsoft.com/office/drawing/2014/main" id="{AA1D99DE-2F8C-4A0B-875F-8E0328A9D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AF49F891-9FBA-436A-9317-899C34EAF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
        <p:nvSpPr>
          <p:cNvPr id="8" name="Cloud 7">
            <a:extLst>
              <a:ext uri="{FF2B5EF4-FFF2-40B4-BE49-F238E27FC236}">
                <a16:creationId xmlns:a16="http://schemas.microsoft.com/office/drawing/2014/main" id="{A68CFF62-6C1A-41B1-9C13-F2B7485270D4}"/>
              </a:ext>
            </a:extLst>
          </p:cNvPr>
          <p:cNvSpPr/>
          <p:nvPr/>
        </p:nvSpPr>
        <p:spPr>
          <a:xfrm>
            <a:off x="422275" y="508000"/>
            <a:ext cx="3049058" cy="2852737"/>
          </a:xfrm>
          <a:prstGeom prst="cloud">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4EB2203-355D-4273-91B5-27BA3F726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908" y="1632240"/>
            <a:ext cx="5089817" cy="4580469"/>
          </a:xfrm>
          <a:prstGeom prst="rect">
            <a:avLst/>
          </a:prstGeom>
        </p:spPr>
      </p:pic>
      <p:sp>
        <p:nvSpPr>
          <p:cNvPr id="2" name="TextBox 1">
            <a:extLst>
              <a:ext uri="{FF2B5EF4-FFF2-40B4-BE49-F238E27FC236}">
                <a16:creationId xmlns:a16="http://schemas.microsoft.com/office/drawing/2014/main" id="{C7534DCB-C2E3-470A-86EC-F8507C467779}"/>
              </a:ext>
            </a:extLst>
          </p:cNvPr>
          <p:cNvSpPr txBox="1"/>
          <p:nvPr/>
        </p:nvSpPr>
        <p:spPr>
          <a:xfrm>
            <a:off x="908050" y="906223"/>
            <a:ext cx="2368550" cy="1891287"/>
          </a:xfrm>
          <a:prstGeom prst="rect">
            <a:avLst/>
          </a:prstGeom>
          <a:noFill/>
        </p:spPr>
        <p:txBody>
          <a:bodyPr wrap="square" rtlCol="0">
            <a:spAutoFit/>
          </a:bodyPr>
          <a:lstStyle/>
          <a:p>
            <a:pPr>
              <a:lnSpc>
                <a:spcPct val="150000"/>
              </a:lnSpc>
            </a:pPr>
            <a:r>
              <a:rPr lang="en-GB" sz="2000" dirty="0">
                <a:solidFill>
                  <a:schemeClr val="bg1"/>
                </a:solidFill>
              </a:rPr>
              <a:t>The ability to travel around a place using one or more types of transport</a:t>
            </a:r>
          </a:p>
        </p:txBody>
      </p:sp>
      <p:sp>
        <p:nvSpPr>
          <p:cNvPr id="9" name="Oval 8">
            <a:extLst>
              <a:ext uri="{FF2B5EF4-FFF2-40B4-BE49-F238E27FC236}">
                <a16:creationId xmlns:a16="http://schemas.microsoft.com/office/drawing/2014/main" id="{858532E7-F21D-4821-B3F6-FCB04399FEF6}"/>
              </a:ext>
            </a:extLst>
          </p:cNvPr>
          <p:cNvSpPr/>
          <p:nvPr/>
        </p:nvSpPr>
        <p:spPr>
          <a:xfrm>
            <a:off x="2506134" y="3051441"/>
            <a:ext cx="423334" cy="36115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C4A6229-2608-4BB4-BBFB-50F76FCEA2EA}"/>
              </a:ext>
            </a:extLst>
          </p:cNvPr>
          <p:cNvSpPr/>
          <p:nvPr/>
        </p:nvSpPr>
        <p:spPr>
          <a:xfrm>
            <a:off x="2864910" y="3354386"/>
            <a:ext cx="310092" cy="37987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185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ABC-8356-42B0-87C8-6697E755F52C}"/>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4A2D029D-DC41-486A-B0FA-D1D0E832B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C0DFE4B6-E04C-4622-BDB1-743410C26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4DBE39EA-396C-4C3A-B1B0-D0BD20120B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2037872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146C-AE5F-4C5D-AF66-671A1FF40558}"/>
              </a:ext>
            </a:extLst>
          </p:cNvPr>
          <p:cNvSpPr>
            <a:spLocks noGrp="1"/>
          </p:cNvSpPr>
          <p:nvPr>
            <p:ph type="title"/>
          </p:nvPr>
        </p:nvSpPr>
        <p:spPr/>
        <p:txBody>
          <a:bodyPr/>
          <a:lstStyle/>
          <a:p>
            <a:r>
              <a:rPr lang="en-GB" dirty="0"/>
              <a:t>Measuring speed</a:t>
            </a:r>
          </a:p>
        </p:txBody>
      </p:sp>
      <p:sp>
        <p:nvSpPr>
          <p:cNvPr id="3" name="Text Placeholder 2">
            <a:extLst>
              <a:ext uri="{FF2B5EF4-FFF2-40B4-BE49-F238E27FC236}">
                <a16:creationId xmlns:a16="http://schemas.microsoft.com/office/drawing/2014/main" id="{631F9B92-91F8-473F-80CD-D52A4FAF9EFD}"/>
              </a:ext>
            </a:extLst>
          </p:cNvPr>
          <p:cNvSpPr>
            <a:spLocks noGrp="1"/>
          </p:cNvSpPr>
          <p:nvPr>
            <p:ph type="body" idx="1"/>
          </p:nvPr>
        </p:nvSpPr>
        <p:spPr/>
        <p:txBody>
          <a:bodyPr/>
          <a:lstStyle/>
          <a:p>
            <a:r>
              <a:rPr lang="en-GB" dirty="0"/>
              <a:t>Activity on counting</a:t>
            </a:r>
          </a:p>
        </p:txBody>
      </p:sp>
      <p:pic>
        <p:nvPicPr>
          <p:cNvPr id="4" name="Picture 3">
            <a:extLst>
              <a:ext uri="{FF2B5EF4-FFF2-40B4-BE49-F238E27FC236}">
                <a16:creationId xmlns:a16="http://schemas.microsoft.com/office/drawing/2014/main" id="{E65E4561-CBEB-4022-933A-D8D110E68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61F4249-7561-4528-BF89-479EC31AB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805573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9A098-08E6-4006-AEB8-8BF0F4013C21}"/>
              </a:ext>
            </a:extLst>
          </p:cNvPr>
          <p:cNvSpPr>
            <a:spLocks noGrp="1"/>
          </p:cNvSpPr>
          <p:nvPr>
            <p:ph type="title"/>
          </p:nvPr>
        </p:nvSpPr>
        <p:spPr/>
        <p:txBody>
          <a:bodyPr>
            <a:normAutofit/>
          </a:bodyPr>
          <a:lstStyle/>
          <a:p>
            <a:r>
              <a:rPr lang="en-GB" sz="4000" dirty="0"/>
              <a:t>What is the unit measurement for vehicle speed?</a:t>
            </a:r>
          </a:p>
        </p:txBody>
      </p:sp>
      <p:pic>
        <p:nvPicPr>
          <p:cNvPr id="7" name="Content Placeholder 6">
            <a:extLst>
              <a:ext uri="{FF2B5EF4-FFF2-40B4-BE49-F238E27FC236}">
                <a16:creationId xmlns:a16="http://schemas.microsoft.com/office/drawing/2014/main" id="{8C79CB88-8688-4AA3-A5E1-C1B7DCF1A3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6174" y="3948504"/>
            <a:ext cx="4853608" cy="1955339"/>
          </a:xfrm>
        </p:spPr>
      </p:pic>
      <p:pic>
        <p:nvPicPr>
          <p:cNvPr id="8" name="Picture 7">
            <a:extLst>
              <a:ext uri="{FF2B5EF4-FFF2-40B4-BE49-F238E27FC236}">
                <a16:creationId xmlns:a16="http://schemas.microsoft.com/office/drawing/2014/main" id="{6C8C61A2-33BD-47B4-8855-F822E2249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82D9AC86-B0EF-4491-BB41-8249089B3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48447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9301-A543-401B-9F2B-5B85ED5E9B5E}"/>
              </a:ext>
            </a:extLst>
          </p:cNvPr>
          <p:cNvSpPr>
            <a:spLocks noGrp="1"/>
          </p:cNvSpPr>
          <p:nvPr>
            <p:ph type="title"/>
          </p:nvPr>
        </p:nvSpPr>
        <p:spPr/>
        <p:txBody>
          <a:bodyPr>
            <a:normAutofit/>
          </a:bodyPr>
          <a:lstStyle/>
          <a:p>
            <a:r>
              <a:rPr lang="en-GB" sz="4000" dirty="0"/>
              <a:t>Why is it important that vehicles do not speed?</a:t>
            </a:r>
          </a:p>
        </p:txBody>
      </p:sp>
      <p:sp>
        <p:nvSpPr>
          <p:cNvPr id="3" name="Content Placeholder 2">
            <a:extLst>
              <a:ext uri="{FF2B5EF4-FFF2-40B4-BE49-F238E27FC236}">
                <a16:creationId xmlns:a16="http://schemas.microsoft.com/office/drawing/2014/main" id="{C28AB9D3-C39B-45CA-9B2B-6475AA5E2A2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767C5F5-F905-46E4-9DB8-7CA9D8799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D6375893-42C8-41DC-86F2-A70513B15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124906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25F6-651B-46AE-A7D1-D77E576AAAC2}"/>
              </a:ext>
            </a:extLst>
          </p:cNvPr>
          <p:cNvSpPr>
            <a:spLocks noGrp="1"/>
          </p:cNvSpPr>
          <p:nvPr>
            <p:ph type="title"/>
          </p:nvPr>
        </p:nvSpPr>
        <p:spPr/>
        <p:txBody>
          <a:bodyPr/>
          <a:lstStyle/>
          <a:p>
            <a:r>
              <a:rPr lang="en-GB" dirty="0"/>
              <a:t>Our tasks today</a:t>
            </a:r>
          </a:p>
        </p:txBody>
      </p:sp>
      <p:sp>
        <p:nvSpPr>
          <p:cNvPr id="3" name="Content Placeholder 2">
            <a:extLst>
              <a:ext uri="{FF2B5EF4-FFF2-40B4-BE49-F238E27FC236}">
                <a16:creationId xmlns:a16="http://schemas.microsoft.com/office/drawing/2014/main" id="{27A992D9-2AB5-4E19-A8B7-144EADBF708E}"/>
              </a:ext>
            </a:extLst>
          </p:cNvPr>
          <p:cNvSpPr>
            <a:spLocks noGrp="1"/>
          </p:cNvSpPr>
          <p:nvPr>
            <p:ph idx="1"/>
          </p:nvPr>
        </p:nvSpPr>
        <p:spPr/>
        <p:txBody>
          <a:bodyPr>
            <a:normAutofit lnSpcReduction="10000"/>
          </a:bodyPr>
          <a:lstStyle/>
          <a:p>
            <a:pPr marL="514350" indent="-514350">
              <a:lnSpc>
                <a:spcPct val="160000"/>
              </a:lnSpc>
              <a:buFont typeface="+mj-lt"/>
              <a:buAutoNum type="arabicPeriod"/>
            </a:pPr>
            <a:r>
              <a:rPr lang="en-GB" dirty="0"/>
              <a:t>Fill out the Speed Log, recording the transport type on the left-hand column and the speed, in miles per hour (mph), on the right.</a:t>
            </a:r>
          </a:p>
          <a:p>
            <a:pPr marL="514350" indent="-514350">
              <a:lnSpc>
                <a:spcPct val="160000"/>
              </a:lnSpc>
              <a:buFont typeface="+mj-lt"/>
              <a:buAutoNum type="arabicPeriod"/>
            </a:pPr>
            <a:r>
              <a:rPr lang="en-GB" dirty="0"/>
              <a:t>Write down any other observations that you think might affect speeding at this moment.</a:t>
            </a:r>
          </a:p>
          <a:p>
            <a:pPr marL="514350" indent="-514350">
              <a:lnSpc>
                <a:spcPct val="160000"/>
              </a:lnSpc>
              <a:buFont typeface="+mj-lt"/>
              <a:buAutoNum type="arabicPeriod"/>
            </a:pPr>
            <a:r>
              <a:rPr lang="en-GB" dirty="0"/>
              <a:t>Draw what you see, labelling the road and the main objects you observe related to speed, like speed bumps or speed cameras.</a:t>
            </a:r>
          </a:p>
        </p:txBody>
      </p:sp>
      <p:pic>
        <p:nvPicPr>
          <p:cNvPr id="4" name="Picture 3">
            <a:extLst>
              <a:ext uri="{FF2B5EF4-FFF2-40B4-BE49-F238E27FC236}">
                <a16:creationId xmlns:a16="http://schemas.microsoft.com/office/drawing/2014/main" id="{D55502B6-472B-4831-89BC-03257D9D9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BAF491D8-5D1B-4EE6-95C1-4A2A5F6C3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929608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CB5A-ABF6-4C0E-809E-D2074A4C6880}"/>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13D3FFBF-847E-403C-A03F-DA58FFA44B6E}"/>
              </a:ext>
            </a:extLst>
          </p:cNvPr>
          <p:cNvSpPr>
            <a:spLocks noGrp="1"/>
          </p:cNvSpPr>
          <p:nvPr>
            <p:ph idx="1"/>
          </p:nvPr>
        </p:nvSpPr>
        <p:spPr/>
        <p:txBody>
          <a:bodyPr/>
          <a:lstStyle/>
          <a:p>
            <a:pPr>
              <a:lnSpc>
                <a:spcPct val="150000"/>
              </a:lnSpc>
            </a:pPr>
            <a:r>
              <a:rPr lang="en-GB" dirty="0"/>
              <a:t>Were you surprised by what you observed?</a:t>
            </a:r>
          </a:p>
          <a:p>
            <a:pPr>
              <a:lnSpc>
                <a:spcPct val="150000"/>
              </a:lnSpc>
            </a:pPr>
            <a:r>
              <a:rPr lang="en-GB" dirty="0"/>
              <a:t>What might affect transport speeds during this time period?</a:t>
            </a:r>
          </a:p>
          <a:p>
            <a:pPr>
              <a:lnSpc>
                <a:spcPct val="150000"/>
              </a:lnSpc>
            </a:pPr>
            <a:r>
              <a:rPr lang="en-GB" dirty="0"/>
              <a:t>Do you think speeds might be different at a different time of day, or day of the week? Why?</a:t>
            </a:r>
          </a:p>
          <a:p>
            <a:pPr>
              <a:lnSpc>
                <a:spcPct val="150000"/>
              </a:lnSpc>
            </a:pPr>
            <a:r>
              <a:rPr lang="en-GB" dirty="0"/>
              <a:t>What could we do to reduce speeding?</a:t>
            </a:r>
          </a:p>
        </p:txBody>
      </p:sp>
      <p:pic>
        <p:nvPicPr>
          <p:cNvPr id="4" name="Picture 3">
            <a:extLst>
              <a:ext uri="{FF2B5EF4-FFF2-40B4-BE49-F238E27FC236}">
                <a16:creationId xmlns:a16="http://schemas.microsoft.com/office/drawing/2014/main" id="{FF5F1386-42C9-4B52-A7DD-1F368BF0D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F61B4C1-790D-4AB8-B9E1-D1225928B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46624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3A3A-DE47-475D-B66B-0A9F562D774C}"/>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06CD4818-5DA4-42A8-9BDD-692C38D01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C6C66019-3BCA-4A7F-BD90-B0CCE5F74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E039AD43-E3F7-4A25-AB5B-4A4F61627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2529484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146C-AE5F-4C5D-AF66-671A1FF40558}"/>
              </a:ext>
            </a:extLst>
          </p:cNvPr>
          <p:cNvSpPr>
            <a:spLocks noGrp="1"/>
          </p:cNvSpPr>
          <p:nvPr>
            <p:ph type="title"/>
          </p:nvPr>
        </p:nvSpPr>
        <p:spPr/>
        <p:txBody>
          <a:bodyPr/>
          <a:lstStyle/>
          <a:p>
            <a:r>
              <a:rPr lang="en-GB" dirty="0"/>
              <a:t>Counting obstructions</a:t>
            </a:r>
          </a:p>
        </p:txBody>
      </p:sp>
      <p:sp>
        <p:nvSpPr>
          <p:cNvPr id="3" name="Text Placeholder 2">
            <a:extLst>
              <a:ext uri="{FF2B5EF4-FFF2-40B4-BE49-F238E27FC236}">
                <a16:creationId xmlns:a16="http://schemas.microsoft.com/office/drawing/2014/main" id="{631F9B92-91F8-473F-80CD-D52A4FAF9EFD}"/>
              </a:ext>
            </a:extLst>
          </p:cNvPr>
          <p:cNvSpPr>
            <a:spLocks noGrp="1"/>
          </p:cNvSpPr>
          <p:nvPr>
            <p:ph type="body" idx="1"/>
          </p:nvPr>
        </p:nvSpPr>
        <p:spPr/>
        <p:txBody>
          <a:bodyPr/>
          <a:lstStyle/>
          <a:p>
            <a:r>
              <a:rPr lang="en-GB" dirty="0"/>
              <a:t>Activity on counting</a:t>
            </a:r>
          </a:p>
        </p:txBody>
      </p:sp>
      <p:pic>
        <p:nvPicPr>
          <p:cNvPr id="4" name="Picture 3">
            <a:extLst>
              <a:ext uri="{FF2B5EF4-FFF2-40B4-BE49-F238E27FC236}">
                <a16:creationId xmlns:a16="http://schemas.microsoft.com/office/drawing/2014/main" id="{E65E4561-CBEB-4022-933A-D8D110E68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61F4249-7561-4528-BF89-479EC31AB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087847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EDDA3-60AC-454E-87BA-1D5B38D5F8F2}"/>
              </a:ext>
            </a:extLst>
          </p:cNvPr>
          <p:cNvSpPr>
            <a:spLocks noGrp="1"/>
          </p:cNvSpPr>
          <p:nvPr>
            <p:ph type="title"/>
          </p:nvPr>
        </p:nvSpPr>
        <p:spPr/>
        <p:txBody>
          <a:bodyPr>
            <a:normAutofit/>
          </a:bodyPr>
          <a:lstStyle/>
          <a:p>
            <a:pPr lvl="0">
              <a:lnSpc>
                <a:spcPct val="100000"/>
              </a:lnSpc>
              <a:spcBef>
                <a:spcPts val="0"/>
              </a:spcBef>
              <a:defRPr/>
            </a:pPr>
            <a:r>
              <a:rPr lang="en-GB" sz="4000" dirty="0"/>
              <a:t>How would you feel as a pedestrian to walk on these streets?</a:t>
            </a:r>
          </a:p>
        </p:txBody>
      </p:sp>
      <p:pic>
        <p:nvPicPr>
          <p:cNvPr id="1026" name="Picture 2" descr="Pavement Parking: Questions and Answers">
            <a:extLst>
              <a:ext uri="{FF2B5EF4-FFF2-40B4-BE49-F238E27FC236}">
                <a16:creationId xmlns:a16="http://schemas.microsoft.com/office/drawing/2014/main" id="{127F5343-C046-4912-AC86-A85F82E55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000" y="2802972"/>
            <a:ext cx="3804081" cy="2689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vement Obstructions - Centre for Inclusive Living Perth &amp; Kinross">
            <a:extLst>
              <a:ext uri="{FF2B5EF4-FFF2-40B4-BE49-F238E27FC236}">
                <a16:creationId xmlns:a16="http://schemas.microsoft.com/office/drawing/2014/main" id="{DECFCEBF-CBEB-4CC1-BBA4-F2335814F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216" y="2316923"/>
            <a:ext cx="2233968" cy="3971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tchdog will 'name and shame' boroughs over pavement hazards - The  Transport Network">
            <a:extLst>
              <a:ext uri="{FF2B5EF4-FFF2-40B4-BE49-F238E27FC236}">
                <a16:creationId xmlns:a16="http://schemas.microsoft.com/office/drawing/2014/main" id="{DB8CC4AA-6BA9-42EA-9332-86FD44936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01" y="2926308"/>
            <a:ext cx="333375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9CFF943-E97F-4BF4-B540-3C085A63C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E5B464A6-5471-4775-9D68-579546B94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820073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EDDA3-60AC-454E-87BA-1D5B38D5F8F2}"/>
              </a:ext>
            </a:extLst>
          </p:cNvPr>
          <p:cNvSpPr>
            <a:spLocks noGrp="1"/>
          </p:cNvSpPr>
          <p:nvPr>
            <p:ph type="title"/>
          </p:nvPr>
        </p:nvSpPr>
        <p:spPr/>
        <p:txBody>
          <a:bodyPr>
            <a:normAutofit/>
          </a:bodyPr>
          <a:lstStyle/>
          <a:p>
            <a:pPr lvl="0">
              <a:lnSpc>
                <a:spcPct val="100000"/>
              </a:lnSpc>
              <a:spcBef>
                <a:spcPts val="0"/>
              </a:spcBef>
              <a:defRPr/>
            </a:pPr>
            <a:r>
              <a:rPr lang="en-GB" sz="4000" dirty="0"/>
              <a:t>How would you feel as a cyclist?</a:t>
            </a:r>
          </a:p>
        </p:txBody>
      </p:sp>
      <p:pic>
        <p:nvPicPr>
          <p:cNvPr id="1032" name="Picture 8" descr="Why don't cyclists use cycle lanes' - you asked Google and we've got the  answer | Cycling Weekly">
            <a:extLst>
              <a:ext uri="{FF2B5EF4-FFF2-40B4-BE49-F238E27FC236}">
                <a16:creationId xmlns:a16="http://schemas.microsoft.com/office/drawing/2014/main" id="{7828D6A5-4BC7-402A-A1CF-C51FD4ACF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722" y="2548614"/>
            <a:ext cx="4312555" cy="2881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9CFF943-E97F-4BF4-B540-3C085A63C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E5B464A6-5471-4775-9D68-579546B94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71475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DA01-4210-4C80-8594-9C9EA6CEDB9C}"/>
              </a:ext>
            </a:extLst>
          </p:cNvPr>
          <p:cNvSpPr>
            <a:spLocks noGrp="1"/>
          </p:cNvSpPr>
          <p:nvPr>
            <p:ph type="title"/>
          </p:nvPr>
        </p:nvSpPr>
        <p:spPr/>
        <p:txBody>
          <a:bodyPr/>
          <a:lstStyle/>
          <a:p>
            <a:r>
              <a:rPr lang="en-GB" dirty="0"/>
              <a:t>How does where you live make you feel?</a:t>
            </a:r>
          </a:p>
        </p:txBody>
      </p:sp>
      <p:sp>
        <p:nvSpPr>
          <p:cNvPr id="3" name="Content Placeholder 2">
            <a:extLst>
              <a:ext uri="{FF2B5EF4-FFF2-40B4-BE49-F238E27FC236}">
                <a16:creationId xmlns:a16="http://schemas.microsoft.com/office/drawing/2014/main" id="{C0FA34A8-D9D0-4ECB-8696-33DD1E21F87D}"/>
              </a:ext>
            </a:extLst>
          </p:cNvPr>
          <p:cNvSpPr>
            <a:spLocks noGrp="1"/>
          </p:cNvSpPr>
          <p:nvPr>
            <p:ph idx="1"/>
          </p:nvPr>
        </p:nvSpPr>
        <p:spPr/>
        <p:txBody>
          <a:bodyPr>
            <a:normAutofit lnSpcReduction="10000"/>
          </a:bodyPr>
          <a:lstStyle/>
          <a:p>
            <a:pPr marL="514350" indent="-514350">
              <a:lnSpc>
                <a:spcPct val="150000"/>
              </a:lnSpc>
              <a:buFont typeface="+mj-lt"/>
              <a:buAutoNum type="arabicPeriod"/>
            </a:pPr>
            <a:r>
              <a:rPr lang="en-GB" dirty="0"/>
              <a:t>Trace over a map of our local area</a:t>
            </a:r>
          </a:p>
          <a:p>
            <a:pPr marL="514350" indent="-514350">
              <a:lnSpc>
                <a:spcPct val="150000"/>
              </a:lnSpc>
              <a:buFont typeface="+mj-lt"/>
              <a:buAutoNum type="arabicPeriod"/>
            </a:pPr>
            <a:r>
              <a:rPr lang="en-GB" dirty="0"/>
              <a:t>Label key landmarks</a:t>
            </a:r>
          </a:p>
          <a:p>
            <a:pPr marL="514350" indent="-514350">
              <a:lnSpc>
                <a:spcPct val="150000"/>
              </a:lnSpc>
              <a:buFont typeface="+mj-lt"/>
              <a:buAutoNum type="arabicPeriod"/>
            </a:pPr>
            <a:r>
              <a:rPr lang="en-GB" dirty="0"/>
              <a:t>Draw your route to school</a:t>
            </a:r>
          </a:p>
          <a:p>
            <a:pPr marL="514350" indent="-514350">
              <a:lnSpc>
                <a:spcPct val="150000"/>
              </a:lnSpc>
              <a:buFont typeface="+mj-lt"/>
              <a:buAutoNum type="arabicPeriod"/>
            </a:pPr>
            <a:r>
              <a:rPr lang="en-GB" dirty="0"/>
              <a:t>Add icons to represent how you feel about certain places/objects on the way (think about your senses)</a:t>
            </a:r>
          </a:p>
          <a:p>
            <a:pPr marL="514350" indent="-514350">
              <a:lnSpc>
                <a:spcPct val="150000"/>
              </a:lnSpc>
              <a:buFont typeface="+mj-lt"/>
              <a:buAutoNum type="arabicPeriod"/>
            </a:pPr>
            <a:r>
              <a:rPr lang="en-GB" dirty="0"/>
              <a:t>Add a key</a:t>
            </a:r>
          </a:p>
        </p:txBody>
      </p:sp>
      <p:pic>
        <p:nvPicPr>
          <p:cNvPr id="4" name="Picture 3">
            <a:extLst>
              <a:ext uri="{FF2B5EF4-FFF2-40B4-BE49-F238E27FC236}">
                <a16:creationId xmlns:a16="http://schemas.microsoft.com/office/drawing/2014/main" id="{E0884159-E788-457A-802F-445A428A6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D7CF2FEB-31CA-45E6-BBEB-86FA823F2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7822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726007-C9E6-49E1-AD01-3B8E93B512D5}"/>
              </a:ext>
            </a:extLst>
          </p:cNvPr>
          <p:cNvSpPr>
            <a:spLocks noGrp="1"/>
          </p:cNvSpPr>
          <p:nvPr>
            <p:ph type="title"/>
          </p:nvPr>
        </p:nvSpPr>
        <p:spPr/>
        <p:txBody>
          <a:bodyPr>
            <a:normAutofit/>
          </a:bodyPr>
          <a:lstStyle/>
          <a:p>
            <a:r>
              <a:rPr lang="en-GB" sz="3600" dirty="0"/>
              <a:t>What gets in the way of cycling or walking to school?</a:t>
            </a:r>
          </a:p>
        </p:txBody>
      </p:sp>
      <p:pic>
        <p:nvPicPr>
          <p:cNvPr id="7" name="Content Placeholder 6">
            <a:extLst>
              <a:ext uri="{FF2B5EF4-FFF2-40B4-BE49-F238E27FC236}">
                <a16:creationId xmlns:a16="http://schemas.microsoft.com/office/drawing/2014/main" id="{FF083179-7957-4A6B-8802-16CA37AC68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3238809"/>
            <a:ext cx="5872576" cy="2938153"/>
          </a:xfrm>
        </p:spPr>
      </p:pic>
      <p:pic>
        <p:nvPicPr>
          <p:cNvPr id="8" name="Picture 7">
            <a:extLst>
              <a:ext uri="{FF2B5EF4-FFF2-40B4-BE49-F238E27FC236}">
                <a16:creationId xmlns:a16="http://schemas.microsoft.com/office/drawing/2014/main" id="{3A1763FD-4703-4F28-B35E-8DED507D6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E200EC6F-4E84-4086-8FE3-867880BEA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121383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2A5F-20AA-44EA-87D0-F8C1A7943C66}"/>
              </a:ext>
            </a:extLst>
          </p:cNvPr>
          <p:cNvSpPr>
            <a:spLocks noGrp="1"/>
          </p:cNvSpPr>
          <p:nvPr>
            <p:ph type="title"/>
          </p:nvPr>
        </p:nvSpPr>
        <p:spPr/>
        <p:txBody>
          <a:bodyPr/>
          <a:lstStyle/>
          <a:p>
            <a:r>
              <a:rPr lang="en-GB" dirty="0"/>
              <a:t>Our tasks</a:t>
            </a:r>
          </a:p>
        </p:txBody>
      </p:sp>
      <p:sp>
        <p:nvSpPr>
          <p:cNvPr id="3" name="Content Placeholder 2">
            <a:extLst>
              <a:ext uri="{FF2B5EF4-FFF2-40B4-BE49-F238E27FC236}">
                <a16:creationId xmlns:a16="http://schemas.microsoft.com/office/drawing/2014/main" id="{B0AB4A0D-A7BE-4D79-BC03-B9F743CEF2BF}"/>
              </a:ext>
            </a:extLst>
          </p:cNvPr>
          <p:cNvSpPr>
            <a:spLocks noGrp="1"/>
          </p:cNvSpPr>
          <p:nvPr>
            <p:ph idx="1"/>
          </p:nvPr>
        </p:nvSpPr>
        <p:spPr/>
        <p:txBody>
          <a:bodyPr/>
          <a:lstStyle/>
          <a:p>
            <a:pPr marL="514350" indent="-514350">
              <a:lnSpc>
                <a:spcPct val="150000"/>
              </a:lnSpc>
              <a:buFont typeface="+mj-lt"/>
              <a:buAutoNum type="arabicPeriod"/>
            </a:pPr>
            <a:r>
              <a:rPr lang="en-GB" dirty="0"/>
              <a:t>List the types of obstructions you see outside your school/on your journey to school that may prevent people from completing their journey.</a:t>
            </a:r>
          </a:p>
          <a:p>
            <a:pPr marL="514350" indent="-514350">
              <a:lnSpc>
                <a:spcPct val="150000"/>
              </a:lnSpc>
              <a:buFont typeface="+mj-lt"/>
              <a:buAutoNum type="arabicPeriod"/>
            </a:pPr>
            <a:r>
              <a:rPr lang="en-GB" dirty="0"/>
              <a:t>Draw your route and the obstructions in the space provided.</a:t>
            </a:r>
          </a:p>
          <a:p>
            <a:pPr marL="514350" indent="-514350">
              <a:lnSpc>
                <a:spcPct val="150000"/>
              </a:lnSpc>
              <a:buFont typeface="+mj-lt"/>
              <a:buAutoNum type="arabicPeriod"/>
            </a:pPr>
            <a:r>
              <a:rPr lang="en-GB" dirty="0"/>
              <a:t>Write down some suggestions for how to remove these obstructions.</a:t>
            </a:r>
          </a:p>
        </p:txBody>
      </p:sp>
      <p:pic>
        <p:nvPicPr>
          <p:cNvPr id="4" name="Picture 3">
            <a:extLst>
              <a:ext uri="{FF2B5EF4-FFF2-40B4-BE49-F238E27FC236}">
                <a16:creationId xmlns:a16="http://schemas.microsoft.com/office/drawing/2014/main" id="{051C7B72-2B43-4636-A559-0DAD61ECD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774B51A3-9077-41E7-B30B-74AB388FD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29705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6EFD-BA01-40B7-91C9-68F8D0C4BAE2}"/>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08EE5AEF-4CB9-49C2-A86A-A1BADC959F0D}"/>
              </a:ext>
            </a:extLst>
          </p:cNvPr>
          <p:cNvSpPr>
            <a:spLocks noGrp="1"/>
          </p:cNvSpPr>
          <p:nvPr>
            <p:ph idx="1"/>
          </p:nvPr>
        </p:nvSpPr>
        <p:spPr/>
        <p:txBody>
          <a:bodyPr/>
          <a:lstStyle/>
          <a:p>
            <a:pPr>
              <a:lnSpc>
                <a:spcPct val="150000"/>
              </a:lnSpc>
            </a:pPr>
            <a:r>
              <a:rPr lang="en-GB" dirty="0"/>
              <a:t>What are the common obstructions we see on our journeys to school?</a:t>
            </a:r>
          </a:p>
          <a:p>
            <a:pPr>
              <a:lnSpc>
                <a:spcPct val="150000"/>
              </a:lnSpc>
            </a:pPr>
            <a:r>
              <a:rPr lang="en-GB" dirty="0"/>
              <a:t>What are some of the ideas you had on removing these obstacles?</a:t>
            </a:r>
          </a:p>
        </p:txBody>
      </p:sp>
      <p:pic>
        <p:nvPicPr>
          <p:cNvPr id="4" name="Picture 3">
            <a:extLst>
              <a:ext uri="{FF2B5EF4-FFF2-40B4-BE49-F238E27FC236}">
                <a16:creationId xmlns:a16="http://schemas.microsoft.com/office/drawing/2014/main" id="{30FB8BA2-2B0A-468D-B2A3-52671800E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EED6D8E3-1CB3-43F6-8B75-45A49E4FA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90401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513E-FBBA-4B97-90F3-8B58708A848E}"/>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91264A96-64F4-46CC-A023-3FCF76EA3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3C87B1C-2962-432A-B993-295772C6A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5E26C087-7B22-4240-AD81-0BF91E304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2533515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146C-AE5F-4C5D-AF66-671A1FF40558}"/>
              </a:ext>
            </a:extLst>
          </p:cNvPr>
          <p:cNvSpPr>
            <a:spLocks noGrp="1"/>
          </p:cNvSpPr>
          <p:nvPr>
            <p:ph type="title"/>
          </p:nvPr>
        </p:nvSpPr>
        <p:spPr/>
        <p:txBody>
          <a:bodyPr/>
          <a:lstStyle/>
          <a:p>
            <a:r>
              <a:rPr lang="en-GB" dirty="0"/>
              <a:t>Counting smells</a:t>
            </a:r>
          </a:p>
        </p:txBody>
      </p:sp>
      <p:sp>
        <p:nvSpPr>
          <p:cNvPr id="3" name="Text Placeholder 2">
            <a:extLst>
              <a:ext uri="{FF2B5EF4-FFF2-40B4-BE49-F238E27FC236}">
                <a16:creationId xmlns:a16="http://schemas.microsoft.com/office/drawing/2014/main" id="{631F9B92-91F8-473F-80CD-D52A4FAF9EFD}"/>
              </a:ext>
            </a:extLst>
          </p:cNvPr>
          <p:cNvSpPr>
            <a:spLocks noGrp="1"/>
          </p:cNvSpPr>
          <p:nvPr>
            <p:ph type="body" idx="1"/>
          </p:nvPr>
        </p:nvSpPr>
        <p:spPr/>
        <p:txBody>
          <a:bodyPr/>
          <a:lstStyle/>
          <a:p>
            <a:r>
              <a:rPr lang="en-GB" dirty="0"/>
              <a:t>Counting activity</a:t>
            </a:r>
          </a:p>
        </p:txBody>
      </p:sp>
      <p:pic>
        <p:nvPicPr>
          <p:cNvPr id="4" name="Picture 3">
            <a:extLst>
              <a:ext uri="{FF2B5EF4-FFF2-40B4-BE49-F238E27FC236}">
                <a16:creationId xmlns:a16="http://schemas.microsoft.com/office/drawing/2014/main" id="{E65E4561-CBEB-4022-933A-D8D110E68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61F4249-7561-4528-BF89-479EC31AB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22112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D561A-4C71-4D10-A57C-E7176F7CA3DC}"/>
              </a:ext>
            </a:extLst>
          </p:cNvPr>
          <p:cNvSpPr>
            <a:spLocks noGrp="1"/>
          </p:cNvSpPr>
          <p:nvPr>
            <p:ph type="title"/>
          </p:nvPr>
        </p:nvSpPr>
        <p:spPr/>
        <p:txBody>
          <a:bodyPr/>
          <a:lstStyle/>
          <a:p>
            <a:r>
              <a:rPr lang="en-GB" dirty="0"/>
              <a:t>What smells nice and what does not?</a:t>
            </a:r>
          </a:p>
        </p:txBody>
      </p:sp>
      <p:sp>
        <p:nvSpPr>
          <p:cNvPr id="9" name="Content Placeholder 8">
            <a:extLst>
              <a:ext uri="{FF2B5EF4-FFF2-40B4-BE49-F238E27FC236}">
                <a16:creationId xmlns:a16="http://schemas.microsoft.com/office/drawing/2014/main" id="{B6CE0977-B38F-4EBA-BEBF-A059877D25F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548C204-D6C4-47B7-8BFD-3651C87B9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A613ADEB-78A4-4DEC-A917-1B77AC01B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32011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4D4955-22EB-4ECB-84AF-E78E7AA7EA2F}"/>
              </a:ext>
            </a:extLst>
          </p:cNvPr>
          <p:cNvSpPr>
            <a:spLocks noGrp="1"/>
          </p:cNvSpPr>
          <p:nvPr>
            <p:ph idx="1"/>
          </p:nvPr>
        </p:nvSpPr>
        <p:spPr>
          <a:xfrm>
            <a:off x="838200" y="3132858"/>
            <a:ext cx="10515600" cy="3350636"/>
          </a:xfrm>
        </p:spPr>
        <p:txBody>
          <a:bodyPr/>
          <a:lstStyle/>
          <a:p>
            <a:pPr marL="0" indent="0">
              <a:lnSpc>
                <a:spcPct val="150000"/>
              </a:lnSpc>
              <a:buNone/>
            </a:pPr>
            <a:r>
              <a:rPr lang="en-GB" dirty="0"/>
              <a:t>Smells are a sign of what’s in the air. Smells are chemicals. Some chemicals are good, like the smell of flowers or oranges, some are bad, like petrol or rotten food.</a:t>
            </a:r>
          </a:p>
        </p:txBody>
      </p:sp>
      <p:pic>
        <p:nvPicPr>
          <p:cNvPr id="5" name="Picture 4">
            <a:extLst>
              <a:ext uri="{FF2B5EF4-FFF2-40B4-BE49-F238E27FC236}">
                <a16:creationId xmlns:a16="http://schemas.microsoft.com/office/drawing/2014/main" id="{E34EECE7-FE01-4CB6-8EFA-7CF36DCD3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2255" y="83128"/>
            <a:ext cx="4940048" cy="3087530"/>
          </a:xfrm>
          <a:prstGeom prst="rect">
            <a:avLst/>
          </a:prstGeom>
        </p:spPr>
      </p:pic>
      <p:pic>
        <p:nvPicPr>
          <p:cNvPr id="6" name="Picture 5">
            <a:extLst>
              <a:ext uri="{FF2B5EF4-FFF2-40B4-BE49-F238E27FC236}">
                <a16:creationId xmlns:a16="http://schemas.microsoft.com/office/drawing/2014/main" id="{031B7BA1-77DD-491D-8D5D-14EE9DDC3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774751A1-4B5B-458E-942C-59B63E79C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353902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D561A-4C71-4D10-A57C-E7176F7CA3DC}"/>
              </a:ext>
            </a:extLst>
          </p:cNvPr>
          <p:cNvSpPr>
            <a:spLocks noGrp="1"/>
          </p:cNvSpPr>
          <p:nvPr>
            <p:ph type="title"/>
          </p:nvPr>
        </p:nvSpPr>
        <p:spPr>
          <a:xfrm>
            <a:off x="838200" y="365125"/>
            <a:ext cx="4934803" cy="1325563"/>
          </a:xfrm>
        </p:spPr>
        <p:txBody>
          <a:bodyPr>
            <a:normAutofit fontScale="90000"/>
          </a:bodyPr>
          <a:lstStyle/>
          <a:p>
            <a:pPr>
              <a:lnSpc>
                <a:spcPct val="150000"/>
              </a:lnSpc>
            </a:pPr>
            <a:r>
              <a:rPr lang="en-GB" dirty="0"/>
              <a:t>What do you smell on your way to school?</a:t>
            </a:r>
          </a:p>
        </p:txBody>
      </p:sp>
      <p:pic>
        <p:nvPicPr>
          <p:cNvPr id="7" name="Content Placeholder 6">
            <a:extLst>
              <a:ext uri="{FF2B5EF4-FFF2-40B4-BE49-F238E27FC236}">
                <a16:creationId xmlns:a16="http://schemas.microsoft.com/office/drawing/2014/main" id="{7DF23150-5EAE-43EE-AF7D-A5716BF911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6173" y="179433"/>
            <a:ext cx="5384321" cy="5796785"/>
          </a:xfrm>
        </p:spPr>
      </p:pic>
      <p:pic>
        <p:nvPicPr>
          <p:cNvPr id="5" name="Picture 4">
            <a:extLst>
              <a:ext uri="{FF2B5EF4-FFF2-40B4-BE49-F238E27FC236}">
                <a16:creationId xmlns:a16="http://schemas.microsoft.com/office/drawing/2014/main" id="{FF7BA40D-3164-43F7-BEF5-0C59E18D6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2B042DE6-A7AA-48FE-9D23-0FD89ED70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483279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6B94-F67D-411C-B3A5-E3E48057EFA2}"/>
              </a:ext>
            </a:extLst>
          </p:cNvPr>
          <p:cNvSpPr>
            <a:spLocks noGrp="1"/>
          </p:cNvSpPr>
          <p:nvPr>
            <p:ph type="title"/>
          </p:nvPr>
        </p:nvSpPr>
        <p:spPr/>
        <p:txBody>
          <a:bodyPr/>
          <a:lstStyle/>
          <a:p>
            <a:r>
              <a:rPr lang="en-GB" dirty="0"/>
              <a:t>What do you smell at different times of the day?</a:t>
            </a:r>
          </a:p>
        </p:txBody>
      </p:sp>
      <p:sp>
        <p:nvSpPr>
          <p:cNvPr id="3" name="Content Placeholder 2">
            <a:extLst>
              <a:ext uri="{FF2B5EF4-FFF2-40B4-BE49-F238E27FC236}">
                <a16:creationId xmlns:a16="http://schemas.microsoft.com/office/drawing/2014/main" id="{7F2D7673-1A91-41EB-94FE-7DD1BA8F51D9}"/>
              </a:ext>
            </a:extLst>
          </p:cNvPr>
          <p:cNvSpPr>
            <a:spLocks noGrp="1"/>
          </p:cNvSpPr>
          <p:nvPr>
            <p:ph idx="1"/>
          </p:nvPr>
        </p:nvSpPr>
        <p:spPr/>
        <p:txBody>
          <a:bodyPr>
            <a:normAutofit fontScale="85000" lnSpcReduction="20000"/>
          </a:bodyPr>
          <a:lstStyle/>
          <a:p>
            <a:pPr>
              <a:lnSpc>
                <a:spcPct val="150000"/>
              </a:lnSpc>
            </a:pPr>
            <a:r>
              <a:rPr lang="en-GB" dirty="0"/>
              <a:t>Morning:</a:t>
            </a:r>
          </a:p>
          <a:p>
            <a:pPr>
              <a:lnSpc>
                <a:spcPct val="150000"/>
              </a:lnSpc>
            </a:pPr>
            <a:r>
              <a:rPr lang="en-GB" dirty="0"/>
              <a:t>On the way to school:</a:t>
            </a:r>
          </a:p>
          <a:p>
            <a:pPr>
              <a:lnSpc>
                <a:spcPct val="150000"/>
              </a:lnSpc>
            </a:pPr>
            <a:r>
              <a:rPr lang="en-GB" dirty="0"/>
              <a:t>Lunchtime: </a:t>
            </a:r>
          </a:p>
          <a:p>
            <a:pPr>
              <a:lnSpc>
                <a:spcPct val="150000"/>
              </a:lnSpc>
            </a:pPr>
            <a:r>
              <a:rPr lang="en-GB" dirty="0"/>
              <a:t>Afternoon:</a:t>
            </a:r>
          </a:p>
          <a:p>
            <a:pPr>
              <a:lnSpc>
                <a:spcPct val="150000"/>
              </a:lnSpc>
            </a:pPr>
            <a:r>
              <a:rPr lang="en-GB" dirty="0"/>
              <a:t>The way home from school:</a:t>
            </a:r>
          </a:p>
          <a:p>
            <a:pPr>
              <a:lnSpc>
                <a:spcPct val="150000"/>
              </a:lnSpc>
            </a:pPr>
            <a:r>
              <a:rPr lang="en-GB" dirty="0"/>
              <a:t>Tea time:</a:t>
            </a:r>
          </a:p>
          <a:p>
            <a:pPr>
              <a:lnSpc>
                <a:spcPct val="150000"/>
              </a:lnSpc>
            </a:pPr>
            <a:r>
              <a:rPr lang="en-GB" dirty="0"/>
              <a:t>Bedtime:</a:t>
            </a:r>
          </a:p>
        </p:txBody>
      </p:sp>
      <p:pic>
        <p:nvPicPr>
          <p:cNvPr id="4" name="Picture 3">
            <a:extLst>
              <a:ext uri="{FF2B5EF4-FFF2-40B4-BE49-F238E27FC236}">
                <a16:creationId xmlns:a16="http://schemas.microsoft.com/office/drawing/2014/main" id="{F023301F-FA3C-4307-940C-14FD7AB3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6401FC2B-9096-4980-9FB7-274CE4420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08539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E8A1-3FBD-4505-BB74-0EEDA12B2180}"/>
              </a:ext>
            </a:extLst>
          </p:cNvPr>
          <p:cNvSpPr>
            <a:spLocks noGrp="1"/>
          </p:cNvSpPr>
          <p:nvPr>
            <p:ph type="title"/>
          </p:nvPr>
        </p:nvSpPr>
        <p:spPr/>
        <p:txBody>
          <a:bodyPr/>
          <a:lstStyle/>
          <a:p>
            <a:r>
              <a:rPr lang="en-GB" dirty="0"/>
              <a:t>Our tasks/homework today</a:t>
            </a:r>
          </a:p>
        </p:txBody>
      </p:sp>
      <p:sp>
        <p:nvSpPr>
          <p:cNvPr id="3" name="Content Placeholder 2">
            <a:extLst>
              <a:ext uri="{FF2B5EF4-FFF2-40B4-BE49-F238E27FC236}">
                <a16:creationId xmlns:a16="http://schemas.microsoft.com/office/drawing/2014/main" id="{B9D7B24F-BDAE-4461-8856-F8AD4F4626BD}"/>
              </a:ext>
            </a:extLst>
          </p:cNvPr>
          <p:cNvSpPr>
            <a:spLocks noGrp="1"/>
          </p:cNvSpPr>
          <p:nvPr>
            <p:ph idx="1"/>
          </p:nvPr>
        </p:nvSpPr>
        <p:spPr/>
        <p:txBody>
          <a:bodyPr>
            <a:normAutofit/>
          </a:bodyPr>
          <a:lstStyle/>
          <a:p>
            <a:pPr marL="514350" indent="-514350">
              <a:lnSpc>
                <a:spcPct val="150000"/>
              </a:lnSpc>
              <a:buFont typeface="+mj-lt"/>
              <a:buAutoNum type="arabicPeriod"/>
            </a:pPr>
            <a:r>
              <a:rPr lang="en-GB" dirty="0"/>
              <a:t>Think of a walk you take frequently. How often do you stop to smell different parts of your journey?</a:t>
            </a:r>
          </a:p>
          <a:p>
            <a:pPr marL="514350" indent="-514350">
              <a:lnSpc>
                <a:spcPct val="150000"/>
              </a:lnSpc>
              <a:buFont typeface="+mj-lt"/>
              <a:buAutoNum type="arabicPeriod"/>
            </a:pPr>
            <a:r>
              <a:rPr lang="en-GB" dirty="0"/>
              <a:t>Plan this walk/or agree on a common route to school or around your neighbourhood</a:t>
            </a:r>
          </a:p>
          <a:p>
            <a:pPr marL="514350" indent="-514350">
              <a:lnSpc>
                <a:spcPct val="150000"/>
              </a:lnSpc>
              <a:buFont typeface="+mj-lt"/>
              <a:buAutoNum type="arabicPeriod"/>
            </a:pPr>
            <a:r>
              <a:rPr lang="en-GB" dirty="0"/>
              <a:t>Print the map of your area (e.g. from Google) and draw your route.</a:t>
            </a:r>
          </a:p>
          <a:p>
            <a:pPr marL="514350" indent="-514350">
              <a:lnSpc>
                <a:spcPct val="150000"/>
              </a:lnSpc>
              <a:buFont typeface="+mj-lt"/>
              <a:buAutoNum type="arabicPeriod"/>
            </a:pPr>
            <a:r>
              <a:rPr lang="en-GB" dirty="0"/>
              <a:t>Take your walk, stopping along the way to document smells</a:t>
            </a:r>
          </a:p>
        </p:txBody>
      </p:sp>
      <p:pic>
        <p:nvPicPr>
          <p:cNvPr id="4" name="Picture 3">
            <a:extLst>
              <a:ext uri="{FF2B5EF4-FFF2-40B4-BE49-F238E27FC236}">
                <a16:creationId xmlns:a16="http://schemas.microsoft.com/office/drawing/2014/main" id="{75E42587-383C-47C8-B77E-B95615513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03DC0623-13D2-4DE3-BC53-E7E2A2361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23143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6D5CB-5435-4D27-B778-AAF07200CB77}"/>
              </a:ext>
            </a:extLst>
          </p:cNvPr>
          <p:cNvSpPr/>
          <p:nvPr/>
        </p:nvSpPr>
        <p:spPr>
          <a:xfrm>
            <a:off x="5974813" y="3244334"/>
            <a:ext cx="242374" cy="369332"/>
          </a:xfrm>
          <a:prstGeom prst="rect">
            <a:avLst/>
          </a:prstGeom>
        </p:spPr>
        <p:txBody>
          <a:bodyPr wrap="none">
            <a:spAutoFit/>
          </a:bodyPr>
          <a:lstStyle/>
          <a:p>
            <a:r>
              <a:rPr lang="en-GB" b="0" i="0" dirty="0">
                <a:solidFill>
                  <a:srgbClr val="000000"/>
                </a:solidFill>
                <a:effectLst/>
                <a:latin typeface="Times New Roman" panose="02020603050405020304" pitchFamily="18" charset="0"/>
              </a:rPr>
              <a:t> </a:t>
            </a:r>
            <a:endParaRPr lang="en-GB" dirty="0"/>
          </a:p>
        </p:txBody>
      </p:sp>
      <p:sp>
        <p:nvSpPr>
          <p:cNvPr id="5" name="Rectangle 4">
            <a:extLst>
              <a:ext uri="{FF2B5EF4-FFF2-40B4-BE49-F238E27FC236}">
                <a16:creationId xmlns:a16="http://schemas.microsoft.com/office/drawing/2014/main" id="{B122A567-D8AF-476F-9A7B-6B2747483930}"/>
              </a:ext>
            </a:extLst>
          </p:cNvPr>
          <p:cNvSpPr/>
          <p:nvPr/>
        </p:nvSpPr>
        <p:spPr>
          <a:xfrm>
            <a:off x="5974813" y="3244334"/>
            <a:ext cx="242374" cy="369332"/>
          </a:xfrm>
          <a:prstGeom prst="rect">
            <a:avLst/>
          </a:prstGeom>
        </p:spPr>
        <p:txBody>
          <a:bodyPr wrap="none">
            <a:spAutoFit/>
          </a:bodyPr>
          <a:lstStyle/>
          <a:p>
            <a:r>
              <a:rPr lang="en-GB" b="0" i="0" dirty="0">
                <a:solidFill>
                  <a:srgbClr val="000000"/>
                </a:solidFill>
                <a:effectLst/>
                <a:latin typeface="Times New Roman" panose="02020603050405020304" pitchFamily="18" charset="0"/>
              </a:rPr>
              <a:t> </a:t>
            </a:r>
            <a:endParaRPr lang="en-GB" dirty="0"/>
          </a:p>
        </p:txBody>
      </p:sp>
      <p:grpSp>
        <p:nvGrpSpPr>
          <p:cNvPr id="6" name="Group 5">
            <a:extLst>
              <a:ext uri="{FF2B5EF4-FFF2-40B4-BE49-F238E27FC236}">
                <a16:creationId xmlns:a16="http://schemas.microsoft.com/office/drawing/2014/main" id="{2B6E2672-A391-419F-9FDE-A21B7FE0CD27}"/>
              </a:ext>
            </a:extLst>
          </p:cNvPr>
          <p:cNvGrpSpPr/>
          <p:nvPr/>
        </p:nvGrpSpPr>
        <p:grpSpPr>
          <a:xfrm>
            <a:off x="8081245" y="56924"/>
            <a:ext cx="4130140" cy="6432530"/>
            <a:chOff x="8061860" y="2310686"/>
            <a:chExt cx="4130140" cy="6432530"/>
          </a:xfrm>
        </p:grpSpPr>
        <p:grpSp>
          <p:nvGrpSpPr>
            <p:cNvPr id="7" name="Group 6">
              <a:extLst>
                <a:ext uri="{FF2B5EF4-FFF2-40B4-BE49-F238E27FC236}">
                  <a16:creationId xmlns:a16="http://schemas.microsoft.com/office/drawing/2014/main" id="{8496F2E6-3AA3-4275-9C10-F4CD09142692}"/>
                </a:ext>
              </a:extLst>
            </p:cNvPr>
            <p:cNvGrpSpPr/>
            <p:nvPr/>
          </p:nvGrpSpPr>
          <p:grpSpPr>
            <a:xfrm>
              <a:off x="8061860" y="3177499"/>
              <a:ext cx="818653" cy="3356787"/>
              <a:chOff x="8252154" y="1848170"/>
              <a:chExt cx="1289151" cy="4504426"/>
            </a:xfrm>
          </p:grpSpPr>
          <p:pic>
            <p:nvPicPr>
              <p:cNvPr id="9" name="Picture 8">
                <a:extLst>
                  <a:ext uri="{FF2B5EF4-FFF2-40B4-BE49-F238E27FC236}">
                    <a16:creationId xmlns:a16="http://schemas.microsoft.com/office/drawing/2014/main" id="{907FFCAE-4F29-4726-8517-20B5FAEBB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9503" y="4720681"/>
                <a:ext cx="1021817" cy="1021816"/>
              </a:xfrm>
              <a:prstGeom prst="rect">
                <a:avLst/>
              </a:prstGeom>
            </p:spPr>
          </p:pic>
          <p:pic>
            <p:nvPicPr>
              <p:cNvPr id="10" name="Picture 9">
                <a:extLst>
                  <a:ext uri="{FF2B5EF4-FFF2-40B4-BE49-F238E27FC236}">
                    <a16:creationId xmlns:a16="http://schemas.microsoft.com/office/drawing/2014/main" id="{51727874-A446-463D-A76A-4E758D3E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572" y="5647341"/>
                <a:ext cx="705257" cy="705255"/>
              </a:xfrm>
              <a:prstGeom prst="rect">
                <a:avLst/>
              </a:prstGeom>
            </p:spPr>
          </p:pic>
          <p:pic>
            <p:nvPicPr>
              <p:cNvPr id="11" name="Picture 10">
                <a:extLst>
                  <a:ext uri="{FF2B5EF4-FFF2-40B4-BE49-F238E27FC236}">
                    <a16:creationId xmlns:a16="http://schemas.microsoft.com/office/drawing/2014/main" id="{963A0070-65DC-4626-BDD1-6E32B7A275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2213" y="4163075"/>
                <a:ext cx="884953" cy="884951"/>
              </a:xfrm>
              <a:prstGeom prst="rect">
                <a:avLst/>
              </a:prstGeom>
            </p:spPr>
          </p:pic>
          <p:pic>
            <p:nvPicPr>
              <p:cNvPr id="12" name="Picture 11">
                <a:extLst>
                  <a:ext uri="{FF2B5EF4-FFF2-40B4-BE49-F238E27FC236}">
                    <a16:creationId xmlns:a16="http://schemas.microsoft.com/office/drawing/2014/main" id="{FDE4BAC3-B2E6-41AD-A02C-65C3D67996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2154" y="3202517"/>
                <a:ext cx="1289151" cy="1289150"/>
              </a:xfrm>
              <a:prstGeom prst="rect">
                <a:avLst/>
              </a:prstGeom>
            </p:spPr>
          </p:pic>
          <p:pic>
            <p:nvPicPr>
              <p:cNvPr id="13" name="Picture 12">
                <a:extLst>
                  <a:ext uri="{FF2B5EF4-FFF2-40B4-BE49-F238E27FC236}">
                    <a16:creationId xmlns:a16="http://schemas.microsoft.com/office/drawing/2014/main" id="{BF99DB2C-69CE-4102-B3D2-19E69AE7B3F8}"/>
                  </a:ext>
                </a:extLst>
              </p:cNvPr>
              <p:cNvPicPr>
                <a:picLocks noChangeAspect="1"/>
              </p:cNvPicPr>
              <p:nvPr/>
            </p:nvPicPr>
            <p:blipFill>
              <a:blip r:embed="rId7"/>
              <a:stretch>
                <a:fillRect/>
              </a:stretch>
            </p:blipFill>
            <p:spPr>
              <a:xfrm>
                <a:off x="8420054" y="2658408"/>
                <a:ext cx="883748" cy="872016"/>
              </a:xfrm>
              <a:prstGeom prst="rect">
                <a:avLst/>
              </a:prstGeom>
            </p:spPr>
          </p:pic>
          <p:pic>
            <p:nvPicPr>
              <p:cNvPr id="14" name="Picture 13">
                <a:extLst>
                  <a:ext uri="{FF2B5EF4-FFF2-40B4-BE49-F238E27FC236}">
                    <a16:creationId xmlns:a16="http://schemas.microsoft.com/office/drawing/2014/main" id="{6D000925-15DE-482A-BB57-5FB964E08A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7267" y="1848170"/>
                <a:ext cx="800505" cy="720020"/>
              </a:xfrm>
              <a:prstGeom prst="rect">
                <a:avLst/>
              </a:prstGeom>
            </p:spPr>
          </p:pic>
        </p:grpSp>
        <p:sp>
          <p:nvSpPr>
            <p:cNvPr id="8" name="TextBox 7">
              <a:extLst>
                <a:ext uri="{FF2B5EF4-FFF2-40B4-BE49-F238E27FC236}">
                  <a16:creationId xmlns:a16="http://schemas.microsoft.com/office/drawing/2014/main" id="{42535AB6-033F-403F-9F3B-B772EECBE31B}"/>
                </a:ext>
              </a:extLst>
            </p:cNvPr>
            <p:cNvSpPr txBox="1"/>
            <p:nvPr/>
          </p:nvSpPr>
          <p:spPr>
            <a:xfrm>
              <a:off x="8836314" y="2310686"/>
              <a:ext cx="3355686" cy="6432530"/>
            </a:xfrm>
            <a:prstGeom prst="rect">
              <a:avLst/>
            </a:prstGeom>
            <a:noFill/>
          </p:spPr>
          <p:txBody>
            <a:bodyPr wrap="square" rtlCol="0">
              <a:spAutoFit/>
            </a:bodyPr>
            <a:lstStyle/>
            <a:p>
              <a:r>
                <a:rPr lang="en-GB" sz="1600" b="1" dirty="0"/>
                <a:t>Key</a:t>
              </a:r>
            </a:p>
            <a:p>
              <a:r>
                <a:rPr lang="en-GB" sz="1600" dirty="0"/>
                <a:t>School – it makes me feel safe, but it is cold!</a:t>
              </a:r>
            </a:p>
            <a:p>
              <a:endParaRPr lang="en-GB" sz="1600" dirty="0"/>
            </a:p>
            <a:p>
              <a:r>
                <a:rPr lang="en-GB" sz="1600" dirty="0"/>
                <a:t>Roads – they allow me to get to school but are noisy</a:t>
              </a:r>
            </a:p>
            <a:p>
              <a:endParaRPr lang="en-GB" sz="1600" dirty="0"/>
            </a:p>
            <a:p>
              <a:r>
                <a:rPr lang="en-GB" sz="1600" dirty="0"/>
                <a:t>River – it allows me to relax</a:t>
              </a:r>
            </a:p>
            <a:p>
              <a:endParaRPr lang="en-GB" sz="1600" dirty="0"/>
            </a:p>
            <a:p>
              <a:r>
                <a:rPr lang="en-GB" sz="1600" dirty="0"/>
                <a:t>Fast cars – they are scary</a:t>
              </a:r>
            </a:p>
            <a:p>
              <a:endParaRPr lang="en-GB" sz="1600" dirty="0"/>
            </a:p>
            <a:p>
              <a:r>
                <a:rPr lang="en-GB" sz="1600" dirty="0"/>
                <a:t>Rubbish – it smells</a:t>
              </a:r>
            </a:p>
            <a:p>
              <a:endParaRPr lang="en-GB" sz="1600" dirty="0"/>
            </a:p>
            <a:p>
              <a:r>
                <a:rPr lang="en-GB" sz="1600" dirty="0"/>
                <a:t> Dog poo – it makes me sad</a:t>
              </a:r>
            </a:p>
            <a:p>
              <a:endParaRPr lang="en-GB" sz="1600" dirty="0"/>
            </a:p>
            <a:p>
              <a:r>
                <a:rPr lang="en-GB" sz="1600" dirty="0"/>
                <a:t>Trees – they make me feel calm</a:t>
              </a:r>
            </a:p>
            <a:p>
              <a:endParaRPr lang="en-GB" sz="1600" dirty="0"/>
            </a:p>
            <a:p>
              <a:r>
                <a:rPr lang="en-GB" sz="1600" dirty="0"/>
                <a:t>Ducks – I love to watch them at the lake</a:t>
              </a:r>
            </a:p>
            <a:p>
              <a:endParaRPr lang="en-GB" sz="1600" dirty="0"/>
            </a:p>
            <a:p>
              <a:r>
                <a:rPr lang="en-GB" sz="1600" dirty="0"/>
                <a:t>Access – I struggle to cross the road here (there isn’t a drop kerb)</a:t>
              </a:r>
            </a:p>
            <a:p>
              <a:endParaRPr lang="en-GB" sz="1600" dirty="0"/>
            </a:p>
            <a:p>
              <a:r>
                <a:rPr lang="en-GB" sz="1600" dirty="0"/>
                <a:t>Route to school</a:t>
              </a:r>
            </a:p>
            <a:p>
              <a:endParaRPr lang="en-GB" sz="1600" dirty="0"/>
            </a:p>
          </p:txBody>
        </p:sp>
      </p:grpSp>
      <p:pic>
        <p:nvPicPr>
          <p:cNvPr id="16" name="Picture 15">
            <a:extLst>
              <a:ext uri="{FF2B5EF4-FFF2-40B4-BE49-F238E27FC236}">
                <a16:creationId xmlns:a16="http://schemas.microsoft.com/office/drawing/2014/main" id="{90BCBAB9-B453-4E47-AB32-B171611F74E4}"/>
              </a:ext>
            </a:extLst>
          </p:cNvPr>
          <p:cNvPicPr>
            <a:picLocks noChangeAspect="1"/>
          </p:cNvPicPr>
          <p:nvPr/>
        </p:nvPicPr>
        <p:blipFill>
          <a:blip r:embed="rId9"/>
          <a:stretch>
            <a:fillRect/>
          </a:stretch>
        </p:blipFill>
        <p:spPr>
          <a:xfrm>
            <a:off x="288436" y="1825625"/>
            <a:ext cx="7534509" cy="4801314"/>
          </a:xfrm>
          <a:prstGeom prst="rect">
            <a:avLst/>
          </a:prstGeom>
        </p:spPr>
      </p:pic>
      <p:pic>
        <p:nvPicPr>
          <p:cNvPr id="23" name="Content Placeholder 22" descr="New Wheelchair">
            <a:extLst>
              <a:ext uri="{FF2B5EF4-FFF2-40B4-BE49-F238E27FC236}">
                <a16:creationId xmlns:a16="http://schemas.microsoft.com/office/drawing/2014/main" id="{12439C94-A398-402A-8ECD-24A67D7CAD9D}"/>
              </a:ext>
            </a:extLst>
          </p:cNvPr>
          <p:cNvPicPr>
            <a:picLocks noGrp="1" noChangeAspect="1"/>
          </p:cNvPicPr>
          <p:nvPr>
            <p:ph idx="1"/>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36097" y="5055696"/>
            <a:ext cx="561974" cy="561974"/>
          </a:xfrm>
        </p:spPr>
      </p:pic>
      <p:pic>
        <p:nvPicPr>
          <p:cNvPr id="18" name="Picture 17">
            <a:extLst>
              <a:ext uri="{FF2B5EF4-FFF2-40B4-BE49-F238E27FC236}">
                <a16:creationId xmlns:a16="http://schemas.microsoft.com/office/drawing/2014/main" id="{D12B26E9-41CE-4B09-8A87-1777B7D22D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9888" y="3842950"/>
            <a:ext cx="508347" cy="536573"/>
          </a:xfrm>
          <a:prstGeom prst="rect">
            <a:avLst/>
          </a:prstGeom>
        </p:spPr>
      </p:pic>
      <p:pic>
        <p:nvPicPr>
          <p:cNvPr id="19" name="Picture 18">
            <a:extLst>
              <a:ext uri="{FF2B5EF4-FFF2-40B4-BE49-F238E27FC236}">
                <a16:creationId xmlns:a16="http://schemas.microsoft.com/office/drawing/2014/main" id="{DC67621B-E4B2-4C50-95D3-EAD42DED3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140" y="4071674"/>
            <a:ext cx="818653" cy="960701"/>
          </a:xfrm>
          <a:prstGeom prst="rect">
            <a:avLst/>
          </a:prstGeom>
        </p:spPr>
      </p:pic>
      <p:pic>
        <p:nvPicPr>
          <p:cNvPr id="21" name="Picture 20">
            <a:extLst>
              <a:ext uri="{FF2B5EF4-FFF2-40B4-BE49-F238E27FC236}">
                <a16:creationId xmlns:a16="http://schemas.microsoft.com/office/drawing/2014/main" id="{40990174-3469-4ABC-8767-65660C175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3348" y="5591357"/>
            <a:ext cx="447861" cy="525571"/>
          </a:xfrm>
          <a:prstGeom prst="rect">
            <a:avLst/>
          </a:prstGeom>
        </p:spPr>
      </p:pic>
      <p:pic>
        <p:nvPicPr>
          <p:cNvPr id="25" name="Graphic 24" descr="Duck">
            <a:extLst>
              <a:ext uri="{FF2B5EF4-FFF2-40B4-BE49-F238E27FC236}">
                <a16:creationId xmlns:a16="http://schemas.microsoft.com/office/drawing/2014/main" id="{5D905A7F-A85A-4607-A02A-8C0AFF0A819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77771" y="5717112"/>
            <a:ext cx="732117" cy="732117"/>
          </a:xfrm>
          <a:prstGeom prst="rect">
            <a:avLst/>
          </a:prstGeom>
        </p:spPr>
      </p:pic>
      <p:pic>
        <p:nvPicPr>
          <p:cNvPr id="26" name="Graphic 25" descr="Duck">
            <a:extLst>
              <a:ext uri="{FF2B5EF4-FFF2-40B4-BE49-F238E27FC236}">
                <a16:creationId xmlns:a16="http://schemas.microsoft.com/office/drawing/2014/main" id="{AF653792-D220-4DB4-9331-392928A589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10720" y="4135302"/>
            <a:ext cx="732117" cy="732117"/>
          </a:xfrm>
          <a:prstGeom prst="rect">
            <a:avLst/>
          </a:prstGeom>
        </p:spPr>
      </p:pic>
      <p:pic>
        <p:nvPicPr>
          <p:cNvPr id="27" name="Content Placeholder 22" descr="New Wheelchair">
            <a:extLst>
              <a:ext uri="{FF2B5EF4-FFF2-40B4-BE49-F238E27FC236}">
                <a16:creationId xmlns:a16="http://schemas.microsoft.com/office/drawing/2014/main" id="{2262CD7A-3653-4410-BB25-B9046BB61D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2963" y="4883992"/>
            <a:ext cx="561974" cy="561974"/>
          </a:xfrm>
          <a:prstGeom prst="rect">
            <a:avLst/>
          </a:prstGeom>
        </p:spPr>
      </p:pic>
      <p:sp>
        <p:nvSpPr>
          <p:cNvPr id="28" name="Arc 27">
            <a:extLst>
              <a:ext uri="{FF2B5EF4-FFF2-40B4-BE49-F238E27FC236}">
                <a16:creationId xmlns:a16="http://schemas.microsoft.com/office/drawing/2014/main" id="{B7476BB1-2100-4054-87B7-B9D5CF521617}"/>
              </a:ext>
            </a:extLst>
          </p:cNvPr>
          <p:cNvSpPr/>
          <p:nvPr/>
        </p:nvSpPr>
        <p:spPr>
          <a:xfrm rot="18559662">
            <a:off x="6307032" y="3906390"/>
            <a:ext cx="2317884" cy="1337589"/>
          </a:xfrm>
          <a:prstGeom prst="arc">
            <a:avLst>
              <a:gd name="adj1" fmla="val 16200000"/>
              <a:gd name="adj2" fmla="val 20363370"/>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BD09A708-3F87-4854-B133-95253285B63A}"/>
              </a:ext>
            </a:extLst>
          </p:cNvPr>
          <p:cNvSpPr/>
          <p:nvPr/>
        </p:nvSpPr>
        <p:spPr>
          <a:xfrm rot="9995776">
            <a:off x="4564982" y="3898252"/>
            <a:ext cx="2541351" cy="732117"/>
          </a:xfrm>
          <a:prstGeom prst="arc">
            <a:avLst>
              <a:gd name="adj1" fmla="val 11609279"/>
              <a:gd name="adj2" fmla="val 20271086"/>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4619C3C7-5EB1-4542-9DE2-7608751ED789}"/>
              </a:ext>
            </a:extLst>
          </p:cNvPr>
          <p:cNvSpPr/>
          <p:nvPr/>
        </p:nvSpPr>
        <p:spPr>
          <a:xfrm rot="20427432">
            <a:off x="3344333" y="4854148"/>
            <a:ext cx="2541351" cy="732117"/>
          </a:xfrm>
          <a:prstGeom prst="arc">
            <a:avLst>
              <a:gd name="adj1" fmla="val 11157734"/>
              <a:gd name="adj2" fmla="val 20271086"/>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5DA9606D-F4A7-4448-A5D5-15B21DAFA5C6}"/>
              </a:ext>
            </a:extLst>
          </p:cNvPr>
          <p:cNvCxnSpPr>
            <a:cxnSpLocks/>
            <a:endCxn id="30" idx="0"/>
          </p:cNvCxnSpPr>
          <p:nvPr/>
        </p:nvCxnSpPr>
        <p:spPr>
          <a:xfrm>
            <a:off x="2463282" y="5220206"/>
            <a:ext cx="984214" cy="282032"/>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6461774A-CC6B-4788-8CF4-180E00D6B879}"/>
              </a:ext>
            </a:extLst>
          </p:cNvPr>
          <p:cNvCxnSpPr>
            <a:cxnSpLocks/>
          </p:cNvCxnSpPr>
          <p:nvPr/>
        </p:nvCxnSpPr>
        <p:spPr>
          <a:xfrm flipV="1">
            <a:off x="2463282" y="4652889"/>
            <a:ext cx="0" cy="513999"/>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C3164693-7509-4FF9-872D-4D83E09D5E7D}"/>
              </a:ext>
            </a:extLst>
          </p:cNvPr>
          <p:cNvCxnSpPr>
            <a:cxnSpLocks/>
          </p:cNvCxnSpPr>
          <p:nvPr/>
        </p:nvCxnSpPr>
        <p:spPr>
          <a:xfrm flipH="1" flipV="1">
            <a:off x="2486232" y="4660370"/>
            <a:ext cx="535900" cy="33727"/>
          </a:xfrm>
          <a:prstGeom prst="line">
            <a:avLst/>
          </a:prstGeom>
        </p:spPr>
        <p:style>
          <a:lnRef idx="1">
            <a:schemeClr val="accent2"/>
          </a:lnRef>
          <a:fillRef idx="0">
            <a:schemeClr val="accent2"/>
          </a:fillRef>
          <a:effectRef idx="0">
            <a:schemeClr val="accent2"/>
          </a:effectRef>
          <a:fontRef idx="minor">
            <a:schemeClr val="tx1"/>
          </a:fontRef>
        </p:style>
      </p:cxnSp>
      <p:sp>
        <p:nvSpPr>
          <p:cNvPr id="39" name="Arc 38">
            <a:extLst>
              <a:ext uri="{FF2B5EF4-FFF2-40B4-BE49-F238E27FC236}">
                <a16:creationId xmlns:a16="http://schemas.microsoft.com/office/drawing/2014/main" id="{DF19AA8A-4C6C-4FF0-A0CF-439843C8FC65}"/>
              </a:ext>
            </a:extLst>
          </p:cNvPr>
          <p:cNvSpPr/>
          <p:nvPr/>
        </p:nvSpPr>
        <p:spPr>
          <a:xfrm rot="20427432">
            <a:off x="6966866" y="5794083"/>
            <a:ext cx="2541351" cy="732117"/>
          </a:xfrm>
          <a:prstGeom prst="arc">
            <a:avLst>
              <a:gd name="adj1" fmla="val 16410947"/>
              <a:gd name="adj2" fmla="val 20271086"/>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40" name="Title 1">
            <a:extLst>
              <a:ext uri="{FF2B5EF4-FFF2-40B4-BE49-F238E27FC236}">
                <a16:creationId xmlns:a16="http://schemas.microsoft.com/office/drawing/2014/main" id="{7B2C7729-65B5-42F1-8C85-C44F01B06630}"/>
              </a:ext>
            </a:extLst>
          </p:cNvPr>
          <p:cNvSpPr>
            <a:spLocks noGrp="1"/>
          </p:cNvSpPr>
          <p:nvPr>
            <p:ph type="title"/>
          </p:nvPr>
        </p:nvSpPr>
        <p:spPr>
          <a:xfrm>
            <a:off x="838200" y="365125"/>
            <a:ext cx="10515600" cy="1325563"/>
          </a:xfrm>
        </p:spPr>
        <p:txBody>
          <a:bodyPr/>
          <a:lstStyle/>
          <a:p>
            <a:r>
              <a:rPr lang="en-GB" dirty="0"/>
              <a:t>Example</a:t>
            </a:r>
          </a:p>
        </p:txBody>
      </p:sp>
      <p:pic>
        <p:nvPicPr>
          <p:cNvPr id="31" name="Picture 30">
            <a:extLst>
              <a:ext uri="{FF2B5EF4-FFF2-40B4-BE49-F238E27FC236}">
                <a16:creationId xmlns:a16="http://schemas.microsoft.com/office/drawing/2014/main" id="{8247C770-5D67-44E4-91C5-F98CB3512C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33" name="Picture 32">
            <a:extLst>
              <a:ext uri="{FF2B5EF4-FFF2-40B4-BE49-F238E27FC236}">
                <a16:creationId xmlns:a16="http://schemas.microsoft.com/office/drawing/2014/main" id="{3918C3AC-AC84-4922-831E-2CDC3E1CFB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Graphic 2" descr="Schoolhouse">
            <a:extLst>
              <a:ext uri="{FF2B5EF4-FFF2-40B4-BE49-F238E27FC236}">
                <a16:creationId xmlns:a16="http://schemas.microsoft.com/office/drawing/2014/main" id="{F8A594A9-328C-4D8F-9D4B-389E637476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71555" y="3868027"/>
            <a:ext cx="914400" cy="914400"/>
          </a:xfrm>
          <a:prstGeom prst="rect">
            <a:avLst/>
          </a:prstGeom>
        </p:spPr>
      </p:pic>
      <p:pic>
        <p:nvPicPr>
          <p:cNvPr id="38" name="Graphic 37" descr="Schoolhouse">
            <a:extLst>
              <a:ext uri="{FF2B5EF4-FFF2-40B4-BE49-F238E27FC236}">
                <a16:creationId xmlns:a16="http://schemas.microsoft.com/office/drawing/2014/main" id="{1FB2ACDF-1E3E-4927-9C2E-0F3D4D41D0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81245" y="119288"/>
            <a:ext cx="759904" cy="759904"/>
          </a:xfrm>
          <a:prstGeom prst="rect">
            <a:avLst/>
          </a:prstGeom>
        </p:spPr>
      </p:pic>
    </p:spTree>
    <p:extLst>
      <p:ext uri="{BB962C8B-B14F-4D97-AF65-F5344CB8AC3E}">
        <p14:creationId xmlns:p14="http://schemas.microsoft.com/office/powerpoint/2010/main" val="979249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DCF5-3884-4545-B457-F318EB45B861}"/>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2DF3D82E-9398-441F-8FE8-A226F07C8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2E6A7C9A-A895-43C5-8EA6-7A0D84C2D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892DD5CF-137A-4BDB-A716-41F808FBC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864910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Computer programming with traffic sensors</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Activities five</a:t>
            </a:r>
          </a:p>
        </p:txBody>
      </p:sp>
      <p:pic>
        <p:nvPicPr>
          <p:cNvPr id="6" name="Picture 5">
            <a:extLst>
              <a:ext uri="{FF2B5EF4-FFF2-40B4-BE49-F238E27FC236}">
                <a16:creationId xmlns:a16="http://schemas.microsoft.com/office/drawing/2014/main" id="{6AF2C634-FDA2-4835-810D-46145AB1D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11FE2D46-FD59-4017-B83E-5345D4923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143267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327496-9459-4F14-BE47-B7BE47FD8CC5}"/>
              </a:ext>
            </a:extLst>
          </p:cNvPr>
          <p:cNvSpPr>
            <a:spLocks noGrp="1"/>
          </p:cNvSpPr>
          <p:nvPr>
            <p:ph type="title"/>
          </p:nvPr>
        </p:nvSpPr>
        <p:spPr/>
        <p:txBody>
          <a:bodyPr/>
          <a:lstStyle/>
          <a:p>
            <a:r>
              <a:rPr lang="en-GB" dirty="0"/>
              <a:t>What is an algorithm?</a:t>
            </a:r>
          </a:p>
        </p:txBody>
      </p:sp>
      <p:pic>
        <p:nvPicPr>
          <p:cNvPr id="6" name="Online Media 5">
            <a:hlinkClick r:id="" action="ppaction://media"/>
            <a:extLst>
              <a:ext uri="{FF2B5EF4-FFF2-40B4-BE49-F238E27FC236}">
                <a16:creationId xmlns:a16="http://schemas.microsoft.com/office/drawing/2014/main" id="{498BAB43-9F4F-4B20-897D-8D3EA032DF45}"/>
              </a:ext>
            </a:extLst>
          </p:cNvPr>
          <p:cNvPicPr>
            <a:picLocks noGrp="1" noRot="1" noChangeAspect="1"/>
          </p:cNvPicPr>
          <p:nvPr>
            <p:ph idx="1"/>
            <a:videoFile r:link="rId1"/>
          </p:nvPr>
        </p:nvPicPr>
        <p:blipFill>
          <a:blip r:embed="rId4"/>
          <a:stretch>
            <a:fillRect/>
          </a:stretch>
        </p:blipFill>
        <p:spPr>
          <a:xfrm>
            <a:off x="3248025" y="2358826"/>
            <a:ext cx="5695950" cy="3203972"/>
          </a:xfrm>
          <a:prstGeom prst="rect">
            <a:avLst/>
          </a:prstGeom>
        </p:spPr>
      </p:pic>
      <p:pic>
        <p:nvPicPr>
          <p:cNvPr id="7" name="Picture 6">
            <a:extLst>
              <a:ext uri="{FF2B5EF4-FFF2-40B4-BE49-F238E27FC236}">
                <a16:creationId xmlns:a16="http://schemas.microsoft.com/office/drawing/2014/main" id="{A8BDB9C6-8182-4A95-8365-79ED71CCF5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56142D2C-A295-4515-93D4-3FAEC923A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362357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327496-9459-4F14-BE47-B7BE47FD8CC5}"/>
              </a:ext>
            </a:extLst>
          </p:cNvPr>
          <p:cNvSpPr>
            <a:spLocks noGrp="1"/>
          </p:cNvSpPr>
          <p:nvPr>
            <p:ph type="title"/>
          </p:nvPr>
        </p:nvSpPr>
        <p:spPr/>
        <p:txBody>
          <a:bodyPr/>
          <a:lstStyle/>
          <a:p>
            <a:r>
              <a:rPr lang="en-GB" dirty="0"/>
              <a:t>The Telraam traffic sensor</a:t>
            </a:r>
          </a:p>
        </p:txBody>
      </p:sp>
      <p:sp>
        <p:nvSpPr>
          <p:cNvPr id="3" name="Content Placeholder 2">
            <a:extLst>
              <a:ext uri="{FF2B5EF4-FFF2-40B4-BE49-F238E27FC236}">
                <a16:creationId xmlns:a16="http://schemas.microsoft.com/office/drawing/2014/main" id="{22772979-4C4A-4C4E-A8B2-CB0AC11FA9DD}"/>
              </a:ext>
            </a:extLst>
          </p:cNvPr>
          <p:cNvSpPr>
            <a:spLocks noGrp="1"/>
          </p:cNvSpPr>
          <p:nvPr>
            <p:ph idx="1"/>
          </p:nvPr>
        </p:nvSpPr>
        <p:spPr>
          <a:xfrm>
            <a:off x="838200" y="1825625"/>
            <a:ext cx="8686800" cy="4351338"/>
          </a:xfrm>
        </p:spPr>
        <p:txBody>
          <a:bodyPr>
            <a:normAutofit fontScale="70000" lnSpcReduction="20000"/>
          </a:bodyPr>
          <a:lstStyle/>
          <a:p>
            <a:pPr marL="0" indent="0">
              <a:lnSpc>
                <a:spcPct val="150000"/>
              </a:lnSpc>
              <a:buNone/>
            </a:pPr>
            <a:r>
              <a:rPr lang="en-GB" dirty="0"/>
              <a:t>The Telraam traffic sensor consists of a </a:t>
            </a:r>
            <a:r>
              <a:rPr lang="en-GB" b="1" dirty="0"/>
              <a:t>Raspberry Pi computer and a camera</a:t>
            </a:r>
            <a:r>
              <a:rPr lang="en-GB" dirty="0"/>
              <a:t>. The camera takes a photo every time it detects a moving object. </a:t>
            </a:r>
          </a:p>
          <a:p>
            <a:pPr marL="0" indent="0">
              <a:lnSpc>
                <a:spcPct val="150000"/>
              </a:lnSpc>
              <a:buNone/>
            </a:pPr>
            <a:endParaRPr lang="en-GB" dirty="0"/>
          </a:p>
          <a:p>
            <a:pPr marL="0" indent="0">
              <a:lnSpc>
                <a:spcPct val="150000"/>
              </a:lnSpc>
              <a:buNone/>
            </a:pPr>
            <a:r>
              <a:rPr lang="en-GB" dirty="0"/>
              <a:t>The computer then uses an </a:t>
            </a:r>
            <a:r>
              <a:rPr lang="en-GB" b="1" dirty="0"/>
              <a:t>algorithm </a:t>
            </a:r>
            <a:r>
              <a:rPr lang="en-GB" dirty="0"/>
              <a:t>to work out the transport type of the object (car, person, bike or heavy vehicle). </a:t>
            </a:r>
          </a:p>
          <a:p>
            <a:pPr marL="0" indent="0">
              <a:lnSpc>
                <a:spcPct val="150000"/>
              </a:lnSpc>
              <a:buNone/>
            </a:pPr>
            <a:endParaRPr lang="en-GB" dirty="0"/>
          </a:p>
          <a:p>
            <a:pPr marL="0" indent="0">
              <a:lnSpc>
                <a:spcPct val="150000"/>
              </a:lnSpc>
              <a:buNone/>
            </a:pPr>
            <a:r>
              <a:rPr lang="en-GB" dirty="0"/>
              <a:t>Computers speak their own language, so we need to translate our instructions into </a:t>
            </a:r>
            <a:r>
              <a:rPr lang="en-GB" b="1" dirty="0"/>
              <a:t>code </a:t>
            </a:r>
            <a:r>
              <a:rPr lang="en-GB" dirty="0"/>
              <a:t>the computer programme will understand, like logic statements.</a:t>
            </a:r>
          </a:p>
        </p:txBody>
      </p:sp>
      <p:pic>
        <p:nvPicPr>
          <p:cNvPr id="7" name="Picture 6">
            <a:extLst>
              <a:ext uri="{FF2B5EF4-FFF2-40B4-BE49-F238E27FC236}">
                <a16:creationId xmlns:a16="http://schemas.microsoft.com/office/drawing/2014/main" id="{B91347B4-6A7A-408C-9D09-51277CE2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861" y="-40141"/>
            <a:ext cx="2615802" cy="3399065"/>
          </a:xfrm>
          <a:prstGeom prst="rect">
            <a:avLst/>
          </a:prstGeom>
        </p:spPr>
      </p:pic>
      <p:pic>
        <p:nvPicPr>
          <p:cNvPr id="9" name="Picture 8">
            <a:extLst>
              <a:ext uri="{FF2B5EF4-FFF2-40B4-BE49-F238E27FC236}">
                <a16:creationId xmlns:a16="http://schemas.microsoft.com/office/drawing/2014/main" id="{8F51E856-2F90-42B1-9303-D724347F4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376" y="3287877"/>
            <a:ext cx="2114771" cy="1426834"/>
          </a:xfrm>
          <a:prstGeom prst="rect">
            <a:avLst/>
          </a:prstGeom>
        </p:spPr>
      </p:pic>
      <p:sp>
        <p:nvSpPr>
          <p:cNvPr id="10" name="TextBox 9">
            <a:extLst>
              <a:ext uri="{FF2B5EF4-FFF2-40B4-BE49-F238E27FC236}">
                <a16:creationId xmlns:a16="http://schemas.microsoft.com/office/drawing/2014/main" id="{31970DA5-F778-4D1C-A6A4-920CBA21B567}"/>
              </a:ext>
            </a:extLst>
          </p:cNvPr>
          <p:cNvSpPr txBox="1"/>
          <p:nvPr/>
        </p:nvSpPr>
        <p:spPr>
          <a:xfrm>
            <a:off x="10091057" y="5078186"/>
            <a:ext cx="1763486" cy="1200329"/>
          </a:xfrm>
          <a:prstGeom prst="rect">
            <a:avLst/>
          </a:prstGeom>
          <a:noFill/>
        </p:spPr>
        <p:txBody>
          <a:bodyPr wrap="square" rtlCol="0">
            <a:spAutoFit/>
          </a:bodyPr>
          <a:lstStyle/>
          <a:p>
            <a:r>
              <a:rPr lang="en-GB" sz="2400" b="1" dirty="0">
                <a:solidFill>
                  <a:schemeClr val="bg2">
                    <a:lumMod val="10000"/>
                  </a:schemeClr>
                </a:solidFill>
              </a:rPr>
              <a:t>IF…</a:t>
            </a:r>
          </a:p>
          <a:p>
            <a:r>
              <a:rPr lang="en-GB" sz="2400" b="1" dirty="0">
                <a:solidFill>
                  <a:schemeClr val="bg2">
                    <a:lumMod val="10000"/>
                  </a:schemeClr>
                </a:solidFill>
              </a:rPr>
              <a:t>THEN… </a:t>
            </a:r>
          </a:p>
          <a:p>
            <a:r>
              <a:rPr lang="en-GB" sz="2400" b="1" dirty="0">
                <a:solidFill>
                  <a:schemeClr val="bg2">
                    <a:lumMod val="10000"/>
                  </a:schemeClr>
                </a:solidFill>
              </a:rPr>
              <a:t>ELSE…</a:t>
            </a:r>
          </a:p>
        </p:txBody>
      </p:sp>
      <p:pic>
        <p:nvPicPr>
          <p:cNvPr id="11" name="Picture 10">
            <a:extLst>
              <a:ext uri="{FF2B5EF4-FFF2-40B4-BE49-F238E27FC236}">
                <a16:creationId xmlns:a16="http://schemas.microsoft.com/office/drawing/2014/main" id="{4C726466-6270-49E6-A898-CF572EC19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290E6838-F644-4AAA-BCE5-9C18582685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889174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327496-9459-4F14-BE47-B7BE47FD8CC5}"/>
              </a:ext>
            </a:extLst>
          </p:cNvPr>
          <p:cNvSpPr>
            <a:spLocks noGrp="1"/>
          </p:cNvSpPr>
          <p:nvPr>
            <p:ph type="title"/>
          </p:nvPr>
        </p:nvSpPr>
        <p:spPr/>
        <p:txBody>
          <a:bodyPr/>
          <a:lstStyle/>
          <a:p>
            <a:r>
              <a:rPr lang="en-GB" dirty="0"/>
              <a:t>The Telraam traffic sensor VARIABLES</a:t>
            </a:r>
          </a:p>
        </p:txBody>
      </p:sp>
      <p:sp>
        <p:nvSpPr>
          <p:cNvPr id="3" name="Content Placeholder 2">
            <a:extLst>
              <a:ext uri="{FF2B5EF4-FFF2-40B4-BE49-F238E27FC236}">
                <a16:creationId xmlns:a16="http://schemas.microsoft.com/office/drawing/2014/main" id="{22772979-4C4A-4C4E-A8B2-CB0AC11FA9DD}"/>
              </a:ext>
            </a:extLst>
          </p:cNvPr>
          <p:cNvSpPr>
            <a:spLocks noGrp="1"/>
          </p:cNvSpPr>
          <p:nvPr>
            <p:ph idx="1"/>
          </p:nvPr>
        </p:nvSpPr>
        <p:spPr>
          <a:xfrm>
            <a:off x="846691" y="1791000"/>
            <a:ext cx="8686800" cy="4351338"/>
          </a:xfrm>
        </p:spPr>
        <p:txBody>
          <a:bodyPr>
            <a:normAutofit/>
          </a:bodyPr>
          <a:lstStyle/>
          <a:p>
            <a:pPr marL="0" indent="0">
              <a:lnSpc>
                <a:spcPct val="150000"/>
              </a:lnSpc>
              <a:buNone/>
            </a:pPr>
            <a:r>
              <a:rPr lang="en-GB" dirty="0"/>
              <a:t>The sensor decides what transport type the object is according to it’s </a:t>
            </a:r>
            <a:r>
              <a:rPr lang="en-GB" u="sng" dirty="0"/>
              <a:t>axis ratio</a:t>
            </a:r>
            <a:r>
              <a:rPr lang="en-GB" dirty="0"/>
              <a:t> and </a:t>
            </a:r>
            <a:r>
              <a:rPr lang="en-GB" u="sng" dirty="0"/>
              <a:t>fullness</a:t>
            </a:r>
            <a:endParaRPr lang="en-GB" dirty="0"/>
          </a:p>
        </p:txBody>
      </p:sp>
      <p:pic>
        <p:nvPicPr>
          <p:cNvPr id="8" name="Picture 7">
            <a:extLst>
              <a:ext uri="{FF2B5EF4-FFF2-40B4-BE49-F238E27FC236}">
                <a16:creationId xmlns:a16="http://schemas.microsoft.com/office/drawing/2014/main" id="{79554466-D3D5-49CD-AF03-2735CFFE8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429000"/>
            <a:ext cx="2444328" cy="1649186"/>
          </a:xfrm>
          <a:prstGeom prst="rect">
            <a:avLst/>
          </a:prstGeom>
        </p:spPr>
      </p:pic>
      <p:pic>
        <p:nvPicPr>
          <p:cNvPr id="5" name="Picture 4">
            <a:extLst>
              <a:ext uri="{FF2B5EF4-FFF2-40B4-BE49-F238E27FC236}">
                <a16:creationId xmlns:a16="http://schemas.microsoft.com/office/drawing/2014/main" id="{BE05B10C-7405-41D0-B038-3A7B32A5E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801" y="3422524"/>
            <a:ext cx="2893920" cy="1670717"/>
          </a:xfrm>
          <a:prstGeom prst="rect">
            <a:avLst/>
          </a:prstGeom>
        </p:spPr>
      </p:pic>
      <p:sp>
        <p:nvSpPr>
          <p:cNvPr id="11" name="Content Placeholder 2">
            <a:extLst>
              <a:ext uri="{FF2B5EF4-FFF2-40B4-BE49-F238E27FC236}">
                <a16:creationId xmlns:a16="http://schemas.microsoft.com/office/drawing/2014/main" id="{A86E624E-BE31-4E98-ABCD-7E023D6BBA89}"/>
              </a:ext>
            </a:extLst>
          </p:cNvPr>
          <p:cNvSpPr txBox="1">
            <a:spLocks/>
          </p:cNvSpPr>
          <p:nvPr/>
        </p:nvSpPr>
        <p:spPr>
          <a:xfrm>
            <a:off x="990600" y="5543549"/>
            <a:ext cx="8686800" cy="7858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Width ÷ height = </a:t>
            </a:r>
            <a:r>
              <a:rPr lang="en-GB" u="sng" dirty="0"/>
              <a:t>axis ratio</a:t>
            </a:r>
            <a:r>
              <a:rPr lang="en-GB" dirty="0"/>
              <a:t> </a:t>
            </a:r>
          </a:p>
          <a:p>
            <a:pPr marL="0" indent="0">
              <a:buNone/>
            </a:pPr>
            <a:r>
              <a:rPr lang="en-GB" dirty="0"/>
              <a:t>Percentage of box occupied by object = </a:t>
            </a:r>
            <a:r>
              <a:rPr lang="en-GB" u="sng" dirty="0"/>
              <a:t>fullness</a:t>
            </a:r>
            <a:endParaRPr lang="en-GB" dirty="0"/>
          </a:p>
        </p:txBody>
      </p:sp>
      <p:sp>
        <p:nvSpPr>
          <p:cNvPr id="12" name="Content Placeholder 2">
            <a:extLst>
              <a:ext uri="{FF2B5EF4-FFF2-40B4-BE49-F238E27FC236}">
                <a16:creationId xmlns:a16="http://schemas.microsoft.com/office/drawing/2014/main" id="{6974940E-5F34-42FA-8544-106395072CB4}"/>
              </a:ext>
            </a:extLst>
          </p:cNvPr>
          <p:cNvSpPr txBox="1">
            <a:spLocks/>
          </p:cNvSpPr>
          <p:nvPr/>
        </p:nvSpPr>
        <p:spPr>
          <a:xfrm>
            <a:off x="5181600" y="3433762"/>
            <a:ext cx="1085850" cy="785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3.1m</a:t>
            </a:r>
          </a:p>
        </p:txBody>
      </p:sp>
      <p:sp>
        <p:nvSpPr>
          <p:cNvPr id="13" name="Content Placeholder 2">
            <a:extLst>
              <a:ext uri="{FF2B5EF4-FFF2-40B4-BE49-F238E27FC236}">
                <a16:creationId xmlns:a16="http://schemas.microsoft.com/office/drawing/2014/main" id="{5450AA14-84B0-4DC0-ACB6-42D54BFC0124}"/>
              </a:ext>
            </a:extLst>
          </p:cNvPr>
          <p:cNvSpPr txBox="1">
            <a:spLocks/>
          </p:cNvSpPr>
          <p:nvPr/>
        </p:nvSpPr>
        <p:spPr>
          <a:xfrm rot="5400000">
            <a:off x="6459801" y="4006827"/>
            <a:ext cx="1085850" cy="785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1.5m</a:t>
            </a:r>
          </a:p>
        </p:txBody>
      </p:sp>
      <p:sp>
        <p:nvSpPr>
          <p:cNvPr id="14" name="Content Placeholder 2">
            <a:extLst>
              <a:ext uri="{FF2B5EF4-FFF2-40B4-BE49-F238E27FC236}">
                <a16:creationId xmlns:a16="http://schemas.microsoft.com/office/drawing/2014/main" id="{5F3A5422-2D95-447E-B2B8-5C81050749F6}"/>
              </a:ext>
            </a:extLst>
          </p:cNvPr>
          <p:cNvSpPr txBox="1">
            <a:spLocks/>
          </p:cNvSpPr>
          <p:nvPr/>
        </p:nvSpPr>
        <p:spPr>
          <a:xfrm>
            <a:off x="6107684" y="3947280"/>
            <a:ext cx="1085850" cy="785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80%</a:t>
            </a:r>
          </a:p>
        </p:txBody>
      </p:sp>
      <p:sp>
        <p:nvSpPr>
          <p:cNvPr id="15" name="Content Placeholder 2">
            <a:extLst>
              <a:ext uri="{FF2B5EF4-FFF2-40B4-BE49-F238E27FC236}">
                <a16:creationId xmlns:a16="http://schemas.microsoft.com/office/drawing/2014/main" id="{4529AC0E-F41F-4B27-8A01-FDB415F9BA53}"/>
              </a:ext>
            </a:extLst>
          </p:cNvPr>
          <p:cNvSpPr txBox="1">
            <a:spLocks/>
          </p:cNvSpPr>
          <p:nvPr/>
        </p:nvSpPr>
        <p:spPr>
          <a:xfrm>
            <a:off x="1319192" y="3180856"/>
            <a:ext cx="1085850" cy="785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1.8m</a:t>
            </a:r>
          </a:p>
        </p:txBody>
      </p:sp>
      <p:sp>
        <p:nvSpPr>
          <p:cNvPr id="16" name="Content Placeholder 2">
            <a:extLst>
              <a:ext uri="{FF2B5EF4-FFF2-40B4-BE49-F238E27FC236}">
                <a16:creationId xmlns:a16="http://schemas.microsoft.com/office/drawing/2014/main" id="{25874262-1FBC-4782-B32D-952CC2A9A430}"/>
              </a:ext>
            </a:extLst>
          </p:cNvPr>
          <p:cNvSpPr txBox="1">
            <a:spLocks/>
          </p:cNvSpPr>
          <p:nvPr/>
        </p:nvSpPr>
        <p:spPr>
          <a:xfrm rot="5400000">
            <a:off x="1979738" y="4549753"/>
            <a:ext cx="1085850" cy="785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1.5m</a:t>
            </a:r>
          </a:p>
        </p:txBody>
      </p:sp>
      <p:sp>
        <p:nvSpPr>
          <p:cNvPr id="17" name="Content Placeholder 2">
            <a:extLst>
              <a:ext uri="{FF2B5EF4-FFF2-40B4-BE49-F238E27FC236}">
                <a16:creationId xmlns:a16="http://schemas.microsoft.com/office/drawing/2014/main" id="{CBAD0416-BE92-46E4-A359-13A5D3C38F0E}"/>
              </a:ext>
            </a:extLst>
          </p:cNvPr>
          <p:cNvSpPr txBox="1">
            <a:spLocks/>
          </p:cNvSpPr>
          <p:nvPr/>
        </p:nvSpPr>
        <p:spPr>
          <a:xfrm>
            <a:off x="1092176" y="3555957"/>
            <a:ext cx="1085850" cy="785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50%</a:t>
            </a:r>
          </a:p>
        </p:txBody>
      </p:sp>
      <p:pic>
        <p:nvPicPr>
          <p:cNvPr id="18" name="Picture 17">
            <a:extLst>
              <a:ext uri="{FF2B5EF4-FFF2-40B4-BE49-F238E27FC236}">
                <a16:creationId xmlns:a16="http://schemas.microsoft.com/office/drawing/2014/main" id="{CDD7FE09-470D-4211-989D-08941326E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9" name="Picture 18">
            <a:extLst>
              <a:ext uri="{FF2B5EF4-FFF2-40B4-BE49-F238E27FC236}">
                <a16:creationId xmlns:a16="http://schemas.microsoft.com/office/drawing/2014/main" id="{E868E701-1CF4-46EF-93FA-520C5F583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90577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327496-9459-4F14-BE47-B7BE47FD8CC5}"/>
              </a:ext>
            </a:extLst>
          </p:cNvPr>
          <p:cNvSpPr>
            <a:spLocks noGrp="1"/>
          </p:cNvSpPr>
          <p:nvPr>
            <p:ph type="title"/>
          </p:nvPr>
        </p:nvSpPr>
        <p:spPr/>
        <p:txBody>
          <a:bodyPr/>
          <a:lstStyle/>
          <a:p>
            <a:r>
              <a:rPr lang="en-GB" dirty="0"/>
              <a:t>The Telraam traffic sensor ALGORITHM</a:t>
            </a:r>
          </a:p>
        </p:txBody>
      </p:sp>
      <p:sp>
        <p:nvSpPr>
          <p:cNvPr id="3" name="Content Placeholder 2">
            <a:extLst>
              <a:ext uri="{FF2B5EF4-FFF2-40B4-BE49-F238E27FC236}">
                <a16:creationId xmlns:a16="http://schemas.microsoft.com/office/drawing/2014/main" id="{22772979-4C4A-4C4E-A8B2-CB0AC11FA9DD}"/>
              </a:ext>
            </a:extLst>
          </p:cNvPr>
          <p:cNvSpPr>
            <a:spLocks noGrp="1"/>
          </p:cNvSpPr>
          <p:nvPr>
            <p:ph idx="1"/>
          </p:nvPr>
        </p:nvSpPr>
        <p:spPr>
          <a:xfrm>
            <a:off x="838200" y="1825625"/>
            <a:ext cx="8686800" cy="4351338"/>
          </a:xfrm>
        </p:spPr>
        <p:txBody>
          <a:bodyPr>
            <a:normAutofit fontScale="62500" lnSpcReduction="20000"/>
          </a:bodyPr>
          <a:lstStyle/>
          <a:p>
            <a:pPr>
              <a:lnSpc>
                <a:spcPct val="150000"/>
              </a:lnSpc>
            </a:pPr>
            <a:r>
              <a:rPr lang="en-GB" dirty="0"/>
              <a:t>Computers can normally only deal with</a:t>
            </a:r>
            <a:r>
              <a:rPr lang="en-GB" b="1" dirty="0"/>
              <a:t> true or false logic statements </a:t>
            </a:r>
            <a:r>
              <a:rPr lang="en-GB" dirty="0"/>
              <a:t>(yes or no answers). We plan these set of instructions with a flowchart to plan our program.</a:t>
            </a:r>
          </a:p>
          <a:p>
            <a:pPr marL="0" indent="0">
              <a:lnSpc>
                <a:spcPct val="150000"/>
              </a:lnSpc>
              <a:buNone/>
            </a:pPr>
            <a:endParaRPr lang="en-GB" dirty="0"/>
          </a:p>
          <a:p>
            <a:pPr marL="0" indent="0">
              <a:lnSpc>
                <a:spcPct val="150000"/>
              </a:lnSpc>
              <a:buNone/>
            </a:pPr>
            <a:r>
              <a:rPr lang="en-GB" dirty="0"/>
              <a:t>IF it is raining THEN pick up an umbrella ELSE get wet</a:t>
            </a:r>
          </a:p>
          <a:p>
            <a:pPr marL="0" indent="0">
              <a:lnSpc>
                <a:spcPct val="150000"/>
              </a:lnSpc>
              <a:buNone/>
            </a:pPr>
            <a:endParaRPr lang="en-GB" dirty="0"/>
          </a:p>
          <a:p>
            <a:pPr>
              <a:lnSpc>
                <a:spcPct val="150000"/>
              </a:lnSpc>
            </a:pPr>
            <a:r>
              <a:rPr lang="en-GB" dirty="0"/>
              <a:t>Once programmed into the computer, this information is stored within the computer programs </a:t>
            </a:r>
            <a:r>
              <a:rPr lang="en-GB" b="1" dirty="0"/>
              <a:t>memory</a:t>
            </a:r>
            <a:r>
              <a:rPr lang="en-GB" dirty="0"/>
              <a:t>, meaning the computer can keep </a:t>
            </a:r>
            <a:r>
              <a:rPr lang="en-GB" b="1" dirty="0"/>
              <a:t>repeating </a:t>
            </a:r>
            <a:r>
              <a:rPr lang="en-GB" dirty="0"/>
              <a:t>these instructions every time the camera takes a photo, without having to ask us for input.</a:t>
            </a:r>
          </a:p>
        </p:txBody>
      </p:sp>
      <p:pic>
        <p:nvPicPr>
          <p:cNvPr id="7" name="Picture 6">
            <a:extLst>
              <a:ext uri="{FF2B5EF4-FFF2-40B4-BE49-F238E27FC236}">
                <a16:creationId xmlns:a16="http://schemas.microsoft.com/office/drawing/2014/main" id="{B91347B4-6A7A-408C-9D09-51277CE2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861" y="-40141"/>
            <a:ext cx="2615802" cy="3399065"/>
          </a:xfrm>
          <a:prstGeom prst="rect">
            <a:avLst/>
          </a:prstGeom>
        </p:spPr>
      </p:pic>
      <p:pic>
        <p:nvPicPr>
          <p:cNvPr id="9" name="Picture 8">
            <a:extLst>
              <a:ext uri="{FF2B5EF4-FFF2-40B4-BE49-F238E27FC236}">
                <a16:creationId xmlns:a16="http://schemas.microsoft.com/office/drawing/2014/main" id="{8F51E856-2F90-42B1-9303-D724347F4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376" y="3287877"/>
            <a:ext cx="2114771" cy="1426834"/>
          </a:xfrm>
          <a:prstGeom prst="rect">
            <a:avLst/>
          </a:prstGeom>
        </p:spPr>
      </p:pic>
      <p:sp>
        <p:nvSpPr>
          <p:cNvPr id="10" name="TextBox 9">
            <a:extLst>
              <a:ext uri="{FF2B5EF4-FFF2-40B4-BE49-F238E27FC236}">
                <a16:creationId xmlns:a16="http://schemas.microsoft.com/office/drawing/2014/main" id="{31970DA5-F778-4D1C-A6A4-920CBA21B567}"/>
              </a:ext>
            </a:extLst>
          </p:cNvPr>
          <p:cNvSpPr txBox="1"/>
          <p:nvPr/>
        </p:nvSpPr>
        <p:spPr>
          <a:xfrm>
            <a:off x="10091057" y="5078186"/>
            <a:ext cx="1763486" cy="1200329"/>
          </a:xfrm>
          <a:prstGeom prst="rect">
            <a:avLst/>
          </a:prstGeom>
          <a:noFill/>
        </p:spPr>
        <p:txBody>
          <a:bodyPr wrap="square" rtlCol="0">
            <a:spAutoFit/>
          </a:bodyPr>
          <a:lstStyle/>
          <a:p>
            <a:r>
              <a:rPr lang="en-GB" sz="2400" b="1" dirty="0">
                <a:solidFill>
                  <a:schemeClr val="bg2">
                    <a:lumMod val="10000"/>
                  </a:schemeClr>
                </a:solidFill>
              </a:rPr>
              <a:t>IF…</a:t>
            </a:r>
          </a:p>
          <a:p>
            <a:r>
              <a:rPr lang="en-GB" sz="2400" b="1" dirty="0">
                <a:solidFill>
                  <a:schemeClr val="bg2">
                    <a:lumMod val="10000"/>
                  </a:schemeClr>
                </a:solidFill>
              </a:rPr>
              <a:t>THEN… </a:t>
            </a:r>
          </a:p>
          <a:p>
            <a:r>
              <a:rPr lang="en-GB" sz="2400" b="1" dirty="0">
                <a:solidFill>
                  <a:schemeClr val="bg2">
                    <a:lumMod val="10000"/>
                  </a:schemeClr>
                </a:solidFill>
              </a:rPr>
              <a:t>ELSE…</a:t>
            </a:r>
          </a:p>
        </p:txBody>
      </p:sp>
      <p:pic>
        <p:nvPicPr>
          <p:cNvPr id="8" name="Picture 7">
            <a:extLst>
              <a:ext uri="{FF2B5EF4-FFF2-40B4-BE49-F238E27FC236}">
                <a16:creationId xmlns:a16="http://schemas.microsoft.com/office/drawing/2014/main" id="{9CAE1323-D49A-47C3-9302-6A73FA87D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1" name="Picture 10">
            <a:extLst>
              <a:ext uri="{FF2B5EF4-FFF2-40B4-BE49-F238E27FC236}">
                <a16:creationId xmlns:a16="http://schemas.microsoft.com/office/drawing/2014/main" id="{9B2F1C0B-826B-4FBC-8662-BC65103D7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433349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15D4AD-2D58-4229-9ACF-D9C4EF8222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2610" t="34221" b="5861"/>
          <a:stretch/>
        </p:blipFill>
        <p:spPr>
          <a:xfrm>
            <a:off x="7073305" y="-139579"/>
            <a:ext cx="5240371" cy="6591173"/>
          </a:xfrm>
        </p:spPr>
      </p:pic>
      <p:sp>
        <p:nvSpPr>
          <p:cNvPr id="7" name="Rectangle 6">
            <a:extLst>
              <a:ext uri="{FF2B5EF4-FFF2-40B4-BE49-F238E27FC236}">
                <a16:creationId xmlns:a16="http://schemas.microsoft.com/office/drawing/2014/main" id="{AD97C375-66AE-4820-B30E-F0C4DA6E580A}"/>
              </a:ext>
            </a:extLst>
          </p:cNvPr>
          <p:cNvSpPr/>
          <p:nvPr/>
        </p:nvSpPr>
        <p:spPr>
          <a:xfrm>
            <a:off x="6438378" y="-112734"/>
            <a:ext cx="2029217" cy="373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EF3A180-3B84-43A3-9FF0-617757D3FD6D}"/>
              </a:ext>
            </a:extLst>
          </p:cNvPr>
          <p:cNvSpPr>
            <a:spLocks noGrp="1"/>
          </p:cNvSpPr>
          <p:nvPr>
            <p:ph type="title"/>
          </p:nvPr>
        </p:nvSpPr>
        <p:spPr/>
        <p:txBody>
          <a:bodyPr/>
          <a:lstStyle/>
          <a:p>
            <a:r>
              <a:rPr lang="en-GB" dirty="0"/>
              <a:t>The Telraam traffic sensor FLOWCHART</a:t>
            </a:r>
          </a:p>
        </p:txBody>
      </p:sp>
      <p:pic>
        <p:nvPicPr>
          <p:cNvPr id="6" name="Content Placeholder 4">
            <a:extLst>
              <a:ext uri="{FF2B5EF4-FFF2-40B4-BE49-F238E27FC236}">
                <a16:creationId xmlns:a16="http://schemas.microsoft.com/office/drawing/2014/main" id="{E03C957E-6224-4B7D-AB0C-DA7AA975E8F7}"/>
              </a:ext>
            </a:extLst>
          </p:cNvPr>
          <p:cNvPicPr>
            <a:picLocks noChangeAspect="1"/>
          </p:cNvPicPr>
          <p:nvPr/>
        </p:nvPicPr>
        <p:blipFill rotWithShape="1">
          <a:blip r:embed="rId3">
            <a:extLst>
              <a:ext uri="{28A0092B-C50C-407E-A947-70E740481C1C}">
                <a14:useLocalDpi xmlns:a14="http://schemas.microsoft.com/office/drawing/2010/main" val="0"/>
              </a:ext>
            </a:extLst>
          </a:blip>
          <a:srcRect t="26528" r="47093" b="35196"/>
          <a:stretch/>
        </p:blipFill>
        <p:spPr>
          <a:xfrm>
            <a:off x="100208" y="1229485"/>
            <a:ext cx="5502058" cy="5630876"/>
          </a:xfrm>
          <a:prstGeom prst="rect">
            <a:avLst/>
          </a:prstGeom>
        </p:spPr>
      </p:pic>
      <p:pic>
        <p:nvPicPr>
          <p:cNvPr id="8" name="Picture 7">
            <a:extLst>
              <a:ext uri="{FF2B5EF4-FFF2-40B4-BE49-F238E27FC236}">
                <a16:creationId xmlns:a16="http://schemas.microsoft.com/office/drawing/2014/main" id="{52771D31-BC61-4352-BDA2-9452C4DA8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DB825108-D019-423F-8DF5-121DA1397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7756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A0B90-D0A5-4D66-B75E-299F12808E56}"/>
              </a:ext>
            </a:extLst>
          </p:cNvPr>
          <p:cNvSpPr>
            <a:spLocks noGrp="1"/>
          </p:cNvSpPr>
          <p:nvPr>
            <p:ph type="title"/>
          </p:nvPr>
        </p:nvSpPr>
        <p:spPr/>
        <p:txBody>
          <a:bodyPr/>
          <a:lstStyle/>
          <a:p>
            <a:r>
              <a:rPr lang="en-GB" dirty="0"/>
              <a:t>Vocabulary recap</a:t>
            </a:r>
          </a:p>
        </p:txBody>
      </p:sp>
      <p:sp>
        <p:nvSpPr>
          <p:cNvPr id="3" name="Content Placeholder 2">
            <a:extLst>
              <a:ext uri="{FF2B5EF4-FFF2-40B4-BE49-F238E27FC236}">
                <a16:creationId xmlns:a16="http://schemas.microsoft.com/office/drawing/2014/main" id="{BC1F7F5B-2927-41F1-90C7-3FF8795733BA}"/>
              </a:ext>
            </a:extLst>
          </p:cNvPr>
          <p:cNvSpPr>
            <a:spLocks noGrp="1"/>
          </p:cNvSpPr>
          <p:nvPr>
            <p:ph idx="1"/>
          </p:nvPr>
        </p:nvSpPr>
        <p:spPr/>
        <p:txBody>
          <a:bodyPr/>
          <a:lstStyle/>
          <a:p>
            <a:r>
              <a:rPr lang="en-GB" dirty="0"/>
              <a:t>Algorithm:</a:t>
            </a:r>
          </a:p>
          <a:p>
            <a:r>
              <a:rPr lang="en-GB" dirty="0"/>
              <a:t>Logic statement:</a:t>
            </a:r>
          </a:p>
          <a:p>
            <a:r>
              <a:rPr lang="en-GB" dirty="0"/>
              <a:t>Variables:</a:t>
            </a:r>
          </a:p>
          <a:p>
            <a:r>
              <a:rPr lang="en-GB" dirty="0"/>
              <a:t>Flowchart:</a:t>
            </a:r>
          </a:p>
        </p:txBody>
      </p:sp>
      <p:pic>
        <p:nvPicPr>
          <p:cNvPr id="4" name="Picture 3">
            <a:extLst>
              <a:ext uri="{FF2B5EF4-FFF2-40B4-BE49-F238E27FC236}">
                <a16:creationId xmlns:a16="http://schemas.microsoft.com/office/drawing/2014/main" id="{2418C9BF-066B-4E73-9EBF-CB519437B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573B5768-CE76-4DF4-A4DC-5A9F33E0B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228711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9B77-8B16-4701-8203-51F125A14E1E}"/>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ACA4AAB4-0053-49DB-AEFA-2BF8C4DAB9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967" t="53417" r="8911" b="6697"/>
          <a:stretch/>
        </p:blipFill>
        <p:spPr>
          <a:xfrm>
            <a:off x="1481908" y="118265"/>
            <a:ext cx="7061981" cy="6739735"/>
          </a:xfrm>
        </p:spPr>
      </p:pic>
      <p:pic>
        <p:nvPicPr>
          <p:cNvPr id="7" name="Picture 6">
            <a:extLst>
              <a:ext uri="{FF2B5EF4-FFF2-40B4-BE49-F238E27FC236}">
                <a16:creationId xmlns:a16="http://schemas.microsoft.com/office/drawing/2014/main" id="{3B521106-F240-4127-81D7-1B3199E84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368D59A1-34C8-44E9-8ECD-3F1FC5317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755148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341E-C2B1-4939-A3CB-6A9D70B14FE8}"/>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769B7384-195C-419A-845B-2D4130555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F1A852E0-864C-4EED-BCC9-1FC82B813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6EDF5746-E78B-4A24-AAB9-719D7915F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2518090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30EC-D090-45A8-AE53-9995F8F60C4A}"/>
              </a:ext>
            </a:extLst>
          </p:cNvPr>
          <p:cNvSpPr>
            <a:spLocks noGrp="1"/>
          </p:cNvSpPr>
          <p:nvPr>
            <p:ph type="title"/>
          </p:nvPr>
        </p:nvSpPr>
        <p:spPr/>
        <p:txBody>
          <a:bodyPr>
            <a:normAutofit/>
          </a:bodyPr>
          <a:lstStyle/>
          <a:p>
            <a:r>
              <a:rPr lang="en-GB" sz="3600" dirty="0"/>
              <a:t>Why do you take this route and this type of transport?</a:t>
            </a:r>
          </a:p>
        </p:txBody>
      </p:sp>
      <p:sp>
        <p:nvSpPr>
          <p:cNvPr id="3" name="Content Placeholder 2">
            <a:extLst>
              <a:ext uri="{FF2B5EF4-FFF2-40B4-BE49-F238E27FC236}">
                <a16:creationId xmlns:a16="http://schemas.microsoft.com/office/drawing/2014/main" id="{F510C788-B245-4AC8-842E-4D3E1504149E}"/>
              </a:ext>
            </a:extLst>
          </p:cNvPr>
          <p:cNvSpPr>
            <a:spLocks noGrp="1"/>
          </p:cNvSpPr>
          <p:nvPr>
            <p:ph idx="1"/>
          </p:nvPr>
        </p:nvSpPr>
        <p:spPr/>
        <p:txBody>
          <a:bodyPr>
            <a:normAutofit lnSpcReduction="10000"/>
          </a:bodyPr>
          <a:lstStyle/>
          <a:p>
            <a:pPr>
              <a:lnSpc>
                <a:spcPct val="150000"/>
              </a:lnSpc>
            </a:pPr>
            <a:r>
              <a:rPr lang="en-GB" dirty="0"/>
              <a:t>To collect friends on the way</a:t>
            </a:r>
          </a:p>
          <a:p>
            <a:pPr>
              <a:lnSpc>
                <a:spcPct val="150000"/>
              </a:lnSpc>
            </a:pPr>
            <a:r>
              <a:rPr lang="en-GB" dirty="0"/>
              <a:t>To avoid busy routes</a:t>
            </a:r>
          </a:p>
          <a:p>
            <a:pPr>
              <a:lnSpc>
                <a:spcPct val="150000"/>
              </a:lnSpc>
            </a:pPr>
            <a:r>
              <a:rPr lang="en-GB" dirty="0"/>
              <a:t>Because it is the fastest</a:t>
            </a:r>
          </a:p>
          <a:p>
            <a:pPr>
              <a:lnSpc>
                <a:spcPct val="150000"/>
              </a:lnSpc>
            </a:pPr>
            <a:r>
              <a:rPr lang="en-GB" dirty="0"/>
              <a:t>Because it is the most scenic (pretty)</a:t>
            </a:r>
          </a:p>
          <a:p>
            <a:pPr>
              <a:lnSpc>
                <a:spcPct val="150000"/>
              </a:lnSpc>
            </a:pPr>
            <a:r>
              <a:rPr lang="en-GB" dirty="0"/>
              <a:t>To feel safe</a:t>
            </a:r>
          </a:p>
          <a:p>
            <a:pPr>
              <a:lnSpc>
                <a:spcPct val="150000"/>
              </a:lnSpc>
            </a:pPr>
            <a:r>
              <a:rPr lang="en-GB" dirty="0"/>
              <a:t>Because it is….</a:t>
            </a:r>
          </a:p>
        </p:txBody>
      </p:sp>
      <p:pic>
        <p:nvPicPr>
          <p:cNvPr id="4" name="Picture 3">
            <a:extLst>
              <a:ext uri="{FF2B5EF4-FFF2-40B4-BE49-F238E27FC236}">
                <a16:creationId xmlns:a16="http://schemas.microsoft.com/office/drawing/2014/main" id="{E7410B8A-B60F-4D05-AD33-BF1AECBEC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59328210-7AB5-4C47-9CBA-3108928CF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7" name="Graphic 6" descr="Map with pin">
            <a:extLst>
              <a:ext uri="{FF2B5EF4-FFF2-40B4-BE49-F238E27FC236}">
                <a16:creationId xmlns:a16="http://schemas.microsoft.com/office/drawing/2014/main" id="{F0CF2D52-EA9D-4E37-9415-96CCB07681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3403" y="1952149"/>
            <a:ext cx="3201861" cy="3201861"/>
          </a:xfrm>
          <a:prstGeom prst="rect">
            <a:avLst/>
          </a:prstGeom>
        </p:spPr>
      </p:pic>
    </p:spTree>
    <p:extLst>
      <p:ext uri="{BB962C8B-B14F-4D97-AF65-F5344CB8AC3E}">
        <p14:creationId xmlns:p14="http://schemas.microsoft.com/office/powerpoint/2010/main" val="248914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My journey matters to me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Comprehension activity </a:t>
            </a:r>
          </a:p>
        </p:txBody>
      </p:sp>
      <p:pic>
        <p:nvPicPr>
          <p:cNvPr id="6" name="Picture 5">
            <a:extLst>
              <a:ext uri="{FF2B5EF4-FFF2-40B4-BE49-F238E27FC236}">
                <a16:creationId xmlns:a16="http://schemas.microsoft.com/office/drawing/2014/main" id="{64B7B2D1-3F1E-4B41-9D2E-F69DD9452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32965051-2836-4821-84BA-CE3B46F48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728395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6C65-A10F-4608-8CEF-AFA96A2B8D3C}"/>
              </a:ext>
            </a:extLst>
          </p:cNvPr>
          <p:cNvSpPr>
            <a:spLocks noGrp="1"/>
          </p:cNvSpPr>
          <p:nvPr>
            <p:ph type="title"/>
          </p:nvPr>
        </p:nvSpPr>
        <p:spPr/>
        <p:txBody>
          <a:bodyPr>
            <a:normAutofit/>
          </a:bodyPr>
          <a:lstStyle/>
          <a:p>
            <a:r>
              <a:rPr lang="en-GB" dirty="0"/>
              <a:t>Does your journey matter to you?</a:t>
            </a:r>
          </a:p>
        </p:txBody>
      </p:sp>
      <p:sp>
        <p:nvSpPr>
          <p:cNvPr id="4" name="Content Placeholder 3">
            <a:extLst>
              <a:ext uri="{FF2B5EF4-FFF2-40B4-BE49-F238E27FC236}">
                <a16:creationId xmlns:a16="http://schemas.microsoft.com/office/drawing/2014/main" id="{CE984A21-60E9-4FA5-8629-FD7313EB3C1D}"/>
              </a:ext>
            </a:extLst>
          </p:cNvPr>
          <p:cNvSpPr>
            <a:spLocks noGrp="1"/>
          </p:cNvSpPr>
          <p:nvPr>
            <p:ph idx="1"/>
          </p:nvPr>
        </p:nvSpPr>
        <p:spPr/>
        <p:txBody>
          <a:bodyPr/>
          <a:lstStyle/>
          <a:p>
            <a:pPr>
              <a:lnSpc>
                <a:spcPct val="150000"/>
              </a:lnSpc>
            </a:pPr>
            <a:r>
              <a:rPr lang="en-GB" dirty="0"/>
              <a:t>Do you find it easy to move about where you live? </a:t>
            </a:r>
          </a:p>
          <a:p>
            <a:pPr>
              <a:lnSpc>
                <a:spcPct val="150000"/>
              </a:lnSpc>
            </a:pPr>
            <a:r>
              <a:rPr lang="en-GB" dirty="0"/>
              <a:t>How do you move about? </a:t>
            </a:r>
          </a:p>
          <a:p>
            <a:pPr>
              <a:lnSpc>
                <a:spcPct val="150000"/>
              </a:lnSpc>
            </a:pPr>
            <a:r>
              <a:rPr lang="en-GB" dirty="0"/>
              <a:t>What don’t you like about moving around your area?</a:t>
            </a:r>
          </a:p>
        </p:txBody>
      </p:sp>
      <p:pic>
        <p:nvPicPr>
          <p:cNvPr id="6" name="Picture 5">
            <a:extLst>
              <a:ext uri="{FF2B5EF4-FFF2-40B4-BE49-F238E27FC236}">
                <a16:creationId xmlns:a16="http://schemas.microsoft.com/office/drawing/2014/main" id="{1A5C3662-B3A7-4E3E-AA04-62E178B38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5185" y="3391787"/>
            <a:ext cx="3156815" cy="2840906"/>
          </a:xfrm>
          <a:prstGeom prst="rect">
            <a:avLst/>
          </a:prstGeom>
        </p:spPr>
      </p:pic>
      <p:pic>
        <p:nvPicPr>
          <p:cNvPr id="7" name="Picture 6">
            <a:extLst>
              <a:ext uri="{FF2B5EF4-FFF2-40B4-BE49-F238E27FC236}">
                <a16:creationId xmlns:a16="http://schemas.microsoft.com/office/drawing/2014/main" id="{D937B117-3324-475A-AB5E-85EE2C8DD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7F7272FD-6052-4A53-B300-21C590374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667378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5A02-C0DE-4C52-96EB-FF99EAE7948E}"/>
              </a:ext>
            </a:extLst>
          </p:cNvPr>
          <p:cNvSpPr>
            <a:spLocks noGrp="1"/>
          </p:cNvSpPr>
          <p:nvPr>
            <p:ph type="title"/>
          </p:nvPr>
        </p:nvSpPr>
        <p:spPr/>
        <p:txBody>
          <a:bodyPr/>
          <a:lstStyle/>
          <a:p>
            <a:r>
              <a:rPr lang="en-GB" dirty="0"/>
              <a:t>Different opinions</a:t>
            </a:r>
          </a:p>
        </p:txBody>
      </p:sp>
      <p:sp>
        <p:nvSpPr>
          <p:cNvPr id="3" name="Content Placeholder 2">
            <a:extLst>
              <a:ext uri="{FF2B5EF4-FFF2-40B4-BE49-F238E27FC236}">
                <a16:creationId xmlns:a16="http://schemas.microsoft.com/office/drawing/2014/main" id="{0E5527DE-05C0-4888-B309-7387B8B66D99}"/>
              </a:ext>
            </a:extLst>
          </p:cNvPr>
          <p:cNvSpPr>
            <a:spLocks noGrp="1"/>
          </p:cNvSpPr>
          <p:nvPr>
            <p:ph idx="1"/>
          </p:nvPr>
        </p:nvSpPr>
        <p:spPr/>
        <p:txBody>
          <a:bodyPr/>
          <a:lstStyle/>
          <a:p>
            <a:pPr>
              <a:lnSpc>
                <a:spcPct val="150000"/>
              </a:lnSpc>
            </a:pPr>
            <a:r>
              <a:rPr lang="en-GB" dirty="0"/>
              <a:t>People often have different opinions on a particular topic</a:t>
            </a:r>
          </a:p>
          <a:p>
            <a:pPr>
              <a:lnSpc>
                <a:spcPct val="150000"/>
              </a:lnSpc>
            </a:pPr>
            <a:r>
              <a:rPr lang="en-GB" dirty="0"/>
              <a:t>We are now going to hear from some of them in this exercise</a:t>
            </a:r>
          </a:p>
          <a:p>
            <a:pPr>
              <a:lnSpc>
                <a:spcPct val="150000"/>
              </a:lnSpc>
            </a:pPr>
            <a:r>
              <a:rPr lang="en-GB" dirty="0"/>
              <a:t>Take it in turns to read a paragraph out loud in class, from the information on the worksheet</a:t>
            </a:r>
          </a:p>
        </p:txBody>
      </p:sp>
      <p:pic>
        <p:nvPicPr>
          <p:cNvPr id="4" name="Picture 3">
            <a:extLst>
              <a:ext uri="{FF2B5EF4-FFF2-40B4-BE49-F238E27FC236}">
                <a16:creationId xmlns:a16="http://schemas.microsoft.com/office/drawing/2014/main" id="{DECA52BB-9C7D-4774-8B07-851D175D1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47F54D-F73C-4323-8BBC-7325825CE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613275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5A02-C0DE-4C52-96EB-FF99EAE7948E}"/>
              </a:ext>
            </a:extLst>
          </p:cNvPr>
          <p:cNvSpPr>
            <a:spLocks noGrp="1"/>
          </p:cNvSpPr>
          <p:nvPr>
            <p:ph type="title"/>
          </p:nvPr>
        </p:nvSpPr>
        <p:spPr/>
        <p:txBody>
          <a:bodyPr/>
          <a:lstStyle/>
          <a:p>
            <a:r>
              <a:rPr lang="en-GB" dirty="0"/>
              <a:t>Comprehension task</a:t>
            </a:r>
          </a:p>
        </p:txBody>
      </p:sp>
      <p:sp>
        <p:nvSpPr>
          <p:cNvPr id="3" name="Content Placeholder 2">
            <a:extLst>
              <a:ext uri="{FF2B5EF4-FFF2-40B4-BE49-F238E27FC236}">
                <a16:creationId xmlns:a16="http://schemas.microsoft.com/office/drawing/2014/main" id="{0E5527DE-05C0-4888-B309-7387B8B66D99}"/>
              </a:ext>
            </a:extLst>
          </p:cNvPr>
          <p:cNvSpPr>
            <a:spLocks noGrp="1"/>
          </p:cNvSpPr>
          <p:nvPr>
            <p:ph idx="1"/>
          </p:nvPr>
        </p:nvSpPr>
        <p:spPr/>
        <p:txBody>
          <a:bodyPr>
            <a:normAutofit lnSpcReduction="10000"/>
          </a:bodyPr>
          <a:lstStyle/>
          <a:p>
            <a:pPr>
              <a:lnSpc>
                <a:spcPct val="150000"/>
              </a:lnSpc>
            </a:pPr>
            <a:r>
              <a:rPr lang="en-GB" dirty="0"/>
              <a:t>Which person has three cars?</a:t>
            </a:r>
          </a:p>
          <a:p>
            <a:pPr>
              <a:lnSpc>
                <a:spcPct val="150000"/>
              </a:lnSpc>
            </a:pPr>
            <a:r>
              <a:rPr lang="en-GB" dirty="0"/>
              <a:t>Who loves taking the bus?</a:t>
            </a:r>
          </a:p>
          <a:p>
            <a:pPr>
              <a:lnSpc>
                <a:spcPct val="150000"/>
              </a:lnSpc>
            </a:pPr>
            <a:r>
              <a:rPr lang="en-GB" dirty="0"/>
              <a:t>What are the main reasons why the cyclists ride their bikes?</a:t>
            </a:r>
          </a:p>
          <a:p>
            <a:pPr>
              <a:lnSpc>
                <a:spcPct val="150000"/>
              </a:lnSpc>
            </a:pPr>
            <a:r>
              <a:rPr lang="en-GB" dirty="0"/>
              <a:t>What are the main concerns of the residents?</a:t>
            </a:r>
          </a:p>
          <a:p>
            <a:pPr>
              <a:lnSpc>
                <a:spcPct val="150000"/>
              </a:lnSpc>
            </a:pPr>
            <a:r>
              <a:rPr lang="en-GB" dirty="0"/>
              <a:t>If new bike parking were to be built, do you think everyone would be happy? Why?</a:t>
            </a:r>
          </a:p>
        </p:txBody>
      </p:sp>
      <p:pic>
        <p:nvPicPr>
          <p:cNvPr id="4" name="Picture 3">
            <a:extLst>
              <a:ext uri="{FF2B5EF4-FFF2-40B4-BE49-F238E27FC236}">
                <a16:creationId xmlns:a16="http://schemas.microsoft.com/office/drawing/2014/main" id="{DECA52BB-9C7D-4774-8B07-851D175D1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47F54D-F73C-4323-8BBC-7325825CE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77126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5A02-C0DE-4C52-96EB-FF99EAE7948E}"/>
              </a:ext>
            </a:extLst>
          </p:cNvPr>
          <p:cNvSpPr>
            <a:spLocks noGrp="1"/>
          </p:cNvSpPr>
          <p:nvPr>
            <p:ph type="title"/>
          </p:nvPr>
        </p:nvSpPr>
        <p:spPr/>
        <p:txBody>
          <a:bodyPr/>
          <a:lstStyle/>
          <a:p>
            <a:r>
              <a:rPr lang="en-GB" dirty="0"/>
              <a:t>Comprehension task</a:t>
            </a:r>
          </a:p>
        </p:txBody>
      </p:sp>
      <p:sp>
        <p:nvSpPr>
          <p:cNvPr id="3" name="Content Placeholder 2">
            <a:extLst>
              <a:ext uri="{FF2B5EF4-FFF2-40B4-BE49-F238E27FC236}">
                <a16:creationId xmlns:a16="http://schemas.microsoft.com/office/drawing/2014/main" id="{0E5527DE-05C0-4888-B309-7387B8B66D99}"/>
              </a:ext>
            </a:extLst>
          </p:cNvPr>
          <p:cNvSpPr>
            <a:spLocks noGrp="1"/>
          </p:cNvSpPr>
          <p:nvPr>
            <p:ph idx="1"/>
          </p:nvPr>
        </p:nvSpPr>
        <p:spPr/>
        <p:txBody>
          <a:bodyPr>
            <a:normAutofit/>
          </a:bodyPr>
          <a:lstStyle/>
          <a:p>
            <a:pPr>
              <a:lnSpc>
                <a:spcPct val="150000"/>
              </a:lnSpc>
            </a:pPr>
            <a:r>
              <a:rPr lang="en-GB" dirty="0"/>
              <a:t>What are your concluding thoughts from this exercise?</a:t>
            </a:r>
          </a:p>
        </p:txBody>
      </p:sp>
      <p:pic>
        <p:nvPicPr>
          <p:cNvPr id="4" name="Picture 3">
            <a:extLst>
              <a:ext uri="{FF2B5EF4-FFF2-40B4-BE49-F238E27FC236}">
                <a16:creationId xmlns:a16="http://schemas.microsoft.com/office/drawing/2014/main" id="{DECA52BB-9C7D-4774-8B07-851D175D1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47F54D-F73C-4323-8BBC-7325825CE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802269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5597-E939-43A8-9CE3-61C62E8D09CA}"/>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79EDF6BB-D81F-4D2F-9A3A-05C12B23A4FC}"/>
              </a:ext>
            </a:extLst>
          </p:cNvPr>
          <p:cNvSpPr>
            <a:spLocks noGrp="1"/>
          </p:cNvSpPr>
          <p:nvPr>
            <p:ph idx="1"/>
          </p:nvPr>
        </p:nvSpPr>
        <p:spPr/>
        <p:txBody>
          <a:bodyPr>
            <a:normAutofit fontScale="77500" lnSpcReduction="20000"/>
          </a:bodyPr>
          <a:lstStyle/>
          <a:p>
            <a:pPr marL="514350" indent="-514350">
              <a:lnSpc>
                <a:spcPct val="150000"/>
              </a:lnSpc>
              <a:buFont typeface="+mj-lt"/>
              <a:buAutoNum type="arabicPeriod"/>
            </a:pPr>
            <a:r>
              <a:rPr lang="en-GB" dirty="0">
                <a:solidFill>
                  <a:srgbClr val="000000"/>
                </a:solidFill>
                <a:latin typeface="YAD7Q9NigKI 0"/>
              </a:rPr>
              <a:t>Ask your parents and/or grandparents what their favourite form of transport is (including walking and cycling) and why.</a:t>
            </a:r>
          </a:p>
          <a:p>
            <a:pPr marL="514350" indent="-514350">
              <a:lnSpc>
                <a:spcPct val="150000"/>
              </a:lnSpc>
              <a:buFont typeface="+mj-lt"/>
              <a:buAutoNum type="arabicPeriod"/>
            </a:pPr>
            <a:r>
              <a:rPr lang="en-GB" dirty="0">
                <a:solidFill>
                  <a:srgbClr val="000000"/>
                </a:solidFill>
                <a:latin typeface="YAD7Q9NigKI 0"/>
              </a:rPr>
              <a:t>Ask them about the biggest changes they have seen to the way people travel over the years.</a:t>
            </a:r>
          </a:p>
          <a:p>
            <a:pPr marL="514350" indent="-514350">
              <a:lnSpc>
                <a:spcPct val="150000"/>
              </a:lnSpc>
              <a:buFont typeface="+mj-lt"/>
              <a:buAutoNum type="arabicPeriod"/>
            </a:pPr>
            <a:r>
              <a:rPr lang="en-GB" dirty="0">
                <a:solidFill>
                  <a:srgbClr val="000000"/>
                </a:solidFill>
                <a:latin typeface="YAD7Q9NigKI 0"/>
              </a:rPr>
              <a:t>Ask them what they would like to see change to allow more people to walk, cycle or use mobility scooters.</a:t>
            </a:r>
          </a:p>
          <a:p>
            <a:pPr marL="514350" indent="-514350">
              <a:lnSpc>
                <a:spcPct val="150000"/>
              </a:lnSpc>
              <a:buFont typeface="+mj-lt"/>
              <a:buAutoNum type="arabicPeriod"/>
            </a:pPr>
            <a:r>
              <a:rPr lang="en-GB" dirty="0">
                <a:solidFill>
                  <a:srgbClr val="000000"/>
                </a:solidFill>
                <a:latin typeface="YAD7Q9NigKI 0"/>
              </a:rPr>
              <a:t>Write down your answers on the worksheet.</a:t>
            </a:r>
          </a:p>
          <a:p>
            <a:pPr marL="514350" indent="-514350">
              <a:lnSpc>
                <a:spcPct val="150000"/>
              </a:lnSpc>
              <a:buFont typeface="+mj-lt"/>
              <a:buAutoNum type="arabicPeriod"/>
            </a:pPr>
            <a:r>
              <a:rPr lang="en-GB" dirty="0">
                <a:solidFill>
                  <a:srgbClr val="000000"/>
                </a:solidFill>
                <a:latin typeface="YAD7Q9NigKI 0"/>
              </a:rPr>
              <a:t>Be prepared to present your findings in class next time.</a:t>
            </a:r>
          </a:p>
          <a:p>
            <a:endParaRPr lang="en-GB" dirty="0"/>
          </a:p>
        </p:txBody>
      </p:sp>
      <p:pic>
        <p:nvPicPr>
          <p:cNvPr id="4" name="Picture 3">
            <a:extLst>
              <a:ext uri="{FF2B5EF4-FFF2-40B4-BE49-F238E27FC236}">
                <a16:creationId xmlns:a16="http://schemas.microsoft.com/office/drawing/2014/main" id="{5A59DAE6-F79E-4329-A25B-E2CF870C1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E17536E8-28AA-4124-A854-24FD690A9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144808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D83E-F4BA-4A36-88BA-443FB7EB8A67}"/>
              </a:ext>
            </a:extLst>
          </p:cNvPr>
          <p:cNvSpPr>
            <a:spLocks noGrp="1"/>
          </p:cNvSpPr>
          <p:nvPr>
            <p:ph type="title"/>
          </p:nvPr>
        </p:nvSpPr>
        <p:spPr/>
        <p:txBody>
          <a:bodyPr/>
          <a:lstStyle/>
          <a:p>
            <a:r>
              <a:rPr lang="en-GB" dirty="0"/>
              <a:t>What have you learnt today?</a:t>
            </a:r>
          </a:p>
        </p:txBody>
      </p:sp>
      <p:pic>
        <p:nvPicPr>
          <p:cNvPr id="4" name="Picture 3">
            <a:extLst>
              <a:ext uri="{FF2B5EF4-FFF2-40B4-BE49-F238E27FC236}">
                <a16:creationId xmlns:a16="http://schemas.microsoft.com/office/drawing/2014/main" id="{53D01F9F-3867-4DA7-B522-4F6D35450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8AF58DAB-2221-42BB-9A7D-E724155EB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6">
            <a:extLst>
              <a:ext uri="{FF2B5EF4-FFF2-40B4-BE49-F238E27FC236}">
                <a16:creationId xmlns:a16="http://schemas.microsoft.com/office/drawing/2014/main" id="{64AD67E3-7A64-4EE5-8A08-EC4F0602F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4279802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A postcard for our future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Persuasive writing exercise</a:t>
            </a:r>
          </a:p>
        </p:txBody>
      </p:sp>
      <p:pic>
        <p:nvPicPr>
          <p:cNvPr id="6" name="Picture 5">
            <a:extLst>
              <a:ext uri="{FF2B5EF4-FFF2-40B4-BE49-F238E27FC236}">
                <a16:creationId xmlns:a16="http://schemas.microsoft.com/office/drawing/2014/main" id="{40D4FA06-1C1C-4101-AAE7-B614AE26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86D2CDA2-5C39-4F9C-8881-6A57F520B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052925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F85F2-A498-470B-A772-10DC343430B1}"/>
              </a:ext>
            </a:extLst>
          </p:cNvPr>
          <p:cNvSpPr>
            <a:spLocks noGrp="1"/>
          </p:cNvSpPr>
          <p:nvPr>
            <p:ph type="title"/>
          </p:nvPr>
        </p:nvSpPr>
        <p:spPr>
          <a:xfrm>
            <a:off x="1908980" y="2766218"/>
            <a:ext cx="8374039" cy="1325563"/>
          </a:xfrm>
        </p:spPr>
        <p:txBody>
          <a:bodyPr>
            <a:normAutofit fontScale="90000"/>
          </a:bodyPr>
          <a:lstStyle/>
          <a:p>
            <a:pPr algn="ctr">
              <a:lnSpc>
                <a:spcPct val="150000"/>
              </a:lnSpc>
            </a:pPr>
            <a:r>
              <a:rPr lang="en-GB" sz="3600" dirty="0"/>
              <a:t>What needs to change about how we travel in our area?</a:t>
            </a:r>
          </a:p>
        </p:txBody>
      </p:sp>
      <p:pic>
        <p:nvPicPr>
          <p:cNvPr id="3" name="Picture 2">
            <a:extLst>
              <a:ext uri="{FF2B5EF4-FFF2-40B4-BE49-F238E27FC236}">
                <a16:creationId xmlns:a16="http://schemas.microsoft.com/office/drawing/2014/main" id="{63234CE8-3634-4231-83FF-83C8B32F0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EA60EBA3-6C7A-4BD1-875E-EE642B4AA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90202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8EBAF-BA6D-4025-8CFB-9E4A80247B53}"/>
              </a:ext>
            </a:extLst>
          </p:cNvPr>
          <p:cNvSpPr>
            <a:spLocks noGrp="1"/>
          </p:cNvSpPr>
          <p:nvPr>
            <p:ph type="title"/>
          </p:nvPr>
        </p:nvSpPr>
        <p:spPr/>
        <p:txBody>
          <a:bodyPr/>
          <a:lstStyle/>
          <a:p>
            <a:r>
              <a:rPr lang="en-GB" dirty="0"/>
              <a:t>Who needs to know?</a:t>
            </a:r>
          </a:p>
        </p:txBody>
      </p:sp>
      <p:pic>
        <p:nvPicPr>
          <p:cNvPr id="9" name="Content Placeholder 8">
            <a:extLst>
              <a:ext uri="{FF2B5EF4-FFF2-40B4-BE49-F238E27FC236}">
                <a16:creationId xmlns:a16="http://schemas.microsoft.com/office/drawing/2014/main" id="{9BB07D56-EFC3-4E5A-99E2-FBAFABA8ED4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996" t="21994" r="10903" b="42501"/>
          <a:stretch/>
        </p:blipFill>
        <p:spPr>
          <a:xfrm>
            <a:off x="7740433" y="59854"/>
            <a:ext cx="4371055" cy="3044886"/>
          </a:xfrm>
        </p:spPr>
      </p:pic>
      <p:pic>
        <p:nvPicPr>
          <p:cNvPr id="10" name="Content Placeholder 8">
            <a:extLst>
              <a:ext uri="{FF2B5EF4-FFF2-40B4-BE49-F238E27FC236}">
                <a16:creationId xmlns:a16="http://schemas.microsoft.com/office/drawing/2014/main" id="{99DB877F-658D-4850-AA2E-4BADA8956107}"/>
              </a:ext>
            </a:extLst>
          </p:cNvPr>
          <p:cNvPicPr>
            <a:picLocks noChangeAspect="1"/>
          </p:cNvPicPr>
          <p:nvPr/>
        </p:nvPicPr>
        <p:blipFill rotWithShape="1">
          <a:blip r:embed="rId3">
            <a:extLst>
              <a:ext uri="{28A0092B-C50C-407E-A947-70E740481C1C}">
                <a14:useLocalDpi xmlns:a14="http://schemas.microsoft.com/office/drawing/2010/main" val="0"/>
              </a:ext>
            </a:extLst>
          </a:blip>
          <a:srcRect l="10002" t="57631" r="16055" b="5958"/>
          <a:stretch/>
        </p:blipFill>
        <p:spPr>
          <a:xfrm>
            <a:off x="7763774" y="3118446"/>
            <a:ext cx="4428226" cy="3084712"/>
          </a:xfrm>
          <a:prstGeom prst="rect">
            <a:avLst/>
          </a:prstGeom>
        </p:spPr>
      </p:pic>
      <p:pic>
        <p:nvPicPr>
          <p:cNvPr id="11" name="Picture 10">
            <a:extLst>
              <a:ext uri="{FF2B5EF4-FFF2-40B4-BE49-F238E27FC236}">
                <a16:creationId xmlns:a16="http://schemas.microsoft.com/office/drawing/2014/main" id="{9A1FCE88-DD74-4B1C-B321-A7E1B48B8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CDCAC757-C4CD-4929-905E-A429D2A66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581994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2E3A-28AB-49C1-9E1E-AA92460C5133}"/>
              </a:ext>
            </a:extLst>
          </p:cNvPr>
          <p:cNvSpPr>
            <a:spLocks noGrp="1"/>
          </p:cNvSpPr>
          <p:nvPr>
            <p:ph type="title"/>
          </p:nvPr>
        </p:nvSpPr>
        <p:spPr/>
        <p:txBody>
          <a:bodyPr>
            <a:noAutofit/>
          </a:bodyPr>
          <a:lstStyle/>
          <a:p>
            <a:pPr>
              <a:lnSpc>
                <a:spcPct val="150000"/>
              </a:lnSpc>
            </a:pPr>
            <a:r>
              <a:rPr lang="en-GB" sz="3600" dirty="0"/>
              <a:t>What are the main problems with too many vehicles?</a:t>
            </a:r>
          </a:p>
        </p:txBody>
      </p:sp>
      <p:sp>
        <p:nvSpPr>
          <p:cNvPr id="3" name="Content Placeholder 2">
            <a:extLst>
              <a:ext uri="{FF2B5EF4-FFF2-40B4-BE49-F238E27FC236}">
                <a16:creationId xmlns:a16="http://schemas.microsoft.com/office/drawing/2014/main" id="{D7E5CD2E-359C-4783-8635-8FD6BC90A8CD}"/>
              </a:ext>
            </a:extLst>
          </p:cNvPr>
          <p:cNvSpPr>
            <a:spLocks noGrp="1"/>
          </p:cNvSpPr>
          <p:nvPr>
            <p:ph idx="1"/>
          </p:nvPr>
        </p:nvSpPr>
        <p:spPr/>
        <p:txBody>
          <a:bodyPr/>
          <a:lstStyle/>
          <a:p>
            <a:pPr>
              <a:lnSpc>
                <a:spcPct val="150000"/>
              </a:lnSpc>
            </a:pPr>
            <a:r>
              <a:rPr lang="en-GB" dirty="0"/>
              <a:t>Noise pollution</a:t>
            </a:r>
          </a:p>
          <a:p>
            <a:pPr>
              <a:lnSpc>
                <a:spcPct val="150000"/>
              </a:lnSpc>
            </a:pPr>
            <a:r>
              <a:rPr lang="en-GB" dirty="0"/>
              <a:t>Air pollution</a:t>
            </a:r>
          </a:p>
          <a:p>
            <a:pPr>
              <a:lnSpc>
                <a:spcPct val="150000"/>
              </a:lnSpc>
            </a:pPr>
            <a:r>
              <a:rPr lang="en-GB" dirty="0"/>
              <a:t>Physical obstructions (e.g. parked cars, holes in the pavement)</a:t>
            </a:r>
          </a:p>
          <a:p>
            <a:pPr>
              <a:lnSpc>
                <a:spcPct val="150000"/>
              </a:lnSpc>
            </a:pPr>
            <a:r>
              <a:rPr lang="en-GB" dirty="0"/>
              <a:t>Safety</a:t>
            </a:r>
          </a:p>
          <a:p>
            <a:pPr>
              <a:lnSpc>
                <a:spcPct val="150000"/>
              </a:lnSpc>
            </a:pPr>
            <a:r>
              <a:rPr lang="en-GB" dirty="0"/>
              <a:t>Speed</a:t>
            </a:r>
          </a:p>
          <a:p>
            <a:pPr marL="0" indent="0">
              <a:buNone/>
            </a:pPr>
            <a:endParaRPr lang="en-GB" dirty="0"/>
          </a:p>
        </p:txBody>
      </p:sp>
      <p:pic>
        <p:nvPicPr>
          <p:cNvPr id="4" name="Picture 3">
            <a:extLst>
              <a:ext uri="{FF2B5EF4-FFF2-40B4-BE49-F238E27FC236}">
                <a16:creationId xmlns:a16="http://schemas.microsoft.com/office/drawing/2014/main" id="{B1E998E4-502C-4613-9438-AA9113552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AD88FD08-9EF9-49C9-8D80-0904EC59F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4601382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5E222-EA41-4F6F-B672-D41A7AFF0BA0}"/>
              </a:ext>
            </a:extLst>
          </p:cNvPr>
          <p:cNvSpPr>
            <a:spLocks noGrp="1"/>
          </p:cNvSpPr>
          <p:nvPr>
            <p:ph type="title"/>
          </p:nvPr>
        </p:nvSpPr>
        <p:spPr/>
        <p:txBody>
          <a:bodyPr/>
          <a:lstStyle/>
          <a:p>
            <a:endParaRPr lang="en-GB" dirty="0"/>
          </a:p>
        </p:txBody>
      </p:sp>
      <p:sp>
        <p:nvSpPr>
          <p:cNvPr id="5" name="Content Placeholder 4">
            <a:extLst>
              <a:ext uri="{FF2B5EF4-FFF2-40B4-BE49-F238E27FC236}">
                <a16:creationId xmlns:a16="http://schemas.microsoft.com/office/drawing/2014/main" id="{202EAC66-984F-4ACB-BB82-27B5B709EE3C}"/>
              </a:ext>
            </a:extLst>
          </p:cNvPr>
          <p:cNvSpPr>
            <a:spLocks noGrp="1"/>
          </p:cNvSpPr>
          <p:nvPr>
            <p:ph idx="1"/>
          </p:nvPr>
        </p:nvSpPr>
        <p:spPr/>
        <p:txBody>
          <a:bodyPr/>
          <a:lstStyle/>
          <a:p>
            <a:pPr marL="0" indent="0">
              <a:buNone/>
            </a:pPr>
            <a:r>
              <a:rPr lang="en-GB" dirty="0">
                <a:hlinkClick r:id="rId3"/>
              </a:rPr>
              <a:t>https://www.bbc.co.uk/teach/class-clips-video/how-to-write-a-persuasive-text/zkcfbdm</a:t>
            </a:r>
            <a:endParaRPr lang="en-GB" dirty="0"/>
          </a:p>
          <a:p>
            <a:pPr marL="0" indent="0">
              <a:buNone/>
            </a:pPr>
            <a:endParaRPr lang="en-GB" dirty="0"/>
          </a:p>
        </p:txBody>
      </p:sp>
      <p:pic>
        <p:nvPicPr>
          <p:cNvPr id="6" name="Picture 5">
            <a:extLst>
              <a:ext uri="{FF2B5EF4-FFF2-40B4-BE49-F238E27FC236}">
                <a16:creationId xmlns:a16="http://schemas.microsoft.com/office/drawing/2014/main" id="{ACC20D2A-8B3A-474E-9732-9633ADF4D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F85BA436-2B6B-46AE-8E01-12BF09AF1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94566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0EEC-39EC-460A-8B0F-C32AA04BC881}"/>
              </a:ext>
            </a:extLst>
          </p:cNvPr>
          <p:cNvSpPr>
            <a:spLocks noGrp="1"/>
          </p:cNvSpPr>
          <p:nvPr>
            <p:ph type="title"/>
          </p:nvPr>
        </p:nvSpPr>
        <p:spPr/>
        <p:txBody>
          <a:bodyPr/>
          <a:lstStyle/>
          <a:p>
            <a:r>
              <a:rPr lang="en-GB" dirty="0"/>
              <a:t>What have you learnt today?</a:t>
            </a:r>
          </a:p>
        </p:txBody>
      </p:sp>
      <p:pic>
        <p:nvPicPr>
          <p:cNvPr id="4" name="Content Placeholder 6">
            <a:extLst>
              <a:ext uri="{FF2B5EF4-FFF2-40B4-BE49-F238E27FC236}">
                <a16:creationId xmlns:a16="http://schemas.microsoft.com/office/drawing/2014/main" id="{08D4C32E-9D9C-468D-8212-3A00E9648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pic>
        <p:nvPicPr>
          <p:cNvPr id="5" name="Picture 4">
            <a:extLst>
              <a:ext uri="{FF2B5EF4-FFF2-40B4-BE49-F238E27FC236}">
                <a16:creationId xmlns:a16="http://schemas.microsoft.com/office/drawing/2014/main" id="{2AE64185-E0AE-4945-BEF8-82C784BC5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E0A2A127-294A-4DB0-AC2B-7D70D9E83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4210715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Clean Air Top Trumps</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eight</a:t>
            </a:r>
          </a:p>
        </p:txBody>
      </p:sp>
      <p:pic>
        <p:nvPicPr>
          <p:cNvPr id="6" name="Picture 5">
            <a:extLst>
              <a:ext uri="{FF2B5EF4-FFF2-40B4-BE49-F238E27FC236}">
                <a16:creationId xmlns:a16="http://schemas.microsoft.com/office/drawing/2014/main" id="{40D4FA06-1C1C-4101-AAE7-B614AE26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86D2CDA2-5C39-4F9C-8881-6A57F520B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4461250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565183-FC26-44AE-BD18-565886C3B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91" y="847037"/>
            <a:ext cx="4023769" cy="56332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3505697E-F2B4-4DEB-96C1-9E41D971D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2484">
            <a:off x="4832778" y="531401"/>
            <a:ext cx="3977116" cy="56332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a:extLst>
              <a:ext uri="{FF2B5EF4-FFF2-40B4-BE49-F238E27FC236}">
                <a16:creationId xmlns:a16="http://schemas.microsoft.com/office/drawing/2014/main" id="{C72B2EFF-88EE-4527-A85E-08BBC5AD9583}"/>
              </a:ext>
            </a:extLst>
          </p:cNvPr>
          <p:cNvSpPr/>
          <p:nvPr/>
        </p:nvSpPr>
        <p:spPr>
          <a:xfrm>
            <a:off x="7877908" y="3798277"/>
            <a:ext cx="474784" cy="1424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844183-1714-4209-A6BB-8B5DC9326413}"/>
              </a:ext>
            </a:extLst>
          </p:cNvPr>
          <p:cNvSpPr/>
          <p:nvPr/>
        </p:nvSpPr>
        <p:spPr>
          <a:xfrm>
            <a:off x="5398477" y="3938954"/>
            <a:ext cx="1318846" cy="1283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66EF828-67E3-44EA-AE0A-2D1C287CE23C}"/>
              </a:ext>
            </a:extLst>
          </p:cNvPr>
          <p:cNvSpPr txBox="1"/>
          <p:nvPr/>
        </p:nvSpPr>
        <p:spPr>
          <a:xfrm>
            <a:off x="5379638" y="3938954"/>
            <a:ext cx="1336431" cy="1477328"/>
          </a:xfrm>
          <a:prstGeom prst="rect">
            <a:avLst/>
          </a:prstGeom>
          <a:noFill/>
        </p:spPr>
        <p:txBody>
          <a:bodyPr wrap="square" rtlCol="0">
            <a:spAutoFit/>
          </a:bodyPr>
          <a:lstStyle/>
          <a:p>
            <a:r>
              <a:rPr lang="en-GB" b="1" dirty="0">
                <a:solidFill>
                  <a:schemeClr val="accent1">
                    <a:lumMod val="75000"/>
                  </a:schemeClr>
                </a:solidFill>
              </a:rPr>
              <a:t>Difficulty</a:t>
            </a:r>
          </a:p>
          <a:p>
            <a:r>
              <a:rPr lang="en-GB" b="1" dirty="0">
                <a:solidFill>
                  <a:schemeClr val="accent1">
                    <a:lumMod val="75000"/>
                  </a:schemeClr>
                </a:solidFill>
              </a:rPr>
              <a:t>Cost </a:t>
            </a:r>
          </a:p>
          <a:p>
            <a:r>
              <a:rPr lang="en-GB" b="1" dirty="0">
                <a:solidFill>
                  <a:schemeClr val="accent1">
                    <a:lumMod val="75000"/>
                  </a:schemeClr>
                </a:solidFill>
              </a:rPr>
              <a:t>Speed </a:t>
            </a:r>
          </a:p>
          <a:p>
            <a:r>
              <a:rPr lang="en-GB" b="1" dirty="0">
                <a:solidFill>
                  <a:schemeClr val="accent1">
                    <a:lumMod val="75000"/>
                  </a:schemeClr>
                </a:solidFill>
              </a:rPr>
              <a:t>Eco-friendly</a:t>
            </a:r>
          </a:p>
          <a:p>
            <a:endParaRPr lang="en-GB" b="1" dirty="0">
              <a:solidFill>
                <a:schemeClr val="accent1">
                  <a:lumMod val="75000"/>
                </a:schemeClr>
              </a:solidFill>
            </a:endParaRPr>
          </a:p>
        </p:txBody>
      </p:sp>
      <p:pic>
        <p:nvPicPr>
          <p:cNvPr id="11" name="Picture 10">
            <a:extLst>
              <a:ext uri="{FF2B5EF4-FFF2-40B4-BE49-F238E27FC236}">
                <a16:creationId xmlns:a16="http://schemas.microsoft.com/office/drawing/2014/main" id="{5FA43B5A-4CDB-491E-B9BC-FC6480515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F7F38965-1630-4DD3-A9EB-18A1A00D3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422308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50B3F-C26F-4F7E-93F6-934FCC1F39D7}"/>
              </a:ext>
            </a:extLst>
          </p:cNvPr>
          <p:cNvSpPr>
            <a:spLocks noGrp="1"/>
          </p:cNvSpPr>
          <p:nvPr>
            <p:ph type="title"/>
          </p:nvPr>
        </p:nvSpPr>
        <p:spPr/>
        <p:txBody>
          <a:bodyPr/>
          <a:lstStyle/>
          <a:p>
            <a:r>
              <a:rPr lang="en-GB" dirty="0"/>
              <a:t>What solution won?</a:t>
            </a:r>
          </a:p>
        </p:txBody>
      </p:sp>
      <p:sp>
        <p:nvSpPr>
          <p:cNvPr id="5" name="Content Placeholder 4">
            <a:extLst>
              <a:ext uri="{FF2B5EF4-FFF2-40B4-BE49-F238E27FC236}">
                <a16:creationId xmlns:a16="http://schemas.microsoft.com/office/drawing/2014/main" id="{7F9CFBF3-29D1-4170-88A4-7BBA96A193C6}"/>
              </a:ext>
            </a:extLst>
          </p:cNvPr>
          <p:cNvSpPr>
            <a:spLocks noGrp="1"/>
          </p:cNvSpPr>
          <p:nvPr>
            <p:ph idx="1"/>
          </p:nvPr>
        </p:nvSpPr>
        <p:spPr/>
        <p:txBody>
          <a:bodyPr/>
          <a:lstStyle/>
          <a:p>
            <a:r>
              <a:rPr lang="en-GB" dirty="0"/>
              <a:t>Vote on winning solution</a:t>
            </a:r>
          </a:p>
          <a:p>
            <a:r>
              <a:rPr lang="en-GB" dirty="0"/>
              <a:t>What would you have to give up to choose this solution over driving?</a:t>
            </a:r>
          </a:p>
          <a:p>
            <a:r>
              <a:rPr lang="en-GB" dirty="0"/>
              <a:t>What would you gain </a:t>
            </a:r>
          </a:p>
        </p:txBody>
      </p:sp>
      <p:pic>
        <p:nvPicPr>
          <p:cNvPr id="6" name="Picture 5">
            <a:extLst>
              <a:ext uri="{FF2B5EF4-FFF2-40B4-BE49-F238E27FC236}">
                <a16:creationId xmlns:a16="http://schemas.microsoft.com/office/drawing/2014/main" id="{538FBEAE-92C6-4950-B2CF-7D3969E3F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B4610E1E-363B-46E9-9E53-8A1126F6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130114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0EEC-39EC-460A-8B0F-C32AA04BC881}"/>
              </a:ext>
            </a:extLst>
          </p:cNvPr>
          <p:cNvSpPr>
            <a:spLocks noGrp="1"/>
          </p:cNvSpPr>
          <p:nvPr>
            <p:ph type="title"/>
          </p:nvPr>
        </p:nvSpPr>
        <p:spPr/>
        <p:txBody>
          <a:bodyPr/>
          <a:lstStyle/>
          <a:p>
            <a:r>
              <a:rPr lang="en-GB" dirty="0"/>
              <a:t>What have you learnt today?</a:t>
            </a:r>
          </a:p>
        </p:txBody>
      </p:sp>
      <p:pic>
        <p:nvPicPr>
          <p:cNvPr id="4" name="Content Placeholder 6">
            <a:extLst>
              <a:ext uri="{FF2B5EF4-FFF2-40B4-BE49-F238E27FC236}">
                <a16:creationId xmlns:a16="http://schemas.microsoft.com/office/drawing/2014/main" id="{08D4C32E-9D9C-468D-8212-3A00E9648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pic>
        <p:nvPicPr>
          <p:cNvPr id="5" name="Picture 4">
            <a:extLst>
              <a:ext uri="{FF2B5EF4-FFF2-40B4-BE49-F238E27FC236}">
                <a16:creationId xmlns:a16="http://schemas.microsoft.com/office/drawing/2014/main" id="{2D26C5FC-9422-44DF-9910-0FC64DD2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3A58ADE2-66DB-4CF1-AE5E-F86632080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413411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I love to travel by…</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nine</a:t>
            </a:r>
          </a:p>
        </p:txBody>
      </p:sp>
      <p:pic>
        <p:nvPicPr>
          <p:cNvPr id="6" name="Picture 5">
            <a:extLst>
              <a:ext uri="{FF2B5EF4-FFF2-40B4-BE49-F238E27FC236}">
                <a16:creationId xmlns:a16="http://schemas.microsoft.com/office/drawing/2014/main" id="{40D4FA06-1C1C-4101-AAE7-B614AE26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86D2CDA2-5C39-4F9C-8881-6A57F520B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64191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7ACCA9-BC87-40DD-98C0-57BA247B113D}"/>
              </a:ext>
            </a:extLst>
          </p:cNvPr>
          <p:cNvSpPr>
            <a:spLocks noGrp="1"/>
          </p:cNvSpPr>
          <p:nvPr>
            <p:ph idx="1"/>
          </p:nvPr>
        </p:nvSpPr>
        <p:spPr>
          <a:xfrm>
            <a:off x="838200" y="2288716"/>
            <a:ext cx="10515600" cy="2280567"/>
          </a:xfrm>
        </p:spPr>
        <p:txBody>
          <a:bodyPr>
            <a:normAutofit/>
          </a:bodyPr>
          <a:lstStyle/>
          <a:p>
            <a:pPr marL="0" indent="0">
              <a:lnSpc>
                <a:spcPct val="150000"/>
              </a:lnSpc>
              <a:buNone/>
            </a:pPr>
            <a:r>
              <a:rPr lang="en-GB" dirty="0"/>
              <a:t>What is your favourite way to get around, other than the car? Walking, cycling, scooting, or something else? Think about the thing that makes you feel the happiest and healthiest.</a:t>
            </a:r>
          </a:p>
          <a:p>
            <a:pPr marL="0" indent="0">
              <a:lnSpc>
                <a:spcPct val="150000"/>
              </a:lnSpc>
              <a:buNone/>
            </a:pPr>
            <a:endParaRPr lang="en-GB" dirty="0"/>
          </a:p>
        </p:txBody>
      </p:sp>
      <p:pic>
        <p:nvPicPr>
          <p:cNvPr id="6" name="Picture 5">
            <a:extLst>
              <a:ext uri="{FF2B5EF4-FFF2-40B4-BE49-F238E27FC236}">
                <a16:creationId xmlns:a16="http://schemas.microsoft.com/office/drawing/2014/main" id="{534C68DC-89D2-487C-A562-CA58498F3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53521287-DB04-43F4-AB8C-D967E7EE9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997122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FD75E-353E-44EF-9B3A-DDA71064E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396" y="1989632"/>
            <a:ext cx="6960533" cy="3482476"/>
          </a:xfrm>
          <a:prstGeom prst="rect">
            <a:avLst/>
          </a:prstGeom>
        </p:spPr>
      </p:pic>
      <p:sp>
        <p:nvSpPr>
          <p:cNvPr id="2" name="Title 1">
            <a:extLst>
              <a:ext uri="{FF2B5EF4-FFF2-40B4-BE49-F238E27FC236}">
                <a16:creationId xmlns:a16="http://schemas.microsoft.com/office/drawing/2014/main" id="{9C5017A8-3BCF-4A4C-A1F2-B4FDA22F9144}"/>
              </a:ext>
            </a:extLst>
          </p:cNvPr>
          <p:cNvSpPr>
            <a:spLocks noGrp="1"/>
          </p:cNvSpPr>
          <p:nvPr>
            <p:ph type="title"/>
          </p:nvPr>
        </p:nvSpPr>
        <p:spPr>
          <a:xfrm>
            <a:off x="838200" y="664069"/>
            <a:ext cx="10515600" cy="1325563"/>
          </a:xfrm>
        </p:spPr>
        <p:txBody>
          <a:bodyPr>
            <a:normAutofit fontScale="90000"/>
          </a:bodyPr>
          <a:lstStyle/>
          <a:p>
            <a:pPr>
              <a:lnSpc>
                <a:spcPct val="150000"/>
              </a:lnSpc>
            </a:pPr>
            <a:r>
              <a:rPr lang="en-GB" dirty="0"/>
              <a:t>We all need to play our part in making our cities healthier, happier and cleaner places to live…</a:t>
            </a:r>
          </a:p>
        </p:txBody>
      </p:sp>
      <p:pic>
        <p:nvPicPr>
          <p:cNvPr id="5" name="Picture 4">
            <a:extLst>
              <a:ext uri="{FF2B5EF4-FFF2-40B4-BE49-F238E27FC236}">
                <a16:creationId xmlns:a16="http://schemas.microsoft.com/office/drawing/2014/main" id="{1143B1A5-4B6A-4BCE-B2FF-4627935DE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973" y="3707903"/>
            <a:ext cx="2148954" cy="2111903"/>
          </a:xfrm>
          <a:prstGeom prst="rect">
            <a:avLst/>
          </a:prstGeom>
        </p:spPr>
      </p:pic>
      <p:pic>
        <p:nvPicPr>
          <p:cNvPr id="9" name="Picture 8">
            <a:extLst>
              <a:ext uri="{FF2B5EF4-FFF2-40B4-BE49-F238E27FC236}">
                <a16:creationId xmlns:a16="http://schemas.microsoft.com/office/drawing/2014/main" id="{DD658064-C42E-4BF1-BADF-50AC62EF03E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r="9249" b="22756"/>
          <a:stretch/>
        </p:blipFill>
        <p:spPr>
          <a:xfrm>
            <a:off x="-1" y="4650350"/>
            <a:ext cx="3860913" cy="2207650"/>
          </a:xfrm>
          <a:prstGeom prst="rect">
            <a:avLst/>
          </a:prstGeom>
        </p:spPr>
      </p:pic>
      <p:pic>
        <p:nvPicPr>
          <p:cNvPr id="13" name="Picture 12">
            <a:extLst>
              <a:ext uri="{FF2B5EF4-FFF2-40B4-BE49-F238E27FC236}">
                <a16:creationId xmlns:a16="http://schemas.microsoft.com/office/drawing/2014/main" id="{EEB7F0C7-F522-4D53-9FCA-3559E63F5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6251" y="3755468"/>
            <a:ext cx="2148953" cy="2153666"/>
          </a:xfrm>
          <a:prstGeom prst="rect">
            <a:avLst/>
          </a:prstGeom>
        </p:spPr>
      </p:pic>
      <p:pic>
        <p:nvPicPr>
          <p:cNvPr id="15" name="Picture 14">
            <a:extLst>
              <a:ext uri="{FF2B5EF4-FFF2-40B4-BE49-F238E27FC236}">
                <a16:creationId xmlns:a16="http://schemas.microsoft.com/office/drawing/2014/main" id="{20468F52-DC7B-4F89-89E0-247B733ED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60912" y="3755468"/>
            <a:ext cx="5184885" cy="3183989"/>
          </a:xfrm>
          <a:prstGeom prst="rect">
            <a:avLst/>
          </a:prstGeom>
        </p:spPr>
      </p:pic>
      <p:pic>
        <p:nvPicPr>
          <p:cNvPr id="16" name="Picture 15">
            <a:extLst>
              <a:ext uri="{FF2B5EF4-FFF2-40B4-BE49-F238E27FC236}">
                <a16:creationId xmlns:a16="http://schemas.microsoft.com/office/drawing/2014/main" id="{449F981E-E6E5-47FF-B958-F1CEC0863F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7" name="Picture 16">
            <a:extLst>
              <a:ext uri="{FF2B5EF4-FFF2-40B4-BE49-F238E27FC236}">
                <a16:creationId xmlns:a16="http://schemas.microsoft.com/office/drawing/2014/main" id="{40D6BEEC-1D2F-4A71-BFA8-38B76185B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6054564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EE272-CAFD-4B18-A22F-913DB92C9ADF}"/>
              </a:ext>
            </a:extLst>
          </p:cNvPr>
          <p:cNvSpPr>
            <a:spLocks noGrp="1"/>
          </p:cNvSpPr>
          <p:nvPr>
            <p:ph type="title"/>
          </p:nvPr>
        </p:nvSpPr>
        <p:spPr/>
        <p:txBody>
          <a:bodyPr/>
          <a:lstStyle/>
          <a:p>
            <a:r>
              <a:rPr lang="en-GB" b="1" dirty="0"/>
              <a:t>Task: </a:t>
            </a:r>
            <a:endParaRPr lang="en-GB" dirty="0"/>
          </a:p>
        </p:txBody>
      </p:sp>
      <p:sp>
        <p:nvSpPr>
          <p:cNvPr id="5" name="Content Placeholder 4">
            <a:extLst>
              <a:ext uri="{FF2B5EF4-FFF2-40B4-BE49-F238E27FC236}">
                <a16:creationId xmlns:a16="http://schemas.microsoft.com/office/drawing/2014/main" id="{A37ACCA9-BC87-40DD-98C0-57BA247B113D}"/>
              </a:ext>
            </a:extLst>
          </p:cNvPr>
          <p:cNvSpPr>
            <a:spLocks noGrp="1"/>
          </p:cNvSpPr>
          <p:nvPr>
            <p:ph idx="1"/>
          </p:nvPr>
        </p:nvSpPr>
        <p:spPr/>
        <p:txBody>
          <a:bodyPr/>
          <a:lstStyle/>
          <a:p>
            <a:pPr marL="514350" indent="-514350">
              <a:lnSpc>
                <a:spcPct val="150000"/>
              </a:lnSpc>
              <a:buFont typeface="+mj-lt"/>
              <a:buAutoNum type="arabicPeriod"/>
            </a:pPr>
            <a:r>
              <a:rPr lang="en-GB" dirty="0"/>
              <a:t>Write down all the things you love about your chosen form of travelling around the city. Come up with at least 10 reasons why.</a:t>
            </a:r>
          </a:p>
          <a:p>
            <a:pPr marL="514350" indent="-514350">
              <a:lnSpc>
                <a:spcPct val="150000"/>
              </a:lnSpc>
              <a:buFont typeface="+mj-lt"/>
              <a:buAutoNum type="arabicPeriod"/>
            </a:pPr>
            <a:r>
              <a:rPr lang="en-GB" dirty="0"/>
              <a:t>Draw a picture of you travelling to school on the transport you love.</a:t>
            </a:r>
          </a:p>
          <a:p>
            <a:pPr marL="0" indent="0">
              <a:buNone/>
            </a:pPr>
            <a:endParaRPr lang="en-GB" dirty="0"/>
          </a:p>
        </p:txBody>
      </p:sp>
      <p:pic>
        <p:nvPicPr>
          <p:cNvPr id="6" name="Picture 5">
            <a:extLst>
              <a:ext uri="{FF2B5EF4-FFF2-40B4-BE49-F238E27FC236}">
                <a16:creationId xmlns:a16="http://schemas.microsoft.com/office/drawing/2014/main" id="{B0233E46-90C7-47AE-A7F5-37487F039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43F408D5-B471-4C0B-BFF0-ED446E944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34089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BF6B-0772-4424-A8D1-EAD2A67BD748}"/>
              </a:ext>
            </a:extLst>
          </p:cNvPr>
          <p:cNvSpPr>
            <a:spLocks noGrp="1"/>
          </p:cNvSpPr>
          <p:nvPr>
            <p:ph type="title"/>
          </p:nvPr>
        </p:nvSpPr>
        <p:spPr/>
        <p:txBody>
          <a:bodyPr/>
          <a:lstStyle/>
          <a:p>
            <a:r>
              <a:rPr lang="en-GB" dirty="0"/>
              <a:t>What do you love about walking and cycling?</a:t>
            </a:r>
          </a:p>
        </p:txBody>
      </p:sp>
      <p:pic>
        <p:nvPicPr>
          <p:cNvPr id="4" name="Content Placeholder 4">
            <a:extLst>
              <a:ext uri="{FF2B5EF4-FFF2-40B4-BE49-F238E27FC236}">
                <a16:creationId xmlns:a16="http://schemas.microsoft.com/office/drawing/2014/main" id="{D4D13475-00AA-4BDE-991E-29A47CC4DC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6516" y="2697162"/>
            <a:ext cx="7030087" cy="3515044"/>
          </a:xfrm>
        </p:spPr>
      </p:pic>
      <p:pic>
        <p:nvPicPr>
          <p:cNvPr id="5" name="Picture 4">
            <a:extLst>
              <a:ext uri="{FF2B5EF4-FFF2-40B4-BE49-F238E27FC236}">
                <a16:creationId xmlns:a16="http://schemas.microsoft.com/office/drawing/2014/main" id="{6528BD38-8568-4A34-A746-690B9BE63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532" y="1111034"/>
            <a:ext cx="5990967" cy="5391439"/>
          </a:xfrm>
          <a:prstGeom prst="rect">
            <a:avLst/>
          </a:prstGeom>
        </p:spPr>
      </p:pic>
      <p:pic>
        <p:nvPicPr>
          <p:cNvPr id="6" name="Picture 5">
            <a:extLst>
              <a:ext uri="{FF2B5EF4-FFF2-40B4-BE49-F238E27FC236}">
                <a16:creationId xmlns:a16="http://schemas.microsoft.com/office/drawing/2014/main" id="{30CD4C72-242F-40EF-BEF6-2ABB667135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E1A0E70D-9D48-4F8A-BDC4-90B901B8B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1517060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0666-9AB1-4F7E-ABAB-EF54F3CFF034}"/>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F341473F-C254-4004-975B-644B123B5442}"/>
              </a:ext>
            </a:extLst>
          </p:cNvPr>
          <p:cNvSpPr>
            <a:spLocks noGrp="1"/>
          </p:cNvSpPr>
          <p:nvPr>
            <p:ph idx="1"/>
          </p:nvPr>
        </p:nvSpPr>
        <p:spPr/>
        <p:txBody>
          <a:bodyPr/>
          <a:lstStyle/>
          <a:p>
            <a:pPr>
              <a:lnSpc>
                <a:spcPct val="150000"/>
              </a:lnSpc>
            </a:pPr>
            <a:r>
              <a:rPr lang="en-GB" dirty="0"/>
              <a:t>Share how you like to travel around the city and why</a:t>
            </a:r>
          </a:p>
          <a:p>
            <a:pPr>
              <a:lnSpc>
                <a:spcPct val="150000"/>
              </a:lnSpc>
            </a:pPr>
            <a:r>
              <a:rPr lang="en-GB" dirty="0"/>
              <a:t>What would make it easier for you to travel this way? </a:t>
            </a:r>
          </a:p>
        </p:txBody>
      </p:sp>
      <p:pic>
        <p:nvPicPr>
          <p:cNvPr id="5" name="Picture 4">
            <a:extLst>
              <a:ext uri="{FF2B5EF4-FFF2-40B4-BE49-F238E27FC236}">
                <a16:creationId xmlns:a16="http://schemas.microsoft.com/office/drawing/2014/main" id="{092FD5EA-FCFD-4D60-A494-077A0B9FD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917" y="4187611"/>
            <a:ext cx="5755414" cy="2422988"/>
          </a:xfrm>
          <a:prstGeom prst="rect">
            <a:avLst/>
          </a:prstGeom>
        </p:spPr>
      </p:pic>
      <p:pic>
        <p:nvPicPr>
          <p:cNvPr id="7" name="Picture 6">
            <a:extLst>
              <a:ext uri="{FF2B5EF4-FFF2-40B4-BE49-F238E27FC236}">
                <a16:creationId xmlns:a16="http://schemas.microsoft.com/office/drawing/2014/main" id="{BC174FDA-1AD7-4A96-A95F-00D003C42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816" y="5433848"/>
            <a:ext cx="1645952" cy="1481239"/>
          </a:xfrm>
          <a:prstGeom prst="rect">
            <a:avLst/>
          </a:prstGeom>
        </p:spPr>
      </p:pic>
      <p:pic>
        <p:nvPicPr>
          <p:cNvPr id="9" name="Picture 8">
            <a:extLst>
              <a:ext uri="{FF2B5EF4-FFF2-40B4-BE49-F238E27FC236}">
                <a16:creationId xmlns:a16="http://schemas.microsoft.com/office/drawing/2014/main" id="{7AC2A139-75AD-4844-BE81-937DF415C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769" y="5464409"/>
            <a:ext cx="2986150" cy="1493076"/>
          </a:xfrm>
          <a:prstGeom prst="rect">
            <a:avLst/>
          </a:prstGeom>
        </p:spPr>
      </p:pic>
      <p:pic>
        <p:nvPicPr>
          <p:cNvPr id="10" name="Picture 9">
            <a:extLst>
              <a:ext uri="{FF2B5EF4-FFF2-40B4-BE49-F238E27FC236}">
                <a16:creationId xmlns:a16="http://schemas.microsoft.com/office/drawing/2014/main" id="{67539331-968C-451C-998A-B8C9C9561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1" name="Picture 10">
            <a:extLst>
              <a:ext uri="{FF2B5EF4-FFF2-40B4-BE49-F238E27FC236}">
                <a16:creationId xmlns:a16="http://schemas.microsoft.com/office/drawing/2014/main" id="{25FE28A7-2D6E-4887-8FB9-3BD4C5D48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062956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0EEC-39EC-460A-8B0F-C32AA04BC881}"/>
              </a:ext>
            </a:extLst>
          </p:cNvPr>
          <p:cNvSpPr>
            <a:spLocks noGrp="1"/>
          </p:cNvSpPr>
          <p:nvPr>
            <p:ph type="title"/>
          </p:nvPr>
        </p:nvSpPr>
        <p:spPr/>
        <p:txBody>
          <a:bodyPr/>
          <a:lstStyle/>
          <a:p>
            <a:r>
              <a:rPr lang="en-GB" dirty="0"/>
              <a:t>What have you learnt today?</a:t>
            </a:r>
          </a:p>
        </p:txBody>
      </p:sp>
      <p:pic>
        <p:nvPicPr>
          <p:cNvPr id="4" name="Content Placeholder 6">
            <a:extLst>
              <a:ext uri="{FF2B5EF4-FFF2-40B4-BE49-F238E27FC236}">
                <a16:creationId xmlns:a16="http://schemas.microsoft.com/office/drawing/2014/main" id="{08D4C32E-9D9C-468D-8212-3A00E9648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pic>
        <p:nvPicPr>
          <p:cNvPr id="5" name="Picture 4">
            <a:extLst>
              <a:ext uri="{FF2B5EF4-FFF2-40B4-BE49-F238E27FC236}">
                <a16:creationId xmlns:a16="http://schemas.microsoft.com/office/drawing/2014/main" id="{2D26C5FC-9422-44DF-9910-0FC64DD2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3A58ADE2-66DB-4CF1-AE5E-F86632080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855877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A7C21-5F55-4FB0-A8AE-7BF25CE0B1E5}"/>
              </a:ext>
            </a:extLst>
          </p:cNvPr>
          <p:cNvSpPr>
            <a:spLocks noGrp="1"/>
          </p:cNvSpPr>
          <p:nvPr>
            <p:ph type="title"/>
          </p:nvPr>
        </p:nvSpPr>
        <p:spPr/>
        <p:txBody>
          <a:bodyPr/>
          <a:lstStyle/>
          <a:p>
            <a:r>
              <a:rPr lang="en-GB" dirty="0"/>
              <a:t>Design a future proof bike</a:t>
            </a:r>
          </a:p>
        </p:txBody>
      </p:sp>
      <p:sp>
        <p:nvSpPr>
          <p:cNvPr id="5" name="Text Placeholder 4">
            <a:extLst>
              <a:ext uri="{FF2B5EF4-FFF2-40B4-BE49-F238E27FC236}">
                <a16:creationId xmlns:a16="http://schemas.microsoft.com/office/drawing/2014/main" id="{D0208CA7-78E1-4DE6-87B4-119B1BF05A03}"/>
              </a:ext>
            </a:extLst>
          </p:cNvPr>
          <p:cNvSpPr>
            <a:spLocks noGrp="1"/>
          </p:cNvSpPr>
          <p:nvPr>
            <p:ph type="body" idx="1"/>
          </p:nvPr>
        </p:nvSpPr>
        <p:spPr/>
        <p:txBody>
          <a:bodyPr/>
          <a:lstStyle/>
          <a:p>
            <a:r>
              <a:rPr lang="en-GB" dirty="0"/>
              <a:t>Activity ten</a:t>
            </a:r>
          </a:p>
        </p:txBody>
      </p:sp>
      <p:pic>
        <p:nvPicPr>
          <p:cNvPr id="6" name="Picture 5">
            <a:extLst>
              <a:ext uri="{FF2B5EF4-FFF2-40B4-BE49-F238E27FC236}">
                <a16:creationId xmlns:a16="http://schemas.microsoft.com/office/drawing/2014/main" id="{40D4FA06-1C1C-4101-AAE7-B614AE26D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86D2CDA2-5C39-4F9C-8881-6A57F520B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917818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 boardman: intelligent bike concept | Bike design, Bicycle design, Futuristic  motorcycle">
            <a:extLst>
              <a:ext uri="{FF2B5EF4-FFF2-40B4-BE49-F238E27FC236}">
                <a16:creationId xmlns:a16="http://schemas.microsoft.com/office/drawing/2014/main" id="{BA3361FF-1545-4370-AEE5-DB4C9AB51A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2"/>
          <a:stretch/>
        </p:blipFill>
        <p:spPr bwMode="auto">
          <a:xfrm>
            <a:off x="2760129" y="1909878"/>
            <a:ext cx="3335869" cy="200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ture Bikes: 10 Bold, Brilliant Bicycle Concepts">
            <a:extLst>
              <a:ext uri="{FF2B5EF4-FFF2-40B4-BE49-F238E27FC236}">
                <a16:creationId xmlns:a16="http://schemas.microsoft.com/office/drawing/2014/main" id="{ACCA4A48-D1BD-42C8-98C2-45980F57F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09879"/>
            <a:ext cx="3335869" cy="20015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vE Electric Cargo Bike Focuses On Functionality, Satisfaction, and  Pleasures - Tuvie">
            <a:extLst>
              <a:ext uri="{FF2B5EF4-FFF2-40B4-BE49-F238E27FC236}">
                <a16:creationId xmlns:a16="http://schemas.microsoft.com/office/drawing/2014/main" id="{9F233CCC-FF60-4484-9744-9752C7D1F0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52"/>
          <a:stretch/>
        </p:blipFill>
        <p:spPr bwMode="auto">
          <a:xfrm>
            <a:off x="2760129" y="3881151"/>
            <a:ext cx="3335869" cy="2333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ompton launches first battery-powered version of its folding bike">
            <a:extLst>
              <a:ext uri="{FF2B5EF4-FFF2-40B4-BE49-F238E27FC236}">
                <a16:creationId xmlns:a16="http://schemas.microsoft.com/office/drawing/2014/main" id="{2D555D86-890D-4816-8289-C89426F354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65" t="4577" r="19130"/>
          <a:stretch/>
        </p:blipFill>
        <p:spPr bwMode="auto">
          <a:xfrm>
            <a:off x="6095999" y="3911400"/>
            <a:ext cx="3335869" cy="233326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0A6C6777-C606-4DE6-97D0-8173E5A04C3D}"/>
              </a:ext>
            </a:extLst>
          </p:cNvPr>
          <p:cNvSpPr>
            <a:spLocks noGrp="1"/>
          </p:cNvSpPr>
          <p:nvPr>
            <p:ph type="title"/>
          </p:nvPr>
        </p:nvSpPr>
        <p:spPr>
          <a:xfrm>
            <a:off x="838200" y="365125"/>
            <a:ext cx="10515600" cy="1325563"/>
          </a:xfrm>
        </p:spPr>
        <p:txBody>
          <a:bodyPr>
            <a:noAutofit/>
          </a:bodyPr>
          <a:lstStyle/>
          <a:p>
            <a:r>
              <a:rPr lang="en-GB" sz="4800" dirty="0"/>
              <a:t>What will bikes look like in the future?</a:t>
            </a:r>
          </a:p>
        </p:txBody>
      </p:sp>
      <p:pic>
        <p:nvPicPr>
          <p:cNvPr id="10" name="Picture 9">
            <a:extLst>
              <a:ext uri="{FF2B5EF4-FFF2-40B4-BE49-F238E27FC236}">
                <a16:creationId xmlns:a16="http://schemas.microsoft.com/office/drawing/2014/main" id="{0E9E0BC0-5484-41A3-9A78-D857DD017C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1" name="Picture 10">
            <a:extLst>
              <a:ext uri="{FF2B5EF4-FFF2-40B4-BE49-F238E27FC236}">
                <a16:creationId xmlns:a16="http://schemas.microsoft.com/office/drawing/2014/main" id="{B0D6A160-56A2-4E0A-BF80-4DA05EBBDB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29099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0A6C6777-C606-4DE6-97D0-8173E5A04C3D}"/>
              </a:ext>
            </a:extLst>
          </p:cNvPr>
          <p:cNvSpPr>
            <a:spLocks noGrp="1"/>
          </p:cNvSpPr>
          <p:nvPr>
            <p:ph type="title"/>
          </p:nvPr>
        </p:nvSpPr>
        <p:spPr>
          <a:xfrm>
            <a:off x="838200" y="365125"/>
            <a:ext cx="10515600" cy="1325563"/>
          </a:xfrm>
        </p:spPr>
        <p:txBody>
          <a:bodyPr>
            <a:noAutofit/>
          </a:bodyPr>
          <a:lstStyle/>
          <a:p>
            <a:r>
              <a:rPr lang="en-GB" sz="4800" dirty="0"/>
              <a:t>Over to you…</a:t>
            </a:r>
          </a:p>
        </p:txBody>
      </p:sp>
      <p:pic>
        <p:nvPicPr>
          <p:cNvPr id="3" name="Graphic 2" descr="Cycling">
            <a:extLst>
              <a:ext uri="{FF2B5EF4-FFF2-40B4-BE49-F238E27FC236}">
                <a16:creationId xmlns:a16="http://schemas.microsoft.com/office/drawing/2014/main" id="{B1CF0FA4-16ED-4567-88B2-66927EFD3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3200" y="1549400"/>
            <a:ext cx="4165600" cy="4165600"/>
          </a:xfrm>
          <a:prstGeom prst="rect">
            <a:avLst/>
          </a:prstGeom>
        </p:spPr>
      </p:pic>
      <p:pic>
        <p:nvPicPr>
          <p:cNvPr id="5" name="Graphic 4" descr="Question mark">
            <a:extLst>
              <a:ext uri="{FF2B5EF4-FFF2-40B4-BE49-F238E27FC236}">
                <a16:creationId xmlns:a16="http://schemas.microsoft.com/office/drawing/2014/main" id="{0935422D-7006-4C17-8F41-ED73151B94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7866" y="1143000"/>
            <a:ext cx="3081867" cy="3081867"/>
          </a:xfrm>
          <a:prstGeom prst="rect">
            <a:avLst/>
          </a:prstGeom>
        </p:spPr>
      </p:pic>
      <p:pic>
        <p:nvPicPr>
          <p:cNvPr id="11" name="Picture 10">
            <a:extLst>
              <a:ext uri="{FF2B5EF4-FFF2-40B4-BE49-F238E27FC236}">
                <a16:creationId xmlns:a16="http://schemas.microsoft.com/office/drawing/2014/main" id="{5C18C84D-8845-4C6F-9069-018DBD20F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A5637416-0749-4697-91E3-910CCCD008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70570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0A6C6777-C606-4DE6-97D0-8173E5A04C3D}"/>
              </a:ext>
            </a:extLst>
          </p:cNvPr>
          <p:cNvSpPr>
            <a:spLocks noGrp="1"/>
          </p:cNvSpPr>
          <p:nvPr>
            <p:ph type="title"/>
          </p:nvPr>
        </p:nvSpPr>
        <p:spPr>
          <a:xfrm>
            <a:off x="838200" y="365125"/>
            <a:ext cx="10515600" cy="1325563"/>
          </a:xfrm>
        </p:spPr>
        <p:txBody>
          <a:bodyPr>
            <a:noAutofit/>
          </a:bodyPr>
          <a:lstStyle/>
          <a:p>
            <a:r>
              <a:rPr lang="en-GB" sz="4800" dirty="0"/>
              <a:t>Share your designs</a:t>
            </a:r>
          </a:p>
        </p:txBody>
      </p:sp>
      <p:pic>
        <p:nvPicPr>
          <p:cNvPr id="3" name="Graphic 2" descr="Cycling">
            <a:extLst>
              <a:ext uri="{FF2B5EF4-FFF2-40B4-BE49-F238E27FC236}">
                <a16:creationId xmlns:a16="http://schemas.microsoft.com/office/drawing/2014/main" id="{B1CF0FA4-16ED-4567-88B2-66927EFD3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3200" y="1549400"/>
            <a:ext cx="4165600" cy="4165600"/>
          </a:xfrm>
          <a:prstGeom prst="rect">
            <a:avLst/>
          </a:prstGeom>
        </p:spPr>
      </p:pic>
      <p:pic>
        <p:nvPicPr>
          <p:cNvPr id="5" name="Graphic 4" descr="Question mark">
            <a:extLst>
              <a:ext uri="{FF2B5EF4-FFF2-40B4-BE49-F238E27FC236}">
                <a16:creationId xmlns:a16="http://schemas.microsoft.com/office/drawing/2014/main" id="{0935422D-7006-4C17-8F41-ED73151B94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7866" y="1143000"/>
            <a:ext cx="3081867" cy="3081867"/>
          </a:xfrm>
          <a:prstGeom prst="rect">
            <a:avLst/>
          </a:prstGeom>
        </p:spPr>
      </p:pic>
      <p:pic>
        <p:nvPicPr>
          <p:cNvPr id="11" name="Picture 10">
            <a:extLst>
              <a:ext uri="{FF2B5EF4-FFF2-40B4-BE49-F238E27FC236}">
                <a16:creationId xmlns:a16="http://schemas.microsoft.com/office/drawing/2014/main" id="{5C18C84D-8845-4C6F-9069-018DBD20F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2" name="Picture 11">
            <a:extLst>
              <a:ext uri="{FF2B5EF4-FFF2-40B4-BE49-F238E27FC236}">
                <a16:creationId xmlns:a16="http://schemas.microsoft.com/office/drawing/2014/main" id="{A5637416-0749-4697-91E3-910CCCD008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8031107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0EEC-39EC-460A-8B0F-C32AA04BC881}"/>
              </a:ext>
            </a:extLst>
          </p:cNvPr>
          <p:cNvSpPr>
            <a:spLocks noGrp="1"/>
          </p:cNvSpPr>
          <p:nvPr>
            <p:ph type="title"/>
          </p:nvPr>
        </p:nvSpPr>
        <p:spPr/>
        <p:txBody>
          <a:bodyPr/>
          <a:lstStyle/>
          <a:p>
            <a:r>
              <a:rPr lang="en-GB" dirty="0"/>
              <a:t>What have you learnt today?</a:t>
            </a:r>
          </a:p>
        </p:txBody>
      </p:sp>
      <p:pic>
        <p:nvPicPr>
          <p:cNvPr id="4" name="Content Placeholder 6">
            <a:extLst>
              <a:ext uri="{FF2B5EF4-FFF2-40B4-BE49-F238E27FC236}">
                <a16:creationId xmlns:a16="http://schemas.microsoft.com/office/drawing/2014/main" id="{08D4C32E-9D9C-468D-8212-3A00E9648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a:prstGeom prst="rect">
            <a:avLst/>
          </a:prstGeom>
        </p:spPr>
      </p:pic>
      <p:pic>
        <p:nvPicPr>
          <p:cNvPr id="5" name="Picture 4">
            <a:extLst>
              <a:ext uri="{FF2B5EF4-FFF2-40B4-BE49-F238E27FC236}">
                <a16:creationId xmlns:a16="http://schemas.microsoft.com/office/drawing/2014/main" id="{2D26C5FC-9422-44DF-9910-0FC64DD2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3A58ADE2-66DB-4CF1-AE5E-F86632080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382796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D3732CD13BD049A5C13665C485DA3B" ma:contentTypeVersion="13" ma:contentTypeDescription="Create a new document." ma:contentTypeScope="" ma:versionID="16df02f4afe257a9143db2b3f6b416b7">
  <xsd:schema xmlns:xsd="http://www.w3.org/2001/XMLSchema" xmlns:xs="http://www.w3.org/2001/XMLSchema" xmlns:p="http://schemas.microsoft.com/office/2006/metadata/properties" xmlns:ns3="53864ec3-02b1-4635-90a6-87801f00f496" xmlns:ns4="6a27848f-3b42-4a60-8b13-32de473fdfef" targetNamespace="http://schemas.microsoft.com/office/2006/metadata/properties" ma:root="true" ma:fieldsID="878020b2cd47cda390a54b8f302addcc" ns3:_="" ns4:_="">
    <xsd:import namespace="53864ec3-02b1-4635-90a6-87801f00f496"/>
    <xsd:import namespace="6a27848f-3b42-4a60-8b13-32de473fdfe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64ec3-02b1-4635-90a6-87801f00f4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27848f-3b42-4a60-8b13-32de473fdfe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777658-E838-4556-96D9-EB5EC7D66A6A}">
  <ds:schemaRefs>
    <ds:schemaRef ds:uri="http://schemas.microsoft.com/sharepoint/v3/contenttype/forms"/>
  </ds:schemaRefs>
</ds:datastoreItem>
</file>

<file path=customXml/itemProps2.xml><?xml version="1.0" encoding="utf-8"?>
<ds:datastoreItem xmlns:ds="http://schemas.openxmlformats.org/officeDocument/2006/customXml" ds:itemID="{A0066774-C52E-4571-952D-323178289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64ec3-02b1-4635-90a6-87801f00f496"/>
    <ds:schemaRef ds:uri="6a27848f-3b42-4a60-8b13-32de473fdf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753124-676D-4727-9E42-8E3D0A3E7C03}">
  <ds:schemaRefs>
    <ds:schemaRef ds:uri="http://purl.org/dc/terms/"/>
    <ds:schemaRef ds:uri="53864ec3-02b1-4635-90a6-87801f00f496"/>
    <ds:schemaRef ds:uri="http://purl.org/dc/dcmitype/"/>
    <ds:schemaRef ds:uri="6a27848f-3b42-4a60-8b13-32de473fdfef"/>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592</TotalTime>
  <Words>5835</Words>
  <Application>Microsoft Office PowerPoint</Application>
  <PresentationFormat>Widescreen</PresentationFormat>
  <Paragraphs>708</Paragraphs>
  <Slides>96</Slides>
  <Notes>89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Calibri</vt:lpstr>
      <vt:lpstr>Calibri Light</vt:lpstr>
      <vt:lpstr>Helvetica</vt:lpstr>
      <vt:lpstr>Rubik</vt:lpstr>
      <vt:lpstr>Times New Roman</vt:lpstr>
      <vt:lpstr>YAD7Q9NigKI 0</vt:lpstr>
      <vt:lpstr>Office Theme</vt:lpstr>
      <vt:lpstr>WeCount primary activities</vt:lpstr>
      <vt:lpstr>Definitions</vt:lpstr>
      <vt:lpstr>Mobility and Me</vt:lpstr>
      <vt:lpstr>Mobility and Me</vt:lpstr>
      <vt:lpstr>How does where you live make you feel?</vt:lpstr>
      <vt:lpstr>Example</vt:lpstr>
      <vt:lpstr>Why do you take this route and this type of transport?</vt:lpstr>
      <vt:lpstr>What are the main problems with too many vehicles?</vt:lpstr>
      <vt:lpstr>What do you love about walking and cycling?</vt:lpstr>
      <vt:lpstr>What have you learnt today?</vt:lpstr>
      <vt:lpstr>How does your street move?</vt:lpstr>
      <vt:lpstr>How do people move about the city today?</vt:lpstr>
      <vt:lpstr>What else might affect how we travel on a given day? </vt:lpstr>
      <vt:lpstr>What would you like travelling around the city to look like in the future?</vt:lpstr>
      <vt:lpstr>PowerPoint Presentation</vt:lpstr>
      <vt:lpstr>What needs to happen to make your vision a reality?</vt:lpstr>
      <vt:lpstr>What have you learnt today?</vt:lpstr>
      <vt:lpstr>Data explorers</vt:lpstr>
      <vt:lpstr>PowerPoint Presentation</vt:lpstr>
      <vt:lpstr>PowerPoint Presentation</vt:lpstr>
      <vt:lpstr>Data diving – our tasks today</vt:lpstr>
      <vt:lpstr>Example</vt:lpstr>
      <vt:lpstr>Example: speed</vt:lpstr>
      <vt:lpstr>Now it is your turn…</vt:lpstr>
      <vt:lpstr>Drawing our graph</vt:lpstr>
      <vt:lpstr>Drawing our graph</vt:lpstr>
      <vt:lpstr>Discussion</vt:lpstr>
      <vt:lpstr>What have you learnt today?</vt:lpstr>
      <vt:lpstr>Gathering evidence</vt:lpstr>
      <vt:lpstr>Counting traffic</vt:lpstr>
      <vt:lpstr>Our tasks today</vt:lpstr>
      <vt:lpstr>PowerPoint Presentation</vt:lpstr>
      <vt:lpstr>What did we observe?</vt:lpstr>
      <vt:lpstr>What have you learnt today?</vt:lpstr>
      <vt:lpstr>Measuring noise levels</vt:lpstr>
      <vt:lpstr>What is the difference between noise and sound?</vt:lpstr>
      <vt:lpstr>What is the unit measurement of noise?</vt:lpstr>
      <vt:lpstr>Our tasks today</vt:lpstr>
      <vt:lpstr>Discussion</vt:lpstr>
      <vt:lpstr>What have you learnt today?</vt:lpstr>
      <vt:lpstr>Measuring speed</vt:lpstr>
      <vt:lpstr>What is the unit measurement for vehicle speed?</vt:lpstr>
      <vt:lpstr>Why is it important that vehicles do not speed?</vt:lpstr>
      <vt:lpstr>Our tasks today</vt:lpstr>
      <vt:lpstr>Discussion</vt:lpstr>
      <vt:lpstr>What have you learnt today?</vt:lpstr>
      <vt:lpstr>Counting obstructions</vt:lpstr>
      <vt:lpstr>How would you feel as a pedestrian to walk on these streets?</vt:lpstr>
      <vt:lpstr>How would you feel as a cyclist?</vt:lpstr>
      <vt:lpstr>What gets in the way of cycling or walking to school?</vt:lpstr>
      <vt:lpstr>Our tasks</vt:lpstr>
      <vt:lpstr>Discussion</vt:lpstr>
      <vt:lpstr>What have you learnt today?</vt:lpstr>
      <vt:lpstr>Counting smells</vt:lpstr>
      <vt:lpstr>What smells nice and what does not?</vt:lpstr>
      <vt:lpstr>PowerPoint Presentation</vt:lpstr>
      <vt:lpstr>What do you smell on your way to school?</vt:lpstr>
      <vt:lpstr>What do you smell at different times of the day?</vt:lpstr>
      <vt:lpstr>Our tasks/homework today</vt:lpstr>
      <vt:lpstr>What have you learnt today?</vt:lpstr>
      <vt:lpstr>Computer programming with traffic sensors</vt:lpstr>
      <vt:lpstr>What is an algorithm?</vt:lpstr>
      <vt:lpstr>The Telraam traffic sensor</vt:lpstr>
      <vt:lpstr>The Telraam traffic sensor VARIABLES</vt:lpstr>
      <vt:lpstr>The Telraam traffic sensor ALGORITHM</vt:lpstr>
      <vt:lpstr>The Telraam traffic sensor FLOWCHART</vt:lpstr>
      <vt:lpstr>Vocabulary recap</vt:lpstr>
      <vt:lpstr>PowerPoint Presentation</vt:lpstr>
      <vt:lpstr>What have you learnt today?</vt:lpstr>
      <vt:lpstr>My journey matters to me</vt:lpstr>
      <vt:lpstr>Does your journey matter to you?</vt:lpstr>
      <vt:lpstr>Different opinions</vt:lpstr>
      <vt:lpstr>Comprehension task</vt:lpstr>
      <vt:lpstr>Comprehension task</vt:lpstr>
      <vt:lpstr>Homework</vt:lpstr>
      <vt:lpstr>What have you learnt today?</vt:lpstr>
      <vt:lpstr>A postcard for our future</vt:lpstr>
      <vt:lpstr>What needs to change about how we travel in our area?</vt:lpstr>
      <vt:lpstr>Who needs to know?</vt:lpstr>
      <vt:lpstr>PowerPoint Presentation</vt:lpstr>
      <vt:lpstr>What have you learnt today?</vt:lpstr>
      <vt:lpstr>Clean Air Top Trumps</vt:lpstr>
      <vt:lpstr>PowerPoint Presentation</vt:lpstr>
      <vt:lpstr>What solution won?</vt:lpstr>
      <vt:lpstr>What have you learnt today?</vt:lpstr>
      <vt:lpstr>I love to travel by…</vt:lpstr>
      <vt:lpstr>PowerPoint Presentation</vt:lpstr>
      <vt:lpstr>We all need to play our part in making our cities healthier, happier and cleaner places to live…</vt:lpstr>
      <vt:lpstr>Task: </vt:lpstr>
      <vt:lpstr>Discussion</vt:lpstr>
      <vt:lpstr>What have you learnt today?</vt:lpstr>
      <vt:lpstr>Design a future proof bike</vt:lpstr>
      <vt:lpstr>What will bikes look like in the future?</vt:lpstr>
      <vt:lpstr>Over to you…</vt:lpstr>
      <vt:lpstr>Share your designs</vt:lpstr>
      <vt:lpstr>What have you learnt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Laggan</dc:creator>
  <cp:lastModifiedBy>Sophie Laggan</cp:lastModifiedBy>
  <cp:revision>46</cp:revision>
  <dcterms:created xsi:type="dcterms:W3CDTF">2021-05-21T15:04:42Z</dcterms:created>
  <dcterms:modified xsi:type="dcterms:W3CDTF">2021-06-24T16:03:37Z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0x0101001FD3732CD13BD049A5C13665C485DA3B</vt:lpwstr>
  </property>
</Properties>
</file>