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0" r:id="rId4"/>
    <p:sldMasterId id="2147483698" r:id="rId5"/>
  </p:sldMasterIdLst>
  <p:notesMasterIdLst>
    <p:notesMasterId r:id="rId21"/>
  </p:notesMasterIdLst>
  <p:sldIdLst>
    <p:sldId id="304" r:id="rId6"/>
    <p:sldId id="310" r:id="rId7"/>
    <p:sldId id="414" r:id="rId8"/>
    <p:sldId id="437" r:id="rId9"/>
    <p:sldId id="262" r:id="rId10"/>
    <p:sldId id="443" r:id="rId11"/>
    <p:sldId id="444" r:id="rId12"/>
    <p:sldId id="445" r:id="rId13"/>
    <p:sldId id="446" r:id="rId14"/>
    <p:sldId id="447" r:id="rId15"/>
    <p:sldId id="448" r:id="rId16"/>
    <p:sldId id="449" r:id="rId17"/>
    <p:sldId id="450" r:id="rId18"/>
    <p:sldId id="451" r:id="rId19"/>
    <p:sldId id="419" r:id="rId2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 Forkerudseter" initials="JF" lastIdx="1" clrIdx="0">
    <p:extLst>
      <p:ext uri="{19B8F6BF-5375-455C-9EA6-DF929625EA0E}">
        <p15:presenceInfo xmlns:p15="http://schemas.microsoft.com/office/powerpoint/2012/main" userId="S::jon.forkerudseter@4service.no::0f602f28-75a9-4ff6-8aee-041741ebf6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54A"/>
    <a:srgbClr val="E6E7E8"/>
    <a:srgbClr val="FFFFFF"/>
    <a:srgbClr val="00FF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1B9F30-3926-4F29-938F-CB07F934225D}" v="6" dt="2021-01-26T09:02:00.104"/>
    <p1510:client id="{A23AFBEE-6EC5-4466-99F7-60912EBACD87}" v="1" dt="2021-01-26T13:38:27.5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3"/>
    <p:restoredTop sz="94694"/>
  </p:normalViewPr>
  <p:slideViewPr>
    <p:cSldViewPr snapToGrid="0">
      <p:cViewPr varScale="1">
        <p:scale>
          <a:sx n="108" d="100"/>
          <a:sy n="108" d="100"/>
        </p:scale>
        <p:origin x="69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us Lindstrøm" userId="5c1a85b0-d2a3-4711-b4f7-d3c7594a7029" providerId="ADAL" clId="{611B9F30-3926-4F29-938F-CB07F934225D}"/>
    <pc:docChg chg="undo redo custSel addSld delSld modSld delMainMaster">
      <pc:chgData name="Marius Lindstrøm" userId="5c1a85b0-d2a3-4711-b4f7-d3c7594a7029" providerId="ADAL" clId="{611B9F30-3926-4F29-938F-CB07F934225D}" dt="2021-01-26T09:06:02.561" v="1634" actId="20577"/>
      <pc:docMkLst>
        <pc:docMk/>
      </pc:docMkLst>
      <pc:sldChg chg="modSp mod">
        <pc:chgData name="Marius Lindstrøm" userId="5c1a85b0-d2a3-4711-b4f7-d3c7594a7029" providerId="ADAL" clId="{611B9F30-3926-4F29-938F-CB07F934225D}" dt="2021-01-26T08:59:40.347" v="1418" actId="20577"/>
        <pc:sldMkLst>
          <pc:docMk/>
          <pc:sldMk cId="0" sldId="262"/>
        </pc:sldMkLst>
        <pc:spChg chg="mod">
          <ac:chgData name="Marius Lindstrøm" userId="5c1a85b0-d2a3-4711-b4f7-d3c7594a7029" providerId="ADAL" clId="{611B9F30-3926-4F29-938F-CB07F934225D}" dt="2021-01-26T08:59:40.347" v="1418" actId="20577"/>
          <ac:spMkLst>
            <pc:docMk/>
            <pc:sldMk cId="0" sldId="262"/>
            <ac:spMk id="598" creationId="{00000000-0000-0000-0000-000000000000}"/>
          </ac:spMkLst>
        </pc:spChg>
      </pc:sldChg>
      <pc:sldChg chg="addSp">
        <pc:chgData name="Marius Lindstrøm" userId="5c1a85b0-d2a3-4711-b4f7-d3c7594a7029" providerId="ADAL" clId="{611B9F30-3926-4F29-938F-CB07F934225D}" dt="2021-01-25T14:31:45.888" v="1284"/>
        <pc:sldMkLst>
          <pc:docMk/>
          <pc:sldMk cId="1678240692" sldId="304"/>
        </pc:sldMkLst>
        <pc:picChg chg="add">
          <ac:chgData name="Marius Lindstrøm" userId="5c1a85b0-d2a3-4711-b4f7-d3c7594a7029" providerId="ADAL" clId="{611B9F30-3926-4F29-938F-CB07F934225D}" dt="2021-01-25T14:31:45.888" v="1284"/>
          <ac:picMkLst>
            <pc:docMk/>
            <pc:sldMk cId="1678240692" sldId="304"/>
            <ac:picMk id="5122" creationId="{02FDEFC4-346E-4998-8FD5-FE741371703F}"/>
          </ac:picMkLst>
        </pc:picChg>
      </pc:sldChg>
      <pc:sldChg chg="addSp delSp modSp add del mod">
        <pc:chgData name="Marius Lindstrøm" userId="5c1a85b0-d2a3-4711-b4f7-d3c7594a7029" providerId="ADAL" clId="{611B9F30-3926-4F29-938F-CB07F934225D}" dt="2021-01-26T09:02:22.091" v="1451" actId="20577"/>
        <pc:sldMkLst>
          <pc:docMk/>
          <pc:sldMk cId="2609804243" sldId="304"/>
        </pc:sldMkLst>
        <pc:spChg chg="mod">
          <ac:chgData name="Marius Lindstrøm" userId="5c1a85b0-d2a3-4711-b4f7-d3c7594a7029" providerId="ADAL" clId="{611B9F30-3926-4F29-938F-CB07F934225D}" dt="2021-01-25T15:09:22.713" v="1299" actId="14100"/>
          <ac:spMkLst>
            <pc:docMk/>
            <pc:sldMk cId="2609804243" sldId="304"/>
            <ac:spMk id="2" creationId="{E0C6BC39-3BDA-485F-B94A-1BDDA62FF31A}"/>
          </ac:spMkLst>
        </pc:spChg>
        <pc:spChg chg="del mod">
          <ac:chgData name="Marius Lindstrøm" userId="5c1a85b0-d2a3-4711-b4f7-d3c7594a7029" providerId="ADAL" clId="{611B9F30-3926-4F29-938F-CB07F934225D}" dt="2021-01-25T14:32:08.203" v="1287" actId="478"/>
          <ac:spMkLst>
            <pc:docMk/>
            <pc:sldMk cId="2609804243" sldId="304"/>
            <ac:spMk id="4" creationId="{BCBC1D5F-89B2-A74B-A8DC-F40C7A81F125}"/>
          </ac:spMkLst>
        </pc:spChg>
        <pc:spChg chg="add del mod">
          <ac:chgData name="Marius Lindstrøm" userId="5c1a85b0-d2a3-4711-b4f7-d3c7594a7029" providerId="ADAL" clId="{611B9F30-3926-4F29-938F-CB07F934225D}" dt="2021-01-25T14:32:10.498" v="1288" actId="478"/>
          <ac:spMkLst>
            <pc:docMk/>
            <pc:sldMk cId="2609804243" sldId="304"/>
            <ac:spMk id="6" creationId="{1F7C20EB-108D-48FA-B0F0-94780A393E76}"/>
          </ac:spMkLst>
        </pc:spChg>
        <pc:spChg chg="mod">
          <ac:chgData name="Marius Lindstrøm" userId="5c1a85b0-d2a3-4711-b4f7-d3c7594a7029" providerId="ADAL" clId="{611B9F30-3926-4F29-938F-CB07F934225D}" dt="2021-01-26T09:02:22.091" v="1451" actId="20577"/>
          <ac:spMkLst>
            <pc:docMk/>
            <pc:sldMk cId="2609804243" sldId="304"/>
            <ac:spMk id="7" creationId="{85D7452D-60B3-2C43-B599-3E744578BDE8}"/>
          </ac:spMkLst>
        </pc:spChg>
        <pc:spChg chg="del mod">
          <ac:chgData name="Marius Lindstrøm" userId="5c1a85b0-d2a3-4711-b4f7-d3c7594a7029" providerId="ADAL" clId="{611B9F30-3926-4F29-938F-CB07F934225D}" dt="2021-01-25T14:35:14.121" v="1295" actId="478"/>
          <ac:spMkLst>
            <pc:docMk/>
            <pc:sldMk cId="2609804243" sldId="304"/>
            <ac:spMk id="8" creationId="{7598BEE7-4CE6-1B43-A518-3D60EF6A4F77}"/>
          </ac:spMkLst>
        </pc:spChg>
        <pc:picChg chg="del mod">
          <ac:chgData name="Marius Lindstrøm" userId="5c1a85b0-d2a3-4711-b4f7-d3c7594a7029" providerId="ADAL" clId="{611B9F30-3926-4F29-938F-CB07F934225D}" dt="2021-01-25T14:31:35.858" v="1283" actId="478"/>
          <ac:picMkLst>
            <pc:docMk/>
            <pc:sldMk cId="2609804243" sldId="304"/>
            <ac:picMk id="5" creationId="{CDCD6158-CA03-F548-9B92-2415B8D2E8E6}"/>
          </ac:picMkLst>
        </pc:picChg>
        <pc:picChg chg="add mod ord">
          <ac:chgData name="Marius Lindstrøm" userId="5c1a85b0-d2a3-4711-b4f7-d3c7594a7029" providerId="ADAL" clId="{611B9F30-3926-4F29-938F-CB07F934225D}" dt="2021-01-25T14:35:19.345" v="1296" actId="1076"/>
          <ac:picMkLst>
            <pc:docMk/>
            <pc:sldMk cId="2609804243" sldId="304"/>
            <ac:picMk id="11" creationId="{D159CFB4-828C-4AFA-B740-92506C3A338E}"/>
          </ac:picMkLst>
        </pc:picChg>
        <pc:picChg chg="mod">
          <ac:chgData name="Marius Lindstrøm" userId="5c1a85b0-d2a3-4711-b4f7-d3c7594a7029" providerId="ADAL" clId="{611B9F30-3926-4F29-938F-CB07F934225D}" dt="2021-01-26T09:02:00.103" v="1438" actId="1076"/>
          <ac:picMkLst>
            <pc:docMk/>
            <pc:sldMk cId="2609804243" sldId="304"/>
            <ac:picMk id="1026" creationId="{B72835A7-92F7-4969-90AA-862571C27338}"/>
          </ac:picMkLst>
        </pc:picChg>
      </pc:sldChg>
      <pc:sldChg chg="modSp mod">
        <pc:chgData name="Marius Lindstrøm" userId="5c1a85b0-d2a3-4711-b4f7-d3c7594a7029" providerId="ADAL" clId="{611B9F30-3926-4F29-938F-CB07F934225D}" dt="2021-01-26T08:53:51.456" v="1302" actId="1076"/>
        <pc:sldMkLst>
          <pc:docMk/>
          <pc:sldMk cId="2557523563" sldId="419"/>
        </pc:sldMkLst>
        <pc:spChg chg="mod">
          <ac:chgData name="Marius Lindstrøm" userId="5c1a85b0-d2a3-4711-b4f7-d3c7594a7029" providerId="ADAL" clId="{611B9F30-3926-4F29-938F-CB07F934225D}" dt="2021-01-26T08:53:51.456" v="1302" actId="1076"/>
          <ac:spMkLst>
            <pc:docMk/>
            <pc:sldMk cId="2557523563" sldId="419"/>
            <ac:spMk id="27" creationId="{C121F823-20AD-45AE-9B53-75FE82435715}"/>
          </ac:spMkLst>
        </pc:spChg>
      </pc:sldChg>
      <pc:sldChg chg="del">
        <pc:chgData name="Marius Lindstrøm" userId="5c1a85b0-d2a3-4711-b4f7-d3c7594a7029" providerId="ADAL" clId="{611B9F30-3926-4F29-938F-CB07F934225D}" dt="2021-01-25T13:59:10.382" v="129" actId="47"/>
        <pc:sldMkLst>
          <pc:docMk/>
          <pc:sldMk cId="2691958985" sldId="442"/>
        </pc:sldMkLst>
      </pc:sldChg>
      <pc:sldChg chg="addSp modSp new mod">
        <pc:chgData name="Marius Lindstrøm" userId="5c1a85b0-d2a3-4711-b4f7-d3c7594a7029" providerId="ADAL" clId="{611B9F30-3926-4F29-938F-CB07F934225D}" dt="2021-01-26T09:03:20.441" v="1479" actId="20577"/>
        <pc:sldMkLst>
          <pc:docMk/>
          <pc:sldMk cId="2207851999" sldId="443"/>
        </pc:sldMkLst>
        <pc:spChg chg="mod">
          <ac:chgData name="Marius Lindstrøm" userId="5c1a85b0-d2a3-4711-b4f7-d3c7594a7029" providerId="ADAL" clId="{611B9F30-3926-4F29-938F-CB07F934225D}" dt="2021-01-25T13:56:47.336" v="67" actId="20577"/>
          <ac:spMkLst>
            <pc:docMk/>
            <pc:sldMk cId="2207851999" sldId="443"/>
            <ac:spMk id="2" creationId="{2861741E-F2DB-42F6-ABEE-480A68571AFC}"/>
          </ac:spMkLst>
        </pc:spChg>
        <pc:spChg chg="mod">
          <ac:chgData name="Marius Lindstrøm" userId="5c1a85b0-d2a3-4711-b4f7-d3c7594a7029" providerId="ADAL" clId="{611B9F30-3926-4F29-938F-CB07F934225D}" dt="2021-01-26T09:03:20.441" v="1479" actId="20577"/>
          <ac:spMkLst>
            <pc:docMk/>
            <pc:sldMk cId="2207851999" sldId="443"/>
            <ac:spMk id="3" creationId="{88408431-0481-48D8-9A80-E0F464C70EFD}"/>
          </ac:spMkLst>
        </pc:spChg>
        <pc:picChg chg="add mod">
          <ac:chgData name="Marius Lindstrøm" userId="5c1a85b0-d2a3-4711-b4f7-d3c7594a7029" providerId="ADAL" clId="{611B9F30-3926-4F29-938F-CB07F934225D}" dt="2021-01-25T13:57:24.608" v="128" actId="1076"/>
          <ac:picMkLst>
            <pc:docMk/>
            <pc:sldMk cId="2207851999" sldId="443"/>
            <ac:picMk id="5" creationId="{004E7B5B-2C49-4C28-8B79-FCCD917C3B3A}"/>
          </ac:picMkLst>
        </pc:picChg>
      </pc:sldChg>
      <pc:sldChg chg="modSp new mod">
        <pc:chgData name="Marius Lindstrøm" userId="5c1a85b0-d2a3-4711-b4f7-d3c7594a7029" providerId="ADAL" clId="{611B9F30-3926-4F29-938F-CB07F934225D}" dt="2021-01-26T09:00:21.501" v="1421" actId="2711"/>
        <pc:sldMkLst>
          <pc:docMk/>
          <pc:sldMk cId="4003017985" sldId="444"/>
        </pc:sldMkLst>
        <pc:spChg chg="mod">
          <ac:chgData name="Marius Lindstrøm" userId="5c1a85b0-d2a3-4711-b4f7-d3c7594a7029" providerId="ADAL" clId="{611B9F30-3926-4F29-938F-CB07F934225D}" dt="2021-01-26T09:00:16.830" v="1420" actId="2711"/>
          <ac:spMkLst>
            <pc:docMk/>
            <pc:sldMk cId="4003017985" sldId="444"/>
            <ac:spMk id="2" creationId="{CF0F0420-7F61-4B5C-999E-39FB66C3AF27}"/>
          </ac:spMkLst>
        </pc:spChg>
        <pc:spChg chg="mod">
          <ac:chgData name="Marius Lindstrøm" userId="5c1a85b0-d2a3-4711-b4f7-d3c7594a7029" providerId="ADAL" clId="{611B9F30-3926-4F29-938F-CB07F934225D}" dt="2021-01-26T09:00:21.501" v="1421" actId="2711"/>
          <ac:spMkLst>
            <pc:docMk/>
            <pc:sldMk cId="4003017985" sldId="444"/>
            <ac:spMk id="3" creationId="{2A651034-BF58-4A6B-B461-DD9D875268C0}"/>
          </ac:spMkLst>
        </pc:spChg>
      </pc:sldChg>
      <pc:sldChg chg="modSp add mod">
        <pc:chgData name="Marius Lindstrøm" userId="5c1a85b0-d2a3-4711-b4f7-d3c7594a7029" providerId="ADAL" clId="{611B9F30-3926-4F29-938F-CB07F934225D}" dt="2021-01-26T09:03:56.113" v="1497" actId="20577"/>
        <pc:sldMkLst>
          <pc:docMk/>
          <pc:sldMk cId="123733018" sldId="445"/>
        </pc:sldMkLst>
        <pc:spChg chg="mod">
          <ac:chgData name="Marius Lindstrøm" userId="5c1a85b0-d2a3-4711-b4f7-d3c7594a7029" providerId="ADAL" clId="{611B9F30-3926-4F29-938F-CB07F934225D}" dt="2021-01-26T09:00:27.935" v="1423" actId="2711"/>
          <ac:spMkLst>
            <pc:docMk/>
            <pc:sldMk cId="123733018" sldId="445"/>
            <ac:spMk id="2" creationId="{CF0F0420-7F61-4B5C-999E-39FB66C3AF27}"/>
          </ac:spMkLst>
        </pc:spChg>
        <pc:spChg chg="mod">
          <ac:chgData name="Marius Lindstrøm" userId="5c1a85b0-d2a3-4711-b4f7-d3c7594a7029" providerId="ADAL" clId="{611B9F30-3926-4F29-938F-CB07F934225D}" dt="2021-01-26T09:03:56.113" v="1497" actId="20577"/>
          <ac:spMkLst>
            <pc:docMk/>
            <pc:sldMk cId="123733018" sldId="445"/>
            <ac:spMk id="3" creationId="{2A651034-BF58-4A6B-B461-DD9D875268C0}"/>
          </ac:spMkLst>
        </pc:spChg>
      </pc:sldChg>
      <pc:sldChg chg="del">
        <pc:chgData name="Marius Lindstrøm" userId="5c1a85b0-d2a3-4711-b4f7-d3c7594a7029" providerId="ADAL" clId="{611B9F30-3926-4F29-938F-CB07F934225D}" dt="2021-01-25T13:55:16.200" v="0" actId="47"/>
        <pc:sldMkLst>
          <pc:docMk/>
          <pc:sldMk cId="318826704" sldId="446"/>
        </pc:sldMkLst>
      </pc:sldChg>
      <pc:sldChg chg="modSp add mod">
        <pc:chgData name="Marius Lindstrøm" userId="5c1a85b0-d2a3-4711-b4f7-d3c7594a7029" providerId="ADAL" clId="{611B9F30-3926-4F29-938F-CB07F934225D}" dt="2021-01-26T09:04:26.452" v="1514" actId="20577"/>
        <pc:sldMkLst>
          <pc:docMk/>
          <pc:sldMk cId="811804388" sldId="446"/>
        </pc:sldMkLst>
        <pc:spChg chg="mod">
          <ac:chgData name="Marius Lindstrøm" userId="5c1a85b0-d2a3-4711-b4f7-d3c7594a7029" providerId="ADAL" clId="{611B9F30-3926-4F29-938F-CB07F934225D}" dt="2021-01-26T09:00:46.816" v="1425" actId="2711"/>
          <ac:spMkLst>
            <pc:docMk/>
            <pc:sldMk cId="811804388" sldId="446"/>
            <ac:spMk id="2" creationId="{CF0F0420-7F61-4B5C-999E-39FB66C3AF27}"/>
          </ac:spMkLst>
        </pc:spChg>
        <pc:spChg chg="mod">
          <ac:chgData name="Marius Lindstrøm" userId="5c1a85b0-d2a3-4711-b4f7-d3c7594a7029" providerId="ADAL" clId="{611B9F30-3926-4F29-938F-CB07F934225D}" dt="2021-01-26T09:04:26.452" v="1514" actId="20577"/>
          <ac:spMkLst>
            <pc:docMk/>
            <pc:sldMk cId="811804388" sldId="446"/>
            <ac:spMk id="3" creationId="{2A651034-BF58-4A6B-B461-DD9D875268C0}"/>
          </ac:spMkLst>
        </pc:spChg>
      </pc:sldChg>
      <pc:sldChg chg="modSp add mod">
        <pc:chgData name="Marius Lindstrøm" userId="5c1a85b0-d2a3-4711-b4f7-d3c7594a7029" providerId="ADAL" clId="{611B9F30-3926-4F29-938F-CB07F934225D}" dt="2021-01-26T09:05:12.913" v="1620" actId="6549"/>
        <pc:sldMkLst>
          <pc:docMk/>
          <pc:sldMk cId="412522330" sldId="447"/>
        </pc:sldMkLst>
        <pc:spChg chg="mod">
          <ac:chgData name="Marius Lindstrøm" userId="5c1a85b0-d2a3-4711-b4f7-d3c7594a7029" providerId="ADAL" clId="{611B9F30-3926-4F29-938F-CB07F934225D}" dt="2021-01-26T09:01:23.028" v="1428" actId="2711"/>
          <ac:spMkLst>
            <pc:docMk/>
            <pc:sldMk cId="412522330" sldId="447"/>
            <ac:spMk id="2" creationId="{CF0F0420-7F61-4B5C-999E-39FB66C3AF27}"/>
          </ac:spMkLst>
        </pc:spChg>
        <pc:spChg chg="mod">
          <ac:chgData name="Marius Lindstrøm" userId="5c1a85b0-d2a3-4711-b4f7-d3c7594a7029" providerId="ADAL" clId="{611B9F30-3926-4F29-938F-CB07F934225D}" dt="2021-01-26T09:05:12.913" v="1620" actId="6549"/>
          <ac:spMkLst>
            <pc:docMk/>
            <pc:sldMk cId="412522330" sldId="447"/>
            <ac:spMk id="3" creationId="{2A651034-BF58-4A6B-B461-DD9D875268C0}"/>
          </ac:spMkLst>
        </pc:spChg>
      </pc:sldChg>
      <pc:sldChg chg="modSp add mod">
        <pc:chgData name="Marius Lindstrøm" userId="5c1a85b0-d2a3-4711-b4f7-d3c7594a7029" providerId="ADAL" clId="{611B9F30-3926-4F29-938F-CB07F934225D}" dt="2021-01-26T09:01:27.290" v="1430" actId="2711"/>
        <pc:sldMkLst>
          <pc:docMk/>
          <pc:sldMk cId="3163414555" sldId="448"/>
        </pc:sldMkLst>
        <pc:spChg chg="mod">
          <ac:chgData name="Marius Lindstrøm" userId="5c1a85b0-d2a3-4711-b4f7-d3c7594a7029" providerId="ADAL" clId="{611B9F30-3926-4F29-938F-CB07F934225D}" dt="2021-01-26T09:01:25.588" v="1429" actId="2711"/>
          <ac:spMkLst>
            <pc:docMk/>
            <pc:sldMk cId="3163414555" sldId="448"/>
            <ac:spMk id="2" creationId="{CF0F0420-7F61-4B5C-999E-39FB66C3AF27}"/>
          </ac:spMkLst>
        </pc:spChg>
        <pc:spChg chg="mod">
          <ac:chgData name="Marius Lindstrøm" userId="5c1a85b0-d2a3-4711-b4f7-d3c7594a7029" providerId="ADAL" clId="{611B9F30-3926-4F29-938F-CB07F934225D}" dt="2021-01-26T09:01:27.290" v="1430" actId="2711"/>
          <ac:spMkLst>
            <pc:docMk/>
            <pc:sldMk cId="3163414555" sldId="448"/>
            <ac:spMk id="3" creationId="{2A651034-BF58-4A6B-B461-DD9D875268C0}"/>
          </ac:spMkLst>
        </pc:spChg>
      </pc:sldChg>
      <pc:sldChg chg="modSp add mod">
        <pc:chgData name="Marius Lindstrøm" userId="5c1a85b0-d2a3-4711-b4f7-d3c7594a7029" providerId="ADAL" clId="{611B9F30-3926-4F29-938F-CB07F934225D}" dt="2021-01-26T09:05:33.871" v="1621" actId="255"/>
        <pc:sldMkLst>
          <pc:docMk/>
          <pc:sldMk cId="4239472785" sldId="449"/>
        </pc:sldMkLst>
        <pc:spChg chg="mod">
          <ac:chgData name="Marius Lindstrøm" userId="5c1a85b0-d2a3-4711-b4f7-d3c7594a7029" providerId="ADAL" clId="{611B9F30-3926-4F29-938F-CB07F934225D}" dt="2021-01-26T09:01:31.363" v="1432" actId="2711"/>
          <ac:spMkLst>
            <pc:docMk/>
            <pc:sldMk cId="4239472785" sldId="449"/>
            <ac:spMk id="2" creationId="{CF0F0420-7F61-4B5C-999E-39FB66C3AF27}"/>
          </ac:spMkLst>
        </pc:spChg>
        <pc:spChg chg="mod">
          <ac:chgData name="Marius Lindstrøm" userId="5c1a85b0-d2a3-4711-b4f7-d3c7594a7029" providerId="ADAL" clId="{611B9F30-3926-4F29-938F-CB07F934225D}" dt="2021-01-26T09:05:33.871" v="1621" actId="255"/>
          <ac:spMkLst>
            <pc:docMk/>
            <pc:sldMk cId="4239472785" sldId="449"/>
            <ac:spMk id="3" creationId="{2A651034-BF58-4A6B-B461-DD9D875268C0}"/>
          </ac:spMkLst>
        </pc:spChg>
      </pc:sldChg>
      <pc:sldChg chg="modSp add mod">
        <pc:chgData name="Marius Lindstrøm" userId="5c1a85b0-d2a3-4711-b4f7-d3c7594a7029" providerId="ADAL" clId="{611B9F30-3926-4F29-938F-CB07F934225D}" dt="2021-01-26T09:06:02.561" v="1634" actId="20577"/>
        <pc:sldMkLst>
          <pc:docMk/>
          <pc:sldMk cId="346454388" sldId="450"/>
        </pc:sldMkLst>
        <pc:spChg chg="mod">
          <ac:chgData name="Marius Lindstrøm" userId="5c1a85b0-d2a3-4711-b4f7-d3c7594a7029" providerId="ADAL" clId="{611B9F30-3926-4F29-938F-CB07F934225D}" dt="2021-01-26T09:01:33.458" v="1433" actId="2711"/>
          <ac:spMkLst>
            <pc:docMk/>
            <pc:sldMk cId="346454388" sldId="450"/>
            <ac:spMk id="2" creationId="{CF0F0420-7F61-4B5C-999E-39FB66C3AF27}"/>
          </ac:spMkLst>
        </pc:spChg>
        <pc:spChg chg="mod">
          <ac:chgData name="Marius Lindstrøm" userId="5c1a85b0-d2a3-4711-b4f7-d3c7594a7029" providerId="ADAL" clId="{611B9F30-3926-4F29-938F-CB07F934225D}" dt="2021-01-26T09:06:02.561" v="1634" actId="20577"/>
          <ac:spMkLst>
            <pc:docMk/>
            <pc:sldMk cId="346454388" sldId="450"/>
            <ac:spMk id="3" creationId="{2A651034-BF58-4A6B-B461-DD9D875268C0}"/>
          </ac:spMkLst>
        </pc:spChg>
      </pc:sldChg>
      <pc:sldChg chg="addSp delSp modSp add mod">
        <pc:chgData name="Marius Lindstrøm" userId="5c1a85b0-d2a3-4711-b4f7-d3c7594a7029" providerId="ADAL" clId="{611B9F30-3926-4F29-938F-CB07F934225D}" dt="2021-01-26T09:01:38.659" v="1436" actId="2711"/>
        <pc:sldMkLst>
          <pc:docMk/>
          <pc:sldMk cId="2180173988" sldId="451"/>
        </pc:sldMkLst>
        <pc:spChg chg="mod">
          <ac:chgData name="Marius Lindstrøm" userId="5c1a85b0-d2a3-4711-b4f7-d3c7594a7029" providerId="ADAL" clId="{611B9F30-3926-4F29-938F-CB07F934225D}" dt="2021-01-26T09:01:36.986" v="1435" actId="2711"/>
          <ac:spMkLst>
            <pc:docMk/>
            <pc:sldMk cId="2180173988" sldId="451"/>
            <ac:spMk id="2" creationId="{CF0F0420-7F61-4B5C-999E-39FB66C3AF27}"/>
          </ac:spMkLst>
        </pc:spChg>
        <pc:spChg chg="mod">
          <ac:chgData name="Marius Lindstrøm" userId="5c1a85b0-d2a3-4711-b4f7-d3c7594a7029" providerId="ADAL" clId="{611B9F30-3926-4F29-938F-CB07F934225D}" dt="2021-01-26T09:01:38.659" v="1436" actId="2711"/>
          <ac:spMkLst>
            <pc:docMk/>
            <pc:sldMk cId="2180173988" sldId="451"/>
            <ac:spMk id="3" creationId="{2A651034-BF58-4A6B-B461-DD9D875268C0}"/>
          </ac:spMkLst>
        </pc:spChg>
        <pc:spChg chg="add del mod">
          <ac:chgData name="Marius Lindstrøm" userId="5c1a85b0-d2a3-4711-b4f7-d3c7594a7029" providerId="ADAL" clId="{611B9F30-3926-4F29-938F-CB07F934225D}" dt="2021-01-26T08:54:02.503" v="1304" actId="478"/>
          <ac:spMkLst>
            <pc:docMk/>
            <pc:sldMk cId="2180173988" sldId="451"/>
            <ac:spMk id="4" creationId="{FE4489D4-33AF-4EB1-9A0E-2890234A981E}"/>
          </ac:spMkLst>
        </pc:spChg>
      </pc:sldChg>
      <pc:sldChg chg="del">
        <pc:chgData name="Marius Lindstrøm" userId="5c1a85b0-d2a3-4711-b4f7-d3c7594a7029" providerId="ADAL" clId="{611B9F30-3926-4F29-938F-CB07F934225D}" dt="2021-01-25T13:55:16.200" v="0" actId="47"/>
        <pc:sldMkLst>
          <pc:docMk/>
          <pc:sldMk cId="2839631599" sldId="464"/>
        </pc:sldMkLst>
      </pc:sldChg>
      <pc:sldChg chg="del">
        <pc:chgData name="Marius Lindstrøm" userId="5c1a85b0-d2a3-4711-b4f7-d3c7594a7029" providerId="ADAL" clId="{611B9F30-3926-4F29-938F-CB07F934225D}" dt="2021-01-25T13:55:16.200" v="0" actId="47"/>
        <pc:sldMkLst>
          <pc:docMk/>
          <pc:sldMk cId="3405677771" sldId="475"/>
        </pc:sldMkLst>
      </pc:sldChg>
      <pc:sldChg chg="del">
        <pc:chgData name="Marius Lindstrøm" userId="5c1a85b0-d2a3-4711-b4f7-d3c7594a7029" providerId="ADAL" clId="{611B9F30-3926-4F29-938F-CB07F934225D}" dt="2021-01-25T13:55:16.200" v="0" actId="47"/>
        <pc:sldMkLst>
          <pc:docMk/>
          <pc:sldMk cId="3603510391" sldId="477"/>
        </pc:sldMkLst>
      </pc:sldChg>
      <pc:sldChg chg="del">
        <pc:chgData name="Marius Lindstrøm" userId="5c1a85b0-d2a3-4711-b4f7-d3c7594a7029" providerId="ADAL" clId="{611B9F30-3926-4F29-938F-CB07F934225D}" dt="2021-01-25T13:55:16.200" v="0" actId="47"/>
        <pc:sldMkLst>
          <pc:docMk/>
          <pc:sldMk cId="1265868973" sldId="478"/>
        </pc:sldMkLst>
      </pc:sldChg>
      <pc:sldChg chg="del">
        <pc:chgData name="Marius Lindstrøm" userId="5c1a85b0-d2a3-4711-b4f7-d3c7594a7029" providerId="ADAL" clId="{611B9F30-3926-4F29-938F-CB07F934225D}" dt="2021-01-25T13:55:16.200" v="0" actId="47"/>
        <pc:sldMkLst>
          <pc:docMk/>
          <pc:sldMk cId="2480082238" sldId="479"/>
        </pc:sldMkLst>
      </pc:sldChg>
      <pc:sldChg chg="del">
        <pc:chgData name="Marius Lindstrøm" userId="5c1a85b0-d2a3-4711-b4f7-d3c7594a7029" providerId="ADAL" clId="{611B9F30-3926-4F29-938F-CB07F934225D}" dt="2021-01-25T13:55:16.200" v="0" actId="47"/>
        <pc:sldMkLst>
          <pc:docMk/>
          <pc:sldMk cId="2955122919" sldId="480"/>
        </pc:sldMkLst>
      </pc:sldChg>
      <pc:sldChg chg="del">
        <pc:chgData name="Marius Lindstrøm" userId="5c1a85b0-d2a3-4711-b4f7-d3c7594a7029" providerId="ADAL" clId="{611B9F30-3926-4F29-938F-CB07F934225D}" dt="2021-01-25T13:55:16.200" v="0" actId="47"/>
        <pc:sldMkLst>
          <pc:docMk/>
          <pc:sldMk cId="2132228322" sldId="481"/>
        </pc:sldMkLst>
      </pc:sldChg>
      <pc:sldChg chg="del">
        <pc:chgData name="Marius Lindstrøm" userId="5c1a85b0-d2a3-4711-b4f7-d3c7594a7029" providerId="ADAL" clId="{611B9F30-3926-4F29-938F-CB07F934225D}" dt="2021-01-25T13:55:16.200" v="0" actId="47"/>
        <pc:sldMkLst>
          <pc:docMk/>
          <pc:sldMk cId="3182999121" sldId="482"/>
        </pc:sldMkLst>
      </pc:sldChg>
      <pc:sldChg chg="del">
        <pc:chgData name="Marius Lindstrøm" userId="5c1a85b0-d2a3-4711-b4f7-d3c7594a7029" providerId="ADAL" clId="{611B9F30-3926-4F29-938F-CB07F934225D}" dt="2021-01-25T13:55:16.200" v="0" actId="47"/>
        <pc:sldMkLst>
          <pc:docMk/>
          <pc:sldMk cId="3836334159" sldId="483"/>
        </pc:sldMkLst>
      </pc:sldChg>
      <pc:sldChg chg="del">
        <pc:chgData name="Marius Lindstrøm" userId="5c1a85b0-d2a3-4711-b4f7-d3c7594a7029" providerId="ADAL" clId="{611B9F30-3926-4F29-938F-CB07F934225D}" dt="2021-01-25T13:55:16.200" v="0" actId="47"/>
        <pc:sldMkLst>
          <pc:docMk/>
          <pc:sldMk cId="212251103" sldId="484"/>
        </pc:sldMkLst>
      </pc:sldChg>
      <pc:sldChg chg="del">
        <pc:chgData name="Marius Lindstrøm" userId="5c1a85b0-d2a3-4711-b4f7-d3c7594a7029" providerId="ADAL" clId="{611B9F30-3926-4F29-938F-CB07F934225D}" dt="2021-01-25T13:55:16.200" v="0" actId="47"/>
        <pc:sldMkLst>
          <pc:docMk/>
          <pc:sldMk cId="3584132900" sldId="485"/>
        </pc:sldMkLst>
      </pc:sldChg>
      <pc:sldChg chg="del">
        <pc:chgData name="Marius Lindstrøm" userId="5c1a85b0-d2a3-4711-b4f7-d3c7594a7029" providerId="ADAL" clId="{611B9F30-3926-4F29-938F-CB07F934225D}" dt="2021-01-25T13:55:16.200" v="0" actId="47"/>
        <pc:sldMkLst>
          <pc:docMk/>
          <pc:sldMk cId="2496146259" sldId="486"/>
        </pc:sldMkLst>
      </pc:sldChg>
      <pc:sldChg chg="del">
        <pc:chgData name="Marius Lindstrøm" userId="5c1a85b0-d2a3-4711-b4f7-d3c7594a7029" providerId="ADAL" clId="{611B9F30-3926-4F29-938F-CB07F934225D}" dt="2021-01-25T13:55:16.200" v="0" actId="47"/>
        <pc:sldMkLst>
          <pc:docMk/>
          <pc:sldMk cId="1703416413" sldId="487"/>
        </pc:sldMkLst>
      </pc:sldChg>
      <pc:sldMasterChg chg="del delSldLayout">
        <pc:chgData name="Marius Lindstrøm" userId="5c1a85b0-d2a3-4711-b4f7-d3c7594a7029" providerId="ADAL" clId="{611B9F30-3926-4F29-938F-CB07F934225D}" dt="2021-01-25T13:55:16.200" v="0" actId="47"/>
        <pc:sldMasterMkLst>
          <pc:docMk/>
          <pc:sldMasterMk cId="3162435654" sldId="2147483648"/>
        </pc:sldMasterMkLst>
        <pc:sldLayoutChg chg="del">
          <pc:chgData name="Marius Lindstrøm" userId="5c1a85b0-d2a3-4711-b4f7-d3c7594a7029" providerId="ADAL" clId="{611B9F30-3926-4F29-938F-CB07F934225D}" dt="2021-01-25T13:55:16.200" v="0" actId="47"/>
          <pc:sldLayoutMkLst>
            <pc:docMk/>
            <pc:sldMasterMk cId="3162435654" sldId="2147483648"/>
            <pc:sldLayoutMk cId="3940220447" sldId="2147483649"/>
          </pc:sldLayoutMkLst>
        </pc:sldLayoutChg>
        <pc:sldLayoutChg chg="del">
          <pc:chgData name="Marius Lindstrøm" userId="5c1a85b0-d2a3-4711-b4f7-d3c7594a7029" providerId="ADAL" clId="{611B9F30-3926-4F29-938F-CB07F934225D}" dt="2021-01-25T13:55:16.200" v="0" actId="47"/>
          <pc:sldLayoutMkLst>
            <pc:docMk/>
            <pc:sldMasterMk cId="3162435654" sldId="2147483648"/>
            <pc:sldLayoutMk cId="3795968886" sldId="2147483650"/>
          </pc:sldLayoutMkLst>
        </pc:sldLayoutChg>
        <pc:sldLayoutChg chg="del">
          <pc:chgData name="Marius Lindstrøm" userId="5c1a85b0-d2a3-4711-b4f7-d3c7594a7029" providerId="ADAL" clId="{611B9F30-3926-4F29-938F-CB07F934225D}" dt="2021-01-25T13:55:16.200" v="0" actId="47"/>
          <pc:sldLayoutMkLst>
            <pc:docMk/>
            <pc:sldMasterMk cId="3162435654" sldId="2147483648"/>
            <pc:sldLayoutMk cId="873263846" sldId="2147483651"/>
          </pc:sldLayoutMkLst>
        </pc:sldLayoutChg>
        <pc:sldLayoutChg chg="del">
          <pc:chgData name="Marius Lindstrøm" userId="5c1a85b0-d2a3-4711-b4f7-d3c7594a7029" providerId="ADAL" clId="{611B9F30-3926-4F29-938F-CB07F934225D}" dt="2021-01-25T13:55:16.200" v="0" actId="47"/>
          <pc:sldLayoutMkLst>
            <pc:docMk/>
            <pc:sldMasterMk cId="3162435654" sldId="2147483648"/>
            <pc:sldLayoutMk cId="1740052654" sldId="2147483652"/>
          </pc:sldLayoutMkLst>
        </pc:sldLayoutChg>
        <pc:sldLayoutChg chg="del">
          <pc:chgData name="Marius Lindstrøm" userId="5c1a85b0-d2a3-4711-b4f7-d3c7594a7029" providerId="ADAL" clId="{611B9F30-3926-4F29-938F-CB07F934225D}" dt="2021-01-25T13:55:16.200" v="0" actId="47"/>
          <pc:sldLayoutMkLst>
            <pc:docMk/>
            <pc:sldMasterMk cId="3162435654" sldId="2147483648"/>
            <pc:sldLayoutMk cId="307740989" sldId="2147483653"/>
          </pc:sldLayoutMkLst>
        </pc:sldLayoutChg>
        <pc:sldLayoutChg chg="del">
          <pc:chgData name="Marius Lindstrøm" userId="5c1a85b0-d2a3-4711-b4f7-d3c7594a7029" providerId="ADAL" clId="{611B9F30-3926-4F29-938F-CB07F934225D}" dt="2021-01-25T13:55:16.200" v="0" actId="47"/>
          <pc:sldLayoutMkLst>
            <pc:docMk/>
            <pc:sldMasterMk cId="3162435654" sldId="2147483648"/>
            <pc:sldLayoutMk cId="1972185927" sldId="2147483654"/>
          </pc:sldLayoutMkLst>
        </pc:sldLayoutChg>
        <pc:sldLayoutChg chg="del">
          <pc:chgData name="Marius Lindstrøm" userId="5c1a85b0-d2a3-4711-b4f7-d3c7594a7029" providerId="ADAL" clId="{611B9F30-3926-4F29-938F-CB07F934225D}" dt="2021-01-25T13:55:16.200" v="0" actId="47"/>
          <pc:sldLayoutMkLst>
            <pc:docMk/>
            <pc:sldMasterMk cId="3162435654" sldId="2147483648"/>
            <pc:sldLayoutMk cId="537632233" sldId="2147483655"/>
          </pc:sldLayoutMkLst>
        </pc:sldLayoutChg>
        <pc:sldLayoutChg chg="del">
          <pc:chgData name="Marius Lindstrøm" userId="5c1a85b0-d2a3-4711-b4f7-d3c7594a7029" providerId="ADAL" clId="{611B9F30-3926-4F29-938F-CB07F934225D}" dt="2021-01-25T13:55:16.200" v="0" actId="47"/>
          <pc:sldLayoutMkLst>
            <pc:docMk/>
            <pc:sldMasterMk cId="3162435654" sldId="2147483648"/>
            <pc:sldLayoutMk cId="1371340503" sldId="2147483656"/>
          </pc:sldLayoutMkLst>
        </pc:sldLayoutChg>
        <pc:sldLayoutChg chg="del">
          <pc:chgData name="Marius Lindstrøm" userId="5c1a85b0-d2a3-4711-b4f7-d3c7594a7029" providerId="ADAL" clId="{611B9F30-3926-4F29-938F-CB07F934225D}" dt="2021-01-25T13:55:16.200" v="0" actId="47"/>
          <pc:sldLayoutMkLst>
            <pc:docMk/>
            <pc:sldMasterMk cId="3162435654" sldId="2147483648"/>
            <pc:sldLayoutMk cId="936726216" sldId="2147483657"/>
          </pc:sldLayoutMkLst>
        </pc:sldLayoutChg>
        <pc:sldLayoutChg chg="del">
          <pc:chgData name="Marius Lindstrøm" userId="5c1a85b0-d2a3-4711-b4f7-d3c7594a7029" providerId="ADAL" clId="{611B9F30-3926-4F29-938F-CB07F934225D}" dt="2021-01-25T13:55:16.200" v="0" actId="47"/>
          <pc:sldLayoutMkLst>
            <pc:docMk/>
            <pc:sldMasterMk cId="3162435654" sldId="2147483648"/>
            <pc:sldLayoutMk cId="330318606" sldId="2147483658"/>
          </pc:sldLayoutMkLst>
        </pc:sldLayoutChg>
        <pc:sldLayoutChg chg="del">
          <pc:chgData name="Marius Lindstrøm" userId="5c1a85b0-d2a3-4711-b4f7-d3c7594a7029" providerId="ADAL" clId="{611B9F30-3926-4F29-938F-CB07F934225D}" dt="2021-01-25T13:55:16.200" v="0" actId="47"/>
          <pc:sldLayoutMkLst>
            <pc:docMk/>
            <pc:sldMasterMk cId="3162435654" sldId="2147483648"/>
            <pc:sldLayoutMk cId="2203177021" sldId="2147483659"/>
          </pc:sldLayoutMkLst>
        </pc:sldLayoutChg>
      </pc:sldMasterChg>
      <pc:sldMasterChg chg="del delSldLayout">
        <pc:chgData name="Marius Lindstrøm" userId="5c1a85b0-d2a3-4711-b4f7-d3c7594a7029" providerId="ADAL" clId="{611B9F30-3926-4F29-938F-CB07F934225D}" dt="2021-01-25T13:55:16.200" v="0" actId="47"/>
        <pc:sldMasterMkLst>
          <pc:docMk/>
          <pc:sldMasterMk cId="158955936" sldId="2147483660"/>
        </pc:sldMasterMkLst>
        <pc:sldLayoutChg chg="del">
          <pc:chgData name="Marius Lindstrøm" userId="5c1a85b0-d2a3-4711-b4f7-d3c7594a7029" providerId="ADAL" clId="{611B9F30-3926-4F29-938F-CB07F934225D}" dt="2021-01-25T13:55:16.200" v="0" actId="47"/>
          <pc:sldLayoutMkLst>
            <pc:docMk/>
            <pc:sldMasterMk cId="158955936" sldId="2147483660"/>
            <pc:sldLayoutMk cId="1515394606" sldId="2147483661"/>
          </pc:sldLayoutMkLst>
        </pc:sldLayoutChg>
        <pc:sldLayoutChg chg="del">
          <pc:chgData name="Marius Lindstrøm" userId="5c1a85b0-d2a3-4711-b4f7-d3c7594a7029" providerId="ADAL" clId="{611B9F30-3926-4F29-938F-CB07F934225D}" dt="2021-01-25T13:55:16.200" v="0" actId="47"/>
          <pc:sldLayoutMkLst>
            <pc:docMk/>
            <pc:sldMasterMk cId="158955936" sldId="2147483660"/>
            <pc:sldLayoutMk cId="3908773315" sldId="2147483662"/>
          </pc:sldLayoutMkLst>
        </pc:sldLayoutChg>
        <pc:sldLayoutChg chg="del">
          <pc:chgData name="Marius Lindstrøm" userId="5c1a85b0-d2a3-4711-b4f7-d3c7594a7029" providerId="ADAL" clId="{611B9F30-3926-4F29-938F-CB07F934225D}" dt="2021-01-25T13:55:16.200" v="0" actId="47"/>
          <pc:sldLayoutMkLst>
            <pc:docMk/>
            <pc:sldMasterMk cId="158955936" sldId="2147483660"/>
            <pc:sldLayoutMk cId="1974310796" sldId="2147483663"/>
          </pc:sldLayoutMkLst>
        </pc:sldLayoutChg>
        <pc:sldLayoutChg chg="del">
          <pc:chgData name="Marius Lindstrøm" userId="5c1a85b0-d2a3-4711-b4f7-d3c7594a7029" providerId="ADAL" clId="{611B9F30-3926-4F29-938F-CB07F934225D}" dt="2021-01-25T13:55:16.200" v="0" actId="47"/>
          <pc:sldLayoutMkLst>
            <pc:docMk/>
            <pc:sldMasterMk cId="158955936" sldId="2147483660"/>
            <pc:sldLayoutMk cId="370713007" sldId="2147483664"/>
          </pc:sldLayoutMkLst>
        </pc:sldLayoutChg>
        <pc:sldLayoutChg chg="del">
          <pc:chgData name="Marius Lindstrøm" userId="5c1a85b0-d2a3-4711-b4f7-d3c7594a7029" providerId="ADAL" clId="{611B9F30-3926-4F29-938F-CB07F934225D}" dt="2021-01-25T13:55:16.200" v="0" actId="47"/>
          <pc:sldLayoutMkLst>
            <pc:docMk/>
            <pc:sldMasterMk cId="158955936" sldId="2147483660"/>
            <pc:sldLayoutMk cId="3111663226" sldId="214748366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DE31C6-D680-8440-B91C-FD0AF63FC525}" type="datetimeFigureOut">
              <a:rPr lang="nb-NO" smtClean="0"/>
              <a:t>26.01.2021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540B49-BE97-1743-BCA7-90E3F75DB6BB}" type="slidenum">
              <a:rPr lang="nb-NO" smtClean="0"/>
              <a:t>‹#›</a:t>
            </a:fld>
            <a:endParaRPr lang="nb-NO"/>
          </a:p>
        </p:txBody>
      </p:sp>
    </p:spTree>
    <p:extLst>
      <p:ext uri="{BB962C8B-B14F-4D97-AF65-F5344CB8AC3E}">
        <p14:creationId xmlns:p14="http://schemas.microsoft.com/office/powerpoint/2010/main" val="468587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C540B49-BE97-1743-BCA7-90E3F75DB6BB}" type="slidenum">
              <a:rPr lang="nb-NO" smtClean="0"/>
              <a:t>2</a:t>
            </a:fld>
            <a:endParaRPr lang="nb-NO"/>
          </a:p>
        </p:txBody>
      </p:sp>
    </p:spTree>
    <p:extLst>
      <p:ext uri="{BB962C8B-B14F-4D97-AF65-F5344CB8AC3E}">
        <p14:creationId xmlns:p14="http://schemas.microsoft.com/office/powerpoint/2010/main" val="3174880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C540B49-BE97-1743-BCA7-90E3F75DB6BB}" type="slidenum">
              <a:rPr lang="nb-NO" smtClean="0"/>
              <a:t>3</a:t>
            </a:fld>
            <a:endParaRPr lang="nb-NO"/>
          </a:p>
        </p:txBody>
      </p:sp>
    </p:spTree>
    <p:extLst>
      <p:ext uri="{BB962C8B-B14F-4D97-AF65-F5344CB8AC3E}">
        <p14:creationId xmlns:p14="http://schemas.microsoft.com/office/powerpoint/2010/main" val="1876564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5ea3c3dc35_0_106: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5ea3c3dc35_0_106:notes"/>
          <p:cNvSpPr txBox="1">
            <a:spLocks noGrp="1"/>
          </p:cNvSpPr>
          <p:nvPr>
            <p:ph type="body" idx="1"/>
          </p:nvPr>
        </p:nvSpPr>
        <p:spPr>
          <a:xfrm>
            <a:off x="709930" y="4925407"/>
            <a:ext cx="5679440" cy="4030047"/>
          </a:xfrm>
          <a:prstGeom prst="rect">
            <a:avLst/>
          </a:prstGeom>
        </p:spPr>
        <p:txBody>
          <a:bodyPr spcFirstLastPara="1" wrap="square" lIns="99032" tIns="49502" rIns="99032" bIns="49502" anchor="t" anchorCtr="0">
            <a:noAutofit/>
          </a:bodyPr>
          <a:lstStyle/>
          <a:p>
            <a:pPr marL="0" indent="0"/>
            <a:endParaRPr/>
          </a:p>
        </p:txBody>
      </p:sp>
      <p:sp>
        <p:nvSpPr>
          <p:cNvPr id="595" name="Google Shape;595;g5ea3c3dc35_0_106:notes"/>
          <p:cNvSpPr txBox="1">
            <a:spLocks noGrp="1"/>
          </p:cNvSpPr>
          <p:nvPr>
            <p:ph type="sldNum" idx="12"/>
          </p:nvPr>
        </p:nvSpPr>
        <p:spPr>
          <a:xfrm>
            <a:off x="4021294" y="9721106"/>
            <a:ext cx="3076363" cy="513410"/>
          </a:xfrm>
          <a:prstGeom prst="rect">
            <a:avLst/>
          </a:prstGeom>
        </p:spPr>
        <p:txBody>
          <a:bodyPr spcFirstLastPara="1" wrap="square" lIns="99032" tIns="49502" rIns="99032" bIns="49502"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no-NO"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4service">
    <p:bg>
      <p:bgPr>
        <a:solidFill>
          <a:srgbClr val="11254A"/>
        </a:solidFill>
        <a:effectLst/>
      </p:bgPr>
    </p:bg>
    <p:spTree>
      <p:nvGrpSpPr>
        <p:cNvPr id="1" name=""/>
        <p:cNvGrpSpPr/>
        <p:nvPr/>
      </p:nvGrpSpPr>
      <p:grpSpPr>
        <a:xfrm>
          <a:off x="0" y="0"/>
          <a:ext cx="0" cy="0"/>
          <a:chOff x="0" y="0"/>
          <a:chExt cx="0" cy="0"/>
        </a:xfrm>
      </p:grpSpPr>
      <p:sp>
        <p:nvSpPr>
          <p:cNvPr id="5" name="Plassholder for bilde 8">
            <a:extLst>
              <a:ext uri="{FF2B5EF4-FFF2-40B4-BE49-F238E27FC236}">
                <a16:creationId xmlns:a16="http://schemas.microsoft.com/office/drawing/2014/main" id="{20B0D5AA-D4FD-8A4C-B972-B34B2673ACFE}"/>
              </a:ext>
            </a:extLst>
          </p:cNvPr>
          <p:cNvSpPr>
            <a:spLocks noGrp="1"/>
          </p:cNvSpPr>
          <p:nvPr>
            <p:ph type="pic" sz="quarter" idx="13" hasCustomPrompt="1"/>
          </p:nvPr>
        </p:nvSpPr>
        <p:spPr>
          <a:xfrm>
            <a:off x="0" y="0"/>
            <a:ext cx="12192000" cy="6858000"/>
          </a:xfrm>
        </p:spPr>
        <p:txBody>
          <a:bodyPr tIns="216000">
            <a:normAutofit/>
          </a:bodyPr>
          <a:lstStyle>
            <a:lvl1pPr marL="0" indent="0" algn="ctr">
              <a:buNone/>
              <a:defRPr sz="1200" baseline="0">
                <a:solidFill>
                  <a:schemeClr val="bg1"/>
                </a:solidFill>
              </a:defRPr>
            </a:lvl1pPr>
          </a:lstStyle>
          <a:p>
            <a:r>
              <a:rPr lang="nb-NO"/>
              <a:t>Trykk knappen for å sette inn bilde og juster transparens og mykhet i bilde for ønsket effekt</a:t>
            </a:r>
          </a:p>
        </p:txBody>
      </p:sp>
      <p:sp>
        <p:nvSpPr>
          <p:cNvPr id="8" name="Plassholder for tekst 7">
            <a:extLst>
              <a:ext uri="{FF2B5EF4-FFF2-40B4-BE49-F238E27FC236}">
                <a16:creationId xmlns:a16="http://schemas.microsoft.com/office/drawing/2014/main" id="{46149662-4952-4EC0-A3C8-912E9BE787CE}"/>
              </a:ext>
            </a:extLst>
          </p:cNvPr>
          <p:cNvSpPr>
            <a:spLocks noGrp="1"/>
          </p:cNvSpPr>
          <p:nvPr>
            <p:ph type="body" sz="quarter" idx="16" hasCustomPrompt="1"/>
          </p:nvPr>
        </p:nvSpPr>
        <p:spPr>
          <a:xfrm>
            <a:off x="5047702" y="2093059"/>
            <a:ext cx="2096599" cy="267188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203793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537199"/>
            <a:ext cx="5181600" cy="4639763"/>
          </a:xfrm>
        </p:spPr>
        <p:txBody>
          <a:bodyPr/>
          <a:lstStyle/>
          <a:p>
            <a:pPr lvl="0"/>
            <a:r>
              <a:rPr lang="nb-NO"/>
              <a:t>Rediger tekststiler i malen
Andre nivå
Tredje nivå
Fjerde nivå
Femte nivå</a:t>
            </a:r>
          </a:p>
        </p:txBody>
      </p:sp>
      <p:sp>
        <p:nvSpPr>
          <p:cNvPr id="4" name="Plassholder for innhold 3"/>
          <p:cNvSpPr>
            <a:spLocks noGrp="1"/>
          </p:cNvSpPr>
          <p:nvPr>
            <p:ph sz="half" idx="2"/>
          </p:nvPr>
        </p:nvSpPr>
        <p:spPr>
          <a:xfrm>
            <a:off x="6172200" y="1536700"/>
            <a:ext cx="5181600" cy="4640263"/>
          </a:xfrm>
        </p:spPr>
        <p:txBody>
          <a:bodyPr/>
          <a:lstStyle/>
          <a:p>
            <a:pPr lvl="0"/>
            <a:r>
              <a:rPr lang="nb-NO"/>
              <a:t>Rediger tekststiler i malen
Andre nivå
Tredje nivå
Fjerde nivå
Femte nivå</a:t>
            </a:r>
          </a:p>
        </p:txBody>
      </p:sp>
      <p:sp>
        <p:nvSpPr>
          <p:cNvPr id="5" name="Plassholder for dato 4"/>
          <p:cNvSpPr>
            <a:spLocks noGrp="1"/>
          </p:cNvSpPr>
          <p:nvPr>
            <p:ph type="dt" sz="half" idx="10"/>
          </p:nvPr>
        </p:nvSpPr>
        <p:spPr/>
        <p:txBody>
          <a:bodyPr/>
          <a:lstStyle/>
          <a:p>
            <a:fld id="{BB969ED2-9334-144A-B9C7-47965A2A0727}" type="datetime1">
              <a:rPr lang="nb-NO" smtClean="0"/>
              <a:t>26.01.2021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11502F4D-FEF7-F24C-94BF-1B0A821E441B}" type="slidenum">
              <a:rPr lang="nb-NO" smtClean="0"/>
              <a:t>‹#›</a:t>
            </a:fld>
            <a:endParaRPr lang="nb-NO"/>
          </a:p>
        </p:txBody>
      </p:sp>
    </p:spTree>
    <p:extLst>
      <p:ext uri="{BB962C8B-B14F-4D97-AF65-F5344CB8AC3E}">
        <p14:creationId xmlns:p14="http://schemas.microsoft.com/office/powerpoint/2010/main" val="66736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re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536700"/>
            <a:ext cx="3276600" cy="4640263"/>
          </a:xfrm>
        </p:spPr>
        <p:txBody>
          <a:bodyPr/>
          <a:lstStyle/>
          <a:p>
            <a:pPr lvl="0"/>
            <a:r>
              <a:rPr lang="nb-NO"/>
              <a:t>Rediger tekststiler i malen
Andre nivå
Tredje nivå
Fjerde nivå
Femte nivå</a:t>
            </a:r>
          </a:p>
        </p:txBody>
      </p:sp>
      <p:sp>
        <p:nvSpPr>
          <p:cNvPr id="4" name="Plassholder for innhold 3"/>
          <p:cNvSpPr>
            <a:spLocks noGrp="1"/>
          </p:cNvSpPr>
          <p:nvPr>
            <p:ph sz="half" idx="2"/>
          </p:nvPr>
        </p:nvSpPr>
        <p:spPr>
          <a:xfrm>
            <a:off x="4457700" y="1536700"/>
            <a:ext cx="3276600" cy="4640263"/>
          </a:xfrm>
        </p:spPr>
        <p:txBody>
          <a:bodyPr/>
          <a:lstStyle/>
          <a:p>
            <a:pPr lvl="0"/>
            <a:r>
              <a:rPr lang="nb-NO"/>
              <a:t>Rediger tekststiler i malen
Andre nivå
Tredje nivå
Fjerde nivå
Femte nivå</a:t>
            </a:r>
          </a:p>
        </p:txBody>
      </p:sp>
      <p:sp>
        <p:nvSpPr>
          <p:cNvPr id="5" name="Plassholder for dato 4"/>
          <p:cNvSpPr>
            <a:spLocks noGrp="1"/>
          </p:cNvSpPr>
          <p:nvPr>
            <p:ph type="dt" sz="half" idx="10"/>
          </p:nvPr>
        </p:nvSpPr>
        <p:spPr/>
        <p:txBody>
          <a:bodyPr/>
          <a:lstStyle/>
          <a:p>
            <a:fld id="{B71C6590-242D-9040-9DCE-812D6DDAC60B}" type="datetime1">
              <a:rPr lang="nb-NO" smtClean="0"/>
              <a:t>26.01.2021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11502F4D-FEF7-F24C-94BF-1B0A821E441B}" type="slidenum">
              <a:rPr lang="nb-NO" smtClean="0"/>
              <a:t>‹#›</a:t>
            </a:fld>
            <a:endParaRPr lang="nb-NO"/>
          </a:p>
        </p:txBody>
      </p:sp>
      <p:sp>
        <p:nvSpPr>
          <p:cNvPr id="8" name="Plassholder for innhold 3"/>
          <p:cNvSpPr>
            <a:spLocks noGrp="1"/>
          </p:cNvSpPr>
          <p:nvPr>
            <p:ph sz="half" idx="13"/>
          </p:nvPr>
        </p:nvSpPr>
        <p:spPr>
          <a:xfrm>
            <a:off x="8077200" y="1536700"/>
            <a:ext cx="3276600" cy="4640263"/>
          </a:xfrm>
        </p:spPr>
        <p:txBody>
          <a:bodyPr/>
          <a:lstStyle/>
          <a:p>
            <a:pPr lvl="0"/>
            <a:r>
              <a:rPr lang="nb-NO"/>
              <a:t>Rediger tekststiler i malen
Andre nivå
Tredje nivå
Fjerde nivå
Femte nivå</a:t>
            </a:r>
          </a:p>
        </p:txBody>
      </p:sp>
    </p:spTree>
    <p:extLst>
      <p:ext uri="{BB962C8B-B14F-4D97-AF65-F5344CB8AC3E}">
        <p14:creationId xmlns:p14="http://schemas.microsoft.com/office/powerpoint/2010/main" val="14312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hold og bilde høyre">
    <p:spTree>
      <p:nvGrpSpPr>
        <p:cNvPr id="1" name=""/>
        <p:cNvGrpSpPr/>
        <p:nvPr/>
      </p:nvGrpSpPr>
      <p:grpSpPr>
        <a:xfrm>
          <a:off x="0" y="0"/>
          <a:ext cx="0" cy="0"/>
          <a:chOff x="0" y="0"/>
          <a:chExt cx="0" cy="0"/>
        </a:xfrm>
      </p:grpSpPr>
      <p:sp>
        <p:nvSpPr>
          <p:cNvPr id="2" name="Tittel 1"/>
          <p:cNvSpPr>
            <a:spLocks noGrp="1"/>
          </p:cNvSpPr>
          <p:nvPr>
            <p:ph type="title"/>
          </p:nvPr>
        </p:nvSpPr>
        <p:spPr>
          <a:xfrm>
            <a:off x="838200" y="197708"/>
            <a:ext cx="4917600" cy="1169774"/>
          </a:xfrm>
        </p:spPr>
        <p:txBody>
          <a:bodyPr/>
          <a:lstStyle/>
          <a:p>
            <a:r>
              <a:rPr lang="nb-NO"/>
              <a:t>Klikk for å redigere tittelstil</a:t>
            </a:r>
          </a:p>
        </p:txBody>
      </p:sp>
      <p:sp>
        <p:nvSpPr>
          <p:cNvPr id="3" name="Plassholder for innhold 2"/>
          <p:cNvSpPr>
            <a:spLocks noGrp="1"/>
          </p:cNvSpPr>
          <p:nvPr>
            <p:ph sz="half" idx="1"/>
          </p:nvPr>
        </p:nvSpPr>
        <p:spPr>
          <a:xfrm>
            <a:off x="838200" y="1537199"/>
            <a:ext cx="4917600" cy="4639763"/>
          </a:xfrm>
        </p:spPr>
        <p:txBody>
          <a:bodyPr/>
          <a:lstStyle/>
          <a:p>
            <a:pPr lvl="0"/>
            <a:r>
              <a:rPr lang="nb-NO"/>
              <a:t>Rediger tekststiler i malen
Andre nivå
Tredje nivå
Fjerde nivå
Femte nivå</a:t>
            </a:r>
          </a:p>
        </p:txBody>
      </p:sp>
      <p:sp>
        <p:nvSpPr>
          <p:cNvPr id="5" name="Plassholder for dato 4"/>
          <p:cNvSpPr>
            <a:spLocks noGrp="1"/>
          </p:cNvSpPr>
          <p:nvPr>
            <p:ph type="dt" sz="half" idx="10"/>
          </p:nvPr>
        </p:nvSpPr>
        <p:spPr/>
        <p:txBody>
          <a:bodyPr/>
          <a:lstStyle/>
          <a:p>
            <a:fld id="{E5DCE7A2-2D62-3E40-8911-D7C24C65CF01}" type="datetime1">
              <a:rPr lang="nb-NO" smtClean="0"/>
              <a:t>26.01.2021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11502F4D-FEF7-F24C-94BF-1B0A821E441B}" type="slidenum">
              <a:rPr lang="nb-NO" smtClean="0"/>
              <a:t>‹#›</a:t>
            </a:fld>
            <a:endParaRPr lang="nb-NO"/>
          </a:p>
        </p:txBody>
      </p:sp>
      <p:sp>
        <p:nvSpPr>
          <p:cNvPr id="9" name="Plassholder for bilde 8"/>
          <p:cNvSpPr>
            <a:spLocks noGrp="1"/>
          </p:cNvSpPr>
          <p:nvPr>
            <p:ph type="pic" sz="quarter" idx="13"/>
          </p:nvPr>
        </p:nvSpPr>
        <p:spPr>
          <a:xfrm>
            <a:off x="6096000" y="0"/>
            <a:ext cx="6096000" cy="6858000"/>
          </a:xfrm>
        </p:spPr>
        <p:txBody>
          <a:bodyPr>
            <a:normAutofit/>
          </a:bodyPr>
          <a:lstStyle>
            <a:lvl1pPr marL="0" marR="0" indent="0" algn="ctr" defTabSz="914400" rtl="0" eaLnBrk="1" fontAlgn="auto" latinLnBrk="0" hangingPunct="1">
              <a:lnSpc>
                <a:spcPct val="100000"/>
              </a:lnSpc>
              <a:spcBef>
                <a:spcPts val="1600"/>
              </a:spcBef>
              <a:spcAft>
                <a:spcPts val="0"/>
              </a:spcAft>
              <a:buClr>
                <a:schemeClr val="accent1"/>
              </a:buClr>
              <a:buSzTx/>
              <a:buFont typeface="Arial" charset="0"/>
              <a:buNone/>
              <a:tabLst/>
              <a:defRPr sz="1200"/>
            </a:lvl1pPr>
          </a:lstStyle>
          <a:p>
            <a:r>
              <a:rPr lang="nb-NO"/>
              <a:t>Klikk på ikonet for å legge til et bilde</a:t>
            </a:r>
          </a:p>
        </p:txBody>
      </p:sp>
    </p:spTree>
    <p:extLst>
      <p:ext uri="{BB962C8B-B14F-4D97-AF65-F5344CB8AC3E}">
        <p14:creationId xmlns:p14="http://schemas.microsoft.com/office/powerpoint/2010/main" val="177421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nholdsd og bilde venstre">
    <p:spTree>
      <p:nvGrpSpPr>
        <p:cNvPr id="1" name=""/>
        <p:cNvGrpSpPr/>
        <p:nvPr/>
      </p:nvGrpSpPr>
      <p:grpSpPr>
        <a:xfrm>
          <a:off x="0" y="0"/>
          <a:ext cx="0" cy="0"/>
          <a:chOff x="0" y="0"/>
          <a:chExt cx="0" cy="0"/>
        </a:xfrm>
      </p:grpSpPr>
      <p:sp>
        <p:nvSpPr>
          <p:cNvPr id="9" name="Plassholder for bilde 8"/>
          <p:cNvSpPr>
            <a:spLocks noGrp="1"/>
          </p:cNvSpPr>
          <p:nvPr>
            <p:ph type="pic" sz="quarter" idx="13"/>
          </p:nvPr>
        </p:nvSpPr>
        <p:spPr>
          <a:xfrm>
            <a:off x="0" y="0"/>
            <a:ext cx="6096000" cy="6858000"/>
          </a:xfrm>
        </p:spPr>
        <p:txBody>
          <a:bodyPr>
            <a:normAutofit/>
          </a:bodyPr>
          <a:lstStyle>
            <a:lvl1pPr marL="0" indent="0" algn="ctr">
              <a:buNone/>
              <a:defRPr sz="1200"/>
            </a:lvl1pPr>
          </a:lstStyle>
          <a:p>
            <a:r>
              <a:rPr lang="nb-NO"/>
              <a:t>Klikk på ikonet for å legge til et bilde</a:t>
            </a:r>
          </a:p>
        </p:txBody>
      </p:sp>
      <p:sp>
        <p:nvSpPr>
          <p:cNvPr id="2" name="Tittel 1"/>
          <p:cNvSpPr>
            <a:spLocks noGrp="1"/>
          </p:cNvSpPr>
          <p:nvPr>
            <p:ph type="title"/>
          </p:nvPr>
        </p:nvSpPr>
        <p:spPr>
          <a:xfrm>
            <a:off x="6435968" y="197708"/>
            <a:ext cx="4917831" cy="1169774"/>
          </a:xfrm>
        </p:spPr>
        <p:txBody>
          <a:bodyPr/>
          <a:lstStyle/>
          <a:p>
            <a:r>
              <a:rPr lang="nb-NO"/>
              <a:t>Klikk for å redigere tittelstil</a:t>
            </a:r>
          </a:p>
        </p:txBody>
      </p:sp>
      <p:sp>
        <p:nvSpPr>
          <p:cNvPr id="4" name="Plassholder for innhold 3"/>
          <p:cNvSpPr>
            <a:spLocks noGrp="1"/>
          </p:cNvSpPr>
          <p:nvPr>
            <p:ph sz="half" idx="2"/>
          </p:nvPr>
        </p:nvSpPr>
        <p:spPr>
          <a:xfrm>
            <a:off x="6435968" y="1536700"/>
            <a:ext cx="4917831" cy="4640263"/>
          </a:xfrm>
        </p:spPr>
        <p:txBody>
          <a:bodyPr/>
          <a:lstStyle/>
          <a:p>
            <a:pPr lvl="0"/>
            <a:r>
              <a:rPr lang="nb-NO"/>
              <a:t>Rediger tekststiler i malen
Andre nivå
Tredje nivå
Fjerde nivå
Femte nivå</a:t>
            </a:r>
          </a:p>
        </p:txBody>
      </p:sp>
      <p:sp>
        <p:nvSpPr>
          <p:cNvPr id="5" name="Plassholder for dato 4"/>
          <p:cNvSpPr>
            <a:spLocks noGrp="1"/>
          </p:cNvSpPr>
          <p:nvPr>
            <p:ph type="dt" sz="half" idx="10"/>
          </p:nvPr>
        </p:nvSpPr>
        <p:spPr/>
        <p:txBody>
          <a:bodyPr/>
          <a:lstStyle/>
          <a:p>
            <a:fld id="{7F468538-02E3-0648-BD4A-38DD30E80929}" type="datetime1">
              <a:rPr lang="nb-NO" smtClean="0"/>
              <a:t>26.01.2021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11502F4D-FEF7-F24C-94BF-1B0A821E441B}" type="slidenum">
              <a:rPr lang="nb-NO" smtClean="0"/>
              <a:t>‹#›</a:t>
            </a:fld>
            <a:endParaRPr lang="nb-NO"/>
          </a:p>
        </p:txBody>
      </p:sp>
      <p:sp>
        <p:nvSpPr>
          <p:cNvPr id="3" name="Plassholder for tekst 2">
            <a:extLst>
              <a:ext uri="{FF2B5EF4-FFF2-40B4-BE49-F238E27FC236}">
                <a16:creationId xmlns:a16="http://schemas.microsoft.com/office/drawing/2014/main" id="{FD408CA8-C5FF-403A-A952-5D67FFC86F21}"/>
              </a:ext>
            </a:extLst>
          </p:cNvPr>
          <p:cNvSpPr>
            <a:spLocks noGrp="1"/>
          </p:cNvSpPr>
          <p:nvPr>
            <p:ph type="body" sz="quarter" idx="14" hasCustomPrompt="1"/>
          </p:nvPr>
        </p:nvSpPr>
        <p:spPr>
          <a:xfrm>
            <a:off x="441097" y="6334730"/>
            <a:ext cx="320439" cy="40836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31436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rretningsområde">
    <p:bg>
      <p:bgPr>
        <a:solidFill>
          <a:schemeClr val="bg1"/>
        </a:solidFill>
        <a:effectLst/>
      </p:bgPr>
    </p:bg>
    <p:spTree>
      <p:nvGrpSpPr>
        <p:cNvPr id="1" name=""/>
        <p:cNvGrpSpPr/>
        <p:nvPr/>
      </p:nvGrpSpPr>
      <p:grpSpPr>
        <a:xfrm>
          <a:off x="0" y="0"/>
          <a:ext cx="0" cy="0"/>
          <a:chOff x="0" y="0"/>
          <a:chExt cx="0" cy="0"/>
        </a:xfrm>
      </p:grpSpPr>
      <p:sp>
        <p:nvSpPr>
          <p:cNvPr id="9" name="Plassholder for tekst 8"/>
          <p:cNvSpPr>
            <a:spLocks noGrp="1"/>
          </p:cNvSpPr>
          <p:nvPr>
            <p:ph type="body" sz="quarter" idx="14"/>
          </p:nvPr>
        </p:nvSpPr>
        <p:spPr>
          <a:xfrm>
            <a:off x="838200" y="1855176"/>
            <a:ext cx="4560277" cy="4234473"/>
          </a:xfrm>
        </p:spPr>
        <p:txBody>
          <a:bodyPr anchor="t" anchorCtr="0"/>
          <a:lstStyle>
            <a:lvl1pPr marL="0" indent="0">
              <a:spcBef>
                <a:spcPts val="0"/>
              </a:spcBef>
              <a:spcAft>
                <a:spcPts val="1200"/>
              </a:spcAft>
              <a:buNone/>
              <a:defRPr sz="3200" b="1">
                <a:solidFill>
                  <a:srgbClr val="11254A"/>
                </a:solidFill>
              </a:defRPr>
            </a:lvl1pPr>
            <a:lvl2pPr marL="0" indent="0">
              <a:lnSpc>
                <a:spcPct val="110000"/>
              </a:lnSpc>
              <a:spcBef>
                <a:spcPts val="0"/>
              </a:spcBef>
              <a:buNone/>
              <a:defRPr sz="2000" cap="none" baseline="0"/>
            </a:lvl2pPr>
          </a:lstStyle>
          <a:p>
            <a:pPr lvl="0"/>
            <a:r>
              <a:rPr lang="nb-NO"/>
              <a:t>Rediger tekststiler i malen
Andre nivå
Tredje nivå
Fjerde nivå
Femte nivå</a:t>
            </a:r>
          </a:p>
        </p:txBody>
      </p:sp>
      <p:sp>
        <p:nvSpPr>
          <p:cNvPr id="4" name="Plassholder for dato 3"/>
          <p:cNvSpPr>
            <a:spLocks noGrp="1"/>
          </p:cNvSpPr>
          <p:nvPr>
            <p:ph type="dt" sz="half" idx="10"/>
          </p:nvPr>
        </p:nvSpPr>
        <p:spPr/>
        <p:txBody>
          <a:bodyPr/>
          <a:lstStyle/>
          <a:p>
            <a:fld id="{20E7D703-6A5D-3240-8EFA-BD8B4D0618F8}" type="datetime1">
              <a:rPr lang="nb-NO" smtClean="0"/>
              <a:t>26.01.2021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1502F4D-FEF7-F24C-94BF-1B0A821E441B}" type="slidenum">
              <a:rPr lang="nb-NO" smtClean="0"/>
              <a:t>‹#›</a:t>
            </a:fld>
            <a:endParaRPr lang="nb-NO"/>
          </a:p>
        </p:txBody>
      </p:sp>
      <p:sp>
        <p:nvSpPr>
          <p:cNvPr id="8" name="Plassholder for bilde 7"/>
          <p:cNvSpPr>
            <a:spLocks noGrp="1"/>
          </p:cNvSpPr>
          <p:nvPr>
            <p:ph type="pic" sz="quarter" idx="13"/>
          </p:nvPr>
        </p:nvSpPr>
        <p:spPr>
          <a:xfrm>
            <a:off x="6096000" y="1"/>
            <a:ext cx="6096000" cy="6857999"/>
          </a:xfrm>
        </p:spPr>
        <p:txBody>
          <a:bodyPr>
            <a:normAutofit/>
          </a:bodyPr>
          <a:lstStyle>
            <a:lvl1pPr marL="0" indent="0" algn="ctr">
              <a:buNone/>
              <a:defRPr sz="1200"/>
            </a:lvl1pPr>
          </a:lstStyle>
          <a:p>
            <a:r>
              <a:rPr lang="nb-NO"/>
              <a:t>Klikk på ikonet for å legge til et bilde</a:t>
            </a:r>
          </a:p>
        </p:txBody>
      </p:sp>
      <p:sp>
        <p:nvSpPr>
          <p:cNvPr id="7" name="Plassholder for bilde 12"/>
          <p:cNvSpPr>
            <a:spLocks noGrp="1" noChangeAspect="1"/>
          </p:cNvSpPr>
          <p:nvPr>
            <p:ph type="pic" sz="quarter" idx="15"/>
          </p:nvPr>
        </p:nvSpPr>
        <p:spPr>
          <a:xfrm>
            <a:off x="2501400" y="320174"/>
            <a:ext cx="1080000" cy="1080000"/>
          </a:xfrm>
        </p:spPr>
        <p:txBody>
          <a:bodyPr>
            <a:normAutofit/>
          </a:bodyPr>
          <a:lstStyle>
            <a:lvl1pPr marL="0" indent="0" algn="ctr">
              <a:buNone/>
              <a:defRPr sz="1000"/>
            </a:lvl1pPr>
          </a:lstStyle>
          <a:p>
            <a:r>
              <a:rPr lang="nb-NO"/>
              <a:t>Klikk på ikonet for å legge til et bilde</a:t>
            </a:r>
          </a:p>
        </p:txBody>
      </p:sp>
    </p:spTree>
    <p:extLst>
      <p:ext uri="{BB962C8B-B14F-4D97-AF65-F5344CB8AC3E}">
        <p14:creationId xmlns:p14="http://schemas.microsoft.com/office/powerpoint/2010/main" val="190600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orretningsområde blå">
    <p:bg>
      <p:bgPr>
        <a:solidFill>
          <a:srgbClr val="11254A"/>
        </a:solidFill>
        <a:effectLst/>
      </p:bgPr>
    </p:bg>
    <p:spTree>
      <p:nvGrpSpPr>
        <p:cNvPr id="1" name=""/>
        <p:cNvGrpSpPr/>
        <p:nvPr/>
      </p:nvGrpSpPr>
      <p:grpSpPr>
        <a:xfrm>
          <a:off x="0" y="0"/>
          <a:ext cx="0" cy="0"/>
          <a:chOff x="0" y="0"/>
          <a:chExt cx="0" cy="0"/>
        </a:xfrm>
      </p:grpSpPr>
      <p:sp>
        <p:nvSpPr>
          <p:cNvPr id="9" name="Plassholder for tekst 8"/>
          <p:cNvSpPr>
            <a:spLocks noGrp="1"/>
          </p:cNvSpPr>
          <p:nvPr>
            <p:ph type="body" sz="quarter" idx="14"/>
          </p:nvPr>
        </p:nvSpPr>
        <p:spPr>
          <a:xfrm>
            <a:off x="838200" y="1855176"/>
            <a:ext cx="4560277" cy="4234473"/>
          </a:xfrm>
        </p:spPr>
        <p:txBody>
          <a:bodyPr anchor="t" anchorCtr="0"/>
          <a:lstStyle>
            <a:lvl1pPr marL="0" indent="0">
              <a:spcBef>
                <a:spcPts val="0"/>
              </a:spcBef>
              <a:spcAft>
                <a:spcPts val="1200"/>
              </a:spcAft>
              <a:buNone/>
              <a:defRPr sz="3200" b="1">
                <a:solidFill>
                  <a:schemeClr val="bg1"/>
                </a:solidFill>
              </a:defRPr>
            </a:lvl1pPr>
            <a:lvl2pPr marL="0" indent="0">
              <a:lnSpc>
                <a:spcPct val="110000"/>
              </a:lnSpc>
              <a:spcBef>
                <a:spcPts val="0"/>
              </a:spcBef>
              <a:buNone/>
              <a:defRPr sz="2000" cap="none" baseline="0">
                <a:solidFill>
                  <a:schemeClr val="bg1"/>
                </a:solidFill>
              </a:defRPr>
            </a:lvl2pPr>
          </a:lstStyle>
          <a:p>
            <a:pPr lvl="0"/>
            <a:r>
              <a:rPr lang="nb-NO"/>
              <a:t>Rediger tekststiler i malen
Andre nivå
Tredje nivå
Fjerde nivå
Femte nivå</a:t>
            </a:r>
          </a:p>
        </p:txBody>
      </p:sp>
      <p:sp>
        <p:nvSpPr>
          <p:cNvPr id="4" name="Plassholder for dato 3"/>
          <p:cNvSpPr>
            <a:spLocks noGrp="1"/>
          </p:cNvSpPr>
          <p:nvPr>
            <p:ph type="dt" sz="half" idx="10"/>
          </p:nvPr>
        </p:nvSpPr>
        <p:spPr/>
        <p:txBody>
          <a:bodyPr/>
          <a:lstStyle>
            <a:lvl1pPr>
              <a:defRPr>
                <a:solidFill>
                  <a:schemeClr val="bg1"/>
                </a:solidFill>
              </a:defRPr>
            </a:lvl1pPr>
          </a:lstStyle>
          <a:p>
            <a:fld id="{20E7D703-6A5D-3240-8EFA-BD8B4D0618F8}" type="datetime1">
              <a:rPr lang="nb-NO" smtClean="0"/>
              <a:pPr/>
              <a:t>26.01.2021</a:t>
            </a:fld>
            <a:endParaRPr lang="nb-NO"/>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p:cNvSpPr>
            <a:spLocks noGrp="1"/>
          </p:cNvSpPr>
          <p:nvPr>
            <p:ph type="sldNum" sz="quarter" idx="12"/>
          </p:nvPr>
        </p:nvSpPr>
        <p:spPr/>
        <p:txBody>
          <a:bodyPr/>
          <a:lstStyle>
            <a:lvl1pPr>
              <a:defRPr>
                <a:solidFill>
                  <a:schemeClr val="bg1"/>
                </a:solidFill>
              </a:defRPr>
            </a:lvl1pPr>
          </a:lstStyle>
          <a:p>
            <a:fld id="{11502F4D-FEF7-F24C-94BF-1B0A821E441B}" type="slidenum">
              <a:rPr lang="nb-NO" smtClean="0"/>
              <a:pPr/>
              <a:t>‹#›</a:t>
            </a:fld>
            <a:endParaRPr lang="nb-NO"/>
          </a:p>
        </p:txBody>
      </p:sp>
      <p:sp>
        <p:nvSpPr>
          <p:cNvPr id="8" name="Plassholder for bilde 7"/>
          <p:cNvSpPr>
            <a:spLocks noGrp="1"/>
          </p:cNvSpPr>
          <p:nvPr>
            <p:ph type="pic" sz="quarter" idx="13"/>
          </p:nvPr>
        </p:nvSpPr>
        <p:spPr>
          <a:xfrm>
            <a:off x="6096000" y="1"/>
            <a:ext cx="6096000" cy="6857999"/>
          </a:xfrm>
          <a:noFill/>
        </p:spPr>
        <p:txBody>
          <a:bodyPr>
            <a:normAutofit/>
          </a:bodyPr>
          <a:lstStyle>
            <a:lvl1pPr marL="0" indent="0" algn="ctr">
              <a:buNone/>
              <a:defRPr sz="1200">
                <a:solidFill>
                  <a:schemeClr val="bg1"/>
                </a:solidFill>
              </a:defRPr>
            </a:lvl1pPr>
          </a:lstStyle>
          <a:p>
            <a:r>
              <a:rPr lang="nb-NO"/>
              <a:t>Klikk på ikonet for å legge til et bilde</a:t>
            </a:r>
          </a:p>
        </p:txBody>
      </p:sp>
      <p:sp>
        <p:nvSpPr>
          <p:cNvPr id="7" name="Plassholder for bilde 12"/>
          <p:cNvSpPr>
            <a:spLocks noGrp="1" noChangeAspect="1"/>
          </p:cNvSpPr>
          <p:nvPr>
            <p:ph type="pic" sz="quarter" idx="15"/>
          </p:nvPr>
        </p:nvSpPr>
        <p:spPr>
          <a:xfrm>
            <a:off x="2501400" y="320174"/>
            <a:ext cx="1080000" cy="1080000"/>
          </a:xfrm>
        </p:spPr>
        <p:txBody>
          <a:bodyPr>
            <a:normAutofit/>
          </a:bodyPr>
          <a:lstStyle>
            <a:lvl1pPr marL="0" indent="0" algn="ctr">
              <a:buNone/>
              <a:defRPr sz="1000"/>
            </a:lvl1pPr>
          </a:lstStyle>
          <a:p>
            <a:r>
              <a:rPr lang="nb-NO"/>
              <a:t>Klikk på ikonet for å legge til et bilde</a:t>
            </a:r>
          </a:p>
        </p:txBody>
      </p:sp>
      <p:pic>
        <p:nvPicPr>
          <p:cNvPr id="11" name="Bilde 10">
            <a:extLst>
              <a:ext uri="{FF2B5EF4-FFF2-40B4-BE49-F238E27FC236}">
                <a16:creationId xmlns:a16="http://schemas.microsoft.com/office/drawing/2014/main" id="{F935D638-CCBF-457C-9FFE-888CC31BB8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096" y="6334729"/>
            <a:ext cx="320439" cy="4083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ndelingsoverskrift hvit">
    <p:bg>
      <p:bgPr>
        <a:solidFill>
          <a:schemeClr val="bg1"/>
        </a:solidFill>
        <a:effectLst/>
      </p:bgPr>
    </p:bg>
    <p:spTree>
      <p:nvGrpSpPr>
        <p:cNvPr id="1" name=""/>
        <p:cNvGrpSpPr/>
        <p:nvPr/>
      </p:nvGrpSpPr>
      <p:grpSpPr>
        <a:xfrm>
          <a:off x="0" y="0"/>
          <a:ext cx="0" cy="0"/>
          <a:chOff x="0" y="0"/>
          <a:chExt cx="0" cy="0"/>
        </a:xfrm>
      </p:grpSpPr>
      <p:sp>
        <p:nvSpPr>
          <p:cNvPr id="9" name="Plassholder for tekst 8"/>
          <p:cNvSpPr>
            <a:spLocks noGrp="1"/>
          </p:cNvSpPr>
          <p:nvPr>
            <p:ph type="body" sz="quarter" idx="14"/>
          </p:nvPr>
        </p:nvSpPr>
        <p:spPr>
          <a:xfrm>
            <a:off x="6311590" y="768350"/>
            <a:ext cx="5042210" cy="5321300"/>
          </a:xfrm>
        </p:spPr>
        <p:txBody>
          <a:bodyPr anchor="ctr" anchorCtr="0"/>
          <a:lstStyle>
            <a:lvl1pPr marL="0" indent="0">
              <a:spcBef>
                <a:spcPts val="0"/>
              </a:spcBef>
              <a:spcAft>
                <a:spcPts val="1200"/>
              </a:spcAft>
              <a:buNone/>
              <a:defRPr sz="3200" b="1">
                <a:solidFill>
                  <a:srgbClr val="11254A"/>
                </a:solidFill>
              </a:defRPr>
            </a:lvl1pPr>
            <a:lvl2pPr marL="0" indent="0">
              <a:spcBef>
                <a:spcPts val="0"/>
              </a:spcBef>
              <a:buNone/>
              <a:defRPr sz="1200" cap="all" baseline="0"/>
            </a:lvl2pPr>
          </a:lstStyle>
          <a:p>
            <a:pPr lvl="0"/>
            <a:r>
              <a:rPr lang="nb-NO"/>
              <a:t>Rediger tekststiler i malen
Andre nivå
Tredje nivå
Fjerde nivå
Femte nivå</a:t>
            </a:r>
          </a:p>
        </p:txBody>
      </p:sp>
      <p:sp>
        <p:nvSpPr>
          <p:cNvPr id="4" name="Plassholder for dato 3"/>
          <p:cNvSpPr>
            <a:spLocks noGrp="1"/>
          </p:cNvSpPr>
          <p:nvPr>
            <p:ph type="dt" sz="half" idx="10"/>
          </p:nvPr>
        </p:nvSpPr>
        <p:spPr/>
        <p:txBody>
          <a:bodyPr/>
          <a:lstStyle/>
          <a:p>
            <a:fld id="{25643179-3866-6941-9229-197DDE3E2C37}" type="datetime1">
              <a:rPr lang="nb-NO" smtClean="0"/>
              <a:t>26.01.2021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1502F4D-FEF7-F24C-94BF-1B0A821E441B}" type="slidenum">
              <a:rPr lang="nb-NO" smtClean="0"/>
              <a:t>‹#›</a:t>
            </a:fld>
            <a:endParaRPr lang="nb-NO"/>
          </a:p>
        </p:txBody>
      </p:sp>
      <p:sp>
        <p:nvSpPr>
          <p:cNvPr id="8" name="Plassholder for bilde 7"/>
          <p:cNvSpPr>
            <a:spLocks noGrp="1"/>
          </p:cNvSpPr>
          <p:nvPr>
            <p:ph type="pic" sz="quarter" idx="13"/>
          </p:nvPr>
        </p:nvSpPr>
        <p:spPr>
          <a:xfrm>
            <a:off x="0" y="0"/>
            <a:ext cx="6096000" cy="6857999"/>
          </a:xfrm>
        </p:spPr>
        <p:txBody>
          <a:bodyPr>
            <a:normAutofit/>
          </a:bodyPr>
          <a:lstStyle>
            <a:lvl1pPr marL="0" indent="0" algn="ctr">
              <a:buNone/>
              <a:defRPr sz="1200"/>
            </a:lvl1pPr>
          </a:lstStyle>
          <a:p>
            <a:r>
              <a:rPr lang="nb-NO"/>
              <a:t>Klikk på ikonet for å legge til et bilde</a:t>
            </a:r>
          </a:p>
        </p:txBody>
      </p:sp>
      <p:sp>
        <p:nvSpPr>
          <p:cNvPr id="7" name="Plassholder for tekst 2">
            <a:extLst>
              <a:ext uri="{FF2B5EF4-FFF2-40B4-BE49-F238E27FC236}">
                <a16:creationId xmlns:a16="http://schemas.microsoft.com/office/drawing/2014/main" id="{7C345CA9-DA48-450C-B816-3BB2C1034875}"/>
              </a:ext>
            </a:extLst>
          </p:cNvPr>
          <p:cNvSpPr>
            <a:spLocks noGrp="1"/>
          </p:cNvSpPr>
          <p:nvPr>
            <p:ph type="body" sz="quarter" idx="15" hasCustomPrompt="1"/>
          </p:nvPr>
        </p:nvSpPr>
        <p:spPr>
          <a:xfrm>
            <a:off x="441097" y="6334730"/>
            <a:ext cx="320439" cy="40836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595607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delingsoverskrift grå">
    <p:bg>
      <p:bgPr>
        <a:solidFill>
          <a:srgbClr val="E6E7E8"/>
        </a:soli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6096000" y="1"/>
            <a:ext cx="6096000" cy="6857999"/>
          </a:xfrm>
        </p:spPr>
        <p:txBody>
          <a:bodyPr>
            <a:normAutofit/>
          </a:bodyPr>
          <a:lstStyle>
            <a:lvl1pPr marL="0" indent="0" algn="ctr">
              <a:buNone/>
              <a:defRPr sz="1200"/>
            </a:lvl1pPr>
          </a:lstStyle>
          <a:p>
            <a:r>
              <a:rPr lang="nb-NO"/>
              <a:t>Klikk på ikonet for å legge til et bilde</a:t>
            </a:r>
          </a:p>
        </p:txBody>
      </p:sp>
      <p:sp>
        <p:nvSpPr>
          <p:cNvPr id="9" name="Plassholder for tekst 8"/>
          <p:cNvSpPr>
            <a:spLocks noGrp="1"/>
          </p:cNvSpPr>
          <p:nvPr>
            <p:ph type="body" sz="quarter" idx="14"/>
          </p:nvPr>
        </p:nvSpPr>
        <p:spPr>
          <a:xfrm>
            <a:off x="838200" y="768350"/>
            <a:ext cx="5042210" cy="5321300"/>
          </a:xfrm>
        </p:spPr>
        <p:txBody>
          <a:bodyPr anchor="ctr" anchorCtr="0"/>
          <a:lstStyle>
            <a:lvl1pPr marL="0" indent="0">
              <a:spcBef>
                <a:spcPts val="0"/>
              </a:spcBef>
              <a:spcAft>
                <a:spcPts val="1200"/>
              </a:spcAft>
              <a:buNone/>
              <a:defRPr sz="3200" b="1">
                <a:solidFill>
                  <a:srgbClr val="11254A"/>
                </a:solidFill>
              </a:defRPr>
            </a:lvl1pPr>
            <a:lvl2pPr marL="0" indent="0">
              <a:spcBef>
                <a:spcPts val="0"/>
              </a:spcBef>
              <a:buNone/>
              <a:defRPr sz="1200" cap="all" baseline="0">
                <a:solidFill>
                  <a:schemeClr val="bg1"/>
                </a:solidFill>
              </a:defRPr>
            </a:lvl2pPr>
          </a:lstStyle>
          <a:p>
            <a:pPr lvl="0"/>
            <a:r>
              <a:rPr lang="nb-NO"/>
              <a:t>Rediger tekststiler i malen
Andre nivå
Tredje nivå
Fjerde nivå
Femte nivå</a:t>
            </a:r>
          </a:p>
        </p:txBody>
      </p:sp>
      <p:sp>
        <p:nvSpPr>
          <p:cNvPr id="4" name="Plassholder for dato 3"/>
          <p:cNvSpPr>
            <a:spLocks noGrp="1"/>
          </p:cNvSpPr>
          <p:nvPr>
            <p:ph type="dt" sz="half" idx="10"/>
          </p:nvPr>
        </p:nvSpPr>
        <p:spPr/>
        <p:txBody>
          <a:bodyPr/>
          <a:lstStyle/>
          <a:p>
            <a:fld id="{D3EF1223-3C0C-C04C-AFCA-7D334A5E31CE}" type="datetime1">
              <a:rPr lang="nb-NO" smtClean="0"/>
              <a:t>26.01.2021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1502F4D-FEF7-F24C-94BF-1B0A821E441B}" type="slidenum">
              <a:rPr lang="nb-NO" smtClean="0"/>
              <a:t>‹#›</a:t>
            </a:fld>
            <a:endParaRPr lang="nb-NO"/>
          </a:p>
        </p:txBody>
      </p:sp>
    </p:spTree>
    <p:extLst>
      <p:ext uri="{BB962C8B-B14F-4D97-AF65-F5344CB8AC3E}">
        <p14:creationId xmlns:p14="http://schemas.microsoft.com/office/powerpoint/2010/main" val="3184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nndelingsoverskrift blå">
    <p:bg>
      <p:bgPr>
        <a:solidFill>
          <a:srgbClr val="11254A"/>
        </a:soli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6096000" y="1"/>
            <a:ext cx="6096000" cy="6857999"/>
          </a:xfrm>
        </p:spPr>
        <p:txBody>
          <a:bodyPr>
            <a:normAutofit/>
          </a:bodyPr>
          <a:lstStyle>
            <a:lvl1pPr marL="0" indent="0" algn="ctr">
              <a:buNone/>
              <a:defRPr sz="1200">
                <a:solidFill>
                  <a:schemeClr val="bg1"/>
                </a:solidFill>
              </a:defRPr>
            </a:lvl1pPr>
          </a:lstStyle>
          <a:p>
            <a:r>
              <a:rPr lang="nb-NO"/>
              <a:t>Klikk på ikonet for å legge til et bilde</a:t>
            </a:r>
          </a:p>
        </p:txBody>
      </p:sp>
      <p:sp>
        <p:nvSpPr>
          <p:cNvPr id="9" name="Plassholder for tekst 8"/>
          <p:cNvSpPr>
            <a:spLocks noGrp="1"/>
          </p:cNvSpPr>
          <p:nvPr>
            <p:ph type="body" sz="quarter" idx="14" hasCustomPrompt="1"/>
          </p:nvPr>
        </p:nvSpPr>
        <p:spPr>
          <a:xfrm>
            <a:off x="838200" y="768350"/>
            <a:ext cx="5042210" cy="5321300"/>
          </a:xfrm>
        </p:spPr>
        <p:txBody>
          <a:bodyPr anchor="ctr" anchorCtr="0"/>
          <a:lstStyle>
            <a:lvl1pPr marL="0" indent="0">
              <a:spcBef>
                <a:spcPts val="0"/>
              </a:spcBef>
              <a:spcAft>
                <a:spcPts val="1200"/>
              </a:spcAft>
              <a:buNone/>
              <a:defRPr sz="3200" b="1">
                <a:solidFill>
                  <a:schemeClr val="bg1"/>
                </a:solidFill>
              </a:defRPr>
            </a:lvl1pPr>
            <a:lvl2pPr marL="0" indent="0">
              <a:spcBef>
                <a:spcPts val="0"/>
              </a:spcBef>
              <a:buNone/>
              <a:defRPr sz="1200" cap="all" baseline="0">
                <a:solidFill>
                  <a:schemeClr val="accent1"/>
                </a:solidFill>
              </a:defRPr>
            </a:lvl2pPr>
          </a:lstStyle>
          <a:p>
            <a:pPr lvl="0"/>
            <a:r>
              <a:rPr lang="nb-NO"/>
              <a:t>Rediger tekststiler i malen
Andre nivå
Tredje nivå
Fjerde nivå
Femte nivå</a:t>
            </a:r>
          </a:p>
        </p:txBody>
      </p:sp>
      <p:sp>
        <p:nvSpPr>
          <p:cNvPr id="4" name="Plassholder for dato 3"/>
          <p:cNvSpPr>
            <a:spLocks noGrp="1"/>
          </p:cNvSpPr>
          <p:nvPr>
            <p:ph type="dt" sz="half" idx="10"/>
          </p:nvPr>
        </p:nvSpPr>
        <p:spPr/>
        <p:txBody>
          <a:bodyPr/>
          <a:lstStyle>
            <a:lvl1pPr>
              <a:defRPr>
                <a:solidFill>
                  <a:schemeClr val="bg1"/>
                </a:solidFill>
              </a:defRPr>
            </a:lvl1pPr>
          </a:lstStyle>
          <a:p>
            <a:fld id="{D3EF1223-3C0C-C04C-AFCA-7D334A5E31CE}" type="datetime1">
              <a:rPr lang="nb-NO" smtClean="0"/>
              <a:pPr/>
              <a:t>26.01.2021</a:t>
            </a:fld>
            <a:endParaRPr lang="nb-NO"/>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p:cNvSpPr>
            <a:spLocks noGrp="1"/>
          </p:cNvSpPr>
          <p:nvPr>
            <p:ph type="sldNum" sz="quarter" idx="12"/>
          </p:nvPr>
        </p:nvSpPr>
        <p:spPr/>
        <p:txBody>
          <a:bodyPr/>
          <a:lstStyle>
            <a:lvl1pPr>
              <a:defRPr>
                <a:solidFill>
                  <a:schemeClr val="bg1"/>
                </a:solidFill>
              </a:defRPr>
            </a:lvl1pPr>
          </a:lstStyle>
          <a:p>
            <a:fld id="{11502F4D-FEF7-F24C-94BF-1B0A821E441B}" type="slidenum">
              <a:rPr lang="nb-NO" smtClean="0"/>
              <a:pPr/>
              <a:t>‹#›</a:t>
            </a:fld>
            <a:endParaRPr lang="nb-NO"/>
          </a:p>
        </p:txBody>
      </p:sp>
      <p:pic>
        <p:nvPicPr>
          <p:cNvPr id="10" name="Bilde 9">
            <a:extLst>
              <a:ext uri="{FF2B5EF4-FFF2-40B4-BE49-F238E27FC236}">
                <a16:creationId xmlns:a16="http://schemas.microsoft.com/office/drawing/2014/main" id="{343091EB-E49C-4DA8-A5FB-B4A46863BFA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096" y="6334729"/>
            <a:ext cx="320439" cy="4083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839789" y="2982726"/>
            <a:ext cx="3308400" cy="654051"/>
          </a:xfrm>
        </p:spPr>
        <p:txBody>
          <a:bodyPr anchor="b">
            <a:normAutofit/>
          </a:bodyPr>
          <a:lstStyle>
            <a:lvl1pPr marL="0" indent="0">
              <a:buNone/>
              <a:defRPr sz="1800" b="1" cap="none" baseline="0">
                <a:solidFill>
                  <a:srgbClr val="11254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
Andre nivå
Tredje nivå
Fjerde nivå
Femte nivå</a:t>
            </a:r>
          </a:p>
        </p:txBody>
      </p:sp>
      <p:sp>
        <p:nvSpPr>
          <p:cNvPr id="4" name="Plassholder for innhold 3"/>
          <p:cNvSpPr>
            <a:spLocks noGrp="1"/>
          </p:cNvSpPr>
          <p:nvPr>
            <p:ph sz="half" idx="2"/>
          </p:nvPr>
        </p:nvSpPr>
        <p:spPr>
          <a:xfrm>
            <a:off x="839789" y="3636779"/>
            <a:ext cx="3308400" cy="2549710"/>
          </a:xfrm>
        </p:spPr>
        <p:txBody>
          <a:bodyPr>
            <a:normAutofit/>
          </a:bodyPr>
          <a:lstStyle>
            <a:lvl1pPr>
              <a:spcBef>
                <a:spcPts val="1000"/>
              </a:spcBef>
              <a:defRPr sz="1600"/>
            </a:lvl1pPr>
            <a:lvl2pPr>
              <a:defRPr sz="1600"/>
            </a:lvl2pPr>
            <a:lvl3pPr>
              <a:defRPr sz="1600"/>
            </a:lvl3pPr>
            <a:lvl4pPr>
              <a:defRPr sz="1600"/>
            </a:lvl4pPr>
            <a:lvl5pPr>
              <a:defRPr sz="1600"/>
            </a:lvl5pPr>
          </a:lstStyle>
          <a:p>
            <a:pPr lvl="0"/>
            <a:r>
              <a:rPr lang="nb-NO"/>
              <a:t>Rediger tekststiler i malen
Andre nivå
Tredje nivå
Fjerde nivå
Femte nivå</a:t>
            </a:r>
          </a:p>
        </p:txBody>
      </p:sp>
      <p:sp>
        <p:nvSpPr>
          <p:cNvPr id="5" name="Plassholder for tekst 4"/>
          <p:cNvSpPr>
            <a:spLocks noGrp="1"/>
          </p:cNvSpPr>
          <p:nvPr>
            <p:ph type="body" sz="quarter" idx="3"/>
          </p:nvPr>
        </p:nvSpPr>
        <p:spPr>
          <a:xfrm>
            <a:off x="4434703" y="2982726"/>
            <a:ext cx="3309551" cy="654051"/>
          </a:xfrm>
        </p:spPr>
        <p:txBody>
          <a:bodyPr anchor="b">
            <a:normAutofit/>
          </a:bodyPr>
          <a:lstStyle>
            <a:lvl1pPr marL="0" indent="0">
              <a:buNone/>
              <a:defRPr sz="1800" b="1" cap="none" baseline="0">
                <a:solidFill>
                  <a:srgbClr val="11254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
Andre nivå
Tredje nivå
Fjerde nivå
Femte nivå</a:t>
            </a:r>
          </a:p>
        </p:txBody>
      </p:sp>
      <p:sp>
        <p:nvSpPr>
          <p:cNvPr id="6" name="Plassholder for innhold 5"/>
          <p:cNvSpPr>
            <a:spLocks noGrp="1"/>
          </p:cNvSpPr>
          <p:nvPr>
            <p:ph sz="quarter" idx="4"/>
          </p:nvPr>
        </p:nvSpPr>
        <p:spPr>
          <a:xfrm>
            <a:off x="4434703" y="3636779"/>
            <a:ext cx="3309551" cy="2549710"/>
          </a:xfrm>
        </p:spPr>
        <p:txBody>
          <a:bodyPr>
            <a:normAutofit/>
          </a:bodyPr>
          <a:lstStyle>
            <a:lvl1pPr>
              <a:spcBef>
                <a:spcPts val="1000"/>
              </a:spcBef>
              <a:defRPr sz="1600"/>
            </a:lvl1pPr>
            <a:lvl2pPr>
              <a:defRPr sz="1600"/>
            </a:lvl2pPr>
            <a:lvl3pPr>
              <a:defRPr sz="1600"/>
            </a:lvl3pPr>
            <a:lvl4pPr>
              <a:defRPr sz="1600"/>
            </a:lvl4pPr>
            <a:lvl5pPr>
              <a:defRPr sz="1600"/>
            </a:lvl5pPr>
          </a:lstStyle>
          <a:p>
            <a:pPr lvl="0"/>
            <a:r>
              <a:rPr lang="nb-NO"/>
              <a:t>Rediger tekststiler i malen
Andre nivå
Tredje nivå
Fjerde nivå
Femte nivå</a:t>
            </a:r>
          </a:p>
        </p:txBody>
      </p:sp>
      <p:sp>
        <p:nvSpPr>
          <p:cNvPr id="7" name="Plassholder for dato 6"/>
          <p:cNvSpPr>
            <a:spLocks noGrp="1"/>
          </p:cNvSpPr>
          <p:nvPr>
            <p:ph type="dt" sz="half" idx="10"/>
          </p:nvPr>
        </p:nvSpPr>
        <p:spPr/>
        <p:txBody>
          <a:bodyPr/>
          <a:lstStyle/>
          <a:p>
            <a:fld id="{A4AE878D-DD4C-3643-A010-E4C6D7F6144F}" type="datetime1">
              <a:rPr lang="nb-NO" smtClean="0"/>
              <a:t>26.01.2021</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11502F4D-FEF7-F24C-94BF-1B0A821E441B}" type="slidenum">
              <a:rPr lang="nb-NO" smtClean="0"/>
              <a:t>‹#›</a:t>
            </a:fld>
            <a:endParaRPr lang="nb-NO"/>
          </a:p>
        </p:txBody>
      </p:sp>
      <p:sp>
        <p:nvSpPr>
          <p:cNvPr id="10" name="Plassholder for tekst 4"/>
          <p:cNvSpPr>
            <a:spLocks noGrp="1"/>
          </p:cNvSpPr>
          <p:nvPr>
            <p:ph type="body" sz="quarter" idx="13"/>
          </p:nvPr>
        </p:nvSpPr>
        <p:spPr>
          <a:xfrm>
            <a:off x="8045837" y="2982726"/>
            <a:ext cx="3309551" cy="654051"/>
          </a:xfrm>
        </p:spPr>
        <p:txBody>
          <a:bodyPr anchor="b">
            <a:normAutofit/>
          </a:bodyPr>
          <a:lstStyle>
            <a:lvl1pPr marL="0" indent="0">
              <a:buNone/>
              <a:defRPr sz="1800" b="1" cap="none" baseline="0">
                <a:solidFill>
                  <a:srgbClr val="11254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
Andre nivå
Tredje nivå
Fjerde nivå
Femte nivå</a:t>
            </a:r>
          </a:p>
        </p:txBody>
      </p:sp>
      <p:sp>
        <p:nvSpPr>
          <p:cNvPr id="11" name="Plassholder for innhold 5"/>
          <p:cNvSpPr>
            <a:spLocks noGrp="1"/>
          </p:cNvSpPr>
          <p:nvPr>
            <p:ph sz="quarter" idx="14"/>
          </p:nvPr>
        </p:nvSpPr>
        <p:spPr>
          <a:xfrm>
            <a:off x="8045837" y="3636779"/>
            <a:ext cx="3309551" cy="2549710"/>
          </a:xfrm>
        </p:spPr>
        <p:txBody>
          <a:bodyPr>
            <a:normAutofit/>
          </a:bodyPr>
          <a:lstStyle>
            <a:lvl1pPr>
              <a:spcBef>
                <a:spcPts val="1000"/>
              </a:spcBef>
              <a:defRPr sz="1600"/>
            </a:lvl1pPr>
            <a:lvl2pPr>
              <a:defRPr sz="1600"/>
            </a:lvl2pPr>
            <a:lvl3pPr>
              <a:defRPr sz="1600"/>
            </a:lvl3pPr>
            <a:lvl4pPr>
              <a:defRPr sz="1600"/>
            </a:lvl4pPr>
            <a:lvl5pPr>
              <a:defRPr sz="1600"/>
            </a:lvl5pPr>
          </a:lstStyle>
          <a:p>
            <a:pPr lvl="0"/>
            <a:r>
              <a:rPr lang="nb-NO"/>
              <a:t>Rediger tekststiler i malen
Andre nivå
Tredje nivå
Fjerde nivå
Femte nivå</a:t>
            </a:r>
          </a:p>
        </p:txBody>
      </p:sp>
      <p:sp>
        <p:nvSpPr>
          <p:cNvPr id="13" name="Plassholder for bilde 12"/>
          <p:cNvSpPr>
            <a:spLocks noGrp="1" noChangeAspect="1"/>
          </p:cNvSpPr>
          <p:nvPr>
            <p:ph type="pic" sz="quarter" idx="15"/>
          </p:nvPr>
        </p:nvSpPr>
        <p:spPr>
          <a:xfrm>
            <a:off x="947352" y="1902725"/>
            <a:ext cx="1080000" cy="1080000"/>
          </a:xfrm>
        </p:spPr>
        <p:txBody>
          <a:bodyPr>
            <a:normAutofit/>
          </a:bodyPr>
          <a:lstStyle>
            <a:lvl1pPr marL="0" indent="0" algn="ctr">
              <a:buNone/>
              <a:defRPr sz="1000"/>
            </a:lvl1pPr>
          </a:lstStyle>
          <a:p>
            <a:r>
              <a:rPr lang="nb-NO"/>
              <a:t>Klikk på ikonet for å legge til et bilde</a:t>
            </a:r>
          </a:p>
        </p:txBody>
      </p:sp>
      <p:sp>
        <p:nvSpPr>
          <p:cNvPr id="14" name="Plassholder for bilde 12"/>
          <p:cNvSpPr>
            <a:spLocks noGrp="1" noChangeAspect="1"/>
          </p:cNvSpPr>
          <p:nvPr>
            <p:ph type="pic" sz="quarter" idx="16"/>
          </p:nvPr>
        </p:nvSpPr>
        <p:spPr>
          <a:xfrm>
            <a:off x="4542266" y="1902725"/>
            <a:ext cx="1080000" cy="1080000"/>
          </a:xfrm>
        </p:spPr>
        <p:txBody>
          <a:bodyPr>
            <a:normAutofit/>
          </a:bodyPr>
          <a:lstStyle>
            <a:lvl1pPr marL="0" indent="0" algn="ctr">
              <a:buNone/>
              <a:defRPr sz="1000"/>
            </a:lvl1pPr>
          </a:lstStyle>
          <a:p>
            <a:r>
              <a:rPr lang="nb-NO"/>
              <a:t>Klikk på ikonet for å legge til et bilde</a:t>
            </a:r>
          </a:p>
        </p:txBody>
      </p:sp>
      <p:sp>
        <p:nvSpPr>
          <p:cNvPr id="15" name="Plassholder for bilde 12"/>
          <p:cNvSpPr>
            <a:spLocks noGrp="1" noChangeAspect="1"/>
          </p:cNvSpPr>
          <p:nvPr>
            <p:ph type="pic" sz="quarter" idx="17"/>
          </p:nvPr>
        </p:nvSpPr>
        <p:spPr>
          <a:xfrm>
            <a:off x="8153400" y="1902725"/>
            <a:ext cx="1080000" cy="1080000"/>
          </a:xfrm>
        </p:spPr>
        <p:txBody>
          <a:bodyPr>
            <a:normAutofit/>
          </a:bodyPr>
          <a:lstStyle>
            <a:lvl1pPr marL="0" indent="0" algn="ctr">
              <a:buNone/>
              <a:defRPr sz="1000"/>
            </a:lvl1pPr>
          </a:lstStyle>
          <a:p>
            <a:r>
              <a:rPr lang="nb-NO"/>
              <a:t>Klikk på ikonet for å legge til et bilde</a:t>
            </a:r>
          </a:p>
        </p:txBody>
      </p:sp>
      <p:sp>
        <p:nvSpPr>
          <p:cNvPr id="16" name="Tittel 15"/>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817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89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4s 4x3">
    <p:bg>
      <p:bgPr>
        <a:solidFill>
          <a:srgbClr val="11254A"/>
        </a:solidFill>
        <a:effectLst/>
      </p:bgPr>
    </p:bg>
    <p:spTree>
      <p:nvGrpSpPr>
        <p:cNvPr id="1" name=""/>
        <p:cNvGrpSpPr/>
        <p:nvPr/>
      </p:nvGrpSpPr>
      <p:grpSpPr>
        <a:xfrm>
          <a:off x="0" y="0"/>
          <a:ext cx="0" cy="0"/>
          <a:chOff x="0" y="0"/>
          <a:chExt cx="0" cy="0"/>
        </a:xfrm>
      </p:grpSpPr>
      <p:sp>
        <p:nvSpPr>
          <p:cNvPr id="9" name="Plassholder for bilde 8"/>
          <p:cNvSpPr>
            <a:spLocks noGrp="1"/>
          </p:cNvSpPr>
          <p:nvPr>
            <p:ph type="pic" sz="quarter" idx="13" hasCustomPrompt="1"/>
          </p:nvPr>
        </p:nvSpPr>
        <p:spPr>
          <a:xfrm>
            <a:off x="0" y="0"/>
            <a:ext cx="12192000" cy="6858000"/>
          </a:xfrm>
        </p:spPr>
        <p:txBody>
          <a:bodyPr tIns="216000">
            <a:normAutofit/>
          </a:bodyPr>
          <a:lstStyle>
            <a:lvl1pPr marL="0" indent="0" algn="ctr">
              <a:buNone/>
              <a:defRPr sz="1200" baseline="0">
                <a:solidFill>
                  <a:schemeClr val="bg1"/>
                </a:solidFill>
              </a:defRPr>
            </a:lvl1pPr>
          </a:lstStyle>
          <a:p>
            <a:r>
              <a:rPr lang="nb-NO"/>
              <a:t>Trykk knappen for å sette inn bilde og juster transparens og mykhet i bilde for ønsket effekt</a:t>
            </a:r>
          </a:p>
        </p:txBody>
      </p:sp>
      <p:sp>
        <p:nvSpPr>
          <p:cNvPr id="2" name="Tittel 1"/>
          <p:cNvSpPr>
            <a:spLocks noGrp="1"/>
          </p:cNvSpPr>
          <p:nvPr>
            <p:ph type="ctrTitle"/>
          </p:nvPr>
        </p:nvSpPr>
        <p:spPr>
          <a:xfrm>
            <a:off x="6664569" y="1261560"/>
            <a:ext cx="4689232" cy="3222517"/>
          </a:xfrm>
        </p:spPr>
        <p:txBody>
          <a:bodyPr anchor="b">
            <a:noAutofit/>
          </a:bodyPr>
          <a:lstStyle>
            <a:lvl1pPr algn="l">
              <a:defRPr sz="4000">
                <a:solidFill>
                  <a:schemeClr val="bg1"/>
                </a:solidFill>
              </a:defRPr>
            </a:lvl1pPr>
          </a:lstStyle>
          <a:p>
            <a:r>
              <a:rPr lang="nb-NO"/>
              <a:t>Klikk for å redigere tittelstil</a:t>
            </a:r>
          </a:p>
        </p:txBody>
      </p:sp>
      <p:sp>
        <p:nvSpPr>
          <p:cNvPr id="3" name="Undertittel 2"/>
          <p:cNvSpPr>
            <a:spLocks noGrp="1"/>
          </p:cNvSpPr>
          <p:nvPr>
            <p:ph type="subTitle" idx="1"/>
          </p:nvPr>
        </p:nvSpPr>
        <p:spPr>
          <a:xfrm>
            <a:off x="6664569" y="4484077"/>
            <a:ext cx="4689232" cy="678975"/>
          </a:xfrm>
        </p:spPr>
        <p:txBody>
          <a:bodyPr anchor="b">
            <a:normAutofit/>
          </a:bodyPr>
          <a:lstStyle>
            <a:lvl1pPr marL="0" indent="0" algn="l">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lvl1pPr>
              <a:defRPr>
                <a:solidFill>
                  <a:schemeClr val="bg1"/>
                </a:solidFill>
              </a:defRPr>
            </a:lvl1pPr>
          </a:lstStyle>
          <a:p>
            <a:fld id="{69AF455D-ADF3-704F-8CB2-E629CC983CC0}" type="datetime1">
              <a:rPr lang="nb-NO" smtClean="0"/>
              <a:pPr/>
              <a:t>26.01.2021</a:t>
            </a:fld>
            <a:endParaRPr lang="nb-NO"/>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p:cNvSpPr>
            <a:spLocks noGrp="1"/>
          </p:cNvSpPr>
          <p:nvPr>
            <p:ph type="sldNum" sz="quarter" idx="12"/>
          </p:nvPr>
        </p:nvSpPr>
        <p:spPr/>
        <p:txBody>
          <a:bodyPr/>
          <a:lstStyle>
            <a:lvl1pPr>
              <a:defRPr>
                <a:solidFill>
                  <a:schemeClr val="bg1"/>
                </a:solidFill>
              </a:defRPr>
            </a:lvl1pPr>
          </a:lstStyle>
          <a:p>
            <a:fld id="{11502F4D-FEF7-F24C-94BF-1B0A821E441B}" type="slidenum">
              <a:rPr lang="nb-NO" smtClean="0"/>
              <a:pPr/>
              <a:t>‹#›</a:t>
            </a:fld>
            <a:endParaRPr lang="nb-NO"/>
          </a:p>
        </p:txBody>
      </p:sp>
      <p:sp>
        <p:nvSpPr>
          <p:cNvPr id="7" name="Plassholder for tekst 6">
            <a:extLst>
              <a:ext uri="{FF2B5EF4-FFF2-40B4-BE49-F238E27FC236}">
                <a16:creationId xmlns:a16="http://schemas.microsoft.com/office/drawing/2014/main" id="{DD849E9E-C929-4318-AC1F-3B5AD6DDB8D0}"/>
              </a:ext>
            </a:extLst>
          </p:cNvPr>
          <p:cNvSpPr>
            <a:spLocks noGrp="1"/>
          </p:cNvSpPr>
          <p:nvPr>
            <p:ph type="body" sz="quarter" idx="14" hasCustomPrompt="1"/>
          </p:nvPr>
        </p:nvSpPr>
        <p:spPr>
          <a:xfrm>
            <a:off x="2760236" y="2363608"/>
            <a:ext cx="1278364" cy="162913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411918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ammenligning blå">
    <p:bg>
      <p:bgPr>
        <a:solidFill>
          <a:srgbClr val="11254A"/>
        </a:solidFill>
        <a:effectLst/>
      </p:bgPr>
    </p:b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839789" y="2982726"/>
            <a:ext cx="3308400" cy="654051"/>
          </a:xfrm>
        </p:spPr>
        <p:txBody>
          <a:bodyPr anchor="b">
            <a:normAutofit/>
          </a:bodyPr>
          <a:lstStyle>
            <a:lvl1pPr marL="0" indent="0">
              <a:buNone/>
              <a:defRPr sz="1800" b="1"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
Andre nivå
Tredje nivå
Fjerde nivå
Femte nivå</a:t>
            </a:r>
          </a:p>
        </p:txBody>
      </p:sp>
      <p:sp>
        <p:nvSpPr>
          <p:cNvPr id="4" name="Plassholder for innhold 3"/>
          <p:cNvSpPr>
            <a:spLocks noGrp="1"/>
          </p:cNvSpPr>
          <p:nvPr>
            <p:ph sz="half" idx="2"/>
          </p:nvPr>
        </p:nvSpPr>
        <p:spPr>
          <a:xfrm>
            <a:off x="839789" y="3636779"/>
            <a:ext cx="3308400" cy="2549710"/>
          </a:xfrm>
        </p:spPr>
        <p:txBody>
          <a:bodyPr>
            <a:normAutofit/>
          </a:bodyPr>
          <a:lstStyle>
            <a:lvl1pPr>
              <a:spcBef>
                <a:spcPts val="1000"/>
              </a:spcBef>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nb-NO"/>
              <a:t>Rediger tekststiler i malen
Andre nivå
Tredje nivå
Fjerde nivå
Femte nivå</a:t>
            </a:r>
          </a:p>
        </p:txBody>
      </p:sp>
      <p:sp>
        <p:nvSpPr>
          <p:cNvPr id="5" name="Plassholder for tekst 4"/>
          <p:cNvSpPr>
            <a:spLocks noGrp="1"/>
          </p:cNvSpPr>
          <p:nvPr>
            <p:ph type="body" sz="quarter" idx="3"/>
          </p:nvPr>
        </p:nvSpPr>
        <p:spPr>
          <a:xfrm>
            <a:off x="4434703" y="2982726"/>
            <a:ext cx="3309551" cy="654051"/>
          </a:xfrm>
        </p:spPr>
        <p:txBody>
          <a:bodyPr anchor="b">
            <a:normAutofit/>
          </a:bodyPr>
          <a:lstStyle>
            <a:lvl1pPr marL="0" indent="0">
              <a:buNone/>
              <a:defRPr sz="1800" b="1"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
Andre nivå
Tredje nivå
Fjerde nivå
Femte nivå</a:t>
            </a:r>
          </a:p>
        </p:txBody>
      </p:sp>
      <p:sp>
        <p:nvSpPr>
          <p:cNvPr id="6" name="Plassholder for innhold 5"/>
          <p:cNvSpPr>
            <a:spLocks noGrp="1"/>
          </p:cNvSpPr>
          <p:nvPr>
            <p:ph sz="quarter" idx="4"/>
          </p:nvPr>
        </p:nvSpPr>
        <p:spPr>
          <a:xfrm>
            <a:off x="4434703" y="3636779"/>
            <a:ext cx="3309551" cy="2549710"/>
          </a:xfrm>
        </p:spPr>
        <p:txBody>
          <a:bodyPr>
            <a:normAutofit/>
          </a:bodyPr>
          <a:lstStyle>
            <a:lvl1pPr>
              <a:spcBef>
                <a:spcPts val="1000"/>
              </a:spcBef>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nb-NO"/>
              <a:t>Rediger tekststiler i malen
Andre nivå
Tredje nivå
Fjerde nivå
Femte nivå</a:t>
            </a:r>
          </a:p>
        </p:txBody>
      </p:sp>
      <p:sp>
        <p:nvSpPr>
          <p:cNvPr id="7" name="Plassholder for dato 6"/>
          <p:cNvSpPr>
            <a:spLocks noGrp="1"/>
          </p:cNvSpPr>
          <p:nvPr>
            <p:ph type="dt" sz="half" idx="10"/>
          </p:nvPr>
        </p:nvSpPr>
        <p:spPr/>
        <p:txBody>
          <a:bodyPr/>
          <a:lstStyle/>
          <a:p>
            <a:fld id="{A4AE878D-DD4C-3643-A010-E4C6D7F6144F}" type="datetime1">
              <a:rPr lang="nb-NO" smtClean="0"/>
              <a:t>26.01.2021</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11502F4D-FEF7-F24C-94BF-1B0A821E441B}" type="slidenum">
              <a:rPr lang="nb-NO" smtClean="0"/>
              <a:t>‹#›</a:t>
            </a:fld>
            <a:endParaRPr lang="nb-NO"/>
          </a:p>
        </p:txBody>
      </p:sp>
      <p:sp>
        <p:nvSpPr>
          <p:cNvPr id="10" name="Plassholder for tekst 4"/>
          <p:cNvSpPr>
            <a:spLocks noGrp="1"/>
          </p:cNvSpPr>
          <p:nvPr>
            <p:ph type="body" sz="quarter" idx="13"/>
          </p:nvPr>
        </p:nvSpPr>
        <p:spPr>
          <a:xfrm>
            <a:off x="8045837" y="2982726"/>
            <a:ext cx="3309551" cy="654051"/>
          </a:xfrm>
        </p:spPr>
        <p:txBody>
          <a:bodyPr anchor="b">
            <a:normAutofit/>
          </a:bodyPr>
          <a:lstStyle>
            <a:lvl1pPr marL="0" indent="0">
              <a:buNone/>
              <a:defRPr sz="1800" b="1"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
Andre nivå
Tredje nivå
Fjerde nivå
Femte nivå</a:t>
            </a:r>
          </a:p>
        </p:txBody>
      </p:sp>
      <p:sp>
        <p:nvSpPr>
          <p:cNvPr id="11" name="Plassholder for innhold 5"/>
          <p:cNvSpPr>
            <a:spLocks noGrp="1"/>
          </p:cNvSpPr>
          <p:nvPr>
            <p:ph sz="quarter" idx="14"/>
          </p:nvPr>
        </p:nvSpPr>
        <p:spPr>
          <a:xfrm>
            <a:off x="8045837" y="3636779"/>
            <a:ext cx="3309551" cy="2549710"/>
          </a:xfrm>
        </p:spPr>
        <p:txBody>
          <a:bodyPr>
            <a:normAutofit/>
          </a:bodyPr>
          <a:lstStyle>
            <a:lvl1pPr>
              <a:spcBef>
                <a:spcPts val="1000"/>
              </a:spcBef>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nb-NO"/>
              <a:t>Rediger tekststiler i malen
Andre nivå
Tredje nivå
Fjerde nivå
Femte nivå</a:t>
            </a:r>
          </a:p>
        </p:txBody>
      </p:sp>
      <p:sp>
        <p:nvSpPr>
          <p:cNvPr id="13" name="Plassholder for bilde 12"/>
          <p:cNvSpPr>
            <a:spLocks noGrp="1" noChangeAspect="1"/>
          </p:cNvSpPr>
          <p:nvPr>
            <p:ph type="pic" sz="quarter" idx="15"/>
          </p:nvPr>
        </p:nvSpPr>
        <p:spPr>
          <a:xfrm>
            <a:off x="947352" y="1902725"/>
            <a:ext cx="1080000" cy="1080000"/>
          </a:xfrm>
        </p:spPr>
        <p:txBody>
          <a:bodyPr>
            <a:normAutofit/>
          </a:bodyPr>
          <a:lstStyle>
            <a:lvl1pPr marL="0" indent="0" algn="ctr">
              <a:buNone/>
              <a:defRPr sz="1000"/>
            </a:lvl1pPr>
          </a:lstStyle>
          <a:p>
            <a:r>
              <a:rPr lang="nb-NO"/>
              <a:t>Klikk på ikonet for å legge til et bilde</a:t>
            </a:r>
          </a:p>
        </p:txBody>
      </p:sp>
      <p:sp>
        <p:nvSpPr>
          <p:cNvPr id="14" name="Plassholder for bilde 12"/>
          <p:cNvSpPr>
            <a:spLocks noGrp="1" noChangeAspect="1"/>
          </p:cNvSpPr>
          <p:nvPr>
            <p:ph type="pic" sz="quarter" idx="16"/>
          </p:nvPr>
        </p:nvSpPr>
        <p:spPr>
          <a:xfrm>
            <a:off x="4542266" y="1902725"/>
            <a:ext cx="1080000" cy="1080000"/>
          </a:xfrm>
        </p:spPr>
        <p:txBody>
          <a:bodyPr>
            <a:normAutofit/>
          </a:bodyPr>
          <a:lstStyle>
            <a:lvl1pPr marL="0" indent="0" algn="ctr">
              <a:buNone/>
              <a:defRPr sz="1000"/>
            </a:lvl1pPr>
          </a:lstStyle>
          <a:p>
            <a:r>
              <a:rPr lang="nb-NO"/>
              <a:t>Klikk på ikonet for å legge til et bilde</a:t>
            </a:r>
          </a:p>
        </p:txBody>
      </p:sp>
      <p:sp>
        <p:nvSpPr>
          <p:cNvPr id="15" name="Plassholder for bilde 12"/>
          <p:cNvSpPr>
            <a:spLocks noGrp="1" noChangeAspect="1"/>
          </p:cNvSpPr>
          <p:nvPr>
            <p:ph type="pic" sz="quarter" idx="17"/>
          </p:nvPr>
        </p:nvSpPr>
        <p:spPr>
          <a:xfrm>
            <a:off x="8153400" y="1902725"/>
            <a:ext cx="1080000" cy="1080000"/>
          </a:xfrm>
        </p:spPr>
        <p:txBody>
          <a:bodyPr>
            <a:normAutofit/>
          </a:bodyPr>
          <a:lstStyle>
            <a:lvl1pPr marL="0" indent="0" algn="ctr">
              <a:buNone/>
              <a:defRPr sz="1000"/>
            </a:lvl1pPr>
          </a:lstStyle>
          <a:p>
            <a:r>
              <a:rPr lang="nb-NO"/>
              <a:t>Klikk på ikonet for å legge til et bilde</a:t>
            </a:r>
          </a:p>
        </p:txBody>
      </p:sp>
      <p:sp>
        <p:nvSpPr>
          <p:cNvPr id="16" name="Tittel 15"/>
          <p:cNvSpPr>
            <a:spLocks noGrp="1"/>
          </p:cNvSpPr>
          <p:nvPr>
            <p:ph type="title"/>
          </p:nvPr>
        </p:nvSpPr>
        <p:spPr/>
        <p:txBody>
          <a:bodyPr/>
          <a:lstStyle>
            <a:lvl1pPr>
              <a:defRPr>
                <a:solidFill>
                  <a:schemeClr val="bg1"/>
                </a:solidFill>
              </a:defRPr>
            </a:lvl1pPr>
          </a:lstStyle>
          <a:p>
            <a:r>
              <a:rPr lang="nb-NO"/>
              <a:t>Klikk for å redigere tittelstil</a:t>
            </a:r>
          </a:p>
        </p:txBody>
      </p:sp>
      <p:pic>
        <p:nvPicPr>
          <p:cNvPr id="18" name="Bilde 17">
            <a:extLst>
              <a:ext uri="{FF2B5EF4-FFF2-40B4-BE49-F238E27FC236}">
                <a16:creationId xmlns:a16="http://schemas.microsoft.com/office/drawing/2014/main" id="{6D30DA23-0E89-4F37-9C70-2F559B4B69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096" y="6334729"/>
            <a:ext cx="320439" cy="4083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89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CC3E55A6-68B3-3E4D-85B2-204593700509}" type="datetime1">
              <a:rPr lang="nb-NO" smtClean="0"/>
              <a:t>26.01.2021</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11502F4D-FEF7-F24C-94BF-1B0A821E441B}" type="slidenum">
              <a:rPr lang="nb-NO" smtClean="0"/>
              <a:t>‹#›</a:t>
            </a:fld>
            <a:endParaRPr lang="nb-NO"/>
          </a:p>
        </p:txBody>
      </p:sp>
    </p:spTree>
    <p:extLst>
      <p:ext uri="{BB962C8B-B14F-4D97-AF65-F5344CB8AC3E}">
        <p14:creationId xmlns:p14="http://schemas.microsoft.com/office/powerpoint/2010/main" val="117280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Bare tittel blå">
    <p:bg>
      <p:bgPr>
        <a:solidFill>
          <a:srgbClr val="11254A"/>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bg1"/>
                </a:solidFill>
              </a:defRPr>
            </a:lvl1pPr>
          </a:lstStyle>
          <a:p>
            <a:r>
              <a:rPr lang="nb-NO"/>
              <a:t>Klikk for å redigere tittelstil</a:t>
            </a:r>
          </a:p>
        </p:txBody>
      </p:sp>
      <p:sp>
        <p:nvSpPr>
          <p:cNvPr id="3" name="Plassholder for dato 2"/>
          <p:cNvSpPr>
            <a:spLocks noGrp="1"/>
          </p:cNvSpPr>
          <p:nvPr>
            <p:ph type="dt" sz="half" idx="10"/>
          </p:nvPr>
        </p:nvSpPr>
        <p:spPr/>
        <p:txBody>
          <a:bodyPr/>
          <a:lstStyle>
            <a:lvl1pPr>
              <a:defRPr>
                <a:solidFill>
                  <a:schemeClr val="bg1"/>
                </a:solidFill>
              </a:defRPr>
            </a:lvl1pPr>
          </a:lstStyle>
          <a:p>
            <a:fld id="{CC3E55A6-68B3-3E4D-85B2-204593700509}" type="datetime1">
              <a:rPr lang="nb-NO" smtClean="0"/>
              <a:pPr/>
              <a:t>26.01.2021</a:t>
            </a:fld>
            <a:endParaRPr lang="nb-NO"/>
          </a:p>
        </p:txBody>
      </p:sp>
      <p:sp>
        <p:nvSpPr>
          <p:cNvPr id="4" name="Plassholder for bunntekst 3"/>
          <p:cNvSpPr>
            <a:spLocks noGrp="1"/>
          </p:cNvSpPr>
          <p:nvPr>
            <p:ph type="ftr" sz="quarter" idx="11"/>
          </p:nvPr>
        </p:nvSpPr>
        <p:spPr/>
        <p:txBody>
          <a:bodyPr/>
          <a:lstStyle>
            <a:lvl1pPr>
              <a:defRPr>
                <a:solidFill>
                  <a:schemeClr val="bg1"/>
                </a:solidFill>
              </a:defRPr>
            </a:lvl1pPr>
          </a:lstStyle>
          <a:p>
            <a:endParaRPr lang="nb-NO"/>
          </a:p>
        </p:txBody>
      </p:sp>
      <p:sp>
        <p:nvSpPr>
          <p:cNvPr id="5" name="Plassholder for lysbildenummer 4"/>
          <p:cNvSpPr>
            <a:spLocks noGrp="1"/>
          </p:cNvSpPr>
          <p:nvPr>
            <p:ph type="sldNum" sz="quarter" idx="12"/>
          </p:nvPr>
        </p:nvSpPr>
        <p:spPr/>
        <p:txBody>
          <a:bodyPr/>
          <a:lstStyle>
            <a:lvl1pPr>
              <a:defRPr>
                <a:solidFill>
                  <a:schemeClr val="bg1"/>
                </a:solidFill>
              </a:defRPr>
            </a:lvl1pPr>
          </a:lstStyle>
          <a:p>
            <a:fld id="{11502F4D-FEF7-F24C-94BF-1B0A821E441B}" type="slidenum">
              <a:rPr lang="nb-NO" smtClean="0"/>
              <a:pPr/>
              <a:t>‹#›</a:t>
            </a:fld>
            <a:endParaRPr lang="nb-NO"/>
          </a:p>
        </p:txBody>
      </p:sp>
      <p:pic>
        <p:nvPicPr>
          <p:cNvPr id="7" name="Bilde 6">
            <a:extLst>
              <a:ext uri="{FF2B5EF4-FFF2-40B4-BE49-F238E27FC236}">
                <a16:creationId xmlns:a16="http://schemas.microsoft.com/office/drawing/2014/main" id="{EF1280CA-6826-4E05-A133-F34208AA03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096" y="6334729"/>
            <a:ext cx="320439" cy="408364"/>
          </a:xfrm>
          <a:prstGeom prst="rect">
            <a:avLst/>
          </a:prstGeom>
        </p:spPr>
      </p:pic>
    </p:spTree>
    <p:extLst>
      <p:ext uri="{BB962C8B-B14F-4D97-AF65-F5344CB8AC3E}">
        <p14:creationId xmlns:p14="http://schemas.microsoft.com/office/powerpoint/2010/main" val="189170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7" name="Plassholder for bilde 6"/>
          <p:cNvSpPr>
            <a:spLocks noGrp="1"/>
          </p:cNvSpPr>
          <p:nvPr>
            <p:ph type="pic" sz="quarter" idx="13"/>
          </p:nvPr>
        </p:nvSpPr>
        <p:spPr>
          <a:xfrm>
            <a:off x="0" y="0"/>
            <a:ext cx="12192000" cy="6858000"/>
          </a:xfrm>
        </p:spPr>
        <p:txBody>
          <a:bodyPr lIns="90000" tIns="2520000" rIns="90000" bIns="46800">
            <a:normAutofit/>
          </a:bodyPr>
          <a:lstStyle>
            <a:lvl1pPr marL="0" indent="0" algn="ctr">
              <a:buNone/>
              <a:defRPr sz="1200"/>
            </a:lvl1pPr>
          </a:lstStyle>
          <a:p>
            <a:r>
              <a:rPr lang="nb-NO"/>
              <a:t>Klikk på ikonet for å legge til et bilde</a:t>
            </a:r>
          </a:p>
        </p:txBody>
      </p:sp>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CC3E55A6-68B3-3E4D-85B2-204593700509}" type="datetime1">
              <a:rPr lang="nb-NO" smtClean="0"/>
              <a:t>26.01.2021</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11502F4D-FEF7-F24C-94BF-1B0A821E441B}" type="slidenum">
              <a:rPr lang="nb-NO" smtClean="0"/>
              <a:t>‹#›</a:t>
            </a:fld>
            <a:endParaRPr lang="nb-NO"/>
          </a:p>
        </p:txBody>
      </p:sp>
      <p:sp>
        <p:nvSpPr>
          <p:cNvPr id="8" name="Plassholder for tekst 2">
            <a:extLst>
              <a:ext uri="{FF2B5EF4-FFF2-40B4-BE49-F238E27FC236}">
                <a16:creationId xmlns:a16="http://schemas.microsoft.com/office/drawing/2014/main" id="{E513681A-390F-4583-9ED5-F2EF972BCB35}"/>
              </a:ext>
            </a:extLst>
          </p:cNvPr>
          <p:cNvSpPr>
            <a:spLocks noGrp="1"/>
          </p:cNvSpPr>
          <p:nvPr>
            <p:ph type="body" sz="quarter" idx="15" hasCustomPrompt="1"/>
          </p:nvPr>
        </p:nvSpPr>
        <p:spPr>
          <a:xfrm>
            <a:off x="441097" y="6334730"/>
            <a:ext cx="320439" cy="40836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5765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ilde">
    <p:spTree>
      <p:nvGrpSpPr>
        <p:cNvPr id="1" name=""/>
        <p:cNvGrpSpPr/>
        <p:nvPr/>
      </p:nvGrpSpPr>
      <p:grpSpPr>
        <a:xfrm>
          <a:off x="0" y="0"/>
          <a:ext cx="0" cy="0"/>
          <a:chOff x="0" y="0"/>
          <a:chExt cx="0" cy="0"/>
        </a:xfrm>
      </p:grpSpPr>
      <p:sp>
        <p:nvSpPr>
          <p:cNvPr id="7" name="Plassholder for bilde 6"/>
          <p:cNvSpPr>
            <a:spLocks noGrp="1"/>
          </p:cNvSpPr>
          <p:nvPr>
            <p:ph type="pic" sz="quarter" idx="13"/>
          </p:nvPr>
        </p:nvSpPr>
        <p:spPr>
          <a:xfrm>
            <a:off x="0" y="0"/>
            <a:ext cx="12192000" cy="6858000"/>
          </a:xfrm>
        </p:spPr>
        <p:txBody>
          <a:bodyPr lIns="90000" tIns="2520000" rIns="90000" bIns="46800">
            <a:normAutofit/>
          </a:bodyPr>
          <a:lstStyle>
            <a:lvl1pPr marL="0" indent="0" algn="ctr">
              <a:buNone/>
              <a:defRPr sz="1200"/>
            </a:lvl1pPr>
          </a:lstStyle>
          <a:p>
            <a:r>
              <a:rPr lang="nb-NO"/>
              <a:t>Klikk på ikonet for å legge til et bilde</a:t>
            </a:r>
          </a:p>
        </p:txBody>
      </p:sp>
      <p:sp>
        <p:nvSpPr>
          <p:cNvPr id="3" name="Plassholder for dato 2"/>
          <p:cNvSpPr>
            <a:spLocks noGrp="1"/>
          </p:cNvSpPr>
          <p:nvPr>
            <p:ph type="dt" sz="half" idx="10"/>
          </p:nvPr>
        </p:nvSpPr>
        <p:spPr/>
        <p:txBody>
          <a:bodyPr/>
          <a:lstStyle/>
          <a:p>
            <a:fld id="{CC3E55A6-68B3-3E4D-85B2-204593700509}" type="datetime1">
              <a:rPr lang="nb-NO" smtClean="0"/>
              <a:t>26.01.2021</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11502F4D-FEF7-F24C-94BF-1B0A821E441B}" type="slidenum">
              <a:rPr lang="nb-NO" smtClean="0"/>
              <a:t>‹#›</a:t>
            </a:fld>
            <a:endParaRPr lang="nb-NO"/>
          </a:p>
        </p:txBody>
      </p:sp>
      <p:sp>
        <p:nvSpPr>
          <p:cNvPr id="6" name="Plassholder for tekst 2">
            <a:extLst>
              <a:ext uri="{FF2B5EF4-FFF2-40B4-BE49-F238E27FC236}">
                <a16:creationId xmlns:a16="http://schemas.microsoft.com/office/drawing/2014/main" id="{F1AD1331-22CD-4419-9CDB-14641C25573D}"/>
              </a:ext>
            </a:extLst>
          </p:cNvPr>
          <p:cNvSpPr>
            <a:spLocks noGrp="1"/>
          </p:cNvSpPr>
          <p:nvPr>
            <p:ph type="body" sz="quarter" idx="15" hasCustomPrompt="1"/>
          </p:nvPr>
        </p:nvSpPr>
        <p:spPr>
          <a:xfrm>
            <a:off x="441097" y="6334730"/>
            <a:ext cx="320439" cy="40836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26984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7DDD46E4-5930-FA45-A7FF-FFC409C37184}" type="datetime1">
              <a:rPr lang="nb-NO" smtClean="0"/>
              <a:t>26.01.2021</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11502F4D-FEF7-F24C-94BF-1B0A821E441B}" type="slidenum">
              <a:rPr lang="nb-NO" smtClean="0"/>
              <a:t>‹#›</a:t>
            </a:fld>
            <a:endParaRPr lang="nb-NO"/>
          </a:p>
        </p:txBody>
      </p:sp>
    </p:spTree>
    <p:extLst>
      <p:ext uri="{BB962C8B-B14F-4D97-AF65-F5344CB8AC3E}">
        <p14:creationId xmlns:p14="http://schemas.microsoft.com/office/powerpoint/2010/main" val="176579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Tom blå">
    <p:bg>
      <p:bgPr>
        <a:solidFill>
          <a:srgbClr val="11254A"/>
        </a:solidFill>
        <a:effectLst/>
      </p:bgPr>
    </p:bg>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lvl1pPr>
              <a:defRPr>
                <a:solidFill>
                  <a:schemeClr val="bg1"/>
                </a:solidFill>
              </a:defRPr>
            </a:lvl1pPr>
          </a:lstStyle>
          <a:p>
            <a:fld id="{7DDD46E4-5930-FA45-A7FF-FFC409C37184}" type="datetime1">
              <a:rPr lang="nb-NO" smtClean="0"/>
              <a:pPr/>
              <a:t>26.01.2021</a:t>
            </a:fld>
            <a:endParaRPr lang="nb-NO"/>
          </a:p>
        </p:txBody>
      </p:sp>
      <p:sp>
        <p:nvSpPr>
          <p:cNvPr id="3" name="Plassholder for bunntekst 2"/>
          <p:cNvSpPr>
            <a:spLocks noGrp="1"/>
          </p:cNvSpPr>
          <p:nvPr>
            <p:ph type="ftr" sz="quarter" idx="11"/>
          </p:nvPr>
        </p:nvSpPr>
        <p:spPr/>
        <p:txBody>
          <a:bodyPr/>
          <a:lstStyle>
            <a:lvl1pPr>
              <a:defRPr>
                <a:solidFill>
                  <a:schemeClr val="bg1"/>
                </a:solidFill>
              </a:defRPr>
            </a:lvl1pPr>
          </a:lstStyle>
          <a:p>
            <a:endParaRPr lang="nb-NO"/>
          </a:p>
        </p:txBody>
      </p:sp>
      <p:sp>
        <p:nvSpPr>
          <p:cNvPr id="4" name="Plassholder for lysbildenummer 3"/>
          <p:cNvSpPr>
            <a:spLocks noGrp="1"/>
          </p:cNvSpPr>
          <p:nvPr>
            <p:ph type="sldNum" sz="quarter" idx="12"/>
          </p:nvPr>
        </p:nvSpPr>
        <p:spPr/>
        <p:txBody>
          <a:bodyPr/>
          <a:lstStyle>
            <a:lvl1pPr>
              <a:defRPr>
                <a:solidFill>
                  <a:schemeClr val="bg1"/>
                </a:solidFill>
              </a:defRPr>
            </a:lvl1pPr>
          </a:lstStyle>
          <a:p>
            <a:fld id="{11502F4D-FEF7-F24C-94BF-1B0A821E441B}" type="slidenum">
              <a:rPr lang="nb-NO" smtClean="0"/>
              <a:pPr/>
              <a:t>‹#›</a:t>
            </a:fld>
            <a:endParaRPr lang="nb-NO"/>
          </a:p>
        </p:txBody>
      </p:sp>
      <p:pic>
        <p:nvPicPr>
          <p:cNvPr id="6" name="Bilde 5">
            <a:extLst>
              <a:ext uri="{FF2B5EF4-FFF2-40B4-BE49-F238E27FC236}">
                <a16:creationId xmlns:a16="http://schemas.microsoft.com/office/drawing/2014/main" id="{D37671A6-572F-42F7-9433-C135C79505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096" y="6334729"/>
            <a:ext cx="320439" cy="408364"/>
          </a:xfrm>
          <a:prstGeom prst="rect">
            <a:avLst/>
          </a:prstGeom>
        </p:spPr>
      </p:pic>
    </p:spTree>
    <p:extLst>
      <p:ext uri="{BB962C8B-B14F-4D97-AF65-F5344CB8AC3E}">
        <p14:creationId xmlns:p14="http://schemas.microsoft.com/office/powerpoint/2010/main" val="262800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C34E5A6-4A69-456D-9117-7E960B93E996}"/>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6B66A5F7-F154-43CA-B2CC-E2AD13EDEB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562CC2BD-869F-4E9D-9441-0D3AD2ABC568}"/>
              </a:ext>
            </a:extLst>
          </p:cNvPr>
          <p:cNvSpPr>
            <a:spLocks noGrp="1"/>
          </p:cNvSpPr>
          <p:nvPr>
            <p:ph type="dt" sz="half" idx="10"/>
          </p:nvPr>
        </p:nvSpPr>
        <p:spPr/>
        <p:txBody>
          <a:bodyPr/>
          <a:lstStyle/>
          <a:p>
            <a:fld id="{0C4126E5-34A4-4E2F-8C3C-3B592D385E30}" type="datetimeFigureOut">
              <a:rPr lang="nb-NO" smtClean="0"/>
              <a:t>26.01.2021</a:t>
            </a:fld>
            <a:endParaRPr lang="nb-NO"/>
          </a:p>
        </p:txBody>
      </p:sp>
      <p:sp>
        <p:nvSpPr>
          <p:cNvPr id="5" name="Plassholder for bunntekst 4">
            <a:extLst>
              <a:ext uri="{FF2B5EF4-FFF2-40B4-BE49-F238E27FC236}">
                <a16:creationId xmlns:a16="http://schemas.microsoft.com/office/drawing/2014/main" id="{4F4FC3C8-A95E-42CA-A29D-008C1059282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A756856-AB5A-43CA-A456-C83C16606CA0}"/>
              </a:ext>
            </a:extLst>
          </p:cNvPr>
          <p:cNvSpPr>
            <a:spLocks noGrp="1"/>
          </p:cNvSpPr>
          <p:nvPr>
            <p:ph type="sldNum" sz="quarter" idx="12"/>
          </p:nvPr>
        </p:nvSpPr>
        <p:spPr/>
        <p:txBody>
          <a:bodyPr/>
          <a:lstStyle/>
          <a:p>
            <a:fld id="{ED3ABB9F-1E07-4C86-9FA6-C297C4E4E4E7}" type="slidenum">
              <a:rPr lang="nb-NO" smtClean="0"/>
              <a:t>‹#›</a:t>
            </a:fld>
            <a:endParaRPr lang="nb-NO"/>
          </a:p>
        </p:txBody>
      </p:sp>
    </p:spTree>
    <p:extLst>
      <p:ext uri="{BB962C8B-B14F-4D97-AF65-F5344CB8AC3E}">
        <p14:creationId xmlns:p14="http://schemas.microsoft.com/office/powerpoint/2010/main" val="24490842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Cover 4service">
  <p:cSld name="Cover 4service">
    <p:bg>
      <p:bgPr>
        <a:solidFill>
          <a:srgbClr val="11254A"/>
        </a:solidFill>
        <a:effectLst/>
      </p:bgPr>
    </p:bg>
    <p:spTree>
      <p:nvGrpSpPr>
        <p:cNvPr id="1" name="Shape 16"/>
        <p:cNvGrpSpPr/>
        <p:nvPr/>
      </p:nvGrpSpPr>
      <p:grpSpPr>
        <a:xfrm>
          <a:off x="0" y="0"/>
          <a:ext cx="0" cy="0"/>
          <a:chOff x="0" y="0"/>
          <a:chExt cx="0" cy="0"/>
        </a:xfrm>
      </p:grpSpPr>
      <p:sp>
        <p:nvSpPr>
          <p:cNvPr id="17" name="Google Shape;17;p2"/>
          <p:cNvSpPr>
            <a:spLocks noGrp="1"/>
          </p:cNvSpPr>
          <p:nvPr>
            <p:ph type="pic" idx="2"/>
          </p:nvPr>
        </p:nvSpPr>
        <p:spPr>
          <a:xfrm>
            <a:off x="0" y="0"/>
            <a:ext cx="12192000" cy="6858000"/>
          </a:xfrm>
          <a:prstGeom prst="rect">
            <a:avLst/>
          </a:prstGeom>
          <a:noFill/>
          <a:ln>
            <a:noFill/>
          </a:ln>
        </p:spPr>
        <p:txBody>
          <a:bodyPr spcFirstLastPara="1" wrap="square" lIns="91425" tIns="216000" rIns="91425" bIns="45700" anchor="t" anchorCtr="0">
            <a:noAutofit/>
          </a:bodyPr>
          <a:lstStyle>
            <a:lvl1pPr marR="0" lvl="0" algn="ctr" rtl="0">
              <a:lnSpc>
                <a:spcPct val="100000"/>
              </a:lnSpc>
              <a:spcBef>
                <a:spcPts val="1600"/>
              </a:spcBef>
              <a:spcAft>
                <a:spcPts val="0"/>
              </a:spcAft>
              <a:buClr>
                <a:srgbClr val="11254A"/>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500"/>
              </a:spcBef>
              <a:spcAft>
                <a:spcPts val="0"/>
              </a:spcAft>
              <a:buClr>
                <a:srgbClr val="11254A"/>
              </a:buClr>
              <a:buSzPts val="1800"/>
              <a:buFont typeface="Arial"/>
              <a:buChar char="•"/>
              <a:defRPr sz="1800" b="0" i="0" u="none" strike="noStrike" cap="none">
                <a:solidFill>
                  <a:srgbClr val="11254A"/>
                </a:solidFill>
                <a:latin typeface="Arial"/>
                <a:ea typeface="Arial"/>
                <a:cs typeface="Arial"/>
                <a:sym typeface="Arial"/>
              </a:defRPr>
            </a:lvl2pPr>
            <a:lvl3pPr marR="0" lvl="2" algn="l" rtl="0">
              <a:lnSpc>
                <a:spcPct val="100000"/>
              </a:lnSpc>
              <a:spcBef>
                <a:spcPts val="500"/>
              </a:spcBef>
              <a:spcAft>
                <a:spcPts val="0"/>
              </a:spcAft>
              <a:buClr>
                <a:srgbClr val="11254A"/>
              </a:buClr>
              <a:buSzPts val="1600"/>
              <a:buFont typeface="Arial"/>
              <a:buChar char="•"/>
              <a:defRPr sz="1600" b="0" i="0" u="none" strike="noStrike" cap="none">
                <a:solidFill>
                  <a:srgbClr val="11254A"/>
                </a:solidFill>
                <a:latin typeface="Arial"/>
                <a:ea typeface="Arial"/>
                <a:cs typeface="Arial"/>
                <a:sym typeface="Arial"/>
              </a:defRPr>
            </a:lvl3pPr>
            <a:lvl4pPr marR="0" lvl="3"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4pPr>
            <a:lvl5pPr marR="0" lvl="4"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 name="Google Shape;18;p2"/>
          <p:cNvSpPr txBox="1">
            <a:spLocks noGrp="1"/>
          </p:cNvSpPr>
          <p:nvPr>
            <p:ph type="body" idx="1"/>
          </p:nvPr>
        </p:nvSpPr>
        <p:spPr>
          <a:xfrm>
            <a:off x="5047702" y="2093059"/>
            <a:ext cx="2096599" cy="2671885"/>
          </a:xfrm>
          <a:prstGeom prst="rect">
            <a:avLst/>
          </a:prstGeom>
          <a:blipFill rotWithShape="1">
            <a:blip r:embed="rId2"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lvl1pPr marL="457200" lvl="0" indent="-234950" algn="l">
              <a:lnSpc>
                <a:spcPct val="100000"/>
              </a:lnSpc>
              <a:spcBef>
                <a:spcPts val="1600"/>
              </a:spcBef>
              <a:spcAft>
                <a:spcPts val="0"/>
              </a:spcAft>
              <a:buSzPts val="100"/>
              <a:buChar char="•"/>
              <a:defRPr sz="100">
                <a:solidFill>
                  <a:srgbClr val="000000"/>
                </a:solidFill>
              </a:defRPr>
            </a:lvl1pPr>
            <a:lvl2pPr marL="914400" lvl="1" indent="-234950" algn="l">
              <a:lnSpc>
                <a:spcPct val="100000"/>
              </a:lnSpc>
              <a:spcBef>
                <a:spcPts val="500"/>
              </a:spcBef>
              <a:spcAft>
                <a:spcPts val="0"/>
              </a:spcAft>
              <a:buSzPts val="100"/>
              <a:buChar char="•"/>
              <a:defRPr sz="100">
                <a:solidFill>
                  <a:srgbClr val="000000"/>
                </a:solidFill>
              </a:defRPr>
            </a:lvl2pPr>
            <a:lvl3pPr marL="1371600" lvl="2" indent="-234950" algn="l">
              <a:lnSpc>
                <a:spcPct val="100000"/>
              </a:lnSpc>
              <a:spcBef>
                <a:spcPts val="500"/>
              </a:spcBef>
              <a:spcAft>
                <a:spcPts val="0"/>
              </a:spcAft>
              <a:buSzPts val="100"/>
              <a:buChar char="•"/>
              <a:defRPr sz="100">
                <a:solidFill>
                  <a:srgbClr val="000000"/>
                </a:solidFill>
              </a:defRPr>
            </a:lvl3pPr>
            <a:lvl4pPr marL="1828800" lvl="3" indent="-234950" algn="l">
              <a:lnSpc>
                <a:spcPct val="90000"/>
              </a:lnSpc>
              <a:spcBef>
                <a:spcPts val="500"/>
              </a:spcBef>
              <a:spcAft>
                <a:spcPts val="0"/>
              </a:spcAft>
              <a:buSzPts val="100"/>
              <a:buChar char="•"/>
              <a:defRPr sz="100">
                <a:solidFill>
                  <a:srgbClr val="000000"/>
                </a:solidFill>
              </a:defRPr>
            </a:lvl4pPr>
            <a:lvl5pPr marL="2286000" lvl="4" indent="-234950" algn="l">
              <a:lnSpc>
                <a:spcPct val="90000"/>
              </a:lnSpc>
              <a:spcBef>
                <a:spcPts val="500"/>
              </a:spcBef>
              <a:spcAft>
                <a:spcPts val="0"/>
              </a:spcAft>
              <a:buSzPts val="100"/>
              <a:buChar char="•"/>
              <a:defRPr sz="100">
                <a:solidFill>
                  <a:srgbClr val="00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9891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Tittellysbilde 4s v2 4x3">
  <p:cSld name="Tittellysbilde 4s v2 4x3">
    <p:bg>
      <p:bgPr>
        <a:solidFill>
          <a:srgbClr val="E6E7E8"/>
        </a:solidFill>
        <a:effectLst/>
      </p:bgPr>
    </p:bg>
    <p:spTree>
      <p:nvGrpSpPr>
        <p:cNvPr id="1" name="Shape 19"/>
        <p:cNvGrpSpPr/>
        <p:nvPr/>
      </p:nvGrpSpPr>
      <p:grpSpPr>
        <a:xfrm>
          <a:off x="0" y="0"/>
          <a:ext cx="0" cy="0"/>
          <a:chOff x="0" y="0"/>
          <a:chExt cx="0" cy="0"/>
        </a:xfrm>
      </p:grpSpPr>
      <p:sp>
        <p:nvSpPr>
          <p:cNvPr id="20" name="Google Shape;20;p3"/>
          <p:cNvSpPr>
            <a:spLocks noGrp="1"/>
          </p:cNvSpPr>
          <p:nvPr>
            <p:ph type="pic" idx="2"/>
          </p:nvPr>
        </p:nvSpPr>
        <p:spPr>
          <a:xfrm>
            <a:off x="0" y="0"/>
            <a:ext cx="12192000" cy="6858000"/>
          </a:xfrm>
          <a:prstGeom prst="rect">
            <a:avLst/>
          </a:prstGeom>
          <a:noFill/>
          <a:ln>
            <a:noFill/>
          </a:ln>
        </p:spPr>
        <p:txBody>
          <a:bodyPr spcFirstLastPara="1" wrap="square" lIns="91425" tIns="216000" rIns="91425" bIns="45700" anchor="t" anchorCtr="0">
            <a:noAutofit/>
          </a:bodyPr>
          <a:lstStyle>
            <a:lvl1pPr marR="0" lvl="0" algn="ctr" rtl="0">
              <a:lnSpc>
                <a:spcPct val="100000"/>
              </a:lnSpc>
              <a:spcBef>
                <a:spcPts val="1600"/>
              </a:spcBef>
              <a:spcAft>
                <a:spcPts val="0"/>
              </a:spcAft>
              <a:buClr>
                <a:srgbClr val="11254A"/>
              </a:buClr>
              <a:buSzPts val="1200"/>
              <a:buFont typeface="Arial"/>
              <a:buNone/>
              <a:defRPr sz="1200" b="0" i="0" u="none" strike="noStrike" cap="none">
                <a:solidFill>
                  <a:srgbClr val="11254A"/>
                </a:solidFill>
                <a:latin typeface="Arial"/>
                <a:ea typeface="Arial"/>
                <a:cs typeface="Arial"/>
                <a:sym typeface="Arial"/>
              </a:defRPr>
            </a:lvl1pPr>
            <a:lvl2pPr marR="0" lvl="1" algn="l" rtl="0">
              <a:lnSpc>
                <a:spcPct val="100000"/>
              </a:lnSpc>
              <a:spcBef>
                <a:spcPts val="500"/>
              </a:spcBef>
              <a:spcAft>
                <a:spcPts val="0"/>
              </a:spcAft>
              <a:buClr>
                <a:srgbClr val="11254A"/>
              </a:buClr>
              <a:buSzPts val="1800"/>
              <a:buFont typeface="Arial"/>
              <a:buChar char="•"/>
              <a:defRPr sz="1800" b="0" i="0" u="none" strike="noStrike" cap="none">
                <a:solidFill>
                  <a:srgbClr val="11254A"/>
                </a:solidFill>
                <a:latin typeface="Arial"/>
                <a:ea typeface="Arial"/>
                <a:cs typeface="Arial"/>
                <a:sym typeface="Arial"/>
              </a:defRPr>
            </a:lvl2pPr>
            <a:lvl3pPr marR="0" lvl="2" algn="l" rtl="0">
              <a:lnSpc>
                <a:spcPct val="100000"/>
              </a:lnSpc>
              <a:spcBef>
                <a:spcPts val="500"/>
              </a:spcBef>
              <a:spcAft>
                <a:spcPts val="0"/>
              </a:spcAft>
              <a:buClr>
                <a:srgbClr val="11254A"/>
              </a:buClr>
              <a:buSzPts val="1600"/>
              <a:buFont typeface="Arial"/>
              <a:buChar char="•"/>
              <a:defRPr sz="1600" b="0" i="0" u="none" strike="noStrike" cap="none">
                <a:solidFill>
                  <a:srgbClr val="11254A"/>
                </a:solidFill>
                <a:latin typeface="Arial"/>
                <a:ea typeface="Arial"/>
                <a:cs typeface="Arial"/>
                <a:sym typeface="Arial"/>
              </a:defRPr>
            </a:lvl3pPr>
            <a:lvl4pPr marR="0" lvl="3"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4pPr>
            <a:lvl5pPr marR="0" lvl="4"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 name="Google Shape;21;p3"/>
          <p:cNvSpPr txBox="1">
            <a:spLocks noGrp="1"/>
          </p:cNvSpPr>
          <p:nvPr>
            <p:ph type="ctrTitle"/>
          </p:nvPr>
        </p:nvSpPr>
        <p:spPr>
          <a:xfrm>
            <a:off x="6664569" y="1261560"/>
            <a:ext cx="4689232" cy="322251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1254A"/>
              </a:buClr>
              <a:buSzPts val="4000"/>
              <a:buFont typeface="Arial"/>
              <a:buNone/>
              <a:defRPr sz="4000">
                <a:solidFill>
                  <a:srgbClr val="11254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subTitle" idx="1"/>
          </p:nvPr>
        </p:nvSpPr>
        <p:spPr>
          <a:xfrm>
            <a:off x="6664569" y="4484077"/>
            <a:ext cx="4689232" cy="678975"/>
          </a:xfrm>
          <a:prstGeom prst="rect">
            <a:avLst/>
          </a:prstGeom>
          <a:noFill/>
          <a:ln>
            <a:noFill/>
          </a:ln>
        </p:spPr>
        <p:txBody>
          <a:bodyPr spcFirstLastPara="1" wrap="square" lIns="91425" tIns="45700" rIns="91425" bIns="45700" anchor="b" anchorCtr="0">
            <a:noAutofit/>
          </a:bodyPr>
          <a:lstStyle>
            <a:lvl1pPr lvl="0" algn="l">
              <a:lnSpc>
                <a:spcPct val="100000"/>
              </a:lnSpc>
              <a:spcBef>
                <a:spcPts val="1600"/>
              </a:spcBef>
              <a:spcAft>
                <a:spcPts val="0"/>
              </a:spcAft>
              <a:buSzPts val="1400"/>
              <a:buNone/>
              <a:defRPr sz="1400" cap="none">
                <a:solidFill>
                  <a:srgbClr val="11254A"/>
                </a:solidFill>
              </a:defRPr>
            </a:lvl1pPr>
            <a:lvl2pPr lvl="1" algn="ctr">
              <a:lnSpc>
                <a:spcPct val="100000"/>
              </a:lnSpc>
              <a:spcBef>
                <a:spcPts val="500"/>
              </a:spcBef>
              <a:spcAft>
                <a:spcPts val="0"/>
              </a:spcAft>
              <a:buSzPts val="2000"/>
              <a:buNone/>
              <a:defRPr sz="2000"/>
            </a:lvl2pPr>
            <a:lvl3pPr lvl="2" algn="ctr">
              <a:lnSpc>
                <a:spcPct val="10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
        <p:nvSpPr>
          <p:cNvPr id="26" name="Google Shape;26;p3"/>
          <p:cNvSpPr txBox="1">
            <a:spLocks noGrp="1"/>
          </p:cNvSpPr>
          <p:nvPr>
            <p:ph type="body" idx="3"/>
          </p:nvPr>
        </p:nvSpPr>
        <p:spPr>
          <a:xfrm>
            <a:off x="2760236" y="2363608"/>
            <a:ext cx="1278365" cy="1629135"/>
          </a:xfrm>
          <a:prstGeom prst="rect">
            <a:avLst/>
          </a:prstGeom>
          <a:blipFill rotWithShape="1">
            <a:blip r:embed="rId2"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lvl1pPr marL="457200" lvl="0" indent="-234950" algn="l">
              <a:lnSpc>
                <a:spcPct val="100000"/>
              </a:lnSpc>
              <a:spcBef>
                <a:spcPts val="1600"/>
              </a:spcBef>
              <a:spcAft>
                <a:spcPts val="0"/>
              </a:spcAft>
              <a:buSzPts val="100"/>
              <a:buChar char="•"/>
              <a:defRPr sz="100">
                <a:solidFill>
                  <a:srgbClr val="000000"/>
                </a:solidFill>
              </a:defRPr>
            </a:lvl1pPr>
            <a:lvl2pPr marL="914400" lvl="1" indent="-234950" algn="l">
              <a:lnSpc>
                <a:spcPct val="100000"/>
              </a:lnSpc>
              <a:spcBef>
                <a:spcPts val="500"/>
              </a:spcBef>
              <a:spcAft>
                <a:spcPts val="0"/>
              </a:spcAft>
              <a:buSzPts val="100"/>
              <a:buChar char="•"/>
              <a:defRPr sz="100">
                <a:solidFill>
                  <a:srgbClr val="000000"/>
                </a:solidFill>
              </a:defRPr>
            </a:lvl2pPr>
            <a:lvl3pPr marL="1371600" lvl="2" indent="-234950" algn="l">
              <a:lnSpc>
                <a:spcPct val="100000"/>
              </a:lnSpc>
              <a:spcBef>
                <a:spcPts val="500"/>
              </a:spcBef>
              <a:spcAft>
                <a:spcPts val="0"/>
              </a:spcAft>
              <a:buSzPts val="100"/>
              <a:buChar char="•"/>
              <a:defRPr sz="100">
                <a:solidFill>
                  <a:srgbClr val="000000"/>
                </a:solidFill>
              </a:defRPr>
            </a:lvl3pPr>
            <a:lvl4pPr marL="1828800" lvl="3" indent="-234950" algn="l">
              <a:lnSpc>
                <a:spcPct val="90000"/>
              </a:lnSpc>
              <a:spcBef>
                <a:spcPts val="500"/>
              </a:spcBef>
              <a:spcAft>
                <a:spcPts val="0"/>
              </a:spcAft>
              <a:buSzPts val="100"/>
              <a:buChar char="•"/>
              <a:defRPr sz="100">
                <a:solidFill>
                  <a:srgbClr val="000000"/>
                </a:solidFill>
              </a:defRPr>
            </a:lvl4pPr>
            <a:lvl5pPr marL="2286000" lvl="4" indent="-234950" algn="l">
              <a:lnSpc>
                <a:spcPct val="90000"/>
              </a:lnSpc>
              <a:spcBef>
                <a:spcPts val="500"/>
              </a:spcBef>
              <a:spcAft>
                <a:spcPts val="0"/>
              </a:spcAft>
              <a:buSzPts val="100"/>
              <a:buChar char="•"/>
              <a:defRPr sz="100">
                <a:solidFill>
                  <a:srgbClr val="00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0395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4s 3x3">
    <p:bg>
      <p:bgPr>
        <a:solidFill>
          <a:srgbClr val="11254A"/>
        </a:solidFill>
        <a:effectLst/>
      </p:bgPr>
    </p:bg>
    <p:spTree>
      <p:nvGrpSpPr>
        <p:cNvPr id="1" name=""/>
        <p:cNvGrpSpPr/>
        <p:nvPr/>
      </p:nvGrpSpPr>
      <p:grpSpPr>
        <a:xfrm>
          <a:off x="0" y="0"/>
          <a:ext cx="0" cy="0"/>
          <a:chOff x="0" y="0"/>
          <a:chExt cx="0" cy="0"/>
        </a:xfrm>
      </p:grpSpPr>
      <p:sp>
        <p:nvSpPr>
          <p:cNvPr id="9" name="Plassholder for bilde 8"/>
          <p:cNvSpPr>
            <a:spLocks noGrp="1"/>
          </p:cNvSpPr>
          <p:nvPr>
            <p:ph type="pic" sz="quarter" idx="13" hasCustomPrompt="1"/>
          </p:nvPr>
        </p:nvSpPr>
        <p:spPr>
          <a:xfrm>
            <a:off x="0" y="0"/>
            <a:ext cx="12192000" cy="6858000"/>
          </a:xfrm>
        </p:spPr>
        <p:txBody>
          <a:bodyPr tIns="216000">
            <a:normAutofit/>
          </a:bodyPr>
          <a:lstStyle>
            <a:lvl1pPr marL="0" indent="0" algn="ctr">
              <a:buNone/>
              <a:defRPr sz="1200" baseline="0">
                <a:solidFill>
                  <a:schemeClr val="bg1"/>
                </a:solidFill>
              </a:defRPr>
            </a:lvl1pPr>
          </a:lstStyle>
          <a:p>
            <a:r>
              <a:rPr lang="nb-NO"/>
              <a:t>Trykk knappen for å sette inn bilde og juster transparens og mykhet i bilde for ønsket effekt</a:t>
            </a:r>
          </a:p>
        </p:txBody>
      </p:sp>
      <p:sp>
        <p:nvSpPr>
          <p:cNvPr id="2" name="Tittel 1"/>
          <p:cNvSpPr>
            <a:spLocks noGrp="1"/>
          </p:cNvSpPr>
          <p:nvPr>
            <p:ph type="ctrTitle"/>
          </p:nvPr>
        </p:nvSpPr>
        <p:spPr>
          <a:xfrm>
            <a:off x="5222632" y="1261560"/>
            <a:ext cx="6131170" cy="3222517"/>
          </a:xfrm>
        </p:spPr>
        <p:txBody>
          <a:bodyPr anchor="b">
            <a:noAutofit/>
          </a:bodyPr>
          <a:lstStyle>
            <a:lvl1pPr algn="l">
              <a:defRPr sz="4000">
                <a:solidFill>
                  <a:schemeClr val="bg1"/>
                </a:solidFill>
              </a:defRPr>
            </a:lvl1pPr>
          </a:lstStyle>
          <a:p>
            <a:r>
              <a:rPr lang="nb-NO"/>
              <a:t>Klikk for å redigere tittelstil</a:t>
            </a:r>
          </a:p>
        </p:txBody>
      </p:sp>
      <p:sp>
        <p:nvSpPr>
          <p:cNvPr id="3" name="Undertittel 2"/>
          <p:cNvSpPr>
            <a:spLocks noGrp="1"/>
          </p:cNvSpPr>
          <p:nvPr>
            <p:ph type="subTitle" idx="1"/>
          </p:nvPr>
        </p:nvSpPr>
        <p:spPr>
          <a:xfrm>
            <a:off x="5222632" y="4484077"/>
            <a:ext cx="6131170" cy="678975"/>
          </a:xfrm>
        </p:spPr>
        <p:txBody>
          <a:bodyPr anchor="b">
            <a:normAutofit/>
          </a:bodyPr>
          <a:lstStyle>
            <a:lvl1pPr marL="0" indent="0" algn="l">
              <a:buNone/>
              <a:defRPr sz="1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lvl1pPr>
              <a:defRPr>
                <a:solidFill>
                  <a:schemeClr val="bg1"/>
                </a:solidFill>
              </a:defRPr>
            </a:lvl1pPr>
          </a:lstStyle>
          <a:p>
            <a:fld id="{69AF455D-ADF3-704F-8CB2-E629CC983CC0}" type="datetime1">
              <a:rPr lang="nb-NO" smtClean="0"/>
              <a:pPr/>
              <a:t>26.01.2021</a:t>
            </a:fld>
            <a:endParaRPr lang="nb-NO"/>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p:cNvSpPr>
            <a:spLocks noGrp="1"/>
          </p:cNvSpPr>
          <p:nvPr>
            <p:ph type="sldNum" sz="quarter" idx="12"/>
          </p:nvPr>
        </p:nvSpPr>
        <p:spPr/>
        <p:txBody>
          <a:bodyPr/>
          <a:lstStyle>
            <a:lvl1pPr>
              <a:defRPr>
                <a:solidFill>
                  <a:schemeClr val="bg1"/>
                </a:solidFill>
              </a:defRPr>
            </a:lvl1pPr>
          </a:lstStyle>
          <a:p>
            <a:fld id="{11502F4D-FEF7-F24C-94BF-1B0A821E441B}" type="slidenum">
              <a:rPr lang="nb-NO" smtClean="0"/>
              <a:pPr/>
              <a:t>‹#›</a:t>
            </a:fld>
            <a:endParaRPr lang="nb-NO"/>
          </a:p>
        </p:txBody>
      </p:sp>
      <p:sp>
        <p:nvSpPr>
          <p:cNvPr id="7" name="Plassholder for tekst 6">
            <a:extLst>
              <a:ext uri="{FF2B5EF4-FFF2-40B4-BE49-F238E27FC236}">
                <a16:creationId xmlns:a16="http://schemas.microsoft.com/office/drawing/2014/main" id="{26FAE71D-34ED-478F-B61D-74330AEFFF09}"/>
              </a:ext>
            </a:extLst>
          </p:cNvPr>
          <p:cNvSpPr>
            <a:spLocks noGrp="1"/>
          </p:cNvSpPr>
          <p:nvPr>
            <p:ph type="body" sz="quarter" idx="14" hasCustomPrompt="1"/>
          </p:nvPr>
        </p:nvSpPr>
        <p:spPr>
          <a:xfrm>
            <a:off x="2032588" y="2363608"/>
            <a:ext cx="1278364" cy="162913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Cover 4s">
  <p:cSld name="Cover 4s">
    <p:bg>
      <p:bgPr>
        <a:solidFill>
          <a:srgbClr val="11254A"/>
        </a:solidFill>
        <a:effectLst/>
      </p:bgPr>
    </p:bg>
    <p:spTree>
      <p:nvGrpSpPr>
        <p:cNvPr id="1" name="Shape 27"/>
        <p:cNvGrpSpPr/>
        <p:nvPr/>
      </p:nvGrpSpPr>
      <p:grpSpPr>
        <a:xfrm>
          <a:off x="0" y="0"/>
          <a:ext cx="0" cy="0"/>
          <a:chOff x="0" y="0"/>
          <a:chExt cx="0" cy="0"/>
        </a:xfrm>
      </p:grpSpPr>
      <p:sp>
        <p:nvSpPr>
          <p:cNvPr id="28" name="Google Shape;28;p4"/>
          <p:cNvSpPr>
            <a:spLocks noGrp="1"/>
          </p:cNvSpPr>
          <p:nvPr>
            <p:ph type="pic" idx="2"/>
          </p:nvPr>
        </p:nvSpPr>
        <p:spPr>
          <a:xfrm>
            <a:off x="0" y="0"/>
            <a:ext cx="12192000" cy="6858000"/>
          </a:xfrm>
          <a:prstGeom prst="rect">
            <a:avLst/>
          </a:prstGeom>
          <a:noFill/>
          <a:ln>
            <a:noFill/>
          </a:ln>
        </p:spPr>
        <p:txBody>
          <a:bodyPr spcFirstLastPara="1" wrap="square" lIns="91425" tIns="216000" rIns="91425" bIns="45700" anchor="t" anchorCtr="0">
            <a:noAutofit/>
          </a:bodyPr>
          <a:lstStyle>
            <a:lvl1pPr marR="0" lvl="0" algn="ctr" rtl="0">
              <a:lnSpc>
                <a:spcPct val="100000"/>
              </a:lnSpc>
              <a:spcBef>
                <a:spcPts val="1600"/>
              </a:spcBef>
              <a:spcAft>
                <a:spcPts val="0"/>
              </a:spcAft>
              <a:buClr>
                <a:srgbClr val="11254A"/>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500"/>
              </a:spcBef>
              <a:spcAft>
                <a:spcPts val="0"/>
              </a:spcAft>
              <a:buClr>
                <a:srgbClr val="11254A"/>
              </a:buClr>
              <a:buSzPts val="1800"/>
              <a:buFont typeface="Arial"/>
              <a:buChar char="•"/>
              <a:defRPr sz="1800" b="0" i="0" u="none" strike="noStrike" cap="none">
                <a:solidFill>
                  <a:srgbClr val="11254A"/>
                </a:solidFill>
                <a:latin typeface="Arial"/>
                <a:ea typeface="Arial"/>
                <a:cs typeface="Arial"/>
                <a:sym typeface="Arial"/>
              </a:defRPr>
            </a:lvl2pPr>
            <a:lvl3pPr marR="0" lvl="2" algn="l" rtl="0">
              <a:lnSpc>
                <a:spcPct val="100000"/>
              </a:lnSpc>
              <a:spcBef>
                <a:spcPts val="500"/>
              </a:spcBef>
              <a:spcAft>
                <a:spcPts val="0"/>
              </a:spcAft>
              <a:buClr>
                <a:srgbClr val="11254A"/>
              </a:buClr>
              <a:buSzPts val="1600"/>
              <a:buFont typeface="Arial"/>
              <a:buChar char="•"/>
              <a:defRPr sz="1600" b="0" i="0" u="none" strike="noStrike" cap="none">
                <a:solidFill>
                  <a:srgbClr val="11254A"/>
                </a:solidFill>
                <a:latin typeface="Arial"/>
                <a:ea typeface="Arial"/>
                <a:cs typeface="Arial"/>
                <a:sym typeface="Arial"/>
              </a:defRPr>
            </a:lvl3pPr>
            <a:lvl4pPr marR="0" lvl="3"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4pPr>
            <a:lvl5pPr marR="0" lvl="4"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9" name="Google Shape;29;p4"/>
          <p:cNvSpPr txBox="1">
            <a:spLocks noGrp="1"/>
          </p:cNvSpPr>
          <p:nvPr>
            <p:ph type="ctrTitle"/>
          </p:nvPr>
        </p:nvSpPr>
        <p:spPr>
          <a:xfrm>
            <a:off x="838200" y="3044858"/>
            <a:ext cx="10515600" cy="2994642"/>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36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5496089" y="1011728"/>
            <a:ext cx="1199823" cy="1529043"/>
          </a:xfrm>
          <a:prstGeom prst="rect">
            <a:avLst/>
          </a:prstGeom>
          <a:blipFill rotWithShape="1">
            <a:blip r:embed="rId2"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lvl1pPr marL="457200" lvl="0" indent="-234950" algn="l">
              <a:lnSpc>
                <a:spcPct val="100000"/>
              </a:lnSpc>
              <a:spcBef>
                <a:spcPts val="1600"/>
              </a:spcBef>
              <a:spcAft>
                <a:spcPts val="0"/>
              </a:spcAft>
              <a:buSzPts val="100"/>
              <a:buChar char="•"/>
              <a:defRPr sz="100">
                <a:solidFill>
                  <a:srgbClr val="000000"/>
                </a:solidFill>
              </a:defRPr>
            </a:lvl1pPr>
            <a:lvl2pPr marL="914400" lvl="1" indent="-234950" algn="l">
              <a:lnSpc>
                <a:spcPct val="100000"/>
              </a:lnSpc>
              <a:spcBef>
                <a:spcPts val="500"/>
              </a:spcBef>
              <a:spcAft>
                <a:spcPts val="0"/>
              </a:spcAft>
              <a:buSzPts val="100"/>
              <a:buChar char="•"/>
              <a:defRPr sz="100">
                <a:solidFill>
                  <a:srgbClr val="000000"/>
                </a:solidFill>
              </a:defRPr>
            </a:lvl2pPr>
            <a:lvl3pPr marL="1371600" lvl="2" indent="-234950" algn="l">
              <a:lnSpc>
                <a:spcPct val="100000"/>
              </a:lnSpc>
              <a:spcBef>
                <a:spcPts val="500"/>
              </a:spcBef>
              <a:spcAft>
                <a:spcPts val="0"/>
              </a:spcAft>
              <a:buSzPts val="100"/>
              <a:buChar char="•"/>
              <a:defRPr sz="100">
                <a:solidFill>
                  <a:srgbClr val="000000"/>
                </a:solidFill>
              </a:defRPr>
            </a:lvl3pPr>
            <a:lvl4pPr marL="1828800" lvl="3" indent="-234950" algn="l">
              <a:lnSpc>
                <a:spcPct val="90000"/>
              </a:lnSpc>
              <a:spcBef>
                <a:spcPts val="500"/>
              </a:spcBef>
              <a:spcAft>
                <a:spcPts val="0"/>
              </a:spcAft>
              <a:buSzPts val="100"/>
              <a:buChar char="•"/>
              <a:defRPr sz="100">
                <a:solidFill>
                  <a:srgbClr val="000000"/>
                </a:solidFill>
              </a:defRPr>
            </a:lvl4pPr>
            <a:lvl5pPr marL="2286000" lvl="4" indent="-234950" algn="l">
              <a:lnSpc>
                <a:spcPct val="90000"/>
              </a:lnSpc>
              <a:spcBef>
                <a:spcPts val="500"/>
              </a:spcBef>
              <a:spcAft>
                <a:spcPts val="0"/>
              </a:spcAft>
              <a:buSzPts val="100"/>
              <a:buChar char="•"/>
              <a:defRPr sz="100">
                <a:solidFill>
                  <a:srgbClr val="00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52761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ittellysbilde 4s 4x3">
  <p:cSld name="Tittellysbilde 4s 4x3">
    <p:bg>
      <p:bgPr>
        <a:solidFill>
          <a:srgbClr val="11254A"/>
        </a:solidFill>
        <a:effectLst/>
      </p:bgPr>
    </p:bg>
    <p:spTree>
      <p:nvGrpSpPr>
        <p:cNvPr id="1" name="Shape 31"/>
        <p:cNvGrpSpPr/>
        <p:nvPr/>
      </p:nvGrpSpPr>
      <p:grpSpPr>
        <a:xfrm>
          <a:off x="0" y="0"/>
          <a:ext cx="0" cy="0"/>
          <a:chOff x="0" y="0"/>
          <a:chExt cx="0" cy="0"/>
        </a:xfrm>
      </p:grpSpPr>
      <p:sp>
        <p:nvSpPr>
          <p:cNvPr id="32" name="Google Shape;32;p5"/>
          <p:cNvSpPr>
            <a:spLocks noGrp="1"/>
          </p:cNvSpPr>
          <p:nvPr>
            <p:ph type="pic" idx="2"/>
          </p:nvPr>
        </p:nvSpPr>
        <p:spPr>
          <a:xfrm>
            <a:off x="0" y="0"/>
            <a:ext cx="12192000" cy="6858000"/>
          </a:xfrm>
          <a:prstGeom prst="rect">
            <a:avLst/>
          </a:prstGeom>
          <a:noFill/>
          <a:ln>
            <a:noFill/>
          </a:ln>
        </p:spPr>
        <p:txBody>
          <a:bodyPr spcFirstLastPara="1" wrap="square" lIns="91425" tIns="216000" rIns="91425" bIns="45700" anchor="t" anchorCtr="0">
            <a:noAutofit/>
          </a:bodyPr>
          <a:lstStyle>
            <a:lvl1pPr marR="0" lvl="0" algn="ctr" rtl="0">
              <a:lnSpc>
                <a:spcPct val="100000"/>
              </a:lnSpc>
              <a:spcBef>
                <a:spcPts val="1600"/>
              </a:spcBef>
              <a:spcAft>
                <a:spcPts val="0"/>
              </a:spcAft>
              <a:buClr>
                <a:srgbClr val="11254A"/>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500"/>
              </a:spcBef>
              <a:spcAft>
                <a:spcPts val="0"/>
              </a:spcAft>
              <a:buClr>
                <a:srgbClr val="11254A"/>
              </a:buClr>
              <a:buSzPts val="1800"/>
              <a:buFont typeface="Arial"/>
              <a:buChar char="•"/>
              <a:defRPr sz="1800" b="0" i="0" u="none" strike="noStrike" cap="none">
                <a:solidFill>
                  <a:srgbClr val="11254A"/>
                </a:solidFill>
                <a:latin typeface="Arial"/>
                <a:ea typeface="Arial"/>
                <a:cs typeface="Arial"/>
                <a:sym typeface="Arial"/>
              </a:defRPr>
            </a:lvl2pPr>
            <a:lvl3pPr marR="0" lvl="2" algn="l" rtl="0">
              <a:lnSpc>
                <a:spcPct val="100000"/>
              </a:lnSpc>
              <a:spcBef>
                <a:spcPts val="500"/>
              </a:spcBef>
              <a:spcAft>
                <a:spcPts val="0"/>
              </a:spcAft>
              <a:buClr>
                <a:srgbClr val="11254A"/>
              </a:buClr>
              <a:buSzPts val="1600"/>
              <a:buFont typeface="Arial"/>
              <a:buChar char="•"/>
              <a:defRPr sz="1600" b="0" i="0" u="none" strike="noStrike" cap="none">
                <a:solidFill>
                  <a:srgbClr val="11254A"/>
                </a:solidFill>
                <a:latin typeface="Arial"/>
                <a:ea typeface="Arial"/>
                <a:cs typeface="Arial"/>
                <a:sym typeface="Arial"/>
              </a:defRPr>
            </a:lvl3pPr>
            <a:lvl4pPr marR="0" lvl="3"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4pPr>
            <a:lvl5pPr marR="0" lvl="4"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3" name="Google Shape;33;p5"/>
          <p:cNvSpPr txBox="1">
            <a:spLocks noGrp="1"/>
          </p:cNvSpPr>
          <p:nvPr>
            <p:ph type="ctrTitle"/>
          </p:nvPr>
        </p:nvSpPr>
        <p:spPr>
          <a:xfrm>
            <a:off x="6664569" y="1261560"/>
            <a:ext cx="4689232" cy="322251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subTitle" idx="1"/>
          </p:nvPr>
        </p:nvSpPr>
        <p:spPr>
          <a:xfrm>
            <a:off x="6664569" y="4484077"/>
            <a:ext cx="4689232" cy="678975"/>
          </a:xfrm>
          <a:prstGeom prst="rect">
            <a:avLst/>
          </a:prstGeom>
          <a:noFill/>
          <a:ln>
            <a:noFill/>
          </a:ln>
        </p:spPr>
        <p:txBody>
          <a:bodyPr spcFirstLastPara="1" wrap="square" lIns="91425" tIns="45700" rIns="91425" bIns="45700" anchor="b" anchorCtr="0">
            <a:noAutofit/>
          </a:bodyPr>
          <a:lstStyle>
            <a:lvl1pPr lvl="0" algn="l">
              <a:lnSpc>
                <a:spcPct val="100000"/>
              </a:lnSpc>
              <a:spcBef>
                <a:spcPts val="1600"/>
              </a:spcBef>
              <a:spcAft>
                <a:spcPts val="0"/>
              </a:spcAft>
              <a:buSzPts val="1400"/>
              <a:buNone/>
              <a:defRPr sz="1400" cap="none">
                <a:solidFill>
                  <a:schemeClr val="lt1"/>
                </a:solidFill>
              </a:defRPr>
            </a:lvl1pPr>
            <a:lvl2pPr lvl="1" algn="ctr">
              <a:lnSpc>
                <a:spcPct val="100000"/>
              </a:lnSpc>
              <a:spcBef>
                <a:spcPts val="500"/>
              </a:spcBef>
              <a:spcAft>
                <a:spcPts val="0"/>
              </a:spcAft>
              <a:buSzPts val="2000"/>
              <a:buNone/>
              <a:defRPr sz="2000"/>
            </a:lvl2pPr>
            <a:lvl3pPr lvl="2" algn="ctr">
              <a:lnSpc>
                <a:spcPct val="10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5" name="Google Shape;35;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800" b="0" i="0" u="none" strike="noStrike" cap="none">
                <a:solidFill>
                  <a:schemeClr val="lt1"/>
                </a:solidFill>
                <a:latin typeface="Arial"/>
                <a:ea typeface="Arial"/>
                <a:cs typeface="Arial"/>
                <a:sym typeface="Arial"/>
              </a:defRPr>
            </a:lvl1pPr>
            <a:lvl2pPr marL="0" lvl="1" indent="0" algn="r">
              <a:spcBef>
                <a:spcPts val="0"/>
              </a:spcBef>
              <a:buNone/>
              <a:defRPr sz="800" b="0" i="0" u="none" strike="noStrike" cap="none">
                <a:solidFill>
                  <a:schemeClr val="lt1"/>
                </a:solidFill>
                <a:latin typeface="Arial"/>
                <a:ea typeface="Arial"/>
                <a:cs typeface="Arial"/>
                <a:sym typeface="Arial"/>
              </a:defRPr>
            </a:lvl2pPr>
            <a:lvl3pPr marL="0" lvl="2" indent="0" algn="r">
              <a:spcBef>
                <a:spcPts val="0"/>
              </a:spcBef>
              <a:buNone/>
              <a:defRPr sz="800" b="0" i="0" u="none" strike="noStrike" cap="none">
                <a:solidFill>
                  <a:schemeClr val="lt1"/>
                </a:solidFill>
                <a:latin typeface="Arial"/>
                <a:ea typeface="Arial"/>
                <a:cs typeface="Arial"/>
                <a:sym typeface="Arial"/>
              </a:defRPr>
            </a:lvl3pPr>
            <a:lvl4pPr marL="0" lvl="3" indent="0" algn="r">
              <a:spcBef>
                <a:spcPts val="0"/>
              </a:spcBef>
              <a:buNone/>
              <a:defRPr sz="800" b="0" i="0" u="none" strike="noStrike" cap="none">
                <a:solidFill>
                  <a:schemeClr val="lt1"/>
                </a:solidFill>
                <a:latin typeface="Arial"/>
                <a:ea typeface="Arial"/>
                <a:cs typeface="Arial"/>
                <a:sym typeface="Arial"/>
              </a:defRPr>
            </a:lvl4pPr>
            <a:lvl5pPr marL="0" lvl="4" indent="0" algn="r">
              <a:spcBef>
                <a:spcPts val="0"/>
              </a:spcBef>
              <a:buNone/>
              <a:defRPr sz="800" b="0" i="0" u="none" strike="noStrike" cap="none">
                <a:solidFill>
                  <a:schemeClr val="lt1"/>
                </a:solidFill>
                <a:latin typeface="Arial"/>
                <a:ea typeface="Arial"/>
                <a:cs typeface="Arial"/>
                <a:sym typeface="Arial"/>
              </a:defRPr>
            </a:lvl5pPr>
            <a:lvl6pPr marL="0" lvl="5" indent="0" algn="r">
              <a:spcBef>
                <a:spcPts val="0"/>
              </a:spcBef>
              <a:buNone/>
              <a:defRPr sz="800" b="0" i="0" u="none" strike="noStrike" cap="none">
                <a:solidFill>
                  <a:schemeClr val="lt1"/>
                </a:solidFill>
                <a:latin typeface="Arial"/>
                <a:ea typeface="Arial"/>
                <a:cs typeface="Arial"/>
                <a:sym typeface="Arial"/>
              </a:defRPr>
            </a:lvl6pPr>
            <a:lvl7pPr marL="0" lvl="6" indent="0" algn="r">
              <a:spcBef>
                <a:spcPts val="0"/>
              </a:spcBef>
              <a:buNone/>
              <a:defRPr sz="800" b="0" i="0" u="none" strike="noStrike" cap="none">
                <a:solidFill>
                  <a:schemeClr val="lt1"/>
                </a:solidFill>
                <a:latin typeface="Arial"/>
                <a:ea typeface="Arial"/>
                <a:cs typeface="Arial"/>
                <a:sym typeface="Arial"/>
              </a:defRPr>
            </a:lvl7pPr>
            <a:lvl8pPr marL="0" lvl="7" indent="0" algn="r">
              <a:spcBef>
                <a:spcPts val="0"/>
              </a:spcBef>
              <a:buNone/>
              <a:defRPr sz="800" b="0" i="0" u="none" strike="noStrike" cap="none">
                <a:solidFill>
                  <a:schemeClr val="lt1"/>
                </a:solidFill>
                <a:latin typeface="Arial"/>
                <a:ea typeface="Arial"/>
                <a:cs typeface="Arial"/>
                <a:sym typeface="Arial"/>
              </a:defRPr>
            </a:lvl8pPr>
            <a:lvl9pPr marL="0" lvl="8" indent="0" algn="r">
              <a:spcBef>
                <a:spcPts val="0"/>
              </a:spcBef>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o-NO"/>
              <a:t>‹#›</a:t>
            </a:fld>
            <a:endParaRPr/>
          </a:p>
        </p:txBody>
      </p:sp>
      <p:sp>
        <p:nvSpPr>
          <p:cNvPr id="38" name="Google Shape;38;p5"/>
          <p:cNvSpPr txBox="1">
            <a:spLocks noGrp="1"/>
          </p:cNvSpPr>
          <p:nvPr>
            <p:ph type="body" idx="3"/>
          </p:nvPr>
        </p:nvSpPr>
        <p:spPr>
          <a:xfrm>
            <a:off x="2760236" y="2363608"/>
            <a:ext cx="1278364" cy="1629135"/>
          </a:xfrm>
          <a:prstGeom prst="rect">
            <a:avLst/>
          </a:prstGeom>
          <a:blipFill rotWithShape="1">
            <a:blip r:embed="rId2"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lvl1pPr marL="457200" lvl="0" indent="-234950" algn="l">
              <a:lnSpc>
                <a:spcPct val="100000"/>
              </a:lnSpc>
              <a:spcBef>
                <a:spcPts val="1600"/>
              </a:spcBef>
              <a:spcAft>
                <a:spcPts val="0"/>
              </a:spcAft>
              <a:buSzPts val="100"/>
              <a:buChar char="•"/>
              <a:defRPr sz="100">
                <a:solidFill>
                  <a:srgbClr val="000000"/>
                </a:solidFill>
              </a:defRPr>
            </a:lvl1pPr>
            <a:lvl2pPr marL="914400" lvl="1" indent="-234950" algn="l">
              <a:lnSpc>
                <a:spcPct val="100000"/>
              </a:lnSpc>
              <a:spcBef>
                <a:spcPts val="500"/>
              </a:spcBef>
              <a:spcAft>
                <a:spcPts val="0"/>
              </a:spcAft>
              <a:buSzPts val="100"/>
              <a:buChar char="•"/>
              <a:defRPr sz="100">
                <a:solidFill>
                  <a:srgbClr val="000000"/>
                </a:solidFill>
              </a:defRPr>
            </a:lvl2pPr>
            <a:lvl3pPr marL="1371600" lvl="2" indent="-234950" algn="l">
              <a:lnSpc>
                <a:spcPct val="100000"/>
              </a:lnSpc>
              <a:spcBef>
                <a:spcPts val="500"/>
              </a:spcBef>
              <a:spcAft>
                <a:spcPts val="0"/>
              </a:spcAft>
              <a:buSzPts val="100"/>
              <a:buChar char="•"/>
              <a:defRPr sz="100">
                <a:solidFill>
                  <a:srgbClr val="000000"/>
                </a:solidFill>
              </a:defRPr>
            </a:lvl3pPr>
            <a:lvl4pPr marL="1828800" lvl="3" indent="-234950" algn="l">
              <a:lnSpc>
                <a:spcPct val="90000"/>
              </a:lnSpc>
              <a:spcBef>
                <a:spcPts val="500"/>
              </a:spcBef>
              <a:spcAft>
                <a:spcPts val="0"/>
              </a:spcAft>
              <a:buSzPts val="100"/>
              <a:buChar char="•"/>
              <a:defRPr sz="100">
                <a:solidFill>
                  <a:srgbClr val="000000"/>
                </a:solidFill>
              </a:defRPr>
            </a:lvl4pPr>
            <a:lvl5pPr marL="2286000" lvl="4" indent="-234950" algn="l">
              <a:lnSpc>
                <a:spcPct val="90000"/>
              </a:lnSpc>
              <a:spcBef>
                <a:spcPts val="500"/>
              </a:spcBef>
              <a:spcAft>
                <a:spcPts val="0"/>
              </a:spcAft>
              <a:buSzPts val="100"/>
              <a:buChar char="•"/>
              <a:defRPr sz="100">
                <a:solidFill>
                  <a:srgbClr val="00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015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Agenda blå">
  <p:cSld name="Agenda blå">
    <p:bg>
      <p:bgPr>
        <a:solidFill>
          <a:srgbClr val="11254A"/>
        </a:solidFill>
        <a:effectLst/>
      </p:bgPr>
    </p:bg>
    <p:spTree>
      <p:nvGrpSpPr>
        <p:cNvPr id="1" name="Shape 39"/>
        <p:cNvGrpSpPr/>
        <p:nvPr/>
      </p:nvGrpSpPr>
      <p:grpSpPr>
        <a:xfrm>
          <a:off x="0" y="0"/>
          <a:ext cx="0" cy="0"/>
          <a:chOff x="0" y="0"/>
          <a:chExt cx="0" cy="0"/>
        </a:xfrm>
      </p:grpSpPr>
      <p:sp>
        <p:nvSpPr>
          <p:cNvPr id="40" name="Google Shape;40;p6"/>
          <p:cNvSpPr txBox="1">
            <a:spLocks noGrp="1"/>
          </p:cNvSpPr>
          <p:nvPr>
            <p:ph type="body" idx="1"/>
          </p:nvPr>
        </p:nvSpPr>
        <p:spPr>
          <a:xfrm>
            <a:off x="838200" y="1536700"/>
            <a:ext cx="5101683" cy="46402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600"/>
              </a:spcBef>
              <a:spcAft>
                <a:spcPts val="0"/>
              </a:spcAft>
              <a:buSzPts val="2000"/>
              <a:buNone/>
              <a:defRPr>
                <a:solidFill>
                  <a:schemeClr val="lt1"/>
                </a:solidFill>
              </a:defRPr>
            </a:lvl1pPr>
            <a:lvl2pPr marL="914400" lvl="1" indent="-355600" algn="l">
              <a:lnSpc>
                <a:spcPct val="100000"/>
              </a:lnSpc>
              <a:spcBef>
                <a:spcPts val="500"/>
              </a:spcBef>
              <a:spcAft>
                <a:spcPts val="0"/>
              </a:spcAft>
              <a:buSzPts val="2000"/>
              <a:buChar char="•"/>
              <a:defRPr sz="2000">
                <a:solidFill>
                  <a:schemeClr val="accent1"/>
                </a:solidFill>
              </a:defRPr>
            </a:lvl2pPr>
            <a:lvl3pPr marL="1371600" lvl="2" indent="-342900" algn="l">
              <a:lnSpc>
                <a:spcPct val="100000"/>
              </a:lnSpc>
              <a:spcBef>
                <a:spcPts val="500"/>
              </a:spcBef>
              <a:spcAft>
                <a:spcPts val="0"/>
              </a:spcAft>
              <a:buSzPts val="1800"/>
              <a:buChar char="•"/>
              <a:defRPr sz="1800">
                <a:solidFill>
                  <a:schemeClr val="accent1"/>
                </a:solidFill>
              </a:defRPr>
            </a:lvl3pPr>
            <a:lvl4pPr marL="1828800" lvl="3" indent="-330200" algn="l">
              <a:lnSpc>
                <a:spcPct val="90000"/>
              </a:lnSpc>
              <a:spcBef>
                <a:spcPts val="500"/>
              </a:spcBef>
              <a:spcAft>
                <a:spcPts val="0"/>
              </a:spcAft>
              <a:buSzPts val="1600"/>
              <a:buChar char="•"/>
              <a:defRPr sz="1600">
                <a:solidFill>
                  <a:schemeClr val="accent1"/>
                </a:solidFill>
              </a:defRPr>
            </a:lvl4pPr>
            <a:lvl5pPr marL="2286000" lvl="4" indent="-330200" algn="l">
              <a:lnSpc>
                <a:spcPct val="90000"/>
              </a:lnSpc>
              <a:spcBef>
                <a:spcPts val="500"/>
              </a:spcBef>
              <a:spcAft>
                <a:spcPts val="0"/>
              </a:spcAft>
              <a:buSzPts val="1600"/>
              <a:buChar char="•"/>
              <a:defRPr sz="1600">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800" b="0" i="0" u="none" strike="noStrike" cap="none">
                <a:solidFill>
                  <a:schemeClr val="lt1"/>
                </a:solidFill>
                <a:latin typeface="Arial"/>
                <a:ea typeface="Arial"/>
                <a:cs typeface="Arial"/>
                <a:sym typeface="Arial"/>
              </a:defRPr>
            </a:lvl1pPr>
            <a:lvl2pPr marL="0" lvl="1" indent="0" algn="r">
              <a:spcBef>
                <a:spcPts val="0"/>
              </a:spcBef>
              <a:buNone/>
              <a:defRPr sz="800" b="0" i="0" u="none" strike="noStrike" cap="none">
                <a:solidFill>
                  <a:schemeClr val="lt1"/>
                </a:solidFill>
                <a:latin typeface="Arial"/>
                <a:ea typeface="Arial"/>
                <a:cs typeface="Arial"/>
                <a:sym typeface="Arial"/>
              </a:defRPr>
            </a:lvl2pPr>
            <a:lvl3pPr marL="0" lvl="2" indent="0" algn="r">
              <a:spcBef>
                <a:spcPts val="0"/>
              </a:spcBef>
              <a:buNone/>
              <a:defRPr sz="800" b="0" i="0" u="none" strike="noStrike" cap="none">
                <a:solidFill>
                  <a:schemeClr val="lt1"/>
                </a:solidFill>
                <a:latin typeface="Arial"/>
                <a:ea typeface="Arial"/>
                <a:cs typeface="Arial"/>
                <a:sym typeface="Arial"/>
              </a:defRPr>
            </a:lvl3pPr>
            <a:lvl4pPr marL="0" lvl="3" indent="0" algn="r">
              <a:spcBef>
                <a:spcPts val="0"/>
              </a:spcBef>
              <a:buNone/>
              <a:defRPr sz="800" b="0" i="0" u="none" strike="noStrike" cap="none">
                <a:solidFill>
                  <a:schemeClr val="lt1"/>
                </a:solidFill>
                <a:latin typeface="Arial"/>
                <a:ea typeface="Arial"/>
                <a:cs typeface="Arial"/>
                <a:sym typeface="Arial"/>
              </a:defRPr>
            </a:lvl4pPr>
            <a:lvl5pPr marL="0" lvl="4" indent="0" algn="r">
              <a:spcBef>
                <a:spcPts val="0"/>
              </a:spcBef>
              <a:buNone/>
              <a:defRPr sz="800" b="0" i="0" u="none" strike="noStrike" cap="none">
                <a:solidFill>
                  <a:schemeClr val="lt1"/>
                </a:solidFill>
                <a:latin typeface="Arial"/>
                <a:ea typeface="Arial"/>
                <a:cs typeface="Arial"/>
                <a:sym typeface="Arial"/>
              </a:defRPr>
            </a:lvl5pPr>
            <a:lvl6pPr marL="0" lvl="5" indent="0" algn="r">
              <a:spcBef>
                <a:spcPts val="0"/>
              </a:spcBef>
              <a:buNone/>
              <a:defRPr sz="800" b="0" i="0" u="none" strike="noStrike" cap="none">
                <a:solidFill>
                  <a:schemeClr val="lt1"/>
                </a:solidFill>
                <a:latin typeface="Arial"/>
                <a:ea typeface="Arial"/>
                <a:cs typeface="Arial"/>
                <a:sym typeface="Arial"/>
              </a:defRPr>
            </a:lvl6pPr>
            <a:lvl7pPr marL="0" lvl="6" indent="0" algn="r">
              <a:spcBef>
                <a:spcPts val="0"/>
              </a:spcBef>
              <a:buNone/>
              <a:defRPr sz="800" b="0" i="0" u="none" strike="noStrike" cap="none">
                <a:solidFill>
                  <a:schemeClr val="lt1"/>
                </a:solidFill>
                <a:latin typeface="Arial"/>
                <a:ea typeface="Arial"/>
                <a:cs typeface="Arial"/>
                <a:sym typeface="Arial"/>
              </a:defRPr>
            </a:lvl7pPr>
            <a:lvl8pPr marL="0" lvl="7" indent="0" algn="r">
              <a:spcBef>
                <a:spcPts val="0"/>
              </a:spcBef>
              <a:buNone/>
              <a:defRPr sz="800" b="0" i="0" u="none" strike="noStrike" cap="none">
                <a:solidFill>
                  <a:schemeClr val="lt1"/>
                </a:solidFill>
                <a:latin typeface="Arial"/>
                <a:ea typeface="Arial"/>
                <a:cs typeface="Arial"/>
                <a:sym typeface="Arial"/>
              </a:defRPr>
            </a:lvl8pPr>
            <a:lvl9pPr marL="0" lvl="8" indent="0" algn="r">
              <a:spcBef>
                <a:spcPts val="0"/>
              </a:spcBef>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o-NO"/>
              <a:t>‹#›</a:t>
            </a:fld>
            <a:endParaRPr/>
          </a:p>
        </p:txBody>
      </p:sp>
      <p:sp>
        <p:nvSpPr>
          <p:cNvPr id="44" name="Google Shape;44;p6"/>
          <p:cNvSpPr>
            <a:spLocks noGrp="1"/>
          </p:cNvSpPr>
          <p:nvPr>
            <p:ph type="pic" idx="2"/>
          </p:nvPr>
        </p:nvSpPr>
        <p:spPr>
          <a:xfrm>
            <a:off x="6095999" y="0"/>
            <a:ext cx="6096001" cy="6858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1600"/>
              </a:spcBef>
              <a:spcAft>
                <a:spcPts val="0"/>
              </a:spcAft>
              <a:buClr>
                <a:srgbClr val="11254A"/>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500"/>
              </a:spcBef>
              <a:spcAft>
                <a:spcPts val="0"/>
              </a:spcAft>
              <a:buClr>
                <a:srgbClr val="11254A"/>
              </a:buClr>
              <a:buSzPts val="1800"/>
              <a:buFont typeface="Arial"/>
              <a:buChar char="•"/>
              <a:defRPr sz="1800" b="0" i="0" u="none" strike="noStrike" cap="none">
                <a:solidFill>
                  <a:srgbClr val="11254A"/>
                </a:solidFill>
                <a:latin typeface="Arial"/>
                <a:ea typeface="Arial"/>
                <a:cs typeface="Arial"/>
                <a:sym typeface="Arial"/>
              </a:defRPr>
            </a:lvl2pPr>
            <a:lvl3pPr marR="0" lvl="2" algn="l" rtl="0">
              <a:lnSpc>
                <a:spcPct val="100000"/>
              </a:lnSpc>
              <a:spcBef>
                <a:spcPts val="500"/>
              </a:spcBef>
              <a:spcAft>
                <a:spcPts val="0"/>
              </a:spcAft>
              <a:buClr>
                <a:srgbClr val="11254A"/>
              </a:buClr>
              <a:buSzPts val="1600"/>
              <a:buFont typeface="Arial"/>
              <a:buChar char="•"/>
              <a:defRPr sz="1600" b="0" i="0" u="none" strike="noStrike" cap="none">
                <a:solidFill>
                  <a:srgbClr val="11254A"/>
                </a:solidFill>
                <a:latin typeface="Arial"/>
                <a:ea typeface="Arial"/>
                <a:cs typeface="Arial"/>
                <a:sym typeface="Arial"/>
              </a:defRPr>
            </a:lvl3pPr>
            <a:lvl4pPr marR="0" lvl="3"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4pPr>
            <a:lvl5pPr marR="0" lvl="4"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5" name="Google Shape;45;p6"/>
          <p:cNvSpPr txBox="1">
            <a:spLocks noGrp="1"/>
          </p:cNvSpPr>
          <p:nvPr>
            <p:ph type="title"/>
          </p:nvPr>
        </p:nvSpPr>
        <p:spPr>
          <a:xfrm>
            <a:off x="838200" y="197708"/>
            <a:ext cx="5101683" cy="116977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6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6" name="Google Shape;46;p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41096" y="6334729"/>
            <a:ext cx="320439" cy="408364"/>
          </a:xfrm>
          <a:prstGeom prst="rect">
            <a:avLst/>
          </a:prstGeom>
          <a:noFill/>
          <a:ln>
            <a:noFill/>
          </a:ln>
        </p:spPr>
      </p:pic>
    </p:spTree>
    <p:extLst>
      <p:ext uri="{BB962C8B-B14F-4D97-AF65-F5344CB8AC3E}">
        <p14:creationId xmlns:p14="http://schemas.microsoft.com/office/powerpoint/2010/main" val="84185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tel og innhold" type="obj">
  <p:cSld name="Tittel og innhold">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838200" y="197708"/>
            <a:ext cx="10515600" cy="116977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1254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7"/>
          <p:cNvSpPr txBox="1">
            <a:spLocks noGrp="1"/>
          </p:cNvSpPr>
          <p:nvPr>
            <p:ph type="body" idx="1"/>
          </p:nvPr>
        </p:nvSpPr>
        <p:spPr>
          <a:xfrm>
            <a:off x="838200" y="1536700"/>
            <a:ext cx="10515600" cy="46402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6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extLst>
      <p:ext uri="{BB962C8B-B14F-4D97-AF65-F5344CB8AC3E}">
        <p14:creationId xmlns:p14="http://schemas.microsoft.com/office/powerpoint/2010/main" val="296849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Tittellysbilde 4s 3x3">
  <p:cSld name="Tittellysbilde 4s 3x3">
    <p:bg>
      <p:bgPr>
        <a:solidFill>
          <a:srgbClr val="11254A"/>
        </a:solidFill>
        <a:effectLst/>
      </p:bgPr>
    </p:bg>
    <p:spTree>
      <p:nvGrpSpPr>
        <p:cNvPr id="1" name="Shape 53"/>
        <p:cNvGrpSpPr/>
        <p:nvPr/>
      </p:nvGrpSpPr>
      <p:grpSpPr>
        <a:xfrm>
          <a:off x="0" y="0"/>
          <a:ext cx="0" cy="0"/>
          <a:chOff x="0" y="0"/>
          <a:chExt cx="0" cy="0"/>
        </a:xfrm>
      </p:grpSpPr>
      <p:sp>
        <p:nvSpPr>
          <p:cNvPr id="54" name="Google Shape;54;p8"/>
          <p:cNvSpPr>
            <a:spLocks noGrp="1"/>
          </p:cNvSpPr>
          <p:nvPr>
            <p:ph type="pic" idx="2"/>
          </p:nvPr>
        </p:nvSpPr>
        <p:spPr>
          <a:xfrm>
            <a:off x="0" y="0"/>
            <a:ext cx="12192000" cy="6858000"/>
          </a:xfrm>
          <a:prstGeom prst="rect">
            <a:avLst/>
          </a:prstGeom>
          <a:noFill/>
          <a:ln>
            <a:noFill/>
          </a:ln>
        </p:spPr>
        <p:txBody>
          <a:bodyPr spcFirstLastPara="1" wrap="square" lIns="91425" tIns="216000" rIns="91425" bIns="45700" anchor="t" anchorCtr="0">
            <a:noAutofit/>
          </a:bodyPr>
          <a:lstStyle>
            <a:lvl1pPr marR="0" lvl="0" algn="ctr" rtl="0">
              <a:lnSpc>
                <a:spcPct val="100000"/>
              </a:lnSpc>
              <a:spcBef>
                <a:spcPts val="1600"/>
              </a:spcBef>
              <a:spcAft>
                <a:spcPts val="0"/>
              </a:spcAft>
              <a:buClr>
                <a:srgbClr val="11254A"/>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500"/>
              </a:spcBef>
              <a:spcAft>
                <a:spcPts val="0"/>
              </a:spcAft>
              <a:buClr>
                <a:srgbClr val="11254A"/>
              </a:buClr>
              <a:buSzPts val="1800"/>
              <a:buFont typeface="Arial"/>
              <a:buChar char="•"/>
              <a:defRPr sz="1800" b="0" i="0" u="none" strike="noStrike" cap="none">
                <a:solidFill>
                  <a:srgbClr val="11254A"/>
                </a:solidFill>
                <a:latin typeface="Arial"/>
                <a:ea typeface="Arial"/>
                <a:cs typeface="Arial"/>
                <a:sym typeface="Arial"/>
              </a:defRPr>
            </a:lvl2pPr>
            <a:lvl3pPr marR="0" lvl="2" algn="l" rtl="0">
              <a:lnSpc>
                <a:spcPct val="100000"/>
              </a:lnSpc>
              <a:spcBef>
                <a:spcPts val="500"/>
              </a:spcBef>
              <a:spcAft>
                <a:spcPts val="0"/>
              </a:spcAft>
              <a:buClr>
                <a:srgbClr val="11254A"/>
              </a:buClr>
              <a:buSzPts val="1600"/>
              <a:buFont typeface="Arial"/>
              <a:buChar char="•"/>
              <a:defRPr sz="1600" b="0" i="0" u="none" strike="noStrike" cap="none">
                <a:solidFill>
                  <a:srgbClr val="11254A"/>
                </a:solidFill>
                <a:latin typeface="Arial"/>
                <a:ea typeface="Arial"/>
                <a:cs typeface="Arial"/>
                <a:sym typeface="Arial"/>
              </a:defRPr>
            </a:lvl3pPr>
            <a:lvl4pPr marR="0" lvl="3"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4pPr>
            <a:lvl5pPr marR="0" lvl="4"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5" name="Google Shape;55;p8"/>
          <p:cNvSpPr txBox="1">
            <a:spLocks noGrp="1"/>
          </p:cNvSpPr>
          <p:nvPr>
            <p:ph type="ctrTitle"/>
          </p:nvPr>
        </p:nvSpPr>
        <p:spPr>
          <a:xfrm>
            <a:off x="5222632" y="1261560"/>
            <a:ext cx="6131170" cy="322251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8"/>
          <p:cNvSpPr txBox="1">
            <a:spLocks noGrp="1"/>
          </p:cNvSpPr>
          <p:nvPr>
            <p:ph type="subTitle" idx="1"/>
          </p:nvPr>
        </p:nvSpPr>
        <p:spPr>
          <a:xfrm>
            <a:off x="5222632" y="4484077"/>
            <a:ext cx="6131170" cy="678975"/>
          </a:xfrm>
          <a:prstGeom prst="rect">
            <a:avLst/>
          </a:prstGeom>
          <a:noFill/>
          <a:ln>
            <a:noFill/>
          </a:ln>
        </p:spPr>
        <p:txBody>
          <a:bodyPr spcFirstLastPara="1" wrap="square" lIns="91425" tIns="45700" rIns="91425" bIns="45700" anchor="b" anchorCtr="0">
            <a:noAutofit/>
          </a:bodyPr>
          <a:lstStyle>
            <a:lvl1pPr lvl="0" algn="l">
              <a:lnSpc>
                <a:spcPct val="100000"/>
              </a:lnSpc>
              <a:spcBef>
                <a:spcPts val="1600"/>
              </a:spcBef>
              <a:spcAft>
                <a:spcPts val="0"/>
              </a:spcAft>
              <a:buSzPts val="1400"/>
              <a:buNone/>
              <a:defRPr sz="1400" cap="none">
                <a:solidFill>
                  <a:schemeClr val="lt1"/>
                </a:solidFill>
              </a:defRPr>
            </a:lvl1pPr>
            <a:lvl2pPr lvl="1" algn="ctr">
              <a:lnSpc>
                <a:spcPct val="100000"/>
              </a:lnSpc>
              <a:spcBef>
                <a:spcPts val="500"/>
              </a:spcBef>
              <a:spcAft>
                <a:spcPts val="0"/>
              </a:spcAft>
              <a:buSzPts val="2000"/>
              <a:buNone/>
              <a:defRPr sz="2000"/>
            </a:lvl2pPr>
            <a:lvl3pPr lvl="2" algn="ctr">
              <a:lnSpc>
                <a:spcPct val="10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7" name="Google Shape;5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800" b="0" i="0" u="none" strike="noStrike" cap="none">
                <a:solidFill>
                  <a:schemeClr val="lt1"/>
                </a:solidFill>
                <a:latin typeface="Arial"/>
                <a:ea typeface="Arial"/>
                <a:cs typeface="Arial"/>
                <a:sym typeface="Arial"/>
              </a:defRPr>
            </a:lvl1pPr>
            <a:lvl2pPr marL="0" lvl="1" indent="0" algn="r">
              <a:spcBef>
                <a:spcPts val="0"/>
              </a:spcBef>
              <a:buNone/>
              <a:defRPr sz="800" b="0" i="0" u="none" strike="noStrike" cap="none">
                <a:solidFill>
                  <a:schemeClr val="lt1"/>
                </a:solidFill>
                <a:latin typeface="Arial"/>
                <a:ea typeface="Arial"/>
                <a:cs typeface="Arial"/>
                <a:sym typeface="Arial"/>
              </a:defRPr>
            </a:lvl2pPr>
            <a:lvl3pPr marL="0" lvl="2" indent="0" algn="r">
              <a:spcBef>
                <a:spcPts val="0"/>
              </a:spcBef>
              <a:buNone/>
              <a:defRPr sz="800" b="0" i="0" u="none" strike="noStrike" cap="none">
                <a:solidFill>
                  <a:schemeClr val="lt1"/>
                </a:solidFill>
                <a:latin typeface="Arial"/>
                <a:ea typeface="Arial"/>
                <a:cs typeface="Arial"/>
                <a:sym typeface="Arial"/>
              </a:defRPr>
            </a:lvl3pPr>
            <a:lvl4pPr marL="0" lvl="3" indent="0" algn="r">
              <a:spcBef>
                <a:spcPts val="0"/>
              </a:spcBef>
              <a:buNone/>
              <a:defRPr sz="800" b="0" i="0" u="none" strike="noStrike" cap="none">
                <a:solidFill>
                  <a:schemeClr val="lt1"/>
                </a:solidFill>
                <a:latin typeface="Arial"/>
                <a:ea typeface="Arial"/>
                <a:cs typeface="Arial"/>
                <a:sym typeface="Arial"/>
              </a:defRPr>
            </a:lvl4pPr>
            <a:lvl5pPr marL="0" lvl="4" indent="0" algn="r">
              <a:spcBef>
                <a:spcPts val="0"/>
              </a:spcBef>
              <a:buNone/>
              <a:defRPr sz="800" b="0" i="0" u="none" strike="noStrike" cap="none">
                <a:solidFill>
                  <a:schemeClr val="lt1"/>
                </a:solidFill>
                <a:latin typeface="Arial"/>
                <a:ea typeface="Arial"/>
                <a:cs typeface="Arial"/>
                <a:sym typeface="Arial"/>
              </a:defRPr>
            </a:lvl5pPr>
            <a:lvl6pPr marL="0" lvl="5" indent="0" algn="r">
              <a:spcBef>
                <a:spcPts val="0"/>
              </a:spcBef>
              <a:buNone/>
              <a:defRPr sz="800" b="0" i="0" u="none" strike="noStrike" cap="none">
                <a:solidFill>
                  <a:schemeClr val="lt1"/>
                </a:solidFill>
                <a:latin typeface="Arial"/>
                <a:ea typeface="Arial"/>
                <a:cs typeface="Arial"/>
                <a:sym typeface="Arial"/>
              </a:defRPr>
            </a:lvl6pPr>
            <a:lvl7pPr marL="0" lvl="6" indent="0" algn="r">
              <a:spcBef>
                <a:spcPts val="0"/>
              </a:spcBef>
              <a:buNone/>
              <a:defRPr sz="800" b="0" i="0" u="none" strike="noStrike" cap="none">
                <a:solidFill>
                  <a:schemeClr val="lt1"/>
                </a:solidFill>
                <a:latin typeface="Arial"/>
                <a:ea typeface="Arial"/>
                <a:cs typeface="Arial"/>
                <a:sym typeface="Arial"/>
              </a:defRPr>
            </a:lvl7pPr>
            <a:lvl8pPr marL="0" lvl="7" indent="0" algn="r">
              <a:spcBef>
                <a:spcPts val="0"/>
              </a:spcBef>
              <a:buNone/>
              <a:defRPr sz="800" b="0" i="0" u="none" strike="noStrike" cap="none">
                <a:solidFill>
                  <a:schemeClr val="lt1"/>
                </a:solidFill>
                <a:latin typeface="Arial"/>
                <a:ea typeface="Arial"/>
                <a:cs typeface="Arial"/>
                <a:sym typeface="Arial"/>
              </a:defRPr>
            </a:lvl8pPr>
            <a:lvl9pPr marL="0" lvl="8" indent="0" algn="r">
              <a:spcBef>
                <a:spcPts val="0"/>
              </a:spcBef>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o-NO"/>
              <a:t>‹#›</a:t>
            </a:fld>
            <a:endParaRPr/>
          </a:p>
        </p:txBody>
      </p:sp>
      <p:sp>
        <p:nvSpPr>
          <p:cNvPr id="60" name="Google Shape;60;p8"/>
          <p:cNvSpPr txBox="1">
            <a:spLocks noGrp="1"/>
          </p:cNvSpPr>
          <p:nvPr>
            <p:ph type="body" idx="3"/>
          </p:nvPr>
        </p:nvSpPr>
        <p:spPr>
          <a:xfrm>
            <a:off x="2032588" y="2363608"/>
            <a:ext cx="1278364" cy="1629135"/>
          </a:xfrm>
          <a:prstGeom prst="rect">
            <a:avLst/>
          </a:prstGeom>
          <a:blipFill rotWithShape="1">
            <a:blip r:embed="rId2"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lvl1pPr marL="457200" lvl="0" indent="-234950" algn="l">
              <a:lnSpc>
                <a:spcPct val="100000"/>
              </a:lnSpc>
              <a:spcBef>
                <a:spcPts val="1600"/>
              </a:spcBef>
              <a:spcAft>
                <a:spcPts val="0"/>
              </a:spcAft>
              <a:buSzPts val="100"/>
              <a:buChar char="•"/>
              <a:defRPr sz="100">
                <a:solidFill>
                  <a:srgbClr val="000000"/>
                </a:solidFill>
              </a:defRPr>
            </a:lvl1pPr>
            <a:lvl2pPr marL="914400" lvl="1" indent="-234950" algn="l">
              <a:lnSpc>
                <a:spcPct val="100000"/>
              </a:lnSpc>
              <a:spcBef>
                <a:spcPts val="500"/>
              </a:spcBef>
              <a:spcAft>
                <a:spcPts val="0"/>
              </a:spcAft>
              <a:buSzPts val="100"/>
              <a:buChar char="•"/>
              <a:defRPr sz="100">
                <a:solidFill>
                  <a:srgbClr val="000000"/>
                </a:solidFill>
              </a:defRPr>
            </a:lvl2pPr>
            <a:lvl3pPr marL="1371600" lvl="2" indent="-234950" algn="l">
              <a:lnSpc>
                <a:spcPct val="100000"/>
              </a:lnSpc>
              <a:spcBef>
                <a:spcPts val="500"/>
              </a:spcBef>
              <a:spcAft>
                <a:spcPts val="0"/>
              </a:spcAft>
              <a:buSzPts val="100"/>
              <a:buChar char="•"/>
              <a:defRPr sz="100">
                <a:solidFill>
                  <a:srgbClr val="000000"/>
                </a:solidFill>
              </a:defRPr>
            </a:lvl3pPr>
            <a:lvl4pPr marL="1828800" lvl="3" indent="-234950" algn="l">
              <a:lnSpc>
                <a:spcPct val="90000"/>
              </a:lnSpc>
              <a:spcBef>
                <a:spcPts val="500"/>
              </a:spcBef>
              <a:spcAft>
                <a:spcPts val="0"/>
              </a:spcAft>
              <a:buSzPts val="100"/>
              <a:buChar char="•"/>
              <a:defRPr sz="100">
                <a:solidFill>
                  <a:srgbClr val="000000"/>
                </a:solidFill>
              </a:defRPr>
            </a:lvl4pPr>
            <a:lvl5pPr marL="2286000" lvl="4" indent="-234950" algn="l">
              <a:lnSpc>
                <a:spcPct val="90000"/>
              </a:lnSpc>
              <a:spcBef>
                <a:spcPts val="500"/>
              </a:spcBef>
              <a:spcAft>
                <a:spcPts val="0"/>
              </a:spcAft>
              <a:buSzPts val="100"/>
              <a:buChar char="•"/>
              <a:defRPr sz="100">
                <a:solidFill>
                  <a:srgbClr val="00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52912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Agenda grå">
  <p:cSld name="Agenda grå">
    <p:bg>
      <p:bgPr>
        <a:solidFill>
          <a:srgbClr val="E6E7E8"/>
        </a:solidFill>
        <a:effectLst/>
      </p:bgPr>
    </p:bg>
    <p:spTree>
      <p:nvGrpSpPr>
        <p:cNvPr id="1" name="Shape 61"/>
        <p:cNvGrpSpPr/>
        <p:nvPr/>
      </p:nvGrpSpPr>
      <p:grpSpPr>
        <a:xfrm>
          <a:off x="0" y="0"/>
          <a:ext cx="0" cy="0"/>
          <a:chOff x="0" y="0"/>
          <a:chExt cx="0" cy="0"/>
        </a:xfrm>
      </p:grpSpPr>
      <p:sp>
        <p:nvSpPr>
          <p:cNvPr id="62" name="Google Shape;62;p9"/>
          <p:cNvSpPr>
            <a:spLocks noGrp="1"/>
          </p:cNvSpPr>
          <p:nvPr>
            <p:ph type="pic" idx="2"/>
          </p:nvPr>
        </p:nvSpPr>
        <p:spPr>
          <a:xfrm>
            <a:off x="6095999" y="0"/>
            <a:ext cx="6096001" cy="6858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1600"/>
              </a:spcBef>
              <a:spcAft>
                <a:spcPts val="0"/>
              </a:spcAft>
              <a:buClr>
                <a:srgbClr val="11254A"/>
              </a:buClr>
              <a:buSzPts val="1200"/>
              <a:buFont typeface="Arial"/>
              <a:buNone/>
              <a:defRPr sz="1200" b="0" i="0" u="none" strike="noStrike" cap="none">
                <a:solidFill>
                  <a:srgbClr val="11254A"/>
                </a:solidFill>
                <a:latin typeface="Arial"/>
                <a:ea typeface="Arial"/>
                <a:cs typeface="Arial"/>
                <a:sym typeface="Arial"/>
              </a:defRPr>
            </a:lvl1pPr>
            <a:lvl2pPr marR="0" lvl="1" algn="l" rtl="0">
              <a:lnSpc>
                <a:spcPct val="100000"/>
              </a:lnSpc>
              <a:spcBef>
                <a:spcPts val="500"/>
              </a:spcBef>
              <a:spcAft>
                <a:spcPts val="0"/>
              </a:spcAft>
              <a:buClr>
                <a:srgbClr val="11254A"/>
              </a:buClr>
              <a:buSzPts val="1800"/>
              <a:buFont typeface="Arial"/>
              <a:buChar char="•"/>
              <a:defRPr sz="1800" b="0" i="0" u="none" strike="noStrike" cap="none">
                <a:solidFill>
                  <a:srgbClr val="11254A"/>
                </a:solidFill>
                <a:latin typeface="Arial"/>
                <a:ea typeface="Arial"/>
                <a:cs typeface="Arial"/>
                <a:sym typeface="Arial"/>
              </a:defRPr>
            </a:lvl2pPr>
            <a:lvl3pPr marR="0" lvl="2" algn="l" rtl="0">
              <a:lnSpc>
                <a:spcPct val="100000"/>
              </a:lnSpc>
              <a:spcBef>
                <a:spcPts val="500"/>
              </a:spcBef>
              <a:spcAft>
                <a:spcPts val="0"/>
              </a:spcAft>
              <a:buClr>
                <a:srgbClr val="11254A"/>
              </a:buClr>
              <a:buSzPts val="1600"/>
              <a:buFont typeface="Arial"/>
              <a:buChar char="•"/>
              <a:defRPr sz="1600" b="0" i="0" u="none" strike="noStrike" cap="none">
                <a:solidFill>
                  <a:srgbClr val="11254A"/>
                </a:solidFill>
                <a:latin typeface="Arial"/>
                <a:ea typeface="Arial"/>
                <a:cs typeface="Arial"/>
                <a:sym typeface="Arial"/>
              </a:defRPr>
            </a:lvl3pPr>
            <a:lvl4pPr marR="0" lvl="3"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4pPr>
            <a:lvl5pPr marR="0" lvl="4"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3" name="Google Shape;63;p9"/>
          <p:cNvSpPr txBox="1">
            <a:spLocks noGrp="1"/>
          </p:cNvSpPr>
          <p:nvPr>
            <p:ph type="body" idx="1"/>
          </p:nvPr>
        </p:nvSpPr>
        <p:spPr>
          <a:xfrm>
            <a:off x="838200" y="1537199"/>
            <a:ext cx="5101683" cy="468262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600"/>
              </a:spcBef>
              <a:spcAft>
                <a:spcPts val="0"/>
              </a:spcAft>
              <a:buSzPts val="2000"/>
              <a:buNone/>
              <a:defRPr/>
            </a:lvl1pPr>
            <a:lvl2pPr marL="914400" lvl="1" indent="-355600" algn="l">
              <a:lnSpc>
                <a:spcPct val="100000"/>
              </a:lnSpc>
              <a:spcBef>
                <a:spcPts val="500"/>
              </a:spcBef>
              <a:spcAft>
                <a:spcPts val="0"/>
              </a:spcAft>
              <a:buSzPts val="2000"/>
              <a:buChar char="•"/>
              <a:defRPr sz="2000"/>
            </a:lvl2pPr>
            <a:lvl3pPr marL="1371600" lvl="2" indent="-342900" algn="l">
              <a:lnSpc>
                <a:spcPct val="100000"/>
              </a:lnSpc>
              <a:spcBef>
                <a:spcPts val="500"/>
              </a:spcBef>
              <a:spcAft>
                <a:spcPts val="0"/>
              </a:spcAft>
              <a:buSzPts val="1800"/>
              <a:buChar char="•"/>
              <a:defRPr sz="18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
        <p:nvSpPr>
          <p:cNvPr id="67" name="Google Shape;67;p9"/>
          <p:cNvSpPr txBox="1">
            <a:spLocks noGrp="1"/>
          </p:cNvSpPr>
          <p:nvPr>
            <p:ph type="title"/>
          </p:nvPr>
        </p:nvSpPr>
        <p:spPr>
          <a:xfrm>
            <a:off x="838200" y="197708"/>
            <a:ext cx="5101683" cy="116977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1254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82038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tel og innhold uten bullet">
  <p:cSld name="Tittel og innhold uten bullet">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838200" y="197708"/>
            <a:ext cx="10515600" cy="116977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1254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0"/>
          <p:cNvSpPr txBox="1">
            <a:spLocks noGrp="1"/>
          </p:cNvSpPr>
          <p:nvPr>
            <p:ph type="body" idx="1"/>
          </p:nvPr>
        </p:nvSpPr>
        <p:spPr>
          <a:xfrm>
            <a:off x="838200" y="1536700"/>
            <a:ext cx="10515600" cy="46402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600"/>
              </a:spcBef>
              <a:spcAft>
                <a:spcPts val="0"/>
              </a:spcAft>
              <a:buSzPts val="2000"/>
              <a:buNone/>
              <a:defRPr/>
            </a:lvl1pPr>
            <a:lvl2pPr marL="914400" lvl="1" indent="-342900" algn="l">
              <a:lnSpc>
                <a:spcPct val="100000"/>
              </a:lnSpc>
              <a:spcBef>
                <a:spcPts val="500"/>
              </a:spcBef>
              <a:spcAft>
                <a:spcPts val="0"/>
              </a:spcAft>
              <a:buSzPts val="1800"/>
              <a:buChar char="•"/>
              <a:defRPr/>
            </a:lvl2pPr>
            <a:lvl3pPr marL="1371600" lvl="2" indent="-330200" algn="l">
              <a:lnSpc>
                <a:spcPct val="100000"/>
              </a:lnSpc>
              <a:spcBef>
                <a:spcPts val="500"/>
              </a:spcBef>
              <a:spcAft>
                <a:spcPts val="0"/>
              </a:spcAft>
              <a:buSzPts val="1600"/>
              <a:buChar char="•"/>
              <a:defRPr/>
            </a:lvl3pPr>
            <a:lvl4pPr marL="1828800" lvl="3" indent="-317500" algn="l">
              <a:lnSpc>
                <a:spcPct val="90000"/>
              </a:lnSpc>
              <a:spcBef>
                <a:spcPts val="500"/>
              </a:spcBef>
              <a:spcAft>
                <a:spcPts val="0"/>
              </a:spcAft>
              <a:buSzPts val="1400"/>
              <a:buChar char="•"/>
              <a:defRPr/>
            </a:lvl4pPr>
            <a:lvl5pPr marL="2286000" lvl="4" indent="-317500" algn="l">
              <a:lnSpc>
                <a:spcPct val="90000"/>
              </a:lnSpc>
              <a:spcBef>
                <a:spcPts val="500"/>
              </a:spcBef>
              <a:spcAft>
                <a:spcPts val="0"/>
              </a:spcAft>
              <a:buSzPts val="1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extLst>
      <p:ext uri="{BB962C8B-B14F-4D97-AF65-F5344CB8AC3E}">
        <p14:creationId xmlns:p14="http://schemas.microsoft.com/office/powerpoint/2010/main" val="141287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o innholdsdeler" type="twoObj">
  <p:cSld name="To innholdsdeler">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838200" y="197708"/>
            <a:ext cx="10515600" cy="116977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1254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1"/>
          <p:cNvSpPr txBox="1">
            <a:spLocks noGrp="1"/>
          </p:cNvSpPr>
          <p:nvPr>
            <p:ph type="body" idx="1"/>
          </p:nvPr>
        </p:nvSpPr>
        <p:spPr>
          <a:xfrm>
            <a:off x="838200" y="1537199"/>
            <a:ext cx="5181600" cy="46397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6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1"/>
          <p:cNvSpPr txBox="1">
            <a:spLocks noGrp="1"/>
          </p:cNvSpPr>
          <p:nvPr>
            <p:ph type="body" idx="2"/>
          </p:nvPr>
        </p:nvSpPr>
        <p:spPr>
          <a:xfrm>
            <a:off x="6172200" y="1536700"/>
            <a:ext cx="5181600" cy="46402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6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extLst>
      <p:ext uri="{BB962C8B-B14F-4D97-AF65-F5344CB8AC3E}">
        <p14:creationId xmlns:p14="http://schemas.microsoft.com/office/powerpoint/2010/main" val="248408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re innholdsdeler">
  <p:cSld name="Tre innholdsdeler">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838200" y="197708"/>
            <a:ext cx="10515600" cy="116977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1254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2"/>
          <p:cNvSpPr txBox="1">
            <a:spLocks noGrp="1"/>
          </p:cNvSpPr>
          <p:nvPr>
            <p:ph type="body" idx="1"/>
          </p:nvPr>
        </p:nvSpPr>
        <p:spPr>
          <a:xfrm>
            <a:off x="838200" y="1536700"/>
            <a:ext cx="3276600" cy="46402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6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12"/>
          <p:cNvSpPr txBox="1">
            <a:spLocks noGrp="1"/>
          </p:cNvSpPr>
          <p:nvPr>
            <p:ph type="body" idx="2"/>
          </p:nvPr>
        </p:nvSpPr>
        <p:spPr>
          <a:xfrm>
            <a:off x="4457700" y="1536700"/>
            <a:ext cx="3276600" cy="46402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6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
        <p:nvSpPr>
          <p:cNvPr id="88" name="Google Shape;88;p12"/>
          <p:cNvSpPr txBox="1">
            <a:spLocks noGrp="1"/>
          </p:cNvSpPr>
          <p:nvPr>
            <p:ph type="body" idx="3"/>
          </p:nvPr>
        </p:nvSpPr>
        <p:spPr>
          <a:xfrm>
            <a:off x="8077200" y="1536700"/>
            <a:ext cx="3276600" cy="46402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6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7143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Innhold og bilde høyre">
  <p:cSld name="Innhold og bilde høyre">
    <p:spTree>
      <p:nvGrpSpPr>
        <p:cNvPr id="1" name="Shape 89"/>
        <p:cNvGrpSpPr/>
        <p:nvPr/>
      </p:nvGrpSpPr>
      <p:grpSpPr>
        <a:xfrm>
          <a:off x="0" y="0"/>
          <a:ext cx="0" cy="0"/>
          <a:chOff x="0" y="0"/>
          <a:chExt cx="0" cy="0"/>
        </a:xfrm>
      </p:grpSpPr>
      <p:sp>
        <p:nvSpPr>
          <p:cNvPr id="90" name="Google Shape;90;p13"/>
          <p:cNvSpPr txBox="1">
            <a:spLocks noGrp="1"/>
          </p:cNvSpPr>
          <p:nvPr>
            <p:ph type="title"/>
          </p:nvPr>
        </p:nvSpPr>
        <p:spPr>
          <a:xfrm>
            <a:off x="838200" y="197708"/>
            <a:ext cx="4917600" cy="116977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1254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3"/>
          <p:cNvSpPr txBox="1">
            <a:spLocks noGrp="1"/>
          </p:cNvSpPr>
          <p:nvPr>
            <p:ph type="body" idx="1"/>
          </p:nvPr>
        </p:nvSpPr>
        <p:spPr>
          <a:xfrm>
            <a:off x="838200" y="1537199"/>
            <a:ext cx="4917600" cy="46397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6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
        <p:nvSpPr>
          <p:cNvPr id="95" name="Google Shape;95;p13"/>
          <p:cNvSpPr>
            <a:spLocks noGrp="1"/>
          </p:cNvSpPr>
          <p:nvPr>
            <p:ph type="pic" idx="2"/>
          </p:nvPr>
        </p:nvSpPr>
        <p:spPr>
          <a:xfrm>
            <a:off x="6096000" y="0"/>
            <a:ext cx="6096000" cy="6858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1600"/>
              </a:spcBef>
              <a:spcAft>
                <a:spcPts val="0"/>
              </a:spcAft>
              <a:buClr>
                <a:schemeClr val="accent1"/>
              </a:buClr>
              <a:buSzPts val="1200"/>
              <a:buFont typeface="Arial"/>
              <a:buNone/>
              <a:defRPr sz="1200" b="0" i="0" u="none" strike="noStrike" cap="none">
                <a:solidFill>
                  <a:srgbClr val="11254A"/>
                </a:solidFill>
                <a:latin typeface="Arial"/>
                <a:ea typeface="Arial"/>
                <a:cs typeface="Arial"/>
                <a:sym typeface="Arial"/>
              </a:defRPr>
            </a:lvl1pPr>
            <a:lvl2pPr marR="0" lvl="1" algn="l" rtl="0">
              <a:lnSpc>
                <a:spcPct val="100000"/>
              </a:lnSpc>
              <a:spcBef>
                <a:spcPts val="500"/>
              </a:spcBef>
              <a:spcAft>
                <a:spcPts val="0"/>
              </a:spcAft>
              <a:buClr>
                <a:srgbClr val="11254A"/>
              </a:buClr>
              <a:buSzPts val="1800"/>
              <a:buFont typeface="Arial"/>
              <a:buChar char="•"/>
              <a:defRPr sz="1800" b="0" i="0" u="none" strike="noStrike" cap="none">
                <a:solidFill>
                  <a:srgbClr val="11254A"/>
                </a:solidFill>
                <a:latin typeface="Arial"/>
                <a:ea typeface="Arial"/>
                <a:cs typeface="Arial"/>
                <a:sym typeface="Arial"/>
              </a:defRPr>
            </a:lvl2pPr>
            <a:lvl3pPr marR="0" lvl="2" algn="l" rtl="0">
              <a:lnSpc>
                <a:spcPct val="100000"/>
              </a:lnSpc>
              <a:spcBef>
                <a:spcPts val="500"/>
              </a:spcBef>
              <a:spcAft>
                <a:spcPts val="0"/>
              </a:spcAft>
              <a:buClr>
                <a:srgbClr val="11254A"/>
              </a:buClr>
              <a:buSzPts val="1600"/>
              <a:buFont typeface="Arial"/>
              <a:buChar char="•"/>
              <a:defRPr sz="1600" b="0" i="0" u="none" strike="noStrike" cap="none">
                <a:solidFill>
                  <a:srgbClr val="11254A"/>
                </a:solidFill>
                <a:latin typeface="Arial"/>
                <a:ea typeface="Arial"/>
                <a:cs typeface="Arial"/>
                <a:sym typeface="Arial"/>
              </a:defRPr>
            </a:lvl3pPr>
            <a:lvl4pPr marR="0" lvl="3"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4pPr>
            <a:lvl5pPr marR="0" lvl="4"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5516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4s">
    <p:bg>
      <p:bgPr>
        <a:solidFill>
          <a:srgbClr val="11254A"/>
        </a:solidFill>
        <a:effectLst/>
      </p:bgPr>
    </p:bg>
    <p:spTree>
      <p:nvGrpSpPr>
        <p:cNvPr id="1" name=""/>
        <p:cNvGrpSpPr/>
        <p:nvPr/>
      </p:nvGrpSpPr>
      <p:grpSpPr>
        <a:xfrm>
          <a:off x="0" y="0"/>
          <a:ext cx="0" cy="0"/>
          <a:chOff x="0" y="0"/>
          <a:chExt cx="0" cy="0"/>
        </a:xfrm>
      </p:grpSpPr>
      <p:sp>
        <p:nvSpPr>
          <p:cNvPr id="9" name="Plassholder for bilde 8"/>
          <p:cNvSpPr>
            <a:spLocks noGrp="1"/>
          </p:cNvSpPr>
          <p:nvPr>
            <p:ph type="pic" sz="quarter" idx="14" hasCustomPrompt="1"/>
          </p:nvPr>
        </p:nvSpPr>
        <p:spPr>
          <a:xfrm>
            <a:off x="0" y="0"/>
            <a:ext cx="12192000" cy="6858000"/>
          </a:xfrm>
        </p:spPr>
        <p:txBody>
          <a:bodyPr tIns="216000">
            <a:normAutofit/>
          </a:bodyPr>
          <a:lstStyle>
            <a:lvl1pPr marL="0" indent="0" algn="ctr">
              <a:buNone/>
              <a:defRPr sz="1200" baseline="0">
                <a:solidFill>
                  <a:schemeClr val="bg1"/>
                </a:solidFill>
              </a:defRPr>
            </a:lvl1pPr>
          </a:lstStyle>
          <a:p>
            <a:r>
              <a:rPr lang="nb-NO"/>
              <a:t>Gå til toppmenyen «Sett inn» og velg knappen «Bilder» for å sette inn bilde bilde</a:t>
            </a:r>
          </a:p>
        </p:txBody>
      </p:sp>
      <p:sp>
        <p:nvSpPr>
          <p:cNvPr id="10" name="Tittel 2">
            <a:extLst>
              <a:ext uri="{FF2B5EF4-FFF2-40B4-BE49-F238E27FC236}">
                <a16:creationId xmlns:a16="http://schemas.microsoft.com/office/drawing/2014/main" id="{BEA76F5A-FA8A-E84D-8517-ED52734EC692}"/>
              </a:ext>
            </a:extLst>
          </p:cNvPr>
          <p:cNvSpPr>
            <a:spLocks noGrp="1"/>
          </p:cNvSpPr>
          <p:nvPr>
            <p:ph type="ctrTitle"/>
          </p:nvPr>
        </p:nvSpPr>
        <p:spPr>
          <a:xfrm>
            <a:off x="838200" y="3044858"/>
            <a:ext cx="10515600" cy="2994642"/>
          </a:xfrm>
        </p:spPr>
        <p:txBody>
          <a:bodyPr anchor="t"/>
          <a:lstStyle>
            <a:lvl1pPr>
              <a:defRPr>
                <a:solidFill>
                  <a:schemeClr val="bg1"/>
                </a:solidFill>
              </a:defRPr>
            </a:lvl1pPr>
          </a:lstStyle>
          <a:p>
            <a:r>
              <a:rPr lang="nb-NO"/>
              <a:t>Klikk for å redigere tittelstil</a:t>
            </a:r>
          </a:p>
        </p:txBody>
      </p:sp>
      <p:sp>
        <p:nvSpPr>
          <p:cNvPr id="2" name="Plassholder for tekst 1">
            <a:extLst>
              <a:ext uri="{FF2B5EF4-FFF2-40B4-BE49-F238E27FC236}">
                <a16:creationId xmlns:a16="http://schemas.microsoft.com/office/drawing/2014/main" id="{10FF0972-B201-495D-9153-F11BC27FF3A8}"/>
              </a:ext>
            </a:extLst>
          </p:cNvPr>
          <p:cNvSpPr>
            <a:spLocks noGrp="1"/>
          </p:cNvSpPr>
          <p:nvPr>
            <p:ph type="body" sz="quarter" idx="15" hasCustomPrompt="1"/>
          </p:nvPr>
        </p:nvSpPr>
        <p:spPr>
          <a:xfrm>
            <a:off x="5496089" y="1011728"/>
            <a:ext cx="1199823" cy="152904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20264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Innholdsd og bilde venstre">
  <p:cSld name="Innholdsd og bilde venstre">
    <p:spTree>
      <p:nvGrpSpPr>
        <p:cNvPr id="1" name="Shape 96"/>
        <p:cNvGrpSpPr/>
        <p:nvPr/>
      </p:nvGrpSpPr>
      <p:grpSpPr>
        <a:xfrm>
          <a:off x="0" y="0"/>
          <a:ext cx="0" cy="0"/>
          <a:chOff x="0" y="0"/>
          <a:chExt cx="0" cy="0"/>
        </a:xfrm>
      </p:grpSpPr>
      <p:sp>
        <p:nvSpPr>
          <p:cNvPr id="97" name="Google Shape;97;p14"/>
          <p:cNvSpPr>
            <a:spLocks noGrp="1"/>
          </p:cNvSpPr>
          <p:nvPr>
            <p:ph type="pic" idx="2"/>
          </p:nvPr>
        </p:nvSpPr>
        <p:spPr>
          <a:xfrm>
            <a:off x="0" y="0"/>
            <a:ext cx="6096000" cy="6858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1600"/>
              </a:spcBef>
              <a:spcAft>
                <a:spcPts val="0"/>
              </a:spcAft>
              <a:buClr>
                <a:srgbClr val="11254A"/>
              </a:buClr>
              <a:buSzPts val="1200"/>
              <a:buFont typeface="Arial"/>
              <a:buNone/>
              <a:defRPr sz="1200" b="0" i="0" u="none" strike="noStrike" cap="none">
                <a:solidFill>
                  <a:srgbClr val="11254A"/>
                </a:solidFill>
                <a:latin typeface="Arial"/>
                <a:ea typeface="Arial"/>
                <a:cs typeface="Arial"/>
                <a:sym typeface="Arial"/>
              </a:defRPr>
            </a:lvl1pPr>
            <a:lvl2pPr marR="0" lvl="1" algn="l" rtl="0">
              <a:lnSpc>
                <a:spcPct val="100000"/>
              </a:lnSpc>
              <a:spcBef>
                <a:spcPts val="500"/>
              </a:spcBef>
              <a:spcAft>
                <a:spcPts val="0"/>
              </a:spcAft>
              <a:buClr>
                <a:srgbClr val="11254A"/>
              </a:buClr>
              <a:buSzPts val="1800"/>
              <a:buFont typeface="Arial"/>
              <a:buChar char="•"/>
              <a:defRPr sz="1800" b="0" i="0" u="none" strike="noStrike" cap="none">
                <a:solidFill>
                  <a:srgbClr val="11254A"/>
                </a:solidFill>
                <a:latin typeface="Arial"/>
                <a:ea typeface="Arial"/>
                <a:cs typeface="Arial"/>
                <a:sym typeface="Arial"/>
              </a:defRPr>
            </a:lvl2pPr>
            <a:lvl3pPr marR="0" lvl="2" algn="l" rtl="0">
              <a:lnSpc>
                <a:spcPct val="100000"/>
              </a:lnSpc>
              <a:spcBef>
                <a:spcPts val="500"/>
              </a:spcBef>
              <a:spcAft>
                <a:spcPts val="0"/>
              </a:spcAft>
              <a:buClr>
                <a:srgbClr val="11254A"/>
              </a:buClr>
              <a:buSzPts val="1600"/>
              <a:buFont typeface="Arial"/>
              <a:buChar char="•"/>
              <a:defRPr sz="1600" b="0" i="0" u="none" strike="noStrike" cap="none">
                <a:solidFill>
                  <a:srgbClr val="11254A"/>
                </a:solidFill>
                <a:latin typeface="Arial"/>
                <a:ea typeface="Arial"/>
                <a:cs typeface="Arial"/>
                <a:sym typeface="Arial"/>
              </a:defRPr>
            </a:lvl3pPr>
            <a:lvl4pPr marR="0" lvl="3"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4pPr>
            <a:lvl5pPr marR="0" lvl="4"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8" name="Google Shape;98;p14"/>
          <p:cNvSpPr txBox="1">
            <a:spLocks noGrp="1"/>
          </p:cNvSpPr>
          <p:nvPr>
            <p:ph type="title"/>
          </p:nvPr>
        </p:nvSpPr>
        <p:spPr>
          <a:xfrm>
            <a:off x="6435968" y="197708"/>
            <a:ext cx="4917831" cy="116977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1254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14"/>
          <p:cNvSpPr txBox="1">
            <a:spLocks noGrp="1"/>
          </p:cNvSpPr>
          <p:nvPr>
            <p:ph type="body" idx="1"/>
          </p:nvPr>
        </p:nvSpPr>
        <p:spPr>
          <a:xfrm>
            <a:off x="6435968" y="1536700"/>
            <a:ext cx="4917831" cy="46402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6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
        <p:nvSpPr>
          <p:cNvPr id="103" name="Google Shape;103;p14"/>
          <p:cNvSpPr txBox="1">
            <a:spLocks noGrp="1"/>
          </p:cNvSpPr>
          <p:nvPr>
            <p:ph type="body" idx="3"/>
          </p:nvPr>
        </p:nvSpPr>
        <p:spPr>
          <a:xfrm>
            <a:off x="441097" y="6334730"/>
            <a:ext cx="320439" cy="408364"/>
          </a:xfrm>
          <a:prstGeom prst="rect">
            <a:avLst/>
          </a:prstGeom>
          <a:blipFill rotWithShape="1">
            <a:blip r:embed="rId2"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lvl1pPr marL="457200" lvl="0" indent="-234950" algn="l">
              <a:lnSpc>
                <a:spcPct val="100000"/>
              </a:lnSpc>
              <a:spcBef>
                <a:spcPts val="1600"/>
              </a:spcBef>
              <a:spcAft>
                <a:spcPts val="0"/>
              </a:spcAft>
              <a:buSzPts val="100"/>
              <a:buChar char="•"/>
              <a:defRPr sz="100">
                <a:solidFill>
                  <a:srgbClr val="000000"/>
                </a:solidFill>
              </a:defRPr>
            </a:lvl1pPr>
            <a:lvl2pPr marL="914400" lvl="1" indent="-234950" algn="l">
              <a:lnSpc>
                <a:spcPct val="100000"/>
              </a:lnSpc>
              <a:spcBef>
                <a:spcPts val="500"/>
              </a:spcBef>
              <a:spcAft>
                <a:spcPts val="0"/>
              </a:spcAft>
              <a:buSzPts val="100"/>
              <a:buChar char="•"/>
              <a:defRPr sz="100">
                <a:solidFill>
                  <a:srgbClr val="000000"/>
                </a:solidFill>
              </a:defRPr>
            </a:lvl2pPr>
            <a:lvl3pPr marL="1371600" lvl="2" indent="-234950" algn="l">
              <a:lnSpc>
                <a:spcPct val="100000"/>
              </a:lnSpc>
              <a:spcBef>
                <a:spcPts val="500"/>
              </a:spcBef>
              <a:spcAft>
                <a:spcPts val="0"/>
              </a:spcAft>
              <a:buSzPts val="100"/>
              <a:buChar char="•"/>
              <a:defRPr sz="100">
                <a:solidFill>
                  <a:srgbClr val="000000"/>
                </a:solidFill>
              </a:defRPr>
            </a:lvl3pPr>
            <a:lvl4pPr marL="1828800" lvl="3" indent="-234950" algn="l">
              <a:lnSpc>
                <a:spcPct val="90000"/>
              </a:lnSpc>
              <a:spcBef>
                <a:spcPts val="500"/>
              </a:spcBef>
              <a:spcAft>
                <a:spcPts val="0"/>
              </a:spcAft>
              <a:buSzPts val="100"/>
              <a:buChar char="•"/>
              <a:defRPr sz="100">
                <a:solidFill>
                  <a:srgbClr val="000000"/>
                </a:solidFill>
              </a:defRPr>
            </a:lvl4pPr>
            <a:lvl5pPr marL="2286000" lvl="4" indent="-234950" algn="l">
              <a:lnSpc>
                <a:spcPct val="90000"/>
              </a:lnSpc>
              <a:spcBef>
                <a:spcPts val="500"/>
              </a:spcBef>
              <a:spcAft>
                <a:spcPts val="0"/>
              </a:spcAft>
              <a:buSzPts val="100"/>
              <a:buChar char="•"/>
              <a:defRPr sz="100">
                <a:solidFill>
                  <a:srgbClr val="00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4673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Forretningsområde">
  <p:cSld name="Forretningsområde">
    <p:bg>
      <p:bgPr>
        <a:solidFill>
          <a:schemeClr val="lt1"/>
        </a:solidFill>
        <a:effectLst/>
      </p:bgPr>
    </p:bg>
    <p:spTree>
      <p:nvGrpSpPr>
        <p:cNvPr id="1" name="Shape 104"/>
        <p:cNvGrpSpPr/>
        <p:nvPr/>
      </p:nvGrpSpPr>
      <p:grpSpPr>
        <a:xfrm>
          <a:off x="0" y="0"/>
          <a:ext cx="0" cy="0"/>
          <a:chOff x="0" y="0"/>
          <a:chExt cx="0" cy="0"/>
        </a:xfrm>
      </p:grpSpPr>
      <p:sp>
        <p:nvSpPr>
          <p:cNvPr id="105" name="Google Shape;105;p15"/>
          <p:cNvSpPr txBox="1">
            <a:spLocks noGrp="1"/>
          </p:cNvSpPr>
          <p:nvPr>
            <p:ph type="body" idx="1"/>
          </p:nvPr>
        </p:nvSpPr>
        <p:spPr>
          <a:xfrm>
            <a:off x="838200" y="1855176"/>
            <a:ext cx="4560277" cy="423447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3200"/>
              <a:buNone/>
              <a:defRPr sz="3200" b="1">
                <a:solidFill>
                  <a:srgbClr val="11254A"/>
                </a:solidFill>
              </a:defRPr>
            </a:lvl1pPr>
            <a:lvl2pPr marL="914400" lvl="1" indent="-228600" algn="l">
              <a:lnSpc>
                <a:spcPct val="110000"/>
              </a:lnSpc>
              <a:spcBef>
                <a:spcPts val="1200"/>
              </a:spcBef>
              <a:spcAft>
                <a:spcPts val="0"/>
              </a:spcAft>
              <a:buSzPts val="2000"/>
              <a:buNone/>
              <a:defRPr sz="2000" cap="none"/>
            </a:lvl2pPr>
            <a:lvl3pPr marL="1371600" lvl="2" indent="-342900" algn="l">
              <a:lnSpc>
                <a:spcPct val="10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
        <p:nvSpPr>
          <p:cNvPr id="109" name="Google Shape;109;p15"/>
          <p:cNvSpPr>
            <a:spLocks noGrp="1"/>
          </p:cNvSpPr>
          <p:nvPr>
            <p:ph type="pic" idx="2"/>
          </p:nvPr>
        </p:nvSpPr>
        <p:spPr>
          <a:xfrm>
            <a:off x="6096000" y="1"/>
            <a:ext cx="6096000" cy="6857999"/>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1600"/>
              </a:spcBef>
              <a:spcAft>
                <a:spcPts val="0"/>
              </a:spcAft>
              <a:buClr>
                <a:srgbClr val="11254A"/>
              </a:buClr>
              <a:buSzPts val="1200"/>
              <a:buFont typeface="Arial"/>
              <a:buNone/>
              <a:defRPr sz="1200" b="0" i="0" u="none" strike="noStrike" cap="none">
                <a:solidFill>
                  <a:srgbClr val="11254A"/>
                </a:solidFill>
                <a:latin typeface="Arial"/>
                <a:ea typeface="Arial"/>
                <a:cs typeface="Arial"/>
                <a:sym typeface="Arial"/>
              </a:defRPr>
            </a:lvl1pPr>
            <a:lvl2pPr marR="0" lvl="1" algn="l" rtl="0">
              <a:lnSpc>
                <a:spcPct val="100000"/>
              </a:lnSpc>
              <a:spcBef>
                <a:spcPts val="500"/>
              </a:spcBef>
              <a:spcAft>
                <a:spcPts val="0"/>
              </a:spcAft>
              <a:buClr>
                <a:srgbClr val="11254A"/>
              </a:buClr>
              <a:buSzPts val="1800"/>
              <a:buFont typeface="Arial"/>
              <a:buChar char="•"/>
              <a:defRPr sz="1800" b="0" i="0" u="none" strike="noStrike" cap="none">
                <a:solidFill>
                  <a:srgbClr val="11254A"/>
                </a:solidFill>
                <a:latin typeface="Arial"/>
                <a:ea typeface="Arial"/>
                <a:cs typeface="Arial"/>
                <a:sym typeface="Arial"/>
              </a:defRPr>
            </a:lvl2pPr>
            <a:lvl3pPr marR="0" lvl="2" algn="l" rtl="0">
              <a:lnSpc>
                <a:spcPct val="100000"/>
              </a:lnSpc>
              <a:spcBef>
                <a:spcPts val="500"/>
              </a:spcBef>
              <a:spcAft>
                <a:spcPts val="0"/>
              </a:spcAft>
              <a:buClr>
                <a:srgbClr val="11254A"/>
              </a:buClr>
              <a:buSzPts val="1600"/>
              <a:buFont typeface="Arial"/>
              <a:buChar char="•"/>
              <a:defRPr sz="1600" b="0" i="0" u="none" strike="noStrike" cap="none">
                <a:solidFill>
                  <a:srgbClr val="11254A"/>
                </a:solidFill>
                <a:latin typeface="Arial"/>
                <a:ea typeface="Arial"/>
                <a:cs typeface="Arial"/>
                <a:sym typeface="Arial"/>
              </a:defRPr>
            </a:lvl3pPr>
            <a:lvl4pPr marR="0" lvl="3"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4pPr>
            <a:lvl5pPr marR="0" lvl="4"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0" name="Google Shape;110;p15"/>
          <p:cNvSpPr>
            <a:spLocks noGrp="1"/>
          </p:cNvSpPr>
          <p:nvPr>
            <p:ph type="pic" idx="3"/>
          </p:nvPr>
        </p:nvSpPr>
        <p:spPr>
          <a:xfrm>
            <a:off x="2501400" y="320174"/>
            <a:ext cx="1080000" cy="1080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1600"/>
              </a:spcBef>
              <a:spcAft>
                <a:spcPts val="0"/>
              </a:spcAft>
              <a:buClr>
                <a:srgbClr val="11254A"/>
              </a:buClr>
              <a:buSzPts val="1000"/>
              <a:buFont typeface="Arial"/>
              <a:buNone/>
              <a:defRPr sz="1000" b="0" i="0" u="none" strike="noStrike" cap="none">
                <a:solidFill>
                  <a:srgbClr val="11254A"/>
                </a:solidFill>
                <a:latin typeface="Arial"/>
                <a:ea typeface="Arial"/>
                <a:cs typeface="Arial"/>
                <a:sym typeface="Arial"/>
              </a:defRPr>
            </a:lvl1pPr>
            <a:lvl2pPr marR="0" lvl="1" algn="l" rtl="0">
              <a:lnSpc>
                <a:spcPct val="100000"/>
              </a:lnSpc>
              <a:spcBef>
                <a:spcPts val="500"/>
              </a:spcBef>
              <a:spcAft>
                <a:spcPts val="0"/>
              </a:spcAft>
              <a:buClr>
                <a:srgbClr val="11254A"/>
              </a:buClr>
              <a:buSzPts val="1800"/>
              <a:buFont typeface="Arial"/>
              <a:buChar char="•"/>
              <a:defRPr sz="1800" b="0" i="0" u="none" strike="noStrike" cap="none">
                <a:solidFill>
                  <a:srgbClr val="11254A"/>
                </a:solidFill>
                <a:latin typeface="Arial"/>
                <a:ea typeface="Arial"/>
                <a:cs typeface="Arial"/>
                <a:sym typeface="Arial"/>
              </a:defRPr>
            </a:lvl2pPr>
            <a:lvl3pPr marR="0" lvl="2" algn="l" rtl="0">
              <a:lnSpc>
                <a:spcPct val="100000"/>
              </a:lnSpc>
              <a:spcBef>
                <a:spcPts val="500"/>
              </a:spcBef>
              <a:spcAft>
                <a:spcPts val="0"/>
              </a:spcAft>
              <a:buClr>
                <a:srgbClr val="11254A"/>
              </a:buClr>
              <a:buSzPts val="1600"/>
              <a:buFont typeface="Arial"/>
              <a:buChar char="•"/>
              <a:defRPr sz="1600" b="0" i="0" u="none" strike="noStrike" cap="none">
                <a:solidFill>
                  <a:srgbClr val="11254A"/>
                </a:solidFill>
                <a:latin typeface="Arial"/>
                <a:ea typeface="Arial"/>
                <a:cs typeface="Arial"/>
                <a:sym typeface="Arial"/>
              </a:defRPr>
            </a:lvl3pPr>
            <a:lvl4pPr marR="0" lvl="3"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4pPr>
            <a:lvl5pPr marR="0" lvl="4"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83535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Forretningsområde blå">
  <p:cSld name="Forretningsområde blå">
    <p:bg>
      <p:bgPr>
        <a:solidFill>
          <a:srgbClr val="11254A"/>
        </a:solidFill>
        <a:effectLst/>
      </p:bgPr>
    </p:bg>
    <p:spTree>
      <p:nvGrpSpPr>
        <p:cNvPr id="1" name="Shape 111"/>
        <p:cNvGrpSpPr/>
        <p:nvPr/>
      </p:nvGrpSpPr>
      <p:grpSpPr>
        <a:xfrm>
          <a:off x="0" y="0"/>
          <a:ext cx="0" cy="0"/>
          <a:chOff x="0" y="0"/>
          <a:chExt cx="0" cy="0"/>
        </a:xfrm>
      </p:grpSpPr>
      <p:sp>
        <p:nvSpPr>
          <p:cNvPr id="112" name="Google Shape;112;p16"/>
          <p:cNvSpPr txBox="1">
            <a:spLocks noGrp="1"/>
          </p:cNvSpPr>
          <p:nvPr>
            <p:ph type="body" idx="1"/>
          </p:nvPr>
        </p:nvSpPr>
        <p:spPr>
          <a:xfrm>
            <a:off x="838200" y="1855176"/>
            <a:ext cx="4560277" cy="423447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3200"/>
              <a:buNone/>
              <a:defRPr sz="3200" b="1">
                <a:solidFill>
                  <a:schemeClr val="lt1"/>
                </a:solidFill>
              </a:defRPr>
            </a:lvl1pPr>
            <a:lvl2pPr marL="914400" lvl="1" indent="-228600" algn="l">
              <a:lnSpc>
                <a:spcPct val="110000"/>
              </a:lnSpc>
              <a:spcBef>
                <a:spcPts val="1200"/>
              </a:spcBef>
              <a:spcAft>
                <a:spcPts val="0"/>
              </a:spcAft>
              <a:buSzPts val="2000"/>
              <a:buNone/>
              <a:defRPr sz="2000" cap="none">
                <a:solidFill>
                  <a:schemeClr val="lt1"/>
                </a:solidFill>
              </a:defRPr>
            </a:lvl2pPr>
            <a:lvl3pPr marL="1371600" lvl="2" indent="-342900" algn="l">
              <a:lnSpc>
                <a:spcPct val="10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800" b="0" i="0" u="none" strike="noStrike" cap="none">
                <a:solidFill>
                  <a:schemeClr val="lt1"/>
                </a:solidFill>
                <a:latin typeface="Arial"/>
                <a:ea typeface="Arial"/>
                <a:cs typeface="Arial"/>
                <a:sym typeface="Arial"/>
              </a:defRPr>
            </a:lvl1pPr>
            <a:lvl2pPr marL="0" lvl="1" indent="0" algn="r">
              <a:spcBef>
                <a:spcPts val="0"/>
              </a:spcBef>
              <a:buNone/>
              <a:defRPr sz="800" b="0" i="0" u="none" strike="noStrike" cap="none">
                <a:solidFill>
                  <a:schemeClr val="lt1"/>
                </a:solidFill>
                <a:latin typeface="Arial"/>
                <a:ea typeface="Arial"/>
                <a:cs typeface="Arial"/>
                <a:sym typeface="Arial"/>
              </a:defRPr>
            </a:lvl2pPr>
            <a:lvl3pPr marL="0" lvl="2" indent="0" algn="r">
              <a:spcBef>
                <a:spcPts val="0"/>
              </a:spcBef>
              <a:buNone/>
              <a:defRPr sz="800" b="0" i="0" u="none" strike="noStrike" cap="none">
                <a:solidFill>
                  <a:schemeClr val="lt1"/>
                </a:solidFill>
                <a:latin typeface="Arial"/>
                <a:ea typeface="Arial"/>
                <a:cs typeface="Arial"/>
                <a:sym typeface="Arial"/>
              </a:defRPr>
            </a:lvl3pPr>
            <a:lvl4pPr marL="0" lvl="3" indent="0" algn="r">
              <a:spcBef>
                <a:spcPts val="0"/>
              </a:spcBef>
              <a:buNone/>
              <a:defRPr sz="800" b="0" i="0" u="none" strike="noStrike" cap="none">
                <a:solidFill>
                  <a:schemeClr val="lt1"/>
                </a:solidFill>
                <a:latin typeface="Arial"/>
                <a:ea typeface="Arial"/>
                <a:cs typeface="Arial"/>
                <a:sym typeface="Arial"/>
              </a:defRPr>
            </a:lvl4pPr>
            <a:lvl5pPr marL="0" lvl="4" indent="0" algn="r">
              <a:spcBef>
                <a:spcPts val="0"/>
              </a:spcBef>
              <a:buNone/>
              <a:defRPr sz="800" b="0" i="0" u="none" strike="noStrike" cap="none">
                <a:solidFill>
                  <a:schemeClr val="lt1"/>
                </a:solidFill>
                <a:latin typeface="Arial"/>
                <a:ea typeface="Arial"/>
                <a:cs typeface="Arial"/>
                <a:sym typeface="Arial"/>
              </a:defRPr>
            </a:lvl5pPr>
            <a:lvl6pPr marL="0" lvl="5" indent="0" algn="r">
              <a:spcBef>
                <a:spcPts val="0"/>
              </a:spcBef>
              <a:buNone/>
              <a:defRPr sz="800" b="0" i="0" u="none" strike="noStrike" cap="none">
                <a:solidFill>
                  <a:schemeClr val="lt1"/>
                </a:solidFill>
                <a:latin typeface="Arial"/>
                <a:ea typeface="Arial"/>
                <a:cs typeface="Arial"/>
                <a:sym typeface="Arial"/>
              </a:defRPr>
            </a:lvl6pPr>
            <a:lvl7pPr marL="0" lvl="6" indent="0" algn="r">
              <a:spcBef>
                <a:spcPts val="0"/>
              </a:spcBef>
              <a:buNone/>
              <a:defRPr sz="800" b="0" i="0" u="none" strike="noStrike" cap="none">
                <a:solidFill>
                  <a:schemeClr val="lt1"/>
                </a:solidFill>
                <a:latin typeface="Arial"/>
                <a:ea typeface="Arial"/>
                <a:cs typeface="Arial"/>
                <a:sym typeface="Arial"/>
              </a:defRPr>
            </a:lvl7pPr>
            <a:lvl8pPr marL="0" lvl="7" indent="0" algn="r">
              <a:spcBef>
                <a:spcPts val="0"/>
              </a:spcBef>
              <a:buNone/>
              <a:defRPr sz="800" b="0" i="0" u="none" strike="noStrike" cap="none">
                <a:solidFill>
                  <a:schemeClr val="lt1"/>
                </a:solidFill>
                <a:latin typeface="Arial"/>
                <a:ea typeface="Arial"/>
                <a:cs typeface="Arial"/>
                <a:sym typeface="Arial"/>
              </a:defRPr>
            </a:lvl8pPr>
            <a:lvl9pPr marL="0" lvl="8" indent="0" algn="r">
              <a:spcBef>
                <a:spcPts val="0"/>
              </a:spcBef>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o-NO"/>
              <a:t>‹#›</a:t>
            </a:fld>
            <a:endParaRPr/>
          </a:p>
        </p:txBody>
      </p:sp>
      <p:sp>
        <p:nvSpPr>
          <p:cNvPr id="116" name="Google Shape;116;p16"/>
          <p:cNvSpPr>
            <a:spLocks noGrp="1"/>
          </p:cNvSpPr>
          <p:nvPr>
            <p:ph type="pic" idx="2"/>
          </p:nvPr>
        </p:nvSpPr>
        <p:spPr>
          <a:xfrm>
            <a:off x="6096000" y="1"/>
            <a:ext cx="6096000" cy="6857999"/>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1600"/>
              </a:spcBef>
              <a:spcAft>
                <a:spcPts val="0"/>
              </a:spcAft>
              <a:buClr>
                <a:srgbClr val="11254A"/>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500"/>
              </a:spcBef>
              <a:spcAft>
                <a:spcPts val="0"/>
              </a:spcAft>
              <a:buClr>
                <a:srgbClr val="11254A"/>
              </a:buClr>
              <a:buSzPts val="1800"/>
              <a:buFont typeface="Arial"/>
              <a:buChar char="•"/>
              <a:defRPr sz="1800" b="0" i="0" u="none" strike="noStrike" cap="none">
                <a:solidFill>
                  <a:srgbClr val="11254A"/>
                </a:solidFill>
                <a:latin typeface="Arial"/>
                <a:ea typeface="Arial"/>
                <a:cs typeface="Arial"/>
                <a:sym typeface="Arial"/>
              </a:defRPr>
            </a:lvl2pPr>
            <a:lvl3pPr marR="0" lvl="2" algn="l" rtl="0">
              <a:lnSpc>
                <a:spcPct val="100000"/>
              </a:lnSpc>
              <a:spcBef>
                <a:spcPts val="500"/>
              </a:spcBef>
              <a:spcAft>
                <a:spcPts val="0"/>
              </a:spcAft>
              <a:buClr>
                <a:srgbClr val="11254A"/>
              </a:buClr>
              <a:buSzPts val="1600"/>
              <a:buFont typeface="Arial"/>
              <a:buChar char="•"/>
              <a:defRPr sz="1600" b="0" i="0" u="none" strike="noStrike" cap="none">
                <a:solidFill>
                  <a:srgbClr val="11254A"/>
                </a:solidFill>
                <a:latin typeface="Arial"/>
                <a:ea typeface="Arial"/>
                <a:cs typeface="Arial"/>
                <a:sym typeface="Arial"/>
              </a:defRPr>
            </a:lvl3pPr>
            <a:lvl4pPr marR="0" lvl="3"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4pPr>
            <a:lvl5pPr marR="0" lvl="4"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7" name="Google Shape;117;p16"/>
          <p:cNvSpPr>
            <a:spLocks noGrp="1"/>
          </p:cNvSpPr>
          <p:nvPr>
            <p:ph type="pic" idx="3"/>
          </p:nvPr>
        </p:nvSpPr>
        <p:spPr>
          <a:xfrm>
            <a:off x="2501400" y="320174"/>
            <a:ext cx="1080000" cy="1080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1600"/>
              </a:spcBef>
              <a:spcAft>
                <a:spcPts val="0"/>
              </a:spcAft>
              <a:buClr>
                <a:srgbClr val="11254A"/>
              </a:buClr>
              <a:buSzPts val="1000"/>
              <a:buFont typeface="Arial"/>
              <a:buNone/>
              <a:defRPr sz="1000" b="0" i="0" u="none" strike="noStrike" cap="none">
                <a:solidFill>
                  <a:srgbClr val="11254A"/>
                </a:solidFill>
                <a:latin typeface="Arial"/>
                <a:ea typeface="Arial"/>
                <a:cs typeface="Arial"/>
                <a:sym typeface="Arial"/>
              </a:defRPr>
            </a:lvl1pPr>
            <a:lvl2pPr marR="0" lvl="1" algn="l" rtl="0">
              <a:lnSpc>
                <a:spcPct val="100000"/>
              </a:lnSpc>
              <a:spcBef>
                <a:spcPts val="500"/>
              </a:spcBef>
              <a:spcAft>
                <a:spcPts val="0"/>
              </a:spcAft>
              <a:buClr>
                <a:srgbClr val="11254A"/>
              </a:buClr>
              <a:buSzPts val="1800"/>
              <a:buFont typeface="Arial"/>
              <a:buChar char="•"/>
              <a:defRPr sz="1800" b="0" i="0" u="none" strike="noStrike" cap="none">
                <a:solidFill>
                  <a:srgbClr val="11254A"/>
                </a:solidFill>
                <a:latin typeface="Arial"/>
                <a:ea typeface="Arial"/>
                <a:cs typeface="Arial"/>
                <a:sym typeface="Arial"/>
              </a:defRPr>
            </a:lvl2pPr>
            <a:lvl3pPr marR="0" lvl="2" algn="l" rtl="0">
              <a:lnSpc>
                <a:spcPct val="100000"/>
              </a:lnSpc>
              <a:spcBef>
                <a:spcPts val="500"/>
              </a:spcBef>
              <a:spcAft>
                <a:spcPts val="0"/>
              </a:spcAft>
              <a:buClr>
                <a:srgbClr val="11254A"/>
              </a:buClr>
              <a:buSzPts val="1600"/>
              <a:buFont typeface="Arial"/>
              <a:buChar char="•"/>
              <a:defRPr sz="1600" b="0" i="0" u="none" strike="noStrike" cap="none">
                <a:solidFill>
                  <a:srgbClr val="11254A"/>
                </a:solidFill>
                <a:latin typeface="Arial"/>
                <a:ea typeface="Arial"/>
                <a:cs typeface="Arial"/>
                <a:sym typeface="Arial"/>
              </a:defRPr>
            </a:lvl3pPr>
            <a:lvl4pPr marR="0" lvl="3"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4pPr>
            <a:lvl5pPr marR="0" lvl="4"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18" name="Google Shape;118;p1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41096" y="6334729"/>
            <a:ext cx="320439" cy="408364"/>
          </a:xfrm>
          <a:prstGeom prst="rect">
            <a:avLst/>
          </a:prstGeom>
          <a:noFill/>
          <a:ln>
            <a:noFill/>
          </a:ln>
        </p:spPr>
      </p:pic>
    </p:spTree>
    <p:extLst>
      <p:ext uri="{BB962C8B-B14F-4D97-AF65-F5344CB8AC3E}">
        <p14:creationId xmlns:p14="http://schemas.microsoft.com/office/powerpoint/2010/main" val="157264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Inndelingsoverskrift hvit">
  <p:cSld name="Inndelingsoverskrift hvit">
    <p:bg>
      <p:bgPr>
        <a:solidFill>
          <a:schemeClr val="lt1"/>
        </a:solidFill>
        <a:effectLst/>
      </p:bgPr>
    </p:bg>
    <p:spTree>
      <p:nvGrpSpPr>
        <p:cNvPr id="1" name="Shape 119"/>
        <p:cNvGrpSpPr/>
        <p:nvPr/>
      </p:nvGrpSpPr>
      <p:grpSpPr>
        <a:xfrm>
          <a:off x="0" y="0"/>
          <a:ext cx="0" cy="0"/>
          <a:chOff x="0" y="0"/>
          <a:chExt cx="0" cy="0"/>
        </a:xfrm>
      </p:grpSpPr>
      <p:sp>
        <p:nvSpPr>
          <p:cNvPr id="120" name="Google Shape;120;p17"/>
          <p:cNvSpPr txBox="1">
            <a:spLocks noGrp="1"/>
          </p:cNvSpPr>
          <p:nvPr>
            <p:ph type="body" idx="1"/>
          </p:nvPr>
        </p:nvSpPr>
        <p:spPr>
          <a:xfrm>
            <a:off x="6311590" y="768350"/>
            <a:ext cx="5042210" cy="53213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SzPts val="3200"/>
              <a:buNone/>
              <a:defRPr sz="3200" b="1">
                <a:solidFill>
                  <a:srgbClr val="11254A"/>
                </a:solidFill>
              </a:defRPr>
            </a:lvl1pPr>
            <a:lvl2pPr marL="914400" lvl="1" indent="-228600" algn="l">
              <a:lnSpc>
                <a:spcPct val="100000"/>
              </a:lnSpc>
              <a:spcBef>
                <a:spcPts val="1200"/>
              </a:spcBef>
              <a:spcAft>
                <a:spcPts val="0"/>
              </a:spcAft>
              <a:buSzPts val="1200"/>
              <a:buNone/>
              <a:defRPr sz="1200" cap="none"/>
            </a:lvl2pPr>
            <a:lvl3pPr marL="1371600" lvl="2" indent="-342900" algn="l">
              <a:lnSpc>
                <a:spcPct val="10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
        <p:nvSpPr>
          <p:cNvPr id="124" name="Google Shape;124;p17"/>
          <p:cNvSpPr>
            <a:spLocks noGrp="1"/>
          </p:cNvSpPr>
          <p:nvPr>
            <p:ph type="pic" idx="2"/>
          </p:nvPr>
        </p:nvSpPr>
        <p:spPr>
          <a:xfrm>
            <a:off x="0" y="0"/>
            <a:ext cx="6096000" cy="6857999"/>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1600"/>
              </a:spcBef>
              <a:spcAft>
                <a:spcPts val="0"/>
              </a:spcAft>
              <a:buClr>
                <a:srgbClr val="11254A"/>
              </a:buClr>
              <a:buSzPts val="1200"/>
              <a:buFont typeface="Arial"/>
              <a:buNone/>
              <a:defRPr sz="1200" b="0" i="0" u="none" strike="noStrike" cap="none">
                <a:solidFill>
                  <a:srgbClr val="11254A"/>
                </a:solidFill>
                <a:latin typeface="Arial"/>
                <a:ea typeface="Arial"/>
                <a:cs typeface="Arial"/>
                <a:sym typeface="Arial"/>
              </a:defRPr>
            </a:lvl1pPr>
            <a:lvl2pPr marR="0" lvl="1" algn="l" rtl="0">
              <a:lnSpc>
                <a:spcPct val="100000"/>
              </a:lnSpc>
              <a:spcBef>
                <a:spcPts val="500"/>
              </a:spcBef>
              <a:spcAft>
                <a:spcPts val="0"/>
              </a:spcAft>
              <a:buClr>
                <a:srgbClr val="11254A"/>
              </a:buClr>
              <a:buSzPts val="1800"/>
              <a:buFont typeface="Arial"/>
              <a:buChar char="•"/>
              <a:defRPr sz="1800" b="0" i="0" u="none" strike="noStrike" cap="none">
                <a:solidFill>
                  <a:srgbClr val="11254A"/>
                </a:solidFill>
                <a:latin typeface="Arial"/>
                <a:ea typeface="Arial"/>
                <a:cs typeface="Arial"/>
                <a:sym typeface="Arial"/>
              </a:defRPr>
            </a:lvl2pPr>
            <a:lvl3pPr marR="0" lvl="2" algn="l" rtl="0">
              <a:lnSpc>
                <a:spcPct val="100000"/>
              </a:lnSpc>
              <a:spcBef>
                <a:spcPts val="500"/>
              </a:spcBef>
              <a:spcAft>
                <a:spcPts val="0"/>
              </a:spcAft>
              <a:buClr>
                <a:srgbClr val="11254A"/>
              </a:buClr>
              <a:buSzPts val="1600"/>
              <a:buFont typeface="Arial"/>
              <a:buChar char="•"/>
              <a:defRPr sz="1600" b="0" i="0" u="none" strike="noStrike" cap="none">
                <a:solidFill>
                  <a:srgbClr val="11254A"/>
                </a:solidFill>
                <a:latin typeface="Arial"/>
                <a:ea typeface="Arial"/>
                <a:cs typeface="Arial"/>
                <a:sym typeface="Arial"/>
              </a:defRPr>
            </a:lvl3pPr>
            <a:lvl4pPr marR="0" lvl="3"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4pPr>
            <a:lvl5pPr marR="0" lvl="4"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5" name="Google Shape;125;p17"/>
          <p:cNvSpPr txBox="1">
            <a:spLocks noGrp="1"/>
          </p:cNvSpPr>
          <p:nvPr>
            <p:ph type="body" idx="3"/>
          </p:nvPr>
        </p:nvSpPr>
        <p:spPr>
          <a:xfrm>
            <a:off x="441097" y="6334730"/>
            <a:ext cx="320439" cy="408364"/>
          </a:xfrm>
          <a:prstGeom prst="rect">
            <a:avLst/>
          </a:prstGeom>
          <a:blipFill rotWithShape="1">
            <a:blip r:embed="rId2"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lvl1pPr marL="457200" lvl="0" indent="-234950" algn="l">
              <a:lnSpc>
                <a:spcPct val="100000"/>
              </a:lnSpc>
              <a:spcBef>
                <a:spcPts val="1600"/>
              </a:spcBef>
              <a:spcAft>
                <a:spcPts val="0"/>
              </a:spcAft>
              <a:buSzPts val="100"/>
              <a:buChar char="•"/>
              <a:defRPr sz="100">
                <a:solidFill>
                  <a:srgbClr val="000000"/>
                </a:solidFill>
              </a:defRPr>
            </a:lvl1pPr>
            <a:lvl2pPr marL="914400" lvl="1" indent="-234950" algn="l">
              <a:lnSpc>
                <a:spcPct val="100000"/>
              </a:lnSpc>
              <a:spcBef>
                <a:spcPts val="500"/>
              </a:spcBef>
              <a:spcAft>
                <a:spcPts val="0"/>
              </a:spcAft>
              <a:buSzPts val="100"/>
              <a:buChar char="•"/>
              <a:defRPr sz="100">
                <a:solidFill>
                  <a:srgbClr val="000000"/>
                </a:solidFill>
              </a:defRPr>
            </a:lvl2pPr>
            <a:lvl3pPr marL="1371600" lvl="2" indent="-234950" algn="l">
              <a:lnSpc>
                <a:spcPct val="100000"/>
              </a:lnSpc>
              <a:spcBef>
                <a:spcPts val="500"/>
              </a:spcBef>
              <a:spcAft>
                <a:spcPts val="0"/>
              </a:spcAft>
              <a:buSzPts val="100"/>
              <a:buChar char="•"/>
              <a:defRPr sz="100">
                <a:solidFill>
                  <a:srgbClr val="000000"/>
                </a:solidFill>
              </a:defRPr>
            </a:lvl3pPr>
            <a:lvl4pPr marL="1828800" lvl="3" indent="-234950" algn="l">
              <a:lnSpc>
                <a:spcPct val="90000"/>
              </a:lnSpc>
              <a:spcBef>
                <a:spcPts val="500"/>
              </a:spcBef>
              <a:spcAft>
                <a:spcPts val="0"/>
              </a:spcAft>
              <a:buSzPts val="100"/>
              <a:buChar char="•"/>
              <a:defRPr sz="100">
                <a:solidFill>
                  <a:srgbClr val="000000"/>
                </a:solidFill>
              </a:defRPr>
            </a:lvl4pPr>
            <a:lvl5pPr marL="2286000" lvl="4" indent="-234950" algn="l">
              <a:lnSpc>
                <a:spcPct val="90000"/>
              </a:lnSpc>
              <a:spcBef>
                <a:spcPts val="500"/>
              </a:spcBef>
              <a:spcAft>
                <a:spcPts val="0"/>
              </a:spcAft>
              <a:buSzPts val="100"/>
              <a:buChar char="•"/>
              <a:defRPr sz="100">
                <a:solidFill>
                  <a:srgbClr val="00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8672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Inndelingsoverskrift grå">
  <p:cSld name="Inndelingsoverskrift grå">
    <p:bg>
      <p:bgPr>
        <a:solidFill>
          <a:srgbClr val="E6E7E8"/>
        </a:solidFill>
        <a:effectLst/>
      </p:bgPr>
    </p:bg>
    <p:spTree>
      <p:nvGrpSpPr>
        <p:cNvPr id="1" name="Shape 126"/>
        <p:cNvGrpSpPr/>
        <p:nvPr/>
      </p:nvGrpSpPr>
      <p:grpSpPr>
        <a:xfrm>
          <a:off x="0" y="0"/>
          <a:ext cx="0" cy="0"/>
          <a:chOff x="0" y="0"/>
          <a:chExt cx="0" cy="0"/>
        </a:xfrm>
      </p:grpSpPr>
      <p:sp>
        <p:nvSpPr>
          <p:cNvPr id="127" name="Google Shape;127;p18"/>
          <p:cNvSpPr>
            <a:spLocks noGrp="1"/>
          </p:cNvSpPr>
          <p:nvPr>
            <p:ph type="pic" idx="2"/>
          </p:nvPr>
        </p:nvSpPr>
        <p:spPr>
          <a:xfrm>
            <a:off x="6096000" y="1"/>
            <a:ext cx="6096000" cy="6857999"/>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1600"/>
              </a:spcBef>
              <a:spcAft>
                <a:spcPts val="0"/>
              </a:spcAft>
              <a:buClr>
                <a:srgbClr val="11254A"/>
              </a:buClr>
              <a:buSzPts val="1200"/>
              <a:buFont typeface="Arial"/>
              <a:buNone/>
              <a:defRPr sz="1200" b="0" i="0" u="none" strike="noStrike" cap="none">
                <a:solidFill>
                  <a:srgbClr val="11254A"/>
                </a:solidFill>
                <a:latin typeface="Arial"/>
                <a:ea typeface="Arial"/>
                <a:cs typeface="Arial"/>
                <a:sym typeface="Arial"/>
              </a:defRPr>
            </a:lvl1pPr>
            <a:lvl2pPr marR="0" lvl="1" algn="l" rtl="0">
              <a:lnSpc>
                <a:spcPct val="100000"/>
              </a:lnSpc>
              <a:spcBef>
                <a:spcPts val="500"/>
              </a:spcBef>
              <a:spcAft>
                <a:spcPts val="0"/>
              </a:spcAft>
              <a:buClr>
                <a:srgbClr val="11254A"/>
              </a:buClr>
              <a:buSzPts val="1800"/>
              <a:buFont typeface="Arial"/>
              <a:buChar char="•"/>
              <a:defRPr sz="1800" b="0" i="0" u="none" strike="noStrike" cap="none">
                <a:solidFill>
                  <a:srgbClr val="11254A"/>
                </a:solidFill>
                <a:latin typeface="Arial"/>
                <a:ea typeface="Arial"/>
                <a:cs typeface="Arial"/>
                <a:sym typeface="Arial"/>
              </a:defRPr>
            </a:lvl2pPr>
            <a:lvl3pPr marR="0" lvl="2" algn="l" rtl="0">
              <a:lnSpc>
                <a:spcPct val="100000"/>
              </a:lnSpc>
              <a:spcBef>
                <a:spcPts val="500"/>
              </a:spcBef>
              <a:spcAft>
                <a:spcPts val="0"/>
              </a:spcAft>
              <a:buClr>
                <a:srgbClr val="11254A"/>
              </a:buClr>
              <a:buSzPts val="1600"/>
              <a:buFont typeface="Arial"/>
              <a:buChar char="•"/>
              <a:defRPr sz="1600" b="0" i="0" u="none" strike="noStrike" cap="none">
                <a:solidFill>
                  <a:srgbClr val="11254A"/>
                </a:solidFill>
                <a:latin typeface="Arial"/>
                <a:ea typeface="Arial"/>
                <a:cs typeface="Arial"/>
                <a:sym typeface="Arial"/>
              </a:defRPr>
            </a:lvl3pPr>
            <a:lvl4pPr marR="0" lvl="3"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4pPr>
            <a:lvl5pPr marR="0" lvl="4"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8" name="Google Shape;128;p18"/>
          <p:cNvSpPr txBox="1">
            <a:spLocks noGrp="1"/>
          </p:cNvSpPr>
          <p:nvPr>
            <p:ph type="body" idx="1"/>
          </p:nvPr>
        </p:nvSpPr>
        <p:spPr>
          <a:xfrm>
            <a:off x="838200" y="768350"/>
            <a:ext cx="5042210" cy="53213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SzPts val="3200"/>
              <a:buNone/>
              <a:defRPr sz="3200" b="1">
                <a:solidFill>
                  <a:srgbClr val="11254A"/>
                </a:solidFill>
              </a:defRPr>
            </a:lvl1pPr>
            <a:lvl2pPr marL="914400" lvl="1" indent="-228600" algn="l">
              <a:lnSpc>
                <a:spcPct val="100000"/>
              </a:lnSpc>
              <a:spcBef>
                <a:spcPts val="1200"/>
              </a:spcBef>
              <a:spcAft>
                <a:spcPts val="0"/>
              </a:spcAft>
              <a:buSzPts val="1200"/>
              <a:buNone/>
              <a:defRPr sz="1200" cap="none">
                <a:solidFill>
                  <a:schemeClr val="lt1"/>
                </a:solidFill>
              </a:defRPr>
            </a:lvl2pPr>
            <a:lvl3pPr marL="1371600" lvl="2" indent="-342900" algn="l">
              <a:lnSpc>
                <a:spcPct val="10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extLst>
      <p:ext uri="{BB962C8B-B14F-4D97-AF65-F5344CB8AC3E}">
        <p14:creationId xmlns:p14="http://schemas.microsoft.com/office/powerpoint/2010/main" val="168017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Inndelingsoverskrift blå">
  <p:cSld name="Inndelingsoverskrift blå">
    <p:bg>
      <p:bgPr>
        <a:solidFill>
          <a:srgbClr val="11254A"/>
        </a:solidFill>
        <a:effectLst/>
      </p:bgPr>
    </p:bg>
    <p:spTree>
      <p:nvGrpSpPr>
        <p:cNvPr id="1" name="Shape 132"/>
        <p:cNvGrpSpPr/>
        <p:nvPr/>
      </p:nvGrpSpPr>
      <p:grpSpPr>
        <a:xfrm>
          <a:off x="0" y="0"/>
          <a:ext cx="0" cy="0"/>
          <a:chOff x="0" y="0"/>
          <a:chExt cx="0" cy="0"/>
        </a:xfrm>
      </p:grpSpPr>
      <p:sp>
        <p:nvSpPr>
          <p:cNvPr id="133" name="Google Shape;133;p19"/>
          <p:cNvSpPr>
            <a:spLocks noGrp="1"/>
          </p:cNvSpPr>
          <p:nvPr>
            <p:ph type="pic" idx="2"/>
          </p:nvPr>
        </p:nvSpPr>
        <p:spPr>
          <a:xfrm>
            <a:off x="6096000" y="1"/>
            <a:ext cx="6096000" cy="6857999"/>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1600"/>
              </a:spcBef>
              <a:spcAft>
                <a:spcPts val="0"/>
              </a:spcAft>
              <a:buClr>
                <a:srgbClr val="11254A"/>
              </a:buClr>
              <a:buSzPts val="1200"/>
              <a:buFont typeface="Arial"/>
              <a:buNone/>
              <a:defRPr sz="1200" b="0" i="0" u="none" strike="noStrike" cap="none">
                <a:solidFill>
                  <a:schemeClr val="lt1"/>
                </a:solidFill>
                <a:latin typeface="Arial"/>
                <a:ea typeface="Arial"/>
                <a:cs typeface="Arial"/>
                <a:sym typeface="Arial"/>
              </a:defRPr>
            </a:lvl1pPr>
            <a:lvl2pPr marR="0" lvl="1" algn="l" rtl="0">
              <a:lnSpc>
                <a:spcPct val="100000"/>
              </a:lnSpc>
              <a:spcBef>
                <a:spcPts val="500"/>
              </a:spcBef>
              <a:spcAft>
                <a:spcPts val="0"/>
              </a:spcAft>
              <a:buClr>
                <a:srgbClr val="11254A"/>
              </a:buClr>
              <a:buSzPts val="1800"/>
              <a:buFont typeface="Arial"/>
              <a:buChar char="•"/>
              <a:defRPr sz="1800" b="0" i="0" u="none" strike="noStrike" cap="none">
                <a:solidFill>
                  <a:srgbClr val="11254A"/>
                </a:solidFill>
                <a:latin typeface="Arial"/>
                <a:ea typeface="Arial"/>
                <a:cs typeface="Arial"/>
                <a:sym typeface="Arial"/>
              </a:defRPr>
            </a:lvl2pPr>
            <a:lvl3pPr marR="0" lvl="2" algn="l" rtl="0">
              <a:lnSpc>
                <a:spcPct val="100000"/>
              </a:lnSpc>
              <a:spcBef>
                <a:spcPts val="500"/>
              </a:spcBef>
              <a:spcAft>
                <a:spcPts val="0"/>
              </a:spcAft>
              <a:buClr>
                <a:srgbClr val="11254A"/>
              </a:buClr>
              <a:buSzPts val="1600"/>
              <a:buFont typeface="Arial"/>
              <a:buChar char="•"/>
              <a:defRPr sz="1600" b="0" i="0" u="none" strike="noStrike" cap="none">
                <a:solidFill>
                  <a:srgbClr val="11254A"/>
                </a:solidFill>
                <a:latin typeface="Arial"/>
                <a:ea typeface="Arial"/>
                <a:cs typeface="Arial"/>
                <a:sym typeface="Arial"/>
              </a:defRPr>
            </a:lvl3pPr>
            <a:lvl4pPr marR="0" lvl="3"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4pPr>
            <a:lvl5pPr marR="0" lvl="4"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4" name="Google Shape;134;p19"/>
          <p:cNvSpPr txBox="1">
            <a:spLocks noGrp="1"/>
          </p:cNvSpPr>
          <p:nvPr>
            <p:ph type="body" idx="1"/>
          </p:nvPr>
        </p:nvSpPr>
        <p:spPr>
          <a:xfrm>
            <a:off x="838200" y="768350"/>
            <a:ext cx="5042210" cy="53213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SzPts val="3200"/>
              <a:buNone/>
              <a:defRPr sz="3200" b="1">
                <a:solidFill>
                  <a:schemeClr val="lt1"/>
                </a:solidFill>
              </a:defRPr>
            </a:lvl1pPr>
            <a:lvl2pPr marL="914400" lvl="1" indent="-228600" algn="l">
              <a:lnSpc>
                <a:spcPct val="100000"/>
              </a:lnSpc>
              <a:spcBef>
                <a:spcPts val="1200"/>
              </a:spcBef>
              <a:spcAft>
                <a:spcPts val="0"/>
              </a:spcAft>
              <a:buSzPts val="1200"/>
              <a:buNone/>
              <a:defRPr sz="1200" cap="none">
                <a:solidFill>
                  <a:schemeClr val="accent1"/>
                </a:solidFill>
              </a:defRPr>
            </a:lvl2pPr>
            <a:lvl3pPr marL="1371600" lvl="2" indent="-342900" algn="l">
              <a:lnSpc>
                <a:spcPct val="10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800" b="0" i="0" u="none" strike="noStrike" cap="none">
                <a:solidFill>
                  <a:schemeClr val="lt1"/>
                </a:solidFill>
                <a:latin typeface="Arial"/>
                <a:ea typeface="Arial"/>
                <a:cs typeface="Arial"/>
                <a:sym typeface="Arial"/>
              </a:defRPr>
            </a:lvl1pPr>
            <a:lvl2pPr marL="0" lvl="1" indent="0" algn="r">
              <a:spcBef>
                <a:spcPts val="0"/>
              </a:spcBef>
              <a:buNone/>
              <a:defRPr sz="800" b="0" i="0" u="none" strike="noStrike" cap="none">
                <a:solidFill>
                  <a:schemeClr val="lt1"/>
                </a:solidFill>
                <a:latin typeface="Arial"/>
                <a:ea typeface="Arial"/>
                <a:cs typeface="Arial"/>
                <a:sym typeface="Arial"/>
              </a:defRPr>
            </a:lvl2pPr>
            <a:lvl3pPr marL="0" lvl="2" indent="0" algn="r">
              <a:spcBef>
                <a:spcPts val="0"/>
              </a:spcBef>
              <a:buNone/>
              <a:defRPr sz="800" b="0" i="0" u="none" strike="noStrike" cap="none">
                <a:solidFill>
                  <a:schemeClr val="lt1"/>
                </a:solidFill>
                <a:latin typeface="Arial"/>
                <a:ea typeface="Arial"/>
                <a:cs typeface="Arial"/>
                <a:sym typeface="Arial"/>
              </a:defRPr>
            </a:lvl3pPr>
            <a:lvl4pPr marL="0" lvl="3" indent="0" algn="r">
              <a:spcBef>
                <a:spcPts val="0"/>
              </a:spcBef>
              <a:buNone/>
              <a:defRPr sz="800" b="0" i="0" u="none" strike="noStrike" cap="none">
                <a:solidFill>
                  <a:schemeClr val="lt1"/>
                </a:solidFill>
                <a:latin typeface="Arial"/>
                <a:ea typeface="Arial"/>
                <a:cs typeface="Arial"/>
                <a:sym typeface="Arial"/>
              </a:defRPr>
            </a:lvl4pPr>
            <a:lvl5pPr marL="0" lvl="4" indent="0" algn="r">
              <a:spcBef>
                <a:spcPts val="0"/>
              </a:spcBef>
              <a:buNone/>
              <a:defRPr sz="800" b="0" i="0" u="none" strike="noStrike" cap="none">
                <a:solidFill>
                  <a:schemeClr val="lt1"/>
                </a:solidFill>
                <a:latin typeface="Arial"/>
                <a:ea typeface="Arial"/>
                <a:cs typeface="Arial"/>
                <a:sym typeface="Arial"/>
              </a:defRPr>
            </a:lvl5pPr>
            <a:lvl6pPr marL="0" lvl="5" indent="0" algn="r">
              <a:spcBef>
                <a:spcPts val="0"/>
              </a:spcBef>
              <a:buNone/>
              <a:defRPr sz="800" b="0" i="0" u="none" strike="noStrike" cap="none">
                <a:solidFill>
                  <a:schemeClr val="lt1"/>
                </a:solidFill>
                <a:latin typeface="Arial"/>
                <a:ea typeface="Arial"/>
                <a:cs typeface="Arial"/>
                <a:sym typeface="Arial"/>
              </a:defRPr>
            </a:lvl6pPr>
            <a:lvl7pPr marL="0" lvl="6" indent="0" algn="r">
              <a:spcBef>
                <a:spcPts val="0"/>
              </a:spcBef>
              <a:buNone/>
              <a:defRPr sz="800" b="0" i="0" u="none" strike="noStrike" cap="none">
                <a:solidFill>
                  <a:schemeClr val="lt1"/>
                </a:solidFill>
                <a:latin typeface="Arial"/>
                <a:ea typeface="Arial"/>
                <a:cs typeface="Arial"/>
                <a:sym typeface="Arial"/>
              </a:defRPr>
            </a:lvl7pPr>
            <a:lvl8pPr marL="0" lvl="7" indent="0" algn="r">
              <a:spcBef>
                <a:spcPts val="0"/>
              </a:spcBef>
              <a:buNone/>
              <a:defRPr sz="800" b="0" i="0" u="none" strike="noStrike" cap="none">
                <a:solidFill>
                  <a:schemeClr val="lt1"/>
                </a:solidFill>
                <a:latin typeface="Arial"/>
                <a:ea typeface="Arial"/>
                <a:cs typeface="Arial"/>
                <a:sym typeface="Arial"/>
              </a:defRPr>
            </a:lvl8pPr>
            <a:lvl9pPr marL="0" lvl="8" indent="0" algn="r">
              <a:spcBef>
                <a:spcPts val="0"/>
              </a:spcBef>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o-NO"/>
              <a:t>‹#›</a:t>
            </a:fld>
            <a:endParaRPr/>
          </a:p>
        </p:txBody>
      </p:sp>
      <p:pic>
        <p:nvPicPr>
          <p:cNvPr id="138" name="Google Shape;138;p1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41096" y="6334729"/>
            <a:ext cx="320439" cy="408364"/>
          </a:xfrm>
          <a:prstGeom prst="rect">
            <a:avLst/>
          </a:prstGeom>
          <a:noFill/>
          <a:ln>
            <a:noFill/>
          </a:ln>
        </p:spPr>
      </p:pic>
    </p:spTree>
    <p:extLst>
      <p:ext uri="{BB962C8B-B14F-4D97-AF65-F5344CB8AC3E}">
        <p14:creationId xmlns:p14="http://schemas.microsoft.com/office/powerpoint/2010/main" val="298198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ammenligning">
  <p:cSld name="Sammenligning">
    <p:spTree>
      <p:nvGrpSpPr>
        <p:cNvPr id="1" name="Shape 139"/>
        <p:cNvGrpSpPr/>
        <p:nvPr/>
      </p:nvGrpSpPr>
      <p:grpSpPr>
        <a:xfrm>
          <a:off x="0" y="0"/>
          <a:ext cx="0" cy="0"/>
          <a:chOff x="0" y="0"/>
          <a:chExt cx="0" cy="0"/>
        </a:xfrm>
      </p:grpSpPr>
      <p:sp>
        <p:nvSpPr>
          <p:cNvPr id="140" name="Google Shape;140;p20"/>
          <p:cNvSpPr txBox="1">
            <a:spLocks noGrp="1"/>
          </p:cNvSpPr>
          <p:nvPr>
            <p:ph type="body" idx="1"/>
          </p:nvPr>
        </p:nvSpPr>
        <p:spPr>
          <a:xfrm>
            <a:off x="839789" y="2982726"/>
            <a:ext cx="3308400" cy="654051"/>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600"/>
              </a:spcBef>
              <a:spcAft>
                <a:spcPts val="0"/>
              </a:spcAft>
              <a:buSzPts val="1800"/>
              <a:buNone/>
              <a:defRPr sz="1800" b="1" cap="none">
                <a:solidFill>
                  <a:srgbClr val="11254A"/>
                </a:solidFill>
              </a:defRPr>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1" name="Google Shape;141;p20"/>
          <p:cNvSpPr txBox="1">
            <a:spLocks noGrp="1"/>
          </p:cNvSpPr>
          <p:nvPr>
            <p:ph type="body" idx="2"/>
          </p:nvPr>
        </p:nvSpPr>
        <p:spPr>
          <a:xfrm>
            <a:off x="839789" y="3636779"/>
            <a:ext cx="3308400" cy="2549710"/>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1000"/>
              </a:spcBef>
              <a:spcAft>
                <a:spcPts val="0"/>
              </a:spcAft>
              <a:buSzPts val="1600"/>
              <a:buChar char="•"/>
              <a:defRPr sz="1600"/>
            </a:lvl1pPr>
            <a:lvl2pPr marL="914400" lvl="1" indent="-330200" algn="l">
              <a:lnSpc>
                <a:spcPct val="100000"/>
              </a:lnSpc>
              <a:spcBef>
                <a:spcPts val="500"/>
              </a:spcBef>
              <a:spcAft>
                <a:spcPts val="0"/>
              </a:spcAft>
              <a:buSzPts val="1600"/>
              <a:buChar char="•"/>
              <a:defRPr sz="1600"/>
            </a:lvl2pPr>
            <a:lvl3pPr marL="1371600" lvl="2" indent="-330200" algn="l">
              <a:lnSpc>
                <a:spcPct val="100000"/>
              </a:lnSpc>
              <a:spcBef>
                <a:spcPts val="500"/>
              </a:spcBef>
              <a:spcAft>
                <a:spcPts val="0"/>
              </a:spcAft>
              <a:buSzPts val="1600"/>
              <a:buChar char="•"/>
              <a:defRPr sz="16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20"/>
          <p:cNvSpPr txBox="1">
            <a:spLocks noGrp="1"/>
          </p:cNvSpPr>
          <p:nvPr>
            <p:ph type="body" idx="3"/>
          </p:nvPr>
        </p:nvSpPr>
        <p:spPr>
          <a:xfrm>
            <a:off x="4434703" y="2982726"/>
            <a:ext cx="3309551" cy="654051"/>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600"/>
              </a:spcBef>
              <a:spcAft>
                <a:spcPts val="0"/>
              </a:spcAft>
              <a:buSzPts val="1800"/>
              <a:buNone/>
              <a:defRPr sz="1800" b="1" cap="none">
                <a:solidFill>
                  <a:srgbClr val="11254A"/>
                </a:solidFill>
              </a:defRPr>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3" name="Google Shape;143;p20"/>
          <p:cNvSpPr txBox="1">
            <a:spLocks noGrp="1"/>
          </p:cNvSpPr>
          <p:nvPr>
            <p:ph type="body" idx="4"/>
          </p:nvPr>
        </p:nvSpPr>
        <p:spPr>
          <a:xfrm>
            <a:off x="4434703" y="3636779"/>
            <a:ext cx="3309551" cy="2549710"/>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1000"/>
              </a:spcBef>
              <a:spcAft>
                <a:spcPts val="0"/>
              </a:spcAft>
              <a:buSzPts val="1600"/>
              <a:buChar char="•"/>
              <a:defRPr sz="1600"/>
            </a:lvl1pPr>
            <a:lvl2pPr marL="914400" lvl="1" indent="-330200" algn="l">
              <a:lnSpc>
                <a:spcPct val="100000"/>
              </a:lnSpc>
              <a:spcBef>
                <a:spcPts val="500"/>
              </a:spcBef>
              <a:spcAft>
                <a:spcPts val="0"/>
              </a:spcAft>
              <a:buSzPts val="1600"/>
              <a:buChar char="•"/>
              <a:defRPr sz="1600"/>
            </a:lvl2pPr>
            <a:lvl3pPr marL="1371600" lvl="2" indent="-330200" algn="l">
              <a:lnSpc>
                <a:spcPct val="100000"/>
              </a:lnSpc>
              <a:spcBef>
                <a:spcPts val="500"/>
              </a:spcBef>
              <a:spcAft>
                <a:spcPts val="0"/>
              </a:spcAft>
              <a:buSzPts val="1600"/>
              <a:buChar char="•"/>
              <a:defRPr sz="16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
        <p:nvSpPr>
          <p:cNvPr id="147" name="Google Shape;147;p20"/>
          <p:cNvSpPr txBox="1">
            <a:spLocks noGrp="1"/>
          </p:cNvSpPr>
          <p:nvPr>
            <p:ph type="body" idx="5"/>
          </p:nvPr>
        </p:nvSpPr>
        <p:spPr>
          <a:xfrm>
            <a:off x="8045837" y="2982726"/>
            <a:ext cx="3309551" cy="654051"/>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600"/>
              </a:spcBef>
              <a:spcAft>
                <a:spcPts val="0"/>
              </a:spcAft>
              <a:buSzPts val="1800"/>
              <a:buNone/>
              <a:defRPr sz="1800" b="1" cap="none">
                <a:solidFill>
                  <a:srgbClr val="11254A"/>
                </a:solidFill>
              </a:defRPr>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8" name="Google Shape;148;p20"/>
          <p:cNvSpPr txBox="1">
            <a:spLocks noGrp="1"/>
          </p:cNvSpPr>
          <p:nvPr>
            <p:ph type="body" idx="6"/>
          </p:nvPr>
        </p:nvSpPr>
        <p:spPr>
          <a:xfrm>
            <a:off x="8045837" y="3636779"/>
            <a:ext cx="3309551" cy="2549710"/>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1000"/>
              </a:spcBef>
              <a:spcAft>
                <a:spcPts val="0"/>
              </a:spcAft>
              <a:buSzPts val="1600"/>
              <a:buChar char="•"/>
              <a:defRPr sz="1600"/>
            </a:lvl1pPr>
            <a:lvl2pPr marL="914400" lvl="1" indent="-330200" algn="l">
              <a:lnSpc>
                <a:spcPct val="100000"/>
              </a:lnSpc>
              <a:spcBef>
                <a:spcPts val="500"/>
              </a:spcBef>
              <a:spcAft>
                <a:spcPts val="0"/>
              </a:spcAft>
              <a:buSzPts val="1600"/>
              <a:buChar char="•"/>
              <a:defRPr sz="1600"/>
            </a:lvl2pPr>
            <a:lvl3pPr marL="1371600" lvl="2" indent="-330200" algn="l">
              <a:lnSpc>
                <a:spcPct val="100000"/>
              </a:lnSpc>
              <a:spcBef>
                <a:spcPts val="500"/>
              </a:spcBef>
              <a:spcAft>
                <a:spcPts val="0"/>
              </a:spcAft>
              <a:buSzPts val="1600"/>
              <a:buChar char="•"/>
              <a:defRPr sz="16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20"/>
          <p:cNvSpPr>
            <a:spLocks noGrp="1"/>
          </p:cNvSpPr>
          <p:nvPr>
            <p:ph type="pic" idx="7"/>
          </p:nvPr>
        </p:nvSpPr>
        <p:spPr>
          <a:xfrm>
            <a:off x="947352" y="1902725"/>
            <a:ext cx="1080000" cy="1080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1600"/>
              </a:spcBef>
              <a:spcAft>
                <a:spcPts val="0"/>
              </a:spcAft>
              <a:buClr>
                <a:srgbClr val="11254A"/>
              </a:buClr>
              <a:buSzPts val="1000"/>
              <a:buFont typeface="Arial"/>
              <a:buNone/>
              <a:defRPr sz="1000" b="0" i="0" u="none" strike="noStrike" cap="none">
                <a:solidFill>
                  <a:srgbClr val="11254A"/>
                </a:solidFill>
                <a:latin typeface="Arial"/>
                <a:ea typeface="Arial"/>
                <a:cs typeface="Arial"/>
                <a:sym typeface="Arial"/>
              </a:defRPr>
            </a:lvl1pPr>
            <a:lvl2pPr marR="0" lvl="1" algn="l" rtl="0">
              <a:lnSpc>
                <a:spcPct val="100000"/>
              </a:lnSpc>
              <a:spcBef>
                <a:spcPts val="500"/>
              </a:spcBef>
              <a:spcAft>
                <a:spcPts val="0"/>
              </a:spcAft>
              <a:buClr>
                <a:srgbClr val="11254A"/>
              </a:buClr>
              <a:buSzPts val="1800"/>
              <a:buFont typeface="Arial"/>
              <a:buChar char="•"/>
              <a:defRPr sz="1800" b="0" i="0" u="none" strike="noStrike" cap="none">
                <a:solidFill>
                  <a:srgbClr val="11254A"/>
                </a:solidFill>
                <a:latin typeface="Arial"/>
                <a:ea typeface="Arial"/>
                <a:cs typeface="Arial"/>
                <a:sym typeface="Arial"/>
              </a:defRPr>
            </a:lvl2pPr>
            <a:lvl3pPr marR="0" lvl="2" algn="l" rtl="0">
              <a:lnSpc>
                <a:spcPct val="100000"/>
              </a:lnSpc>
              <a:spcBef>
                <a:spcPts val="500"/>
              </a:spcBef>
              <a:spcAft>
                <a:spcPts val="0"/>
              </a:spcAft>
              <a:buClr>
                <a:srgbClr val="11254A"/>
              </a:buClr>
              <a:buSzPts val="1600"/>
              <a:buFont typeface="Arial"/>
              <a:buChar char="•"/>
              <a:defRPr sz="1600" b="0" i="0" u="none" strike="noStrike" cap="none">
                <a:solidFill>
                  <a:srgbClr val="11254A"/>
                </a:solidFill>
                <a:latin typeface="Arial"/>
                <a:ea typeface="Arial"/>
                <a:cs typeface="Arial"/>
                <a:sym typeface="Arial"/>
              </a:defRPr>
            </a:lvl3pPr>
            <a:lvl4pPr marR="0" lvl="3"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4pPr>
            <a:lvl5pPr marR="0" lvl="4"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0" name="Google Shape;150;p20"/>
          <p:cNvSpPr>
            <a:spLocks noGrp="1"/>
          </p:cNvSpPr>
          <p:nvPr>
            <p:ph type="pic" idx="8"/>
          </p:nvPr>
        </p:nvSpPr>
        <p:spPr>
          <a:xfrm>
            <a:off x="4542266" y="1902725"/>
            <a:ext cx="1080000" cy="1080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1600"/>
              </a:spcBef>
              <a:spcAft>
                <a:spcPts val="0"/>
              </a:spcAft>
              <a:buClr>
                <a:srgbClr val="11254A"/>
              </a:buClr>
              <a:buSzPts val="1000"/>
              <a:buFont typeface="Arial"/>
              <a:buNone/>
              <a:defRPr sz="1000" b="0" i="0" u="none" strike="noStrike" cap="none">
                <a:solidFill>
                  <a:srgbClr val="11254A"/>
                </a:solidFill>
                <a:latin typeface="Arial"/>
                <a:ea typeface="Arial"/>
                <a:cs typeface="Arial"/>
                <a:sym typeface="Arial"/>
              </a:defRPr>
            </a:lvl1pPr>
            <a:lvl2pPr marR="0" lvl="1" algn="l" rtl="0">
              <a:lnSpc>
                <a:spcPct val="100000"/>
              </a:lnSpc>
              <a:spcBef>
                <a:spcPts val="500"/>
              </a:spcBef>
              <a:spcAft>
                <a:spcPts val="0"/>
              </a:spcAft>
              <a:buClr>
                <a:srgbClr val="11254A"/>
              </a:buClr>
              <a:buSzPts val="1800"/>
              <a:buFont typeface="Arial"/>
              <a:buChar char="•"/>
              <a:defRPr sz="1800" b="0" i="0" u="none" strike="noStrike" cap="none">
                <a:solidFill>
                  <a:srgbClr val="11254A"/>
                </a:solidFill>
                <a:latin typeface="Arial"/>
                <a:ea typeface="Arial"/>
                <a:cs typeface="Arial"/>
                <a:sym typeface="Arial"/>
              </a:defRPr>
            </a:lvl2pPr>
            <a:lvl3pPr marR="0" lvl="2" algn="l" rtl="0">
              <a:lnSpc>
                <a:spcPct val="100000"/>
              </a:lnSpc>
              <a:spcBef>
                <a:spcPts val="500"/>
              </a:spcBef>
              <a:spcAft>
                <a:spcPts val="0"/>
              </a:spcAft>
              <a:buClr>
                <a:srgbClr val="11254A"/>
              </a:buClr>
              <a:buSzPts val="1600"/>
              <a:buFont typeface="Arial"/>
              <a:buChar char="•"/>
              <a:defRPr sz="1600" b="0" i="0" u="none" strike="noStrike" cap="none">
                <a:solidFill>
                  <a:srgbClr val="11254A"/>
                </a:solidFill>
                <a:latin typeface="Arial"/>
                <a:ea typeface="Arial"/>
                <a:cs typeface="Arial"/>
                <a:sym typeface="Arial"/>
              </a:defRPr>
            </a:lvl3pPr>
            <a:lvl4pPr marR="0" lvl="3"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4pPr>
            <a:lvl5pPr marR="0" lvl="4"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1" name="Google Shape;151;p20"/>
          <p:cNvSpPr>
            <a:spLocks noGrp="1"/>
          </p:cNvSpPr>
          <p:nvPr>
            <p:ph type="pic" idx="9"/>
          </p:nvPr>
        </p:nvSpPr>
        <p:spPr>
          <a:xfrm>
            <a:off x="8153400" y="1902725"/>
            <a:ext cx="1080000" cy="1080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1600"/>
              </a:spcBef>
              <a:spcAft>
                <a:spcPts val="0"/>
              </a:spcAft>
              <a:buClr>
                <a:srgbClr val="11254A"/>
              </a:buClr>
              <a:buSzPts val="1000"/>
              <a:buFont typeface="Arial"/>
              <a:buNone/>
              <a:defRPr sz="1000" b="0" i="0" u="none" strike="noStrike" cap="none">
                <a:solidFill>
                  <a:srgbClr val="11254A"/>
                </a:solidFill>
                <a:latin typeface="Arial"/>
                <a:ea typeface="Arial"/>
                <a:cs typeface="Arial"/>
                <a:sym typeface="Arial"/>
              </a:defRPr>
            </a:lvl1pPr>
            <a:lvl2pPr marR="0" lvl="1" algn="l" rtl="0">
              <a:lnSpc>
                <a:spcPct val="100000"/>
              </a:lnSpc>
              <a:spcBef>
                <a:spcPts val="500"/>
              </a:spcBef>
              <a:spcAft>
                <a:spcPts val="0"/>
              </a:spcAft>
              <a:buClr>
                <a:srgbClr val="11254A"/>
              </a:buClr>
              <a:buSzPts val="1800"/>
              <a:buFont typeface="Arial"/>
              <a:buChar char="•"/>
              <a:defRPr sz="1800" b="0" i="0" u="none" strike="noStrike" cap="none">
                <a:solidFill>
                  <a:srgbClr val="11254A"/>
                </a:solidFill>
                <a:latin typeface="Arial"/>
                <a:ea typeface="Arial"/>
                <a:cs typeface="Arial"/>
                <a:sym typeface="Arial"/>
              </a:defRPr>
            </a:lvl2pPr>
            <a:lvl3pPr marR="0" lvl="2" algn="l" rtl="0">
              <a:lnSpc>
                <a:spcPct val="100000"/>
              </a:lnSpc>
              <a:spcBef>
                <a:spcPts val="500"/>
              </a:spcBef>
              <a:spcAft>
                <a:spcPts val="0"/>
              </a:spcAft>
              <a:buClr>
                <a:srgbClr val="11254A"/>
              </a:buClr>
              <a:buSzPts val="1600"/>
              <a:buFont typeface="Arial"/>
              <a:buChar char="•"/>
              <a:defRPr sz="1600" b="0" i="0" u="none" strike="noStrike" cap="none">
                <a:solidFill>
                  <a:srgbClr val="11254A"/>
                </a:solidFill>
                <a:latin typeface="Arial"/>
                <a:ea typeface="Arial"/>
                <a:cs typeface="Arial"/>
                <a:sym typeface="Arial"/>
              </a:defRPr>
            </a:lvl3pPr>
            <a:lvl4pPr marR="0" lvl="3"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4pPr>
            <a:lvl5pPr marR="0" lvl="4"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2" name="Google Shape;152;p20"/>
          <p:cNvSpPr txBox="1">
            <a:spLocks noGrp="1"/>
          </p:cNvSpPr>
          <p:nvPr>
            <p:ph type="title"/>
          </p:nvPr>
        </p:nvSpPr>
        <p:spPr>
          <a:xfrm>
            <a:off x="838200" y="197708"/>
            <a:ext cx="10515600" cy="116977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1254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2961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extLst>
    <p:ext uri="{DCECCB84-F9BA-43D5-87BE-67443E8EF086}">
      <p15:sldGuideLst xmlns:p15="http://schemas.microsoft.com/office/powerpoint/2012/main">
        <p15:guide id="1" orient="horz" pos="389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Sammenligning blå">
  <p:cSld name="Sammenligning blå">
    <p:bg>
      <p:bgPr>
        <a:solidFill>
          <a:srgbClr val="11254A"/>
        </a:solidFill>
        <a:effectLst/>
      </p:bgPr>
    </p:bg>
    <p:spTree>
      <p:nvGrpSpPr>
        <p:cNvPr id="1" name="Shape 153"/>
        <p:cNvGrpSpPr/>
        <p:nvPr/>
      </p:nvGrpSpPr>
      <p:grpSpPr>
        <a:xfrm>
          <a:off x="0" y="0"/>
          <a:ext cx="0" cy="0"/>
          <a:chOff x="0" y="0"/>
          <a:chExt cx="0" cy="0"/>
        </a:xfrm>
      </p:grpSpPr>
      <p:sp>
        <p:nvSpPr>
          <p:cNvPr id="154" name="Google Shape;154;p21"/>
          <p:cNvSpPr txBox="1">
            <a:spLocks noGrp="1"/>
          </p:cNvSpPr>
          <p:nvPr>
            <p:ph type="body" idx="1"/>
          </p:nvPr>
        </p:nvSpPr>
        <p:spPr>
          <a:xfrm>
            <a:off x="839789" y="2982726"/>
            <a:ext cx="3308400" cy="654051"/>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600"/>
              </a:spcBef>
              <a:spcAft>
                <a:spcPts val="0"/>
              </a:spcAft>
              <a:buSzPts val="1800"/>
              <a:buNone/>
              <a:defRPr sz="1800" b="1" cap="none">
                <a:solidFill>
                  <a:schemeClr val="lt1"/>
                </a:solidFill>
              </a:defRPr>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5" name="Google Shape;155;p21"/>
          <p:cNvSpPr txBox="1">
            <a:spLocks noGrp="1"/>
          </p:cNvSpPr>
          <p:nvPr>
            <p:ph type="body" idx="2"/>
          </p:nvPr>
        </p:nvSpPr>
        <p:spPr>
          <a:xfrm>
            <a:off x="839789" y="3636779"/>
            <a:ext cx="3308400" cy="2549710"/>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1000"/>
              </a:spcBef>
              <a:spcAft>
                <a:spcPts val="0"/>
              </a:spcAft>
              <a:buSzPts val="1600"/>
              <a:buChar char="•"/>
              <a:defRPr sz="1600">
                <a:solidFill>
                  <a:schemeClr val="lt1"/>
                </a:solidFill>
              </a:defRPr>
            </a:lvl1pPr>
            <a:lvl2pPr marL="914400" lvl="1" indent="-330200" algn="l">
              <a:lnSpc>
                <a:spcPct val="100000"/>
              </a:lnSpc>
              <a:spcBef>
                <a:spcPts val="500"/>
              </a:spcBef>
              <a:spcAft>
                <a:spcPts val="0"/>
              </a:spcAft>
              <a:buSzPts val="1600"/>
              <a:buChar char="•"/>
              <a:defRPr sz="1600">
                <a:solidFill>
                  <a:schemeClr val="lt1"/>
                </a:solidFill>
              </a:defRPr>
            </a:lvl2pPr>
            <a:lvl3pPr marL="1371600" lvl="2" indent="-330200" algn="l">
              <a:lnSpc>
                <a:spcPct val="100000"/>
              </a:lnSpc>
              <a:spcBef>
                <a:spcPts val="500"/>
              </a:spcBef>
              <a:spcAft>
                <a:spcPts val="0"/>
              </a:spcAft>
              <a:buSzPts val="1600"/>
              <a:buChar char="•"/>
              <a:defRPr sz="1600">
                <a:solidFill>
                  <a:schemeClr val="lt1"/>
                </a:solidFill>
              </a:defRPr>
            </a:lvl3pPr>
            <a:lvl4pPr marL="1828800" lvl="3" indent="-330200" algn="l">
              <a:lnSpc>
                <a:spcPct val="90000"/>
              </a:lnSpc>
              <a:spcBef>
                <a:spcPts val="500"/>
              </a:spcBef>
              <a:spcAft>
                <a:spcPts val="0"/>
              </a:spcAft>
              <a:buSzPts val="1600"/>
              <a:buChar char="•"/>
              <a:defRPr sz="1600">
                <a:solidFill>
                  <a:schemeClr val="lt1"/>
                </a:solidFill>
              </a:defRPr>
            </a:lvl4pPr>
            <a:lvl5pPr marL="2286000" lvl="4" indent="-330200" algn="l">
              <a:lnSpc>
                <a:spcPct val="90000"/>
              </a:lnSpc>
              <a:spcBef>
                <a:spcPts val="500"/>
              </a:spcBef>
              <a:spcAft>
                <a:spcPts val="0"/>
              </a:spcAft>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21"/>
          <p:cNvSpPr txBox="1">
            <a:spLocks noGrp="1"/>
          </p:cNvSpPr>
          <p:nvPr>
            <p:ph type="body" idx="3"/>
          </p:nvPr>
        </p:nvSpPr>
        <p:spPr>
          <a:xfrm>
            <a:off x="4434703" y="2982726"/>
            <a:ext cx="3309551" cy="654051"/>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600"/>
              </a:spcBef>
              <a:spcAft>
                <a:spcPts val="0"/>
              </a:spcAft>
              <a:buSzPts val="1800"/>
              <a:buNone/>
              <a:defRPr sz="1800" b="1" cap="none">
                <a:solidFill>
                  <a:schemeClr val="lt1"/>
                </a:solidFill>
              </a:defRPr>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7" name="Google Shape;157;p21"/>
          <p:cNvSpPr txBox="1">
            <a:spLocks noGrp="1"/>
          </p:cNvSpPr>
          <p:nvPr>
            <p:ph type="body" idx="4"/>
          </p:nvPr>
        </p:nvSpPr>
        <p:spPr>
          <a:xfrm>
            <a:off x="4434703" y="3636779"/>
            <a:ext cx="3309551" cy="2549710"/>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1000"/>
              </a:spcBef>
              <a:spcAft>
                <a:spcPts val="0"/>
              </a:spcAft>
              <a:buSzPts val="1600"/>
              <a:buChar char="•"/>
              <a:defRPr sz="1600">
                <a:solidFill>
                  <a:schemeClr val="lt1"/>
                </a:solidFill>
              </a:defRPr>
            </a:lvl1pPr>
            <a:lvl2pPr marL="914400" lvl="1" indent="-330200" algn="l">
              <a:lnSpc>
                <a:spcPct val="100000"/>
              </a:lnSpc>
              <a:spcBef>
                <a:spcPts val="500"/>
              </a:spcBef>
              <a:spcAft>
                <a:spcPts val="0"/>
              </a:spcAft>
              <a:buSzPts val="1600"/>
              <a:buChar char="•"/>
              <a:defRPr sz="1600">
                <a:solidFill>
                  <a:schemeClr val="lt1"/>
                </a:solidFill>
              </a:defRPr>
            </a:lvl2pPr>
            <a:lvl3pPr marL="1371600" lvl="2" indent="-330200" algn="l">
              <a:lnSpc>
                <a:spcPct val="100000"/>
              </a:lnSpc>
              <a:spcBef>
                <a:spcPts val="500"/>
              </a:spcBef>
              <a:spcAft>
                <a:spcPts val="0"/>
              </a:spcAft>
              <a:buSzPts val="1600"/>
              <a:buChar char="•"/>
              <a:defRPr sz="1600">
                <a:solidFill>
                  <a:schemeClr val="lt1"/>
                </a:solidFill>
              </a:defRPr>
            </a:lvl3pPr>
            <a:lvl4pPr marL="1828800" lvl="3" indent="-330200" algn="l">
              <a:lnSpc>
                <a:spcPct val="90000"/>
              </a:lnSpc>
              <a:spcBef>
                <a:spcPts val="500"/>
              </a:spcBef>
              <a:spcAft>
                <a:spcPts val="0"/>
              </a:spcAft>
              <a:buSzPts val="1600"/>
              <a:buChar char="•"/>
              <a:defRPr sz="1600">
                <a:solidFill>
                  <a:schemeClr val="lt1"/>
                </a:solidFill>
              </a:defRPr>
            </a:lvl4pPr>
            <a:lvl5pPr marL="2286000" lvl="4" indent="-330200" algn="l">
              <a:lnSpc>
                <a:spcPct val="90000"/>
              </a:lnSpc>
              <a:spcBef>
                <a:spcPts val="500"/>
              </a:spcBef>
              <a:spcAft>
                <a:spcPts val="0"/>
              </a:spcAft>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
        <p:nvSpPr>
          <p:cNvPr id="161" name="Google Shape;161;p21"/>
          <p:cNvSpPr txBox="1">
            <a:spLocks noGrp="1"/>
          </p:cNvSpPr>
          <p:nvPr>
            <p:ph type="body" idx="5"/>
          </p:nvPr>
        </p:nvSpPr>
        <p:spPr>
          <a:xfrm>
            <a:off x="8045837" y="2982726"/>
            <a:ext cx="3309551" cy="654051"/>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600"/>
              </a:spcBef>
              <a:spcAft>
                <a:spcPts val="0"/>
              </a:spcAft>
              <a:buSzPts val="1800"/>
              <a:buNone/>
              <a:defRPr sz="1800" b="1" cap="none">
                <a:solidFill>
                  <a:schemeClr val="lt1"/>
                </a:solidFill>
              </a:defRPr>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2" name="Google Shape;162;p21"/>
          <p:cNvSpPr txBox="1">
            <a:spLocks noGrp="1"/>
          </p:cNvSpPr>
          <p:nvPr>
            <p:ph type="body" idx="6"/>
          </p:nvPr>
        </p:nvSpPr>
        <p:spPr>
          <a:xfrm>
            <a:off x="8045837" y="3636779"/>
            <a:ext cx="3309551" cy="2549710"/>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1000"/>
              </a:spcBef>
              <a:spcAft>
                <a:spcPts val="0"/>
              </a:spcAft>
              <a:buSzPts val="1600"/>
              <a:buChar char="•"/>
              <a:defRPr sz="1600">
                <a:solidFill>
                  <a:schemeClr val="lt1"/>
                </a:solidFill>
              </a:defRPr>
            </a:lvl1pPr>
            <a:lvl2pPr marL="914400" lvl="1" indent="-330200" algn="l">
              <a:lnSpc>
                <a:spcPct val="100000"/>
              </a:lnSpc>
              <a:spcBef>
                <a:spcPts val="500"/>
              </a:spcBef>
              <a:spcAft>
                <a:spcPts val="0"/>
              </a:spcAft>
              <a:buSzPts val="1600"/>
              <a:buChar char="•"/>
              <a:defRPr sz="1600">
                <a:solidFill>
                  <a:schemeClr val="lt1"/>
                </a:solidFill>
              </a:defRPr>
            </a:lvl2pPr>
            <a:lvl3pPr marL="1371600" lvl="2" indent="-330200" algn="l">
              <a:lnSpc>
                <a:spcPct val="100000"/>
              </a:lnSpc>
              <a:spcBef>
                <a:spcPts val="500"/>
              </a:spcBef>
              <a:spcAft>
                <a:spcPts val="0"/>
              </a:spcAft>
              <a:buSzPts val="1600"/>
              <a:buChar char="•"/>
              <a:defRPr sz="1600">
                <a:solidFill>
                  <a:schemeClr val="lt1"/>
                </a:solidFill>
              </a:defRPr>
            </a:lvl3pPr>
            <a:lvl4pPr marL="1828800" lvl="3" indent="-330200" algn="l">
              <a:lnSpc>
                <a:spcPct val="90000"/>
              </a:lnSpc>
              <a:spcBef>
                <a:spcPts val="500"/>
              </a:spcBef>
              <a:spcAft>
                <a:spcPts val="0"/>
              </a:spcAft>
              <a:buSzPts val="1600"/>
              <a:buChar char="•"/>
              <a:defRPr sz="1600">
                <a:solidFill>
                  <a:schemeClr val="lt1"/>
                </a:solidFill>
              </a:defRPr>
            </a:lvl4pPr>
            <a:lvl5pPr marL="2286000" lvl="4" indent="-330200" algn="l">
              <a:lnSpc>
                <a:spcPct val="90000"/>
              </a:lnSpc>
              <a:spcBef>
                <a:spcPts val="500"/>
              </a:spcBef>
              <a:spcAft>
                <a:spcPts val="0"/>
              </a:spcAft>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21"/>
          <p:cNvSpPr>
            <a:spLocks noGrp="1"/>
          </p:cNvSpPr>
          <p:nvPr>
            <p:ph type="pic" idx="7"/>
          </p:nvPr>
        </p:nvSpPr>
        <p:spPr>
          <a:xfrm>
            <a:off x="947352" y="1902725"/>
            <a:ext cx="1080000" cy="1080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1600"/>
              </a:spcBef>
              <a:spcAft>
                <a:spcPts val="0"/>
              </a:spcAft>
              <a:buClr>
                <a:srgbClr val="11254A"/>
              </a:buClr>
              <a:buSzPts val="1000"/>
              <a:buFont typeface="Arial"/>
              <a:buNone/>
              <a:defRPr sz="1000" b="0" i="0" u="none" strike="noStrike" cap="none">
                <a:solidFill>
                  <a:srgbClr val="11254A"/>
                </a:solidFill>
                <a:latin typeface="Arial"/>
                <a:ea typeface="Arial"/>
                <a:cs typeface="Arial"/>
                <a:sym typeface="Arial"/>
              </a:defRPr>
            </a:lvl1pPr>
            <a:lvl2pPr marR="0" lvl="1" algn="l" rtl="0">
              <a:lnSpc>
                <a:spcPct val="100000"/>
              </a:lnSpc>
              <a:spcBef>
                <a:spcPts val="500"/>
              </a:spcBef>
              <a:spcAft>
                <a:spcPts val="0"/>
              </a:spcAft>
              <a:buClr>
                <a:srgbClr val="11254A"/>
              </a:buClr>
              <a:buSzPts val="1800"/>
              <a:buFont typeface="Arial"/>
              <a:buChar char="•"/>
              <a:defRPr sz="1800" b="0" i="0" u="none" strike="noStrike" cap="none">
                <a:solidFill>
                  <a:srgbClr val="11254A"/>
                </a:solidFill>
                <a:latin typeface="Arial"/>
                <a:ea typeface="Arial"/>
                <a:cs typeface="Arial"/>
                <a:sym typeface="Arial"/>
              </a:defRPr>
            </a:lvl2pPr>
            <a:lvl3pPr marR="0" lvl="2" algn="l" rtl="0">
              <a:lnSpc>
                <a:spcPct val="100000"/>
              </a:lnSpc>
              <a:spcBef>
                <a:spcPts val="500"/>
              </a:spcBef>
              <a:spcAft>
                <a:spcPts val="0"/>
              </a:spcAft>
              <a:buClr>
                <a:srgbClr val="11254A"/>
              </a:buClr>
              <a:buSzPts val="1600"/>
              <a:buFont typeface="Arial"/>
              <a:buChar char="•"/>
              <a:defRPr sz="1600" b="0" i="0" u="none" strike="noStrike" cap="none">
                <a:solidFill>
                  <a:srgbClr val="11254A"/>
                </a:solidFill>
                <a:latin typeface="Arial"/>
                <a:ea typeface="Arial"/>
                <a:cs typeface="Arial"/>
                <a:sym typeface="Arial"/>
              </a:defRPr>
            </a:lvl3pPr>
            <a:lvl4pPr marR="0" lvl="3"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4pPr>
            <a:lvl5pPr marR="0" lvl="4"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4" name="Google Shape;164;p21"/>
          <p:cNvSpPr>
            <a:spLocks noGrp="1"/>
          </p:cNvSpPr>
          <p:nvPr>
            <p:ph type="pic" idx="8"/>
          </p:nvPr>
        </p:nvSpPr>
        <p:spPr>
          <a:xfrm>
            <a:off x="4542266" y="1902725"/>
            <a:ext cx="1080000" cy="1080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1600"/>
              </a:spcBef>
              <a:spcAft>
                <a:spcPts val="0"/>
              </a:spcAft>
              <a:buClr>
                <a:srgbClr val="11254A"/>
              </a:buClr>
              <a:buSzPts val="1000"/>
              <a:buFont typeface="Arial"/>
              <a:buNone/>
              <a:defRPr sz="1000" b="0" i="0" u="none" strike="noStrike" cap="none">
                <a:solidFill>
                  <a:srgbClr val="11254A"/>
                </a:solidFill>
                <a:latin typeface="Arial"/>
                <a:ea typeface="Arial"/>
                <a:cs typeface="Arial"/>
                <a:sym typeface="Arial"/>
              </a:defRPr>
            </a:lvl1pPr>
            <a:lvl2pPr marR="0" lvl="1" algn="l" rtl="0">
              <a:lnSpc>
                <a:spcPct val="100000"/>
              </a:lnSpc>
              <a:spcBef>
                <a:spcPts val="500"/>
              </a:spcBef>
              <a:spcAft>
                <a:spcPts val="0"/>
              </a:spcAft>
              <a:buClr>
                <a:srgbClr val="11254A"/>
              </a:buClr>
              <a:buSzPts val="1800"/>
              <a:buFont typeface="Arial"/>
              <a:buChar char="•"/>
              <a:defRPr sz="1800" b="0" i="0" u="none" strike="noStrike" cap="none">
                <a:solidFill>
                  <a:srgbClr val="11254A"/>
                </a:solidFill>
                <a:latin typeface="Arial"/>
                <a:ea typeface="Arial"/>
                <a:cs typeface="Arial"/>
                <a:sym typeface="Arial"/>
              </a:defRPr>
            </a:lvl2pPr>
            <a:lvl3pPr marR="0" lvl="2" algn="l" rtl="0">
              <a:lnSpc>
                <a:spcPct val="100000"/>
              </a:lnSpc>
              <a:spcBef>
                <a:spcPts val="500"/>
              </a:spcBef>
              <a:spcAft>
                <a:spcPts val="0"/>
              </a:spcAft>
              <a:buClr>
                <a:srgbClr val="11254A"/>
              </a:buClr>
              <a:buSzPts val="1600"/>
              <a:buFont typeface="Arial"/>
              <a:buChar char="•"/>
              <a:defRPr sz="1600" b="0" i="0" u="none" strike="noStrike" cap="none">
                <a:solidFill>
                  <a:srgbClr val="11254A"/>
                </a:solidFill>
                <a:latin typeface="Arial"/>
                <a:ea typeface="Arial"/>
                <a:cs typeface="Arial"/>
                <a:sym typeface="Arial"/>
              </a:defRPr>
            </a:lvl3pPr>
            <a:lvl4pPr marR="0" lvl="3"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4pPr>
            <a:lvl5pPr marR="0" lvl="4"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5" name="Google Shape;165;p21"/>
          <p:cNvSpPr>
            <a:spLocks noGrp="1"/>
          </p:cNvSpPr>
          <p:nvPr>
            <p:ph type="pic" idx="9"/>
          </p:nvPr>
        </p:nvSpPr>
        <p:spPr>
          <a:xfrm>
            <a:off x="8153400" y="1902725"/>
            <a:ext cx="1080000" cy="1080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1600"/>
              </a:spcBef>
              <a:spcAft>
                <a:spcPts val="0"/>
              </a:spcAft>
              <a:buClr>
                <a:srgbClr val="11254A"/>
              </a:buClr>
              <a:buSzPts val="1000"/>
              <a:buFont typeface="Arial"/>
              <a:buNone/>
              <a:defRPr sz="1000" b="0" i="0" u="none" strike="noStrike" cap="none">
                <a:solidFill>
                  <a:srgbClr val="11254A"/>
                </a:solidFill>
                <a:latin typeface="Arial"/>
                <a:ea typeface="Arial"/>
                <a:cs typeface="Arial"/>
                <a:sym typeface="Arial"/>
              </a:defRPr>
            </a:lvl1pPr>
            <a:lvl2pPr marR="0" lvl="1" algn="l" rtl="0">
              <a:lnSpc>
                <a:spcPct val="100000"/>
              </a:lnSpc>
              <a:spcBef>
                <a:spcPts val="500"/>
              </a:spcBef>
              <a:spcAft>
                <a:spcPts val="0"/>
              </a:spcAft>
              <a:buClr>
                <a:srgbClr val="11254A"/>
              </a:buClr>
              <a:buSzPts val="1800"/>
              <a:buFont typeface="Arial"/>
              <a:buChar char="•"/>
              <a:defRPr sz="1800" b="0" i="0" u="none" strike="noStrike" cap="none">
                <a:solidFill>
                  <a:srgbClr val="11254A"/>
                </a:solidFill>
                <a:latin typeface="Arial"/>
                <a:ea typeface="Arial"/>
                <a:cs typeface="Arial"/>
                <a:sym typeface="Arial"/>
              </a:defRPr>
            </a:lvl2pPr>
            <a:lvl3pPr marR="0" lvl="2" algn="l" rtl="0">
              <a:lnSpc>
                <a:spcPct val="100000"/>
              </a:lnSpc>
              <a:spcBef>
                <a:spcPts val="500"/>
              </a:spcBef>
              <a:spcAft>
                <a:spcPts val="0"/>
              </a:spcAft>
              <a:buClr>
                <a:srgbClr val="11254A"/>
              </a:buClr>
              <a:buSzPts val="1600"/>
              <a:buFont typeface="Arial"/>
              <a:buChar char="•"/>
              <a:defRPr sz="1600" b="0" i="0" u="none" strike="noStrike" cap="none">
                <a:solidFill>
                  <a:srgbClr val="11254A"/>
                </a:solidFill>
                <a:latin typeface="Arial"/>
                <a:ea typeface="Arial"/>
                <a:cs typeface="Arial"/>
                <a:sym typeface="Arial"/>
              </a:defRPr>
            </a:lvl3pPr>
            <a:lvl4pPr marR="0" lvl="3"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4pPr>
            <a:lvl5pPr marR="0" lvl="4"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6" name="Google Shape;166;p21"/>
          <p:cNvSpPr txBox="1">
            <a:spLocks noGrp="1"/>
          </p:cNvSpPr>
          <p:nvPr>
            <p:ph type="title"/>
          </p:nvPr>
        </p:nvSpPr>
        <p:spPr>
          <a:xfrm>
            <a:off x="838200" y="197708"/>
            <a:ext cx="10515600" cy="116977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6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7" name="Google Shape;167;p2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41096" y="6334729"/>
            <a:ext cx="320439" cy="408364"/>
          </a:xfrm>
          <a:prstGeom prst="rect">
            <a:avLst/>
          </a:prstGeom>
          <a:noFill/>
          <a:ln>
            <a:noFill/>
          </a:ln>
        </p:spPr>
      </p:pic>
    </p:spTree>
    <p:extLst>
      <p:ext uri="{BB962C8B-B14F-4D97-AF65-F5344CB8AC3E}">
        <p14:creationId xmlns:p14="http://schemas.microsoft.com/office/powerpoint/2010/main" val="6785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extLst>
    <p:ext uri="{DCECCB84-F9BA-43D5-87BE-67443E8EF086}">
      <p15:sldGuideLst xmlns:p15="http://schemas.microsoft.com/office/powerpoint/2012/main">
        <p15:guide id="1" orient="horz" pos="3897">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re tittel" type="titleOnly">
  <p:cSld name="Bare tittel">
    <p:spTree>
      <p:nvGrpSpPr>
        <p:cNvPr id="1" name="Shape 168"/>
        <p:cNvGrpSpPr/>
        <p:nvPr/>
      </p:nvGrpSpPr>
      <p:grpSpPr>
        <a:xfrm>
          <a:off x="0" y="0"/>
          <a:ext cx="0" cy="0"/>
          <a:chOff x="0" y="0"/>
          <a:chExt cx="0" cy="0"/>
        </a:xfrm>
      </p:grpSpPr>
      <p:sp>
        <p:nvSpPr>
          <p:cNvPr id="169" name="Google Shape;169;p22"/>
          <p:cNvSpPr txBox="1">
            <a:spLocks noGrp="1"/>
          </p:cNvSpPr>
          <p:nvPr>
            <p:ph type="title"/>
          </p:nvPr>
        </p:nvSpPr>
        <p:spPr>
          <a:xfrm>
            <a:off x="838200" y="197708"/>
            <a:ext cx="10515600" cy="116977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1254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extLst>
      <p:ext uri="{BB962C8B-B14F-4D97-AF65-F5344CB8AC3E}">
        <p14:creationId xmlns:p14="http://schemas.microsoft.com/office/powerpoint/2010/main" val="10888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Bare tittel blå">
  <p:cSld name="Bare tittel blå">
    <p:bg>
      <p:bgPr>
        <a:solidFill>
          <a:srgbClr val="11254A"/>
        </a:solidFill>
        <a:effectLst/>
      </p:bgPr>
    </p:bg>
    <p:spTree>
      <p:nvGrpSpPr>
        <p:cNvPr id="1" name="Shape 173"/>
        <p:cNvGrpSpPr/>
        <p:nvPr/>
      </p:nvGrpSpPr>
      <p:grpSpPr>
        <a:xfrm>
          <a:off x="0" y="0"/>
          <a:ext cx="0" cy="0"/>
          <a:chOff x="0" y="0"/>
          <a:chExt cx="0" cy="0"/>
        </a:xfrm>
      </p:grpSpPr>
      <p:sp>
        <p:nvSpPr>
          <p:cNvPr id="174" name="Google Shape;174;p23"/>
          <p:cNvSpPr txBox="1">
            <a:spLocks noGrp="1"/>
          </p:cNvSpPr>
          <p:nvPr>
            <p:ph type="title"/>
          </p:nvPr>
        </p:nvSpPr>
        <p:spPr>
          <a:xfrm>
            <a:off x="838200" y="197708"/>
            <a:ext cx="10515600" cy="116977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6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800" b="0" i="0" u="none" strike="noStrike" cap="none">
                <a:solidFill>
                  <a:schemeClr val="lt1"/>
                </a:solidFill>
                <a:latin typeface="Arial"/>
                <a:ea typeface="Arial"/>
                <a:cs typeface="Arial"/>
                <a:sym typeface="Arial"/>
              </a:defRPr>
            </a:lvl1pPr>
            <a:lvl2pPr marL="0" lvl="1" indent="0" algn="r">
              <a:spcBef>
                <a:spcPts val="0"/>
              </a:spcBef>
              <a:buNone/>
              <a:defRPr sz="800" b="0" i="0" u="none" strike="noStrike" cap="none">
                <a:solidFill>
                  <a:schemeClr val="lt1"/>
                </a:solidFill>
                <a:latin typeface="Arial"/>
                <a:ea typeface="Arial"/>
                <a:cs typeface="Arial"/>
                <a:sym typeface="Arial"/>
              </a:defRPr>
            </a:lvl2pPr>
            <a:lvl3pPr marL="0" lvl="2" indent="0" algn="r">
              <a:spcBef>
                <a:spcPts val="0"/>
              </a:spcBef>
              <a:buNone/>
              <a:defRPr sz="800" b="0" i="0" u="none" strike="noStrike" cap="none">
                <a:solidFill>
                  <a:schemeClr val="lt1"/>
                </a:solidFill>
                <a:latin typeface="Arial"/>
                <a:ea typeface="Arial"/>
                <a:cs typeface="Arial"/>
                <a:sym typeface="Arial"/>
              </a:defRPr>
            </a:lvl3pPr>
            <a:lvl4pPr marL="0" lvl="3" indent="0" algn="r">
              <a:spcBef>
                <a:spcPts val="0"/>
              </a:spcBef>
              <a:buNone/>
              <a:defRPr sz="800" b="0" i="0" u="none" strike="noStrike" cap="none">
                <a:solidFill>
                  <a:schemeClr val="lt1"/>
                </a:solidFill>
                <a:latin typeface="Arial"/>
                <a:ea typeface="Arial"/>
                <a:cs typeface="Arial"/>
                <a:sym typeface="Arial"/>
              </a:defRPr>
            </a:lvl4pPr>
            <a:lvl5pPr marL="0" lvl="4" indent="0" algn="r">
              <a:spcBef>
                <a:spcPts val="0"/>
              </a:spcBef>
              <a:buNone/>
              <a:defRPr sz="800" b="0" i="0" u="none" strike="noStrike" cap="none">
                <a:solidFill>
                  <a:schemeClr val="lt1"/>
                </a:solidFill>
                <a:latin typeface="Arial"/>
                <a:ea typeface="Arial"/>
                <a:cs typeface="Arial"/>
                <a:sym typeface="Arial"/>
              </a:defRPr>
            </a:lvl5pPr>
            <a:lvl6pPr marL="0" lvl="5" indent="0" algn="r">
              <a:spcBef>
                <a:spcPts val="0"/>
              </a:spcBef>
              <a:buNone/>
              <a:defRPr sz="800" b="0" i="0" u="none" strike="noStrike" cap="none">
                <a:solidFill>
                  <a:schemeClr val="lt1"/>
                </a:solidFill>
                <a:latin typeface="Arial"/>
                <a:ea typeface="Arial"/>
                <a:cs typeface="Arial"/>
                <a:sym typeface="Arial"/>
              </a:defRPr>
            </a:lvl6pPr>
            <a:lvl7pPr marL="0" lvl="6" indent="0" algn="r">
              <a:spcBef>
                <a:spcPts val="0"/>
              </a:spcBef>
              <a:buNone/>
              <a:defRPr sz="800" b="0" i="0" u="none" strike="noStrike" cap="none">
                <a:solidFill>
                  <a:schemeClr val="lt1"/>
                </a:solidFill>
                <a:latin typeface="Arial"/>
                <a:ea typeface="Arial"/>
                <a:cs typeface="Arial"/>
                <a:sym typeface="Arial"/>
              </a:defRPr>
            </a:lvl7pPr>
            <a:lvl8pPr marL="0" lvl="7" indent="0" algn="r">
              <a:spcBef>
                <a:spcPts val="0"/>
              </a:spcBef>
              <a:buNone/>
              <a:defRPr sz="800" b="0" i="0" u="none" strike="noStrike" cap="none">
                <a:solidFill>
                  <a:schemeClr val="lt1"/>
                </a:solidFill>
                <a:latin typeface="Arial"/>
                <a:ea typeface="Arial"/>
                <a:cs typeface="Arial"/>
                <a:sym typeface="Arial"/>
              </a:defRPr>
            </a:lvl8pPr>
            <a:lvl9pPr marL="0" lvl="8" indent="0" algn="r">
              <a:spcBef>
                <a:spcPts val="0"/>
              </a:spcBef>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o-NO"/>
              <a:t>‹#›</a:t>
            </a:fld>
            <a:endParaRPr/>
          </a:p>
        </p:txBody>
      </p:sp>
      <p:pic>
        <p:nvPicPr>
          <p:cNvPr id="178" name="Google Shape;178;p2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41096" y="6334729"/>
            <a:ext cx="320439" cy="408364"/>
          </a:xfrm>
          <a:prstGeom prst="rect">
            <a:avLst/>
          </a:prstGeom>
          <a:noFill/>
          <a:ln>
            <a:noFill/>
          </a:ln>
        </p:spPr>
      </p:pic>
    </p:spTree>
    <p:extLst>
      <p:ext uri="{BB962C8B-B14F-4D97-AF65-F5344CB8AC3E}">
        <p14:creationId xmlns:p14="http://schemas.microsoft.com/office/powerpoint/2010/main" val="3933885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lysbilde 4s v2 4x3">
    <p:bg>
      <p:bgPr>
        <a:solidFill>
          <a:srgbClr val="E6E7E8"/>
        </a:solidFill>
        <a:effectLst/>
      </p:bgPr>
    </p:bg>
    <p:spTree>
      <p:nvGrpSpPr>
        <p:cNvPr id="1" name=""/>
        <p:cNvGrpSpPr/>
        <p:nvPr/>
      </p:nvGrpSpPr>
      <p:grpSpPr>
        <a:xfrm>
          <a:off x="0" y="0"/>
          <a:ext cx="0" cy="0"/>
          <a:chOff x="0" y="0"/>
          <a:chExt cx="0" cy="0"/>
        </a:xfrm>
      </p:grpSpPr>
      <p:sp>
        <p:nvSpPr>
          <p:cNvPr id="12" name="Plassholder for bilde 8">
            <a:extLst>
              <a:ext uri="{FF2B5EF4-FFF2-40B4-BE49-F238E27FC236}">
                <a16:creationId xmlns:a16="http://schemas.microsoft.com/office/drawing/2014/main" id="{633F473B-AF57-4BB6-854B-0ACE63C0910A}"/>
              </a:ext>
            </a:extLst>
          </p:cNvPr>
          <p:cNvSpPr>
            <a:spLocks noGrp="1"/>
          </p:cNvSpPr>
          <p:nvPr>
            <p:ph type="pic" sz="quarter" idx="13" hasCustomPrompt="1"/>
          </p:nvPr>
        </p:nvSpPr>
        <p:spPr>
          <a:xfrm>
            <a:off x="0" y="0"/>
            <a:ext cx="12192000" cy="6858000"/>
          </a:xfrm>
        </p:spPr>
        <p:txBody>
          <a:bodyPr tIns="216000">
            <a:normAutofit/>
          </a:bodyPr>
          <a:lstStyle>
            <a:lvl1pPr marL="0" indent="0" algn="ctr">
              <a:buNone/>
              <a:defRPr sz="1200" baseline="0">
                <a:solidFill>
                  <a:srgbClr val="11254A"/>
                </a:solidFill>
              </a:defRPr>
            </a:lvl1pPr>
          </a:lstStyle>
          <a:p>
            <a:r>
              <a:rPr lang="nb-NO"/>
              <a:t>Trykk knappen for å sette inn bilde og juster transparens og mykhet i bilde for ønsket effekt</a:t>
            </a:r>
          </a:p>
        </p:txBody>
      </p:sp>
      <p:sp>
        <p:nvSpPr>
          <p:cNvPr id="2" name="Tittel 1"/>
          <p:cNvSpPr>
            <a:spLocks noGrp="1"/>
          </p:cNvSpPr>
          <p:nvPr>
            <p:ph type="ctrTitle"/>
          </p:nvPr>
        </p:nvSpPr>
        <p:spPr>
          <a:xfrm>
            <a:off x="6664569" y="1261560"/>
            <a:ext cx="4689232" cy="3222517"/>
          </a:xfrm>
        </p:spPr>
        <p:txBody>
          <a:bodyPr anchor="b">
            <a:noAutofit/>
          </a:bodyPr>
          <a:lstStyle>
            <a:lvl1pPr algn="l">
              <a:defRPr sz="4000">
                <a:solidFill>
                  <a:srgbClr val="11254A"/>
                </a:solidFill>
              </a:defRPr>
            </a:lvl1pPr>
          </a:lstStyle>
          <a:p>
            <a:r>
              <a:rPr lang="nb-NO"/>
              <a:t>Klikk for å redigere tittelstil</a:t>
            </a:r>
          </a:p>
        </p:txBody>
      </p:sp>
      <p:sp>
        <p:nvSpPr>
          <p:cNvPr id="3" name="Undertittel 2"/>
          <p:cNvSpPr>
            <a:spLocks noGrp="1"/>
          </p:cNvSpPr>
          <p:nvPr>
            <p:ph type="subTitle" idx="1"/>
          </p:nvPr>
        </p:nvSpPr>
        <p:spPr>
          <a:xfrm>
            <a:off x="6664569" y="4484077"/>
            <a:ext cx="4689232" cy="678975"/>
          </a:xfrm>
        </p:spPr>
        <p:txBody>
          <a:bodyPr anchor="b">
            <a:normAutofit/>
          </a:bodyPr>
          <a:lstStyle>
            <a:lvl1pPr marL="0" indent="0" algn="l">
              <a:buNone/>
              <a:defRPr sz="1400" cap="all" baseline="0">
                <a:solidFill>
                  <a:srgbClr val="11254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69AF455D-ADF3-704F-8CB2-E629CC983CC0}" type="datetime1">
              <a:rPr lang="nb-NO" smtClean="0"/>
              <a:t>26.01.2021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1502F4D-FEF7-F24C-94BF-1B0A821E441B}" type="slidenum">
              <a:rPr lang="nb-NO" smtClean="0"/>
              <a:t>‹#›</a:t>
            </a:fld>
            <a:endParaRPr lang="nb-NO"/>
          </a:p>
        </p:txBody>
      </p:sp>
      <p:sp>
        <p:nvSpPr>
          <p:cNvPr id="7" name="Plassholder for tekst 6">
            <a:extLst>
              <a:ext uri="{FF2B5EF4-FFF2-40B4-BE49-F238E27FC236}">
                <a16:creationId xmlns:a16="http://schemas.microsoft.com/office/drawing/2014/main" id="{55A04321-9B06-4AA2-A3B6-F9808765B526}"/>
              </a:ext>
            </a:extLst>
          </p:cNvPr>
          <p:cNvSpPr>
            <a:spLocks noGrp="1"/>
          </p:cNvSpPr>
          <p:nvPr>
            <p:ph type="body" sz="quarter" idx="14" hasCustomPrompt="1"/>
          </p:nvPr>
        </p:nvSpPr>
        <p:spPr>
          <a:xfrm>
            <a:off x="2760236" y="2363608"/>
            <a:ext cx="1278365" cy="1629135"/>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342869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Tittel og bilde">
  <p:cSld name="Tittel og bilde">
    <p:spTree>
      <p:nvGrpSpPr>
        <p:cNvPr id="1" name="Shape 179"/>
        <p:cNvGrpSpPr/>
        <p:nvPr/>
      </p:nvGrpSpPr>
      <p:grpSpPr>
        <a:xfrm>
          <a:off x="0" y="0"/>
          <a:ext cx="0" cy="0"/>
          <a:chOff x="0" y="0"/>
          <a:chExt cx="0" cy="0"/>
        </a:xfrm>
      </p:grpSpPr>
      <p:sp>
        <p:nvSpPr>
          <p:cNvPr id="180" name="Google Shape;180;p24"/>
          <p:cNvSpPr>
            <a:spLocks noGrp="1"/>
          </p:cNvSpPr>
          <p:nvPr>
            <p:ph type="pic" idx="2"/>
          </p:nvPr>
        </p:nvSpPr>
        <p:spPr>
          <a:xfrm>
            <a:off x="0" y="0"/>
            <a:ext cx="12192000" cy="6858000"/>
          </a:xfrm>
          <a:prstGeom prst="rect">
            <a:avLst/>
          </a:prstGeom>
          <a:noFill/>
          <a:ln>
            <a:noFill/>
          </a:ln>
        </p:spPr>
        <p:txBody>
          <a:bodyPr spcFirstLastPara="1" wrap="square" lIns="90000" tIns="2520000" rIns="90000" bIns="46800" anchor="t" anchorCtr="0">
            <a:noAutofit/>
          </a:bodyPr>
          <a:lstStyle>
            <a:lvl1pPr marR="0" lvl="0" algn="ctr" rtl="0">
              <a:lnSpc>
                <a:spcPct val="100000"/>
              </a:lnSpc>
              <a:spcBef>
                <a:spcPts val="1600"/>
              </a:spcBef>
              <a:spcAft>
                <a:spcPts val="0"/>
              </a:spcAft>
              <a:buClr>
                <a:srgbClr val="11254A"/>
              </a:buClr>
              <a:buSzPts val="1200"/>
              <a:buFont typeface="Arial"/>
              <a:buNone/>
              <a:defRPr sz="1200" b="0" i="0" u="none" strike="noStrike" cap="none">
                <a:solidFill>
                  <a:srgbClr val="11254A"/>
                </a:solidFill>
                <a:latin typeface="Arial"/>
                <a:ea typeface="Arial"/>
                <a:cs typeface="Arial"/>
                <a:sym typeface="Arial"/>
              </a:defRPr>
            </a:lvl1pPr>
            <a:lvl2pPr marR="0" lvl="1" algn="l" rtl="0">
              <a:lnSpc>
                <a:spcPct val="100000"/>
              </a:lnSpc>
              <a:spcBef>
                <a:spcPts val="500"/>
              </a:spcBef>
              <a:spcAft>
                <a:spcPts val="0"/>
              </a:spcAft>
              <a:buClr>
                <a:srgbClr val="11254A"/>
              </a:buClr>
              <a:buSzPts val="1800"/>
              <a:buFont typeface="Arial"/>
              <a:buChar char="•"/>
              <a:defRPr sz="1800" b="0" i="0" u="none" strike="noStrike" cap="none">
                <a:solidFill>
                  <a:srgbClr val="11254A"/>
                </a:solidFill>
                <a:latin typeface="Arial"/>
                <a:ea typeface="Arial"/>
                <a:cs typeface="Arial"/>
                <a:sym typeface="Arial"/>
              </a:defRPr>
            </a:lvl2pPr>
            <a:lvl3pPr marR="0" lvl="2" algn="l" rtl="0">
              <a:lnSpc>
                <a:spcPct val="100000"/>
              </a:lnSpc>
              <a:spcBef>
                <a:spcPts val="500"/>
              </a:spcBef>
              <a:spcAft>
                <a:spcPts val="0"/>
              </a:spcAft>
              <a:buClr>
                <a:srgbClr val="11254A"/>
              </a:buClr>
              <a:buSzPts val="1600"/>
              <a:buFont typeface="Arial"/>
              <a:buChar char="•"/>
              <a:defRPr sz="1600" b="0" i="0" u="none" strike="noStrike" cap="none">
                <a:solidFill>
                  <a:srgbClr val="11254A"/>
                </a:solidFill>
                <a:latin typeface="Arial"/>
                <a:ea typeface="Arial"/>
                <a:cs typeface="Arial"/>
                <a:sym typeface="Arial"/>
              </a:defRPr>
            </a:lvl3pPr>
            <a:lvl4pPr marR="0" lvl="3"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4pPr>
            <a:lvl5pPr marR="0" lvl="4"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1" name="Google Shape;181;p24"/>
          <p:cNvSpPr txBox="1">
            <a:spLocks noGrp="1"/>
          </p:cNvSpPr>
          <p:nvPr>
            <p:ph type="title"/>
          </p:nvPr>
        </p:nvSpPr>
        <p:spPr>
          <a:xfrm>
            <a:off x="838200" y="197708"/>
            <a:ext cx="10515600" cy="116977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1254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
        <p:nvSpPr>
          <p:cNvPr id="185" name="Google Shape;185;p24"/>
          <p:cNvSpPr txBox="1">
            <a:spLocks noGrp="1"/>
          </p:cNvSpPr>
          <p:nvPr>
            <p:ph type="body" idx="1"/>
          </p:nvPr>
        </p:nvSpPr>
        <p:spPr>
          <a:xfrm>
            <a:off x="441097" y="6334730"/>
            <a:ext cx="320439" cy="408364"/>
          </a:xfrm>
          <a:prstGeom prst="rect">
            <a:avLst/>
          </a:prstGeom>
          <a:blipFill rotWithShape="1">
            <a:blip r:embed="rId2"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lvl1pPr marL="457200" lvl="0" indent="-234950" algn="l">
              <a:lnSpc>
                <a:spcPct val="100000"/>
              </a:lnSpc>
              <a:spcBef>
                <a:spcPts val="1600"/>
              </a:spcBef>
              <a:spcAft>
                <a:spcPts val="0"/>
              </a:spcAft>
              <a:buSzPts val="100"/>
              <a:buChar char="•"/>
              <a:defRPr sz="100">
                <a:solidFill>
                  <a:srgbClr val="000000"/>
                </a:solidFill>
              </a:defRPr>
            </a:lvl1pPr>
            <a:lvl2pPr marL="914400" lvl="1" indent="-234950" algn="l">
              <a:lnSpc>
                <a:spcPct val="100000"/>
              </a:lnSpc>
              <a:spcBef>
                <a:spcPts val="500"/>
              </a:spcBef>
              <a:spcAft>
                <a:spcPts val="0"/>
              </a:spcAft>
              <a:buSzPts val="100"/>
              <a:buChar char="•"/>
              <a:defRPr sz="100">
                <a:solidFill>
                  <a:srgbClr val="000000"/>
                </a:solidFill>
              </a:defRPr>
            </a:lvl2pPr>
            <a:lvl3pPr marL="1371600" lvl="2" indent="-234950" algn="l">
              <a:lnSpc>
                <a:spcPct val="100000"/>
              </a:lnSpc>
              <a:spcBef>
                <a:spcPts val="500"/>
              </a:spcBef>
              <a:spcAft>
                <a:spcPts val="0"/>
              </a:spcAft>
              <a:buSzPts val="100"/>
              <a:buChar char="•"/>
              <a:defRPr sz="100">
                <a:solidFill>
                  <a:srgbClr val="000000"/>
                </a:solidFill>
              </a:defRPr>
            </a:lvl3pPr>
            <a:lvl4pPr marL="1828800" lvl="3" indent="-234950" algn="l">
              <a:lnSpc>
                <a:spcPct val="90000"/>
              </a:lnSpc>
              <a:spcBef>
                <a:spcPts val="500"/>
              </a:spcBef>
              <a:spcAft>
                <a:spcPts val="0"/>
              </a:spcAft>
              <a:buSzPts val="100"/>
              <a:buChar char="•"/>
              <a:defRPr sz="100">
                <a:solidFill>
                  <a:srgbClr val="000000"/>
                </a:solidFill>
              </a:defRPr>
            </a:lvl4pPr>
            <a:lvl5pPr marL="2286000" lvl="4" indent="-234950" algn="l">
              <a:lnSpc>
                <a:spcPct val="90000"/>
              </a:lnSpc>
              <a:spcBef>
                <a:spcPts val="500"/>
              </a:spcBef>
              <a:spcAft>
                <a:spcPts val="0"/>
              </a:spcAft>
              <a:buSzPts val="100"/>
              <a:buChar char="•"/>
              <a:defRPr sz="100">
                <a:solidFill>
                  <a:srgbClr val="00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7382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Bilde">
  <p:cSld name="Bilde">
    <p:spTree>
      <p:nvGrpSpPr>
        <p:cNvPr id="1" name="Shape 186"/>
        <p:cNvGrpSpPr/>
        <p:nvPr/>
      </p:nvGrpSpPr>
      <p:grpSpPr>
        <a:xfrm>
          <a:off x="0" y="0"/>
          <a:ext cx="0" cy="0"/>
          <a:chOff x="0" y="0"/>
          <a:chExt cx="0" cy="0"/>
        </a:xfrm>
      </p:grpSpPr>
      <p:sp>
        <p:nvSpPr>
          <p:cNvPr id="187" name="Google Shape;187;p25"/>
          <p:cNvSpPr>
            <a:spLocks noGrp="1"/>
          </p:cNvSpPr>
          <p:nvPr>
            <p:ph type="pic" idx="2"/>
          </p:nvPr>
        </p:nvSpPr>
        <p:spPr>
          <a:xfrm>
            <a:off x="0" y="0"/>
            <a:ext cx="12192000" cy="6858000"/>
          </a:xfrm>
          <a:prstGeom prst="rect">
            <a:avLst/>
          </a:prstGeom>
          <a:noFill/>
          <a:ln>
            <a:noFill/>
          </a:ln>
        </p:spPr>
        <p:txBody>
          <a:bodyPr spcFirstLastPara="1" wrap="square" lIns="90000" tIns="2520000" rIns="90000" bIns="46800" anchor="t" anchorCtr="0">
            <a:noAutofit/>
          </a:bodyPr>
          <a:lstStyle>
            <a:lvl1pPr marR="0" lvl="0" algn="ctr" rtl="0">
              <a:lnSpc>
                <a:spcPct val="100000"/>
              </a:lnSpc>
              <a:spcBef>
                <a:spcPts val="1600"/>
              </a:spcBef>
              <a:spcAft>
                <a:spcPts val="0"/>
              </a:spcAft>
              <a:buClr>
                <a:srgbClr val="11254A"/>
              </a:buClr>
              <a:buSzPts val="1200"/>
              <a:buFont typeface="Arial"/>
              <a:buNone/>
              <a:defRPr sz="1200" b="0" i="0" u="none" strike="noStrike" cap="none">
                <a:solidFill>
                  <a:srgbClr val="11254A"/>
                </a:solidFill>
                <a:latin typeface="Arial"/>
                <a:ea typeface="Arial"/>
                <a:cs typeface="Arial"/>
                <a:sym typeface="Arial"/>
              </a:defRPr>
            </a:lvl1pPr>
            <a:lvl2pPr marR="0" lvl="1" algn="l" rtl="0">
              <a:lnSpc>
                <a:spcPct val="100000"/>
              </a:lnSpc>
              <a:spcBef>
                <a:spcPts val="500"/>
              </a:spcBef>
              <a:spcAft>
                <a:spcPts val="0"/>
              </a:spcAft>
              <a:buClr>
                <a:srgbClr val="11254A"/>
              </a:buClr>
              <a:buSzPts val="1800"/>
              <a:buFont typeface="Arial"/>
              <a:buChar char="•"/>
              <a:defRPr sz="1800" b="0" i="0" u="none" strike="noStrike" cap="none">
                <a:solidFill>
                  <a:srgbClr val="11254A"/>
                </a:solidFill>
                <a:latin typeface="Arial"/>
                <a:ea typeface="Arial"/>
                <a:cs typeface="Arial"/>
                <a:sym typeface="Arial"/>
              </a:defRPr>
            </a:lvl2pPr>
            <a:lvl3pPr marR="0" lvl="2" algn="l" rtl="0">
              <a:lnSpc>
                <a:spcPct val="100000"/>
              </a:lnSpc>
              <a:spcBef>
                <a:spcPts val="500"/>
              </a:spcBef>
              <a:spcAft>
                <a:spcPts val="0"/>
              </a:spcAft>
              <a:buClr>
                <a:srgbClr val="11254A"/>
              </a:buClr>
              <a:buSzPts val="1600"/>
              <a:buFont typeface="Arial"/>
              <a:buChar char="•"/>
              <a:defRPr sz="1600" b="0" i="0" u="none" strike="noStrike" cap="none">
                <a:solidFill>
                  <a:srgbClr val="11254A"/>
                </a:solidFill>
                <a:latin typeface="Arial"/>
                <a:ea typeface="Arial"/>
                <a:cs typeface="Arial"/>
                <a:sym typeface="Arial"/>
              </a:defRPr>
            </a:lvl3pPr>
            <a:lvl4pPr marR="0" lvl="3"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4pPr>
            <a:lvl5pPr marR="0" lvl="4"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8" name="Google Shape;18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
        <p:nvSpPr>
          <p:cNvPr id="191" name="Google Shape;191;p25"/>
          <p:cNvSpPr txBox="1">
            <a:spLocks noGrp="1"/>
          </p:cNvSpPr>
          <p:nvPr>
            <p:ph type="body" idx="1"/>
          </p:nvPr>
        </p:nvSpPr>
        <p:spPr>
          <a:xfrm>
            <a:off x="441097" y="6334730"/>
            <a:ext cx="320439" cy="408364"/>
          </a:xfrm>
          <a:prstGeom prst="rect">
            <a:avLst/>
          </a:prstGeom>
          <a:blipFill rotWithShape="1">
            <a:blip r:embed="rId2"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lvl1pPr marL="457200" lvl="0" indent="-234950" algn="l">
              <a:lnSpc>
                <a:spcPct val="100000"/>
              </a:lnSpc>
              <a:spcBef>
                <a:spcPts val="1600"/>
              </a:spcBef>
              <a:spcAft>
                <a:spcPts val="0"/>
              </a:spcAft>
              <a:buSzPts val="100"/>
              <a:buChar char="•"/>
              <a:defRPr sz="100">
                <a:solidFill>
                  <a:srgbClr val="000000"/>
                </a:solidFill>
              </a:defRPr>
            </a:lvl1pPr>
            <a:lvl2pPr marL="914400" lvl="1" indent="-234950" algn="l">
              <a:lnSpc>
                <a:spcPct val="100000"/>
              </a:lnSpc>
              <a:spcBef>
                <a:spcPts val="500"/>
              </a:spcBef>
              <a:spcAft>
                <a:spcPts val="0"/>
              </a:spcAft>
              <a:buSzPts val="100"/>
              <a:buChar char="•"/>
              <a:defRPr sz="100">
                <a:solidFill>
                  <a:srgbClr val="000000"/>
                </a:solidFill>
              </a:defRPr>
            </a:lvl2pPr>
            <a:lvl3pPr marL="1371600" lvl="2" indent="-234950" algn="l">
              <a:lnSpc>
                <a:spcPct val="100000"/>
              </a:lnSpc>
              <a:spcBef>
                <a:spcPts val="500"/>
              </a:spcBef>
              <a:spcAft>
                <a:spcPts val="0"/>
              </a:spcAft>
              <a:buSzPts val="100"/>
              <a:buChar char="•"/>
              <a:defRPr sz="100">
                <a:solidFill>
                  <a:srgbClr val="000000"/>
                </a:solidFill>
              </a:defRPr>
            </a:lvl3pPr>
            <a:lvl4pPr marL="1828800" lvl="3" indent="-234950" algn="l">
              <a:lnSpc>
                <a:spcPct val="90000"/>
              </a:lnSpc>
              <a:spcBef>
                <a:spcPts val="500"/>
              </a:spcBef>
              <a:spcAft>
                <a:spcPts val="0"/>
              </a:spcAft>
              <a:buSzPts val="100"/>
              <a:buChar char="•"/>
              <a:defRPr sz="100">
                <a:solidFill>
                  <a:srgbClr val="000000"/>
                </a:solidFill>
              </a:defRPr>
            </a:lvl4pPr>
            <a:lvl5pPr marL="2286000" lvl="4" indent="-234950" algn="l">
              <a:lnSpc>
                <a:spcPct val="90000"/>
              </a:lnSpc>
              <a:spcBef>
                <a:spcPts val="500"/>
              </a:spcBef>
              <a:spcAft>
                <a:spcPts val="0"/>
              </a:spcAft>
              <a:buSzPts val="100"/>
              <a:buChar char="•"/>
              <a:defRPr sz="100">
                <a:solidFill>
                  <a:srgbClr val="00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3647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Tom blå">
  <p:cSld name="Tom blå">
    <p:bg>
      <p:bgPr>
        <a:solidFill>
          <a:srgbClr val="11254A"/>
        </a:solidFill>
        <a:effectLst/>
      </p:bgPr>
    </p:bg>
    <p:spTree>
      <p:nvGrpSpPr>
        <p:cNvPr id="1" name="Shape 196"/>
        <p:cNvGrpSpPr/>
        <p:nvPr/>
      </p:nvGrpSpPr>
      <p:grpSpPr>
        <a:xfrm>
          <a:off x="0" y="0"/>
          <a:ext cx="0" cy="0"/>
          <a:chOff x="0" y="0"/>
          <a:chExt cx="0" cy="0"/>
        </a:xfrm>
      </p:grpSpPr>
      <p:sp>
        <p:nvSpPr>
          <p:cNvPr id="197" name="Google Shape;19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800" b="0" i="0" u="none" strike="noStrike" cap="none">
                <a:solidFill>
                  <a:schemeClr val="lt1"/>
                </a:solidFill>
                <a:latin typeface="Arial"/>
                <a:ea typeface="Arial"/>
                <a:cs typeface="Arial"/>
                <a:sym typeface="Arial"/>
              </a:defRPr>
            </a:lvl1pPr>
            <a:lvl2pPr marL="0" lvl="1" indent="0" algn="r">
              <a:spcBef>
                <a:spcPts val="0"/>
              </a:spcBef>
              <a:buNone/>
              <a:defRPr sz="800" b="0" i="0" u="none" strike="noStrike" cap="none">
                <a:solidFill>
                  <a:schemeClr val="lt1"/>
                </a:solidFill>
                <a:latin typeface="Arial"/>
                <a:ea typeface="Arial"/>
                <a:cs typeface="Arial"/>
                <a:sym typeface="Arial"/>
              </a:defRPr>
            </a:lvl2pPr>
            <a:lvl3pPr marL="0" lvl="2" indent="0" algn="r">
              <a:spcBef>
                <a:spcPts val="0"/>
              </a:spcBef>
              <a:buNone/>
              <a:defRPr sz="800" b="0" i="0" u="none" strike="noStrike" cap="none">
                <a:solidFill>
                  <a:schemeClr val="lt1"/>
                </a:solidFill>
                <a:latin typeface="Arial"/>
                <a:ea typeface="Arial"/>
                <a:cs typeface="Arial"/>
                <a:sym typeface="Arial"/>
              </a:defRPr>
            </a:lvl3pPr>
            <a:lvl4pPr marL="0" lvl="3" indent="0" algn="r">
              <a:spcBef>
                <a:spcPts val="0"/>
              </a:spcBef>
              <a:buNone/>
              <a:defRPr sz="800" b="0" i="0" u="none" strike="noStrike" cap="none">
                <a:solidFill>
                  <a:schemeClr val="lt1"/>
                </a:solidFill>
                <a:latin typeface="Arial"/>
                <a:ea typeface="Arial"/>
                <a:cs typeface="Arial"/>
                <a:sym typeface="Arial"/>
              </a:defRPr>
            </a:lvl4pPr>
            <a:lvl5pPr marL="0" lvl="4" indent="0" algn="r">
              <a:spcBef>
                <a:spcPts val="0"/>
              </a:spcBef>
              <a:buNone/>
              <a:defRPr sz="800" b="0" i="0" u="none" strike="noStrike" cap="none">
                <a:solidFill>
                  <a:schemeClr val="lt1"/>
                </a:solidFill>
                <a:latin typeface="Arial"/>
                <a:ea typeface="Arial"/>
                <a:cs typeface="Arial"/>
                <a:sym typeface="Arial"/>
              </a:defRPr>
            </a:lvl5pPr>
            <a:lvl6pPr marL="0" lvl="5" indent="0" algn="r">
              <a:spcBef>
                <a:spcPts val="0"/>
              </a:spcBef>
              <a:buNone/>
              <a:defRPr sz="800" b="0" i="0" u="none" strike="noStrike" cap="none">
                <a:solidFill>
                  <a:schemeClr val="lt1"/>
                </a:solidFill>
                <a:latin typeface="Arial"/>
                <a:ea typeface="Arial"/>
                <a:cs typeface="Arial"/>
                <a:sym typeface="Arial"/>
              </a:defRPr>
            </a:lvl6pPr>
            <a:lvl7pPr marL="0" lvl="6" indent="0" algn="r">
              <a:spcBef>
                <a:spcPts val="0"/>
              </a:spcBef>
              <a:buNone/>
              <a:defRPr sz="800" b="0" i="0" u="none" strike="noStrike" cap="none">
                <a:solidFill>
                  <a:schemeClr val="lt1"/>
                </a:solidFill>
                <a:latin typeface="Arial"/>
                <a:ea typeface="Arial"/>
                <a:cs typeface="Arial"/>
                <a:sym typeface="Arial"/>
              </a:defRPr>
            </a:lvl7pPr>
            <a:lvl8pPr marL="0" lvl="7" indent="0" algn="r">
              <a:spcBef>
                <a:spcPts val="0"/>
              </a:spcBef>
              <a:buNone/>
              <a:defRPr sz="800" b="0" i="0" u="none" strike="noStrike" cap="none">
                <a:solidFill>
                  <a:schemeClr val="lt1"/>
                </a:solidFill>
                <a:latin typeface="Arial"/>
                <a:ea typeface="Arial"/>
                <a:cs typeface="Arial"/>
                <a:sym typeface="Arial"/>
              </a:defRPr>
            </a:lvl8pPr>
            <a:lvl9pPr marL="0" lvl="8" indent="0" algn="r">
              <a:spcBef>
                <a:spcPts val="0"/>
              </a:spcBef>
              <a:buNone/>
              <a:defRPr sz="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o-NO"/>
              <a:t>‹#›</a:t>
            </a:fld>
            <a:endParaRPr/>
          </a:p>
        </p:txBody>
      </p:sp>
      <p:pic>
        <p:nvPicPr>
          <p:cNvPr id="200" name="Google Shape;200;p2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41096" y="6334729"/>
            <a:ext cx="320439" cy="408364"/>
          </a:xfrm>
          <a:prstGeom prst="rect">
            <a:avLst/>
          </a:prstGeom>
          <a:noFill/>
          <a:ln>
            <a:noFill/>
          </a:ln>
        </p:spPr>
      </p:pic>
    </p:spTree>
    <p:extLst>
      <p:ext uri="{BB962C8B-B14F-4D97-AF65-F5344CB8AC3E}">
        <p14:creationId xmlns:p14="http://schemas.microsoft.com/office/powerpoint/2010/main" val="139762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grå">
    <p:bg>
      <p:bgPr>
        <a:solidFill>
          <a:srgbClr val="E6E7E8"/>
        </a:solidFill>
        <a:effectLst/>
      </p:bgPr>
    </p:bg>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6095999" y="0"/>
            <a:ext cx="6096001" cy="6858000"/>
          </a:xfrm>
        </p:spPr>
        <p:txBody>
          <a:bodyPr>
            <a:normAutofit/>
          </a:bodyPr>
          <a:lstStyle>
            <a:lvl1pPr marL="0" indent="0" algn="ctr">
              <a:buNone/>
              <a:defRPr sz="1200"/>
            </a:lvl1pPr>
          </a:lstStyle>
          <a:p>
            <a:r>
              <a:rPr lang="nb-NO"/>
              <a:t>Klikk på ikonet for å legge til et bilde</a:t>
            </a:r>
          </a:p>
        </p:txBody>
      </p:sp>
      <p:sp>
        <p:nvSpPr>
          <p:cNvPr id="3" name="Plassholder for innhold 2"/>
          <p:cNvSpPr>
            <a:spLocks noGrp="1"/>
          </p:cNvSpPr>
          <p:nvPr>
            <p:ph idx="1"/>
          </p:nvPr>
        </p:nvSpPr>
        <p:spPr>
          <a:xfrm>
            <a:off x="838200" y="1537199"/>
            <a:ext cx="5101683" cy="4682625"/>
          </a:xfrm>
        </p:spPr>
        <p:txBody>
          <a:bodyPr/>
          <a:lstStyle>
            <a:lvl1pPr marL="0" indent="0">
              <a:buNone/>
              <a:defRPr/>
            </a:lvl1pPr>
            <a:lvl2pPr marL="180000">
              <a:defRPr sz="2000"/>
            </a:lvl2pPr>
            <a:lvl3pPr marL="360000">
              <a:defRPr sz="1800"/>
            </a:lvl3pPr>
            <a:lvl4pPr marL="540000">
              <a:defRPr sz="1600"/>
            </a:lvl4pPr>
            <a:lvl5pPr marL="720000">
              <a:defRPr sz="1600"/>
            </a:lvl5pPr>
          </a:lstStyle>
          <a:p>
            <a:pPr lvl="0"/>
            <a:r>
              <a:rPr lang="nb-NO"/>
              <a:t>Rediger tekststiler i malen
Andre nivå
Tredje nivå
Fjerde nivå
Femte nivå</a:t>
            </a:r>
          </a:p>
        </p:txBody>
      </p:sp>
      <p:sp>
        <p:nvSpPr>
          <p:cNvPr id="4" name="Plassholder for dato 3"/>
          <p:cNvSpPr>
            <a:spLocks noGrp="1"/>
          </p:cNvSpPr>
          <p:nvPr>
            <p:ph type="dt" sz="half" idx="10"/>
          </p:nvPr>
        </p:nvSpPr>
        <p:spPr/>
        <p:txBody>
          <a:bodyPr/>
          <a:lstStyle/>
          <a:p>
            <a:fld id="{B5FD48C4-FE95-4C49-99DA-D5CD1DD3F7F9}" type="datetime1">
              <a:rPr lang="nb-NO" smtClean="0"/>
              <a:t>26.01.2021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1502F4D-FEF7-F24C-94BF-1B0A821E441B}" type="slidenum">
              <a:rPr lang="nb-NO" smtClean="0"/>
              <a:t>‹#›</a:t>
            </a:fld>
            <a:endParaRPr lang="nb-NO"/>
          </a:p>
        </p:txBody>
      </p:sp>
      <p:sp>
        <p:nvSpPr>
          <p:cNvPr id="7" name="Tittel 6"/>
          <p:cNvSpPr>
            <a:spLocks noGrp="1"/>
          </p:cNvSpPr>
          <p:nvPr>
            <p:ph type="title"/>
          </p:nvPr>
        </p:nvSpPr>
        <p:spPr>
          <a:xfrm>
            <a:off x="838200" y="197708"/>
            <a:ext cx="5101683" cy="1169774"/>
          </a:xfrm>
        </p:spPr>
        <p:txBody>
          <a:bodyPr/>
          <a:lstStyle/>
          <a:p>
            <a:r>
              <a:rPr lang="nb-NO"/>
              <a:t>Klikk for å redigere tittelstil</a:t>
            </a:r>
          </a:p>
        </p:txBody>
      </p:sp>
    </p:spTree>
    <p:extLst>
      <p:ext uri="{BB962C8B-B14F-4D97-AF65-F5344CB8AC3E}">
        <p14:creationId xmlns:p14="http://schemas.microsoft.com/office/powerpoint/2010/main" val="211024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blå">
    <p:bg>
      <p:bgPr>
        <a:solidFill>
          <a:srgbClr val="11254A"/>
        </a:solidFill>
        <a:effectLst/>
      </p:bgPr>
    </p:bg>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838200" y="1536700"/>
            <a:ext cx="5101683" cy="4640263"/>
          </a:xfrm>
        </p:spPr>
        <p:txBody>
          <a:bodyPr/>
          <a:lstStyle>
            <a:lvl1pPr marL="0" indent="0">
              <a:buNone/>
              <a:defRPr>
                <a:solidFill>
                  <a:schemeClr val="bg1"/>
                </a:solidFill>
              </a:defRPr>
            </a:lvl1pPr>
            <a:lvl2pPr marL="180000">
              <a:defRPr sz="2000">
                <a:solidFill>
                  <a:schemeClr val="accent1"/>
                </a:solidFill>
              </a:defRPr>
            </a:lvl2pPr>
            <a:lvl3pPr marL="360000">
              <a:defRPr sz="1800">
                <a:solidFill>
                  <a:schemeClr val="accent1"/>
                </a:solidFill>
              </a:defRPr>
            </a:lvl3pPr>
            <a:lvl4pPr marL="540000">
              <a:defRPr sz="1600">
                <a:solidFill>
                  <a:schemeClr val="accent1"/>
                </a:solidFill>
              </a:defRPr>
            </a:lvl4pPr>
            <a:lvl5pPr marL="720000">
              <a:defRPr sz="1600">
                <a:solidFill>
                  <a:schemeClr val="accent1"/>
                </a:solidFill>
              </a:defRPr>
            </a:lvl5pPr>
          </a:lstStyle>
          <a:p>
            <a:pPr lvl="0"/>
            <a:r>
              <a:rPr lang="nb-NO"/>
              <a:t>Rediger tekststiler i malen
Andre nivå
Tredje nivå
Fjerde nivå
Femte nivå</a:t>
            </a:r>
          </a:p>
        </p:txBody>
      </p:sp>
      <p:sp>
        <p:nvSpPr>
          <p:cNvPr id="4" name="Plassholder for dato 3"/>
          <p:cNvSpPr>
            <a:spLocks noGrp="1"/>
          </p:cNvSpPr>
          <p:nvPr>
            <p:ph type="dt" sz="half" idx="10"/>
          </p:nvPr>
        </p:nvSpPr>
        <p:spPr/>
        <p:txBody>
          <a:bodyPr/>
          <a:lstStyle>
            <a:lvl1pPr>
              <a:defRPr>
                <a:solidFill>
                  <a:schemeClr val="bg1"/>
                </a:solidFill>
              </a:defRPr>
            </a:lvl1pPr>
          </a:lstStyle>
          <a:p>
            <a:fld id="{A59905FF-9882-AC4D-8B8D-2413847733D4}" type="datetime1">
              <a:rPr lang="nb-NO" smtClean="0"/>
              <a:pPr/>
              <a:t>26.01.2021</a:t>
            </a:fld>
            <a:endParaRPr lang="nb-NO"/>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p:cNvSpPr>
            <a:spLocks noGrp="1"/>
          </p:cNvSpPr>
          <p:nvPr>
            <p:ph type="sldNum" sz="quarter" idx="12"/>
          </p:nvPr>
        </p:nvSpPr>
        <p:spPr/>
        <p:txBody>
          <a:bodyPr/>
          <a:lstStyle>
            <a:lvl1pPr>
              <a:defRPr>
                <a:solidFill>
                  <a:schemeClr val="bg1"/>
                </a:solidFill>
              </a:defRPr>
            </a:lvl1pPr>
          </a:lstStyle>
          <a:p>
            <a:fld id="{11502F4D-FEF7-F24C-94BF-1B0A821E441B}" type="slidenum">
              <a:rPr lang="nb-NO" smtClean="0"/>
              <a:pPr/>
              <a:t>‹#›</a:t>
            </a:fld>
            <a:endParaRPr lang="nb-NO"/>
          </a:p>
        </p:txBody>
      </p:sp>
      <p:sp>
        <p:nvSpPr>
          <p:cNvPr id="8" name="Plassholder for bilde 7"/>
          <p:cNvSpPr>
            <a:spLocks noGrp="1"/>
          </p:cNvSpPr>
          <p:nvPr>
            <p:ph type="pic" sz="quarter" idx="13"/>
          </p:nvPr>
        </p:nvSpPr>
        <p:spPr>
          <a:xfrm>
            <a:off x="6095999" y="0"/>
            <a:ext cx="6096001" cy="6858000"/>
          </a:xfrm>
        </p:spPr>
        <p:txBody>
          <a:bodyPr>
            <a:normAutofit/>
          </a:bodyPr>
          <a:lstStyle>
            <a:lvl1pPr marL="0" indent="0" algn="ctr">
              <a:buNone/>
              <a:defRPr sz="1200">
                <a:solidFill>
                  <a:schemeClr val="bg1"/>
                </a:solidFill>
              </a:defRPr>
            </a:lvl1pPr>
          </a:lstStyle>
          <a:p>
            <a:r>
              <a:rPr lang="nb-NO"/>
              <a:t>Klikk på ikonet for å legge til et bilde</a:t>
            </a:r>
          </a:p>
        </p:txBody>
      </p:sp>
      <p:sp>
        <p:nvSpPr>
          <p:cNvPr id="7" name="Tittel 6"/>
          <p:cNvSpPr>
            <a:spLocks noGrp="1"/>
          </p:cNvSpPr>
          <p:nvPr>
            <p:ph type="title"/>
          </p:nvPr>
        </p:nvSpPr>
        <p:spPr>
          <a:xfrm>
            <a:off x="838200" y="197708"/>
            <a:ext cx="5101683" cy="1169774"/>
          </a:xfrm>
        </p:spPr>
        <p:txBody>
          <a:bodyPr/>
          <a:lstStyle>
            <a:lvl1pPr>
              <a:defRPr>
                <a:solidFill>
                  <a:schemeClr val="bg1"/>
                </a:solidFill>
              </a:defRPr>
            </a:lvl1pPr>
          </a:lstStyle>
          <a:p>
            <a:r>
              <a:rPr lang="nb-NO"/>
              <a:t>Klikk for å redigere tittelstil</a:t>
            </a:r>
          </a:p>
        </p:txBody>
      </p:sp>
      <p:pic>
        <p:nvPicPr>
          <p:cNvPr id="10" name="Bilde 9">
            <a:extLst>
              <a:ext uri="{FF2B5EF4-FFF2-40B4-BE49-F238E27FC236}">
                <a16:creationId xmlns:a16="http://schemas.microsoft.com/office/drawing/2014/main" id="{D3A8E46F-FCCB-4210-9878-8744A66E72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1096" y="6334729"/>
            <a:ext cx="320439" cy="4083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
Andre nivå
Tredje nivå
Fjerde nivå
Femte nivå</a:t>
            </a:r>
          </a:p>
        </p:txBody>
      </p:sp>
      <p:sp>
        <p:nvSpPr>
          <p:cNvPr id="4" name="Plassholder for dato 3"/>
          <p:cNvSpPr>
            <a:spLocks noGrp="1"/>
          </p:cNvSpPr>
          <p:nvPr>
            <p:ph type="dt" sz="half" idx="10"/>
          </p:nvPr>
        </p:nvSpPr>
        <p:spPr/>
        <p:txBody>
          <a:bodyPr/>
          <a:lstStyle/>
          <a:p>
            <a:fld id="{52EC58B7-6EA6-1344-9374-36996E9CC74E}" type="datetime1">
              <a:rPr lang="nb-NO" smtClean="0"/>
              <a:t>26.01.2021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1502F4D-FEF7-F24C-94BF-1B0A821E441B}" type="slidenum">
              <a:rPr lang="nb-NO" smtClean="0"/>
              <a:t>‹#›</a:t>
            </a:fld>
            <a:endParaRPr lang="nb-NO"/>
          </a:p>
        </p:txBody>
      </p:sp>
    </p:spTree>
    <p:extLst>
      <p:ext uri="{BB962C8B-B14F-4D97-AF65-F5344CB8AC3E}">
        <p14:creationId xmlns:p14="http://schemas.microsoft.com/office/powerpoint/2010/main" val="5193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uten bulle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marL="0" indent="0">
              <a:buNone/>
              <a:defRPr/>
            </a:lvl1pPr>
            <a:lvl2pPr marL="180000">
              <a:defRPr/>
            </a:lvl2pPr>
            <a:lvl3pPr marL="360000">
              <a:defRPr/>
            </a:lvl3pPr>
            <a:lvl4pPr marL="540000">
              <a:defRPr/>
            </a:lvl4pPr>
            <a:lvl5pPr marL="720000">
              <a:defRPr/>
            </a:lvl5pPr>
          </a:lstStyle>
          <a:p>
            <a:pPr lvl="0"/>
            <a:r>
              <a:rPr lang="nb-NO"/>
              <a:t>Rediger tekststiler i malen
Andre nivå
Tredje nivå
Fjerde nivå
Femte nivå</a:t>
            </a:r>
          </a:p>
        </p:txBody>
      </p:sp>
      <p:sp>
        <p:nvSpPr>
          <p:cNvPr id="4" name="Plassholder for dato 3"/>
          <p:cNvSpPr>
            <a:spLocks noGrp="1"/>
          </p:cNvSpPr>
          <p:nvPr>
            <p:ph type="dt" sz="half" idx="10"/>
          </p:nvPr>
        </p:nvSpPr>
        <p:spPr/>
        <p:txBody>
          <a:bodyPr/>
          <a:lstStyle/>
          <a:p>
            <a:fld id="{8ECADCE8-7178-E945-9B6F-69CB3CBB9043}" type="datetime1">
              <a:rPr lang="nb-NO" smtClean="0"/>
              <a:t>26.01.2021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1502F4D-FEF7-F24C-94BF-1B0A821E441B}" type="slidenum">
              <a:rPr lang="nb-NO" smtClean="0"/>
              <a:t>‹#›</a:t>
            </a:fld>
            <a:endParaRPr lang="nb-NO"/>
          </a:p>
        </p:txBody>
      </p:sp>
    </p:spTree>
    <p:extLst>
      <p:ext uri="{BB962C8B-B14F-4D97-AF65-F5344CB8AC3E}">
        <p14:creationId xmlns:p14="http://schemas.microsoft.com/office/powerpoint/2010/main" val="206749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theme" Target="../theme/theme2.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120E17CD-79E2-A944-B36D-A1BC8BB355CE}"/>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441096" y="6334730"/>
            <a:ext cx="320439" cy="408364"/>
          </a:xfrm>
          <a:prstGeom prst="rect">
            <a:avLst/>
          </a:prstGeom>
        </p:spPr>
      </p:pic>
      <p:sp>
        <p:nvSpPr>
          <p:cNvPr id="2" name="Plassholder for tittel 1"/>
          <p:cNvSpPr>
            <a:spLocks noGrp="1"/>
          </p:cNvSpPr>
          <p:nvPr>
            <p:ph type="title"/>
          </p:nvPr>
        </p:nvSpPr>
        <p:spPr>
          <a:xfrm>
            <a:off x="838200" y="197708"/>
            <a:ext cx="10515600" cy="1169774"/>
          </a:xfrm>
          <a:prstGeom prst="rect">
            <a:avLst/>
          </a:prstGeom>
        </p:spPr>
        <p:txBody>
          <a:bodyPr vert="horz" lIns="91440" tIns="45720" rIns="91440" bIns="45720" rtlCol="0" anchor="b">
            <a:normAutofit/>
          </a:bodyPr>
          <a:lstStyle/>
          <a:p>
            <a:r>
              <a:rPr lang="nb-NO"/>
              <a:t>Klikk for å redigere tittelstil</a:t>
            </a:r>
          </a:p>
        </p:txBody>
      </p:sp>
      <p:sp>
        <p:nvSpPr>
          <p:cNvPr id="3" name="Plassholder for tekst 2"/>
          <p:cNvSpPr>
            <a:spLocks noGrp="1"/>
          </p:cNvSpPr>
          <p:nvPr>
            <p:ph type="body" idx="1"/>
          </p:nvPr>
        </p:nvSpPr>
        <p:spPr>
          <a:xfrm>
            <a:off x="838200" y="1536700"/>
            <a:ext cx="10515600" cy="46402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800">
                <a:solidFill>
                  <a:schemeClr val="tx1"/>
                </a:solidFill>
              </a:defRPr>
            </a:lvl1pPr>
          </a:lstStyle>
          <a:p>
            <a:fld id="{7C82D2A4-E770-0445-B676-CB92BF0CAD81}" type="datetime1">
              <a:rPr lang="nb-NO" smtClean="0"/>
              <a:t>26.01.2021</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a:solidFill>
                  <a:schemeClr val="tx1"/>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1"/>
                </a:solidFill>
              </a:defRPr>
            </a:lvl1pPr>
          </a:lstStyle>
          <a:p>
            <a:fld id="{11502F4D-FEF7-F24C-94BF-1B0A821E441B}" type="slidenum">
              <a:rPr lang="nb-NO" smtClean="0"/>
              <a:pPr/>
              <a:t>‹#›</a:t>
            </a:fld>
            <a:endParaRPr lang="nb-NO"/>
          </a:p>
        </p:txBody>
      </p:sp>
    </p:spTree>
    <p:extLst>
      <p:ext uri="{BB962C8B-B14F-4D97-AF65-F5344CB8AC3E}">
        <p14:creationId xmlns:p14="http://schemas.microsoft.com/office/powerpoint/2010/main" val="1451233012"/>
      </p:ext>
    </p:extLst>
  </p:cSld>
  <p:clrMap bg1="lt1" tx1="dk1" bg2="lt2" tx2="dk2" accent1="accent1" accent2="accent2" accent3="accent3" accent4="accent4" accent5="accent5" accent6="accent6" hlink="hlink" folHlink="folHlink"/>
  <p:sldLayoutIdLst>
    <p:sldLayoutId id="2147483726" r:id="rId1"/>
    <p:sldLayoutId id="2147483725" r:id="rId2"/>
    <p:sldLayoutId id="2147483679" r:id="rId3"/>
    <p:sldLayoutId id="2147483684" r:id="rId4"/>
    <p:sldLayoutId id="2147483685" r:id="rId5"/>
    <p:sldLayoutId id="2147483727" r:id="rId6"/>
    <p:sldLayoutId id="2147483680" r:id="rId7"/>
    <p:sldLayoutId id="2147483731" r:id="rId8"/>
    <p:sldLayoutId id="2147483728" r:id="rId9"/>
    <p:sldLayoutId id="2147483732" r:id="rId10"/>
    <p:sldLayoutId id="2147483729" r:id="rId11"/>
    <p:sldLayoutId id="2147483671" r:id="rId12"/>
    <p:sldLayoutId id="2147483672" r:id="rId13"/>
    <p:sldLayoutId id="2147483670" r:id="rId14"/>
    <p:sldLayoutId id="2147483682" r:id="rId15"/>
    <p:sldLayoutId id="2147483667" r:id="rId16"/>
    <p:sldLayoutId id="2147483668" r:id="rId17"/>
    <p:sldLayoutId id="2147483681" r:id="rId18"/>
    <p:sldLayoutId id="2147483733" r:id="rId19"/>
    <p:sldLayoutId id="2147483683" r:id="rId20"/>
    <p:sldLayoutId id="2147483734" r:id="rId21"/>
    <p:sldLayoutId id="2147483687" r:id="rId22"/>
    <p:sldLayoutId id="2147483677" r:id="rId23"/>
    <p:sldLayoutId id="2147483678" r:id="rId24"/>
    <p:sldLayoutId id="2147483735" r:id="rId25"/>
    <p:sldLayoutId id="2147483688" r:id="rId26"/>
    <p:sldLayoutId id="2147483690"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b="1" kern="1200">
          <a:solidFill>
            <a:srgbClr val="11254A"/>
          </a:solidFill>
          <a:latin typeface="+mj-lt"/>
          <a:ea typeface="+mj-ea"/>
          <a:cs typeface="+mj-cs"/>
        </a:defRPr>
      </a:lvl1pPr>
    </p:titleStyle>
    <p:bodyStyle>
      <a:lvl1pPr marL="180000" indent="-180000" algn="l" defTabSz="914400" rtl="0" eaLnBrk="1" latinLnBrk="0" hangingPunct="1">
        <a:lnSpc>
          <a:spcPct val="100000"/>
        </a:lnSpc>
        <a:spcBef>
          <a:spcPts val="1600"/>
        </a:spcBef>
        <a:buClr>
          <a:srgbClr val="11254A"/>
        </a:buClr>
        <a:buFont typeface="Arial" charset="0"/>
        <a:buChar char="•"/>
        <a:defRPr sz="2000" kern="1200">
          <a:solidFill>
            <a:srgbClr val="11254A"/>
          </a:solidFill>
          <a:latin typeface="+mn-lt"/>
          <a:ea typeface="+mn-ea"/>
          <a:cs typeface="+mn-cs"/>
        </a:defRPr>
      </a:lvl1pPr>
      <a:lvl2pPr marL="360000" indent="-180000" algn="l" defTabSz="914400" rtl="0" eaLnBrk="1" latinLnBrk="0" hangingPunct="1">
        <a:lnSpc>
          <a:spcPct val="100000"/>
        </a:lnSpc>
        <a:spcBef>
          <a:spcPts val="500"/>
        </a:spcBef>
        <a:buClr>
          <a:srgbClr val="11254A"/>
        </a:buClr>
        <a:buFont typeface="Arial"/>
        <a:buChar char="•"/>
        <a:defRPr sz="1800" kern="1200">
          <a:solidFill>
            <a:srgbClr val="11254A"/>
          </a:solidFill>
          <a:latin typeface="+mn-lt"/>
          <a:ea typeface="+mn-ea"/>
          <a:cs typeface="+mn-cs"/>
        </a:defRPr>
      </a:lvl2pPr>
      <a:lvl3pPr marL="540000" indent="-180000" algn="l" defTabSz="914400" rtl="0" eaLnBrk="1" latinLnBrk="0" hangingPunct="1">
        <a:lnSpc>
          <a:spcPct val="100000"/>
        </a:lnSpc>
        <a:spcBef>
          <a:spcPts val="500"/>
        </a:spcBef>
        <a:buClr>
          <a:srgbClr val="11254A"/>
        </a:buClr>
        <a:buFont typeface="Arial"/>
        <a:buChar char="•"/>
        <a:defRPr sz="1600" kern="1200">
          <a:solidFill>
            <a:srgbClr val="11254A"/>
          </a:solidFill>
          <a:latin typeface="+mn-lt"/>
          <a:ea typeface="+mn-ea"/>
          <a:cs typeface="+mn-cs"/>
        </a:defRPr>
      </a:lvl3pPr>
      <a:lvl4pPr marL="720000" indent="-180000" algn="l" defTabSz="914400" rtl="0" eaLnBrk="1" latinLnBrk="0" hangingPunct="1">
        <a:lnSpc>
          <a:spcPct val="90000"/>
        </a:lnSpc>
        <a:spcBef>
          <a:spcPts val="500"/>
        </a:spcBef>
        <a:buClr>
          <a:srgbClr val="11254A"/>
        </a:buClr>
        <a:buFont typeface="Arial"/>
        <a:buChar char="•"/>
        <a:defRPr sz="1400" kern="1200">
          <a:solidFill>
            <a:srgbClr val="11254A"/>
          </a:solidFill>
          <a:latin typeface="+mn-lt"/>
          <a:ea typeface="+mn-ea"/>
          <a:cs typeface="+mn-cs"/>
        </a:defRPr>
      </a:lvl4pPr>
      <a:lvl5pPr marL="900000" indent="-180000" algn="l" defTabSz="914400" rtl="0" eaLnBrk="1" latinLnBrk="0" hangingPunct="1">
        <a:lnSpc>
          <a:spcPct val="90000"/>
        </a:lnSpc>
        <a:spcBef>
          <a:spcPts val="500"/>
        </a:spcBef>
        <a:buClr>
          <a:srgbClr val="11254A"/>
        </a:buClr>
        <a:buFont typeface="Arial"/>
        <a:buChar char="•"/>
        <a:defRPr sz="1400" kern="1200">
          <a:solidFill>
            <a:srgbClr val="11254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968" userDrawn="1">
          <p15:clr>
            <a:srgbClr val="F26B43"/>
          </p15:clr>
        </p15:guide>
        <p15:guide id="3" orient="horz" pos="764" userDrawn="1">
          <p15:clr>
            <a:srgbClr val="F26B43"/>
          </p15:clr>
        </p15:guide>
        <p15:guide id="4" orient="horz" pos="414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27" cstate="screen">
            <a:alphaModFix/>
            <a:extLst>
              <a:ext uri="{28A0092B-C50C-407E-A947-70E740481C1C}">
                <a14:useLocalDpi xmlns:a14="http://schemas.microsoft.com/office/drawing/2010/main"/>
              </a:ext>
            </a:extLst>
          </a:blip>
          <a:srcRect/>
          <a:stretch/>
        </p:blipFill>
        <p:spPr>
          <a:xfrm>
            <a:off x="441096" y="6334730"/>
            <a:ext cx="320439" cy="408364"/>
          </a:xfrm>
          <a:prstGeom prst="rect">
            <a:avLst/>
          </a:prstGeom>
          <a:noFill/>
          <a:ln>
            <a:noFill/>
          </a:ln>
        </p:spPr>
      </p:pic>
      <p:sp>
        <p:nvSpPr>
          <p:cNvPr id="11" name="Google Shape;11;p1"/>
          <p:cNvSpPr txBox="1">
            <a:spLocks noGrp="1"/>
          </p:cNvSpPr>
          <p:nvPr>
            <p:ph type="title"/>
          </p:nvPr>
        </p:nvSpPr>
        <p:spPr>
          <a:xfrm>
            <a:off x="838200" y="197708"/>
            <a:ext cx="10515600" cy="116977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11254A"/>
              </a:buClr>
              <a:buSzPts val="3600"/>
              <a:buFont typeface="Arial"/>
              <a:buNone/>
              <a:defRPr sz="3600" b="1" i="0" u="none" strike="noStrike" cap="none">
                <a:solidFill>
                  <a:srgbClr val="11254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838200" y="1536700"/>
            <a:ext cx="10515600" cy="4640263"/>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1600"/>
              </a:spcBef>
              <a:spcAft>
                <a:spcPts val="0"/>
              </a:spcAft>
              <a:buClr>
                <a:srgbClr val="11254A"/>
              </a:buClr>
              <a:buSzPts val="2000"/>
              <a:buFont typeface="Arial"/>
              <a:buChar char="•"/>
              <a:defRPr sz="2000" b="0" i="0" u="none" strike="noStrike" cap="none">
                <a:solidFill>
                  <a:srgbClr val="11254A"/>
                </a:solidFill>
                <a:latin typeface="Arial"/>
                <a:ea typeface="Arial"/>
                <a:cs typeface="Arial"/>
                <a:sym typeface="Arial"/>
              </a:defRPr>
            </a:lvl1pPr>
            <a:lvl2pPr marL="914400" marR="0" lvl="1" indent="-342900" algn="l" rtl="0">
              <a:lnSpc>
                <a:spcPct val="100000"/>
              </a:lnSpc>
              <a:spcBef>
                <a:spcPts val="500"/>
              </a:spcBef>
              <a:spcAft>
                <a:spcPts val="0"/>
              </a:spcAft>
              <a:buClr>
                <a:srgbClr val="11254A"/>
              </a:buClr>
              <a:buSzPts val="1800"/>
              <a:buFont typeface="Arial"/>
              <a:buChar char="•"/>
              <a:defRPr sz="1800" b="0" i="0" u="none" strike="noStrike" cap="none">
                <a:solidFill>
                  <a:srgbClr val="11254A"/>
                </a:solidFill>
                <a:latin typeface="Arial"/>
                <a:ea typeface="Arial"/>
                <a:cs typeface="Arial"/>
                <a:sym typeface="Arial"/>
              </a:defRPr>
            </a:lvl2pPr>
            <a:lvl3pPr marL="1371600" marR="0" lvl="2" indent="-330200" algn="l" rtl="0">
              <a:lnSpc>
                <a:spcPct val="100000"/>
              </a:lnSpc>
              <a:spcBef>
                <a:spcPts val="500"/>
              </a:spcBef>
              <a:spcAft>
                <a:spcPts val="0"/>
              </a:spcAft>
              <a:buClr>
                <a:srgbClr val="11254A"/>
              </a:buClr>
              <a:buSzPts val="1600"/>
              <a:buFont typeface="Arial"/>
              <a:buChar char="•"/>
              <a:defRPr sz="1600" b="0" i="0" u="none" strike="noStrike" cap="none">
                <a:solidFill>
                  <a:srgbClr val="11254A"/>
                </a:solidFill>
                <a:latin typeface="Arial"/>
                <a:ea typeface="Arial"/>
                <a:cs typeface="Arial"/>
                <a:sym typeface="Arial"/>
              </a:defRPr>
            </a:lvl3pPr>
            <a:lvl4pPr marL="1828800" marR="0" lvl="3" indent="-317500"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4pPr>
            <a:lvl5pPr marL="2286000" marR="0" lvl="4" indent="-317500" algn="l" rtl="0">
              <a:lnSpc>
                <a:spcPct val="90000"/>
              </a:lnSpc>
              <a:spcBef>
                <a:spcPts val="500"/>
              </a:spcBef>
              <a:spcAft>
                <a:spcPts val="0"/>
              </a:spcAft>
              <a:buClr>
                <a:srgbClr val="11254A"/>
              </a:buClr>
              <a:buSzPts val="1400"/>
              <a:buFont typeface="Arial"/>
              <a:buChar char="•"/>
              <a:defRPr sz="1400" b="0" i="0" u="none" strike="noStrike" cap="none">
                <a:solidFill>
                  <a:srgbClr val="11254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chemeClr val="dk1"/>
                </a:solidFill>
                <a:latin typeface="Arial"/>
                <a:ea typeface="Arial"/>
                <a:cs typeface="Arial"/>
                <a:sym typeface="Arial"/>
              </a:defRPr>
            </a:lvl1pPr>
            <a:lvl2pPr marL="0" marR="0" lvl="1" indent="0" algn="r" rtl="0">
              <a:spcBef>
                <a:spcPts val="0"/>
              </a:spcBef>
              <a:buNone/>
              <a:defRPr sz="800" b="0" i="0" u="none" strike="noStrike" cap="none">
                <a:solidFill>
                  <a:schemeClr val="dk1"/>
                </a:solidFill>
                <a:latin typeface="Arial"/>
                <a:ea typeface="Arial"/>
                <a:cs typeface="Arial"/>
                <a:sym typeface="Arial"/>
              </a:defRPr>
            </a:lvl2pPr>
            <a:lvl3pPr marL="0" marR="0" lvl="2" indent="0" algn="r" rtl="0">
              <a:spcBef>
                <a:spcPts val="0"/>
              </a:spcBef>
              <a:buNone/>
              <a:defRPr sz="800" b="0" i="0" u="none" strike="noStrike" cap="none">
                <a:solidFill>
                  <a:schemeClr val="dk1"/>
                </a:solidFill>
                <a:latin typeface="Arial"/>
                <a:ea typeface="Arial"/>
                <a:cs typeface="Arial"/>
                <a:sym typeface="Arial"/>
              </a:defRPr>
            </a:lvl3pPr>
            <a:lvl4pPr marL="0" marR="0" lvl="3" indent="0" algn="r" rtl="0">
              <a:spcBef>
                <a:spcPts val="0"/>
              </a:spcBef>
              <a:buNone/>
              <a:defRPr sz="800" b="0" i="0" u="none" strike="noStrike" cap="none">
                <a:solidFill>
                  <a:schemeClr val="dk1"/>
                </a:solidFill>
                <a:latin typeface="Arial"/>
                <a:ea typeface="Arial"/>
                <a:cs typeface="Arial"/>
                <a:sym typeface="Arial"/>
              </a:defRPr>
            </a:lvl4pPr>
            <a:lvl5pPr marL="0" marR="0" lvl="4" indent="0" algn="r" rtl="0">
              <a:spcBef>
                <a:spcPts val="0"/>
              </a:spcBef>
              <a:buNone/>
              <a:defRPr sz="800" b="0" i="0" u="none" strike="noStrike" cap="none">
                <a:solidFill>
                  <a:schemeClr val="dk1"/>
                </a:solidFill>
                <a:latin typeface="Arial"/>
                <a:ea typeface="Arial"/>
                <a:cs typeface="Arial"/>
                <a:sym typeface="Arial"/>
              </a:defRPr>
            </a:lvl5pPr>
            <a:lvl6pPr marL="0" marR="0" lvl="5" indent="0" algn="r" rtl="0">
              <a:spcBef>
                <a:spcPts val="0"/>
              </a:spcBef>
              <a:buNone/>
              <a:defRPr sz="800" b="0" i="0" u="none" strike="noStrike" cap="none">
                <a:solidFill>
                  <a:schemeClr val="dk1"/>
                </a:solidFill>
                <a:latin typeface="Arial"/>
                <a:ea typeface="Arial"/>
                <a:cs typeface="Arial"/>
                <a:sym typeface="Arial"/>
              </a:defRPr>
            </a:lvl6pPr>
            <a:lvl7pPr marL="0" marR="0" lvl="6" indent="0" algn="r" rtl="0">
              <a:spcBef>
                <a:spcPts val="0"/>
              </a:spcBef>
              <a:buNone/>
              <a:defRPr sz="800" b="0" i="0" u="none" strike="noStrike" cap="none">
                <a:solidFill>
                  <a:schemeClr val="dk1"/>
                </a:solidFill>
                <a:latin typeface="Arial"/>
                <a:ea typeface="Arial"/>
                <a:cs typeface="Arial"/>
                <a:sym typeface="Arial"/>
              </a:defRPr>
            </a:lvl7pPr>
            <a:lvl8pPr marL="0" marR="0" lvl="7" indent="0" algn="r" rtl="0">
              <a:spcBef>
                <a:spcPts val="0"/>
              </a:spcBef>
              <a:buNone/>
              <a:defRPr sz="800" b="0" i="0" u="none" strike="noStrike" cap="none">
                <a:solidFill>
                  <a:schemeClr val="dk1"/>
                </a:solidFill>
                <a:latin typeface="Arial"/>
                <a:ea typeface="Arial"/>
                <a:cs typeface="Arial"/>
                <a:sym typeface="Arial"/>
              </a:defRPr>
            </a:lvl8pPr>
            <a:lvl9pPr marL="0" marR="0" lvl="8" indent="0" algn="r" rtl="0">
              <a:spcBef>
                <a:spcPts val="0"/>
              </a:spcBef>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o-NO"/>
              <a:t>‹#›</a:t>
            </a:fld>
            <a:endParaRPr/>
          </a:p>
        </p:txBody>
      </p:sp>
    </p:spTree>
    <p:extLst>
      <p:ext uri="{BB962C8B-B14F-4D97-AF65-F5344CB8AC3E}">
        <p14:creationId xmlns:p14="http://schemas.microsoft.com/office/powerpoint/2010/main" val="2434401419"/>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4" r:id="rId25"/>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orient="horz" pos="968">
          <p15:clr>
            <a:srgbClr val="F26B43"/>
          </p15:clr>
        </p15:guide>
        <p15:guide id="3" orient="horz" pos="764">
          <p15:clr>
            <a:srgbClr val="F26B43"/>
          </p15:clr>
        </p15:guide>
        <p15:guide id="4" orient="horz" pos="414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7.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D159CFB4-828C-4AFA-B740-92506C3A338E}"/>
              </a:ext>
            </a:extLst>
          </p:cNvPr>
          <p:cNvPicPr>
            <a:picLocks noChangeAspect="1"/>
          </p:cNvPicPr>
          <p:nvPr/>
        </p:nvPicPr>
        <p:blipFill>
          <a:blip r:embed="rId2"/>
          <a:stretch>
            <a:fillRect/>
          </a:stretch>
        </p:blipFill>
        <p:spPr>
          <a:xfrm>
            <a:off x="188822" y="117511"/>
            <a:ext cx="5753298" cy="5408505"/>
          </a:xfrm>
          <a:prstGeom prst="rect">
            <a:avLst/>
          </a:prstGeom>
        </p:spPr>
      </p:pic>
      <p:sp>
        <p:nvSpPr>
          <p:cNvPr id="2" name="Rektangel 1">
            <a:extLst>
              <a:ext uri="{FF2B5EF4-FFF2-40B4-BE49-F238E27FC236}">
                <a16:creationId xmlns:a16="http://schemas.microsoft.com/office/drawing/2014/main" id="{E0C6BC39-3BDA-485F-B94A-1BDDA62FF31A}"/>
              </a:ext>
            </a:extLst>
          </p:cNvPr>
          <p:cNvSpPr/>
          <p:nvPr/>
        </p:nvSpPr>
        <p:spPr>
          <a:xfrm rot="5400000">
            <a:off x="5430002" y="96009"/>
            <a:ext cx="1331990" cy="12192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ittel 1">
            <a:extLst>
              <a:ext uri="{FF2B5EF4-FFF2-40B4-BE49-F238E27FC236}">
                <a16:creationId xmlns:a16="http://schemas.microsoft.com/office/drawing/2014/main" id="{85D7452D-60B3-2C43-B599-3E744578BDE8}"/>
              </a:ext>
            </a:extLst>
          </p:cNvPr>
          <p:cNvSpPr txBox="1">
            <a:spLocks/>
          </p:cNvSpPr>
          <p:nvPr/>
        </p:nvSpPr>
        <p:spPr>
          <a:xfrm>
            <a:off x="6726230" y="1714372"/>
            <a:ext cx="5276948" cy="1364247"/>
          </a:xfrm>
          <a:prstGeom prst="rect">
            <a:avLst/>
          </a:prstGeom>
        </p:spPr>
        <p:txBody>
          <a:bodyPr/>
          <a:lstStyle>
            <a:lvl1pPr algn="l" defTabSz="914400" rtl="0" eaLnBrk="1" latinLnBrk="0" hangingPunct="1">
              <a:lnSpc>
                <a:spcPct val="90000"/>
              </a:lnSpc>
              <a:spcBef>
                <a:spcPct val="0"/>
              </a:spcBef>
              <a:buNone/>
              <a:defRPr sz="3600" b="1" kern="1200">
                <a:solidFill>
                  <a:srgbClr val="11254A"/>
                </a:solidFill>
                <a:latin typeface="+mj-lt"/>
                <a:ea typeface="+mj-ea"/>
                <a:cs typeface="+mj-cs"/>
              </a:defRPr>
            </a:lvl1pPr>
          </a:lstStyle>
          <a:p>
            <a:pPr>
              <a:lnSpc>
                <a:spcPct val="150000"/>
              </a:lnSpc>
            </a:pPr>
            <a:r>
              <a:rPr lang="nb-NO" sz="3000" b="0" dirty="0">
                <a:solidFill>
                  <a:schemeClr val="bg1"/>
                </a:solidFill>
                <a:latin typeface="Newson Light" panose="020B0603040202020204" pitchFamily="34" charset="0"/>
                <a:ea typeface="Newson Light" panose="020B0603040202020204" pitchFamily="34" charset="0"/>
                <a:cs typeface="Calibri" panose="020F0502020204030204" pitchFamily="34" charset="0"/>
              </a:rPr>
              <a:t>Dialogkonferanse 28.01.2021  </a:t>
            </a:r>
            <a:br>
              <a:rPr lang="nb-NO" sz="3000" b="0" dirty="0">
                <a:solidFill>
                  <a:schemeClr val="bg1"/>
                </a:solidFill>
                <a:latin typeface="Newson Light" panose="020B0603040202020204" pitchFamily="34" charset="0"/>
                <a:ea typeface="Newson Light" panose="020B0603040202020204" pitchFamily="34" charset="0"/>
                <a:cs typeface="Calibri" panose="020F0502020204030204" pitchFamily="34" charset="0"/>
              </a:rPr>
            </a:br>
            <a:r>
              <a:rPr lang="nb-NO" sz="3000" b="0" dirty="0" err="1">
                <a:solidFill>
                  <a:schemeClr val="bg1"/>
                </a:solidFill>
                <a:latin typeface="Newson Light" panose="020B0603040202020204" pitchFamily="34" charset="0"/>
                <a:ea typeface="Newson Light" panose="020B0603040202020204" pitchFamily="34" charset="0"/>
                <a:cs typeface="Calibri" panose="020F0502020204030204" pitchFamily="34" charset="0"/>
              </a:rPr>
              <a:t>Facility</a:t>
            </a:r>
            <a:r>
              <a:rPr lang="nb-NO" sz="3000" b="0" dirty="0">
                <a:solidFill>
                  <a:schemeClr val="bg1"/>
                </a:solidFill>
                <a:latin typeface="Newson Light" panose="020B0603040202020204" pitchFamily="34" charset="0"/>
                <a:ea typeface="Newson Light" panose="020B0603040202020204" pitchFamily="34" charset="0"/>
                <a:cs typeface="Calibri" panose="020F0502020204030204" pitchFamily="34" charset="0"/>
              </a:rPr>
              <a:t> Management tjenester</a:t>
            </a:r>
            <a:endParaRPr lang="nb-NO" sz="2000" b="0" dirty="0">
              <a:solidFill>
                <a:schemeClr val="bg1"/>
              </a:solidFill>
              <a:latin typeface="Newson Light" panose="020B0603040202020204" pitchFamily="34" charset="0"/>
              <a:ea typeface="Newson Light" panose="020B0603040202020204" pitchFamily="34" charset="0"/>
              <a:cs typeface="Calibri" panose="020F0502020204030204" pitchFamily="34" charset="0"/>
            </a:endParaRPr>
          </a:p>
        </p:txBody>
      </p:sp>
      <p:sp>
        <p:nvSpPr>
          <p:cNvPr id="10" name="Tittel 1">
            <a:extLst>
              <a:ext uri="{FF2B5EF4-FFF2-40B4-BE49-F238E27FC236}">
                <a16:creationId xmlns:a16="http://schemas.microsoft.com/office/drawing/2014/main" id="{C121A3A6-47D7-4AEA-9D51-5018EC1153F0}"/>
              </a:ext>
            </a:extLst>
          </p:cNvPr>
          <p:cNvSpPr txBox="1">
            <a:spLocks/>
          </p:cNvSpPr>
          <p:nvPr/>
        </p:nvSpPr>
        <p:spPr>
          <a:xfrm>
            <a:off x="2688893" y="2658359"/>
            <a:ext cx="3749808" cy="1364247"/>
          </a:xfrm>
          <a:prstGeom prst="rect">
            <a:avLst/>
          </a:prstGeom>
        </p:spPr>
        <p:txBody>
          <a:bodyPr/>
          <a:lstStyle>
            <a:lvl1pPr algn="l" defTabSz="914400" rtl="0" eaLnBrk="1" latinLnBrk="0" hangingPunct="1">
              <a:lnSpc>
                <a:spcPct val="90000"/>
              </a:lnSpc>
              <a:spcBef>
                <a:spcPct val="0"/>
              </a:spcBef>
              <a:buNone/>
              <a:defRPr sz="3600" b="1" kern="1200">
                <a:solidFill>
                  <a:srgbClr val="11254A"/>
                </a:solidFill>
                <a:latin typeface="+mj-lt"/>
                <a:ea typeface="+mj-ea"/>
                <a:cs typeface="+mj-cs"/>
              </a:defRPr>
            </a:lvl1pPr>
          </a:lstStyle>
          <a:p>
            <a:endParaRPr lang="nb-NO" sz="3000" b="0" dirty="0">
              <a:solidFill>
                <a:schemeClr val="bg1"/>
              </a:solidFill>
              <a:latin typeface="Newson Light" panose="020B0603040202020204" pitchFamily="34" charset="0"/>
              <a:ea typeface="Newson Light" panose="020B0603040202020204" pitchFamily="34" charset="0"/>
              <a:cs typeface="Calibri" panose="020F0502020204030204" pitchFamily="34" charset="0"/>
            </a:endParaRPr>
          </a:p>
        </p:txBody>
      </p:sp>
      <p:pic>
        <p:nvPicPr>
          <p:cNvPr id="1026" name="Picture 2" descr="Ruter - UAS Norway">
            <a:extLst>
              <a:ext uri="{FF2B5EF4-FFF2-40B4-BE49-F238E27FC236}">
                <a16:creationId xmlns:a16="http://schemas.microsoft.com/office/drawing/2014/main" id="{B72835A7-92F7-4969-90AA-862571C2733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39992" y="5902269"/>
            <a:ext cx="2945356" cy="633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80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0F0420-7F61-4B5C-999E-39FB66C3AF27}"/>
              </a:ext>
            </a:extLst>
          </p:cNvPr>
          <p:cNvSpPr>
            <a:spLocks noGrp="1"/>
          </p:cNvSpPr>
          <p:nvPr>
            <p:ph type="title"/>
          </p:nvPr>
        </p:nvSpPr>
        <p:spPr/>
        <p:txBody>
          <a:bodyPr/>
          <a:lstStyle/>
          <a:p>
            <a:r>
              <a:rPr lang="nb-NO" dirty="0">
                <a:latin typeface="Newson" panose="020B0603040202020204"/>
              </a:rPr>
              <a:t>Punkter til diskusjon</a:t>
            </a:r>
          </a:p>
        </p:txBody>
      </p:sp>
      <p:sp>
        <p:nvSpPr>
          <p:cNvPr id="3" name="Plassholder for tekst 2">
            <a:extLst>
              <a:ext uri="{FF2B5EF4-FFF2-40B4-BE49-F238E27FC236}">
                <a16:creationId xmlns:a16="http://schemas.microsoft.com/office/drawing/2014/main" id="{2A651034-BF58-4A6B-B461-DD9D875268C0}"/>
              </a:ext>
            </a:extLst>
          </p:cNvPr>
          <p:cNvSpPr>
            <a:spLocks noGrp="1"/>
          </p:cNvSpPr>
          <p:nvPr>
            <p:ph type="body" idx="1"/>
          </p:nvPr>
        </p:nvSpPr>
        <p:spPr/>
        <p:txBody>
          <a:bodyPr/>
          <a:lstStyle/>
          <a:p>
            <a:pPr marL="114300" indent="0">
              <a:buNone/>
            </a:pPr>
            <a:r>
              <a:rPr lang="nb-NO" sz="1800" b="0" i="1" u="none" strike="noStrike" baseline="0" dirty="0">
                <a:latin typeface="Newson" panose="020B0603040202020204"/>
              </a:rPr>
              <a:t>3. Hvordan tilrettelegger leverandøren for en dynamisk modell, derav også prismodell rundt den nye «normalen» med færre brukere av kontorlokalene og kantinetjenester? </a:t>
            </a:r>
          </a:p>
          <a:p>
            <a:endParaRPr lang="nb-NO" sz="1800" b="0" i="0" u="none" strike="noStrike" baseline="0" dirty="0">
              <a:latin typeface="Newson" panose="020B0603040202020204"/>
            </a:endParaRPr>
          </a:p>
          <a:p>
            <a:r>
              <a:rPr lang="nb-NO" sz="1800" dirty="0">
                <a:latin typeface="Newson" panose="020B0603040202020204"/>
              </a:rPr>
              <a:t>Fleksibilitet og tilgjengelighet blir viktig fremover</a:t>
            </a:r>
          </a:p>
          <a:p>
            <a:r>
              <a:rPr lang="nb-NO" sz="1800" dirty="0">
                <a:latin typeface="Newson" panose="020B0603040202020204"/>
              </a:rPr>
              <a:t>Endre krav og ønsker </a:t>
            </a:r>
          </a:p>
          <a:p>
            <a:pPr lvl="1"/>
            <a:r>
              <a:rPr lang="nb-NO" dirty="0">
                <a:latin typeface="Newson" panose="020B0603040202020204"/>
              </a:rPr>
              <a:t>Ikke bare reduksjon, men endrede arbeidstider og vaner som igjen medfører endrede behov til tjenester og tilgjengelighet </a:t>
            </a:r>
          </a:p>
        </p:txBody>
      </p:sp>
    </p:spTree>
    <p:extLst>
      <p:ext uri="{BB962C8B-B14F-4D97-AF65-F5344CB8AC3E}">
        <p14:creationId xmlns:p14="http://schemas.microsoft.com/office/powerpoint/2010/main" val="41252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0F0420-7F61-4B5C-999E-39FB66C3AF27}"/>
              </a:ext>
            </a:extLst>
          </p:cNvPr>
          <p:cNvSpPr>
            <a:spLocks noGrp="1"/>
          </p:cNvSpPr>
          <p:nvPr>
            <p:ph type="title"/>
          </p:nvPr>
        </p:nvSpPr>
        <p:spPr/>
        <p:txBody>
          <a:bodyPr/>
          <a:lstStyle/>
          <a:p>
            <a:r>
              <a:rPr lang="nb-NO" dirty="0">
                <a:latin typeface="Newson" panose="020B0603040202020204"/>
              </a:rPr>
              <a:t>Punkter til diskusjon</a:t>
            </a:r>
          </a:p>
        </p:txBody>
      </p:sp>
      <p:sp>
        <p:nvSpPr>
          <p:cNvPr id="3" name="Plassholder for tekst 2">
            <a:extLst>
              <a:ext uri="{FF2B5EF4-FFF2-40B4-BE49-F238E27FC236}">
                <a16:creationId xmlns:a16="http://schemas.microsoft.com/office/drawing/2014/main" id="{2A651034-BF58-4A6B-B461-DD9D875268C0}"/>
              </a:ext>
            </a:extLst>
          </p:cNvPr>
          <p:cNvSpPr>
            <a:spLocks noGrp="1"/>
          </p:cNvSpPr>
          <p:nvPr>
            <p:ph type="body" idx="1"/>
          </p:nvPr>
        </p:nvSpPr>
        <p:spPr/>
        <p:txBody>
          <a:bodyPr/>
          <a:lstStyle/>
          <a:p>
            <a:pPr marL="114300" indent="0">
              <a:buNone/>
            </a:pPr>
            <a:r>
              <a:rPr lang="nb-NO" sz="1800" b="0" i="1" u="none" strike="noStrike" baseline="0" dirty="0">
                <a:solidFill>
                  <a:srgbClr val="000000"/>
                </a:solidFill>
                <a:latin typeface="Newson" panose="020B0603040202020204"/>
              </a:rPr>
              <a:t>4. For hvilke tjenesteområder anbefaler/benytter leverandør SLA, derav KPI styring? </a:t>
            </a:r>
          </a:p>
          <a:p>
            <a:endParaRPr lang="nb-NO" sz="1800" b="0" i="0" u="none" strike="noStrike" baseline="0" dirty="0">
              <a:solidFill>
                <a:srgbClr val="000000"/>
              </a:solidFill>
              <a:latin typeface="Newson" panose="020B0603040202020204"/>
            </a:endParaRPr>
          </a:p>
          <a:p>
            <a:r>
              <a:rPr lang="nb-NO" sz="1800" dirty="0">
                <a:solidFill>
                  <a:srgbClr val="000000"/>
                </a:solidFill>
                <a:latin typeface="Newson" panose="020B0603040202020204"/>
              </a:rPr>
              <a:t>Gode </a:t>
            </a:r>
            <a:r>
              <a:rPr lang="nb-NO" sz="1800" dirty="0" err="1">
                <a:solidFill>
                  <a:srgbClr val="000000"/>
                </a:solidFill>
                <a:latin typeface="Newson" panose="020B0603040202020204"/>
              </a:rPr>
              <a:t>KPI’er</a:t>
            </a:r>
            <a:r>
              <a:rPr lang="nb-NO" sz="1800" dirty="0">
                <a:solidFill>
                  <a:srgbClr val="000000"/>
                </a:solidFill>
                <a:latin typeface="Newson" panose="020B0603040202020204"/>
              </a:rPr>
              <a:t> bør eksistere for alle tjenester</a:t>
            </a:r>
          </a:p>
          <a:p>
            <a:pPr lvl="1"/>
            <a:r>
              <a:rPr lang="nb-NO" dirty="0">
                <a:solidFill>
                  <a:srgbClr val="000000"/>
                </a:solidFill>
                <a:latin typeface="Newson" panose="020B0603040202020204"/>
              </a:rPr>
              <a:t>Enkle å forstå</a:t>
            </a:r>
          </a:p>
          <a:p>
            <a:pPr lvl="1"/>
            <a:r>
              <a:rPr lang="nb-NO" dirty="0">
                <a:solidFill>
                  <a:srgbClr val="000000"/>
                </a:solidFill>
                <a:latin typeface="Newson" panose="020B0603040202020204"/>
              </a:rPr>
              <a:t>Enkle å måle</a:t>
            </a:r>
          </a:p>
          <a:p>
            <a:pPr lvl="1"/>
            <a:r>
              <a:rPr lang="nb-NO" dirty="0">
                <a:solidFill>
                  <a:srgbClr val="000000"/>
                </a:solidFill>
                <a:latin typeface="Newson" panose="020B0603040202020204"/>
              </a:rPr>
              <a:t>Benyttes kommersielt (pisk/gulrot) og strategisk utviklingsmessig</a:t>
            </a:r>
            <a:endParaRPr lang="nb-NO" dirty="0">
              <a:latin typeface="Newson" panose="020B0603040202020204"/>
            </a:endParaRPr>
          </a:p>
        </p:txBody>
      </p:sp>
    </p:spTree>
    <p:extLst>
      <p:ext uri="{BB962C8B-B14F-4D97-AF65-F5344CB8AC3E}">
        <p14:creationId xmlns:p14="http://schemas.microsoft.com/office/powerpoint/2010/main" val="316341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0F0420-7F61-4B5C-999E-39FB66C3AF27}"/>
              </a:ext>
            </a:extLst>
          </p:cNvPr>
          <p:cNvSpPr>
            <a:spLocks noGrp="1"/>
          </p:cNvSpPr>
          <p:nvPr>
            <p:ph type="title"/>
          </p:nvPr>
        </p:nvSpPr>
        <p:spPr/>
        <p:txBody>
          <a:bodyPr/>
          <a:lstStyle/>
          <a:p>
            <a:r>
              <a:rPr lang="nb-NO" dirty="0">
                <a:latin typeface="Newson" panose="020B0603040202020204"/>
              </a:rPr>
              <a:t>Punkter til diskusjon</a:t>
            </a:r>
          </a:p>
        </p:txBody>
      </p:sp>
      <p:sp>
        <p:nvSpPr>
          <p:cNvPr id="3" name="Plassholder for tekst 2">
            <a:extLst>
              <a:ext uri="{FF2B5EF4-FFF2-40B4-BE49-F238E27FC236}">
                <a16:creationId xmlns:a16="http://schemas.microsoft.com/office/drawing/2014/main" id="{2A651034-BF58-4A6B-B461-DD9D875268C0}"/>
              </a:ext>
            </a:extLst>
          </p:cNvPr>
          <p:cNvSpPr>
            <a:spLocks noGrp="1"/>
          </p:cNvSpPr>
          <p:nvPr>
            <p:ph type="body" idx="1"/>
          </p:nvPr>
        </p:nvSpPr>
        <p:spPr/>
        <p:txBody>
          <a:bodyPr/>
          <a:lstStyle/>
          <a:p>
            <a:pPr marL="114300" indent="0">
              <a:buNone/>
            </a:pPr>
            <a:r>
              <a:rPr lang="nb-NO" sz="1800" b="0" i="1" u="none" strike="noStrike" baseline="0" dirty="0">
                <a:solidFill>
                  <a:srgbClr val="000000"/>
                </a:solidFill>
                <a:latin typeface="Newson" panose="020B0603040202020204"/>
              </a:rPr>
              <a:t>5. Hvordan sikrer leverandøren innovasjon og tilbud av det siste innen tjenester og utstyr i løpet av avtaleperioden? </a:t>
            </a:r>
          </a:p>
          <a:p>
            <a:endParaRPr lang="nb-NO" sz="1800" dirty="0">
              <a:latin typeface="Newson" panose="020B0603040202020204"/>
            </a:endParaRPr>
          </a:p>
          <a:p>
            <a:r>
              <a:rPr lang="nb-NO" sz="1800" dirty="0">
                <a:latin typeface="Newson" panose="020B0603040202020204"/>
              </a:rPr>
              <a:t>Faste gjennomganger i operative og strategiske møter</a:t>
            </a:r>
          </a:p>
          <a:p>
            <a:r>
              <a:rPr lang="nb-NO" sz="1800" dirty="0">
                <a:latin typeface="Newson" panose="020B0603040202020204"/>
              </a:rPr>
              <a:t>Grunnleggende kultur og tilnærming i eget system</a:t>
            </a:r>
          </a:p>
          <a:p>
            <a:r>
              <a:rPr lang="nb-NO" sz="1800" dirty="0">
                <a:latin typeface="Newson" panose="020B0603040202020204"/>
              </a:rPr>
              <a:t>Teknologi – for reelle forbedringer og ikke bare for teknologiens skyld</a:t>
            </a:r>
          </a:p>
        </p:txBody>
      </p:sp>
    </p:spTree>
    <p:extLst>
      <p:ext uri="{BB962C8B-B14F-4D97-AF65-F5344CB8AC3E}">
        <p14:creationId xmlns:p14="http://schemas.microsoft.com/office/powerpoint/2010/main" val="423947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0F0420-7F61-4B5C-999E-39FB66C3AF27}"/>
              </a:ext>
            </a:extLst>
          </p:cNvPr>
          <p:cNvSpPr>
            <a:spLocks noGrp="1"/>
          </p:cNvSpPr>
          <p:nvPr>
            <p:ph type="title"/>
          </p:nvPr>
        </p:nvSpPr>
        <p:spPr/>
        <p:txBody>
          <a:bodyPr/>
          <a:lstStyle/>
          <a:p>
            <a:r>
              <a:rPr lang="nb-NO" dirty="0">
                <a:latin typeface="Newson" panose="020B0603040202020204"/>
              </a:rPr>
              <a:t>Punkter til diskusjon</a:t>
            </a:r>
          </a:p>
        </p:txBody>
      </p:sp>
      <p:sp>
        <p:nvSpPr>
          <p:cNvPr id="3" name="Plassholder for tekst 2">
            <a:extLst>
              <a:ext uri="{FF2B5EF4-FFF2-40B4-BE49-F238E27FC236}">
                <a16:creationId xmlns:a16="http://schemas.microsoft.com/office/drawing/2014/main" id="{2A651034-BF58-4A6B-B461-DD9D875268C0}"/>
              </a:ext>
            </a:extLst>
          </p:cNvPr>
          <p:cNvSpPr>
            <a:spLocks noGrp="1"/>
          </p:cNvSpPr>
          <p:nvPr>
            <p:ph type="body" idx="1"/>
          </p:nvPr>
        </p:nvSpPr>
        <p:spPr/>
        <p:txBody>
          <a:bodyPr/>
          <a:lstStyle/>
          <a:p>
            <a:pPr marL="114300" indent="0">
              <a:buNone/>
            </a:pPr>
            <a:r>
              <a:rPr lang="nb-NO" sz="1800" b="0" i="1" u="none" strike="noStrike" baseline="0" dirty="0">
                <a:solidFill>
                  <a:srgbClr val="000000"/>
                </a:solidFill>
                <a:latin typeface="Newson" panose="020B0603040202020204"/>
              </a:rPr>
              <a:t>6. Hvilken erfaring har leverandør med arbeidsplass-konsept (smart </a:t>
            </a:r>
            <a:r>
              <a:rPr lang="nb-NO" sz="1800" b="0" i="1" u="none" strike="noStrike" baseline="0" dirty="0" err="1">
                <a:solidFill>
                  <a:srgbClr val="000000"/>
                </a:solidFill>
                <a:latin typeface="Newson" panose="020B0603040202020204"/>
              </a:rPr>
              <a:t>office</a:t>
            </a:r>
            <a:r>
              <a:rPr lang="nb-NO" sz="1800" b="0" i="1" u="none" strike="noStrike" baseline="0" dirty="0">
                <a:solidFill>
                  <a:srgbClr val="000000"/>
                </a:solidFill>
                <a:latin typeface="Newson" panose="020B0603040202020204"/>
              </a:rPr>
              <a:t>)? </a:t>
            </a:r>
          </a:p>
          <a:p>
            <a:endParaRPr lang="nb-NO" sz="1800" b="0" i="0" u="none" strike="noStrike" baseline="0" dirty="0">
              <a:solidFill>
                <a:srgbClr val="000000"/>
              </a:solidFill>
              <a:latin typeface="Newson" panose="020B0603040202020204"/>
            </a:endParaRPr>
          </a:p>
          <a:p>
            <a:r>
              <a:rPr lang="nb-NO" sz="1800" dirty="0">
                <a:solidFill>
                  <a:srgbClr val="000000"/>
                </a:solidFill>
                <a:latin typeface="Newson" panose="020B0603040202020204"/>
              </a:rPr>
              <a:t>Kommer mer og mer blant kunder og leveranser</a:t>
            </a:r>
          </a:p>
          <a:p>
            <a:r>
              <a:rPr lang="nb-NO" sz="1800" dirty="0">
                <a:solidFill>
                  <a:srgbClr val="000000"/>
                </a:solidFill>
                <a:latin typeface="Newson" panose="020B0603040202020204"/>
              </a:rPr>
              <a:t>Viktig med økende grad av fleksibilitet og tilgjengelighet, synergier og muligheter </a:t>
            </a:r>
          </a:p>
          <a:p>
            <a:r>
              <a:rPr lang="nb-NO" sz="1800" dirty="0">
                <a:solidFill>
                  <a:srgbClr val="000000"/>
                </a:solidFill>
                <a:latin typeface="Newson" panose="020B0603040202020204"/>
              </a:rPr>
              <a:t>Utnytte teknologi og synergier</a:t>
            </a:r>
            <a:endParaRPr lang="nb-NO" dirty="0">
              <a:latin typeface="Newson" panose="020B0603040202020204"/>
            </a:endParaRPr>
          </a:p>
        </p:txBody>
      </p:sp>
    </p:spTree>
    <p:extLst>
      <p:ext uri="{BB962C8B-B14F-4D97-AF65-F5344CB8AC3E}">
        <p14:creationId xmlns:p14="http://schemas.microsoft.com/office/powerpoint/2010/main" val="34645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0F0420-7F61-4B5C-999E-39FB66C3AF27}"/>
              </a:ext>
            </a:extLst>
          </p:cNvPr>
          <p:cNvSpPr>
            <a:spLocks noGrp="1"/>
          </p:cNvSpPr>
          <p:nvPr>
            <p:ph type="title"/>
          </p:nvPr>
        </p:nvSpPr>
        <p:spPr/>
        <p:txBody>
          <a:bodyPr/>
          <a:lstStyle/>
          <a:p>
            <a:r>
              <a:rPr lang="nb-NO" dirty="0">
                <a:latin typeface="Newson" panose="020B0603040202020204"/>
              </a:rPr>
              <a:t>Punkter til diskusjon</a:t>
            </a:r>
          </a:p>
        </p:txBody>
      </p:sp>
      <p:sp>
        <p:nvSpPr>
          <p:cNvPr id="3" name="Plassholder for tekst 2">
            <a:extLst>
              <a:ext uri="{FF2B5EF4-FFF2-40B4-BE49-F238E27FC236}">
                <a16:creationId xmlns:a16="http://schemas.microsoft.com/office/drawing/2014/main" id="{2A651034-BF58-4A6B-B461-DD9D875268C0}"/>
              </a:ext>
            </a:extLst>
          </p:cNvPr>
          <p:cNvSpPr>
            <a:spLocks noGrp="1"/>
          </p:cNvSpPr>
          <p:nvPr>
            <p:ph type="body" idx="1"/>
          </p:nvPr>
        </p:nvSpPr>
        <p:spPr/>
        <p:txBody>
          <a:bodyPr/>
          <a:lstStyle/>
          <a:p>
            <a:pPr marL="114300" indent="0">
              <a:buNone/>
            </a:pPr>
            <a:r>
              <a:rPr lang="nb-NO" sz="1800" b="0" i="1" u="none" strike="noStrike" baseline="0" dirty="0">
                <a:latin typeface="Newson" panose="020B0603040202020204"/>
              </a:rPr>
              <a:t>7. Hva ser leverandøren som fordel og ulempe med NS-INSTA 800 sammenlignet med en frekvensbasert renholds modell? </a:t>
            </a:r>
          </a:p>
          <a:p>
            <a:r>
              <a:rPr lang="nb-NO" sz="1800" b="0" i="0" u="none" strike="noStrike" baseline="0" dirty="0">
                <a:latin typeface="Newson" panose="020B0603040202020204"/>
              </a:rPr>
              <a:t>Fordeler</a:t>
            </a:r>
          </a:p>
          <a:p>
            <a:pPr lvl="1"/>
            <a:r>
              <a:rPr lang="nb-NO" sz="1600" b="0" i="0" u="none" strike="noStrike" baseline="0" dirty="0">
                <a:latin typeface="Newson" panose="020B0603040202020204"/>
              </a:rPr>
              <a:t>NS Insta800 dekker alle kostnader (Daglig renhold og temporære tjenester). </a:t>
            </a:r>
          </a:p>
          <a:p>
            <a:pPr lvl="1"/>
            <a:r>
              <a:rPr lang="nb-NO" sz="1600" b="0" i="0" u="none" strike="noStrike" baseline="0" dirty="0">
                <a:latin typeface="Newson" panose="020B0603040202020204"/>
              </a:rPr>
              <a:t>Åpner for å gjøre vurderinger av </a:t>
            </a:r>
            <a:r>
              <a:rPr lang="nb-NO" sz="1600" b="0" i="0" u="none" strike="noStrike" baseline="0" dirty="0" err="1">
                <a:latin typeface="Newson" panose="020B0603040202020204"/>
              </a:rPr>
              <a:t>renholdsbehov</a:t>
            </a:r>
            <a:r>
              <a:rPr lang="nb-NO" sz="1600" b="0" i="0" u="none" strike="noStrike" baseline="0" dirty="0">
                <a:latin typeface="Newson" panose="020B0603040202020204"/>
              </a:rPr>
              <a:t> og leverandør kan benytte spart tid i områder med større behov.</a:t>
            </a:r>
          </a:p>
          <a:p>
            <a:r>
              <a:rPr lang="nb-NO" sz="1800" dirty="0">
                <a:latin typeface="Newson" panose="020B0603040202020204"/>
              </a:rPr>
              <a:t>Ulemper</a:t>
            </a:r>
          </a:p>
          <a:p>
            <a:pPr lvl="1"/>
            <a:r>
              <a:rPr lang="nb-NO" sz="1600" dirty="0">
                <a:latin typeface="Newson" panose="020B0603040202020204"/>
              </a:rPr>
              <a:t>At man i</a:t>
            </a:r>
            <a:r>
              <a:rPr lang="nb-NO" sz="1600" b="0" i="0" u="none" strike="noStrike" baseline="0" dirty="0">
                <a:latin typeface="Newson" panose="020B0603040202020204"/>
              </a:rPr>
              <a:t> forkant skal bestemme seg for behovet (Leverandør) for </a:t>
            </a:r>
            <a:r>
              <a:rPr lang="nb-NO" sz="1600" b="0" i="0" u="none" strike="noStrike" baseline="0" dirty="0" err="1">
                <a:latin typeface="Newson" panose="020B0603040202020204"/>
              </a:rPr>
              <a:t>temp.renhold</a:t>
            </a:r>
            <a:r>
              <a:rPr lang="nb-NO" sz="1600" b="0" i="0" u="none" strike="noStrike" baseline="0" dirty="0">
                <a:latin typeface="Newson" panose="020B0603040202020204"/>
              </a:rPr>
              <a:t> og det er alltid usikkerhet rundt omfang og vil derfor føre til i noen tilfeller høyere pris.</a:t>
            </a:r>
          </a:p>
          <a:p>
            <a:pPr lvl="1"/>
            <a:r>
              <a:rPr lang="nb-NO" sz="1600" b="0" i="0" u="none" strike="noStrike" baseline="0" dirty="0">
                <a:latin typeface="Newson" panose="020B0603040202020204"/>
              </a:rPr>
              <a:t>Kreves at kontaktperson </a:t>
            </a:r>
            <a:r>
              <a:rPr lang="nb-NO" sz="1600" dirty="0">
                <a:latin typeface="Newson" panose="020B0603040202020204"/>
              </a:rPr>
              <a:t>har stor innsikt </a:t>
            </a:r>
            <a:r>
              <a:rPr lang="nb-NO" sz="1600" b="0" i="0" u="none" strike="noStrike" baseline="0" dirty="0">
                <a:latin typeface="Newson" panose="020B0603040202020204"/>
              </a:rPr>
              <a:t>i </a:t>
            </a:r>
            <a:r>
              <a:rPr lang="nb-NO" sz="1600" b="0" i="0" u="none" strike="noStrike" baseline="0" dirty="0" err="1">
                <a:latin typeface="Newson" panose="020B0603040202020204"/>
              </a:rPr>
              <a:t>Insta</a:t>
            </a:r>
            <a:r>
              <a:rPr lang="nb-NO" sz="1600" b="0" i="0" u="none" strike="noStrike" baseline="0" dirty="0">
                <a:latin typeface="Newson" panose="020B0603040202020204"/>
              </a:rPr>
              <a:t> standarden. Det kreves en spisskompetanse fra oppdragsgiver for å komme med en bestilling for forstå hva bestillingen er. </a:t>
            </a:r>
          </a:p>
          <a:p>
            <a:r>
              <a:rPr lang="nb-NO" sz="1800" dirty="0">
                <a:latin typeface="Newson" panose="020B0603040202020204"/>
              </a:rPr>
              <a:t>Frekvensbasert renhold</a:t>
            </a:r>
          </a:p>
          <a:p>
            <a:pPr lvl="1"/>
            <a:r>
              <a:rPr lang="nb-NO" sz="1600" dirty="0">
                <a:latin typeface="Newson" panose="020B0603040202020204"/>
              </a:rPr>
              <a:t>Styres med frekvens og gjøremål som leverandør og kunde er enige i.</a:t>
            </a:r>
          </a:p>
          <a:p>
            <a:pPr lvl="1"/>
            <a:r>
              <a:rPr lang="nb-NO" sz="1600" dirty="0">
                <a:latin typeface="Newson" panose="020B0603040202020204"/>
              </a:rPr>
              <a:t>Avvik på renholdet er mer satt i at renhold skal utføres korrekt til hver enkel </a:t>
            </a:r>
            <a:r>
              <a:rPr lang="nb-NO" sz="1600" dirty="0" err="1">
                <a:latin typeface="Newson" panose="020B0603040202020204"/>
              </a:rPr>
              <a:t>renholdsdag</a:t>
            </a:r>
            <a:r>
              <a:rPr lang="nb-NO" sz="1600" dirty="0">
                <a:latin typeface="Newson" panose="020B0603040202020204"/>
              </a:rPr>
              <a:t>.</a:t>
            </a:r>
          </a:p>
          <a:p>
            <a:endParaRPr lang="nb-NO" dirty="0">
              <a:latin typeface="Newson" panose="020B0603040202020204"/>
            </a:endParaRPr>
          </a:p>
        </p:txBody>
      </p:sp>
    </p:spTree>
    <p:extLst>
      <p:ext uri="{BB962C8B-B14F-4D97-AF65-F5344CB8AC3E}">
        <p14:creationId xmlns:p14="http://schemas.microsoft.com/office/powerpoint/2010/main" val="2180173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Bilde 24">
            <a:extLst>
              <a:ext uri="{FF2B5EF4-FFF2-40B4-BE49-F238E27FC236}">
                <a16:creationId xmlns:a16="http://schemas.microsoft.com/office/drawing/2014/main" id="{7F42094F-9B78-49CA-A5AF-D905E55A0482}"/>
              </a:ext>
            </a:extLst>
          </p:cNvPr>
          <p:cNvPicPr>
            <a:picLocks noChangeAspect="1"/>
          </p:cNvPicPr>
          <p:nvPr/>
        </p:nvPicPr>
        <p:blipFill rotWithShape="1">
          <a:blip r:embed="rId2">
            <a:extLst>
              <a:ext uri="{28A0092B-C50C-407E-A947-70E740481C1C}">
                <a14:useLocalDpi xmlns:a14="http://schemas.microsoft.com/office/drawing/2010/main"/>
              </a:ext>
            </a:extLst>
          </a:blip>
          <a:srcRect r="21769"/>
          <a:stretch/>
        </p:blipFill>
        <p:spPr>
          <a:xfrm>
            <a:off x="4144351" y="0"/>
            <a:ext cx="8047649" cy="6858000"/>
          </a:xfrm>
          <a:prstGeom prst="rect">
            <a:avLst/>
          </a:prstGeom>
        </p:spPr>
      </p:pic>
      <p:pic>
        <p:nvPicPr>
          <p:cNvPr id="23" name="Bilde 22">
            <a:extLst>
              <a:ext uri="{FF2B5EF4-FFF2-40B4-BE49-F238E27FC236}">
                <a16:creationId xmlns:a16="http://schemas.microsoft.com/office/drawing/2014/main" id="{E2DCB119-6C8E-4F18-A186-B9BA920BBAF1}"/>
              </a:ext>
            </a:extLst>
          </p:cNvPr>
          <p:cNvPicPr>
            <a:picLocks noChangeAspect="1"/>
          </p:cNvPicPr>
          <p:nvPr/>
        </p:nvPicPr>
        <p:blipFill rotWithShape="1">
          <a:blip r:embed="rId3">
            <a:extLst>
              <a:ext uri="{28A0092B-C50C-407E-A947-70E740481C1C}">
                <a14:useLocalDpi xmlns:a14="http://schemas.microsoft.com/office/drawing/2010/main"/>
              </a:ext>
            </a:extLst>
          </a:blip>
          <a:srcRect l="33707" r="29265" b="17318"/>
          <a:stretch/>
        </p:blipFill>
        <p:spPr>
          <a:xfrm>
            <a:off x="3152639" y="0"/>
            <a:ext cx="5464040" cy="6856853"/>
          </a:xfrm>
          <a:prstGeom prst="rect">
            <a:avLst/>
          </a:prstGeom>
        </p:spPr>
      </p:pic>
      <p:pic>
        <p:nvPicPr>
          <p:cNvPr id="21" name="Bilde 20">
            <a:extLst>
              <a:ext uri="{FF2B5EF4-FFF2-40B4-BE49-F238E27FC236}">
                <a16:creationId xmlns:a16="http://schemas.microsoft.com/office/drawing/2014/main" id="{38ADA467-7CCE-4B7F-8FA9-9A8761F2F76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8200" r="12473"/>
          <a:stretch/>
        </p:blipFill>
        <p:spPr>
          <a:xfrm>
            <a:off x="-211343" y="0"/>
            <a:ext cx="4045112" cy="6856853"/>
          </a:xfrm>
          <a:prstGeom prst="rect">
            <a:avLst/>
          </a:prstGeom>
        </p:spPr>
      </p:pic>
      <p:sp>
        <p:nvSpPr>
          <p:cNvPr id="27" name="Rektangel 26">
            <a:extLst>
              <a:ext uri="{FF2B5EF4-FFF2-40B4-BE49-F238E27FC236}">
                <a16:creationId xmlns:a16="http://schemas.microsoft.com/office/drawing/2014/main" id="{C121F823-20AD-45AE-9B53-75FE82435715}"/>
              </a:ext>
            </a:extLst>
          </p:cNvPr>
          <p:cNvSpPr/>
          <p:nvPr/>
        </p:nvSpPr>
        <p:spPr>
          <a:xfrm>
            <a:off x="-211341" y="-1147"/>
            <a:ext cx="12403341" cy="6857999"/>
          </a:xfrm>
          <a:prstGeom prst="rect">
            <a:avLst/>
          </a:prstGeom>
          <a:solidFill>
            <a:srgbClr val="11254A">
              <a:alpha val="8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 name="Bilde 6">
            <a:extLst>
              <a:ext uri="{FF2B5EF4-FFF2-40B4-BE49-F238E27FC236}">
                <a16:creationId xmlns:a16="http://schemas.microsoft.com/office/drawing/2014/main" id="{6988932D-3567-43C1-AD4D-444B5389A3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30639" y="5892814"/>
            <a:ext cx="716676" cy="716676"/>
          </a:xfrm>
          <a:prstGeom prst="rect">
            <a:avLst/>
          </a:prstGeom>
        </p:spPr>
      </p:pic>
      <p:sp>
        <p:nvSpPr>
          <p:cNvPr id="12" name="Tittel 4">
            <a:extLst>
              <a:ext uri="{FF2B5EF4-FFF2-40B4-BE49-F238E27FC236}">
                <a16:creationId xmlns:a16="http://schemas.microsoft.com/office/drawing/2014/main" id="{6155449C-33C8-4E22-BE99-5A6AC4D2761A}"/>
              </a:ext>
            </a:extLst>
          </p:cNvPr>
          <p:cNvSpPr txBox="1">
            <a:spLocks/>
          </p:cNvSpPr>
          <p:nvPr/>
        </p:nvSpPr>
        <p:spPr>
          <a:xfrm>
            <a:off x="2815492" y="2855721"/>
            <a:ext cx="6561016" cy="1169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11254A"/>
                </a:solidFill>
                <a:latin typeface="+mj-lt"/>
                <a:ea typeface="+mj-ea"/>
                <a:cs typeface="+mj-cs"/>
              </a:defRPr>
            </a:lvl1pPr>
          </a:lstStyle>
          <a:p>
            <a:r>
              <a:rPr lang="nb-NO" dirty="0">
                <a:solidFill>
                  <a:schemeClr val="bg1"/>
                </a:solidFill>
              </a:rPr>
              <a:t>Takk!</a:t>
            </a:r>
          </a:p>
        </p:txBody>
      </p:sp>
    </p:spTree>
    <p:extLst>
      <p:ext uri="{BB962C8B-B14F-4D97-AF65-F5344CB8AC3E}">
        <p14:creationId xmlns:p14="http://schemas.microsoft.com/office/powerpoint/2010/main" val="2557523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DE8AA41-C248-D64C-A67E-FED30003C3B1}"/>
              </a:ext>
            </a:extLst>
          </p:cNvPr>
          <p:cNvPicPr>
            <a:picLocks noChangeAspect="1"/>
          </p:cNvPicPr>
          <p:nvPr/>
        </p:nvPicPr>
        <p:blipFill rotWithShape="1">
          <a:blip r:embed="rId3"/>
          <a:srcRect t="45646" r="35221"/>
          <a:stretch/>
        </p:blipFill>
        <p:spPr>
          <a:xfrm>
            <a:off x="-71121" y="0"/>
            <a:ext cx="12263121" cy="6858000"/>
          </a:xfrm>
          <a:prstGeom prst="rect">
            <a:avLst/>
          </a:prstGeom>
        </p:spPr>
      </p:pic>
      <p:sp>
        <p:nvSpPr>
          <p:cNvPr id="9" name="Tittel 1">
            <a:extLst>
              <a:ext uri="{FF2B5EF4-FFF2-40B4-BE49-F238E27FC236}">
                <a16:creationId xmlns:a16="http://schemas.microsoft.com/office/drawing/2014/main" id="{20BACD3A-D473-4296-93EA-C514F419FAB9}"/>
              </a:ext>
            </a:extLst>
          </p:cNvPr>
          <p:cNvSpPr txBox="1">
            <a:spLocks/>
          </p:cNvSpPr>
          <p:nvPr/>
        </p:nvSpPr>
        <p:spPr>
          <a:xfrm>
            <a:off x="538479" y="2920312"/>
            <a:ext cx="6052821" cy="22939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11254A"/>
                </a:solidFill>
                <a:latin typeface="+mj-lt"/>
                <a:ea typeface="+mj-ea"/>
                <a:cs typeface="+mj-cs"/>
              </a:defRPr>
            </a:lvl1pPr>
          </a:lstStyle>
          <a:p>
            <a:pPr>
              <a:lnSpc>
                <a:spcPct val="110000"/>
              </a:lnSpc>
            </a:pPr>
            <a:r>
              <a:rPr lang="nb-NO" sz="4200" b="0" dirty="0">
                <a:solidFill>
                  <a:schemeClr val="bg1"/>
                </a:solidFill>
                <a:latin typeface="Newson" panose="020B0603040202020204" pitchFamily="34" charset="0"/>
                <a:ea typeface="Newson" panose="020B0603040202020204" pitchFamily="34" charset="0"/>
                <a:cs typeface="Calibri" panose="020F0502020204030204" pitchFamily="34" charset="0"/>
              </a:rPr>
              <a:t>«La oss gjøre det enkelt, og personlig.»</a:t>
            </a:r>
            <a:br>
              <a:rPr lang="nb-NO" b="0" dirty="0">
                <a:solidFill>
                  <a:schemeClr val="bg1"/>
                </a:solidFill>
                <a:latin typeface="Newson Light" panose="020B0603040202020204" pitchFamily="34" charset="0"/>
                <a:ea typeface="Newson Light" panose="020B0603040202020204" pitchFamily="34" charset="0"/>
                <a:cs typeface="Calibri" panose="020F0502020204030204" pitchFamily="34" charset="0"/>
              </a:rPr>
            </a:br>
            <a:endParaRPr lang="nb-NO" sz="1600" b="0" dirty="0">
              <a:solidFill>
                <a:schemeClr val="bg1"/>
              </a:solidFill>
              <a:latin typeface="Newson Light" panose="020B0603040202020204" pitchFamily="34" charset="0"/>
              <a:ea typeface="Newson Light" panose="020B0603040202020204" pitchFamily="34" charset="0"/>
              <a:cs typeface="Calibri" panose="020F0502020204030204" pitchFamily="34" charset="0"/>
            </a:endParaRPr>
          </a:p>
          <a:p>
            <a:pPr>
              <a:lnSpc>
                <a:spcPct val="110000"/>
              </a:lnSpc>
            </a:pPr>
            <a:r>
              <a:rPr lang="nb-NO" sz="1400" b="0" dirty="0">
                <a:solidFill>
                  <a:schemeClr val="bg1"/>
                </a:solidFill>
                <a:latin typeface="Newson Medium" panose="020B0603040202020204" pitchFamily="34" charset="0"/>
                <a:ea typeface="Newson Medium" panose="020B0603040202020204" pitchFamily="34" charset="0"/>
                <a:cs typeface="Calibri" panose="020F0502020204030204" pitchFamily="34" charset="0"/>
              </a:rPr>
              <a:t>TOR RØNHOVDE, CEO 4SERVICE</a:t>
            </a:r>
          </a:p>
        </p:txBody>
      </p:sp>
    </p:spTree>
    <p:extLst>
      <p:ext uri="{BB962C8B-B14F-4D97-AF65-F5344CB8AC3E}">
        <p14:creationId xmlns:p14="http://schemas.microsoft.com/office/powerpoint/2010/main" val="3181111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e 16">
            <a:extLst>
              <a:ext uri="{FF2B5EF4-FFF2-40B4-BE49-F238E27FC236}">
                <a16:creationId xmlns:a16="http://schemas.microsoft.com/office/drawing/2014/main" id="{F1F234C4-95C7-7C43-B710-CA62915ABA8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4987" t="5620" r="17620" b="17091"/>
          <a:stretch/>
        </p:blipFill>
        <p:spPr>
          <a:xfrm>
            <a:off x="8256015" y="0"/>
            <a:ext cx="3984154" cy="6852270"/>
          </a:xfrm>
          <a:prstGeom prst="rect">
            <a:avLst/>
          </a:prstGeom>
        </p:spPr>
      </p:pic>
      <p:pic>
        <p:nvPicPr>
          <p:cNvPr id="3" name="Bilde 2">
            <a:extLst>
              <a:ext uri="{FF2B5EF4-FFF2-40B4-BE49-F238E27FC236}">
                <a16:creationId xmlns:a16="http://schemas.microsoft.com/office/drawing/2014/main" id="{1432E210-8E41-6B42-9213-6470A570FD6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6162" t="15656" r="30397" b="5888"/>
          <a:stretch/>
        </p:blipFill>
        <p:spPr>
          <a:xfrm>
            <a:off x="3894580" y="5730"/>
            <a:ext cx="4383110" cy="6856853"/>
          </a:xfrm>
          <a:prstGeom prst="rect">
            <a:avLst/>
          </a:prstGeom>
        </p:spPr>
      </p:pic>
      <p:pic>
        <p:nvPicPr>
          <p:cNvPr id="21" name="Bilde 20">
            <a:extLst>
              <a:ext uri="{FF2B5EF4-FFF2-40B4-BE49-F238E27FC236}">
                <a16:creationId xmlns:a16="http://schemas.microsoft.com/office/drawing/2014/main" id="{38ADA467-7CCE-4B7F-8FA9-9A8761F2F76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48200" r="12473"/>
          <a:stretch/>
        </p:blipFill>
        <p:spPr>
          <a:xfrm>
            <a:off x="-121836" y="0"/>
            <a:ext cx="4045112" cy="6856853"/>
          </a:xfrm>
          <a:prstGeom prst="rect">
            <a:avLst/>
          </a:prstGeom>
        </p:spPr>
      </p:pic>
      <p:sp>
        <p:nvSpPr>
          <p:cNvPr id="27" name="Rektangel 26">
            <a:extLst>
              <a:ext uri="{FF2B5EF4-FFF2-40B4-BE49-F238E27FC236}">
                <a16:creationId xmlns:a16="http://schemas.microsoft.com/office/drawing/2014/main" id="{C121F823-20AD-45AE-9B53-75FE82435715}"/>
              </a:ext>
            </a:extLst>
          </p:cNvPr>
          <p:cNvSpPr/>
          <p:nvPr/>
        </p:nvSpPr>
        <p:spPr>
          <a:xfrm>
            <a:off x="-218115" y="3227612"/>
            <a:ext cx="12403341" cy="3624658"/>
          </a:xfrm>
          <a:prstGeom prst="rect">
            <a:avLst/>
          </a:prstGeom>
          <a:solidFill>
            <a:srgbClr val="11254A">
              <a:alpha val="8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 name="Bilde 6">
            <a:extLst>
              <a:ext uri="{FF2B5EF4-FFF2-40B4-BE49-F238E27FC236}">
                <a16:creationId xmlns:a16="http://schemas.microsoft.com/office/drawing/2014/main" id="{6988932D-3567-43C1-AD4D-444B5389A30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230639" y="5892814"/>
            <a:ext cx="716676" cy="716676"/>
          </a:xfrm>
          <a:prstGeom prst="rect">
            <a:avLst/>
          </a:prstGeom>
        </p:spPr>
      </p:pic>
      <p:sp>
        <p:nvSpPr>
          <p:cNvPr id="8" name="Tittel 1">
            <a:extLst>
              <a:ext uri="{FF2B5EF4-FFF2-40B4-BE49-F238E27FC236}">
                <a16:creationId xmlns:a16="http://schemas.microsoft.com/office/drawing/2014/main" id="{B59E247B-231F-4843-B8B4-D90C48690306}"/>
              </a:ext>
            </a:extLst>
          </p:cNvPr>
          <p:cNvSpPr txBox="1">
            <a:spLocks/>
          </p:cNvSpPr>
          <p:nvPr/>
        </p:nvSpPr>
        <p:spPr>
          <a:xfrm>
            <a:off x="3681716" y="278970"/>
            <a:ext cx="4808838" cy="11697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11254A"/>
                </a:solidFill>
                <a:latin typeface="+mj-lt"/>
                <a:ea typeface="+mj-ea"/>
                <a:cs typeface="+mj-cs"/>
              </a:defRPr>
            </a:lvl1pPr>
          </a:lstStyle>
          <a:p>
            <a:r>
              <a:rPr lang="nb-NO" sz="3600" b="0" dirty="0">
                <a:solidFill>
                  <a:schemeClr val="bg1"/>
                </a:solidFill>
                <a:latin typeface="Newson Light" panose="020B0603040202020204" pitchFamily="34" charset="0"/>
                <a:ea typeface="Newson Light" panose="020B0603040202020204" pitchFamily="34" charset="0"/>
                <a:cs typeface="Calibri" panose="020F0502020204030204" pitchFamily="34" charset="0"/>
              </a:rPr>
              <a:t>VÅR IDENTITET</a:t>
            </a:r>
          </a:p>
        </p:txBody>
      </p:sp>
      <p:sp>
        <p:nvSpPr>
          <p:cNvPr id="10" name="Tittel 1">
            <a:extLst>
              <a:ext uri="{FF2B5EF4-FFF2-40B4-BE49-F238E27FC236}">
                <a16:creationId xmlns:a16="http://schemas.microsoft.com/office/drawing/2014/main" id="{B2D346FC-B3BD-4887-B238-81C1A5013E42}"/>
              </a:ext>
            </a:extLst>
          </p:cNvPr>
          <p:cNvSpPr txBox="1">
            <a:spLocks/>
          </p:cNvSpPr>
          <p:nvPr/>
        </p:nvSpPr>
        <p:spPr>
          <a:xfrm>
            <a:off x="95236" y="3901967"/>
            <a:ext cx="3610969" cy="275317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nb-NO" sz="1400" b="0" dirty="0">
                <a:latin typeface="Newson Medium" panose="020B0603040202020204" pitchFamily="34" charset="0"/>
                <a:ea typeface="Newson Medium" panose="020B0603040202020204" pitchFamily="34" charset="0"/>
                <a:cs typeface="Calibri" panose="020F0502020204030204" pitchFamily="34" charset="0"/>
              </a:rPr>
              <a:t>SOM OPPLEVELSE</a:t>
            </a:r>
            <a:br>
              <a:rPr lang="nb-NO" sz="1400" b="0" dirty="0">
                <a:latin typeface="Newson Medium" panose="020B0603040202020204" pitchFamily="34" charset="0"/>
                <a:ea typeface="Newson Medium" panose="020B0603040202020204" pitchFamily="34" charset="0"/>
                <a:cs typeface="Calibri" panose="020F0502020204030204" pitchFamily="34" charset="0"/>
              </a:rPr>
            </a:br>
            <a:br>
              <a:rPr lang="nb-NO" sz="1400" b="0" dirty="0">
                <a:latin typeface="Newson Medium" panose="020B0603040202020204" pitchFamily="34" charset="0"/>
                <a:ea typeface="Newson Medium" panose="020B0603040202020204" pitchFamily="34" charset="0"/>
                <a:cs typeface="Calibri" panose="020F0502020204030204" pitchFamily="34" charset="0"/>
              </a:rPr>
            </a:br>
            <a:endParaRPr lang="nb-NO" sz="1400" b="0" dirty="0">
              <a:latin typeface="Newson Medium" panose="020B0603040202020204" pitchFamily="34" charset="0"/>
              <a:ea typeface="Newson Medium" panose="020B0603040202020204" pitchFamily="34" charset="0"/>
              <a:cs typeface="Calibri" panose="020F0502020204030204" pitchFamily="34" charset="0"/>
            </a:endParaRPr>
          </a:p>
          <a:p>
            <a:pPr algn="ctr">
              <a:lnSpc>
                <a:spcPct val="150000"/>
              </a:lnSpc>
            </a:pPr>
            <a:r>
              <a:rPr lang="nb-NO" sz="1400" b="0" dirty="0">
                <a:latin typeface="Newson" panose="020B0603040202020204" pitchFamily="34" charset="0"/>
                <a:ea typeface="Newson" panose="020B0603040202020204" pitchFamily="34" charset="0"/>
                <a:cs typeface="Calibri" panose="020F0502020204030204" pitchFamily="34" charset="0"/>
              </a:rPr>
              <a:t>Profesjonelle</a:t>
            </a:r>
            <a:br>
              <a:rPr lang="nb-NO" sz="1400" b="0" dirty="0">
                <a:latin typeface="Newson" panose="020B0603040202020204" pitchFamily="34" charset="0"/>
                <a:ea typeface="Newson" panose="020B0603040202020204" pitchFamily="34" charset="0"/>
                <a:cs typeface="Calibri" panose="020F0502020204030204" pitchFamily="34" charset="0"/>
              </a:rPr>
            </a:br>
            <a:r>
              <a:rPr lang="nb-NO" sz="1400" b="0" dirty="0">
                <a:latin typeface="Newson" panose="020B0603040202020204" pitchFamily="34" charset="0"/>
                <a:ea typeface="Newson" panose="020B0603040202020204" pitchFamily="34" charset="0"/>
                <a:cs typeface="Calibri" panose="020F0502020204030204" pitchFamily="34" charset="0"/>
              </a:rPr>
              <a:t>Brukerorienterte</a:t>
            </a:r>
            <a:br>
              <a:rPr lang="nb-NO" sz="1400" b="0" dirty="0">
                <a:latin typeface="Newson" panose="020B0603040202020204" pitchFamily="34" charset="0"/>
                <a:ea typeface="Newson" panose="020B0603040202020204" pitchFamily="34" charset="0"/>
                <a:cs typeface="Calibri" panose="020F0502020204030204" pitchFamily="34" charset="0"/>
              </a:rPr>
            </a:br>
            <a:r>
              <a:rPr lang="nb-NO" sz="1400" b="0" dirty="0">
                <a:latin typeface="Newson" panose="020B0603040202020204" pitchFamily="34" charset="0"/>
                <a:ea typeface="Newson" panose="020B0603040202020204" pitchFamily="34" charset="0"/>
                <a:cs typeface="Calibri" panose="020F0502020204030204" pitchFamily="34" charset="0"/>
              </a:rPr>
              <a:t>Innovativ og fremtidsrettet</a:t>
            </a:r>
          </a:p>
          <a:p>
            <a:pPr algn="ctr"/>
            <a:endParaRPr lang="nb-NO" sz="1400" b="0" dirty="0">
              <a:latin typeface="Newson" panose="020B0603040202020204" pitchFamily="34" charset="0"/>
              <a:ea typeface="Newson" panose="020B0603040202020204" pitchFamily="34" charset="0"/>
              <a:cs typeface="Calibri" panose="020F0502020204030204" pitchFamily="34" charset="0"/>
            </a:endParaRPr>
          </a:p>
          <a:p>
            <a:pPr algn="ctr"/>
            <a:endParaRPr lang="nb-NO" sz="1400" b="0" dirty="0">
              <a:latin typeface="Newson" panose="020B0603040202020204" pitchFamily="34" charset="0"/>
              <a:ea typeface="Newson" panose="020B0603040202020204" pitchFamily="34" charset="0"/>
              <a:cs typeface="Calibri" panose="020F0502020204030204" pitchFamily="34" charset="0"/>
            </a:endParaRPr>
          </a:p>
          <a:p>
            <a:br>
              <a:rPr lang="nb-NO" sz="1400" b="0" dirty="0">
                <a:latin typeface="Newson" panose="020B0603040202020204" pitchFamily="34" charset="0"/>
                <a:ea typeface="Newson" panose="020B0603040202020204" pitchFamily="34" charset="0"/>
                <a:cs typeface="Calibri" panose="020F0502020204030204" pitchFamily="34" charset="0"/>
              </a:rPr>
            </a:br>
            <a:br>
              <a:rPr lang="nb-NO" sz="1400" b="0" dirty="0">
                <a:latin typeface="Newson" panose="020B0603040202020204" pitchFamily="34" charset="0"/>
                <a:ea typeface="Newson" panose="020B0603040202020204" pitchFamily="34" charset="0"/>
                <a:cs typeface="Calibri" panose="020F0502020204030204" pitchFamily="34" charset="0"/>
              </a:rPr>
            </a:br>
            <a:br>
              <a:rPr lang="nb-NO" sz="1400" b="0" dirty="0">
                <a:latin typeface="Newson" panose="020B0603040202020204" pitchFamily="34" charset="0"/>
                <a:ea typeface="Newson" panose="020B0603040202020204" pitchFamily="34" charset="0"/>
                <a:cs typeface="Calibri" panose="020F0502020204030204" pitchFamily="34" charset="0"/>
              </a:rPr>
            </a:br>
            <a:endParaRPr lang="nb-NO" sz="1400" b="0" dirty="0">
              <a:latin typeface="Newson" panose="020B0603040202020204" pitchFamily="34" charset="0"/>
              <a:ea typeface="Newson" panose="020B0603040202020204" pitchFamily="34" charset="0"/>
              <a:cs typeface="Calibri" panose="020F0502020204030204" pitchFamily="34" charset="0"/>
            </a:endParaRPr>
          </a:p>
        </p:txBody>
      </p:sp>
      <p:sp>
        <p:nvSpPr>
          <p:cNvPr id="11" name="Tittel 1">
            <a:extLst>
              <a:ext uri="{FF2B5EF4-FFF2-40B4-BE49-F238E27FC236}">
                <a16:creationId xmlns:a16="http://schemas.microsoft.com/office/drawing/2014/main" id="{200A96D8-00DD-4083-9508-B611DA52CC63}"/>
              </a:ext>
            </a:extLst>
          </p:cNvPr>
          <p:cNvSpPr txBox="1">
            <a:spLocks/>
          </p:cNvSpPr>
          <p:nvPr/>
        </p:nvSpPr>
        <p:spPr>
          <a:xfrm>
            <a:off x="4280651" y="3934625"/>
            <a:ext cx="3610969" cy="309607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endParaRPr lang="nb-NO" sz="1400" dirty="0">
              <a:latin typeface="Newson" panose="020B0603040202020204" pitchFamily="34" charset="0"/>
              <a:ea typeface="Newson" panose="020B0603040202020204" pitchFamily="34" charset="0"/>
              <a:cs typeface="Calibri" panose="020F0502020204030204" pitchFamily="34" charset="0"/>
            </a:endParaRPr>
          </a:p>
          <a:p>
            <a:pPr algn="ctr"/>
            <a:endParaRPr lang="nb-NO" sz="1400" dirty="0">
              <a:latin typeface="Newson" panose="020B0603040202020204" pitchFamily="34" charset="0"/>
              <a:ea typeface="Newson" panose="020B0603040202020204" pitchFamily="34" charset="0"/>
              <a:cs typeface="Calibri" panose="020F0502020204030204" pitchFamily="34" charset="0"/>
            </a:endParaRPr>
          </a:p>
          <a:p>
            <a:pPr algn="ctr"/>
            <a:endParaRPr lang="nb-NO" sz="1400" dirty="0">
              <a:latin typeface="Newson" panose="020B0603040202020204" pitchFamily="34" charset="0"/>
              <a:ea typeface="Newson" panose="020B0603040202020204" pitchFamily="34" charset="0"/>
              <a:cs typeface="Calibri" panose="020F0502020204030204" pitchFamily="34" charset="0"/>
            </a:endParaRPr>
          </a:p>
          <a:p>
            <a:pPr algn="ctr"/>
            <a:endParaRPr lang="nb-NO" sz="1400" dirty="0">
              <a:latin typeface="Newson" panose="020B0603040202020204" pitchFamily="34" charset="0"/>
              <a:ea typeface="Newson" panose="020B0603040202020204" pitchFamily="34" charset="0"/>
              <a:cs typeface="Calibri" panose="020F0502020204030204" pitchFamily="34" charset="0"/>
            </a:endParaRPr>
          </a:p>
          <a:p>
            <a:pPr algn="ctr"/>
            <a:r>
              <a:rPr lang="nb-NO" sz="1400" b="0" dirty="0">
                <a:latin typeface="Newson Medium" panose="020B0603040202020204" pitchFamily="34" charset="0"/>
                <a:ea typeface="Newson Medium" panose="020B0603040202020204" pitchFamily="34" charset="0"/>
                <a:cs typeface="Calibri" panose="020F0502020204030204" pitchFamily="34" charset="0"/>
              </a:rPr>
              <a:t>SOM ORGANISASJON</a:t>
            </a:r>
            <a:br>
              <a:rPr lang="nb-NO" sz="1400" b="0" dirty="0">
                <a:latin typeface="Newson Medium" panose="020B0603040202020204" pitchFamily="34" charset="0"/>
                <a:ea typeface="Newson Medium" panose="020B0603040202020204" pitchFamily="34" charset="0"/>
                <a:cs typeface="Calibri" panose="020F0502020204030204" pitchFamily="34" charset="0"/>
              </a:rPr>
            </a:br>
            <a:br>
              <a:rPr lang="nb-NO" sz="1400" b="0" dirty="0">
                <a:latin typeface="Newson Medium" panose="020B0603040202020204" pitchFamily="34" charset="0"/>
                <a:ea typeface="Newson Medium" panose="020B0603040202020204" pitchFamily="34" charset="0"/>
                <a:cs typeface="Calibri" panose="020F0502020204030204" pitchFamily="34" charset="0"/>
              </a:rPr>
            </a:br>
            <a:endParaRPr lang="nb-NO" sz="1400" b="0" dirty="0">
              <a:latin typeface="Newson Medium" panose="020B0603040202020204" pitchFamily="34" charset="0"/>
              <a:ea typeface="Newson Medium" panose="020B0603040202020204" pitchFamily="34" charset="0"/>
              <a:cs typeface="Calibri" panose="020F0502020204030204" pitchFamily="34" charset="0"/>
            </a:endParaRPr>
          </a:p>
          <a:p>
            <a:pPr algn="ctr">
              <a:lnSpc>
                <a:spcPct val="150000"/>
              </a:lnSpc>
            </a:pPr>
            <a:r>
              <a:rPr lang="nb-NO" sz="1400" b="0" dirty="0">
                <a:latin typeface="Newson" panose="020B0603040202020204" pitchFamily="34" charset="0"/>
                <a:ea typeface="Newson" panose="020B0603040202020204" pitchFamily="34" charset="0"/>
                <a:cs typeface="Calibri" panose="020F0502020204030204" pitchFamily="34" charset="0"/>
              </a:rPr>
              <a:t>Menneskelig orientert</a:t>
            </a:r>
            <a:br>
              <a:rPr lang="nb-NO" sz="1400" b="0" dirty="0">
                <a:latin typeface="Newson" panose="020B0603040202020204" pitchFamily="34" charset="0"/>
                <a:ea typeface="Newson" panose="020B0603040202020204" pitchFamily="34" charset="0"/>
                <a:cs typeface="Calibri" panose="020F0502020204030204" pitchFamily="34" charset="0"/>
              </a:rPr>
            </a:br>
            <a:r>
              <a:rPr lang="nb-NO" sz="1400" b="0" dirty="0">
                <a:latin typeface="Newson" panose="020B0603040202020204" pitchFamily="34" charset="0"/>
                <a:ea typeface="Newson" panose="020B0603040202020204" pitchFamily="34" charset="0"/>
                <a:cs typeface="Calibri" panose="020F0502020204030204" pitchFamily="34" charset="0"/>
              </a:rPr>
              <a:t>Stolthet i arbeidet</a:t>
            </a:r>
            <a:br>
              <a:rPr lang="nb-NO" sz="1400" b="0" dirty="0">
                <a:latin typeface="Newson" panose="020B0603040202020204" pitchFamily="34" charset="0"/>
                <a:ea typeface="Newson" panose="020B0603040202020204" pitchFamily="34" charset="0"/>
                <a:cs typeface="Calibri" panose="020F0502020204030204" pitchFamily="34" charset="0"/>
              </a:rPr>
            </a:br>
            <a:r>
              <a:rPr lang="nb-NO" sz="1400" b="0" dirty="0">
                <a:latin typeface="Newson" panose="020B0603040202020204" pitchFamily="34" charset="0"/>
                <a:ea typeface="Newson" panose="020B0603040202020204" pitchFamily="34" charset="0"/>
                <a:cs typeface="Calibri" panose="020F0502020204030204" pitchFamily="34" charset="0"/>
              </a:rPr>
              <a:t>Gode kunderelasjoner</a:t>
            </a:r>
          </a:p>
          <a:p>
            <a:pPr algn="ctr"/>
            <a:br>
              <a:rPr lang="nb-NO" sz="1400" b="0" dirty="0">
                <a:latin typeface="Newson" panose="020B0603040202020204" pitchFamily="34" charset="0"/>
                <a:ea typeface="Newson" panose="020B0603040202020204" pitchFamily="34" charset="0"/>
                <a:cs typeface="Calibri" panose="020F0502020204030204" pitchFamily="34" charset="0"/>
              </a:rPr>
            </a:br>
            <a:endParaRPr lang="nb-NO" sz="1400" b="0" dirty="0">
              <a:latin typeface="Newson" panose="020B0603040202020204" pitchFamily="34" charset="0"/>
              <a:ea typeface="Newson" panose="020B0603040202020204" pitchFamily="34" charset="0"/>
              <a:cs typeface="Calibri" panose="020F0502020204030204" pitchFamily="34" charset="0"/>
            </a:endParaRPr>
          </a:p>
          <a:p>
            <a:pPr algn="ctr"/>
            <a:endParaRPr lang="nb-NO" sz="1400" b="0" dirty="0">
              <a:latin typeface="Newson" panose="020B0603040202020204" pitchFamily="34" charset="0"/>
              <a:ea typeface="Newson" panose="020B0603040202020204" pitchFamily="34" charset="0"/>
              <a:cs typeface="Calibri" panose="020F0502020204030204" pitchFamily="34" charset="0"/>
            </a:endParaRPr>
          </a:p>
          <a:p>
            <a:pPr algn="ctr"/>
            <a:endParaRPr lang="nb-NO" sz="1400" b="0" dirty="0">
              <a:latin typeface="Newson" panose="020B0603040202020204" pitchFamily="34" charset="0"/>
              <a:ea typeface="Newson" panose="020B0603040202020204" pitchFamily="34" charset="0"/>
              <a:cs typeface="Calibri" panose="020F0502020204030204" pitchFamily="34" charset="0"/>
            </a:endParaRPr>
          </a:p>
          <a:p>
            <a:br>
              <a:rPr lang="nb-NO" sz="1400" b="0" dirty="0">
                <a:latin typeface="Newson" panose="020B0603040202020204" pitchFamily="34" charset="0"/>
                <a:ea typeface="Newson" panose="020B0603040202020204" pitchFamily="34" charset="0"/>
                <a:cs typeface="Calibri" panose="020F0502020204030204" pitchFamily="34" charset="0"/>
              </a:rPr>
            </a:br>
            <a:br>
              <a:rPr lang="nb-NO" sz="1400" b="0" dirty="0">
                <a:latin typeface="Newson" panose="020B0603040202020204" pitchFamily="34" charset="0"/>
                <a:ea typeface="Newson" panose="020B0603040202020204" pitchFamily="34" charset="0"/>
                <a:cs typeface="Calibri" panose="020F0502020204030204" pitchFamily="34" charset="0"/>
              </a:rPr>
            </a:br>
            <a:br>
              <a:rPr lang="nb-NO" sz="1400" b="0" dirty="0">
                <a:latin typeface="Newson" panose="020B0603040202020204" pitchFamily="34" charset="0"/>
                <a:ea typeface="Newson" panose="020B0603040202020204" pitchFamily="34" charset="0"/>
                <a:cs typeface="Calibri" panose="020F0502020204030204" pitchFamily="34" charset="0"/>
              </a:rPr>
            </a:br>
            <a:endParaRPr lang="nb-NO" sz="1400" b="0" dirty="0">
              <a:latin typeface="Newson" panose="020B0603040202020204" pitchFamily="34" charset="0"/>
              <a:ea typeface="Newson" panose="020B0603040202020204" pitchFamily="34" charset="0"/>
              <a:cs typeface="Calibri" panose="020F0502020204030204" pitchFamily="34" charset="0"/>
            </a:endParaRPr>
          </a:p>
        </p:txBody>
      </p:sp>
      <p:sp>
        <p:nvSpPr>
          <p:cNvPr id="12" name="Tittel 1">
            <a:extLst>
              <a:ext uri="{FF2B5EF4-FFF2-40B4-BE49-F238E27FC236}">
                <a16:creationId xmlns:a16="http://schemas.microsoft.com/office/drawing/2014/main" id="{6B3A9A33-B264-414B-A3C6-EB5F3A6341CB}"/>
              </a:ext>
            </a:extLst>
          </p:cNvPr>
          <p:cNvSpPr txBox="1">
            <a:spLocks/>
          </p:cNvSpPr>
          <p:nvPr/>
        </p:nvSpPr>
        <p:spPr>
          <a:xfrm>
            <a:off x="8442608" y="3847537"/>
            <a:ext cx="3610969" cy="261992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endParaRPr lang="nb-NO" sz="1400" dirty="0">
              <a:latin typeface="Newson" panose="020B0603040202020204" pitchFamily="34" charset="0"/>
              <a:ea typeface="Newson" panose="020B0603040202020204" pitchFamily="34" charset="0"/>
              <a:cs typeface="Calibri" panose="020F0502020204030204" pitchFamily="34" charset="0"/>
            </a:endParaRPr>
          </a:p>
          <a:p>
            <a:pPr algn="ctr"/>
            <a:endParaRPr lang="nb-NO" sz="1400" dirty="0">
              <a:latin typeface="Newson" panose="020B0603040202020204" pitchFamily="34" charset="0"/>
              <a:ea typeface="Newson" panose="020B0603040202020204" pitchFamily="34" charset="0"/>
              <a:cs typeface="Calibri" panose="020F0502020204030204" pitchFamily="34" charset="0"/>
            </a:endParaRPr>
          </a:p>
          <a:p>
            <a:pPr algn="ctr"/>
            <a:endParaRPr lang="nb-NO" sz="1400" dirty="0">
              <a:latin typeface="Newson" panose="020B0603040202020204" pitchFamily="34" charset="0"/>
              <a:ea typeface="Newson" panose="020B0603040202020204" pitchFamily="34" charset="0"/>
              <a:cs typeface="Calibri" panose="020F0502020204030204" pitchFamily="34" charset="0"/>
            </a:endParaRPr>
          </a:p>
          <a:p>
            <a:pPr algn="ctr"/>
            <a:endParaRPr lang="nb-NO" sz="1400" dirty="0">
              <a:latin typeface="Newson" panose="020B0603040202020204" pitchFamily="34" charset="0"/>
              <a:ea typeface="Newson" panose="020B0603040202020204" pitchFamily="34" charset="0"/>
              <a:cs typeface="Calibri" panose="020F0502020204030204" pitchFamily="34" charset="0"/>
            </a:endParaRPr>
          </a:p>
          <a:p>
            <a:pPr algn="ctr"/>
            <a:r>
              <a:rPr lang="nb-NO" sz="1400" b="0" dirty="0">
                <a:latin typeface="Newson" panose="020B0603040202020204" pitchFamily="34" charset="0"/>
                <a:ea typeface="Newson" panose="020B0603040202020204" pitchFamily="34" charset="0"/>
                <a:cs typeface="Calibri" panose="020F0502020204030204" pitchFamily="34" charset="0"/>
              </a:rPr>
              <a:t>SOM PRODUKT</a:t>
            </a:r>
          </a:p>
          <a:p>
            <a:pPr algn="ctr"/>
            <a:endParaRPr lang="en-US" sz="1400" b="0" dirty="0">
              <a:latin typeface="Newson" panose="020B0603040202020204" pitchFamily="34" charset="0"/>
              <a:ea typeface="Newson" panose="020B0603040202020204" pitchFamily="34" charset="0"/>
              <a:cs typeface="Calibri" panose="020F0502020204030204" pitchFamily="34" charset="0"/>
            </a:endParaRPr>
          </a:p>
          <a:p>
            <a:pPr algn="ctr"/>
            <a:endParaRPr lang="en-US" sz="1400" b="0" dirty="0">
              <a:latin typeface="Newson" panose="020B0603040202020204" pitchFamily="34" charset="0"/>
              <a:ea typeface="Newson" panose="020B0603040202020204" pitchFamily="34" charset="0"/>
              <a:cs typeface="Calibri" panose="020F0502020204030204" pitchFamily="34" charset="0"/>
            </a:endParaRPr>
          </a:p>
          <a:p>
            <a:pPr algn="ctr">
              <a:lnSpc>
                <a:spcPct val="150000"/>
              </a:lnSpc>
            </a:pPr>
            <a:r>
              <a:rPr lang="nb-NO" sz="1400" b="0" dirty="0">
                <a:latin typeface="Newson" panose="020B0603040202020204" pitchFamily="34" charset="0"/>
                <a:ea typeface="Newson" panose="020B0603040202020204" pitchFamily="34" charset="0"/>
                <a:cs typeface="Calibri" panose="020F0502020204030204" pitchFamily="34" charset="0"/>
              </a:rPr>
              <a:t>Kvalitet</a:t>
            </a:r>
            <a:r>
              <a:rPr lang="en-US" sz="1400" b="0" dirty="0">
                <a:latin typeface="Newson" panose="020B0603040202020204" pitchFamily="34" charset="0"/>
                <a:ea typeface="Newson" panose="020B0603040202020204" pitchFamily="34" charset="0"/>
                <a:cs typeface="Calibri" panose="020F0502020204030204" pitchFamily="34" charset="0"/>
              </a:rPr>
              <a:t> </a:t>
            </a:r>
            <a:r>
              <a:rPr lang="en-US" sz="1400" b="0" dirty="0" err="1">
                <a:latin typeface="Newson" panose="020B0603040202020204" pitchFamily="34" charset="0"/>
                <a:ea typeface="Newson" panose="020B0603040202020204" pitchFamily="34" charset="0"/>
                <a:cs typeface="Calibri" panose="020F0502020204030204" pitchFamily="34" charset="0"/>
              </a:rPr>
              <a:t>i</a:t>
            </a:r>
            <a:r>
              <a:rPr lang="en-US" sz="1400" b="0" dirty="0">
                <a:latin typeface="Newson" panose="020B0603040202020204" pitchFamily="34" charset="0"/>
                <a:ea typeface="Newson" panose="020B0603040202020204" pitchFamily="34" charset="0"/>
                <a:cs typeface="Calibri" panose="020F0502020204030204" pitchFamily="34" charset="0"/>
              </a:rPr>
              <a:t> </a:t>
            </a:r>
            <a:r>
              <a:rPr lang="nb-NO" sz="1400" b="0" dirty="0">
                <a:latin typeface="Newson" panose="020B0603040202020204" pitchFamily="34" charset="0"/>
                <a:ea typeface="Newson" panose="020B0603040202020204" pitchFamily="34" charset="0"/>
                <a:cs typeface="Calibri" panose="020F0502020204030204" pitchFamily="34" charset="0"/>
              </a:rPr>
              <a:t>leveransen</a:t>
            </a:r>
          </a:p>
          <a:p>
            <a:pPr algn="ctr">
              <a:lnSpc>
                <a:spcPct val="150000"/>
              </a:lnSpc>
            </a:pPr>
            <a:r>
              <a:rPr lang="nb-NO" sz="1400" b="0" dirty="0">
                <a:latin typeface="Newson" panose="020B0603040202020204" pitchFamily="34" charset="0"/>
                <a:ea typeface="Newson" panose="020B0603040202020204" pitchFamily="34" charset="0"/>
                <a:cs typeface="Calibri" panose="020F0502020204030204" pitchFamily="34" charset="0"/>
              </a:rPr>
              <a:t>Fleksibel</a:t>
            </a:r>
            <a:r>
              <a:rPr lang="en-US" sz="1400" b="0" dirty="0">
                <a:latin typeface="Newson" panose="020B0603040202020204" pitchFamily="34" charset="0"/>
                <a:ea typeface="Newson" panose="020B0603040202020204" pitchFamily="34" charset="0"/>
                <a:cs typeface="Calibri" panose="020F0502020204030204" pitchFamily="34" charset="0"/>
              </a:rPr>
              <a:t> </a:t>
            </a:r>
            <a:r>
              <a:rPr lang="nb-NO" sz="1400" b="0" dirty="0">
                <a:latin typeface="Newson" panose="020B0603040202020204" pitchFamily="34" charset="0"/>
                <a:ea typeface="Newson" panose="020B0603040202020204" pitchFamily="34" charset="0"/>
                <a:cs typeface="Calibri" panose="020F0502020204030204" pitchFamily="34" charset="0"/>
              </a:rPr>
              <a:t>og</a:t>
            </a:r>
            <a:r>
              <a:rPr lang="en-US" sz="1400" b="0" dirty="0">
                <a:latin typeface="Newson" panose="020B0603040202020204" pitchFamily="34" charset="0"/>
                <a:ea typeface="Newson" panose="020B0603040202020204" pitchFamily="34" charset="0"/>
                <a:cs typeface="Calibri" panose="020F0502020204030204" pitchFamily="34" charset="0"/>
              </a:rPr>
              <a:t> </a:t>
            </a:r>
            <a:r>
              <a:rPr lang="nb-NO" sz="1400" b="0" dirty="0">
                <a:latin typeface="Newson" panose="020B0603040202020204" pitchFamily="34" charset="0"/>
                <a:ea typeface="Newson" panose="020B0603040202020204" pitchFamily="34" charset="0"/>
                <a:cs typeface="Calibri" panose="020F0502020204030204" pitchFamily="34" charset="0"/>
              </a:rPr>
              <a:t>tilpasningsdyktig</a:t>
            </a:r>
          </a:p>
          <a:p>
            <a:pPr algn="ctr">
              <a:lnSpc>
                <a:spcPct val="150000"/>
              </a:lnSpc>
            </a:pPr>
            <a:r>
              <a:rPr lang="nb-NO" sz="1400" b="0" dirty="0">
                <a:latin typeface="Newson" panose="020B0603040202020204" pitchFamily="34" charset="0"/>
                <a:ea typeface="Newson" panose="020B0603040202020204" pitchFamily="34" charset="0"/>
                <a:cs typeface="Calibri" panose="020F0502020204030204" pitchFamily="34" charset="0"/>
              </a:rPr>
              <a:t>Bruker teknologi der det er riktig</a:t>
            </a:r>
          </a:p>
          <a:p>
            <a:pPr algn="ctr"/>
            <a:endParaRPr lang="nb-NO" sz="1400" b="0" dirty="0">
              <a:latin typeface="Newson" panose="020B0603040202020204" pitchFamily="34" charset="0"/>
              <a:ea typeface="Newson" panose="020B0603040202020204" pitchFamily="34" charset="0"/>
              <a:cs typeface="Calibri" panose="020F0502020204030204" pitchFamily="34" charset="0"/>
            </a:endParaRPr>
          </a:p>
          <a:p>
            <a:br>
              <a:rPr lang="nb-NO" sz="1400" b="0" dirty="0">
                <a:latin typeface="Newson" panose="020B0603040202020204" pitchFamily="34" charset="0"/>
                <a:ea typeface="Newson" panose="020B0603040202020204" pitchFamily="34" charset="0"/>
                <a:cs typeface="Calibri" panose="020F0502020204030204" pitchFamily="34" charset="0"/>
              </a:rPr>
            </a:br>
            <a:br>
              <a:rPr lang="nb-NO" sz="1400" b="0" dirty="0">
                <a:latin typeface="Newson" panose="020B0603040202020204" pitchFamily="34" charset="0"/>
                <a:ea typeface="Newson" panose="020B0603040202020204" pitchFamily="34" charset="0"/>
                <a:cs typeface="Calibri" panose="020F0502020204030204" pitchFamily="34" charset="0"/>
              </a:rPr>
            </a:br>
            <a:br>
              <a:rPr lang="nb-NO" sz="1400" b="0" dirty="0">
                <a:latin typeface="Newson" panose="020B0603040202020204" pitchFamily="34" charset="0"/>
                <a:ea typeface="Newson" panose="020B0603040202020204" pitchFamily="34" charset="0"/>
                <a:cs typeface="Calibri" panose="020F0502020204030204" pitchFamily="34" charset="0"/>
              </a:rPr>
            </a:br>
            <a:endParaRPr lang="nb-NO" sz="1400" b="0" dirty="0">
              <a:latin typeface="Newson" panose="020B0603040202020204" pitchFamily="34" charset="0"/>
              <a:ea typeface="Newson" panose="020B0603040202020204" pitchFamily="34" charset="0"/>
              <a:cs typeface="Calibri" panose="020F0502020204030204" pitchFamily="34" charset="0"/>
            </a:endParaRPr>
          </a:p>
        </p:txBody>
      </p:sp>
    </p:spTree>
    <p:extLst>
      <p:ext uri="{BB962C8B-B14F-4D97-AF65-F5344CB8AC3E}">
        <p14:creationId xmlns:p14="http://schemas.microsoft.com/office/powerpoint/2010/main" val="1475220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4" descr="Et bilde som inneholder tekst, svart, bygning&#10;&#10;Automatisk generert beskrivelse">
            <a:extLst>
              <a:ext uri="{FF2B5EF4-FFF2-40B4-BE49-F238E27FC236}">
                <a16:creationId xmlns:a16="http://schemas.microsoft.com/office/drawing/2014/main" id="{9130C3FF-5887-4D0B-8A51-3EF8375D5570}"/>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l="33" r="33"/>
          <a:stretch>
            <a:fillRect/>
          </a:stretch>
        </p:blipFill>
        <p:spPr/>
      </p:pic>
      <p:sp>
        <p:nvSpPr>
          <p:cNvPr id="3" name="Plassholder for tekst 2">
            <a:extLst>
              <a:ext uri="{FF2B5EF4-FFF2-40B4-BE49-F238E27FC236}">
                <a16:creationId xmlns:a16="http://schemas.microsoft.com/office/drawing/2014/main" id="{642E08B7-3CB0-4F2E-8DAB-E2123F70FF03}"/>
              </a:ext>
            </a:extLst>
          </p:cNvPr>
          <p:cNvSpPr>
            <a:spLocks noGrp="1"/>
          </p:cNvSpPr>
          <p:nvPr>
            <p:ph type="body" sz="quarter" idx="15"/>
          </p:nvPr>
        </p:nvSpPr>
        <p:spPr>
          <a:noFill/>
        </p:spPr>
        <p:txBody>
          <a:bodyPr/>
          <a:lstStyle/>
          <a:p>
            <a:pPr marL="0" indent="0">
              <a:buNone/>
            </a:pPr>
            <a:endParaRPr lang="nb-NO" dirty="0"/>
          </a:p>
        </p:txBody>
      </p:sp>
      <p:pic>
        <p:nvPicPr>
          <p:cNvPr id="4" name="Bilde 3">
            <a:extLst>
              <a:ext uri="{FF2B5EF4-FFF2-40B4-BE49-F238E27FC236}">
                <a16:creationId xmlns:a16="http://schemas.microsoft.com/office/drawing/2014/main" id="{C8C95062-9CAE-4CBD-B8D6-42084B4B104C}"/>
              </a:ext>
            </a:extLst>
          </p:cNvPr>
          <p:cNvPicPr>
            <a:picLocks noChangeAspect="1"/>
          </p:cNvPicPr>
          <p:nvPr/>
        </p:nvPicPr>
        <p:blipFill>
          <a:blip r:embed="rId3"/>
          <a:stretch>
            <a:fillRect/>
          </a:stretch>
        </p:blipFill>
        <p:spPr>
          <a:xfrm>
            <a:off x="798990" y="1859317"/>
            <a:ext cx="10594019" cy="4301571"/>
          </a:xfrm>
          <a:prstGeom prst="rect">
            <a:avLst/>
          </a:prstGeom>
        </p:spPr>
      </p:pic>
    </p:spTree>
    <p:extLst>
      <p:ext uri="{BB962C8B-B14F-4D97-AF65-F5344CB8AC3E}">
        <p14:creationId xmlns:p14="http://schemas.microsoft.com/office/powerpoint/2010/main" val="354181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61"/>
          <p:cNvSpPr txBox="1">
            <a:spLocks noGrp="1"/>
          </p:cNvSpPr>
          <p:nvPr>
            <p:ph type="title"/>
          </p:nvPr>
        </p:nvSpPr>
        <p:spPr>
          <a:xfrm>
            <a:off x="838200" y="433598"/>
            <a:ext cx="4470400" cy="1169700"/>
          </a:xfrm>
          <a:prstGeom prst="rect">
            <a:avLst/>
          </a:prstGeom>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r>
              <a:rPr lang="no-NO" sz="2400" b="0" dirty="0">
                <a:latin typeface="Newson Regular" panose="020B0603040202020204" pitchFamily="34" charset="0"/>
                <a:ea typeface="Newson Regular" panose="020B0603040202020204" pitchFamily="34" charset="0"/>
              </a:rPr>
              <a:t>Hvordan differensierer vi oss fra våre konkurrenter?</a:t>
            </a:r>
            <a:endParaRPr sz="2400" b="0" dirty="0">
              <a:latin typeface="Newson Regular" panose="020B0603040202020204" pitchFamily="34" charset="0"/>
              <a:ea typeface="Newson Regular" panose="020B0603040202020204" pitchFamily="34" charset="0"/>
            </a:endParaRPr>
          </a:p>
        </p:txBody>
      </p:sp>
      <p:sp>
        <p:nvSpPr>
          <p:cNvPr id="598" name="Google Shape;598;p61"/>
          <p:cNvSpPr txBox="1">
            <a:spLocks noGrp="1"/>
          </p:cNvSpPr>
          <p:nvPr>
            <p:ph type="body" idx="1"/>
          </p:nvPr>
        </p:nvSpPr>
        <p:spPr>
          <a:xfrm>
            <a:off x="838200" y="1712198"/>
            <a:ext cx="6175103" cy="4640400"/>
          </a:xfrm>
          <a:prstGeom prst="rect">
            <a:avLst/>
          </a:prstGeom>
        </p:spPr>
        <p:txBody>
          <a:bodyPr spcFirstLastPara="1" wrap="square" lIns="91425" tIns="45700" rIns="91425" bIns="45700" anchor="t" anchorCtr="0">
            <a:noAutofit/>
          </a:bodyPr>
          <a:lstStyle/>
          <a:p>
            <a:pPr marL="0" lvl="0" indent="0" rtl="0">
              <a:spcBef>
                <a:spcPts val="1600"/>
              </a:spcBef>
              <a:spcAft>
                <a:spcPts val="0"/>
              </a:spcAft>
              <a:buNone/>
            </a:pPr>
            <a:r>
              <a:rPr lang="nb-NO" sz="1100" b="1" dirty="0">
                <a:latin typeface="Newson" panose="020B0603040202020204" pitchFamily="34" charset="0"/>
                <a:ea typeface="Newson" panose="020B0603040202020204" pitchFamily="34" charset="0"/>
              </a:rPr>
              <a:t>Beslutninger der de trengs</a:t>
            </a:r>
            <a:br>
              <a:rPr lang="nb-NO" sz="1100" b="1" dirty="0">
                <a:solidFill>
                  <a:schemeClr val="bg2"/>
                </a:solidFill>
                <a:latin typeface="Newson" panose="020B0603040202020204" pitchFamily="34" charset="0"/>
                <a:ea typeface="Newson" panose="020B0603040202020204" pitchFamily="34" charset="0"/>
              </a:rPr>
            </a:br>
            <a:r>
              <a:rPr lang="no-NO" sz="1100" dirty="0">
                <a:solidFill>
                  <a:schemeClr val="bg2"/>
                </a:solidFill>
                <a:latin typeface="Newson" panose="020B0603040202020204" pitchFamily="34" charset="0"/>
                <a:ea typeface="Newson" panose="020B0603040202020204" pitchFamily="34" charset="0"/>
              </a:rPr>
              <a:t>4Service er en autonom organisasjon. Beslutningsmyndigheten er i størst mulig grad lagt til onsite personell som kjenner den enkelte kunde og har den nødvendige forståelse for kundens ønsker og behov. Vi har også korte beslutningsveier til ledelsesnivå, slik at vi raskt og effektivt kan foreta avklaringer ved behov. Den desentraliserte beslutningsmyndigheten sørger for at avgjørelser og avklaringer blir tatt av de som kjenner kunden og den aktuelle lokasjonen best. På denne måten ser kunden raske resultater. </a:t>
            </a:r>
            <a:endParaRPr sz="1100" dirty="0">
              <a:solidFill>
                <a:schemeClr val="bg2"/>
              </a:solidFill>
              <a:latin typeface="Newson" panose="020B0603040202020204" pitchFamily="34" charset="0"/>
              <a:ea typeface="Newson" panose="020B0603040202020204" pitchFamily="34" charset="0"/>
            </a:endParaRPr>
          </a:p>
          <a:p>
            <a:pPr marL="0" lvl="0" indent="0" rtl="0">
              <a:spcBef>
                <a:spcPts val="1600"/>
              </a:spcBef>
              <a:spcAft>
                <a:spcPts val="0"/>
              </a:spcAft>
              <a:buNone/>
            </a:pPr>
            <a:r>
              <a:rPr lang="nb-NO" sz="1100" b="1" dirty="0">
                <a:latin typeface="Newson" panose="020B0603040202020204" pitchFamily="34" charset="0"/>
                <a:ea typeface="Newson" panose="020B0603040202020204" pitchFamily="34" charset="0"/>
              </a:rPr>
              <a:t>Lettbeint og fleksibel</a:t>
            </a:r>
            <a:br>
              <a:rPr lang="nb-NO" sz="1100" b="1" dirty="0">
                <a:latin typeface="Newson" panose="020B0603040202020204" pitchFamily="34" charset="0"/>
                <a:ea typeface="Newson" panose="020B0603040202020204" pitchFamily="34" charset="0"/>
              </a:rPr>
            </a:br>
            <a:r>
              <a:rPr lang="no-NO" sz="1100" dirty="0">
                <a:solidFill>
                  <a:schemeClr val="bg2"/>
                </a:solidFill>
                <a:latin typeface="Newson" panose="020B0603040202020204" pitchFamily="34" charset="0"/>
                <a:ea typeface="Newson" panose="020B0603040202020204" pitchFamily="34" charset="0"/>
              </a:rPr>
              <a:t>4Service har en mer lettbeint og mindre prosesstyrt tilnærming enn våre konkurrenter. Dette gjør oss mer fleksible i hverdagen og det gjør at organisasjonen har vist seg å være endringsvillig for å tilfredsstille våre kunders krav til kvalitet. Dette tillater oss å enklere kunne levere en skreddersydd løsning til våre kunder og tilpasse oss deres unike behov.</a:t>
            </a:r>
            <a:endParaRPr sz="1100" dirty="0">
              <a:solidFill>
                <a:schemeClr val="bg2"/>
              </a:solidFill>
              <a:latin typeface="Newson" panose="020B0603040202020204" pitchFamily="34" charset="0"/>
              <a:ea typeface="Newson" panose="020B0603040202020204" pitchFamily="34" charset="0"/>
            </a:endParaRPr>
          </a:p>
          <a:p>
            <a:pPr marL="0" lvl="0" indent="0" rtl="0">
              <a:spcBef>
                <a:spcPts val="1600"/>
              </a:spcBef>
              <a:spcAft>
                <a:spcPts val="0"/>
              </a:spcAft>
              <a:buNone/>
            </a:pPr>
            <a:r>
              <a:rPr lang="nb-NO" sz="1100" b="1" dirty="0">
                <a:latin typeface="Newson" panose="020B0603040202020204" pitchFamily="34" charset="0"/>
                <a:ea typeface="Newson" panose="020B0603040202020204" pitchFamily="34" charset="0"/>
              </a:rPr>
              <a:t>Flat struktur</a:t>
            </a:r>
            <a:br>
              <a:rPr lang="nb-NO" sz="1100" b="1" dirty="0">
                <a:solidFill>
                  <a:schemeClr val="bg2"/>
                </a:solidFill>
                <a:latin typeface="Newson" panose="020B0603040202020204" pitchFamily="34" charset="0"/>
                <a:ea typeface="Newson" panose="020B0603040202020204" pitchFamily="34" charset="0"/>
              </a:rPr>
            </a:br>
            <a:r>
              <a:rPr lang="no-NO" sz="1100" dirty="0">
                <a:solidFill>
                  <a:schemeClr val="bg2"/>
                </a:solidFill>
                <a:latin typeface="Newson" panose="020B0603040202020204" pitchFamily="34" charset="0"/>
                <a:ea typeface="Newson" panose="020B0603040202020204" pitchFamily="34" charset="0"/>
              </a:rPr>
              <a:t>I 4Service er det en flat og ubyråkratisk struktur hvor mye beslutningsmyndighet ligger i kundefronten. Dette gir kunden større påvirkningskraft. Det er en mindre omfattende prosess for kunden å komme med endringsforespørsler underveis i samarbeidet. </a:t>
            </a:r>
            <a:endParaRPr sz="1100" dirty="0">
              <a:solidFill>
                <a:schemeClr val="bg2"/>
              </a:solidFill>
              <a:latin typeface="Newson" panose="020B0603040202020204" pitchFamily="34" charset="0"/>
              <a:ea typeface="Newson" panose="020B0603040202020204" pitchFamily="34" charset="0"/>
            </a:endParaRPr>
          </a:p>
          <a:p>
            <a:pPr marL="0" lvl="0" indent="0" rtl="0">
              <a:spcBef>
                <a:spcPts val="1600"/>
              </a:spcBef>
              <a:spcAft>
                <a:spcPts val="0"/>
              </a:spcAft>
              <a:buNone/>
            </a:pPr>
            <a:r>
              <a:rPr lang="nb-NO" sz="1100" b="1" dirty="0">
                <a:latin typeface="Newson" panose="020B0603040202020204" pitchFamily="34" charset="0"/>
                <a:ea typeface="Newson" panose="020B0603040202020204" pitchFamily="34" charset="0"/>
              </a:rPr>
              <a:t>Kundeorientert</a:t>
            </a:r>
            <a:br>
              <a:rPr lang="nb-NO" sz="1100" dirty="0">
                <a:latin typeface="Newson" panose="020B0603040202020204" pitchFamily="34" charset="0"/>
                <a:ea typeface="Newson" panose="020B0603040202020204" pitchFamily="34" charset="0"/>
              </a:rPr>
            </a:br>
            <a:r>
              <a:rPr lang="no-NO" sz="1100" dirty="0">
                <a:solidFill>
                  <a:schemeClr val="bg2"/>
                </a:solidFill>
                <a:latin typeface="Newson" panose="020B0603040202020204" pitchFamily="34" charset="0"/>
                <a:ea typeface="Newson" panose="020B0603040202020204" pitchFamily="34" charset="0"/>
              </a:rPr>
              <a:t>Vi er en liten organisasjon som evner å innovere raskt og i henhold til kundens ønsker. Vi vil senere i besvarelsen vise til hvordan vi har skapt verdi for våre kunder ved å gjøre endringer i stillingsbeskrivelser, samt utvikling av et eget digitalt økosystem, IZY. Evnen til å tenke og handle innovativt sikrer at vi opprettholder kvalitet og at vi evner å tilpasse oss kundenes stadig endrede behov.</a:t>
            </a:r>
            <a:endParaRPr sz="1100" dirty="0">
              <a:solidFill>
                <a:schemeClr val="bg2"/>
              </a:solidFill>
              <a:latin typeface="Newson" panose="020B0603040202020204" pitchFamily="34" charset="0"/>
              <a:ea typeface="Newson" panose="020B0603040202020204" pitchFamily="34" charset="0"/>
            </a:endParaRPr>
          </a:p>
          <a:p>
            <a:pPr marL="0" lvl="0" indent="0" rtl="0">
              <a:spcBef>
                <a:spcPts val="1600"/>
              </a:spcBef>
              <a:spcAft>
                <a:spcPts val="0"/>
              </a:spcAft>
              <a:buNone/>
            </a:pPr>
            <a:endParaRPr sz="1100" dirty="0">
              <a:latin typeface="Newson" panose="020B0603040202020204" pitchFamily="34" charset="0"/>
              <a:ea typeface="Newson" panose="020B0603040202020204" pitchFamily="34" charset="0"/>
            </a:endParaRPr>
          </a:p>
        </p:txBody>
      </p:sp>
      <p:pic>
        <p:nvPicPr>
          <p:cNvPr id="23" name="Bilde 22">
            <a:extLst>
              <a:ext uri="{FF2B5EF4-FFF2-40B4-BE49-F238E27FC236}">
                <a16:creationId xmlns:a16="http://schemas.microsoft.com/office/drawing/2014/main" id="{7649FEAA-D9B0-E946-9447-F79524AB7E5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574" r="16076"/>
          <a:stretch/>
        </p:blipFill>
        <p:spPr>
          <a:xfrm>
            <a:off x="7447257" y="1712198"/>
            <a:ext cx="4744744" cy="4495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861741E-F2DB-42F6-ABEE-480A68571AFC}"/>
              </a:ext>
            </a:extLst>
          </p:cNvPr>
          <p:cNvSpPr>
            <a:spLocks noGrp="1"/>
          </p:cNvSpPr>
          <p:nvPr>
            <p:ph type="title"/>
          </p:nvPr>
        </p:nvSpPr>
        <p:spPr/>
        <p:txBody>
          <a:bodyPr/>
          <a:lstStyle/>
          <a:p>
            <a:r>
              <a:rPr lang="nb-NO" dirty="0"/>
              <a:t>Tiltenkte kjerne/- og opsjonstjenester</a:t>
            </a:r>
          </a:p>
        </p:txBody>
      </p:sp>
      <p:sp>
        <p:nvSpPr>
          <p:cNvPr id="3" name="Plassholder for tekst 2">
            <a:extLst>
              <a:ext uri="{FF2B5EF4-FFF2-40B4-BE49-F238E27FC236}">
                <a16:creationId xmlns:a16="http://schemas.microsoft.com/office/drawing/2014/main" id="{88408431-0481-48D8-9A80-E0F464C70EFD}"/>
              </a:ext>
            </a:extLst>
          </p:cNvPr>
          <p:cNvSpPr>
            <a:spLocks noGrp="1"/>
          </p:cNvSpPr>
          <p:nvPr>
            <p:ph type="body" idx="1"/>
          </p:nvPr>
        </p:nvSpPr>
        <p:spPr/>
        <p:txBody>
          <a:bodyPr/>
          <a:lstStyle/>
          <a:p>
            <a:r>
              <a:rPr lang="nb-NO" dirty="0">
                <a:latin typeface="Newson" panose="020B0603040202020204"/>
              </a:rPr>
              <a:t>Matcher og sammenfaller med våre tjenester og kompetanse</a:t>
            </a:r>
          </a:p>
          <a:p>
            <a:endParaRPr lang="nb-NO" dirty="0"/>
          </a:p>
        </p:txBody>
      </p:sp>
      <p:pic>
        <p:nvPicPr>
          <p:cNvPr id="5" name="Bilde 4">
            <a:extLst>
              <a:ext uri="{FF2B5EF4-FFF2-40B4-BE49-F238E27FC236}">
                <a16:creationId xmlns:a16="http://schemas.microsoft.com/office/drawing/2014/main" id="{004E7B5B-2C49-4C28-8B79-FCCD917C3B3A}"/>
              </a:ext>
            </a:extLst>
          </p:cNvPr>
          <p:cNvPicPr>
            <a:picLocks noChangeAspect="1"/>
          </p:cNvPicPr>
          <p:nvPr/>
        </p:nvPicPr>
        <p:blipFill>
          <a:blip r:embed="rId2"/>
          <a:stretch>
            <a:fillRect/>
          </a:stretch>
        </p:blipFill>
        <p:spPr>
          <a:xfrm>
            <a:off x="1671484" y="2501768"/>
            <a:ext cx="8849032" cy="3844413"/>
          </a:xfrm>
          <a:prstGeom prst="rect">
            <a:avLst/>
          </a:prstGeom>
        </p:spPr>
      </p:pic>
    </p:spTree>
    <p:extLst>
      <p:ext uri="{BB962C8B-B14F-4D97-AF65-F5344CB8AC3E}">
        <p14:creationId xmlns:p14="http://schemas.microsoft.com/office/powerpoint/2010/main" val="220785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0F0420-7F61-4B5C-999E-39FB66C3AF27}"/>
              </a:ext>
            </a:extLst>
          </p:cNvPr>
          <p:cNvSpPr>
            <a:spLocks noGrp="1"/>
          </p:cNvSpPr>
          <p:nvPr>
            <p:ph type="title"/>
          </p:nvPr>
        </p:nvSpPr>
        <p:spPr/>
        <p:txBody>
          <a:bodyPr/>
          <a:lstStyle/>
          <a:p>
            <a:r>
              <a:rPr lang="nb-NO" dirty="0">
                <a:latin typeface="Newson" panose="020B0603040202020204"/>
              </a:rPr>
              <a:t>Punkter til diskusjon</a:t>
            </a:r>
          </a:p>
        </p:txBody>
      </p:sp>
      <p:sp>
        <p:nvSpPr>
          <p:cNvPr id="3" name="Plassholder for tekst 2">
            <a:extLst>
              <a:ext uri="{FF2B5EF4-FFF2-40B4-BE49-F238E27FC236}">
                <a16:creationId xmlns:a16="http://schemas.microsoft.com/office/drawing/2014/main" id="{2A651034-BF58-4A6B-B461-DD9D875268C0}"/>
              </a:ext>
            </a:extLst>
          </p:cNvPr>
          <p:cNvSpPr>
            <a:spLocks noGrp="1"/>
          </p:cNvSpPr>
          <p:nvPr>
            <p:ph type="body" idx="1"/>
          </p:nvPr>
        </p:nvSpPr>
        <p:spPr/>
        <p:txBody>
          <a:bodyPr/>
          <a:lstStyle/>
          <a:p>
            <a:pPr>
              <a:buFont typeface="+mj-lt"/>
              <a:buAutoNum type="arabicPeriod"/>
            </a:pPr>
            <a:r>
              <a:rPr lang="nb-NO" sz="1800" b="0" i="1" u="none" strike="noStrike" baseline="0" dirty="0">
                <a:solidFill>
                  <a:srgbClr val="000000"/>
                </a:solidFill>
                <a:latin typeface="Newson" panose="020B0603040202020204"/>
              </a:rPr>
              <a:t>Hvordan bør en Operativ Site Manager rolle tilrettelegges og struktureres på best mulig måte for å dekke Ruters behov og minimere administrativt arbeid og oppfølging i forbindelse med tjenestene i anskaffelsen? </a:t>
            </a:r>
          </a:p>
          <a:p>
            <a:pPr>
              <a:buFont typeface="+mj-lt"/>
              <a:buAutoNum type="arabicPeriod"/>
            </a:pPr>
            <a:r>
              <a:rPr lang="nb-NO" sz="1800" b="0" i="1" u="none" strike="noStrike" baseline="0" dirty="0">
                <a:solidFill>
                  <a:srgbClr val="000000"/>
                </a:solidFill>
                <a:latin typeface="Newson" panose="020B0603040202020204"/>
              </a:rPr>
              <a:t>Det ønskes innspill fra leverandør om hvordan en resepsjonstjeneste på best mulig måte bør legges opp for å dekke Ruters behov. </a:t>
            </a:r>
          </a:p>
          <a:p>
            <a:pPr>
              <a:buFont typeface="+mj-lt"/>
              <a:buAutoNum type="arabicPeriod"/>
            </a:pPr>
            <a:r>
              <a:rPr lang="nb-NO" sz="1800" b="0" i="1" u="none" strike="noStrike" baseline="0" dirty="0">
                <a:solidFill>
                  <a:srgbClr val="000000"/>
                </a:solidFill>
                <a:latin typeface="Newson" panose="020B0603040202020204"/>
              </a:rPr>
              <a:t>Hvordan tilrettelegger leverandøren for en dynamisk modell, derav også prismodell rundt den nye «normalen» med færre brukere av kontorlokalene og kantinetjenester? </a:t>
            </a:r>
          </a:p>
          <a:p>
            <a:pPr>
              <a:buFont typeface="+mj-lt"/>
              <a:buAutoNum type="arabicPeriod"/>
            </a:pPr>
            <a:r>
              <a:rPr lang="nb-NO" sz="1800" b="0" i="1" u="none" strike="noStrike" baseline="0" dirty="0">
                <a:solidFill>
                  <a:srgbClr val="000000"/>
                </a:solidFill>
                <a:latin typeface="Newson" panose="020B0603040202020204"/>
              </a:rPr>
              <a:t>For hvilke tjenesteområder anbefaler/benytter leverandør SLA, derav KPI styring? </a:t>
            </a:r>
          </a:p>
          <a:p>
            <a:pPr>
              <a:buFont typeface="+mj-lt"/>
              <a:buAutoNum type="arabicPeriod"/>
            </a:pPr>
            <a:r>
              <a:rPr lang="nb-NO" sz="1800" b="0" i="1" u="none" strike="noStrike" baseline="0" dirty="0">
                <a:solidFill>
                  <a:srgbClr val="000000"/>
                </a:solidFill>
                <a:latin typeface="Newson" panose="020B0603040202020204"/>
              </a:rPr>
              <a:t>Hvordan sikrer leverandøren innovasjon og tilbud av det siste innen tjenester og utstyr i løpet av avtaleperioden? </a:t>
            </a:r>
          </a:p>
          <a:p>
            <a:pPr>
              <a:buFont typeface="+mj-lt"/>
              <a:buAutoNum type="arabicPeriod"/>
            </a:pPr>
            <a:r>
              <a:rPr lang="nb-NO" sz="1800" b="0" i="1" u="none" strike="noStrike" baseline="0" dirty="0">
                <a:solidFill>
                  <a:srgbClr val="000000"/>
                </a:solidFill>
                <a:latin typeface="Newson" panose="020B0603040202020204"/>
              </a:rPr>
              <a:t>Hvilken erfaring har leverandør med arbeidsplass-konsept (smart </a:t>
            </a:r>
            <a:r>
              <a:rPr lang="nb-NO" sz="1800" b="0" i="1" u="none" strike="noStrike" baseline="0" dirty="0" err="1">
                <a:solidFill>
                  <a:srgbClr val="000000"/>
                </a:solidFill>
                <a:latin typeface="Newson" panose="020B0603040202020204"/>
              </a:rPr>
              <a:t>office</a:t>
            </a:r>
            <a:r>
              <a:rPr lang="nb-NO" sz="1800" b="0" i="1" u="none" strike="noStrike" baseline="0" dirty="0">
                <a:solidFill>
                  <a:srgbClr val="000000"/>
                </a:solidFill>
                <a:latin typeface="Newson" panose="020B0603040202020204"/>
              </a:rPr>
              <a:t>)? </a:t>
            </a:r>
          </a:p>
          <a:p>
            <a:pPr>
              <a:buFont typeface="+mj-lt"/>
              <a:buAutoNum type="arabicPeriod"/>
            </a:pPr>
            <a:r>
              <a:rPr lang="nb-NO" sz="1800" b="0" i="1" u="none" strike="noStrike" baseline="0" dirty="0">
                <a:solidFill>
                  <a:srgbClr val="000000"/>
                </a:solidFill>
                <a:latin typeface="Newson" panose="020B0603040202020204"/>
              </a:rPr>
              <a:t>Hva ser leverandøren som fordel og ulempe med NS-INSTA 800 sammenlignet med en frekvensbasert renholds modell? </a:t>
            </a:r>
          </a:p>
          <a:p>
            <a:endParaRPr lang="nb-NO" dirty="0">
              <a:latin typeface="Newson" panose="020B0603040202020204"/>
            </a:endParaRPr>
          </a:p>
        </p:txBody>
      </p:sp>
    </p:spTree>
    <p:extLst>
      <p:ext uri="{BB962C8B-B14F-4D97-AF65-F5344CB8AC3E}">
        <p14:creationId xmlns:p14="http://schemas.microsoft.com/office/powerpoint/2010/main" val="400301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0F0420-7F61-4B5C-999E-39FB66C3AF27}"/>
              </a:ext>
            </a:extLst>
          </p:cNvPr>
          <p:cNvSpPr>
            <a:spLocks noGrp="1"/>
          </p:cNvSpPr>
          <p:nvPr>
            <p:ph type="title"/>
          </p:nvPr>
        </p:nvSpPr>
        <p:spPr/>
        <p:txBody>
          <a:bodyPr/>
          <a:lstStyle/>
          <a:p>
            <a:r>
              <a:rPr lang="nb-NO" dirty="0">
                <a:latin typeface="Newson" panose="020B0603040202020204"/>
              </a:rPr>
              <a:t>Punkter til diskusjon</a:t>
            </a:r>
          </a:p>
        </p:txBody>
      </p:sp>
      <p:sp>
        <p:nvSpPr>
          <p:cNvPr id="3" name="Plassholder for tekst 2">
            <a:extLst>
              <a:ext uri="{FF2B5EF4-FFF2-40B4-BE49-F238E27FC236}">
                <a16:creationId xmlns:a16="http://schemas.microsoft.com/office/drawing/2014/main" id="{2A651034-BF58-4A6B-B461-DD9D875268C0}"/>
              </a:ext>
            </a:extLst>
          </p:cNvPr>
          <p:cNvSpPr>
            <a:spLocks noGrp="1"/>
          </p:cNvSpPr>
          <p:nvPr>
            <p:ph type="body" idx="1"/>
          </p:nvPr>
        </p:nvSpPr>
        <p:spPr/>
        <p:txBody>
          <a:bodyPr/>
          <a:lstStyle/>
          <a:p>
            <a:pPr marL="114300" indent="0">
              <a:buNone/>
            </a:pPr>
            <a:r>
              <a:rPr lang="nb-NO" sz="1800" b="0" i="1" u="none" strike="noStrike" baseline="0" dirty="0">
                <a:solidFill>
                  <a:srgbClr val="000000"/>
                </a:solidFill>
                <a:latin typeface="Newson" panose="020B0603040202020204"/>
              </a:rPr>
              <a:t>1. Hvordan bør en Operativ Site Manager rolle tilrettelegges og struktureres på best mulig måte for å dekke Ruters behov og minimere administrativt arbeid og oppfølging i forbindelse med tjenestene i anskaffelsen? </a:t>
            </a:r>
          </a:p>
          <a:p>
            <a:endParaRPr lang="nb-NO" sz="1800" b="0" i="0" u="none" strike="noStrike" baseline="0" dirty="0">
              <a:solidFill>
                <a:srgbClr val="000000"/>
              </a:solidFill>
              <a:latin typeface="Newson" panose="020B0603040202020204"/>
            </a:endParaRPr>
          </a:p>
          <a:p>
            <a:r>
              <a:rPr lang="nb-NO" sz="1800" dirty="0">
                <a:solidFill>
                  <a:srgbClr val="000000"/>
                </a:solidFill>
                <a:latin typeface="Newson" panose="020B0603040202020204"/>
              </a:rPr>
              <a:t>Site Manager vil være naturlig kontaktpunkt for alle tjenester</a:t>
            </a:r>
          </a:p>
          <a:p>
            <a:r>
              <a:rPr lang="nb-NO" sz="1800" dirty="0">
                <a:solidFill>
                  <a:srgbClr val="000000"/>
                </a:solidFill>
                <a:latin typeface="Newson" panose="020B0603040202020204"/>
              </a:rPr>
              <a:t>Finne naturlig plass på leveransen, gjerne som en del av servicetorg</a:t>
            </a:r>
          </a:p>
          <a:p>
            <a:r>
              <a:rPr lang="nb-NO" sz="1800" dirty="0">
                <a:solidFill>
                  <a:srgbClr val="000000"/>
                </a:solidFill>
                <a:latin typeface="Newson" panose="020B0603040202020204"/>
              </a:rPr>
              <a:t>Viktig å kartlegge reelt behov og oppgaver</a:t>
            </a:r>
            <a:endParaRPr lang="nb-NO" dirty="0">
              <a:latin typeface="Newson" panose="020B0603040202020204"/>
            </a:endParaRPr>
          </a:p>
        </p:txBody>
      </p:sp>
    </p:spTree>
    <p:extLst>
      <p:ext uri="{BB962C8B-B14F-4D97-AF65-F5344CB8AC3E}">
        <p14:creationId xmlns:p14="http://schemas.microsoft.com/office/powerpoint/2010/main" val="12373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0F0420-7F61-4B5C-999E-39FB66C3AF27}"/>
              </a:ext>
            </a:extLst>
          </p:cNvPr>
          <p:cNvSpPr>
            <a:spLocks noGrp="1"/>
          </p:cNvSpPr>
          <p:nvPr>
            <p:ph type="title"/>
          </p:nvPr>
        </p:nvSpPr>
        <p:spPr/>
        <p:txBody>
          <a:bodyPr/>
          <a:lstStyle/>
          <a:p>
            <a:r>
              <a:rPr lang="nb-NO" dirty="0">
                <a:latin typeface="Newson"/>
              </a:rPr>
              <a:t>Punkter til diskusjon</a:t>
            </a:r>
          </a:p>
        </p:txBody>
      </p:sp>
      <p:sp>
        <p:nvSpPr>
          <p:cNvPr id="3" name="Plassholder for tekst 2">
            <a:extLst>
              <a:ext uri="{FF2B5EF4-FFF2-40B4-BE49-F238E27FC236}">
                <a16:creationId xmlns:a16="http://schemas.microsoft.com/office/drawing/2014/main" id="{2A651034-BF58-4A6B-B461-DD9D875268C0}"/>
              </a:ext>
            </a:extLst>
          </p:cNvPr>
          <p:cNvSpPr>
            <a:spLocks noGrp="1"/>
          </p:cNvSpPr>
          <p:nvPr>
            <p:ph type="body" idx="1"/>
          </p:nvPr>
        </p:nvSpPr>
        <p:spPr/>
        <p:txBody>
          <a:bodyPr/>
          <a:lstStyle/>
          <a:p>
            <a:pPr marL="114300" indent="0">
              <a:buNone/>
            </a:pPr>
            <a:r>
              <a:rPr lang="nb-NO" sz="1800" b="0" i="1" u="none" strike="noStrike" baseline="0" dirty="0">
                <a:latin typeface="Newson"/>
              </a:rPr>
              <a:t>2. Det ønskes innspill fra leverandør om hvordan en resepsjonstjeneste på best mulig måte bør legges opp for å dekke Ruters behov. </a:t>
            </a:r>
          </a:p>
          <a:p>
            <a:endParaRPr lang="nb-NO" dirty="0">
              <a:latin typeface="Newson"/>
            </a:endParaRPr>
          </a:p>
          <a:p>
            <a:r>
              <a:rPr lang="nb-NO" sz="1800" dirty="0">
                <a:latin typeface="Newson"/>
              </a:rPr>
              <a:t>Kartlegge reelt behov for Ruter</a:t>
            </a:r>
          </a:p>
          <a:p>
            <a:pPr lvl="1"/>
            <a:r>
              <a:rPr lang="nb-NO" dirty="0">
                <a:latin typeface="Newson"/>
              </a:rPr>
              <a:t>Resepsjon, besøkshåndtering, sentralbord </a:t>
            </a:r>
            <a:r>
              <a:rPr lang="nb-NO" dirty="0" err="1">
                <a:latin typeface="Newson"/>
              </a:rPr>
              <a:t>etc</a:t>
            </a:r>
            <a:endParaRPr lang="nb-NO" dirty="0">
              <a:latin typeface="Newson"/>
            </a:endParaRPr>
          </a:p>
          <a:p>
            <a:r>
              <a:rPr lang="nb-NO" sz="1800" dirty="0">
                <a:latin typeface="Newson"/>
              </a:rPr>
              <a:t>Skreddersy løsninger og oppgaver ut ifra behov og ønske for leveransen</a:t>
            </a:r>
          </a:p>
          <a:p>
            <a:r>
              <a:rPr lang="nb-NO" sz="1800" dirty="0">
                <a:latin typeface="Newson"/>
              </a:rPr>
              <a:t>Aktiv bruk av teknologi og innovasjon</a:t>
            </a:r>
          </a:p>
        </p:txBody>
      </p:sp>
    </p:spTree>
    <p:extLst>
      <p:ext uri="{BB962C8B-B14F-4D97-AF65-F5344CB8AC3E}">
        <p14:creationId xmlns:p14="http://schemas.microsoft.com/office/powerpoint/2010/main" val="81180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4Service Swatch">
      <a:dk1>
        <a:srgbClr val="222222"/>
      </a:dk1>
      <a:lt1>
        <a:srgbClr val="FFFFFF"/>
      </a:lt1>
      <a:dk2>
        <a:srgbClr val="000000"/>
      </a:dk2>
      <a:lt2>
        <a:srgbClr val="E7E6E6"/>
      </a:lt2>
      <a:accent1>
        <a:srgbClr val="122649"/>
      </a:accent1>
      <a:accent2>
        <a:srgbClr val="095779"/>
      </a:accent2>
      <a:accent3>
        <a:srgbClr val="92D1C3"/>
      </a:accent3>
      <a:accent4>
        <a:srgbClr val="87BACD"/>
      </a:accent4>
      <a:accent5>
        <a:srgbClr val="E6E7E8"/>
      </a:accent5>
      <a:accent6>
        <a:srgbClr val="F56853"/>
      </a:accent6>
      <a:hlink>
        <a:srgbClr val="2864A7"/>
      </a:hlink>
      <a:folHlink>
        <a:srgbClr val="A32F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4service_mal.potx" id="{2A4B8A46-954E-4FE7-9D06-CDB3C6AECF74}" vid="{E5614A92-1A00-456D-9770-35B0AA4AC019}"/>
    </a:ext>
  </a:extLst>
</a:theme>
</file>

<file path=ppt/theme/theme2.xml><?xml version="1.0" encoding="utf-8"?>
<a:theme xmlns:a="http://schemas.openxmlformats.org/drawingml/2006/main" name="1_Office-tema">
  <a:themeElements>
    <a:clrScheme name="4Service Swatch">
      <a:dk1>
        <a:srgbClr val="222222"/>
      </a:dk1>
      <a:lt1>
        <a:srgbClr val="FFFFFF"/>
      </a:lt1>
      <a:dk2>
        <a:srgbClr val="000000"/>
      </a:dk2>
      <a:lt2>
        <a:srgbClr val="E7E6E6"/>
      </a:lt2>
      <a:accent1>
        <a:srgbClr val="122649"/>
      </a:accent1>
      <a:accent2>
        <a:srgbClr val="095779"/>
      </a:accent2>
      <a:accent3>
        <a:srgbClr val="92D1C3"/>
      </a:accent3>
      <a:accent4>
        <a:srgbClr val="87BACD"/>
      </a:accent4>
      <a:accent5>
        <a:srgbClr val="E6E7E8"/>
      </a:accent5>
      <a:accent6>
        <a:srgbClr val="F56853"/>
      </a:accent6>
      <a:hlink>
        <a:srgbClr val="2864A7"/>
      </a:hlink>
      <a:folHlink>
        <a:srgbClr val="A32F7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43FBE53BE582A4C94D5E8FFF213DB2C" ma:contentTypeVersion="12" ma:contentTypeDescription="Create a new document." ma:contentTypeScope="" ma:versionID="a9ff4bf6c3af53cc7f36234fdff25934">
  <xsd:schema xmlns:xsd="http://www.w3.org/2001/XMLSchema" xmlns:xs="http://www.w3.org/2001/XMLSchema" xmlns:p="http://schemas.microsoft.com/office/2006/metadata/properties" xmlns:ns2="02124606-0c3c-4922-9654-419bf2ae1ff1" xmlns:ns3="960d3bdb-6d12-4f42-ab59-3f09e3f5df3e" targetNamespace="http://schemas.microsoft.com/office/2006/metadata/properties" ma:root="true" ma:fieldsID="fb44a24c9c91ce45de6c2530b417cf60" ns2:_="" ns3:_="">
    <xsd:import namespace="02124606-0c3c-4922-9654-419bf2ae1ff1"/>
    <xsd:import namespace="960d3bdb-6d12-4f42-ab59-3f09e3f5df3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124606-0c3c-4922-9654-419bf2ae1f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60d3bdb-6d12-4f42-ab59-3f09e3f5df3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A9AB6A-5C52-4D6E-B3F5-BB520563EBDE}">
  <ds:schemaRefs>
    <ds:schemaRef ds:uri="http://schemas.microsoft.com/sharepoint/v3/contenttype/forms"/>
  </ds:schemaRefs>
</ds:datastoreItem>
</file>

<file path=customXml/itemProps2.xml><?xml version="1.0" encoding="utf-8"?>
<ds:datastoreItem xmlns:ds="http://schemas.openxmlformats.org/officeDocument/2006/customXml" ds:itemID="{8AC77B13-9143-4302-8FE0-62D50271398E}">
  <ds:schemaRefs>
    <ds:schemaRef ds:uri="http://schemas.microsoft.com/office/2006/documentManagement/types"/>
    <ds:schemaRef ds:uri="http://schemas.openxmlformats.org/package/2006/metadata/core-properties"/>
    <ds:schemaRef ds:uri="960d3bdb-6d12-4f42-ab59-3f09e3f5df3e"/>
    <ds:schemaRef ds:uri="http://schemas.microsoft.com/office/infopath/2007/PartnerControls"/>
    <ds:schemaRef ds:uri="http://purl.org/dc/dcmitype/"/>
    <ds:schemaRef ds:uri="http://purl.org/dc/elements/1.1/"/>
    <ds:schemaRef ds:uri="http://schemas.microsoft.com/office/2006/metadata/properties"/>
    <ds:schemaRef ds:uri="02124606-0c3c-4922-9654-419bf2ae1ff1"/>
    <ds:schemaRef ds:uri="http://www.w3.org/XML/1998/namespace"/>
    <ds:schemaRef ds:uri="http://purl.org/dc/terms/"/>
  </ds:schemaRefs>
</ds:datastoreItem>
</file>

<file path=customXml/itemProps3.xml><?xml version="1.0" encoding="utf-8"?>
<ds:datastoreItem xmlns:ds="http://schemas.openxmlformats.org/officeDocument/2006/customXml" ds:itemID="{978C052B-BE38-435C-991A-043131A5B4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124606-0c3c-4922-9654-419bf2ae1ff1"/>
    <ds:schemaRef ds:uri="960d3bdb-6d12-4f42-ab59-3f09e3f5df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10504</TotalTime>
  <Words>960</Words>
  <Application>Microsoft Office PowerPoint</Application>
  <PresentationFormat>Widescreen</PresentationFormat>
  <Paragraphs>99</Paragraphs>
  <Slides>15</Slides>
  <Notes>3</Notes>
  <HiddenSlides>0</HiddenSlides>
  <MMClips>0</MMClips>
  <ScaleCrop>false</ScaleCrop>
  <HeadingPairs>
    <vt:vector size="6" baseType="variant">
      <vt:variant>
        <vt:lpstr>Brukte skrifter</vt:lpstr>
      </vt:variant>
      <vt:variant>
        <vt:i4>6</vt:i4>
      </vt:variant>
      <vt:variant>
        <vt:lpstr>Tema</vt:lpstr>
      </vt:variant>
      <vt:variant>
        <vt:i4>2</vt:i4>
      </vt:variant>
      <vt:variant>
        <vt:lpstr>Lysbildetitler</vt:lpstr>
      </vt:variant>
      <vt:variant>
        <vt:i4>15</vt:i4>
      </vt:variant>
    </vt:vector>
  </HeadingPairs>
  <TitlesOfParts>
    <vt:vector size="23" baseType="lpstr">
      <vt:lpstr>Arial</vt:lpstr>
      <vt:lpstr>Calibri</vt:lpstr>
      <vt:lpstr>Newson</vt:lpstr>
      <vt:lpstr>Newson Light</vt:lpstr>
      <vt:lpstr>Newson Medium</vt:lpstr>
      <vt:lpstr>Newson Regular</vt:lpstr>
      <vt:lpstr>Office-tema</vt:lpstr>
      <vt:lpstr>1_Office-tema</vt:lpstr>
      <vt:lpstr>PowerPoint-presentasjon</vt:lpstr>
      <vt:lpstr>PowerPoint-presentasjon</vt:lpstr>
      <vt:lpstr>PowerPoint-presentasjon</vt:lpstr>
      <vt:lpstr>PowerPoint-presentasjon</vt:lpstr>
      <vt:lpstr>Hvordan differensierer vi oss fra våre konkurrenter?</vt:lpstr>
      <vt:lpstr>Tiltenkte kjerne/- og opsjonstjenester</vt:lpstr>
      <vt:lpstr>Punkter til diskusjon</vt:lpstr>
      <vt:lpstr>Punkter til diskusjon</vt:lpstr>
      <vt:lpstr>Punkter til diskusjon</vt:lpstr>
      <vt:lpstr>Punkter til diskusjon</vt:lpstr>
      <vt:lpstr>Punkter til diskusjon</vt:lpstr>
      <vt:lpstr>Punkter til diskusjon</vt:lpstr>
      <vt:lpstr>Punkter til diskusjon</vt:lpstr>
      <vt:lpstr>Punkter til diskusjon</vt:lpstr>
      <vt:lpstr>PowerPoint-presentasjon</vt:lpstr>
    </vt:vector>
  </TitlesOfParts>
  <Company>4Service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Dialogkonferanse Ruter - FM tjenester</dc:title>
  <dc:creator>Marius  Lindstrøm</dc:creator>
  <cp:lastModifiedBy>Marius Lindstrøm</cp:lastModifiedBy>
  <cp:revision>80</cp:revision>
  <dcterms:created xsi:type="dcterms:W3CDTF">2019-10-04T15:05:05Z</dcterms:created>
  <dcterms:modified xsi:type="dcterms:W3CDTF">2021-01-26T13:38:38Z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0x010100743FBE53BE582A4C94D5E8FFF213DB2C</vt:lpwstr>
  </property>
</Properties>
</file>