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815" r:id="rId5"/>
    <p:sldMasterId id="2147483874" r:id="rId6"/>
  </p:sldMasterIdLst>
  <p:notesMasterIdLst>
    <p:notesMasterId r:id="rId17"/>
  </p:notesMasterIdLst>
  <p:handoutMasterIdLst>
    <p:handoutMasterId r:id="rId18"/>
  </p:handoutMasterIdLst>
  <p:sldIdLst>
    <p:sldId id="386" r:id="rId7"/>
    <p:sldId id="394" r:id="rId8"/>
    <p:sldId id="393" r:id="rId9"/>
    <p:sldId id="278" r:id="rId10"/>
    <p:sldId id="387" r:id="rId11"/>
    <p:sldId id="388" r:id="rId12"/>
    <p:sldId id="389" r:id="rId13"/>
    <p:sldId id="390" r:id="rId14"/>
    <p:sldId id="391" r:id="rId15"/>
    <p:sldId id="392" r:id="rId16"/>
  </p:sldIdLst>
  <p:sldSz cx="12192000" cy="6843713"/>
  <p:notesSz cx="6858000" cy="9144000"/>
  <p:embeddedFontLst>
    <p:embeddedFont>
      <p:font typeface="TID UI" panose="02000503000000020004" pitchFamily="50" charset="0"/>
      <p:regular r:id="rId19"/>
      <p:bold r:id="rId20"/>
      <p:italic r:id="rId21"/>
      <p:boldItalic r:id="rId22"/>
    </p:embeddedFont>
    <p:embeddedFont>
      <p:font typeface="TID UI Medium" panose="02000603000000020004" pitchFamily="50" charset="0"/>
      <p:regular r:id="rId23"/>
      <p:italic r:id="rId24"/>
    </p:embeddedFont>
    <p:embeddedFont>
      <p:font typeface="TID UI Semi Bold" panose="02000703000000020004" pitchFamily="50" charset="0"/>
      <p:bold r:id="rId25"/>
      <p:boldItalic r:id="rId26"/>
    </p:embeddedFont>
  </p:embeddedFontLst>
  <p:defaultTextStyle>
    <a:defPPr>
      <a:defRPr lang="nb-NO"/>
    </a:defPPr>
    <a:lvl1pPr marL="0" algn="l" defTabSz="2284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228417" algn="l" defTabSz="2284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456834" algn="l" defTabSz="2284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85251" algn="l" defTabSz="2284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913668" algn="l" defTabSz="228417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5pPr>
    <a:lvl6pPr marL="1142086" algn="l" defTabSz="228417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6pPr>
    <a:lvl7pPr marL="1370503" algn="l" defTabSz="228417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7pPr>
    <a:lvl8pPr marL="1598920" algn="l" defTabSz="228417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8pPr>
    <a:lvl9pPr marL="1827337" algn="l" defTabSz="228417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sjon Eksempler" id="{198C6C83-7946-D944-9BF7-D8C939A3A846}">
          <p14:sldIdLst>
            <p14:sldId id="386"/>
            <p14:sldId id="394"/>
            <p14:sldId id="393"/>
            <p14:sldId id="278"/>
            <p14:sldId id="387"/>
            <p14:sldId id="388"/>
            <p14:sldId id="389"/>
            <p14:sldId id="390"/>
            <p14:sldId id="391"/>
            <p14:sldId id="392"/>
          </p14:sldIdLst>
        </p14:section>
        <p14:section name="Instruks" id="{75BD8FAF-4E47-4A59-A517-970283AA7696}">
          <p14:sldIdLst/>
        </p14:section>
        <p14:section name="Ekstra materiell" id="{DA455B0A-32DC-3941-A95A-C92D617961E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5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6D7196"/>
    <a:srgbClr val="F5F1EB"/>
    <a:srgbClr val="FFEAE0"/>
    <a:srgbClr val="F9F6F0"/>
    <a:srgbClr val="F9EEE3"/>
    <a:srgbClr val="F9F7F3"/>
    <a:srgbClr val="101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1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Sundet" userId="S::kjetil.sundet@ruter.no::02460a69-61e5-46e6-b9f6-6a409ecb67cc" providerId="AD" clId="Web-{C55A362C-C230-61F2-1B0C-1EFF9BDB13E0}"/>
    <pc:docChg chg="modSld">
      <pc:chgData name="Kjetil Sundet" userId="S::kjetil.sundet@ruter.no::02460a69-61e5-46e6-b9f6-6a409ecb67cc" providerId="AD" clId="Web-{C55A362C-C230-61F2-1B0C-1EFF9BDB13E0}" dt="2026-02-02T12:02:11.013" v="104"/>
      <pc:docMkLst>
        <pc:docMk/>
      </pc:docMkLst>
      <pc:sldChg chg="modSp">
        <pc:chgData name="Kjetil Sundet" userId="S::kjetil.sundet@ruter.no::02460a69-61e5-46e6-b9f6-6a409ecb67cc" providerId="AD" clId="Web-{C55A362C-C230-61F2-1B0C-1EFF9BDB13E0}" dt="2026-02-02T11:33:14.357" v="51" actId="20577"/>
        <pc:sldMkLst>
          <pc:docMk/>
          <pc:sldMk cId="2230885403" sldId="278"/>
        </pc:sldMkLst>
        <pc:spChg chg="mod">
          <ac:chgData name="Kjetil Sundet" userId="S::kjetil.sundet@ruter.no::02460a69-61e5-46e6-b9f6-6a409ecb67cc" providerId="AD" clId="Web-{C55A362C-C230-61F2-1B0C-1EFF9BDB13E0}" dt="2026-02-02T11:33:14.357" v="51" actId="20577"/>
          <ac:spMkLst>
            <pc:docMk/>
            <pc:sldMk cId="2230885403" sldId="278"/>
            <ac:spMk id="2" creationId="{C08069A1-C8ED-51C2-C00C-421D80E28700}"/>
          </ac:spMkLst>
        </pc:spChg>
      </pc:sldChg>
      <pc:sldChg chg="modSp">
        <pc:chgData name="Kjetil Sundet" userId="S::kjetil.sundet@ruter.no::02460a69-61e5-46e6-b9f6-6a409ecb67cc" providerId="AD" clId="Web-{C55A362C-C230-61F2-1B0C-1EFF9BDB13E0}" dt="2026-02-02T11:34:32.155" v="76" actId="1076"/>
        <pc:sldMkLst>
          <pc:docMk/>
          <pc:sldMk cId="2066535490" sldId="386"/>
        </pc:sldMkLst>
        <pc:spChg chg="mod">
          <ac:chgData name="Kjetil Sundet" userId="S::kjetil.sundet@ruter.no::02460a69-61e5-46e6-b9f6-6a409ecb67cc" providerId="AD" clId="Web-{C55A362C-C230-61F2-1B0C-1EFF9BDB13E0}" dt="2026-02-02T11:34:11.561" v="73" actId="14100"/>
          <ac:spMkLst>
            <pc:docMk/>
            <pc:sldMk cId="2066535490" sldId="386"/>
            <ac:spMk id="3" creationId="{2DF63815-AE0D-D272-C7CE-5576D869F7EC}"/>
          </ac:spMkLst>
        </pc:spChg>
        <pc:spChg chg="mod">
          <ac:chgData name="Kjetil Sundet" userId="S::kjetil.sundet@ruter.no::02460a69-61e5-46e6-b9f6-6a409ecb67cc" providerId="AD" clId="Web-{C55A362C-C230-61F2-1B0C-1EFF9BDB13E0}" dt="2026-02-02T11:34:32.155" v="76" actId="1076"/>
          <ac:spMkLst>
            <pc:docMk/>
            <pc:sldMk cId="2066535490" sldId="386"/>
            <ac:spMk id="4" creationId="{EB25B71D-DB18-1DEC-574C-DDE5DBFB7F3A}"/>
          </ac:spMkLst>
        </pc:spChg>
        <pc:spChg chg="mod">
          <ac:chgData name="Kjetil Sundet" userId="S::kjetil.sundet@ruter.no::02460a69-61e5-46e6-b9f6-6a409ecb67cc" providerId="AD" clId="Web-{C55A362C-C230-61F2-1B0C-1EFF9BDB13E0}" dt="2026-02-02T11:30:43.200" v="2" actId="20577"/>
          <ac:spMkLst>
            <pc:docMk/>
            <pc:sldMk cId="2066535490" sldId="386"/>
            <ac:spMk id="5" creationId="{8CC3D070-6F7D-F1C4-94CE-A68C59EC623D}"/>
          </ac:spMkLst>
        </pc:spChg>
        <pc:picChg chg="mod">
          <ac:chgData name="Kjetil Sundet" userId="S::kjetil.sundet@ruter.no::02460a69-61e5-46e6-b9f6-6a409ecb67cc" providerId="AD" clId="Web-{C55A362C-C230-61F2-1B0C-1EFF9BDB13E0}" dt="2026-02-02T11:34:28.014" v="75" actId="1076"/>
          <ac:picMkLst>
            <pc:docMk/>
            <pc:sldMk cId="2066535490" sldId="386"/>
            <ac:picMk id="7" creationId="{241B79AF-CADA-B0CE-32D9-E584971975A2}"/>
          </ac:picMkLst>
        </pc:picChg>
      </pc:sldChg>
      <pc:sldChg chg="modSp">
        <pc:chgData name="Kjetil Sundet" userId="S::kjetil.sundet@ruter.no::02460a69-61e5-46e6-b9f6-6a409ecb67cc" providerId="AD" clId="Web-{C55A362C-C230-61F2-1B0C-1EFF9BDB13E0}" dt="2026-02-02T11:33:20.232" v="53" actId="20577"/>
        <pc:sldMkLst>
          <pc:docMk/>
          <pc:sldMk cId="1552080649" sldId="387"/>
        </pc:sldMkLst>
        <pc:spChg chg="mod">
          <ac:chgData name="Kjetil Sundet" userId="S::kjetil.sundet@ruter.no::02460a69-61e5-46e6-b9f6-6a409ecb67cc" providerId="AD" clId="Web-{C55A362C-C230-61F2-1B0C-1EFF9BDB13E0}" dt="2026-02-02T11:33:20.232" v="53" actId="20577"/>
          <ac:spMkLst>
            <pc:docMk/>
            <pc:sldMk cId="1552080649" sldId="387"/>
            <ac:spMk id="2" creationId="{3C7F55C1-F390-C6C9-5021-2095B7EB36E4}"/>
          </ac:spMkLst>
        </pc:spChg>
      </pc:sldChg>
      <pc:sldChg chg="modSp">
        <pc:chgData name="Kjetil Sundet" userId="S::kjetil.sundet@ruter.no::02460a69-61e5-46e6-b9f6-6a409ecb67cc" providerId="AD" clId="Web-{C55A362C-C230-61F2-1B0C-1EFF9BDB13E0}" dt="2026-02-02T11:33:25.310" v="56" actId="20577"/>
        <pc:sldMkLst>
          <pc:docMk/>
          <pc:sldMk cId="3664454998" sldId="388"/>
        </pc:sldMkLst>
        <pc:spChg chg="mod">
          <ac:chgData name="Kjetil Sundet" userId="S::kjetil.sundet@ruter.no::02460a69-61e5-46e6-b9f6-6a409ecb67cc" providerId="AD" clId="Web-{C55A362C-C230-61F2-1B0C-1EFF9BDB13E0}" dt="2026-02-02T11:33:25.310" v="56" actId="20577"/>
          <ac:spMkLst>
            <pc:docMk/>
            <pc:sldMk cId="3664454998" sldId="388"/>
            <ac:spMk id="2" creationId="{209C4772-7449-F92F-B17F-6EE977361960}"/>
          </ac:spMkLst>
        </pc:spChg>
      </pc:sldChg>
      <pc:sldChg chg="modSp">
        <pc:chgData name="Kjetil Sundet" userId="S::kjetil.sundet@ruter.no::02460a69-61e5-46e6-b9f6-6a409ecb67cc" providerId="AD" clId="Web-{C55A362C-C230-61F2-1B0C-1EFF9BDB13E0}" dt="2026-02-02T11:33:30.529" v="59" actId="20577"/>
        <pc:sldMkLst>
          <pc:docMk/>
          <pc:sldMk cId="1596842012" sldId="389"/>
        </pc:sldMkLst>
        <pc:spChg chg="mod">
          <ac:chgData name="Kjetil Sundet" userId="S::kjetil.sundet@ruter.no::02460a69-61e5-46e6-b9f6-6a409ecb67cc" providerId="AD" clId="Web-{C55A362C-C230-61F2-1B0C-1EFF9BDB13E0}" dt="2026-02-02T11:33:30.529" v="59" actId="20577"/>
          <ac:spMkLst>
            <pc:docMk/>
            <pc:sldMk cId="1596842012" sldId="389"/>
            <ac:spMk id="2" creationId="{A994E286-927B-FE59-D491-972CF1193A36}"/>
          </ac:spMkLst>
        </pc:spChg>
      </pc:sldChg>
      <pc:sldChg chg="modSp">
        <pc:chgData name="Kjetil Sundet" userId="S::kjetil.sundet@ruter.no::02460a69-61e5-46e6-b9f6-6a409ecb67cc" providerId="AD" clId="Web-{C55A362C-C230-61F2-1B0C-1EFF9BDB13E0}" dt="2026-02-02T11:33:35.264" v="62" actId="20577"/>
        <pc:sldMkLst>
          <pc:docMk/>
          <pc:sldMk cId="3969453235" sldId="390"/>
        </pc:sldMkLst>
        <pc:spChg chg="mod">
          <ac:chgData name="Kjetil Sundet" userId="S::kjetil.sundet@ruter.no::02460a69-61e5-46e6-b9f6-6a409ecb67cc" providerId="AD" clId="Web-{C55A362C-C230-61F2-1B0C-1EFF9BDB13E0}" dt="2026-02-02T11:33:35.264" v="62" actId="20577"/>
          <ac:spMkLst>
            <pc:docMk/>
            <pc:sldMk cId="3969453235" sldId="390"/>
            <ac:spMk id="2" creationId="{03360F00-A558-B9CC-FAB4-FF5E9BC8110C}"/>
          </ac:spMkLst>
        </pc:spChg>
      </pc:sldChg>
      <pc:sldChg chg="modSp">
        <pc:chgData name="Kjetil Sundet" userId="S::kjetil.sundet@ruter.no::02460a69-61e5-46e6-b9f6-6a409ecb67cc" providerId="AD" clId="Web-{C55A362C-C230-61F2-1B0C-1EFF9BDB13E0}" dt="2026-02-02T11:33:39.717" v="65" actId="20577"/>
        <pc:sldMkLst>
          <pc:docMk/>
          <pc:sldMk cId="1117479342" sldId="391"/>
        </pc:sldMkLst>
        <pc:spChg chg="mod">
          <ac:chgData name="Kjetil Sundet" userId="S::kjetil.sundet@ruter.no::02460a69-61e5-46e6-b9f6-6a409ecb67cc" providerId="AD" clId="Web-{C55A362C-C230-61F2-1B0C-1EFF9BDB13E0}" dt="2026-02-02T11:33:39.717" v="65" actId="20577"/>
          <ac:spMkLst>
            <pc:docMk/>
            <pc:sldMk cId="1117479342" sldId="391"/>
            <ac:spMk id="2" creationId="{1CE99B3B-224C-1CDD-F951-EE252CF974FC}"/>
          </ac:spMkLst>
        </pc:spChg>
      </pc:sldChg>
      <pc:sldChg chg="modSp">
        <pc:chgData name="Kjetil Sundet" userId="S::kjetil.sundet@ruter.no::02460a69-61e5-46e6-b9f6-6a409ecb67cc" providerId="AD" clId="Web-{C55A362C-C230-61F2-1B0C-1EFF9BDB13E0}" dt="2026-02-02T11:33:52.608" v="68" actId="20577"/>
        <pc:sldMkLst>
          <pc:docMk/>
          <pc:sldMk cId="3710123111" sldId="392"/>
        </pc:sldMkLst>
        <pc:spChg chg="mod">
          <ac:chgData name="Kjetil Sundet" userId="S::kjetil.sundet@ruter.no::02460a69-61e5-46e6-b9f6-6a409ecb67cc" providerId="AD" clId="Web-{C55A362C-C230-61F2-1B0C-1EFF9BDB13E0}" dt="2026-02-02T11:33:52.608" v="68" actId="20577"/>
          <ac:spMkLst>
            <pc:docMk/>
            <pc:sldMk cId="3710123111" sldId="392"/>
            <ac:spMk id="2" creationId="{045C6F44-EACA-93E3-03EC-10C3540C8D31}"/>
          </ac:spMkLst>
        </pc:spChg>
      </pc:sldChg>
      <pc:sldChg chg="modSp">
        <pc:chgData name="Kjetil Sundet" userId="S::kjetil.sundet@ruter.no::02460a69-61e5-46e6-b9f6-6a409ecb67cc" providerId="AD" clId="Web-{C55A362C-C230-61F2-1B0C-1EFF9BDB13E0}" dt="2026-02-02T11:32:54.310" v="45" actId="20577"/>
        <pc:sldMkLst>
          <pc:docMk/>
          <pc:sldMk cId="699733753" sldId="393"/>
        </pc:sldMkLst>
        <pc:spChg chg="mod">
          <ac:chgData name="Kjetil Sundet" userId="S::kjetil.sundet@ruter.no::02460a69-61e5-46e6-b9f6-6a409ecb67cc" providerId="AD" clId="Web-{C55A362C-C230-61F2-1B0C-1EFF9BDB13E0}" dt="2026-02-02T11:32:54.310" v="45" actId="20577"/>
          <ac:spMkLst>
            <pc:docMk/>
            <pc:sldMk cId="699733753" sldId="393"/>
            <ac:spMk id="2" creationId="{884A0571-02E3-01CE-57D2-23F98B3CC620}"/>
          </ac:spMkLst>
        </pc:spChg>
      </pc:sldChg>
      <pc:sldChg chg="addSp delSp modSp">
        <pc:chgData name="Kjetil Sundet" userId="S::kjetil.sundet@ruter.no::02460a69-61e5-46e6-b9f6-6a409ecb67cc" providerId="AD" clId="Web-{C55A362C-C230-61F2-1B0C-1EFF9BDB13E0}" dt="2026-02-02T12:02:11.013" v="104"/>
        <pc:sldMkLst>
          <pc:docMk/>
          <pc:sldMk cId="2818552015" sldId="394"/>
        </pc:sldMkLst>
        <pc:spChg chg="mod">
          <ac:chgData name="Kjetil Sundet" userId="S::kjetil.sundet@ruter.no::02460a69-61e5-46e6-b9f6-6a409ecb67cc" providerId="AD" clId="Web-{C55A362C-C230-61F2-1B0C-1EFF9BDB13E0}" dt="2026-02-02T11:33:01.092" v="48" actId="20577"/>
          <ac:spMkLst>
            <pc:docMk/>
            <pc:sldMk cId="2818552015" sldId="394"/>
            <ac:spMk id="2" creationId="{FDA5BC61-F188-91F6-9FCB-A821BC4869A1}"/>
          </ac:spMkLst>
        </pc:spChg>
        <pc:spChg chg="mod">
          <ac:chgData name="Kjetil Sundet" userId="S::kjetil.sundet@ruter.no::02460a69-61e5-46e6-b9f6-6a409ecb67cc" providerId="AD" clId="Web-{C55A362C-C230-61F2-1B0C-1EFF9BDB13E0}" dt="2026-02-02T12:01:48.653" v="93" actId="1076"/>
          <ac:spMkLst>
            <pc:docMk/>
            <pc:sldMk cId="2818552015" sldId="394"/>
            <ac:spMk id="3" creationId="{19BFDC3E-52ED-0BB3-E2A3-6A5C416550E9}"/>
          </ac:spMkLst>
        </pc:spChg>
        <pc:spChg chg="mod">
          <ac:chgData name="Kjetil Sundet" userId="S::kjetil.sundet@ruter.no::02460a69-61e5-46e6-b9f6-6a409ecb67cc" providerId="AD" clId="Web-{C55A362C-C230-61F2-1B0C-1EFF9BDB13E0}" dt="2026-02-02T12:01:56.966" v="97" actId="1076"/>
          <ac:spMkLst>
            <pc:docMk/>
            <pc:sldMk cId="2818552015" sldId="394"/>
            <ac:spMk id="5" creationId="{BCED3247-CC66-1A64-C804-C22C1C4FF887}"/>
          </ac:spMkLst>
        </pc:spChg>
        <pc:graphicFrameChg chg="add del">
          <ac:chgData name="Kjetil Sundet" userId="S::kjetil.sundet@ruter.no::02460a69-61e5-46e6-b9f6-6a409ecb67cc" providerId="AD" clId="Web-{C55A362C-C230-61F2-1B0C-1EFF9BDB13E0}" dt="2026-02-02T12:02:11.013" v="104"/>
          <ac:graphicFrameMkLst>
            <pc:docMk/>
            <pc:sldMk cId="2818552015" sldId="394"/>
            <ac:graphicFrameMk id="4" creationId="{5E0D9C5D-D850-F1CB-26F6-C18A37B232CB}"/>
          </ac:graphicFrameMkLst>
        </pc:graphicFrameChg>
      </pc:sldChg>
    </pc:docChg>
  </pc:docChgLst>
  <pc:docChgLst>
    <pc:chgData name="Kjetil Sundet" userId="S::kjetil.sundet@ruter.no::02460a69-61e5-46e6-b9f6-6a409ecb67cc" providerId="AD" clId="Web-{54524A76-2291-628F-6E1C-2807C99ABAF8}"/>
    <pc:docChg chg="addSld delSld modSld sldOrd modSection">
      <pc:chgData name="Kjetil Sundet" userId="S::kjetil.sundet@ruter.no::02460a69-61e5-46e6-b9f6-6a409ecb67cc" providerId="AD" clId="Web-{54524A76-2291-628F-6E1C-2807C99ABAF8}" dt="2026-01-28T10:11:24.993" v="55" actId="14100"/>
      <pc:docMkLst>
        <pc:docMk/>
      </pc:docMkLst>
      <pc:sldChg chg="addSp modSp ord">
        <pc:chgData name="Kjetil Sundet" userId="S::kjetil.sundet@ruter.no::02460a69-61e5-46e6-b9f6-6a409ecb67cc" providerId="AD" clId="Web-{54524A76-2291-628F-6E1C-2807C99ABAF8}" dt="2026-01-28T09:34:16.416" v="39" actId="1076"/>
        <pc:sldMkLst>
          <pc:docMk/>
          <pc:sldMk cId="2230885403" sldId="278"/>
        </pc:sldMkLst>
        <pc:spChg chg="add mod">
          <ac:chgData name="Kjetil Sundet" userId="S::kjetil.sundet@ruter.no::02460a69-61e5-46e6-b9f6-6a409ecb67cc" providerId="AD" clId="Web-{54524A76-2291-628F-6E1C-2807C99ABAF8}" dt="2026-01-28T09:34:16.416" v="39" actId="1076"/>
          <ac:spMkLst>
            <pc:docMk/>
            <pc:sldMk cId="2230885403" sldId="278"/>
            <ac:spMk id="5" creationId="{3A13EFAC-0D4F-EF5A-B610-16D0E62E2150}"/>
          </ac:spMkLst>
        </pc:spChg>
      </pc:sldChg>
      <pc:sldChg chg="addSp modSp">
        <pc:chgData name="Kjetil Sundet" userId="S::kjetil.sundet@ruter.no::02460a69-61e5-46e6-b9f6-6a409ecb67cc" providerId="AD" clId="Web-{54524A76-2291-628F-6E1C-2807C99ABAF8}" dt="2026-01-28T09:34:27.198" v="41" actId="1076"/>
        <pc:sldMkLst>
          <pc:docMk/>
          <pc:sldMk cId="1552080649" sldId="387"/>
        </pc:sldMkLst>
        <pc:spChg chg="add mod">
          <ac:chgData name="Kjetil Sundet" userId="S::kjetil.sundet@ruter.no::02460a69-61e5-46e6-b9f6-6a409ecb67cc" providerId="AD" clId="Web-{54524A76-2291-628F-6E1C-2807C99ABAF8}" dt="2026-01-28T09:34:27.198" v="41" actId="1076"/>
          <ac:spMkLst>
            <pc:docMk/>
            <pc:sldMk cId="1552080649" sldId="387"/>
            <ac:spMk id="7" creationId="{2A1BCC99-7C9E-E14C-19E6-16636D32E983}"/>
          </ac:spMkLst>
        </pc:spChg>
      </pc:sldChg>
      <pc:sldChg chg="addSp modSp add del ord">
        <pc:chgData name="Kjetil Sundet" userId="S::kjetil.sundet@ruter.no::02460a69-61e5-46e6-b9f6-6a409ecb67cc" providerId="AD" clId="Web-{54524A76-2291-628F-6E1C-2807C99ABAF8}" dt="2026-01-28T09:34:41.948" v="43" actId="1076"/>
        <pc:sldMkLst>
          <pc:docMk/>
          <pc:sldMk cId="3664454998" sldId="388"/>
        </pc:sldMkLst>
        <pc:spChg chg="add mod">
          <ac:chgData name="Kjetil Sundet" userId="S::kjetil.sundet@ruter.no::02460a69-61e5-46e6-b9f6-6a409ecb67cc" providerId="AD" clId="Web-{54524A76-2291-628F-6E1C-2807C99ABAF8}" dt="2026-01-28T09:34:41.948" v="43" actId="1076"/>
          <ac:spMkLst>
            <pc:docMk/>
            <pc:sldMk cId="3664454998" sldId="388"/>
            <ac:spMk id="7" creationId="{701E4AC5-527E-C529-1227-326CE10EF22F}"/>
          </ac:spMkLst>
        </pc:spChg>
      </pc:sldChg>
      <pc:sldChg chg="addSp modSp ord">
        <pc:chgData name="Kjetil Sundet" userId="S::kjetil.sundet@ruter.no::02460a69-61e5-46e6-b9f6-6a409ecb67cc" providerId="AD" clId="Web-{54524A76-2291-628F-6E1C-2807C99ABAF8}" dt="2026-01-28T09:34:53.417" v="45" actId="1076"/>
        <pc:sldMkLst>
          <pc:docMk/>
          <pc:sldMk cId="1596842012" sldId="389"/>
        </pc:sldMkLst>
        <pc:spChg chg="add mod">
          <ac:chgData name="Kjetil Sundet" userId="S::kjetil.sundet@ruter.no::02460a69-61e5-46e6-b9f6-6a409ecb67cc" providerId="AD" clId="Web-{54524A76-2291-628F-6E1C-2807C99ABAF8}" dt="2026-01-28T09:34:53.417" v="45" actId="1076"/>
          <ac:spMkLst>
            <pc:docMk/>
            <pc:sldMk cId="1596842012" sldId="389"/>
            <ac:spMk id="7" creationId="{DF7331DF-5565-126E-C77B-ACEF017088DB}"/>
          </ac:spMkLst>
        </pc:spChg>
      </pc:sldChg>
      <pc:sldChg chg="addSp modSp ord">
        <pc:chgData name="Kjetil Sundet" userId="S::kjetil.sundet@ruter.no::02460a69-61e5-46e6-b9f6-6a409ecb67cc" providerId="AD" clId="Web-{54524A76-2291-628F-6E1C-2807C99ABAF8}" dt="2026-01-28T09:35:01.729" v="47" actId="1076"/>
        <pc:sldMkLst>
          <pc:docMk/>
          <pc:sldMk cId="3969453235" sldId="390"/>
        </pc:sldMkLst>
        <pc:spChg chg="add mod">
          <ac:chgData name="Kjetil Sundet" userId="S::kjetil.sundet@ruter.no::02460a69-61e5-46e6-b9f6-6a409ecb67cc" providerId="AD" clId="Web-{54524A76-2291-628F-6E1C-2807C99ABAF8}" dt="2026-01-28T09:35:01.729" v="47" actId="1076"/>
          <ac:spMkLst>
            <pc:docMk/>
            <pc:sldMk cId="3969453235" sldId="390"/>
            <ac:spMk id="7" creationId="{AF8880C4-1EFC-D05C-6735-38F670D511A2}"/>
          </ac:spMkLst>
        </pc:spChg>
      </pc:sldChg>
      <pc:sldChg chg="modSp ord">
        <pc:chgData name="Kjetil Sundet" userId="S::kjetil.sundet@ruter.no::02460a69-61e5-46e6-b9f6-6a409ecb67cc" providerId="AD" clId="Web-{54524A76-2291-628F-6E1C-2807C99ABAF8}" dt="2026-01-28T07:34:05.899" v="31" actId="14100"/>
        <pc:sldMkLst>
          <pc:docMk/>
          <pc:sldMk cId="1117479342" sldId="391"/>
        </pc:sldMkLst>
        <pc:spChg chg="mod">
          <ac:chgData name="Kjetil Sundet" userId="S::kjetil.sundet@ruter.no::02460a69-61e5-46e6-b9f6-6a409ecb67cc" providerId="AD" clId="Web-{54524A76-2291-628F-6E1C-2807C99ABAF8}" dt="2026-01-28T07:33:49.915" v="28" actId="14100"/>
          <ac:spMkLst>
            <pc:docMk/>
            <pc:sldMk cId="1117479342" sldId="391"/>
            <ac:spMk id="10" creationId="{9DAE400C-BF66-801A-10A3-23DBFDCF93E5}"/>
          </ac:spMkLst>
        </pc:spChg>
        <pc:cxnChg chg="mod">
          <ac:chgData name="Kjetil Sundet" userId="S::kjetil.sundet@ruter.no::02460a69-61e5-46e6-b9f6-6a409ecb67cc" providerId="AD" clId="Web-{54524A76-2291-628F-6E1C-2807C99ABAF8}" dt="2026-01-28T07:34:05.899" v="31" actId="14100"/>
          <ac:cxnSpMkLst>
            <pc:docMk/>
            <pc:sldMk cId="1117479342" sldId="391"/>
            <ac:cxnSpMk id="7" creationId="{841A4D69-80D1-3809-380B-BC6938A7E1BF}"/>
          </ac:cxnSpMkLst>
        </pc:cxnChg>
        <pc:cxnChg chg="mod">
          <ac:chgData name="Kjetil Sundet" userId="S::kjetil.sundet@ruter.no::02460a69-61e5-46e6-b9f6-6a409ecb67cc" providerId="AD" clId="Web-{54524A76-2291-628F-6E1C-2807C99ABAF8}" dt="2026-01-28T07:33:49.915" v="28" actId="14100"/>
          <ac:cxnSpMkLst>
            <pc:docMk/>
            <pc:sldMk cId="1117479342" sldId="391"/>
            <ac:cxnSpMk id="11" creationId="{CDC1E74A-9185-0EBF-F1D5-0E4044470BCF}"/>
          </ac:cxnSpMkLst>
        </pc:cxnChg>
      </pc:sldChg>
      <pc:sldChg chg="modSp ord">
        <pc:chgData name="Kjetil Sundet" userId="S::kjetil.sundet@ruter.no::02460a69-61e5-46e6-b9f6-6a409ecb67cc" providerId="AD" clId="Web-{54524A76-2291-628F-6E1C-2807C99ABAF8}" dt="2026-01-28T10:11:24.993" v="55" actId="14100"/>
        <pc:sldMkLst>
          <pc:docMk/>
          <pc:sldMk cId="3710123111" sldId="392"/>
        </pc:sldMkLst>
        <pc:spChg chg="mod">
          <ac:chgData name="Kjetil Sundet" userId="S::kjetil.sundet@ruter.no::02460a69-61e5-46e6-b9f6-6a409ecb67cc" providerId="AD" clId="Web-{54524A76-2291-628F-6E1C-2807C99ABAF8}" dt="2026-01-28T10:11:24.993" v="55" actId="14100"/>
          <ac:spMkLst>
            <pc:docMk/>
            <pc:sldMk cId="3710123111" sldId="392"/>
            <ac:spMk id="3" creationId="{170F7F10-069D-A5E5-2532-88C6BAA08094}"/>
          </ac:spMkLst>
        </pc:spChg>
      </pc:sldChg>
      <pc:sldChg chg="addSp delSp modSp add replId">
        <pc:chgData name="Kjetil Sundet" userId="S::kjetil.sundet@ruter.no::02460a69-61e5-46e6-b9f6-6a409ecb67cc" providerId="AD" clId="Web-{54524A76-2291-628F-6E1C-2807C99ABAF8}" dt="2026-01-28T09:35:48.276" v="49" actId="1076"/>
        <pc:sldMkLst>
          <pc:docMk/>
          <pc:sldMk cId="699733753" sldId="393"/>
        </pc:sldMkLst>
        <pc:spChg chg="add mod">
          <ac:chgData name="Kjetil Sundet" userId="S::kjetil.sundet@ruter.no::02460a69-61e5-46e6-b9f6-6a409ecb67cc" providerId="AD" clId="Web-{54524A76-2291-628F-6E1C-2807C99ABAF8}" dt="2026-01-28T07:29:05.646" v="13" actId="14100"/>
          <ac:spMkLst>
            <pc:docMk/>
            <pc:sldMk cId="699733753" sldId="393"/>
            <ac:spMk id="5" creationId="{44C3E769-D885-80E4-B0A0-8D1134D3E609}"/>
          </ac:spMkLst>
        </pc:spChg>
        <pc:spChg chg="add mod">
          <ac:chgData name="Kjetil Sundet" userId="S::kjetil.sundet@ruter.no::02460a69-61e5-46e6-b9f6-6a409ecb67cc" providerId="AD" clId="Web-{54524A76-2291-628F-6E1C-2807C99ABAF8}" dt="2026-01-28T09:35:48.276" v="49" actId="1076"/>
          <ac:spMkLst>
            <pc:docMk/>
            <pc:sldMk cId="699733753" sldId="393"/>
            <ac:spMk id="7" creationId="{F9B944FC-6324-72A5-56B7-E272E7700452}"/>
          </ac:spMkLst>
        </pc:spChg>
      </pc:sldChg>
      <pc:sldChg chg="addSp modSp add replId">
        <pc:chgData name="Kjetil Sundet" userId="S::kjetil.sundet@ruter.no::02460a69-61e5-46e6-b9f6-6a409ecb67cc" providerId="AD" clId="Web-{54524A76-2291-628F-6E1C-2807C99ABAF8}" dt="2026-01-28T10:08:08.081" v="53" actId="14100"/>
        <pc:sldMkLst>
          <pc:docMk/>
          <pc:sldMk cId="2818552015" sldId="394"/>
        </pc:sldMkLst>
        <pc:spChg chg="add mod">
          <ac:chgData name="Kjetil Sundet" userId="S::kjetil.sundet@ruter.no::02460a69-61e5-46e6-b9f6-6a409ecb67cc" providerId="AD" clId="Web-{54524A76-2291-628F-6E1C-2807C99ABAF8}" dt="2026-01-28T10:08:08.081" v="53" actId="14100"/>
          <ac:spMkLst>
            <pc:docMk/>
            <pc:sldMk cId="2818552015" sldId="394"/>
            <ac:spMk id="3" creationId="{19BFDC3E-52ED-0BB3-E2A3-6A5C416550E9}"/>
          </ac:spMkLst>
        </pc:spChg>
        <pc:spChg chg="mod">
          <ac:chgData name="Kjetil Sundet" userId="S::kjetil.sundet@ruter.no::02460a69-61e5-46e6-b9f6-6a409ecb67cc" providerId="AD" clId="Web-{54524A76-2291-628F-6E1C-2807C99ABAF8}" dt="2026-01-28T07:28:28.614" v="11" actId="1076"/>
          <ac:spMkLst>
            <pc:docMk/>
            <pc:sldMk cId="2818552015" sldId="394"/>
            <ac:spMk id="5" creationId="{BCED3247-CC66-1A64-C804-C22C1C4FF88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E6AF7197-970A-DD91-9869-FEE9DA38CA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>
              <a:latin typeface="TID UI" panose="02000503000000020004" pitchFamily="2" charset="0"/>
            </a:endParaRP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7C72EF7-A594-4206-D11C-A6DE95E545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F5467-352A-F142-8A27-D472C9227D35}" type="datetimeFigureOut">
              <a:rPr lang="nb-NO" smtClean="0">
                <a:latin typeface="TID UI" panose="02000503000000020004" pitchFamily="2" charset="0"/>
              </a:rPr>
              <a:t>04.02.2026</a:t>
            </a:fld>
            <a:endParaRPr lang="nb-NO">
              <a:latin typeface="TID UI" panose="02000503000000020004" pitchFamily="2" charset="0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E14F002-CDF6-C069-D4B4-EB5C6F3C79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>
              <a:latin typeface="TID UI" panose="02000503000000020004" pitchFamily="2" charset="0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7F6070B-82AA-2DA6-6D64-424E8AEF52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6CF13-6EE8-3F45-B6C3-16552754849B}" type="slidenum">
              <a:rPr lang="nb-NO" smtClean="0">
                <a:latin typeface="TID UI" panose="02000503000000020004" pitchFamily="2" charset="0"/>
              </a:rPr>
              <a:t>‹#›</a:t>
            </a:fld>
            <a:endParaRPr lang="nb-NO">
              <a:latin typeface="TID UI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38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ID UI" panose="02000503000000020004" pitchFamily="2" charset="0"/>
              </a:defRPr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ID UI" panose="02000503000000020004" pitchFamily="2" charset="0"/>
              </a:defRPr>
            </a:lvl1pPr>
          </a:lstStyle>
          <a:p>
            <a:fld id="{F0E214B6-BBA4-4E01-A571-30F27A021236}" type="datetimeFigureOut">
              <a:rPr lang="nb-NO" smtClean="0"/>
              <a:pPr/>
              <a:t>04.02.2026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ID UI" panose="02000503000000020004" pitchFamily="2" charset="0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ID UI" panose="02000503000000020004" pitchFamily="2" charset="0"/>
              </a:defRPr>
            </a:lvl1pPr>
          </a:lstStyle>
          <a:p>
            <a:fld id="{D100FF62-FA8D-4AE6-9B6C-E72099D2A03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993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834" rtl="0" eaLnBrk="1" latinLnBrk="0" hangingPunct="1">
      <a:defRPr sz="600" b="0" i="0" kern="1200">
        <a:solidFill>
          <a:schemeClr val="tx1"/>
        </a:solidFill>
        <a:latin typeface="TID UI" panose="02000503000000020004" pitchFamily="2" charset="0"/>
        <a:ea typeface="+mn-ea"/>
        <a:cs typeface="+mn-cs"/>
      </a:defRPr>
    </a:lvl1pPr>
    <a:lvl2pPr marL="228417" algn="l" defTabSz="456834" rtl="0" eaLnBrk="1" latinLnBrk="0" hangingPunct="1">
      <a:defRPr sz="600" b="0" i="0" kern="1200">
        <a:solidFill>
          <a:schemeClr val="tx1"/>
        </a:solidFill>
        <a:latin typeface="TID UI" panose="02000503000000020004" pitchFamily="2" charset="0"/>
        <a:ea typeface="+mn-ea"/>
        <a:cs typeface="+mn-cs"/>
      </a:defRPr>
    </a:lvl2pPr>
    <a:lvl3pPr marL="456834" algn="l" defTabSz="456834" rtl="0" eaLnBrk="1" latinLnBrk="0" hangingPunct="1">
      <a:defRPr sz="600" b="0" i="0" kern="1200">
        <a:solidFill>
          <a:schemeClr val="tx1"/>
        </a:solidFill>
        <a:latin typeface="TID UI" panose="02000503000000020004" pitchFamily="2" charset="0"/>
        <a:ea typeface="+mn-ea"/>
        <a:cs typeface="+mn-cs"/>
      </a:defRPr>
    </a:lvl3pPr>
    <a:lvl4pPr marL="685251" algn="l" defTabSz="456834" rtl="0" eaLnBrk="1" latinLnBrk="0" hangingPunct="1">
      <a:defRPr sz="600" b="0" i="0" kern="1200">
        <a:solidFill>
          <a:schemeClr val="tx1"/>
        </a:solidFill>
        <a:latin typeface="TID UI" panose="02000503000000020004" pitchFamily="2" charset="0"/>
        <a:ea typeface="+mn-ea"/>
        <a:cs typeface="+mn-cs"/>
      </a:defRPr>
    </a:lvl4pPr>
    <a:lvl5pPr marL="913668" algn="l" defTabSz="456834" rtl="0" eaLnBrk="1" latinLnBrk="0" hangingPunct="1">
      <a:defRPr sz="600" b="0" i="0" kern="1200">
        <a:solidFill>
          <a:schemeClr val="tx1"/>
        </a:solidFill>
        <a:latin typeface="TID UI" panose="02000503000000020004" pitchFamily="2" charset="0"/>
        <a:ea typeface="+mn-ea"/>
        <a:cs typeface="+mn-cs"/>
      </a:defRPr>
    </a:lvl5pPr>
    <a:lvl6pPr marL="1142086" algn="l" defTabSz="45683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0503" algn="l" defTabSz="45683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98920" algn="l" defTabSz="45683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7337" algn="l" defTabSz="45683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- Helbilde">
    <p:bg>
      <p:bgPr>
        <a:solidFill>
          <a:srgbClr val="F3F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8857B97-9A3E-6222-1093-CE1306B0DC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437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0005" y="1306513"/>
            <a:ext cx="5425995" cy="2685797"/>
          </a:xfrm>
          <a:prstGeom prst="roundRect">
            <a:avLst>
              <a:gd name="adj" fmla="val 4423"/>
            </a:avLst>
          </a:prstGeom>
          <a:solidFill>
            <a:srgbClr val="FEF0E8"/>
          </a:solidFill>
        </p:spPr>
        <p:txBody>
          <a:bodyPr lIns="216000" tIns="216000" rIns="216000" bIns="21600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2"/>
                </a:solidFill>
              </a:defRPr>
            </a:lvl1pPr>
          </a:lstStyle>
          <a:p>
            <a:r>
              <a:rPr lang="nb-NO"/>
              <a:t>Plass til din </a:t>
            </a:r>
            <a:br>
              <a:rPr lang="nb-NO"/>
            </a:br>
            <a:r>
              <a:rPr lang="nb-NO"/>
              <a:t>tittel 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0954" y="2999070"/>
            <a:ext cx="4767059" cy="601473"/>
          </a:xfrm>
        </p:spPr>
        <p:txBody>
          <a:bodyPr anchor="b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="0" i="0">
                <a:solidFill>
                  <a:srgbClr val="6D7196"/>
                </a:solidFill>
                <a:latin typeface="TID UI" panose="02000503000000020004" pitchFamily="2" charset="0"/>
              </a:defRPr>
            </a:lvl1pPr>
            <a:lvl2pPr marL="456263" indent="0" algn="ctr">
              <a:buNone/>
              <a:defRPr sz="1996"/>
            </a:lvl2pPr>
            <a:lvl3pPr marL="912526" indent="0" algn="ctr">
              <a:buNone/>
              <a:defRPr sz="1796"/>
            </a:lvl3pPr>
            <a:lvl4pPr marL="1368788" indent="0" algn="ctr">
              <a:buNone/>
              <a:defRPr sz="1597"/>
            </a:lvl4pPr>
            <a:lvl5pPr marL="1825051" indent="0" algn="ctr">
              <a:buNone/>
              <a:defRPr sz="1597"/>
            </a:lvl5pPr>
            <a:lvl6pPr marL="2281314" indent="0" algn="ctr">
              <a:buNone/>
              <a:defRPr sz="1597"/>
            </a:lvl6pPr>
            <a:lvl7pPr marL="2737577" indent="0" algn="ctr">
              <a:buNone/>
              <a:defRPr sz="1597"/>
            </a:lvl7pPr>
            <a:lvl8pPr marL="3193840" indent="0" algn="ctr">
              <a:buNone/>
              <a:defRPr sz="1597"/>
            </a:lvl8pPr>
            <a:lvl9pPr marL="3650101" indent="0" algn="ctr">
              <a:buNone/>
              <a:defRPr sz="1597"/>
            </a:lvl9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subtitle</a:t>
            </a:r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3C48362-3C50-5FCE-0F65-92C41E8C8C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4" y="6111860"/>
            <a:ext cx="1685488" cy="393715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rgbClr val="F9F7F3"/>
                </a:solidFill>
                <a:latin typeface="TID UI" panose="02000503000000020004" pitchFamily="2" charset="0"/>
              </a:defRPr>
            </a:lvl1pPr>
          </a:lstStyle>
          <a:p>
            <a:pPr lvl="0"/>
            <a:r>
              <a:rPr lang="nb-NO"/>
              <a:t>Navn / dato</a:t>
            </a:r>
          </a:p>
        </p:txBody>
      </p:sp>
    </p:spTree>
    <p:extLst>
      <p:ext uri="{BB962C8B-B14F-4D97-AF65-F5344CB8AC3E}">
        <p14:creationId xmlns:p14="http://schemas.microsoft.com/office/powerpoint/2010/main" val="422258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FC17120C-7617-4772-8446-9844541283D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b="0" i="0">
                <a:latin typeface="TID UI" panose="02000503000000020004" pitchFamily="2" charset="0"/>
              </a:defRPr>
            </a:lvl1pPr>
          </a:lstStyle>
          <a:p>
            <a:fld id="{99A50625-6FC4-47A0-A809-3A0B4628D5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52515392-7AA4-ABDE-8723-F210496939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3151" y="6166789"/>
            <a:ext cx="394658" cy="33949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0F29F9-2A54-5A46-FEF5-1653C4C179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58813" y="1981200"/>
            <a:ext cx="9037509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8FABF4-353A-5DD4-75A6-B43CC09DC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3194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B8F88507-39B8-1DE5-A15B-82DC403F97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6190" y="6163758"/>
            <a:ext cx="394658" cy="339491"/>
          </a:xfrm>
          <a:prstGeom prst="rect">
            <a:avLst/>
          </a:prstGeom>
        </p:spPr>
      </p:pic>
      <p:sp>
        <p:nvSpPr>
          <p:cNvPr id="3" name="Plassholder for lysbildenummer 10">
            <a:extLst>
              <a:ext uri="{FF2B5EF4-FFF2-40B4-BE49-F238E27FC236}">
                <a16:creationId xmlns:a16="http://schemas.microsoft.com/office/drawing/2014/main" id="{63C370AB-A826-0F24-A567-3A91149BA29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120781" y="336408"/>
            <a:ext cx="2743379" cy="184281"/>
          </a:xfrm>
        </p:spPr>
        <p:txBody>
          <a:bodyPr/>
          <a:lstStyle>
            <a:lvl1pPr>
              <a:defRPr b="0" i="0">
                <a:latin typeface="TID UI" panose="02000503000000020004" pitchFamily="2" charset="0"/>
              </a:defRPr>
            </a:lvl1pPr>
          </a:lstStyle>
          <a:p>
            <a:fld id="{99A50625-6FC4-47A0-A809-3A0B4628D5E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F1B6E3-B288-10E3-5069-2B39852E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6557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22B5982B-6322-4389-806E-5F9A5662F6B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586491" y="336408"/>
            <a:ext cx="277669" cy="184281"/>
          </a:xfrm>
        </p:spPr>
        <p:txBody>
          <a:bodyPr/>
          <a:lstStyle>
            <a:lvl1pPr>
              <a:defRPr b="0" i="0">
                <a:latin typeface="TID UI" panose="02000503000000020004" pitchFamily="2" charset="0"/>
              </a:defRPr>
            </a:lvl1pPr>
          </a:lstStyle>
          <a:p>
            <a:fld id="{5E9836C9-296F-4D48-9D11-2B1B9E52127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BC187FA0-031A-7731-9FE4-7089FF711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3151" y="6166789"/>
            <a:ext cx="394658" cy="339491"/>
          </a:xfrm>
          <a:prstGeom prst="rect">
            <a:avLst/>
          </a:prstGeom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DF6E04F-9E1D-B8EC-B934-FE396CCBAEC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58856" y="1306513"/>
            <a:ext cx="5201896" cy="476289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Nivå två</a:t>
            </a:r>
          </a:p>
          <a:p>
            <a:pPr lvl="2"/>
            <a:r>
              <a:rPr lang="nb-NO"/>
              <a:t>Nivå tre</a:t>
            </a:r>
          </a:p>
          <a:p>
            <a:pPr lvl="3"/>
            <a:r>
              <a:rPr lang="nb-NO"/>
              <a:t>Nivå fyra</a:t>
            </a:r>
          </a:p>
          <a:p>
            <a:pPr lvl="4"/>
            <a:r>
              <a:rPr lang="nb-NO"/>
              <a:t>Nivå fem</a:t>
            </a:r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0F36BC74-FBE8-A468-CB06-C1E42BA9F43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339431" y="1306513"/>
            <a:ext cx="5524728" cy="476289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Nivå två</a:t>
            </a:r>
          </a:p>
          <a:p>
            <a:pPr lvl="2"/>
            <a:r>
              <a:rPr lang="nb-NO"/>
              <a:t>Nivå tre</a:t>
            </a:r>
          </a:p>
          <a:p>
            <a:pPr lvl="3"/>
            <a:r>
              <a:rPr lang="nb-NO"/>
              <a:t>Nivå fyra</a:t>
            </a:r>
          </a:p>
          <a:p>
            <a:pPr lvl="4"/>
            <a:r>
              <a:rPr lang="nb-NO"/>
              <a:t>Nivå fem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86BFD-8C98-57BC-663B-F4C1E2AC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55" y="368300"/>
            <a:ext cx="11194480" cy="4914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224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22B5982B-6322-4389-806E-5F9A5662F6B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586491" y="336408"/>
            <a:ext cx="277669" cy="184281"/>
          </a:xfrm>
        </p:spPr>
        <p:txBody>
          <a:bodyPr/>
          <a:lstStyle>
            <a:lvl1pPr>
              <a:defRPr b="0" i="0">
                <a:latin typeface="TID UI" panose="02000503000000020004" pitchFamily="2" charset="0"/>
              </a:defRPr>
            </a:lvl1pPr>
          </a:lstStyle>
          <a:p>
            <a:fld id="{5E9836C9-296F-4D48-9D11-2B1B9E52127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BC187FA0-031A-7731-9FE4-7089FF711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3151" y="6166789"/>
            <a:ext cx="394658" cy="339491"/>
          </a:xfrm>
          <a:prstGeom prst="rect">
            <a:avLst/>
          </a:prstGeom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DF6E04F-9E1D-B8EC-B934-FE396CCBAEC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64993" y="1306512"/>
            <a:ext cx="3453898" cy="47628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Nivå två</a:t>
            </a:r>
          </a:p>
          <a:p>
            <a:pPr lvl="2"/>
            <a:r>
              <a:rPr lang="nb-NO"/>
              <a:t>Nivå tre</a:t>
            </a:r>
          </a:p>
          <a:p>
            <a:pPr lvl="3"/>
            <a:r>
              <a:rPr lang="nb-NO"/>
              <a:t>Nivå fyra</a:t>
            </a:r>
          </a:p>
          <a:p>
            <a:pPr lvl="4"/>
            <a:r>
              <a:rPr lang="nb-NO"/>
              <a:t>Nivå fem</a:t>
            </a:r>
          </a:p>
        </p:txBody>
      </p:sp>
      <p:sp>
        <p:nvSpPr>
          <p:cNvPr id="2" name="Platshållare för innehåll 6">
            <a:extLst>
              <a:ext uri="{FF2B5EF4-FFF2-40B4-BE49-F238E27FC236}">
                <a16:creationId xmlns:a16="http://schemas.microsoft.com/office/drawing/2014/main" id="{525C3ABD-6B78-A1A2-07D8-B096464FB50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534066" y="1306512"/>
            <a:ext cx="3453898" cy="47628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Nivå två</a:t>
            </a:r>
          </a:p>
          <a:p>
            <a:pPr lvl="2"/>
            <a:r>
              <a:rPr lang="nb-NO"/>
              <a:t>Nivå tre</a:t>
            </a:r>
          </a:p>
          <a:p>
            <a:pPr lvl="3"/>
            <a:r>
              <a:rPr lang="nb-NO"/>
              <a:t>Nivå fyra</a:t>
            </a:r>
          </a:p>
          <a:p>
            <a:pPr lvl="4"/>
            <a:r>
              <a:rPr lang="nb-NO"/>
              <a:t>Nivå fem</a:t>
            </a:r>
          </a:p>
        </p:txBody>
      </p:sp>
      <p:sp>
        <p:nvSpPr>
          <p:cNvPr id="3" name="Platshållare för innehåll 6">
            <a:extLst>
              <a:ext uri="{FF2B5EF4-FFF2-40B4-BE49-F238E27FC236}">
                <a16:creationId xmlns:a16="http://schemas.microsoft.com/office/drawing/2014/main" id="{233DA578-8563-22D7-44CA-A509707A019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403140" y="1306513"/>
            <a:ext cx="3453898" cy="476289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Nivå två</a:t>
            </a:r>
          </a:p>
          <a:p>
            <a:pPr lvl="2"/>
            <a:r>
              <a:rPr lang="nb-NO"/>
              <a:t>Nivå tre</a:t>
            </a:r>
          </a:p>
          <a:p>
            <a:pPr lvl="3"/>
            <a:r>
              <a:rPr lang="nb-NO"/>
              <a:t>Nivå fyra</a:t>
            </a:r>
          </a:p>
          <a:p>
            <a:pPr lvl="4"/>
            <a:r>
              <a:rPr lang="nb-NO"/>
              <a:t>Nivå fem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480CDE-FC09-69D4-BCDD-69D2AC10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55" y="372362"/>
            <a:ext cx="10927636" cy="4914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8470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sjon vens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CD7285CD-5F72-30CA-EA00-B7E575884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3151" y="6166789"/>
            <a:ext cx="394658" cy="339491"/>
          </a:xfrm>
          <a:prstGeom prst="rect">
            <a:avLst/>
          </a:prstGeom>
        </p:spPr>
      </p:pic>
      <p:sp>
        <p:nvSpPr>
          <p:cNvPr id="13" name="Plassholder for lysbildenummer 10">
            <a:extLst>
              <a:ext uri="{FF2B5EF4-FFF2-40B4-BE49-F238E27FC236}">
                <a16:creationId xmlns:a16="http://schemas.microsoft.com/office/drawing/2014/main" id="{2A415211-C6C4-E7DE-4E2F-04CF3B6048C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318117" y="288587"/>
            <a:ext cx="546043" cy="190618"/>
          </a:xfrm>
        </p:spPr>
        <p:txBody>
          <a:bodyPr wrap="square" anchor="b" anchorCtr="0">
            <a:noAutofit/>
          </a:bodyPr>
          <a:lstStyle>
            <a:lvl1pPr algn="r">
              <a:defRPr b="0" i="0">
                <a:latin typeface="TID UI" panose="02000503000000020004" pitchFamily="2" charset="0"/>
              </a:defRPr>
            </a:lvl1pPr>
          </a:lstStyle>
          <a:p>
            <a:fld id="{6D65A19B-F501-47C9-98E5-3946BFE4C503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C65CB0-BB5B-D870-4654-94136E2D9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883" y="1213519"/>
            <a:ext cx="5319452" cy="491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5E8236F-85F1-A2E6-4583-49DFDAA20D9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8479" y="368300"/>
            <a:ext cx="5483225" cy="6137275"/>
          </a:xfrm>
          <a:prstGeom prst="roundRect">
            <a:avLst>
              <a:gd name="adj" fmla="val 2341"/>
            </a:avLst>
          </a:prstGeom>
          <a:solidFill>
            <a:srgbClr val="F9F6F0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D0C7CCC-B2BB-99D1-50FA-8295812FE1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10553" y="1976438"/>
            <a:ext cx="5332968" cy="41850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7926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sjon høy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E0F10C-6040-DDEC-3F01-C0010B13694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73813" y="368300"/>
            <a:ext cx="5483225" cy="6137275"/>
          </a:xfrm>
          <a:prstGeom prst="roundRect">
            <a:avLst>
              <a:gd name="adj" fmla="val 2341"/>
            </a:avLst>
          </a:prstGeom>
          <a:solidFill>
            <a:srgbClr val="FFEAE0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C65CB0-BB5B-D870-4654-94136E2D9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26" y="1213519"/>
            <a:ext cx="5319452" cy="491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344501B-A8F2-FEBB-FEFB-EC08DBF17F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8626" y="1976438"/>
            <a:ext cx="5332968" cy="41850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7053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vens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3B9A300-EFB9-410E-4386-A60E3DA2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793"/>
            <a:ext cx="4664054" cy="6843713"/>
          </a:xfrm>
          <a:solidFill>
            <a:srgbClr val="F5F1EB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198" b="0" i="0">
                <a:noFill/>
                <a:latin typeface="TID UI" panose="02000503000000020004" pitchFamily="2" charset="0"/>
              </a:defRPr>
            </a:lvl1pPr>
          </a:lstStyle>
          <a:p>
            <a:r>
              <a:rPr lang="nb-NO" err="1"/>
              <a:t>Klicka</a:t>
            </a:r>
            <a:r>
              <a:rPr lang="nb-NO"/>
              <a:t> på </a:t>
            </a:r>
            <a:r>
              <a:rPr lang="nb-NO" err="1"/>
              <a:t>ikonen</a:t>
            </a:r>
            <a:r>
              <a:rPr lang="nb-NO"/>
              <a:t> </a:t>
            </a:r>
            <a:r>
              <a:rPr lang="nb-NO" err="1"/>
              <a:t>för</a:t>
            </a:r>
            <a:r>
              <a:rPr lang="nb-NO"/>
              <a:t> att </a:t>
            </a:r>
            <a:r>
              <a:rPr lang="nb-NO" err="1"/>
              <a:t>lägga</a:t>
            </a:r>
            <a:r>
              <a:rPr lang="nb-NO"/>
              <a:t> </a:t>
            </a:r>
            <a:r>
              <a:rPr lang="nb-NO" err="1"/>
              <a:t>till</a:t>
            </a:r>
            <a:r>
              <a:rPr lang="nb-NO"/>
              <a:t> en bild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EB043B9-4396-C4C6-D9A5-46CAB0E4C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6190" y="6163758"/>
            <a:ext cx="394658" cy="339491"/>
          </a:xfrm>
          <a:prstGeom prst="rect">
            <a:avLst/>
          </a:prstGeom>
        </p:spPr>
      </p:pic>
      <p:sp>
        <p:nvSpPr>
          <p:cNvPr id="15" name="Plassholder for lysbildenummer 10">
            <a:extLst>
              <a:ext uri="{FF2B5EF4-FFF2-40B4-BE49-F238E27FC236}">
                <a16:creationId xmlns:a16="http://schemas.microsoft.com/office/drawing/2014/main" id="{3D215E5B-BA3A-7D14-C150-BB69948E31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318117" y="288587"/>
            <a:ext cx="546043" cy="190618"/>
          </a:xfrm>
        </p:spPr>
        <p:txBody>
          <a:bodyPr wrap="square" anchor="b" anchorCtr="0">
            <a:noAutofit/>
          </a:bodyPr>
          <a:lstStyle>
            <a:lvl1pPr algn="r">
              <a:defRPr b="0" i="0">
                <a:latin typeface="TID UI" panose="02000503000000020004" pitchFamily="2" charset="0"/>
              </a:defRPr>
            </a:lvl1pPr>
          </a:lstStyle>
          <a:p>
            <a:fld id="{6D65A19B-F501-47C9-98E5-3946BFE4C503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2E5511-B37E-BD06-81A4-A61031DC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93" y="1213519"/>
            <a:ext cx="6551042" cy="4914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DF0AAD-E684-8D59-7DEA-B0F814D28C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8430" y="1976438"/>
            <a:ext cx="6548608" cy="41354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0242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høy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3B9A300-EFB9-410E-4386-A60E3DA2A5C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1695" y="0"/>
            <a:ext cx="4680305" cy="6843713"/>
          </a:xfrm>
          <a:solidFill>
            <a:srgbClr val="F9F6F0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198" b="0" i="0">
                <a:noFill/>
                <a:latin typeface="TID UI" panose="02000503000000020004" pitchFamily="2" charset="0"/>
              </a:defRPr>
            </a:lvl1pPr>
          </a:lstStyle>
          <a:p>
            <a:r>
              <a:rPr lang="nb-NO"/>
              <a:t>Klicka på ikonen för att lägga till en bild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A95BA9-30A5-1708-6DA9-E882A0F5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1213519"/>
            <a:ext cx="6551042" cy="4914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49C3E20-1A14-AD0E-B588-2178EF7B2B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950" y="1976438"/>
            <a:ext cx="6548608" cy="41354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289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lide, liten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3B9A300-EFB9-410E-4386-A60E3DA2A5C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38954" y="0"/>
            <a:ext cx="8253046" cy="6856387"/>
          </a:xfrm>
          <a:solidFill>
            <a:srgbClr val="E1F3FF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198" b="0" i="0">
                <a:noFill/>
                <a:latin typeface="TID UI" panose="02000503000000020004" pitchFamily="2" charset="0"/>
              </a:defRPr>
            </a:lvl1pPr>
          </a:lstStyle>
          <a:p>
            <a:r>
              <a:rPr lang="nb-NO" err="1"/>
              <a:t>Klicka</a:t>
            </a:r>
            <a:r>
              <a:rPr lang="nb-NO"/>
              <a:t> på </a:t>
            </a:r>
            <a:r>
              <a:rPr lang="nb-NO" err="1"/>
              <a:t>ikonen</a:t>
            </a:r>
            <a:r>
              <a:rPr lang="nb-NO"/>
              <a:t> </a:t>
            </a:r>
            <a:r>
              <a:rPr lang="nb-NO" err="1"/>
              <a:t>för</a:t>
            </a:r>
            <a:r>
              <a:rPr lang="nb-NO"/>
              <a:t> att </a:t>
            </a:r>
            <a:r>
              <a:rPr lang="nb-NO" err="1"/>
              <a:t>lägga</a:t>
            </a:r>
            <a:r>
              <a:rPr lang="nb-NO"/>
              <a:t> </a:t>
            </a:r>
            <a:r>
              <a:rPr lang="nb-NO" err="1"/>
              <a:t>till</a:t>
            </a:r>
            <a:r>
              <a:rPr lang="nb-NO"/>
              <a:t> en bild</a:t>
            </a:r>
          </a:p>
        </p:txBody>
      </p:sp>
      <p:sp>
        <p:nvSpPr>
          <p:cNvPr id="15" name="Plassholder for lysbildenummer 10">
            <a:extLst>
              <a:ext uri="{FF2B5EF4-FFF2-40B4-BE49-F238E27FC236}">
                <a16:creationId xmlns:a16="http://schemas.microsoft.com/office/drawing/2014/main" id="{3D215E5B-BA3A-7D14-C150-BB69948E31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318117" y="340464"/>
            <a:ext cx="546043" cy="190618"/>
          </a:xfrm>
        </p:spPr>
        <p:txBody>
          <a:bodyPr wrap="square" anchor="b" anchorCtr="0">
            <a:noAutofit/>
          </a:bodyPr>
          <a:lstStyle>
            <a:lvl1pPr algn="r">
              <a:defRPr b="0" i="0">
                <a:latin typeface="TID UI" panose="02000503000000020004" pitchFamily="2" charset="0"/>
              </a:defRPr>
            </a:lvl1pPr>
          </a:lstStyle>
          <a:p>
            <a:fld id="{6D65A19B-F501-47C9-98E5-3946BFE4C50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4" name="Grafikk 11">
            <a:extLst>
              <a:ext uri="{FF2B5EF4-FFF2-40B4-BE49-F238E27FC236}">
                <a16:creationId xmlns:a16="http://schemas.microsoft.com/office/drawing/2014/main" id="{25F1DE26-AA84-45AF-615E-D5FE8C2B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6190" y="6163758"/>
            <a:ext cx="394658" cy="33949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514F14-545C-FAA4-E072-4B83E40834D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788" y="1976086"/>
            <a:ext cx="3271837" cy="452790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E4058BB-E687-8E13-95A3-1A0CDB08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213519"/>
            <a:ext cx="3268662" cy="49141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9273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ll og illustrasjon">
    <p:bg>
      <p:bgPr>
        <a:solidFill>
          <a:srgbClr val="E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10">
            <a:extLst>
              <a:ext uri="{FF2B5EF4-FFF2-40B4-BE49-F238E27FC236}">
                <a16:creationId xmlns:a16="http://schemas.microsoft.com/office/drawing/2014/main" id="{1E46A2B9-BE73-1718-BBBE-3E6A45DE889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318117" y="288587"/>
            <a:ext cx="546043" cy="190618"/>
          </a:xfrm>
        </p:spPr>
        <p:txBody>
          <a:bodyPr wrap="square" anchor="b" anchorCtr="0">
            <a:noAutofit/>
          </a:bodyPr>
          <a:lstStyle>
            <a:lvl1pPr algn="r">
              <a:defRPr b="0" i="0">
                <a:latin typeface="TID UI" panose="02000503000000020004" pitchFamily="2" charset="0"/>
              </a:defRPr>
            </a:lvl1pPr>
          </a:lstStyle>
          <a:p>
            <a:fld id="{6D65A19B-F501-47C9-98E5-3946BFE4C50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8A09691-10FE-D10D-B809-374474C12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3151" y="6166789"/>
            <a:ext cx="394658" cy="33949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B71A0FD-D9B7-167C-54BE-7C39C15AD3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1" y="3422649"/>
            <a:ext cx="5761808" cy="2366559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45" b="0" i="0" spc="-20" baseline="0">
                <a:solidFill>
                  <a:srgbClr val="6D7196"/>
                </a:solidFill>
                <a:latin typeface="TID UI" panose="02000503000000020004" pitchFamily="2" charset="0"/>
              </a:defRPr>
            </a:lvl1pPr>
          </a:lstStyle>
          <a:p>
            <a:r>
              <a:rPr lang="nb-NO"/>
              <a:t>Periodebilletter solgt i </a:t>
            </a:r>
            <a:br>
              <a:rPr lang="nb-NO"/>
            </a:br>
            <a:r>
              <a:rPr lang="nb-NO"/>
              <a:t>kampanje-perioden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D08023D-C75F-A873-47D1-826FBE93631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2711" y="1119881"/>
            <a:ext cx="4985507" cy="4669328"/>
          </a:xfrm>
          <a:noFill/>
        </p:spPr>
        <p:txBody>
          <a:bodyPr/>
          <a:lstStyle>
            <a:lvl1pPr marL="0" indent="0">
              <a:buNone/>
              <a:defRPr b="0" i="0">
                <a:solidFill>
                  <a:schemeClr val="dk2">
                    <a:alpha val="0"/>
                  </a:schemeClr>
                </a:solidFill>
                <a:latin typeface="TID UI" panose="02000503000000020004" pitchFamily="2" charset="0"/>
              </a:defRPr>
            </a:lvl1pPr>
          </a:lstStyle>
          <a:p>
            <a:r>
              <a:rPr lang="nb-NO"/>
              <a:t>Klicka på ikonen för att lägga till en bild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66D104E-73B1-2233-5AE2-19BBA61792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1119881"/>
            <a:ext cx="5761809" cy="2116626"/>
          </a:xfrm>
        </p:spPr>
        <p:txBody>
          <a:bodyPr anchor="b">
            <a:normAutofit/>
          </a:bodyPr>
          <a:lstStyle>
            <a:lvl1pPr marL="0" indent="0">
              <a:buNone/>
              <a:defRPr sz="4790" b="1">
                <a:solidFill>
                  <a:schemeClr val="tx2"/>
                </a:solidFill>
                <a:latin typeface="TID UI Semi Bold" panose="02000703000000020004" pitchFamily="50" charset="0"/>
                <a:ea typeface="TID UI Semi Bold" panose="02000703000000020004" pitchFamily="50" charset="0"/>
                <a:cs typeface="TID UI Semi Bold" panose="02000703000000020004" pitchFamily="50" charset="0"/>
              </a:defRPr>
            </a:lvl1pPr>
          </a:lstStyle>
          <a:p>
            <a:pPr lvl="0"/>
            <a:r>
              <a:rPr lang="nb-NO"/>
              <a:t>532 188</a:t>
            </a:r>
          </a:p>
        </p:txBody>
      </p:sp>
    </p:spTree>
    <p:extLst>
      <p:ext uri="{BB962C8B-B14F-4D97-AF65-F5344CB8AC3E}">
        <p14:creationId xmlns:p14="http://schemas.microsoft.com/office/powerpoint/2010/main" val="354540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- Standard">
    <p:bg>
      <p:bgPr>
        <a:solidFill>
          <a:srgbClr val="F3F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0005" y="1884320"/>
            <a:ext cx="5425995" cy="1537536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790">
                <a:solidFill>
                  <a:schemeClr val="tx2"/>
                </a:solidFill>
              </a:defRPr>
            </a:lvl1pPr>
          </a:lstStyle>
          <a:p>
            <a:r>
              <a:rPr lang="nb-NO"/>
              <a:t>Plass til din </a:t>
            </a:r>
            <a:br>
              <a:rPr lang="nb-NO"/>
            </a:br>
            <a:r>
              <a:rPr lang="nb-NO"/>
              <a:t>tittel 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0005" y="3550529"/>
            <a:ext cx="5425995" cy="60147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695" b="0" i="0">
                <a:solidFill>
                  <a:srgbClr val="6D7196"/>
                </a:solidFill>
                <a:latin typeface="TID UI" panose="02000503000000020004" pitchFamily="2" charset="0"/>
              </a:defRPr>
            </a:lvl1pPr>
            <a:lvl2pPr marL="456263" indent="0" algn="ctr">
              <a:buNone/>
              <a:defRPr sz="1996"/>
            </a:lvl2pPr>
            <a:lvl3pPr marL="912526" indent="0" algn="ctr">
              <a:buNone/>
              <a:defRPr sz="1796"/>
            </a:lvl3pPr>
            <a:lvl4pPr marL="1368788" indent="0" algn="ctr">
              <a:buNone/>
              <a:defRPr sz="1597"/>
            </a:lvl4pPr>
            <a:lvl5pPr marL="1825051" indent="0" algn="ctr">
              <a:buNone/>
              <a:defRPr sz="1597"/>
            </a:lvl5pPr>
            <a:lvl6pPr marL="2281314" indent="0" algn="ctr">
              <a:buNone/>
              <a:defRPr sz="1597"/>
            </a:lvl6pPr>
            <a:lvl7pPr marL="2737577" indent="0" algn="ctr">
              <a:buNone/>
              <a:defRPr sz="1597"/>
            </a:lvl7pPr>
            <a:lvl8pPr marL="3193840" indent="0" algn="ctr">
              <a:buNone/>
              <a:defRPr sz="1597"/>
            </a:lvl8pPr>
            <a:lvl9pPr marL="3650101" indent="0" algn="ctr">
              <a:buNone/>
              <a:defRPr sz="1597"/>
            </a:lvl9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subtitle</a:t>
            </a:r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B1701389-CECB-B998-6EF3-0E893064D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2014" y="1053650"/>
            <a:ext cx="4315697" cy="4306426"/>
          </a:xfrm>
          <a:prstGeom prst="rect">
            <a:avLst/>
          </a:prstGeom>
        </p:spPr>
      </p:pic>
      <p:pic>
        <p:nvPicPr>
          <p:cNvPr id="6" name="Grafikk 5">
            <a:extLst>
              <a:ext uri="{FF2B5EF4-FFF2-40B4-BE49-F238E27FC236}">
                <a16:creationId xmlns:a16="http://schemas.microsoft.com/office/drawing/2014/main" id="{6B1E9B2A-3276-2D89-DFA7-06596D393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83993" y="6169475"/>
            <a:ext cx="1580385" cy="339491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3C48362-3C50-5FCE-0F65-92C41E8C8C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969" y="5659571"/>
            <a:ext cx="5425995" cy="84037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597" baseline="0">
                <a:solidFill>
                  <a:srgbClr val="6D7196"/>
                </a:solidFill>
                <a:latin typeface="TID UI" panose="02000503000000020004" pitchFamily="2" charset="0"/>
              </a:defRPr>
            </a:lvl1pPr>
          </a:lstStyle>
          <a:p>
            <a:pPr lvl="0"/>
            <a:r>
              <a:rPr lang="nb-NO"/>
              <a:t>Navn / dato / versjonsnummer</a:t>
            </a:r>
          </a:p>
        </p:txBody>
      </p:sp>
    </p:spTree>
    <p:extLst>
      <p:ext uri="{BB962C8B-B14F-4D97-AF65-F5344CB8AC3E}">
        <p14:creationId xmlns:p14="http://schemas.microsoft.com/office/powerpoint/2010/main" val="2456041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h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27AE6E39-9D43-441B-9718-0423EEA22F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202875" cy="684371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 i="0">
                <a:noFill/>
                <a:latin typeface="TID UI" panose="02000503000000020004" pitchFamily="2" charset="0"/>
              </a:defRPr>
            </a:lvl1pPr>
          </a:lstStyle>
          <a:p>
            <a:r>
              <a:rPr lang="nb-NO"/>
              <a:t>Klicka på ikonen för att lägga till en bild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6F2A9EE3-2B42-AF5D-AD3C-C0E784CA30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0995" y="6160452"/>
            <a:ext cx="392390" cy="3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26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helside -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27AE6E39-9D43-441B-9718-0423EEA22F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202875" cy="684371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 i="0">
                <a:noFill/>
                <a:latin typeface="TID UI" panose="02000503000000020004" pitchFamily="2" charset="0"/>
              </a:defRPr>
            </a:lvl1pPr>
          </a:lstStyle>
          <a:p>
            <a:r>
              <a:rPr lang="nb-NO"/>
              <a:t>Klicka på ikonen för att lägga till en bild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6F2A9EE3-2B42-AF5D-AD3C-C0E784CA30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0995" y="6160452"/>
            <a:ext cx="392390" cy="3394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35859-8332-E82E-3016-425894F389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4963" y="368300"/>
            <a:ext cx="4799745" cy="2563337"/>
          </a:xfrm>
          <a:prstGeom prst="roundRect">
            <a:avLst>
              <a:gd name="adj" fmla="val 8423"/>
            </a:avLst>
          </a:prstGeom>
          <a:solidFill>
            <a:srgbClr val="FFEAE0"/>
          </a:solidFill>
        </p:spPr>
        <p:txBody>
          <a:bodyPr lIns="216000" tIns="216000" rIns="216000" bIns="216000" anchor="ctr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6132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elter med Illustrasj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vrundet rektangel 8">
            <a:extLst>
              <a:ext uri="{FF2B5EF4-FFF2-40B4-BE49-F238E27FC236}">
                <a16:creationId xmlns:a16="http://schemas.microsoft.com/office/drawing/2014/main" id="{D74B0311-FF91-619D-4215-919F55606D2B}"/>
              </a:ext>
            </a:extLst>
          </p:cNvPr>
          <p:cNvSpPr/>
          <p:nvPr userDrawn="1"/>
        </p:nvSpPr>
        <p:spPr>
          <a:xfrm>
            <a:off x="8405577" y="355463"/>
            <a:ext cx="3464965" cy="3013750"/>
          </a:xfrm>
          <a:prstGeom prst="roundRect">
            <a:avLst>
              <a:gd name="adj" fmla="val 43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49" b="0" i="0">
              <a:latin typeface="TID UI" panose="02000503000000020004" pitchFamily="2" charset="0"/>
            </a:endParaRPr>
          </a:p>
        </p:txBody>
      </p:sp>
      <p:sp>
        <p:nvSpPr>
          <p:cNvPr id="8" name="Avrundet rektangel 7">
            <a:extLst>
              <a:ext uri="{FF2B5EF4-FFF2-40B4-BE49-F238E27FC236}">
                <a16:creationId xmlns:a16="http://schemas.microsoft.com/office/drawing/2014/main" id="{24726465-955F-7ACD-5997-6BE5D479A6F3}"/>
              </a:ext>
            </a:extLst>
          </p:cNvPr>
          <p:cNvSpPr/>
          <p:nvPr userDrawn="1"/>
        </p:nvSpPr>
        <p:spPr>
          <a:xfrm>
            <a:off x="4375017" y="355463"/>
            <a:ext cx="3464965" cy="3013750"/>
          </a:xfrm>
          <a:prstGeom prst="roundRect">
            <a:avLst>
              <a:gd name="adj" fmla="val 43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49" b="0" i="0">
              <a:latin typeface="TID UI" panose="02000503000000020004" pitchFamily="2" charset="0"/>
            </a:endParaRPr>
          </a:p>
        </p:txBody>
      </p:sp>
      <p:sp>
        <p:nvSpPr>
          <p:cNvPr id="7" name="Avrundet rektangel 6">
            <a:extLst>
              <a:ext uri="{FF2B5EF4-FFF2-40B4-BE49-F238E27FC236}">
                <a16:creationId xmlns:a16="http://schemas.microsoft.com/office/drawing/2014/main" id="{676E3BB7-5333-FA31-76A7-0139A5EF8354}"/>
              </a:ext>
            </a:extLst>
          </p:cNvPr>
          <p:cNvSpPr/>
          <p:nvPr userDrawn="1"/>
        </p:nvSpPr>
        <p:spPr>
          <a:xfrm>
            <a:off x="353242" y="355463"/>
            <a:ext cx="3464965" cy="3013750"/>
          </a:xfrm>
          <a:prstGeom prst="roundRect">
            <a:avLst>
              <a:gd name="adj" fmla="val 43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49" b="0" i="0">
              <a:latin typeface="TID UI" panose="02000503000000020004" pitchFamily="2" charset="0"/>
            </a:endParaRP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948C9B9A-5EDF-C7C2-48EA-766DC2FE41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6190" y="6163758"/>
            <a:ext cx="394658" cy="339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782" y="3897931"/>
            <a:ext cx="3435369" cy="307135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996" spc="-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28" name="Plassholder for tekst 27">
            <a:extLst>
              <a:ext uri="{FF2B5EF4-FFF2-40B4-BE49-F238E27FC236}">
                <a16:creationId xmlns:a16="http://schemas.microsoft.com/office/drawing/2014/main" id="{95571738-59BA-6C11-2C6C-344D7020245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71069" y="4472199"/>
            <a:ext cx="3449862" cy="1669304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tabLst>
                <a:tab pos="415093" algn="l"/>
                <a:tab pos="882469" algn="l"/>
                <a:tab pos="1329249" algn="l"/>
              </a:tabLst>
              <a:defRPr sz="1198" b="0" i="0">
                <a:latin typeface="TID UI" panose="02000503000000020004" pitchFamily="2" charset="0"/>
              </a:defRPr>
            </a:lvl1pPr>
            <a:lvl2pPr>
              <a:defRPr sz="1198"/>
            </a:lvl2pPr>
            <a:lvl3pPr>
              <a:defRPr sz="1198"/>
            </a:lvl3pPr>
            <a:lvl4pPr>
              <a:defRPr sz="1198"/>
            </a:lvl4pPr>
            <a:lvl5pPr>
              <a:defRPr sz="1198"/>
            </a:lvl5pPr>
          </a:lstStyle>
          <a:p>
            <a:pPr lvl="0"/>
            <a:endParaRPr lang="nb-NO"/>
          </a:p>
        </p:txBody>
      </p:sp>
      <p:sp>
        <p:nvSpPr>
          <p:cNvPr id="30" name="Plassholder for tekst 27">
            <a:extLst>
              <a:ext uri="{FF2B5EF4-FFF2-40B4-BE49-F238E27FC236}">
                <a16:creationId xmlns:a16="http://schemas.microsoft.com/office/drawing/2014/main" id="{CF639DD2-BCF7-D666-9062-5A151C33CB3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55782" y="4472199"/>
            <a:ext cx="3449862" cy="1669304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tabLst>
                <a:tab pos="415093" algn="l"/>
                <a:tab pos="1329249" algn="l"/>
              </a:tabLst>
              <a:defRPr sz="1198" b="0" i="0">
                <a:latin typeface="TID UI" panose="02000503000000020004" pitchFamily="2" charset="0"/>
              </a:defRPr>
            </a:lvl1pPr>
            <a:lvl2pPr>
              <a:defRPr sz="1198"/>
            </a:lvl2pPr>
            <a:lvl3pPr>
              <a:defRPr sz="1198"/>
            </a:lvl3pPr>
            <a:lvl4pPr>
              <a:defRPr sz="1198"/>
            </a:lvl4pPr>
            <a:lvl5pPr>
              <a:defRPr sz="1198"/>
            </a:lvl5pPr>
          </a:lstStyle>
          <a:p>
            <a:pPr lvl="0"/>
            <a:endParaRPr lang="nb-NO"/>
          </a:p>
        </p:txBody>
      </p:sp>
      <p:sp>
        <p:nvSpPr>
          <p:cNvPr id="31" name="Plassholder for tekst 27">
            <a:extLst>
              <a:ext uri="{FF2B5EF4-FFF2-40B4-BE49-F238E27FC236}">
                <a16:creationId xmlns:a16="http://schemas.microsoft.com/office/drawing/2014/main" id="{D55C6C97-FEFE-F39B-E16C-D33410D3B7F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400406" y="4472199"/>
            <a:ext cx="3449862" cy="1669304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tabLst>
                <a:tab pos="415093" algn="l"/>
                <a:tab pos="1329249" algn="l"/>
              </a:tabLst>
              <a:defRPr sz="1198" b="0" i="0">
                <a:latin typeface="TID UI" panose="02000503000000020004" pitchFamily="2" charset="0"/>
              </a:defRPr>
            </a:lvl1pPr>
            <a:lvl2pPr>
              <a:defRPr sz="1198"/>
            </a:lvl2pPr>
            <a:lvl3pPr>
              <a:defRPr sz="1198"/>
            </a:lvl3pPr>
            <a:lvl4pPr>
              <a:defRPr sz="1198"/>
            </a:lvl4pPr>
            <a:lvl5pPr>
              <a:defRPr sz="1198"/>
            </a:lvl5pPr>
          </a:lstStyle>
          <a:p>
            <a:pPr lvl="0"/>
            <a:endParaRPr lang="nb-NO"/>
          </a:p>
        </p:txBody>
      </p:sp>
      <p:sp>
        <p:nvSpPr>
          <p:cNvPr id="11" name="Plassholder for bilde 7">
            <a:extLst>
              <a:ext uri="{FF2B5EF4-FFF2-40B4-BE49-F238E27FC236}">
                <a16:creationId xmlns:a16="http://schemas.microsoft.com/office/drawing/2014/main" id="{F7C962A4-85C0-6512-8598-F9B311D9E5A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50715" y="616189"/>
            <a:ext cx="2863607" cy="2482822"/>
          </a:xfrm>
          <a:prstGeom prst="roundRect">
            <a:avLst>
              <a:gd name="adj" fmla="val 4779"/>
            </a:avLst>
          </a:prstGeom>
          <a:solidFill>
            <a:srgbClr val="FAF9F8"/>
          </a:solidFill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TID UI" panose="02000503000000020004" pitchFamily="2" charset="0"/>
              </a:defRPr>
            </a:lvl1pPr>
          </a:lstStyle>
          <a:p>
            <a:endParaRPr lang="nb-NO"/>
          </a:p>
        </p:txBody>
      </p:sp>
      <p:sp>
        <p:nvSpPr>
          <p:cNvPr id="12" name="Plassholder for bilde 7">
            <a:extLst>
              <a:ext uri="{FF2B5EF4-FFF2-40B4-BE49-F238E27FC236}">
                <a16:creationId xmlns:a16="http://schemas.microsoft.com/office/drawing/2014/main" id="{EB414CD0-4CEB-80D7-C623-9F7842D8B77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690800" y="612341"/>
            <a:ext cx="2863607" cy="2482822"/>
          </a:xfrm>
          <a:prstGeom prst="roundRect">
            <a:avLst>
              <a:gd name="adj" fmla="val 4779"/>
            </a:avLst>
          </a:prstGeom>
          <a:solidFill>
            <a:srgbClr val="FAF9F8"/>
          </a:solidFill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TID UI" panose="02000503000000020004" pitchFamily="2" charset="0"/>
              </a:defRPr>
            </a:lvl1pPr>
          </a:lstStyle>
          <a:p>
            <a:endParaRPr lang="nb-NO"/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7A565A2B-E6F0-8078-7E50-C3B80B7A0AE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8721360" y="616190"/>
            <a:ext cx="2863607" cy="2482822"/>
          </a:xfrm>
          <a:prstGeom prst="roundRect">
            <a:avLst>
              <a:gd name="adj" fmla="val 4779"/>
            </a:avLst>
          </a:prstGeom>
          <a:solidFill>
            <a:srgbClr val="FAF9F8"/>
          </a:solidFill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TID UI" panose="02000503000000020004" pitchFamily="2" charset="0"/>
              </a:defRPr>
            </a:lvl1pPr>
          </a:lstStyle>
          <a:p>
            <a:endParaRPr lang="nb-NO"/>
          </a:p>
        </p:txBody>
      </p: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7E3ABB62-A885-6243-D615-074BC6579D7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365512" y="3896386"/>
            <a:ext cx="3474470" cy="307135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1996" b="0" i="0">
                <a:latin typeface="TID UI Medium" panose="02000503000000020004" pitchFamily="2" charset="0"/>
                <a:ea typeface="TID UI Medium" panose="02000503000000020004" pitchFamily="2" charset="0"/>
                <a:cs typeface="TID UI Medium" panose="02000503000000020004" pitchFamily="2" charset="0"/>
              </a:defRPr>
            </a:lvl1pPr>
            <a:lvl2pPr marL="224550" indent="0">
              <a:buFont typeface="+mj-lt"/>
              <a:buNone/>
              <a:defRPr sz="1996"/>
            </a:lvl2pPr>
            <a:lvl3pPr marL="449100" indent="0">
              <a:buFont typeface="+mj-lt"/>
              <a:buNone/>
              <a:defRPr sz="1996"/>
            </a:lvl3pPr>
            <a:lvl4pPr marL="673650" indent="0">
              <a:buFont typeface="+mj-lt"/>
              <a:buNone/>
              <a:defRPr sz="1996"/>
            </a:lvl4pPr>
            <a:lvl5pPr marL="898200" indent="0">
              <a:buFont typeface="+mj-lt"/>
              <a:buNone/>
              <a:defRPr sz="1996"/>
            </a:lvl5pPr>
          </a:lstStyle>
          <a:p>
            <a:pPr lvl="0"/>
            <a:endParaRPr lang="nb-NO"/>
          </a:p>
        </p:txBody>
      </p:sp>
      <p:sp>
        <p:nvSpPr>
          <p:cNvPr id="18" name="Plassholder for tekst 16">
            <a:extLst>
              <a:ext uri="{FF2B5EF4-FFF2-40B4-BE49-F238E27FC236}">
                <a16:creationId xmlns:a16="http://schemas.microsoft.com/office/drawing/2014/main" id="{908DAB03-12FE-FECA-71EE-5EF3480D5FE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414343" y="3891768"/>
            <a:ext cx="3442695" cy="307135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1996" b="0" i="0">
                <a:latin typeface="TID UI Medium" panose="02000503000000020004" pitchFamily="2" charset="0"/>
                <a:ea typeface="TID UI Medium" panose="02000503000000020004" pitchFamily="2" charset="0"/>
                <a:cs typeface="TID UI Medium" panose="02000503000000020004" pitchFamily="2" charset="0"/>
              </a:defRPr>
            </a:lvl1pPr>
            <a:lvl2pPr marL="224550" indent="0">
              <a:buFont typeface="+mj-lt"/>
              <a:buNone/>
              <a:defRPr sz="1996"/>
            </a:lvl2pPr>
            <a:lvl3pPr marL="449100" indent="0">
              <a:buFont typeface="+mj-lt"/>
              <a:buNone/>
              <a:defRPr sz="1996"/>
            </a:lvl3pPr>
            <a:lvl4pPr marL="673650" indent="0">
              <a:buFont typeface="+mj-lt"/>
              <a:buNone/>
              <a:defRPr sz="1996"/>
            </a:lvl4pPr>
            <a:lvl5pPr marL="898200" indent="0">
              <a:buFont typeface="+mj-lt"/>
              <a:buNone/>
              <a:defRPr sz="1996"/>
            </a:lvl5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165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elter med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948C9B9A-5EDF-C7C2-48EA-766DC2FE41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6190" y="6163758"/>
            <a:ext cx="394658" cy="339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782" y="3897931"/>
            <a:ext cx="3435369" cy="307135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996" spc="-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28" name="Plassholder for tekst 27">
            <a:extLst>
              <a:ext uri="{FF2B5EF4-FFF2-40B4-BE49-F238E27FC236}">
                <a16:creationId xmlns:a16="http://schemas.microsoft.com/office/drawing/2014/main" id="{95571738-59BA-6C11-2C6C-344D7020245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71069" y="4472199"/>
            <a:ext cx="3449862" cy="1669304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tabLst>
                <a:tab pos="415093" algn="l"/>
                <a:tab pos="1329249" algn="l"/>
              </a:tabLst>
              <a:defRPr sz="1198" b="0" i="0">
                <a:latin typeface="TID UI" panose="02000503000000020004" pitchFamily="2" charset="0"/>
              </a:defRPr>
            </a:lvl1pPr>
            <a:lvl2pPr>
              <a:defRPr sz="1198"/>
            </a:lvl2pPr>
            <a:lvl3pPr>
              <a:defRPr sz="1198"/>
            </a:lvl3pPr>
            <a:lvl4pPr>
              <a:defRPr sz="1198"/>
            </a:lvl4pPr>
            <a:lvl5pPr>
              <a:defRPr sz="1198"/>
            </a:lvl5pPr>
          </a:lstStyle>
          <a:p>
            <a:pPr lvl="0"/>
            <a:endParaRPr lang="nb-NO"/>
          </a:p>
        </p:txBody>
      </p:sp>
      <p:sp>
        <p:nvSpPr>
          <p:cNvPr id="30" name="Plassholder for tekst 27">
            <a:extLst>
              <a:ext uri="{FF2B5EF4-FFF2-40B4-BE49-F238E27FC236}">
                <a16:creationId xmlns:a16="http://schemas.microsoft.com/office/drawing/2014/main" id="{CF639DD2-BCF7-D666-9062-5A151C33CB3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55782" y="4472199"/>
            <a:ext cx="3449862" cy="1669304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tabLst>
                <a:tab pos="415093" algn="l"/>
                <a:tab pos="1329249" algn="l"/>
              </a:tabLst>
              <a:defRPr sz="1198" b="0" i="0">
                <a:latin typeface="TID UI" panose="02000503000000020004" pitchFamily="2" charset="0"/>
              </a:defRPr>
            </a:lvl1pPr>
            <a:lvl2pPr>
              <a:defRPr sz="1198"/>
            </a:lvl2pPr>
            <a:lvl3pPr>
              <a:defRPr sz="1198"/>
            </a:lvl3pPr>
            <a:lvl4pPr>
              <a:defRPr sz="1198"/>
            </a:lvl4pPr>
            <a:lvl5pPr>
              <a:defRPr sz="1198"/>
            </a:lvl5pPr>
          </a:lstStyle>
          <a:p>
            <a:pPr lvl="0"/>
            <a:endParaRPr lang="nb-NO"/>
          </a:p>
        </p:txBody>
      </p:sp>
      <p:sp>
        <p:nvSpPr>
          <p:cNvPr id="31" name="Plassholder for tekst 27">
            <a:extLst>
              <a:ext uri="{FF2B5EF4-FFF2-40B4-BE49-F238E27FC236}">
                <a16:creationId xmlns:a16="http://schemas.microsoft.com/office/drawing/2014/main" id="{D55C6C97-FEFE-F39B-E16C-D33410D3B7F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400406" y="4472199"/>
            <a:ext cx="3449862" cy="1669304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tabLst>
                <a:tab pos="415093" algn="l"/>
                <a:tab pos="1329249" algn="l"/>
              </a:tabLst>
              <a:defRPr sz="1198" b="0" i="0">
                <a:latin typeface="TID UI" panose="02000503000000020004" pitchFamily="2" charset="0"/>
              </a:defRPr>
            </a:lvl1pPr>
            <a:lvl2pPr>
              <a:defRPr sz="1198"/>
            </a:lvl2pPr>
            <a:lvl3pPr>
              <a:defRPr sz="1198"/>
            </a:lvl3pPr>
            <a:lvl4pPr>
              <a:defRPr sz="1198"/>
            </a:lvl4pPr>
            <a:lvl5pPr>
              <a:defRPr sz="1198"/>
            </a:lvl5pPr>
          </a:lstStyle>
          <a:p>
            <a:pPr lvl="0"/>
            <a:endParaRPr lang="nb-NO"/>
          </a:p>
        </p:txBody>
      </p:sp>
      <p:sp>
        <p:nvSpPr>
          <p:cNvPr id="11" name="Plassholder for bilde 7">
            <a:extLst>
              <a:ext uri="{FF2B5EF4-FFF2-40B4-BE49-F238E27FC236}">
                <a16:creationId xmlns:a16="http://schemas.microsoft.com/office/drawing/2014/main" id="{F7C962A4-85C0-6512-8598-F9B311D9E5A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50035" y="368300"/>
            <a:ext cx="3464965" cy="3054350"/>
          </a:xfrm>
          <a:prstGeom prst="roundRect">
            <a:avLst>
              <a:gd name="adj" fmla="val 4779"/>
            </a:avLst>
          </a:prstGeom>
          <a:solidFill>
            <a:srgbClr val="FAF9F8"/>
          </a:solidFill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TID UI" panose="02000503000000020004" pitchFamily="2" charset="0"/>
              </a:defRPr>
            </a:lvl1pPr>
          </a:lstStyle>
          <a:p>
            <a:endParaRPr lang="nb-NO"/>
          </a:p>
        </p:txBody>
      </p:sp>
      <p:sp>
        <p:nvSpPr>
          <p:cNvPr id="12" name="Plassholder for bilde 7">
            <a:extLst>
              <a:ext uri="{FF2B5EF4-FFF2-40B4-BE49-F238E27FC236}">
                <a16:creationId xmlns:a16="http://schemas.microsoft.com/office/drawing/2014/main" id="{EB414CD0-4CEB-80D7-C623-9F7842D8B77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390120" y="368300"/>
            <a:ext cx="3464965" cy="3054350"/>
          </a:xfrm>
          <a:prstGeom prst="roundRect">
            <a:avLst>
              <a:gd name="adj" fmla="val 4779"/>
            </a:avLst>
          </a:prstGeom>
          <a:solidFill>
            <a:srgbClr val="FAF9F8"/>
          </a:solidFill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TID UI" panose="02000503000000020004" pitchFamily="2" charset="0"/>
              </a:defRPr>
            </a:lvl1pPr>
          </a:lstStyle>
          <a:p>
            <a:endParaRPr lang="nb-NO"/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7A565A2B-E6F0-8078-7E50-C3B80B7A0AE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8392073" y="368300"/>
            <a:ext cx="3464965" cy="3054350"/>
          </a:xfrm>
          <a:prstGeom prst="roundRect">
            <a:avLst>
              <a:gd name="adj" fmla="val 4779"/>
            </a:avLst>
          </a:prstGeom>
          <a:solidFill>
            <a:srgbClr val="FAF9F8"/>
          </a:solidFill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TID UI" panose="02000503000000020004" pitchFamily="2" charset="0"/>
              </a:defRPr>
            </a:lvl1pPr>
          </a:lstStyle>
          <a:p>
            <a:endParaRPr lang="nb-NO"/>
          </a:p>
        </p:txBody>
      </p: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7E3ABB62-A885-6243-D615-074BC6579D7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365512" y="3896386"/>
            <a:ext cx="3474470" cy="307135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1996" b="0" i="0">
                <a:latin typeface="TID UI Medium" panose="02000503000000020004" pitchFamily="2" charset="0"/>
                <a:ea typeface="TID UI Medium" panose="02000503000000020004" pitchFamily="2" charset="0"/>
                <a:cs typeface="TID UI Medium" panose="02000503000000020004" pitchFamily="2" charset="0"/>
              </a:defRPr>
            </a:lvl1pPr>
            <a:lvl2pPr marL="224550" indent="0">
              <a:buFont typeface="+mj-lt"/>
              <a:buNone/>
              <a:defRPr sz="1996"/>
            </a:lvl2pPr>
            <a:lvl3pPr marL="449100" indent="0">
              <a:buFont typeface="+mj-lt"/>
              <a:buNone/>
              <a:defRPr sz="1996"/>
            </a:lvl3pPr>
            <a:lvl4pPr marL="673650" indent="0">
              <a:buFont typeface="+mj-lt"/>
              <a:buNone/>
              <a:defRPr sz="1996"/>
            </a:lvl4pPr>
            <a:lvl5pPr marL="898200" indent="0">
              <a:buFont typeface="+mj-lt"/>
              <a:buNone/>
              <a:defRPr sz="1996"/>
            </a:lvl5pPr>
          </a:lstStyle>
          <a:p>
            <a:pPr lvl="0"/>
            <a:endParaRPr lang="nb-NO"/>
          </a:p>
        </p:txBody>
      </p:sp>
      <p:sp>
        <p:nvSpPr>
          <p:cNvPr id="18" name="Plassholder for tekst 16">
            <a:extLst>
              <a:ext uri="{FF2B5EF4-FFF2-40B4-BE49-F238E27FC236}">
                <a16:creationId xmlns:a16="http://schemas.microsoft.com/office/drawing/2014/main" id="{908DAB03-12FE-FECA-71EE-5EF3480D5FE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414343" y="3891768"/>
            <a:ext cx="3474470" cy="307135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1996" b="0" i="0">
                <a:latin typeface="TID UI Medium" panose="02000503000000020004" pitchFamily="2" charset="0"/>
                <a:ea typeface="TID UI Medium" panose="02000503000000020004" pitchFamily="2" charset="0"/>
                <a:cs typeface="TID UI Medium" panose="02000503000000020004" pitchFamily="2" charset="0"/>
              </a:defRPr>
            </a:lvl1pPr>
            <a:lvl2pPr marL="224550" indent="0">
              <a:buFont typeface="+mj-lt"/>
              <a:buNone/>
              <a:defRPr sz="1996"/>
            </a:lvl2pPr>
            <a:lvl3pPr marL="449100" indent="0">
              <a:buFont typeface="+mj-lt"/>
              <a:buNone/>
              <a:defRPr sz="1996"/>
            </a:lvl3pPr>
            <a:lvl4pPr marL="673650" indent="0">
              <a:buFont typeface="+mj-lt"/>
              <a:buNone/>
              <a:defRPr sz="1996"/>
            </a:lvl4pPr>
            <a:lvl5pPr marL="898200" indent="0">
              <a:buFont typeface="+mj-lt"/>
              <a:buNone/>
              <a:defRPr sz="1996"/>
            </a:lvl5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081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nholdsfelt (blå)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tekst 12">
            <a:extLst>
              <a:ext uri="{FF2B5EF4-FFF2-40B4-BE49-F238E27FC236}">
                <a16:creationId xmlns:a16="http://schemas.microsoft.com/office/drawing/2014/main" id="{80714AFC-0B28-43E0-96AA-D2AD51DFB5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272" y="1622041"/>
            <a:ext cx="5657299" cy="4275083"/>
          </a:xfrm>
          <a:prstGeom prst="roundRect">
            <a:avLst>
              <a:gd name="adj" fmla="val 1760"/>
            </a:avLst>
          </a:prstGeom>
          <a:solidFill>
            <a:srgbClr val="F3F4FA"/>
          </a:solidFill>
          <a:ln w="12685" cap="flat">
            <a:noFill/>
            <a:prstDash val="solid"/>
            <a:miter/>
          </a:ln>
          <a:effectLst/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TID UI" panose="02000503000000020004" pitchFamily="2" charset="0"/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2" name="Plassholder for tekst 12">
            <a:extLst>
              <a:ext uri="{FF2B5EF4-FFF2-40B4-BE49-F238E27FC236}">
                <a16:creationId xmlns:a16="http://schemas.microsoft.com/office/drawing/2014/main" id="{809E7333-D3E7-4270-A967-0DE4D0A18E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3073" y="1620511"/>
            <a:ext cx="5657299" cy="4275083"/>
          </a:xfrm>
          <a:prstGeom prst="roundRect">
            <a:avLst>
              <a:gd name="adj" fmla="val 1760"/>
            </a:avLst>
          </a:prstGeom>
          <a:solidFill>
            <a:srgbClr val="F5F1EB"/>
          </a:solidFill>
          <a:ln w="12685" cap="flat">
            <a:noFill/>
            <a:prstDash val="solid"/>
            <a:miter/>
          </a:ln>
          <a:effectLst/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TID UI" panose="02000503000000020004" pitchFamily="2" charset="0"/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758" y="2298722"/>
            <a:ext cx="5040328" cy="3363760"/>
          </a:xfrm>
        </p:spPr>
        <p:txBody>
          <a:bodyPr>
            <a:normAutofit/>
          </a:bodyPr>
          <a:lstStyle>
            <a:lvl1pPr marL="0" indent="-178237">
              <a:lnSpc>
                <a:spcPct val="114000"/>
              </a:lnSpc>
              <a:spcBef>
                <a:spcPts val="0"/>
              </a:spcBef>
              <a:buNone/>
              <a:tabLst>
                <a:tab pos="508568" algn="l"/>
                <a:tab pos="1349845" algn="l"/>
                <a:tab pos="2233106" algn="l"/>
                <a:tab pos="3147262" algn="l"/>
              </a:tabLst>
              <a:defRPr sz="1796" b="0" i="0">
                <a:latin typeface="TID UI" panose="02000503000000020004" pitchFamily="2" charset="0"/>
              </a:defRPr>
            </a:lvl1pPr>
            <a:lvl2pPr>
              <a:lnSpc>
                <a:spcPts val="1697"/>
              </a:lnSpc>
              <a:defRPr sz="1198"/>
            </a:lvl2pPr>
            <a:lvl3pPr>
              <a:lnSpc>
                <a:spcPts val="1697"/>
              </a:lnSpc>
              <a:defRPr sz="1198"/>
            </a:lvl3pPr>
            <a:lvl4pPr>
              <a:lnSpc>
                <a:spcPts val="1697"/>
              </a:lnSpc>
              <a:defRPr sz="1198"/>
            </a:lvl4pPr>
            <a:lvl5pPr>
              <a:lnSpc>
                <a:spcPts val="1697"/>
              </a:lnSpc>
              <a:defRPr sz="1198"/>
            </a:lvl5pPr>
          </a:lstStyle>
          <a:p>
            <a:pPr lvl="0"/>
            <a:endParaRPr lang="nb-NO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A530C78-E017-44A1-88C0-C99FDD94BBC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1558" y="2298722"/>
            <a:ext cx="5040328" cy="3363760"/>
          </a:xfrm>
        </p:spPr>
        <p:txBody>
          <a:bodyPr>
            <a:normAutofit/>
          </a:bodyPr>
          <a:lstStyle>
            <a:lvl1pPr marL="0" indent="-168731">
              <a:lnSpc>
                <a:spcPct val="114000"/>
              </a:lnSpc>
              <a:spcBef>
                <a:spcPts val="0"/>
              </a:spcBef>
              <a:buNone/>
              <a:tabLst>
                <a:tab pos="529165" algn="l"/>
                <a:tab pos="882469" algn="l"/>
                <a:tab pos="1320535" algn="l"/>
                <a:tab pos="1786327" algn="l"/>
                <a:tab pos="2233898" algn="l"/>
              </a:tabLst>
              <a:defRPr sz="1796" b="0" i="0">
                <a:latin typeface="TID UI" panose="02000503000000020004" pitchFamily="2" charset="0"/>
              </a:defRPr>
            </a:lvl1pPr>
            <a:lvl2pPr>
              <a:lnSpc>
                <a:spcPts val="1697"/>
              </a:lnSpc>
              <a:defRPr sz="1198"/>
            </a:lvl2pPr>
            <a:lvl3pPr>
              <a:lnSpc>
                <a:spcPts val="1697"/>
              </a:lnSpc>
              <a:defRPr sz="1198"/>
            </a:lvl3pPr>
            <a:lvl4pPr>
              <a:lnSpc>
                <a:spcPts val="1697"/>
              </a:lnSpc>
              <a:defRPr sz="1198"/>
            </a:lvl4pPr>
            <a:lvl5pPr>
              <a:lnSpc>
                <a:spcPts val="1697"/>
              </a:lnSpc>
              <a:defRPr sz="1198"/>
            </a:lvl5pPr>
          </a:lstStyle>
          <a:p>
            <a:pPr lvl="0"/>
            <a:endParaRPr lang="nb-NO"/>
          </a:p>
        </p:txBody>
      </p:sp>
      <p:sp>
        <p:nvSpPr>
          <p:cNvPr id="26" name="Plassholder for tekst 15">
            <a:extLst>
              <a:ext uri="{FF2B5EF4-FFF2-40B4-BE49-F238E27FC236}">
                <a16:creationId xmlns:a16="http://schemas.microsoft.com/office/drawing/2014/main" id="{83DBB647-9DA2-4FD6-A3B5-4FFAA24498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1558" y="1881833"/>
            <a:ext cx="5040328" cy="2815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796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4E82668-0C9C-463E-8484-6B36EE9DD1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b="0" i="0">
                <a:latin typeface="TID UI" panose="02000503000000020004" pitchFamily="2" charset="0"/>
              </a:defRPr>
            </a:lvl1pPr>
          </a:lstStyle>
          <a:p>
            <a:fld id="{5BED8B3D-DD6F-4F15-AFB3-D382970B1B8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AF0D7D22-D550-3B22-35DF-3ADFA51BF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6190" y="6163758"/>
            <a:ext cx="394658" cy="339491"/>
          </a:xfrm>
          <a:prstGeom prst="rect">
            <a:avLst/>
          </a:prstGeom>
        </p:spPr>
      </p:pic>
      <p:sp>
        <p:nvSpPr>
          <p:cNvPr id="6" name="Plassholder for tekst 10">
            <a:extLst>
              <a:ext uri="{FF2B5EF4-FFF2-40B4-BE49-F238E27FC236}">
                <a16:creationId xmlns:a16="http://schemas.microsoft.com/office/drawing/2014/main" id="{B2592617-44BB-8F8E-CF29-F6CD99DEBF2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0114" y="1881833"/>
            <a:ext cx="5040328" cy="281573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nb-NO" sz="1796" dirty="0">
                <a:solidFill>
                  <a:schemeClr val="tx2"/>
                </a:solidFill>
                <a:latin typeface="+mj-lt"/>
              </a:defRPr>
            </a:lvl1pPr>
          </a:lstStyle>
          <a:p>
            <a:pPr marL="224550" lvl="0" indent="-224550">
              <a:lnSpc>
                <a:spcPct val="100000"/>
              </a:lnSpc>
            </a:pPr>
            <a:r>
              <a:rPr lang="nb-NO"/>
              <a:t>Overskrift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6CE2C-D752-9D0B-E9DA-26439712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815096"/>
            <a:ext cx="11525885" cy="4914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7344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elt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tekst 12">
            <a:extLst>
              <a:ext uri="{FF2B5EF4-FFF2-40B4-BE49-F238E27FC236}">
                <a16:creationId xmlns:a16="http://schemas.microsoft.com/office/drawing/2014/main" id="{C57B31C1-4153-4115-BBBC-22386B04CC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963" y="1313543"/>
            <a:ext cx="3647151" cy="4634326"/>
          </a:xfrm>
          <a:prstGeom prst="roundRect">
            <a:avLst>
              <a:gd name="adj" fmla="val 2323"/>
            </a:avLst>
          </a:prstGeom>
          <a:solidFill>
            <a:schemeClr val="bg2"/>
          </a:solidFill>
          <a:ln w="12685" cap="flat">
            <a:noFill/>
            <a:prstDash val="solid"/>
            <a:miter/>
          </a:ln>
          <a:effectLst/>
        </p:spPr>
        <p:txBody>
          <a:bodyPr/>
          <a:lstStyle>
            <a:lvl1pPr marL="0" indent="0">
              <a:buNone/>
              <a:defRPr b="0" i="0">
                <a:solidFill>
                  <a:srgbClr val="F7F7FD"/>
                </a:solidFill>
                <a:latin typeface="TID UI" panose="02000503000000020004" pitchFamily="2" charset="0"/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7" name="Plassholder for tekst 12">
            <a:extLst>
              <a:ext uri="{FF2B5EF4-FFF2-40B4-BE49-F238E27FC236}">
                <a16:creationId xmlns:a16="http://schemas.microsoft.com/office/drawing/2014/main" id="{29483328-371F-4094-B2C6-194A6F9CBE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6484" y="1307456"/>
            <a:ext cx="3690240" cy="4634325"/>
          </a:xfrm>
          <a:prstGeom prst="roundRect">
            <a:avLst>
              <a:gd name="adj" fmla="val 2323"/>
            </a:avLst>
          </a:prstGeom>
          <a:solidFill>
            <a:srgbClr val="FFEAE0"/>
          </a:solidFill>
          <a:ln w="12685" cap="flat">
            <a:noFill/>
            <a:prstDash val="solid"/>
            <a:miter/>
          </a:ln>
          <a:effectLst/>
        </p:spPr>
        <p:txBody>
          <a:bodyPr anchor="t" anchorCtr="0"/>
          <a:lstStyle>
            <a:lvl1pPr marL="0" indent="0">
              <a:buNone/>
              <a:defRPr b="0" i="0">
                <a:solidFill>
                  <a:srgbClr val="F7F7FD"/>
                </a:solidFill>
                <a:latin typeface="TID UI" panose="02000503000000020004" pitchFamily="2" charset="0"/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8" name="Plassholder for tekst 12">
            <a:extLst>
              <a:ext uri="{FF2B5EF4-FFF2-40B4-BE49-F238E27FC236}">
                <a16:creationId xmlns:a16="http://schemas.microsoft.com/office/drawing/2014/main" id="{570327FA-CFB3-4796-8727-D5B1F03209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78677" y="1307456"/>
            <a:ext cx="3678360" cy="4634325"/>
          </a:xfrm>
          <a:prstGeom prst="roundRect">
            <a:avLst>
              <a:gd name="adj" fmla="val 2323"/>
            </a:avLst>
          </a:prstGeom>
          <a:solidFill>
            <a:schemeClr val="bg2"/>
          </a:solidFill>
          <a:ln w="12685" cap="flat">
            <a:noFill/>
            <a:prstDash val="solid"/>
            <a:miter/>
          </a:ln>
          <a:effectLst/>
        </p:spPr>
        <p:txBody>
          <a:bodyPr/>
          <a:lstStyle>
            <a:lvl1pPr marL="0" indent="0">
              <a:buNone/>
              <a:defRPr b="0" i="0">
                <a:solidFill>
                  <a:srgbClr val="F7F7FD"/>
                </a:solidFill>
                <a:latin typeface="TID UI" panose="02000503000000020004" pitchFamily="2" charset="0"/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6641" y="2270149"/>
            <a:ext cx="3096202" cy="3384062"/>
          </a:xfrm>
        </p:spPr>
        <p:txBody>
          <a:bodyPr>
            <a:normAutofit/>
          </a:bodyPr>
          <a:lstStyle>
            <a:lvl1pPr marL="0" indent="-178237">
              <a:lnSpc>
                <a:spcPct val="120000"/>
              </a:lnSpc>
              <a:buNone/>
              <a:tabLst>
                <a:tab pos="529165" algn="l"/>
                <a:tab pos="1371234" algn="l"/>
              </a:tabLst>
              <a:defRPr sz="1497" b="0" i="0">
                <a:solidFill>
                  <a:schemeClr val="tx2"/>
                </a:solidFill>
                <a:latin typeface="TID UI" panose="02000503000000020004" pitchFamily="2" charset="0"/>
              </a:defRPr>
            </a:lvl1pPr>
            <a:lvl2pPr>
              <a:lnSpc>
                <a:spcPts val="1697"/>
              </a:lnSpc>
              <a:defRPr sz="1198"/>
            </a:lvl2pPr>
            <a:lvl3pPr>
              <a:lnSpc>
                <a:spcPts val="1697"/>
              </a:lnSpc>
              <a:defRPr sz="1198"/>
            </a:lvl3pPr>
            <a:lvl4pPr>
              <a:lnSpc>
                <a:spcPts val="1697"/>
              </a:lnSpc>
              <a:defRPr sz="1198"/>
            </a:lvl4pPr>
            <a:lvl5pPr>
              <a:lnSpc>
                <a:spcPts val="1697"/>
              </a:lnSpc>
              <a:defRPr sz="1198"/>
            </a:lvl5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7C2E3982-A914-40A2-86EC-BBE5F0B61A3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>
                <a:latin typeface="TID UI" panose="02000503000000020004" pitchFamily="2" charset="0"/>
              </a:defRPr>
            </a:lvl1pPr>
          </a:lstStyle>
          <a:p>
            <a:fld id="{66F151DC-B5E5-497C-BC65-BC7F54A16411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948C9B9A-5EDF-C7C2-48EA-766DC2FE41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6190" y="6163758"/>
            <a:ext cx="394658" cy="33949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F562DD-6A77-CDC8-BB40-D317CACE464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552690" y="2270149"/>
            <a:ext cx="3157108" cy="3384062"/>
          </a:xfrm>
        </p:spPr>
        <p:txBody>
          <a:bodyPr>
            <a:normAutofit/>
          </a:bodyPr>
          <a:lstStyle>
            <a:lvl1pPr marL="0" indent="-178237">
              <a:lnSpc>
                <a:spcPct val="120000"/>
              </a:lnSpc>
              <a:buNone/>
              <a:tabLst>
                <a:tab pos="529165" algn="l"/>
                <a:tab pos="1349845" algn="l"/>
              </a:tabLst>
              <a:defRPr sz="1497" b="0" i="0">
                <a:solidFill>
                  <a:schemeClr val="tx2"/>
                </a:solidFill>
                <a:latin typeface="TID UI" panose="02000503000000020004" pitchFamily="2" charset="0"/>
              </a:defRPr>
            </a:lvl1pPr>
            <a:lvl2pPr>
              <a:lnSpc>
                <a:spcPts val="1697"/>
              </a:lnSpc>
              <a:defRPr sz="1198"/>
            </a:lvl2pPr>
            <a:lvl3pPr>
              <a:lnSpc>
                <a:spcPts val="1697"/>
              </a:lnSpc>
              <a:defRPr sz="1198"/>
            </a:lvl3pPr>
            <a:lvl4pPr>
              <a:lnSpc>
                <a:spcPts val="1697"/>
              </a:lnSpc>
              <a:defRPr sz="1198"/>
            </a:lvl4pPr>
            <a:lvl5pPr>
              <a:lnSpc>
                <a:spcPts val="1697"/>
              </a:lnSpc>
              <a:defRPr sz="1198"/>
            </a:lvl5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356DE1F-F31E-38D0-7916-759FEDFB170E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8458738" y="2270149"/>
            <a:ext cx="3157108" cy="3384062"/>
          </a:xfrm>
        </p:spPr>
        <p:txBody>
          <a:bodyPr>
            <a:normAutofit/>
          </a:bodyPr>
          <a:lstStyle>
            <a:lvl1pPr marL="0" indent="-178237">
              <a:lnSpc>
                <a:spcPct val="120000"/>
              </a:lnSpc>
              <a:buNone/>
              <a:tabLst>
                <a:tab pos="529165" algn="l"/>
                <a:tab pos="1371234" algn="l"/>
              </a:tabLst>
              <a:defRPr sz="1497" b="0" i="0">
                <a:solidFill>
                  <a:schemeClr val="tx2"/>
                </a:solidFill>
                <a:latin typeface="TID UI" panose="02000503000000020004" pitchFamily="2" charset="0"/>
              </a:defRPr>
            </a:lvl1pPr>
            <a:lvl2pPr>
              <a:lnSpc>
                <a:spcPts val="1697"/>
              </a:lnSpc>
              <a:defRPr sz="1198"/>
            </a:lvl2pPr>
            <a:lvl3pPr>
              <a:lnSpc>
                <a:spcPts val="1697"/>
              </a:lnSpc>
              <a:defRPr sz="1198"/>
            </a:lvl3pPr>
            <a:lvl4pPr>
              <a:lnSpc>
                <a:spcPts val="1697"/>
              </a:lnSpc>
              <a:defRPr sz="1198"/>
            </a:lvl4pPr>
            <a:lvl5pPr>
              <a:lnSpc>
                <a:spcPts val="1697"/>
              </a:lnSpc>
              <a:defRPr sz="1198"/>
            </a:lvl5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tekst 15">
            <a:extLst>
              <a:ext uri="{FF2B5EF4-FFF2-40B4-BE49-F238E27FC236}">
                <a16:creationId xmlns:a16="http://schemas.microsoft.com/office/drawing/2014/main" id="{5C450155-274F-D9C5-E8C5-1CC30A7F0F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7941" y="1626188"/>
            <a:ext cx="3171857" cy="26324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/>
          </a:p>
        </p:txBody>
      </p:sp>
      <p:sp>
        <p:nvSpPr>
          <p:cNvPr id="9" name="Plassholder for tekst 15">
            <a:extLst>
              <a:ext uri="{FF2B5EF4-FFF2-40B4-BE49-F238E27FC236}">
                <a16:creationId xmlns:a16="http://schemas.microsoft.com/office/drawing/2014/main" id="{257CCF33-7D12-DD90-7B4E-5F92CB1D1EE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31768" y="1626188"/>
            <a:ext cx="3171857" cy="272838"/>
          </a:xfrm>
        </p:spPr>
        <p:txBody>
          <a:bodyPr wrap="square">
            <a:normAutofit/>
          </a:bodyPr>
          <a:lstStyle>
            <a:lvl1pPr marL="0" indent="0">
              <a:lnSpc>
                <a:spcPts val="2196"/>
              </a:lnSpc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B5CFD3BE-C4CA-AA9B-2C73-583A1AC98EB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0115" y="1626188"/>
            <a:ext cx="3171857" cy="26324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nb-NO" sz="1800" dirty="0">
                <a:solidFill>
                  <a:schemeClr val="tx2"/>
                </a:solidFill>
                <a:latin typeface="+mj-lt"/>
              </a:defRPr>
            </a:lvl1pPr>
          </a:lstStyle>
          <a:p>
            <a:pPr marL="224550" lvl="0" indent="-224550">
              <a:lnSpc>
                <a:spcPct val="100000"/>
              </a:lnSpc>
            </a:pPr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396F7-DC40-6D83-A5CC-6B46899DA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94062"/>
            <a:ext cx="11518372" cy="4914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4744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- Lys">
    <p:bg>
      <p:bgPr>
        <a:solidFill>
          <a:srgbClr val="F2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k 11">
            <a:extLst>
              <a:ext uri="{FF2B5EF4-FFF2-40B4-BE49-F238E27FC236}">
                <a16:creationId xmlns:a16="http://schemas.microsoft.com/office/drawing/2014/main" id="{1EB043B9-4396-C4C6-D9A5-46CAB0E4C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6190" y="6163758"/>
            <a:ext cx="394658" cy="3394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C3E059F-2BF1-6945-1D30-C4EE224138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727" y="1306167"/>
            <a:ext cx="11541082" cy="3869906"/>
          </a:xfrm>
        </p:spPr>
        <p:txBody>
          <a:bodyPr anchor="ctr" anchorCtr="1"/>
          <a:lstStyle>
            <a:lvl1pPr algn="ctr">
              <a:lnSpc>
                <a:spcPct val="100000"/>
              </a:lnSpc>
              <a:spcBef>
                <a:spcPts val="0"/>
              </a:spcBef>
              <a:defRPr sz="3593" i="1" spc="-2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/>
              <a:t>«Ruter gjør det superenkelt å reise rundt i hovedstadsregionen. De vet hva som er viktig </a:t>
            </a:r>
            <a:br>
              <a:rPr lang="nb-NO"/>
            </a:br>
            <a:r>
              <a:rPr lang="nb-NO"/>
              <a:t>for meg og løser opp floker i hverdagen. </a:t>
            </a:r>
            <a:br>
              <a:rPr lang="nb-NO"/>
            </a:br>
            <a:br>
              <a:rPr lang="nb-NO"/>
            </a:br>
            <a:r>
              <a:rPr lang="nb-NO"/>
              <a:t>De viser også at når jeg reiser med Ruter, </a:t>
            </a:r>
            <a:br>
              <a:rPr lang="nb-NO"/>
            </a:br>
            <a:r>
              <a:rPr lang="nb-NO"/>
              <a:t>er det bra både for meg, miljøet og </a:t>
            </a:r>
            <a:br>
              <a:rPr lang="nb-NO"/>
            </a:br>
            <a:r>
              <a:rPr lang="nb-NO"/>
              <a:t>folkene som bor her.»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101F1C5-10FD-F255-9437-51EF60B7AB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</a:blip>
          <a:srcRect t="4702" r="36767"/>
          <a:stretch>
            <a:fillRect/>
          </a:stretch>
        </p:blipFill>
        <p:spPr>
          <a:xfrm rot="3080627">
            <a:off x="9531451" y="3267477"/>
            <a:ext cx="2866407" cy="5441147"/>
          </a:xfrm>
          <a:custGeom>
            <a:avLst/>
            <a:gdLst>
              <a:gd name="connsiteX0" fmla="*/ 0 w 5744781"/>
              <a:gd name="connsiteY0" fmla="*/ 0 h 10881586"/>
              <a:gd name="connsiteX1" fmla="*/ 5744781 w 5744781"/>
              <a:gd name="connsiteY1" fmla="*/ 4595234 h 10881586"/>
              <a:gd name="connsiteX2" fmla="*/ 716346 w 5744781"/>
              <a:gd name="connsiteY2" fmla="*/ 10881586 h 10881586"/>
              <a:gd name="connsiteX3" fmla="*/ 0 w 5744781"/>
              <a:gd name="connsiteY3" fmla="*/ 10881586 h 1088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781" h="10881586">
                <a:moveTo>
                  <a:pt x="0" y="0"/>
                </a:moveTo>
                <a:lnTo>
                  <a:pt x="5744781" y="4595234"/>
                </a:lnTo>
                <a:lnTo>
                  <a:pt x="716346" y="10881586"/>
                </a:lnTo>
                <a:lnTo>
                  <a:pt x="0" y="10881586"/>
                </a:lnTo>
                <a:close/>
              </a:path>
            </a:pathLst>
          </a:custGeom>
        </p:spPr>
      </p:pic>
      <p:sp>
        <p:nvSpPr>
          <p:cNvPr id="2" name="Plassholder for tekst 5">
            <a:extLst>
              <a:ext uri="{FF2B5EF4-FFF2-40B4-BE49-F238E27FC236}">
                <a16:creationId xmlns:a16="http://schemas.microsoft.com/office/drawing/2014/main" id="{D96C415C-A865-4624-9AFC-F91D0E49E0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74641" y="5502651"/>
            <a:ext cx="3279988" cy="3345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6D7196"/>
                </a:solidFill>
              </a:defRPr>
            </a:lvl1pPr>
          </a:lstStyle>
          <a:p>
            <a:pPr lvl="0"/>
            <a:r>
              <a:rPr lang="nb-NO"/>
              <a:t>- Forfatter</a:t>
            </a:r>
          </a:p>
        </p:txBody>
      </p:sp>
      <p:sp>
        <p:nvSpPr>
          <p:cNvPr id="4" name="Plassholder for lysbildenummer 7">
            <a:extLst>
              <a:ext uri="{FF2B5EF4-FFF2-40B4-BE49-F238E27FC236}">
                <a16:creationId xmlns:a16="http://schemas.microsoft.com/office/drawing/2014/main" id="{80C54BCF-BA04-BCAD-BF54-66DAF3F3E5F3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9120781" y="317997"/>
            <a:ext cx="2743379" cy="184281"/>
          </a:xfrm>
        </p:spPr>
        <p:txBody>
          <a:bodyPr/>
          <a:lstStyle>
            <a:lvl1pPr>
              <a:defRPr b="0" i="0">
                <a:latin typeface="TID UI" panose="02000503000000020004" pitchFamily="2" charset="0"/>
              </a:defRPr>
            </a:lvl1pPr>
          </a:lstStyle>
          <a:p>
            <a:fld id="{971044C8-A430-4791-9EA8-011DF172B2C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5100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punktl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22B5982B-6322-4389-806E-5F9A5662F6B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b="0" i="0">
                <a:latin typeface="TID UI" panose="02000503000000020004" pitchFamily="2" charset="0"/>
              </a:defRPr>
            </a:lvl1pPr>
          </a:lstStyle>
          <a:p>
            <a:fld id="{5E9836C9-296F-4D48-9D11-2B1B9E52127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BC187FA0-031A-7731-9FE4-7089FF711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3151" y="6166789"/>
            <a:ext cx="394658" cy="339491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B376D59-6EED-4F9B-2371-02B050D60B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8857" y="1704937"/>
            <a:ext cx="5324634" cy="80125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2096" b="0" i="0">
                <a:solidFill>
                  <a:srgbClr val="6D7196"/>
                </a:solidFill>
                <a:latin typeface="TID UI" panose="02000503000000020004" pitchFamily="2" charset="0"/>
                <a:ea typeface="TID UI" panose="02000503000000020004" pitchFamily="2" charset="0"/>
                <a:cs typeface="TID UI" panose="02000503000000020004" pitchFamily="2" charset="0"/>
              </a:defRPr>
            </a:lvl1pPr>
            <a:lvl2pPr marL="224550" indent="0">
              <a:buNone/>
              <a:defRPr sz="2096" b="0" i="0">
                <a:latin typeface="TID UI" panose="02000503000000020004" pitchFamily="2" charset="0"/>
                <a:ea typeface="TID UI" panose="02000503000000020004" pitchFamily="2" charset="0"/>
                <a:cs typeface="TID UI" panose="02000503000000020004" pitchFamily="2" charset="0"/>
              </a:defRPr>
            </a:lvl2pPr>
            <a:lvl3pPr marL="449100" indent="0">
              <a:buNone/>
              <a:defRPr sz="2096" b="0" i="0">
                <a:latin typeface="TID UI" panose="02000503000000020004" pitchFamily="2" charset="0"/>
                <a:ea typeface="TID UI" panose="02000503000000020004" pitchFamily="2" charset="0"/>
                <a:cs typeface="TID UI" panose="02000503000000020004" pitchFamily="2" charset="0"/>
              </a:defRPr>
            </a:lvl3pPr>
            <a:lvl4pPr marL="673650" indent="0">
              <a:buNone/>
              <a:defRPr sz="2096" b="0" i="0">
                <a:latin typeface="TID UI" panose="02000503000000020004" pitchFamily="2" charset="0"/>
                <a:ea typeface="TID UI" panose="02000503000000020004" pitchFamily="2" charset="0"/>
                <a:cs typeface="TID UI" panose="02000503000000020004" pitchFamily="2" charset="0"/>
              </a:defRPr>
            </a:lvl4pPr>
            <a:lvl5pPr marL="898200" indent="0">
              <a:buNone/>
              <a:defRPr sz="2096" b="0" i="0">
                <a:latin typeface="TID UI" panose="02000503000000020004" pitchFamily="2" charset="0"/>
                <a:ea typeface="TID UI" panose="02000503000000020004" pitchFamily="2" charset="0"/>
                <a:cs typeface="TID UI" panose="02000503000000020004" pitchFamily="2" charset="0"/>
              </a:defRPr>
            </a:lvl5pPr>
          </a:lstStyle>
          <a:p>
            <a:pPr lvl="0"/>
            <a:r>
              <a:rPr lang="nb-NO"/>
              <a:t>Undertittel </a:t>
            </a:r>
          </a:p>
        </p:txBody>
      </p:sp>
      <p:sp>
        <p:nvSpPr>
          <p:cNvPr id="6" name="Platshållare för innehåll 6">
            <a:extLst>
              <a:ext uri="{FF2B5EF4-FFF2-40B4-BE49-F238E27FC236}">
                <a16:creationId xmlns:a16="http://schemas.microsoft.com/office/drawing/2014/main" id="{3AE040CD-25D0-32DD-89FF-5440670EC09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08511" y="1701185"/>
            <a:ext cx="5650093" cy="43363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Nivå två</a:t>
            </a:r>
          </a:p>
          <a:p>
            <a:pPr lvl="2"/>
            <a:r>
              <a:rPr lang="nb-NO"/>
              <a:t>Nivå tre</a:t>
            </a:r>
          </a:p>
          <a:p>
            <a:pPr lvl="3"/>
            <a:r>
              <a:rPr lang="nb-NO"/>
              <a:t>Nivå fyra</a:t>
            </a:r>
          </a:p>
          <a:p>
            <a:pPr lvl="4"/>
            <a:r>
              <a:rPr lang="nb-NO"/>
              <a:t>Nivå fem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4AFC86-1936-6087-0E69-084BC3FA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55" y="899438"/>
            <a:ext cx="11194480" cy="491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1391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6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li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7">
            <a:extLst>
              <a:ext uri="{FF2B5EF4-FFF2-40B4-BE49-F238E27FC236}">
                <a16:creationId xmlns:a16="http://schemas.microsoft.com/office/drawing/2014/main" id="{959E4CEB-EB1E-8E3C-61D7-D6009706C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0781" y="336408"/>
            <a:ext cx="2743379" cy="1842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198" b="0" i="0">
                <a:solidFill>
                  <a:srgbClr val="6D7196"/>
                </a:solidFill>
                <a:latin typeface="TID UI" panose="02000503000000020004" pitchFamily="2" charset="0"/>
              </a:defRPr>
            </a:lvl1pPr>
          </a:lstStyle>
          <a:p>
            <a:fld id="{A88D26A2-7148-442F-8F36-8B5BCA08B80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3" name="Grafikk 4">
            <a:extLst>
              <a:ext uri="{FF2B5EF4-FFF2-40B4-BE49-F238E27FC236}">
                <a16:creationId xmlns:a16="http://schemas.microsoft.com/office/drawing/2014/main" id="{38224915-CE8F-432E-DDAA-4E38C8A19D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3151" y="6166789"/>
            <a:ext cx="394658" cy="3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04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 slide - Pastell">
    <p:bg>
      <p:bgPr>
        <a:solidFill>
          <a:srgbClr val="F9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7">
            <a:extLst>
              <a:ext uri="{FF2B5EF4-FFF2-40B4-BE49-F238E27FC236}">
                <a16:creationId xmlns:a16="http://schemas.microsoft.com/office/drawing/2014/main" id="{719C4F0A-531A-1DEB-6D41-616FC4494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0781" y="336408"/>
            <a:ext cx="2743379" cy="1842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198" b="0" i="0">
                <a:solidFill>
                  <a:srgbClr val="6D7196"/>
                </a:solidFill>
                <a:latin typeface="TID UI" panose="02000503000000020004" pitchFamily="2" charset="0"/>
              </a:defRPr>
            </a:lvl1pPr>
          </a:lstStyle>
          <a:p>
            <a:fld id="{A88D26A2-7148-442F-8F36-8B5BCA08B80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FCCA317A-65C4-DA16-713D-9D05FB73F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3151" y="6166789"/>
            <a:ext cx="394658" cy="3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- Enkel">
    <p:bg>
      <p:bgPr>
        <a:solidFill>
          <a:srgbClr val="1B1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727" y="2639056"/>
            <a:ext cx="11541082" cy="773981"/>
          </a:xfrm>
        </p:spPr>
        <p:txBody>
          <a:bodyPr wrap="square" anchor="b" anchorCtr="0"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5589" b="0" i="0">
                <a:solidFill>
                  <a:schemeClr val="lt1"/>
                </a:solidFill>
                <a:latin typeface="TID UI Medium" panose="02000503000000020004" pitchFamily="2" charset="0"/>
                <a:ea typeface="TID UI Medium" panose="02000503000000020004" pitchFamily="2" charset="0"/>
                <a:cs typeface="TID UI Medium" panose="02000503000000020004" pitchFamily="2" charset="0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title</a:t>
            </a:r>
            <a:r>
              <a:rPr lang="nb-NO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3718" y="3397130"/>
            <a:ext cx="11504567" cy="457433"/>
          </a:xfrm>
        </p:spPr>
        <p:txBody>
          <a:bodyPr anchor="t" anchorCtr="1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994" b="0" i="0">
                <a:solidFill>
                  <a:srgbClr val="B7C1FC"/>
                </a:solidFill>
                <a:latin typeface="TID UI" panose="02000503000000020004" pitchFamily="2" charset="0"/>
                <a:ea typeface="TID UI" panose="02000503000000020004" pitchFamily="2" charset="0"/>
                <a:cs typeface="TID UI" panose="02000503000000020004" pitchFamily="2" charset="0"/>
              </a:defRPr>
            </a:lvl1pPr>
            <a:lvl2pPr marL="456263" indent="0" algn="ctr">
              <a:buNone/>
              <a:defRPr sz="1996"/>
            </a:lvl2pPr>
            <a:lvl3pPr marL="912526" indent="0" algn="ctr">
              <a:buNone/>
              <a:defRPr sz="1796"/>
            </a:lvl3pPr>
            <a:lvl4pPr marL="1368788" indent="0" algn="ctr">
              <a:buNone/>
              <a:defRPr sz="1597"/>
            </a:lvl4pPr>
            <a:lvl5pPr marL="1825051" indent="0" algn="ctr">
              <a:buNone/>
              <a:defRPr sz="1597"/>
            </a:lvl5pPr>
            <a:lvl6pPr marL="2281314" indent="0" algn="ctr">
              <a:buNone/>
              <a:defRPr sz="1597"/>
            </a:lvl6pPr>
            <a:lvl7pPr marL="2737577" indent="0" algn="ctr">
              <a:buNone/>
              <a:defRPr sz="1597"/>
            </a:lvl7pPr>
            <a:lvl8pPr marL="3193840" indent="0" algn="ctr">
              <a:buNone/>
              <a:defRPr sz="1597"/>
            </a:lvl8pPr>
            <a:lvl9pPr marL="3650101" indent="0" algn="ctr">
              <a:buNone/>
              <a:defRPr sz="1597"/>
            </a:lvl9pPr>
          </a:lstStyle>
          <a:p>
            <a:pPr marL="0" marR="0" lvl="0" indent="0" algn="ctr" defTabSz="912526" rtl="0" eaLnBrk="1" fontAlgn="auto" latinLnBrk="0" hangingPunct="1">
              <a:lnSpc>
                <a:spcPts val="37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D UI" panose="020B0604020202020204" pitchFamily="34" charset="0"/>
              <a:buNone/>
              <a:tabLst/>
              <a:defRPr/>
            </a:pPr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subtitle</a:t>
            </a:r>
            <a:endParaRPr lang="nb-NO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D8C49B59-4206-E512-B2BA-50B1E5254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247" y="6160452"/>
            <a:ext cx="1580387" cy="3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24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lide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7">
            <a:extLst>
              <a:ext uri="{FF2B5EF4-FFF2-40B4-BE49-F238E27FC236}">
                <a16:creationId xmlns:a16="http://schemas.microsoft.com/office/drawing/2014/main" id="{0CA3C931-7441-37CA-7445-9C676393F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0781" y="336408"/>
            <a:ext cx="2743379" cy="1842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198" b="0" i="0">
                <a:solidFill>
                  <a:srgbClr val="6D7196"/>
                </a:solidFill>
                <a:latin typeface="TID UI" panose="02000503000000020004" pitchFamily="2" charset="0"/>
              </a:defRPr>
            </a:lvl1pPr>
          </a:lstStyle>
          <a:p>
            <a:fld id="{A88D26A2-7148-442F-8F36-8B5BCA08B80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3" name="Grafikk 4">
            <a:extLst>
              <a:ext uri="{FF2B5EF4-FFF2-40B4-BE49-F238E27FC236}">
                <a16:creationId xmlns:a16="http://schemas.microsoft.com/office/drawing/2014/main" id="{12DAF203-B942-BB2A-54A4-BD00D68694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3151" y="6166789"/>
            <a:ext cx="394658" cy="3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63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v1">
    <p:bg>
      <p:bgPr>
        <a:solidFill>
          <a:srgbClr val="F9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6B1E9B2A-3276-2D89-DFA7-06596D393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2787" y="661801"/>
            <a:ext cx="2566423" cy="551307"/>
          </a:xfrm>
          <a:prstGeom prst="rect">
            <a:avLst/>
          </a:prstGeom>
        </p:spPr>
      </p:pic>
      <p:pic>
        <p:nvPicPr>
          <p:cNvPr id="2" name="Graphic 9">
            <a:extLst>
              <a:ext uri="{FF2B5EF4-FFF2-40B4-BE49-F238E27FC236}">
                <a16:creationId xmlns:a16="http://schemas.microsoft.com/office/drawing/2014/main" id="{ED9C59CE-555B-4D5B-42DD-EDAD0A620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8826"/>
          <a:stretch/>
        </p:blipFill>
        <p:spPr>
          <a:xfrm>
            <a:off x="886488" y="1053548"/>
            <a:ext cx="10419023" cy="57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2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0C0ECA08-7A60-BE28-D402-DD89BFA0D9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9679" y="1178137"/>
            <a:ext cx="4612642" cy="452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07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h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27AE6E39-9D43-441B-9718-0423EEA22F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202875" cy="684371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TID UI" panose="02000503000000020004" pitchFamily="2" charset="0"/>
              </a:defRPr>
            </a:lvl1pPr>
          </a:lstStyle>
          <a:p>
            <a:endParaRPr lang="nb-NO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6F2A9EE3-2B42-AF5D-AD3C-C0E784CA30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0995" y="6160452"/>
            <a:ext cx="392390" cy="3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7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reis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0644" y="1165147"/>
            <a:ext cx="9107166" cy="737125"/>
          </a:xfr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defRPr sz="479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Agenda</a:t>
            </a:r>
          </a:p>
        </p:txBody>
      </p: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E121303E-EE40-72FD-9C65-DA837FE3A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061476" y="0"/>
            <a:ext cx="0" cy="6843713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k 4">
            <a:extLst>
              <a:ext uri="{FF2B5EF4-FFF2-40B4-BE49-F238E27FC236}">
                <a16:creationId xmlns:a16="http://schemas.microsoft.com/office/drawing/2014/main" id="{B8F88507-39B8-1DE5-A15B-82DC403F9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6190" y="6163758"/>
            <a:ext cx="394658" cy="33949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9BE1EDE3-5A19-3B7E-F1A2-90103DF88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39965" y="1344024"/>
            <a:ext cx="437344" cy="436404"/>
          </a:xfrm>
          <a:prstGeom prst="ellipse">
            <a:avLst/>
          </a:prstGeom>
          <a:solidFill>
            <a:schemeClr val="bg2"/>
          </a:solidFill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49" b="0" i="0">
              <a:latin typeface="TID UI" panose="02000503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9965" y="2126647"/>
            <a:ext cx="9107167" cy="3812735"/>
          </a:xfrm>
        </p:spPr>
        <p:txBody>
          <a:bodyPr>
            <a:noAutofit/>
          </a:bodyPr>
          <a:lstStyle>
            <a:lvl1pPr marL="896938" indent="-896938" algn="l" fontAlgn="ctr">
              <a:lnSpc>
                <a:spcPct val="113000"/>
              </a:lnSpc>
              <a:spcBef>
                <a:spcPts val="2500"/>
              </a:spcBef>
              <a:spcAft>
                <a:spcPts val="0"/>
              </a:spcAft>
              <a:buSzPct val="23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sz="2196" b="0" i="0">
                <a:solidFill>
                  <a:schemeClr val="tx2"/>
                </a:solidFill>
                <a:latin typeface="TID UI" panose="02000503000000020004" pitchFamily="2" charset="0"/>
              </a:defRPr>
            </a:lvl1pPr>
            <a:lvl2pPr marL="1566863" indent="-342900" algn="l">
              <a:spcBef>
                <a:spcPts val="500"/>
              </a:spcBef>
              <a:buFont typeface="Arial" panose="020B0604020202020204" pitchFamily="34" charset="0"/>
              <a:buChar char="•"/>
              <a:defRPr sz="1996"/>
            </a:lvl2pPr>
            <a:lvl3pPr marL="912526" indent="0" algn="ctr">
              <a:buNone/>
              <a:defRPr sz="1796"/>
            </a:lvl3pPr>
            <a:lvl4pPr marL="1368788" indent="0" algn="ctr">
              <a:buNone/>
              <a:defRPr sz="1597"/>
            </a:lvl4pPr>
            <a:lvl5pPr marL="1825051" indent="0" algn="ctr">
              <a:buNone/>
              <a:defRPr sz="1597"/>
            </a:lvl5pPr>
            <a:lvl6pPr marL="2281314" indent="0" algn="ctr">
              <a:buNone/>
              <a:defRPr sz="1597"/>
            </a:lvl6pPr>
            <a:lvl7pPr marL="2737577" indent="0" algn="ctr">
              <a:buNone/>
              <a:defRPr sz="1597"/>
            </a:lvl7pPr>
            <a:lvl8pPr marL="3193840" indent="0" algn="ctr">
              <a:buNone/>
              <a:defRPr sz="1597"/>
            </a:lvl8pPr>
            <a:lvl9pPr marL="3650101" indent="0" algn="ctr">
              <a:buNone/>
              <a:defRPr sz="1597"/>
            </a:lvl9pPr>
          </a:lstStyle>
          <a:p>
            <a:r>
              <a:rPr lang="nb-NO"/>
              <a:t>1. Introduksjon og bakgrunn</a:t>
            </a:r>
          </a:p>
          <a:p>
            <a:pPr lvl="1"/>
            <a:r>
              <a:rPr lang="nb-NO"/>
              <a:t>Nivå 2</a:t>
            </a:r>
          </a:p>
        </p:txBody>
      </p:sp>
    </p:spTree>
    <p:extLst>
      <p:ext uri="{BB962C8B-B14F-4D97-AF65-F5344CB8AC3E}">
        <p14:creationId xmlns:p14="http://schemas.microsoft.com/office/powerpoint/2010/main" val="86451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enk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50C726D-B190-3BAD-B8FF-EFC4379A1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4963" y="377460"/>
            <a:ext cx="4642073" cy="6137275"/>
          </a:xfrm>
          <a:prstGeom prst="roundRect">
            <a:avLst>
              <a:gd name="adj" fmla="val 4011"/>
            </a:avLst>
          </a:prstGeom>
          <a:solidFill>
            <a:srgbClr val="F9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8" b="0" i="0">
              <a:latin typeface="TID UI" panose="02000503000000020004" pitchFamily="2" charset="0"/>
            </a:endParaRPr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BA71A24A-D2AE-6609-0FEF-06D0A3AE9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58813" y="1614870"/>
            <a:ext cx="3738082" cy="3730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2072" y="1162363"/>
            <a:ext cx="6474966" cy="737125"/>
          </a:xfr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defRPr sz="479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/>
              <a:t>Agenda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2072" y="2202088"/>
            <a:ext cx="6475737" cy="3714872"/>
          </a:xfrm>
        </p:spPr>
        <p:txBody>
          <a:bodyPr>
            <a:normAutofit/>
          </a:bodyPr>
          <a:lstStyle>
            <a:lvl1pPr marL="456286" indent="-456286" algn="l">
              <a:lnSpc>
                <a:spcPct val="114000"/>
              </a:lnSpc>
              <a:spcBef>
                <a:spcPts val="0"/>
              </a:spcBef>
              <a:spcAft>
                <a:spcPts val="1796"/>
              </a:spcAft>
              <a:buAutoNum type="arabicPeriod"/>
              <a:defRPr sz="2000" b="0" i="0">
                <a:solidFill>
                  <a:schemeClr val="tx2"/>
                </a:solidFill>
                <a:latin typeface="TID UI" panose="02000503000000020004" pitchFamily="2" charset="0"/>
              </a:defRPr>
            </a:lvl1pPr>
            <a:lvl2pPr marL="456263" indent="0" algn="ctr">
              <a:buNone/>
              <a:defRPr sz="1996"/>
            </a:lvl2pPr>
            <a:lvl3pPr marL="912526" indent="0" algn="ctr">
              <a:buNone/>
              <a:defRPr sz="1796"/>
            </a:lvl3pPr>
            <a:lvl4pPr marL="1368788" indent="0" algn="ctr">
              <a:buNone/>
              <a:defRPr sz="1597"/>
            </a:lvl4pPr>
            <a:lvl5pPr marL="1825051" indent="0" algn="ctr">
              <a:buNone/>
              <a:defRPr sz="1597"/>
            </a:lvl5pPr>
            <a:lvl6pPr marL="2281314" indent="0" algn="ctr">
              <a:buNone/>
              <a:defRPr sz="1597"/>
            </a:lvl6pPr>
            <a:lvl7pPr marL="2737577" indent="0" algn="ctr">
              <a:buNone/>
              <a:defRPr sz="1597"/>
            </a:lvl7pPr>
            <a:lvl8pPr marL="3193840" indent="0" algn="ctr">
              <a:buNone/>
              <a:defRPr sz="1597"/>
            </a:lvl8pPr>
            <a:lvl9pPr marL="3650101" indent="0" algn="ctr">
              <a:buNone/>
              <a:defRPr sz="1597"/>
            </a:lvl9pPr>
          </a:lstStyle>
          <a:p>
            <a:r>
              <a:rPr lang="nb-NO"/>
              <a:t>Introduksjon og bakgrunn</a:t>
            </a:r>
          </a:p>
          <a:p>
            <a:r>
              <a:rPr lang="nb-NO"/>
              <a:t>Demografi, kjennskap og reisefrekvens</a:t>
            </a:r>
          </a:p>
          <a:p>
            <a:r>
              <a:rPr lang="nb-NO"/>
              <a:t>Markører som har blitt testet</a:t>
            </a:r>
          </a:p>
          <a:p>
            <a:r>
              <a:rPr lang="nb-NO"/>
              <a:t>Resultat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EB043B9-4396-C4C6-D9A5-46CAB0E4C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6190" y="6163758"/>
            <a:ext cx="394658" cy="339491"/>
          </a:xfrm>
          <a:prstGeom prst="rect">
            <a:avLst/>
          </a:prstGeom>
        </p:spPr>
      </p:pic>
      <p:sp>
        <p:nvSpPr>
          <p:cNvPr id="15" name="Plassholder for lysbildenummer 10">
            <a:extLst>
              <a:ext uri="{FF2B5EF4-FFF2-40B4-BE49-F238E27FC236}">
                <a16:creationId xmlns:a16="http://schemas.microsoft.com/office/drawing/2014/main" id="{5419CBA7-3544-7BCC-6322-F903D964EE7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318117" y="288587"/>
            <a:ext cx="546043" cy="190618"/>
          </a:xfrm>
        </p:spPr>
        <p:txBody>
          <a:bodyPr wrap="square" anchor="b" anchorCtr="0">
            <a:noAutofit/>
          </a:bodyPr>
          <a:lstStyle>
            <a:lvl1pPr algn="r">
              <a:defRPr b="0" i="0">
                <a:latin typeface="TID UI" panose="02000503000000020004" pitchFamily="2" charset="0"/>
              </a:defRPr>
            </a:lvl1pPr>
          </a:lstStyle>
          <a:p>
            <a:fld id="{6D65A19B-F501-47C9-98E5-3946BFE4C50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369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 - Mørk blå">
    <p:bg>
      <p:bgPr>
        <a:solidFill>
          <a:srgbClr val="1B1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412D2757-2970-7F2C-137C-4606D8CB2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rcRect t="9165" r="31877"/>
          <a:stretch>
            <a:fillRect/>
          </a:stretch>
        </p:blipFill>
        <p:spPr>
          <a:xfrm rot="3080627">
            <a:off x="6175716" y="-331570"/>
            <a:ext cx="6373926" cy="10704976"/>
          </a:xfrm>
          <a:custGeom>
            <a:avLst/>
            <a:gdLst>
              <a:gd name="connsiteX0" fmla="*/ 0 w 12774465"/>
              <a:gd name="connsiteY0" fmla="*/ 2579746 h 21408559"/>
              <a:gd name="connsiteX1" fmla="*/ 2063532 w 12774465"/>
              <a:gd name="connsiteY1" fmla="*/ 0 h 21408559"/>
              <a:gd name="connsiteX2" fmla="*/ 12774465 w 12774465"/>
              <a:gd name="connsiteY2" fmla="*/ 8567645 h 21408559"/>
              <a:gd name="connsiteX3" fmla="*/ 2503054 w 12774465"/>
              <a:gd name="connsiteY3" fmla="*/ 21408559 h 21408559"/>
              <a:gd name="connsiteX4" fmla="*/ 0 w 12774465"/>
              <a:gd name="connsiteY4" fmla="*/ 21408558 h 2140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4465" h="21408559">
                <a:moveTo>
                  <a:pt x="0" y="2579746"/>
                </a:moveTo>
                <a:lnTo>
                  <a:pt x="2063532" y="0"/>
                </a:lnTo>
                <a:lnTo>
                  <a:pt x="12774465" y="8567645"/>
                </a:lnTo>
                <a:lnTo>
                  <a:pt x="2503054" y="21408559"/>
                </a:lnTo>
                <a:lnTo>
                  <a:pt x="0" y="21408558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2968575"/>
            <a:ext cx="11522495" cy="718697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5190" b="0" i="0" spc="-10" baseline="0">
                <a:solidFill>
                  <a:schemeClr val="accent2"/>
                </a:solidFill>
                <a:latin typeface="TID UI" panose="02000503000000020004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lysbildenummer 10">
            <a:extLst>
              <a:ext uri="{FF2B5EF4-FFF2-40B4-BE49-F238E27FC236}">
                <a16:creationId xmlns:a16="http://schemas.microsoft.com/office/drawing/2014/main" id="{1E46A2B9-BE73-1718-BBBE-3E6A45DE889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318117" y="331244"/>
            <a:ext cx="546043" cy="190618"/>
          </a:xfrm>
        </p:spPr>
        <p:txBody>
          <a:bodyPr wrap="square" anchor="b" anchorCtr="0">
            <a:noAutofit/>
          </a:bodyPr>
          <a:lstStyle>
            <a:lvl1pPr algn="r">
              <a:defRPr b="0" i="0">
                <a:solidFill>
                  <a:schemeClr val="bg1"/>
                </a:solidFill>
                <a:latin typeface="TID UI" panose="02000503000000020004" pitchFamily="2" charset="0"/>
              </a:defRPr>
            </a:lvl1pPr>
          </a:lstStyle>
          <a:p>
            <a:fld id="{6D65A19B-F501-47C9-98E5-3946BFE4C50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B268CA55-A5E1-4834-224C-3FCACDA7E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0995" y="6160452"/>
            <a:ext cx="392390" cy="3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5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 - lys">
    <p:bg>
      <p:bgPr>
        <a:solidFill>
          <a:srgbClr val="F9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DB321DBE-F3FA-161A-52B4-AB6605911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rcRect t="17272" r="6936"/>
          <a:stretch>
            <a:fillRect/>
          </a:stretch>
        </p:blipFill>
        <p:spPr>
          <a:xfrm rot="2971806">
            <a:off x="4504534" y="-1150533"/>
            <a:ext cx="9662023" cy="8151415"/>
          </a:xfrm>
          <a:custGeom>
            <a:avLst/>
            <a:gdLst>
              <a:gd name="connsiteX0" fmla="*/ 0 w 19364387"/>
              <a:gd name="connsiteY0" fmla="*/ 10466794 h 16301768"/>
              <a:gd name="connsiteX1" fmla="*/ 8929981 w 19364387"/>
              <a:gd name="connsiteY1" fmla="*/ 0 h 16301768"/>
              <a:gd name="connsiteX2" fmla="*/ 19364387 w 19364387"/>
              <a:gd name="connsiteY2" fmla="*/ 8902349 h 16301768"/>
              <a:gd name="connsiteX3" fmla="*/ 13051406 w 19364387"/>
              <a:gd name="connsiteY3" fmla="*/ 16301768 h 16301768"/>
              <a:gd name="connsiteX4" fmla="*/ 0 w 19364387"/>
              <a:gd name="connsiteY4" fmla="*/ 16301767 h 1630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64387" h="16301768">
                <a:moveTo>
                  <a:pt x="0" y="10466794"/>
                </a:moveTo>
                <a:lnTo>
                  <a:pt x="8929981" y="0"/>
                </a:lnTo>
                <a:lnTo>
                  <a:pt x="19364387" y="8902349"/>
                </a:lnTo>
                <a:lnTo>
                  <a:pt x="13051406" y="16301768"/>
                </a:lnTo>
                <a:lnTo>
                  <a:pt x="0" y="1630176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964672"/>
            <a:ext cx="11522848" cy="716649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5190" b="0" i="0" spc="-10" baseline="0">
                <a:solidFill>
                  <a:schemeClr val="tx2"/>
                </a:solidFill>
                <a:latin typeface="TID UI" panose="02000503000000020004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lysbildenummer 10">
            <a:extLst>
              <a:ext uri="{FF2B5EF4-FFF2-40B4-BE49-F238E27FC236}">
                <a16:creationId xmlns:a16="http://schemas.microsoft.com/office/drawing/2014/main" id="{1E46A2B9-BE73-1718-BBBE-3E6A45DE889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318117" y="288587"/>
            <a:ext cx="546043" cy="190618"/>
          </a:xfrm>
        </p:spPr>
        <p:txBody>
          <a:bodyPr wrap="square" anchor="b" anchorCtr="0">
            <a:noAutofit/>
          </a:bodyPr>
          <a:lstStyle>
            <a:lvl1pPr algn="r">
              <a:defRPr b="0" i="0">
                <a:solidFill>
                  <a:schemeClr val="tx2"/>
                </a:solidFill>
                <a:latin typeface="TID UI" panose="02000503000000020004" pitchFamily="2" charset="0"/>
              </a:defRPr>
            </a:lvl1pPr>
          </a:lstStyle>
          <a:p>
            <a:fld id="{6D65A19B-F501-47C9-98E5-3946BFE4C50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258E6D3-7D36-FF9C-522F-E98D6A518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3151" y="6166789"/>
            <a:ext cx="394658" cy="3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0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 - Lys blå"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9C060EE-5E5C-B553-29CA-C1F8F0851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l="1664" r="44379" b="12136"/>
          <a:stretch>
            <a:fillRect/>
          </a:stretch>
        </p:blipFill>
        <p:spPr>
          <a:xfrm rot="4497496">
            <a:off x="-1363604" y="2671"/>
            <a:ext cx="8566557" cy="7299310"/>
          </a:xfrm>
          <a:custGeom>
            <a:avLst/>
            <a:gdLst>
              <a:gd name="connsiteX0" fmla="*/ 0 w 17168881"/>
              <a:gd name="connsiteY0" fmla="*/ 11038060 h 14597670"/>
              <a:gd name="connsiteX1" fmla="*/ 2966258 w 17168881"/>
              <a:gd name="connsiteY1" fmla="*/ 0 h 14597670"/>
              <a:gd name="connsiteX2" fmla="*/ 17168881 w 17168881"/>
              <a:gd name="connsiteY2" fmla="*/ 1 h 14597670"/>
              <a:gd name="connsiteX3" fmla="*/ 13246049 w 17168881"/>
              <a:gd name="connsiteY3" fmla="*/ 14597670 h 1459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8881" h="14597670">
                <a:moveTo>
                  <a:pt x="0" y="11038060"/>
                </a:moveTo>
                <a:lnTo>
                  <a:pt x="2966258" y="0"/>
                </a:lnTo>
                <a:lnTo>
                  <a:pt x="17168881" y="1"/>
                </a:lnTo>
                <a:lnTo>
                  <a:pt x="13246049" y="1459767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964672"/>
            <a:ext cx="11522848" cy="716649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5190" b="0" i="0" spc="-10" baseline="0">
                <a:solidFill>
                  <a:schemeClr val="tx2"/>
                </a:solidFill>
                <a:latin typeface="TID UI" panose="02000503000000020004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lysbildenummer 10">
            <a:extLst>
              <a:ext uri="{FF2B5EF4-FFF2-40B4-BE49-F238E27FC236}">
                <a16:creationId xmlns:a16="http://schemas.microsoft.com/office/drawing/2014/main" id="{1E46A2B9-BE73-1718-BBBE-3E6A45DE889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318117" y="288587"/>
            <a:ext cx="546043" cy="190618"/>
          </a:xfrm>
        </p:spPr>
        <p:txBody>
          <a:bodyPr wrap="square" anchor="b" anchorCtr="0">
            <a:noAutofit/>
          </a:bodyPr>
          <a:lstStyle>
            <a:lvl1pPr algn="r">
              <a:defRPr b="0" i="0">
                <a:solidFill>
                  <a:schemeClr val="tx2"/>
                </a:solidFill>
                <a:latin typeface="TID UI" panose="02000503000000020004" pitchFamily="2" charset="0"/>
              </a:defRPr>
            </a:lvl1pPr>
          </a:lstStyle>
          <a:p>
            <a:fld id="{6D65A19B-F501-47C9-98E5-3946BFE4C50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8ACB97FF-F3EF-CB35-AF8B-DC31BACAD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3151" y="6166789"/>
            <a:ext cx="394658" cy="3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2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gress - blå">
    <p:bg>
      <p:bgPr>
        <a:solidFill>
          <a:srgbClr val="1B1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E66BBEC-6597-2F0C-014A-297E33E2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rcRect l="34982" b="5244"/>
          <a:stretch>
            <a:fillRect/>
          </a:stretch>
        </p:blipFill>
        <p:spPr>
          <a:xfrm rot="7702695">
            <a:off x="7918022" y="-2936901"/>
            <a:ext cx="3954959" cy="7289138"/>
          </a:xfrm>
          <a:custGeom>
            <a:avLst/>
            <a:gdLst>
              <a:gd name="connsiteX0" fmla="*/ 7926430 w 7926430"/>
              <a:gd name="connsiteY0" fmla="*/ 14577328 h 14577328"/>
              <a:gd name="connsiteX1" fmla="*/ 0 w 7926430"/>
              <a:gd name="connsiteY1" fmla="*/ 4568859 h 14577328"/>
              <a:gd name="connsiteX2" fmla="*/ 5768963 w 7926430"/>
              <a:gd name="connsiteY2" fmla="*/ 0 h 14577328"/>
              <a:gd name="connsiteX3" fmla="*/ 7926430 w 7926430"/>
              <a:gd name="connsiteY3" fmla="*/ 0 h 145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6430" h="14577328">
                <a:moveTo>
                  <a:pt x="7926430" y="14577328"/>
                </a:moveTo>
                <a:lnTo>
                  <a:pt x="0" y="4568859"/>
                </a:lnTo>
                <a:lnTo>
                  <a:pt x="5768963" y="0"/>
                </a:lnTo>
                <a:lnTo>
                  <a:pt x="7926430" y="0"/>
                </a:lnTo>
                <a:close/>
              </a:path>
            </a:pathLst>
          </a:custGeom>
        </p:spPr>
      </p:pic>
      <p:sp>
        <p:nvSpPr>
          <p:cNvPr id="4" name="Plassholder for lysbildenummer 10">
            <a:extLst>
              <a:ext uri="{FF2B5EF4-FFF2-40B4-BE49-F238E27FC236}">
                <a16:creationId xmlns:a16="http://schemas.microsoft.com/office/drawing/2014/main" id="{1E46A2B9-BE73-1718-BBBE-3E6A45DE889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318117" y="333660"/>
            <a:ext cx="546043" cy="190618"/>
          </a:xfrm>
        </p:spPr>
        <p:txBody>
          <a:bodyPr wrap="square" anchor="b" anchorCtr="0">
            <a:noAutofit/>
          </a:bodyPr>
          <a:lstStyle>
            <a:lvl1pPr algn="r">
              <a:defRPr b="0" i="0">
                <a:solidFill>
                  <a:schemeClr val="bg1"/>
                </a:solidFill>
                <a:latin typeface="TID UI" panose="02000503000000020004" pitchFamily="2" charset="0"/>
              </a:defRPr>
            </a:lvl1pPr>
          </a:lstStyle>
          <a:p>
            <a:fld id="{6D65A19B-F501-47C9-98E5-3946BFE4C50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B268CA55-A5E1-4834-224C-3FCACDA7E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0995" y="6160452"/>
            <a:ext cx="392390" cy="339491"/>
          </a:xfrm>
          <a:prstGeom prst="rect">
            <a:avLst/>
          </a:prstGeom>
        </p:spPr>
      </p:pic>
      <p:sp>
        <p:nvSpPr>
          <p:cNvPr id="5" name="Tittel 9">
            <a:extLst>
              <a:ext uri="{FF2B5EF4-FFF2-40B4-BE49-F238E27FC236}">
                <a16:creationId xmlns:a16="http://schemas.microsoft.com/office/drawing/2014/main" id="{788710C9-1969-4324-AF07-9E87278E8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14" y="1888365"/>
            <a:ext cx="8433766" cy="522130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>
                <a:solidFill>
                  <a:srgbClr val="B7C1FC"/>
                </a:solidFill>
              </a:defRPr>
            </a:lvl1pPr>
          </a:lstStyle>
          <a:p>
            <a:pPr algn="l"/>
            <a:r>
              <a:rPr lang="nb-NO" sz="3992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EA32EE54-F0E9-83BF-BD9C-3C1D8462A1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8855" y="2670007"/>
            <a:ext cx="8449225" cy="3829936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tabLst/>
              <a:defRPr sz="1796" b="0" i="0">
                <a:solidFill>
                  <a:schemeClr val="bg1"/>
                </a:solidFill>
                <a:latin typeface="TID UI" panose="02000503000000020004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FCFAE3FD-55EB-32F0-C307-982316D748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8855" y="1251457"/>
            <a:ext cx="8449225" cy="491892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996" b="0" i="0">
                <a:solidFill>
                  <a:schemeClr val="bg1"/>
                </a:solidFill>
                <a:latin typeface="TID UI" panose="02000503000000020004" pitchFamily="2" charset="0"/>
              </a:defRPr>
            </a:lvl1pPr>
            <a:lvl2pPr marL="224550" indent="0">
              <a:buNone/>
              <a:defRPr sz="1597">
                <a:solidFill>
                  <a:schemeClr val="bg1"/>
                </a:solidFill>
              </a:defRPr>
            </a:lvl2pPr>
            <a:lvl3pPr marL="449100" indent="0">
              <a:buNone/>
              <a:defRPr sz="1597">
                <a:solidFill>
                  <a:schemeClr val="bg1"/>
                </a:solidFill>
              </a:defRPr>
            </a:lvl3pPr>
            <a:lvl4pPr marL="673650" indent="0">
              <a:buNone/>
              <a:defRPr sz="1597">
                <a:solidFill>
                  <a:schemeClr val="bg1"/>
                </a:solidFill>
              </a:defRPr>
            </a:lvl4pPr>
            <a:lvl5pPr marL="898200" indent="0">
              <a:buNone/>
              <a:defRPr sz="1597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En kort ingress her</a:t>
            </a:r>
          </a:p>
        </p:txBody>
      </p:sp>
    </p:spTree>
    <p:extLst>
      <p:ext uri="{BB962C8B-B14F-4D97-AF65-F5344CB8AC3E}">
        <p14:creationId xmlns:p14="http://schemas.microsoft.com/office/powerpoint/2010/main" val="142680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olsToo_Slide" descr="ToolsToo_Slide">
            <a:extLst>
              <a:ext uri="{FF2B5EF4-FFF2-40B4-BE49-F238E27FC236}">
                <a16:creationId xmlns:a16="http://schemas.microsoft.com/office/drawing/2014/main" id="{7595E95E-9263-1B09-3B2B-5FC3A9E42F3E}"/>
              </a:ext>
            </a:extLst>
          </p:cNvPr>
          <p:cNvSpPr/>
          <p:nvPr userDrawn="1"/>
        </p:nvSpPr>
        <p:spPr>
          <a:xfrm>
            <a:off x="0" y="0"/>
            <a:ext cx="12192000" cy="68437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25" tIns="22812" rIns="45625" bIns="228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449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55" y="1213519"/>
            <a:ext cx="11194480" cy="49141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55" y="2176002"/>
            <a:ext cx="11194480" cy="43239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A50CEB8A-2F21-4A4D-B437-95739152A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0781" y="336408"/>
            <a:ext cx="2743379" cy="1842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198" b="0" i="0">
                <a:solidFill>
                  <a:srgbClr val="6D7196"/>
                </a:solidFill>
                <a:latin typeface="TID UI" panose="02000503000000020004" pitchFamily="2" charset="0"/>
              </a:defRPr>
            </a:lvl1pPr>
          </a:lstStyle>
          <a:p>
            <a:fld id="{A88D26A2-7148-442F-8F36-8B5BCA08B80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181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07" r:id="rId2"/>
    <p:sldLayoutId id="2147483661" r:id="rId3"/>
    <p:sldLayoutId id="2147483775" r:id="rId4"/>
    <p:sldLayoutId id="2147483711" r:id="rId5"/>
    <p:sldLayoutId id="2147483680" r:id="rId6"/>
    <p:sldLayoutId id="2147483807" r:id="rId7"/>
    <p:sldLayoutId id="2147483805" r:id="rId8"/>
    <p:sldLayoutId id="2147483826" r:id="rId9"/>
  </p:sldLayoutIdLst>
  <p:hf hdr="0" dt="0"/>
  <p:txStyles>
    <p:titleStyle>
      <a:lvl1pPr algn="l" defTabSz="912526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TID UI Semi Bold" panose="02000703000000020004" pitchFamily="50" charset="0"/>
          <a:cs typeface="TID UI Semi Bold" panose="02000703000000020004" pitchFamily="50" charset="0"/>
        </a:defRPr>
      </a:lvl1pPr>
    </p:titleStyle>
    <p:bodyStyle>
      <a:lvl1pPr marL="224550" indent="-224550" algn="l" defTabSz="912526" rtl="0" eaLnBrk="1" latinLnBrk="0" hangingPunct="1">
        <a:lnSpc>
          <a:spcPct val="120000"/>
        </a:lnSpc>
        <a:spcBef>
          <a:spcPts val="0"/>
        </a:spcBef>
        <a:buFont typeface="TID UI" panose="020B0604020202020204" pitchFamily="34" charset="0"/>
        <a:buChar char="•"/>
        <a:defRPr sz="2395" b="0" i="0" kern="1200">
          <a:solidFill>
            <a:schemeClr val="tx2"/>
          </a:solidFill>
          <a:latin typeface="TID UI" panose="02000503000000020004" pitchFamily="2" charset="0"/>
          <a:ea typeface="+mn-ea"/>
          <a:cs typeface="+mn-cs"/>
        </a:defRPr>
      </a:lvl1pPr>
      <a:lvl2pPr marL="449100" indent="-224550" algn="l" defTabSz="912526" rtl="0" eaLnBrk="1" latinLnBrk="0" hangingPunct="1">
        <a:lnSpc>
          <a:spcPct val="120000"/>
        </a:lnSpc>
        <a:spcBef>
          <a:spcPts val="0"/>
        </a:spcBef>
        <a:buFont typeface="TID UI" panose="020B0604020202020204" pitchFamily="34" charset="0"/>
        <a:buChar char="-"/>
        <a:defRPr sz="1996" b="0" i="0" kern="1200">
          <a:solidFill>
            <a:schemeClr val="tx2"/>
          </a:solidFill>
          <a:latin typeface="TID UI" panose="02000503000000020004" pitchFamily="2" charset="0"/>
          <a:ea typeface="+mn-ea"/>
          <a:cs typeface="+mn-cs"/>
        </a:defRPr>
      </a:lvl2pPr>
      <a:lvl3pPr marL="673650" indent="-224550" algn="l" defTabSz="912526" rtl="0" eaLnBrk="1" latinLnBrk="0" hangingPunct="1">
        <a:lnSpc>
          <a:spcPct val="120000"/>
        </a:lnSpc>
        <a:spcBef>
          <a:spcPts val="0"/>
        </a:spcBef>
        <a:buFont typeface="TID UI" panose="020B0604020202020204" pitchFamily="34" charset="0"/>
        <a:buChar char="-"/>
        <a:defRPr sz="1597" b="0" i="0" kern="1200">
          <a:solidFill>
            <a:schemeClr val="tx2"/>
          </a:solidFill>
          <a:latin typeface="TID UI" panose="02000503000000020004" pitchFamily="2" charset="0"/>
          <a:ea typeface="+mn-ea"/>
          <a:cs typeface="+mn-cs"/>
        </a:defRPr>
      </a:lvl3pPr>
      <a:lvl4pPr marL="898200" indent="-224550" algn="l" defTabSz="912526" rtl="0" eaLnBrk="1" latinLnBrk="0" hangingPunct="1">
        <a:lnSpc>
          <a:spcPct val="120000"/>
        </a:lnSpc>
        <a:spcBef>
          <a:spcPts val="0"/>
        </a:spcBef>
        <a:buFont typeface="TID UI" panose="020B0604020202020204" pitchFamily="34" charset="0"/>
        <a:buChar char="-"/>
        <a:defRPr sz="1397" b="0" i="0" kern="1200">
          <a:solidFill>
            <a:schemeClr val="tx2"/>
          </a:solidFill>
          <a:latin typeface="TID UI" panose="02000503000000020004" pitchFamily="2" charset="0"/>
          <a:ea typeface="+mn-ea"/>
          <a:cs typeface="+mn-cs"/>
        </a:defRPr>
      </a:lvl4pPr>
      <a:lvl5pPr marL="1122750" indent="-224550" algn="l" defTabSz="912526" rtl="0" eaLnBrk="1" latinLnBrk="0" hangingPunct="1">
        <a:lnSpc>
          <a:spcPct val="120000"/>
        </a:lnSpc>
        <a:spcBef>
          <a:spcPts val="0"/>
        </a:spcBef>
        <a:buFont typeface="TID UI" panose="020B0604020202020204" pitchFamily="34" charset="0"/>
        <a:buChar char="-"/>
        <a:defRPr sz="1198" b="0" i="0" kern="1200">
          <a:solidFill>
            <a:schemeClr val="tx2"/>
          </a:solidFill>
          <a:latin typeface="TID UI" panose="02000503000000020004" pitchFamily="2" charset="0"/>
          <a:ea typeface="+mn-ea"/>
          <a:cs typeface="+mn-cs"/>
        </a:defRPr>
      </a:lvl5pPr>
      <a:lvl6pPr marL="2509446" indent="-228131" algn="l" defTabSz="912526" rtl="0" eaLnBrk="1" latinLnBrk="0" hangingPunct="1">
        <a:lnSpc>
          <a:spcPct val="90000"/>
        </a:lnSpc>
        <a:spcBef>
          <a:spcPts val="499"/>
        </a:spcBef>
        <a:buFont typeface="TID UI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965708" indent="-228131" algn="l" defTabSz="912526" rtl="0" eaLnBrk="1" latinLnBrk="0" hangingPunct="1">
        <a:lnSpc>
          <a:spcPct val="90000"/>
        </a:lnSpc>
        <a:spcBef>
          <a:spcPts val="499"/>
        </a:spcBef>
        <a:buFont typeface="TID UI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421971" indent="-228131" algn="l" defTabSz="912526" rtl="0" eaLnBrk="1" latinLnBrk="0" hangingPunct="1">
        <a:lnSpc>
          <a:spcPct val="90000"/>
        </a:lnSpc>
        <a:spcBef>
          <a:spcPts val="499"/>
        </a:spcBef>
        <a:buFont typeface="TID UI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878233" indent="-228131" algn="l" defTabSz="912526" rtl="0" eaLnBrk="1" latinLnBrk="0" hangingPunct="1">
        <a:lnSpc>
          <a:spcPct val="90000"/>
        </a:lnSpc>
        <a:spcBef>
          <a:spcPts val="499"/>
        </a:spcBef>
        <a:buFont typeface="TID UI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2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63" algn="l" defTabSz="912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26" algn="l" defTabSz="912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88" algn="l" defTabSz="9125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5051" algn="l" defTabSz="9125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1314" algn="l" defTabSz="9125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7577" algn="l" defTabSz="9125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3840" algn="l" defTabSz="9125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50101" algn="l" defTabSz="9125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823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211" userDrawn="1">
          <p15:clr>
            <a:srgbClr val="F26B43"/>
          </p15:clr>
        </p15:guide>
        <p15:guide id="11" orient="horz" pos="2156" userDrawn="1">
          <p15:clr>
            <a:srgbClr val="F26B43"/>
          </p15:clr>
        </p15:guide>
        <p15:guide id="18" userDrawn="1">
          <p15:clr>
            <a:srgbClr val="F26B43"/>
          </p15:clr>
        </p15:guide>
        <p15:guide id="19" pos="7680" userDrawn="1">
          <p15:clr>
            <a:srgbClr val="F26B43"/>
          </p15:clr>
        </p15:guide>
        <p15:guide id="21" orient="horz" pos="232" userDrawn="1">
          <p15:clr>
            <a:srgbClr val="F26B43"/>
          </p15:clr>
        </p15:guide>
        <p15:guide id="22" orient="horz" pos="4098" userDrawn="1">
          <p15:clr>
            <a:srgbClr val="F26B43"/>
          </p15:clr>
        </p15:guide>
        <p15:guide id="27" pos="4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olsToo_Slide" descr="ToolsToo_Slide">
            <a:extLst>
              <a:ext uri="{FF2B5EF4-FFF2-40B4-BE49-F238E27FC236}">
                <a16:creationId xmlns:a16="http://schemas.microsoft.com/office/drawing/2014/main" id="{7595E95E-9263-1B09-3B2B-5FC3A9E42F3E}"/>
              </a:ext>
            </a:extLst>
          </p:cNvPr>
          <p:cNvSpPr/>
          <p:nvPr userDrawn="1"/>
        </p:nvSpPr>
        <p:spPr>
          <a:xfrm>
            <a:off x="0" y="0"/>
            <a:ext cx="12192000" cy="68437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25" tIns="22812" rIns="45625" bIns="228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449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55" y="1213519"/>
            <a:ext cx="11194480" cy="49141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55" y="2176002"/>
            <a:ext cx="11194480" cy="43239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A50CEB8A-2F21-4A4D-B437-95739152A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0781" y="336408"/>
            <a:ext cx="2743379" cy="1842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198" b="0" i="0">
                <a:solidFill>
                  <a:srgbClr val="6D7196"/>
                </a:solidFill>
                <a:latin typeface="TID UI" panose="02000503000000020004" pitchFamily="2" charset="0"/>
              </a:defRPr>
            </a:lvl1pPr>
          </a:lstStyle>
          <a:p>
            <a:fld id="{A88D26A2-7148-442F-8F36-8B5BCA08B80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9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50" r:id="rId2"/>
    <p:sldLayoutId id="2147483838" r:id="rId3"/>
    <p:sldLayoutId id="2147483882" r:id="rId4"/>
    <p:sldLayoutId id="2147483828" r:id="rId5"/>
    <p:sldLayoutId id="2147483883" r:id="rId6"/>
    <p:sldLayoutId id="2147483830" r:id="rId7"/>
    <p:sldLayoutId id="2147483832" r:id="rId8"/>
    <p:sldLayoutId id="2147483835" r:id="rId9"/>
    <p:sldLayoutId id="2147483836" r:id="rId10"/>
    <p:sldLayoutId id="2147483840" r:id="rId11"/>
    <p:sldLayoutId id="2147483879" r:id="rId12"/>
    <p:sldLayoutId id="2147483843" r:id="rId13"/>
    <p:sldLayoutId id="2147483844" r:id="rId14"/>
    <p:sldLayoutId id="2147483846" r:id="rId15"/>
    <p:sldLayoutId id="2147483847" r:id="rId16"/>
    <p:sldLayoutId id="2147483851" r:id="rId17"/>
    <p:sldLayoutId id="2147483870" r:id="rId18"/>
    <p:sldLayoutId id="2147483854" r:id="rId19"/>
    <p:sldLayoutId id="2147483881" r:id="rId20"/>
    <p:sldLayoutId id="2147483855" r:id="rId21"/>
  </p:sldLayoutIdLst>
  <p:hf hdr="0" dt="0"/>
  <p:txStyles>
    <p:titleStyle>
      <a:lvl1pPr algn="l" defTabSz="912526" rtl="0" eaLnBrk="1" latinLnBrk="0" hangingPunct="1">
        <a:lnSpc>
          <a:spcPct val="100000"/>
        </a:lnSpc>
        <a:spcBef>
          <a:spcPct val="0"/>
        </a:spcBef>
        <a:buNone/>
        <a:defRPr sz="3194" kern="1200">
          <a:solidFill>
            <a:schemeClr val="tx2"/>
          </a:solidFill>
          <a:latin typeface="+mj-lt"/>
          <a:ea typeface="TID UI Semi Bold" panose="02000703000000020004" pitchFamily="50" charset="0"/>
          <a:cs typeface="TID UI Semi Bold" panose="02000703000000020004" pitchFamily="50" charset="0"/>
        </a:defRPr>
      </a:lvl1pPr>
    </p:titleStyle>
    <p:bodyStyle>
      <a:lvl1pPr marL="224550" indent="-224550" algn="l" defTabSz="912526" rtl="0" eaLnBrk="1" latinLnBrk="0" hangingPunct="1">
        <a:lnSpc>
          <a:spcPct val="120000"/>
        </a:lnSpc>
        <a:spcBef>
          <a:spcPts val="0"/>
        </a:spcBef>
        <a:buFont typeface="TID UI" panose="020B0604020202020204" pitchFamily="34" charset="0"/>
        <a:buChar char="•"/>
        <a:defRPr sz="2395" b="0" i="0" kern="1200">
          <a:solidFill>
            <a:schemeClr val="tx2"/>
          </a:solidFill>
          <a:latin typeface="TID UI" panose="02000503000000020004" pitchFamily="2" charset="0"/>
          <a:ea typeface="+mn-ea"/>
          <a:cs typeface="+mn-cs"/>
        </a:defRPr>
      </a:lvl1pPr>
      <a:lvl2pPr marL="449100" indent="-224550" algn="l" defTabSz="912526" rtl="0" eaLnBrk="1" latinLnBrk="0" hangingPunct="1">
        <a:lnSpc>
          <a:spcPct val="120000"/>
        </a:lnSpc>
        <a:spcBef>
          <a:spcPts val="0"/>
        </a:spcBef>
        <a:buFont typeface="TID UI" panose="020B0604020202020204" pitchFamily="34" charset="0"/>
        <a:buChar char="-"/>
        <a:defRPr sz="1996" b="0" i="0" kern="1200">
          <a:solidFill>
            <a:schemeClr val="tx2"/>
          </a:solidFill>
          <a:latin typeface="TID UI" panose="02000503000000020004" pitchFamily="2" charset="0"/>
          <a:ea typeface="+mn-ea"/>
          <a:cs typeface="+mn-cs"/>
        </a:defRPr>
      </a:lvl2pPr>
      <a:lvl3pPr marL="673650" indent="-224550" algn="l" defTabSz="912526" rtl="0" eaLnBrk="1" latinLnBrk="0" hangingPunct="1">
        <a:lnSpc>
          <a:spcPct val="120000"/>
        </a:lnSpc>
        <a:spcBef>
          <a:spcPts val="0"/>
        </a:spcBef>
        <a:buFont typeface="TID UI" panose="020B0604020202020204" pitchFamily="34" charset="0"/>
        <a:buChar char="-"/>
        <a:defRPr sz="1597" b="0" i="0" kern="1200">
          <a:solidFill>
            <a:schemeClr val="tx2"/>
          </a:solidFill>
          <a:latin typeface="TID UI" panose="02000503000000020004" pitchFamily="2" charset="0"/>
          <a:ea typeface="+mn-ea"/>
          <a:cs typeface="+mn-cs"/>
        </a:defRPr>
      </a:lvl3pPr>
      <a:lvl4pPr marL="898200" indent="-224550" algn="l" defTabSz="912526" rtl="0" eaLnBrk="1" latinLnBrk="0" hangingPunct="1">
        <a:lnSpc>
          <a:spcPct val="120000"/>
        </a:lnSpc>
        <a:spcBef>
          <a:spcPts val="0"/>
        </a:spcBef>
        <a:buFont typeface="TID UI" panose="020B0604020202020204" pitchFamily="34" charset="0"/>
        <a:buChar char="-"/>
        <a:defRPr sz="1397" b="0" i="0" kern="1200">
          <a:solidFill>
            <a:schemeClr val="tx2"/>
          </a:solidFill>
          <a:latin typeface="TID UI" panose="02000503000000020004" pitchFamily="2" charset="0"/>
          <a:ea typeface="+mn-ea"/>
          <a:cs typeface="+mn-cs"/>
        </a:defRPr>
      </a:lvl4pPr>
      <a:lvl5pPr marL="1122750" indent="-224550" algn="l" defTabSz="912526" rtl="0" eaLnBrk="1" latinLnBrk="0" hangingPunct="1">
        <a:lnSpc>
          <a:spcPct val="120000"/>
        </a:lnSpc>
        <a:spcBef>
          <a:spcPts val="0"/>
        </a:spcBef>
        <a:buFont typeface="TID UI" panose="020B0604020202020204" pitchFamily="34" charset="0"/>
        <a:buChar char="-"/>
        <a:defRPr sz="1198" b="0" i="0" kern="1200">
          <a:solidFill>
            <a:schemeClr val="tx2"/>
          </a:solidFill>
          <a:latin typeface="TID UI" panose="02000503000000020004" pitchFamily="2" charset="0"/>
          <a:ea typeface="+mn-ea"/>
          <a:cs typeface="+mn-cs"/>
        </a:defRPr>
      </a:lvl5pPr>
      <a:lvl6pPr marL="2509446" indent="-228131" algn="l" defTabSz="912526" rtl="0" eaLnBrk="1" latinLnBrk="0" hangingPunct="1">
        <a:lnSpc>
          <a:spcPct val="90000"/>
        </a:lnSpc>
        <a:spcBef>
          <a:spcPts val="499"/>
        </a:spcBef>
        <a:buFont typeface="TID UI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965708" indent="-228131" algn="l" defTabSz="912526" rtl="0" eaLnBrk="1" latinLnBrk="0" hangingPunct="1">
        <a:lnSpc>
          <a:spcPct val="90000"/>
        </a:lnSpc>
        <a:spcBef>
          <a:spcPts val="499"/>
        </a:spcBef>
        <a:buFont typeface="TID UI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421971" indent="-228131" algn="l" defTabSz="912526" rtl="0" eaLnBrk="1" latinLnBrk="0" hangingPunct="1">
        <a:lnSpc>
          <a:spcPct val="90000"/>
        </a:lnSpc>
        <a:spcBef>
          <a:spcPts val="499"/>
        </a:spcBef>
        <a:buFont typeface="TID UI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878233" indent="-228131" algn="l" defTabSz="912526" rtl="0" eaLnBrk="1" latinLnBrk="0" hangingPunct="1">
        <a:lnSpc>
          <a:spcPct val="90000"/>
        </a:lnSpc>
        <a:spcBef>
          <a:spcPts val="499"/>
        </a:spcBef>
        <a:buFont typeface="TID UI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2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63" algn="l" defTabSz="912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26" algn="l" defTabSz="912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88" algn="l" defTabSz="9125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5051" algn="l" defTabSz="9125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1314" algn="l" defTabSz="9125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7577" algn="l" defTabSz="9125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3840" algn="l" defTabSz="9125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50101" algn="l" defTabSz="9125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823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211" userDrawn="1">
          <p15:clr>
            <a:srgbClr val="F26B43"/>
          </p15:clr>
        </p15:guide>
        <p15:guide id="11" orient="horz" pos="2156" userDrawn="1">
          <p15:clr>
            <a:srgbClr val="F26B43"/>
          </p15:clr>
        </p15:guide>
        <p15:guide id="18" userDrawn="1">
          <p15:clr>
            <a:srgbClr val="F26B43"/>
          </p15:clr>
        </p15:guide>
        <p15:guide id="19" pos="7680" userDrawn="1">
          <p15:clr>
            <a:srgbClr val="F26B43"/>
          </p15:clr>
        </p15:guide>
        <p15:guide id="21" orient="horz" pos="232" userDrawn="1">
          <p15:clr>
            <a:srgbClr val="F26B43"/>
          </p15:clr>
        </p15:guide>
        <p15:guide id="22" orient="horz" pos="4098" userDrawn="1">
          <p15:clr>
            <a:srgbClr val="F26B43"/>
          </p15:clr>
        </p15:guide>
        <p15:guide id="27" pos="41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olsToo_Slide" descr="ToolsToo_Slide">
            <a:extLst>
              <a:ext uri="{FF2B5EF4-FFF2-40B4-BE49-F238E27FC236}">
                <a16:creationId xmlns:a16="http://schemas.microsoft.com/office/drawing/2014/main" id="{7595E95E-9263-1B09-3B2B-5FC3A9E42F3E}"/>
              </a:ext>
            </a:extLst>
          </p:cNvPr>
          <p:cNvSpPr/>
          <p:nvPr userDrawn="1"/>
        </p:nvSpPr>
        <p:spPr>
          <a:xfrm>
            <a:off x="0" y="0"/>
            <a:ext cx="12192000" cy="68437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25" tIns="22812" rIns="45625" bIns="228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449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55" y="1213519"/>
            <a:ext cx="11194480" cy="49141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55" y="2176002"/>
            <a:ext cx="11194480" cy="43239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A50CEB8A-2F21-4A4D-B437-95739152A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0781" y="336408"/>
            <a:ext cx="2743379" cy="1842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198" b="0" i="0">
                <a:solidFill>
                  <a:srgbClr val="6D7196"/>
                </a:solidFill>
                <a:latin typeface="TID UI" panose="02000503000000020004" pitchFamily="2" charset="0"/>
              </a:defRPr>
            </a:lvl1pPr>
          </a:lstStyle>
          <a:p>
            <a:fld id="{A88D26A2-7148-442F-8F36-8B5BCA08B80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64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76" r:id="rId2"/>
    <p:sldLayoutId id="2147483875" r:id="rId3"/>
  </p:sldLayoutIdLst>
  <p:hf hdr="0" dt="0"/>
  <p:txStyles>
    <p:titleStyle>
      <a:lvl1pPr algn="l" defTabSz="912526" rtl="0" eaLnBrk="1" latinLnBrk="0" hangingPunct="1">
        <a:lnSpc>
          <a:spcPct val="100000"/>
        </a:lnSpc>
        <a:spcBef>
          <a:spcPct val="0"/>
        </a:spcBef>
        <a:buNone/>
        <a:defRPr sz="3194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4550" indent="-224550" algn="l" defTabSz="912526" rtl="0" eaLnBrk="1" latinLnBrk="0" hangingPunct="1">
        <a:lnSpc>
          <a:spcPct val="120000"/>
        </a:lnSpc>
        <a:spcBef>
          <a:spcPts val="0"/>
        </a:spcBef>
        <a:buFont typeface="TID UI" panose="020B0604020202020204" pitchFamily="34" charset="0"/>
        <a:buChar char="•"/>
        <a:defRPr sz="2395" b="0" i="0" kern="1200">
          <a:solidFill>
            <a:schemeClr val="tx2"/>
          </a:solidFill>
          <a:latin typeface="TID UI" panose="02000503000000020004" pitchFamily="2" charset="0"/>
          <a:ea typeface="+mn-ea"/>
          <a:cs typeface="+mn-cs"/>
        </a:defRPr>
      </a:lvl1pPr>
      <a:lvl2pPr marL="449100" indent="-224550" algn="l" defTabSz="912526" rtl="0" eaLnBrk="1" latinLnBrk="0" hangingPunct="1">
        <a:lnSpc>
          <a:spcPct val="120000"/>
        </a:lnSpc>
        <a:spcBef>
          <a:spcPts val="0"/>
        </a:spcBef>
        <a:buFont typeface="TID UI" panose="020B0604020202020204" pitchFamily="34" charset="0"/>
        <a:buChar char="-"/>
        <a:defRPr sz="1996" b="0" i="0" kern="1200">
          <a:solidFill>
            <a:schemeClr val="tx2"/>
          </a:solidFill>
          <a:latin typeface="TID UI" panose="02000503000000020004" pitchFamily="2" charset="0"/>
          <a:ea typeface="+mn-ea"/>
          <a:cs typeface="+mn-cs"/>
        </a:defRPr>
      </a:lvl2pPr>
      <a:lvl3pPr marL="673650" indent="-224550" algn="l" defTabSz="912526" rtl="0" eaLnBrk="1" latinLnBrk="0" hangingPunct="1">
        <a:lnSpc>
          <a:spcPct val="120000"/>
        </a:lnSpc>
        <a:spcBef>
          <a:spcPts val="0"/>
        </a:spcBef>
        <a:buFont typeface="TID UI" panose="020B0604020202020204" pitchFamily="34" charset="0"/>
        <a:buChar char="-"/>
        <a:defRPr sz="1597" b="0" i="0" kern="1200">
          <a:solidFill>
            <a:schemeClr val="tx2"/>
          </a:solidFill>
          <a:latin typeface="TID UI" panose="02000503000000020004" pitchFamily="2" charset="0"/>
          <a:ea typeface="+mn-ea"/>
          <a:cs typeface="+mn-cs"/>
        </a:defRPr>
      </a:lvl3pPr>
      <a:lvl4pPr marL="898200" indent="-224550" algn="l" defTabSz="912526" rtl="0" eaLnBrk="1" latinLnBrk="0" hangingPunct="1">
        <a:lnSpc>
          <a:spcPct val="120000"/>
        </a:lnSpc>
        <a:spcBef>
          <a:spcPts val="0"/>
        </a:spcBef>
        <a:buFont typeface="TID UI" panose="020B0604020202020204" pitchFamily="34" charset="0"/>
        <a:buChar char="-"/>
        <a:defRPr sz="1397" b="0" i="0" kern="1200">
          <a:solidFill>
            <a:schemeClr val="tx2"/>
          </a:solidFill>
          <a:latin typeface="TID UI" panose="02000503000000020004" pitchFamily="2" charset="0"/>
          <a:ea typeface="+mn-ea"/>
          <a:cs typeface="+mn-cs"/>
        </a:defRPr>
      </a:lvl4pPr>
      <a:lvl5pPr marL="1122750" indent="-224550" algn="l" defTabSz="912526" rtl="0" eaLnBrk="1" latinLnBrk="0" hangingPunct="1">
        <a:lnSpc>
          <a:spcPct val="120000"/>
        </a:lnSpc>
        <a:spcBef>
          <a:spcPts val="0"/>
        </a:spcBef>
        <a:buFont typeface="TID UI" panose="020B0604020202020204" pitchFamily="34" charset="0"/>
        <a:buChar char="-"/>
        <a:defRPr sz="1198" b="0" i="0" kern="1200">
          <a:solidFill>
            <a:schemeClr val="tx2"/>
          </a:solidFill>
          <a:latin typeface="TID UI" panose="02000503000000020004" pitchFamily="2" charset="0"/>
          <a:ea typeface="+mn-ea"/>
          <a:cs typeface="+mn-cs"/>
        </a:defRPr>
      </a:lvl5pPr>
      <a:lvl6pPr marL="2509446" indent="-228131" algn="l" defTabSz="912526" rtl="0" eaLnBrk="1" latinLnBrk="0" hangingPunct="1">
        <a:lnSpc>
          <a:spcPct val="90000"/>
        </a:lnSpc>
        <a:spcBef>
          <a:spcPts val="499"/>
        </a:spcBef>
        <a:buFont typeface="TID UI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965708" indent="-228131" algn="l" defTabSz="912526" rtl="0" eaLnBrk="1" latinLnBrk="0" hangingPunct="1">
        <a:lnSpc>
          <a:spcPct val="90000"/>
        </a:lnSpc>
        <a:spcBef>
          <a:spcPts val="499"/>
        </a:spcBef>
        <a:buFont typeface="TID UI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421971" indent="-228131" algn="l" defTabSz="912526" rtl="0" eaLnBrk="1" latinLnBrk="0" hangingPunct="1">
        <a:lnSpc>
          <a:spcPct val="90000"/>
        </a:lnSpc>
        <a:spcBef>
          <a:spcPts val="499"/>
        </a:spcBef>
        <a:buFont typeface="TID UI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878233" indent="-228131" algn="l" defTabSz="912526" rtl="0" eaLnBrk="1" latinLnBrk="0" hangingPunct="1">
        <a:lnSpc>
          <a:spcPct val="90000"/>
        </a:lnSpc>
        <a:spcBef>
          <a:spcPts val="499"/>
        </a:spcBef>
        <a:buFont typeface="TID UI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2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63" algn="l" defTabSz="912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26" algn="l" defTabSz="912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88" algn="l" defTabSz="9125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5051" algn="l" defTabSz="9125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1314" algn="l" defTabSz="9125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7577" algn="l" defTabSz="9125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3840" algn="l" defTabSz="9125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50101" algn="l" defTabSz="91252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823">
          <p15:clr>
            <a:srgbClr val="F26B43"/>
          </p15:clr>
        </p15:guide>
        <p15:guide id="4" pos="7469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211" userDrawn="1">
          <p15:clr>
            <a:srgbClr val="F26B43"/>
          </p15:clr>
        </p15:guide>
        <p15:guide id="11" orient="horz" pos="2156">
          <p15:clr>
            <a:srgbClr val="F26B43"/>
          </p15:clr>
        </p15:guide>
        <p15:guide id="18">
          <p15:clr>
            <a:srgbClr val="F26B43"/>
          </p15:clr>
        </p15:guide>
        <p15:guide id="19" pos="7680">
          <p15:clr>
            <a:srgbClr val="F26B43"/>
          </p15:clr>
        </p15:guide>
        <p15:guide id="21" orient="horz" pos="232">
          <p15:clr>
            <a:srgbClr val="F26B43"/>
          </p15:clr>
        </p15:guide>
        <p15:guide id="22" orient="horz" pos="4098">
          <p15:clr>
            <a:srgbClr val="F26B43"/>
          </p15:clr>
        </p15:guide>
        <p15:guide id="27" pos="4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and person sitting on a dock&#10;&#10;Description automatically generated">
            <a:extLst>
              <a:ext uri="{FF2B5EF4-FFF2-40B4-BE49-F238E27FC236}">
                <a16:creationId xmlns:a16="http://schemas.microsoft.com/office/drawing/2014/main" id="{241B79AF-CADA-B0CE-32D9-E584971975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" b="104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DF63815-AE0D-D272-C7CE-5576D869F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77" y="1306513"/>
            <a:ext cx="5842937" cy="1966920"/>
          </a:xfrm>
        </p:spPr>
        <p:txBody>
          <a:bodyPr>
            <a:normAutofit/>
          </a:bodyPr>
          <a:lstStyle/>
          <a:p>
            <a:r>
              <a:rPr lang="nb-NO" sz="3600">
                <a:ea typeface="TID UI Semi Bold"/>
                <a:cs typeface="TID UI Semi Bold"/>
              </a:rPr>
              <a:t>Godt nok – </a:t>
            </a:r>
            <a:r>
              <a:rPr lang="nb-NO" sz="3200">
                <a:ea typeface="TID UI Semi Bold"/>
                <a:cs typeface="TID UI Semi Bold"/>
              </a:rPr>
              <a:t>trafikklysbasert oppfølging</a:t>
            </a:r>
            <a:r>
              <a:rPr lang="nb-NO" sz="3600">
                <a:ea typeface="TID UI Semi Bold"/>
                <a:cs typeface="TID UI Semi Bold"/>
              </a:rPr>
              <a:t>       </a:t>
            </a:r>
            <a:endParaRPr lang="nb-NO" sz="360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B25B71D-DB18-1DEC-574C-DDE5DBFB7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286" y="2620363"/>
            <a:ext cx="4767059" cy="601473"/>
          </a:xfrm>
        </p:spPr>
        <p:txBody>
          <a:bodyPr/>
          <a:lstStyle/>
          <a:p>
            <a:r>
              <a:rPr lang="sv-SE" sz="1800">
                <a:latin typeface="TID UI"/>
                <a:ea typeface="TID UI"/>
                <a:cs typeface="TID UI"/>
              </a:rPr>
              <a:t>Romerike og Hadeland 2028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3D070-6F7D-F1C4-94CE-A68C59EC6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6111860"/>
            <a:ext cx="1906417" cy="393715"/>
          </a:xfrm>
        </p:spPr>
        <p:txBody>
          <a:bodyPr/>
          <a:lstStyle/>
          <a:p>
            <a:r>
              <a:rPr lang="sv-SE">
                <a:latin typeface="TID UI"/>
                <a:ea typeface="TID UI"/>
                <a:cs typeface="TID UI"/>
              </a:rPr>
              <a:t>Kjetil Sundet 030226</a:t>
            </a:r>
            <a:endParaRPr lang="sv-SE"/>
          </a:p>
        </p:txBody>
      </p:sp>
      <p:pic>
        <p:nvPicPr>
          <p:cNvPr id="8" name="Grafikk 12">
            <a:extLst>
              <a:ext uri="{FF2B5EF4-FFF2-40B4-BE49-F238E27FC236}">
                <a16:creationId xmlns:a16="http://schemas.microsoft.com/office/drawing/2014/main" id="{AF5AB7DE-ADD3-AE62-56D3-A018F013B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3993" y="6169475"/>
            <a:ext cx="1580385" cy="3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35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4DD83-6B37-019D-9595-E90D7587C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5C6F44-EACA-93E3-03EC-10C3540C8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1" y="-30691"/>
            <a:ext cx="11194480" cy="918478"/>
          </a:xfrm>
        </p:spPr>
        <p:txBody>
          <a:bodyPr/>
          <a:lstStyle/>
          <a:p>
            <a:pPr algn="ctr"/>
            <a:r>
              <a:rPr lang="nb-NO" sz="2350">
                <a:ea typeface="TID UI Semi Bold"/>
                <a:cs typeface="TID UI Semi Bold"/>
              </a:rPr>
              <a:t>Godt nok modell: </a:t>
            </a:r>
            <a:r>
              <a:rPr lang="nb-NO" sz="2300">
                <a:ea typeface="TID UI Medium"/>
                <a:cs typeface="TID UI Medium"/>
              </a:rPr>
              <a:t>Forsinket oppstart fra garasje</a:t>
            </a:r>
            <a:endParaRPr lang="nb-NO" sz="2395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59CC4AA-529B-4730-C450-5B1F0A4C5FA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65A19B-F501-47C9-98E5-3946BFE4C503}" type="slidenum">
              <a:rPr lang="nb-NO" smtClean="0"/>
              <a:t>10</a:t>
            </a:fld>
            <a:endParaRPr lang="nb-NO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39B9B3C6-ED0C-28F6-BDD4-09459DC703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208220"/>
              </p:ext>
            </p:extLst>
          </p:nvPr>
        </p:nvGraphicFramePr>
        <p:xfrm>
          <a:off x="518880" y="1072204"/>
          <a:ext cx="11585767" cy="4514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420081" imgH="3267200" progId="Excel.Sheet.12">
                  <p:embed/>
                </p:oleObj>
              </mc:Choice>
              <mc:Fallback>
                <p:oleObj name="Worksheet" r:id="rId2" imgW="8420081" imgH="3267200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39B9B3C6-ED0C-28F6-BDD4-09459DC703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8880" y="1072204"/>
                        <a:ext cx="11585767" cy="4514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170F7F10-069D-A5E5-2532-88C6BAA08094}"/>
              </a:ext>
            </a:extLst>
          </p:cNvPr>
          <p:cNvSpPr/>
          <p:nvPr/>
        </p:nvSpPr>
        <p:spPr>
          <a:xfrm>
            <a:off x="3225452" y="4258218"/>
            <a:ext cx="8879195" cy="777243"/>
          </a:xfrm>
          <a:prstGeom prst="rect">
            <a:avLst/>
          </a:prstGeom>
          <a:noFill/>
          <a:ln w="28575">
            <a:solidFill>
              <a:srgbClr val="E6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012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4CBF8D-C562-CC8C-2C41-84A68B8B2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A5BC61-F188-91F6-9FCB-A821BC48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1" y="-30691"/>
            <a:ext cx="11194480" cy="918478"/>
          </a:xfrm>
        </p:spPr>
        <p:txBody>
          <a:bodyPr/>
          <a:lstStyle/>
          <a:p>
            <a:pPr algn="ctr"/>
            <a:r>
              <a:rPr lang="nb-NO" sz="2350">
                <a:ea typeface="TID UI Semi Bold"/>
                <a:cs typeface="TID UI Semi Bold"/>
              </a:rPr>
              <a:t>Godt nok modell: Forsinket oppstart fra garasje</a:t>
            </a:r>
            <a:endParaRPr lang="nb-NO" sz="2395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413384-CC4A-FC0F-EDDB-B578686FAAE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65A19B-F501-47C9-98E5-3946BFE4C503}" type="slidenum">
              <a:rPr lang="nb-NO" smtClean="0"/>
              <a:t>2</a:t>
            </a:fld>
            <a:endParaRPr lang="nb-NO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5E0D9C5D-D850-F1CB-26F6-C18A37B232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935" y="1303936"/>
          <a:ext cx="11585767" cy="449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420081" imgH="3267200" progId="Excel.Sheet.12">
                  <p:embed/>
                </p:oleObj>
              </mc:Choice>
              <mc:Fallback>
                <p:oleObj name="Worksheet" r:id="rId2" imgW="8420081" imgH="3267200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5E0D9C5D-D850-F1CB-26F6-C18A37B232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4935" y="1303936"/>
                        <a:ext cx="11585767" cy="4495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BCED3247-CC66-1A64-C804-C22C1C4FF887}"/>
              </a:ext>
            </a:extLst>
          </p:cNvPr>
          <p:cNvSpPr/>
          <p:nvPr/>
        </p:nvSpPr>
        <p:spPr>
          <a:xfrm>
            <a:off x="3848572" y="1577595"/>
            <a:ext cx="6500970" cy="269309"/>
          </a:xfrm>
          <a:prstGeom prst="rect">
            <a:avLst/>
          </a:prstGeom>
          <a:noFill/>
          <a:ln w="28575">
            <a:solidFill>
              <a:srgbClr val="F53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9BFDC3E-52ED-0BB3-E2A3-6A5C416550E9}"/>
              </a:ext>
            </a:extLst>
          </p:cNvPr>
          <p:cNvSpPr/>
          <p:nvPr/>
        </p:nvSpPr>
        <p:spPr>
          <a:xfrm>
            <a:off x="421887" y="1307483"/>
            <a:ext cx="2676593" cy="542482"/>
          </a:xfrm>
          <a:prstGeom prst="rect">
            <a:avLst/>
          </a:prstGeom>
          <a:noFill/>
          <a:ln w="28575">
            <a:solidFill>
              <a:srgbClr val="F53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855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73E2C8-F725-1D7E-50D9-8051434FA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4A0571-02E3-01CE-57D2-23F98B3C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1" y="-30691"/>
            <a:ext cx="11194480" cy="918478"/>
          </a:xfrm>
        </p:spPr>
        <p:txBody>
          <a:bodyPr/>
          <a:lstStyle/>
          <a:p>
            <a:pPr algn="ctr"/>
            <a:r>
              <a:rPr lang="nb-NO" sz="2350">
                <a:ea typeface="TID UI Semi Bold"/>
                <a:cs typeface="TID UI Semi Bold"/>
              </a:rPr>
              <a:t>Godt nok modell: Forsinket oppstart fra garasje</a:t>
            </a:r>
            <a:endParaRPr lang="nb-NO" sz="2395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FBA8B82-5466-A1DE-A1DC-66CAD5F9FB4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65A19B-F501-47C9-98E5-3946BFE4C503}" type="slidenum">
              <a:rPr lang="nb-NO" smtClean="0"/>
              <a:t>3</a:t>
            </a:fld>
            <a:endParaRPr lang="nb-NO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D9BFD64-9DA2-7F6F-055C-9F7613E161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935" y="1303936"/>
          <a:ext cx="11585767" cy="449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420081" imgH="3267200" progId="Excel.Sheet.12">
                  <p:embed/>
                </p:oleObj>
              </mc:Choice>
              <mc:Fallback>
                <p:oleObj name="Worksheet" r:id="rId2" imgW="8420081" imgH="3267200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D9BFD64-9DA2-7F6F-055C-9F7613E161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4935" y="1303936"/>
                        <a:ext cx="11585767" cy="4495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44C3E769-D885-80E4-B0A0-8D1134D3E609}"/>
              </a:ext>
            </a:extLst>
          </p:cNvPr>
          <p:cNvSpPr/>
          <p:nvPr/>
        </p:nvSpPr>
        <p:spPr>
          <a:xfrm>
            <a:off x="3855663" y="1825127"/>
            <a:ext cx="6472666" cy="269309"/>
          </a:xfrm>
          <a:prstGeom prst="rect">
            <a:avLst/>
          </a:prstGeom>
          <a:noFill/>
          <a:ln w="28575">
            <a:solidFill>
              <a:srgbClr val="F53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9B944FC-6324-72A5-56B7-E272E7700452}"/>
              </a:ext>
            </a:extLst>
          </p:cNvPr>
          <p:cNvSpPr/>
          <p:nvPr/>
        </p:nvSpPr>
        <p:spPr>
          <a:xfrm>
            <a:off x="429183" y="1807455"/>
            <a:ext cx="2676593" cy="298064"/>
          </a:xfrm>
          <a:prstGeom prst="rect">
            <a:avLst/>
          </a:prstGeom>
          <a:noFill/>
          <a:ln w="28575">
            <a:solidFill>
              <a:srgbClr val="F53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973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8069A1-C8ED-51C2-C00C-421D80E2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1" y="-30691"/>
            <a:ext cx="11194480" cy="918478"/>
          </a:xfrm>
        </p:spPr>
        <p:txBody>
          <a:bodyPr/>
          <a:lstStyle/>
          <a:p>
            <a:pPr algn="ctr"/>
            <a:r>
              <a:rPr lang="nb-NO" sz="2350">
                <a:ea typeface="TID UI Semi Bold"/>
                <a:cs typeface="TID UI Semi Bold"/>
              </a:rPr>
              <a:t>Godt nok modell: </a:t>
            </a:r>
            <a:r>
              <a:rPr lang="nb-NO" sz="2300">
                <a:ea typeface="TID UI Medium"/>
                <a:cs typeface="TID UI Medium"/>
              </a:rPr>
              <a:t>Forsinket oppstart fra garasje</a:t>
            </a:r>
            <a:endParaRPr lang="nb-NO" sz="2395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6B028CA-327F-7177-D91B-58976E19BF4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65A19B-F501-47C9-98E5-3946BFE4C503}" type="slidenum">
              <a:rPr lang="nb-NO" smtClean="0"/>
              <a:t>4</a:t>
            </a:fld>
            <a:endParaRPr lang="nb-NO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19D7738D-1248-A1C9-31AE-66408D86F3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389196"/>
              </p:ext>
            </p:extLst>
          </p:nvPr>
        </p:nvGraphicFramePr>
        <p:xfrm>
          <a:off x="424935" y="1303936"/>
          <a:ext cx="11585767" cy="449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420081" imgH="3267200" progId="Excel.Sheet.12">
                  <p:embed/>
                </p:oleObj>
              </mc:Choice>
              <mc:Fallback>
                <p:oleObj name="Worksheet" r:id="rId2" imgW="8420081" imgH="3267200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19D7738D-1248-A1C9-31AE-66408D86F3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4935" y="1303936"/>
                        <a:ext cx="11585767" cy="4495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Ellipse 21">
            <a:extLst>
              <a:ext uri="{FF2B5EF4-FFF2-40B4-BE49-F238E27FC236}">
                <a16:creationId xmlns:a16="http://schemas.microsoft.com/office/drawing/2014/main" id="{AA6D2204-B38F-791E-AD91-FDAA4F6E4A3B}"/>
              </a:ext>
            </a:extLst>
          </p:cNvPr>
          <p:cNvSpPr/>
          <p:nvPr/>
        </p:nvSpPr>
        <p:spPr>
          <a:xfrm>
            <a:off x="3382027" y="1233814"/>
            <a:ext cx="557409" cy="437220"/>
          </a:xfrm>
          <a:prstGeom prst="ellipse">
            <a:avLst/>
          </a:prstGeom>
          <a:noFill/>
          <a:ln w="38100">
            <a:solidFill>
              <a:srgbClr val="F53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A13EFAC-0D4F-EF5A-B610-16D0E62E2150}"/>
              </a:ext>
            </a:extLst>
          </p:cNvPr>
          <p:cNvSpPr/>
          <p:nvPr/>
        </p:nvSpPr>
        <p:spPr>
          <a:xfrm>
            <a:off x="422112" y="1301531"/>
            <a:ext cx="2676593" cy="298064"/>
          </a:xfrm>
          <a:prstGeom prst="rect">
            <a:avLst/>
          </a:prstGeom>
          <a:noFill/>
          <a:ln w="28575">
            <a:solidFill>
              <a:srgbClr val="F53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088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F8E15-13BE-439D-7B47-225CFE9F7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7F55C1-F390-C6C9-5021-2095B7EB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1" y="-30691"/>
            <a:ext cx="11194480" cy="918478"/>
          </a:xfrm>
        </p:spPr>
        <p:txBody>
          <a:bodyPr/>
          <a:lstStyle/>
          <a:p>
            <a:pPr algn="ctr"/>
            <a:r>
              <a:rPr lang="nb-NO" sz="2350">
                <a:ea typeface="TID UI Semi Bold"/>
                <a:cs typeface="TID UI Semi Bold"/>
              </a:rPr>
              <a:t>Godt nok modell: </a:t>
            </a:r>
            <a:r>
              <a:rPr lang="nb-NO" sz="2300">
                <a:ea typeface="TID UI Medium"/>
                <a:cs typeface="TID UI Medium"/>
              </a:rPr>
              <a:t>Forsinket oppstart fra garasje</a:t>
            </a:r>
            <a:endParaRPr lang="nb-NO" sz="2395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F51BC02-C183-F948-C2F9-C2B67557D0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65A19B-F501-47C9-98E5-3946BFE4C503}" type="slidenum">
              <a:rPr lang="nb-NO" smtClean="0"/>
              <a:t>5</a:t>
            </a:fld>
            <a:endParaRPr lang="nb-NO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C5E24A4-B809-E87A-0DBD-0C4D8B3BA2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935" y="1303936"/>
          <a:ext cx="11585767" cy="449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420081" imgH="3267200" progId="Excel.Sheet.12">
                  <p:embed/>
                </p:oleObj>
              </mc:Choice>
              <mc:Fallback>
                <p:oleObj name="Worksheet" r:id="rId2" imgW="8420081" imgH="3267200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6C5E24A4-B809-E87A-0DBD-0C4D8B3BA2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4935" y="1303936"/>
                        <a:ext cx="11585767" cy="4495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3B2AC08A-3F85-4CB1-8BC9-F79196CA790F}"/>
              </a:ext>
            </a:extLst>
          </p:cNvPr>
          <p:cNvSpPr/>
          <p:nvPr/>
        </p:nvSpPr>
        <p:spPr>
          <a:xfrm>
            <a:off x="3237978" y="2098110"/>
            <a:ext cx="7133573" cy="269309"/>
          </a:xfrm>
          <a:prstGeom prst="rect">
            <a:avLst/>
          </a:prstGeom>
          <a:noFill/>
          <a:ln w="28575">
            <a:solidFill>
              <a:srgbClr val="F53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A1BCC99-7C9E-E14C-19E6-16636D32E983}"/>
              </a:ext>
            </a:extLst>
          </p:cNvPr>
          <p:cNvSpPr/>
          <p:nvPr/>
        </p:nvSpPr>
        <p:spPr>
          <a:xfrm>
            <a:off x="422112" y="2079488"/>
            <a:ext cx="2676593" cy="298064"/>
          </a:xfrm>
          <a:prstGeom prst="rect">
            <a:avLst/>
          </a:prstGeom>
          <a:noFill/>
          <a:ln w="28575">
            <a:solidFill>
              <a:srgbClr val="F53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208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2EECE-D3C9-1856-59C2-1CC67290A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9C4772-7449-F92F-B17F-6EE97736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1" y="-30691"/>
            <a:ext cx="11194480" cy="918478"/>
          </a:xfrm>
        </p:spPr>
        <p:txBody>
          <a:bodyPr/>
          <a:lstStyle/>
          <a:p>
            <a:pPr algn="ctr"/>
            <a:r>
              <a:rPr lang="nb-NO" sz="2350">
                <a:ea typeface="TID UI Semi Bold"/>
                <a:cs typeface="TID UI Semi Bold"/>
              </a:rPr>
              <a:t>Godt nok modell: </a:t>
            </a:r>
            <a:r>
              <a:rPr lang="nb-NO" sz="2300">
                <a:ea typeface="TID UI Medium"/>
                <a:cs typeface="TID UI Medium"/>
              </a:rPr>
              <a:t>Forsinket oppstart fra garasje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C6BC0A-5A3B-9185-8207-9AC3268A69F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65A19B-F501-47C9-98E5-3946BFE4C503}" type="slidenum">
              <a:rPr lang="nb-NO" smtClean="0"/>
              <a:t>6</a:t>
            </a:fld>
            <a:endParaRPr lang="nb-NO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D6ECE74-A60B-D935-AC65-E077180242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935" y="1303936"/>
          <a:ext cx="11585767" cy="449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420081" imgH="3267200" progId="Excel.Sheet.12">
                  <p:embed/>
                </p:oleObj>
              </mc:Choice>
              <mc:Fallback>
                <p:oleObj name="Worksheet" r:id="rId2" imgW="8420081" imgH="3267200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9D6ECE74-A60B-D935-AC65-E077180242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4935" y="1303936"/>
                        <a:ext cx="11585767" cy="4495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4A0AE7E9-D58F-8C37-A6C6-01C697346231}"/>
              </a:ext>
            </a:extLst>
          </p:cNvPr>
          <p:cNvSpPr/>
          <p:nvPr/>
        </p:nvSpPr>
        <p:spPr>
          <a:xfrm>
            <a:off x="3225452" y="2354894"/>
            <a:ext cx="7133573" cy="269309"/>
          </a:xfrm>
          <a:prstGeom prst="rect">
            <a:avLst/>
          </a:prstGeom>
          <a:noFill/>
          <a:ln w="28575">
            <a:solidFill>
              <a:srgbClr val="F53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01E4AC5-527E-C529-1227-326CE10EF22F}"/>
              </a:ext>
            </a:extLst>
          </p:cNvPr>
          <p:cNvSpPr/>
          <p:nvPr/>
        </p:nvSpPr>
        <p:spPr>
          <a:xfrm>
            <a:off x="422112" y="2341164"/>
            <a:ext cx="2676593" cy="298064"/>
          </a:xfrm>
          <a:prstGeom prst="rect">
            <a:avLst/>
          </a:prstGeom>
          <a:noFill/>
          <a:ln w="28575">
            <a:solidFill>
              <a:srgbClr val="F53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445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19195-4711-B82E-DC88-49F8BE0B9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94E286-927B-FE59-D491-972CF119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1" y="-30691"/>
            <a:ext cx="11194480" cy="918478"/>
          </a:xfrm>
        </p:spPr>
        <p:txBody>
          <a:bodyPr/>
          <a:lstStyle/>
          <a:p>
            <a:pPr algn="ctr"/>
            <a:r>
              <a:rPr lang="nb-NO" sz="2350">
                <a:ea typeface="TID UI Semi Bold"/>
                <a:cs typeface="TID UI Semi Bold"/>
              </a:rPr>
              <a:t>Godt nok modell: </a:t>
            </a:r>
            <a:r>
              <a:rPr lang="nb-NO" sz="2300">
                <a:ea typeface="TID UI Medium"/>
                <a:cs typeface="TID UI Medium"/>
              </a:rPr>
              <a:t>Forsinket oppstart fra garasje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34D58F7-BF0F-793F-5B68-B8F0FB5CDF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65A19B-F501-47C9-98E5-3946BFE4C503}" type="slidenum">
              <a:rPr lang="nb-NO" smtClean="0"/>
              <a:t>7</a:t>
            </a:fld>
            <a:endParaRPr lang="nb-NO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18F4F8B4-28E7-A702-ADA0-FE429A0711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935" y="1303936"/>
          <a:ext cx="11585767" cy="449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420081" imgH="3267200" progId="Excel.Sheet.12">
                  <p:embed/>
                </p:oleObj>
              </mc:Choice>
              <mc:Fallback>
                <p:oleObj name="Worksheet" r:id="rId2" imgW="8420081" imgH="3267200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18F4F8B4-28E7-A702-ADA0-FE429A0711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4935" y="1303936"/>
                        <a:ext cx="11585767" cy="4495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F9DB5851-2058-AC3A-4107-4BD1F736E655}"/>
              </a:ext>
            </a:extLst>
          </p:cNvPr>
          <p:cNvSpPr/>
          <p:nvPr/>
        </p:nvSpPr>
        <p:spPr>
          <a:xfrm>
            <a:off x="3457183" y="2511468"/>
            <a:ext cx="557409" cy="437220"/>
          </a:xfrm>
          <a:prstGeom prst="ellipse">
            <a:avLst/>
          </a:prstGeom>
          <a:noFill/>
          <a:ln w="38100">
            <a:solidFill>
              <a:srgbClr val="F53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F7331DF-5565-126E-C77B-ACEF017088DB}"/>
              </a:ext>
            </a:extLst>
          </p:cNvPr>
          <p:cNvSpPr/>
          <p:nvPr/>
        </p:nvSpPr>
        <p:spPr>
          <a:xfrm>
            <a:off x="422112" y="2581624"/>
            <a:ext cx="2676593" cy="298064"/>
          </a:xfrm>
          <a:prstGeom prst="rect">
            <a:avLst/>
          </a:prstGeom>
          <a:noFill/>
          <a:ln w="28575">
            <a:solidFill>
              <a:srgbClr val="F53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684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06AA7-772F-A87D-F7E0-1D6B41B3C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360F00-A558-B9CC-FAB4-FF5E9BC8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1" y="-30691"/>
            <a:ext cx="11194480" cy="918478"/>
          </a:xfrm>
        </p:spPr>
        <p:txBody>
          <a:bodyPr/>
          <a:lstStyle/>
          <a:p>
            <a:pPr algn="ctr"/>
            <a:r>
              <a:rPr lang="nb-NO" sz="2350">
                <a:ea typeface="TID UI Semi Bold"/>
                <a:cs typeface="TID UI Semi Bold"/>
              </a:rPr>
              <a:t>Godt nok modell: </a:t>
            </a:r>
            <a:r>
              <a:rPr lang="nb-NO" sz="2300">
                <a:ea typeface="TID UI Medium"/>
                <a:cs typeface="TID UI Medium"/>
              </a:rPr>
              <a:t>Forsinket oppstart fra garasje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08458E-0B73-7D0F-3ED3-F1F93CD8837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65A19B-F501-47C9-98E5-3946BFE4C503}" type="slidenum">
              <a:rPr lang="nb-NO" smtClean="0"/>
              <a:t>8</a:t>
            </a:fld>
            <a:endParaRPr lang="nb-NO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8FAC784-65C1-9643-6D7C-4152B88B19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935" y="1303936"/>
          <a:ext cx="11585767" cy="449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420081" imgH="3267200" progId="Excel.Sheet.12">
                  <p:embed/>
                </p:oleObj>
              </mc:Choice>
              <mc:Fallback>
                <p:oleObj name="Worksheet" r:id="rId2" imgW="8420081" imgH="3267200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8FAC784-65C1-9643-6D7C-4152B88B19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4935" y="1303936"/>
                        <a:ext cx="11585767" cy="4495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D70EB069-1CE1-2946-D72A-6848AEF69F4B}"/>
              </a:ext>
            </a:extLst>
          </p:cNvPr>
          <p:cNvSpPr/>
          <p:nvPr/>
        </p:nvSpPr>
        <p:spPr>
          <a:xfrm>
            <a:off x="3212925" y="2805830"/>
            <a:ext cx="751563" cy="437220"/>
          </a:xfrm>
          <a:prstGeom prst="ellipse">
            <a:avLst/>
          </a:prstGeom>
          <a:noFill/>
          <a:ln w="38100">
            <a:solidFill>
              <a:srgbClr val="F53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F8880C4-1EFC-D05C-6735-38F670D511A2}"/>
              </a:ext>
            </a:extLst>
          </p:cNvPr>
          <p:cNvSpPr/>
          <p:nvPr/>
        </p:nvSpPr>
        <p:spPr>
          <a:xfrm>
            <a:off x="422112" y="2878662"/>
            <a:ext cx="2676593" cy="298064"/>
          </a:xfrm>
          <a:prstGeom prst="rect">
            <a:avLst/>
          </a:prstGeom>
          <a:noFill/>
          <a:ln w="28575">
            <a:solidFill>
              <a:srgbClr val="F53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945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70160-8B2E-592C-068F-29E098D01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E99B3B-224C-1CDD-F951-EE252CF97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1" y="-30691"/>
            <a:ext cx="11194480" cy="918478"/>
          </a:xfrm>
        </p:spPr>
        <p:txBody>
          <a:bodyPr/>
          <a:lstStyle/>
          <a:p>
            <a:pPr algn="ctr"/>
            <a:r>
              <a:rPr lang="nb-NO" sz="2350">
                <a:ea typeface="TID UI Semi Bold"/>
                <a:cs typeface="TID UI Semi Bold"/>
              </a:rPr>
              <a:t>Godt nok modell: </a:t>
            </a:r>
            <a:r>
              <a:rPr lang="nb-NO" sz="2300">
                <a:ea typeface="TID UI Medium"/>
                <a:cs typeface="TID UI Medium"/>
              </a:rPr>
              <a:t>Forsinket oppstart fra garasje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F7D2C4-12E5-1111-9FFC-1695E2E157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65A19B-F501-47C9-98E5-3946BFE4C503}" type="slidenum">
              <a:rPr lang="nb-NO" smtClean="0"/>
              <a:t>9</a:t>
            </a:fld>
            <a:endParaRPr lang="nb-NO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E04DF72-9088-E9C0-E889-931660F246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935" y="1303936"/>
          <a:ext cx="11585767" cy="449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420081" imgH="3267200" progId="Excel.Sheet.12">
                  <p:embed/>
                </p:oleObj>
              </mc:Choice>
              <mc:Fallback>
                <p:oleObj name="Worksheet" r:id="rId2" imgW="8420081" imgH="3267200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CE04DF72-9088-E9C0-E889-931660F24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4935" y="1303936"/>
                        <a:ext cx="11585767" cy="4495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C9DE1832-7EB3-3DE9-3E86-27A913A844DB}"/>
              </a:ext>
            </a:extLst>
          </p:cNvPr>
          <p:cNvSpPr/>
          <p:nvPr/>
        </p:nvSpPr>
        <p:spPr>
          <a:xfrm>
            <a:off x="9745249" y="4052170"/>
            <a:ext cx="682669" cy="1691014"/>
          </a:xfrm>
          <a:prstGeom prst="ellipse">
            <a:avLst/>
          </a:prstGeom>
          <a:noFill/>
          <a:ln w="38100">
            <a:solidFill>
              <a:srgbClr val="F53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841A4D69-80D1-3809-380B-BC6938A7E1BF}"/>
              </a:ext>
            </a:extLst>
          </p:cNvPr>
          <p:cNvCxnSpPr>
            <a:cxnSpLocks/>
          </p:cNvCxnSpPr>
          <p:nvPr/>
        </p:nvCxnSpPr>
        <p:spPr>
          <a:xfrm flipH="1" flipV="1">
            <a:off x="3918806" y="2763466"/>
            <a:ext cx="5812076" cy="1803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64FE92E3-C63F-1B8D-853B-EAEE7486A627}"/>
              </a:ext>
            </a:extLst>
          </p:cNvPr>
          <p:cNvSpPr/>
          <p:nvPr/>
        </p:nvSpPr>
        <p:spPr>
          <a:xfrm>
            <a:off x="3532340" y="2567837"/>
            <a:ext cx="394570" cy="344464"/>
          </a:xfrm>
          <a:prstGeom prst="ellipse">
            <a:avLst/>
          </a:prstGeom>
          <a:noFill/>
          <a:ln w="28575">
            <a:solidFill>
              <a:srgbClr val="F53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D1CC2C3-B558-B840-FA17-3ACB9B5513F3}"/>
              </a:ext>
            </a:extLst>
          </p:cNvPr>
          <p:cNvSpPr/>
          <p:nvPr/>
        </p:nvSpPr>
        <p:spPr>
          <a:xfrm>
            <a:off x="3219189" y="2849671"/>
            <a:ext cx="770351" cy="344464"/>
          </a:xfrm>
          <a:prstGeom prst="rect">
            <a:avLst/>
          </a:prstGeom>
          <a:noFill/>
          <a:ln w="28575">
            <a:solidFill>
              <a:srgbClr val="F53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DAE400C-BF66-801A-10A3-23DBFDCF93E5}"/>
              </a:ext>
            </a:extLst>
          </p:cNvPr>
          <p:cNvSpPr/>
          <p:nvPr/>
        </p:nvSpPr>
        <p:spPr>
          <a:xfrm>
            <a:off x="8321122" y="4052170"/>
            <a:ext cx="725801" cy="1691014"/>
          </a:xfrm>
          <a:prstGeom prst="ellipse">
            <a:avLst/>
          </a:prstGeom>
          <a:noFill/>
          <a:ln w="38100">
            <a:solidFill>
              <a:srgbClr val="F53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CDC1E74A-9185-0EBF-F1D5-0E4044470BCF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3926910" y="3194135"/>
            <a:ext cx="4394212" cy="17035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4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Forsider, agenda og kapitteldelere">
  <a:themeElements>
    <a:clrScheme name="Ruter">
      <a:dk1>
        <a:srgbClr val="24103A"/>
      </a:dk1>
      <a:lt1>
        <a:srgbClr val="FFFFFF"/>
      </a:lt1>
      <a:dk2>
        <a:srgbClr val="303663"/>
      </a:dk2>
      <a:lt2>
        <a:srgbClr val="F9F7F3"/>
      </a:lt2>
      <a:accent1>
        <a:srgbClr val="303663"/>
      </a:accent1>
      <a:accent2>
        <a:srgbClr val="B7C1FC"/>
      </a:accent2>
      <a:accent3>
        <a:srgbClr val="F53B30"/>
      </a:accent3>
      <a:accent4>
        <a:srgbClr val="FFBCA5"/>
      </a:accent4>
      <a:accent5>
        <a:srgbClr val="7B39EE"/>
      </a:accent5>
      <a:accent6>
        <a:srgbClr val="6A2D98"/>
      </a:accent6>
      <a:hlink>
        <a:srgbClr val="1731B9"/>
      </a:hlink>
      <a:folHlink>
        <a:srgbClr val="9097B6"/>
      </a:folHlink>
    </a:clrScheme>
    <a:fontScheme name="Egendefinert 63">
      <a:majorFont>
        <a:latin typeface="TID UI Medium"/>
        <a:ea typeface=""/>
        <a:cs typeface=""/>
      </a:majorFont>
      <a:minorFont>
        <a:latin typeface="TID UI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uter rød">
      <a:srgbClr val="F53B30"/>
    </a:custClr>
    <a:custClr name="Lys rød">
      <a:srgbClr val="FBC0AA"/>
    </a:custClr>
    <a:custClr name="Beige">
      <a:srgbClr val="F9F7F3"/>
    </a:custClr>
    <a:custClr name="Mørk blå">
      <a:srgbClr val="303663"/>
    </a:custClr>
    <a:custClr name="Lys blå">
      <a:srgbClr val="B7C1FC"/>
    </a:custClr>
    <a:custClr name="Lysest blå">
      <a:srgbClr val="F2F2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-bane">
      <a:srgbClr val="EC700C"/>
    </a:custClr>
    <a:custClr name="T-bane lys">
      <a:srgbClr val="FFEAE0"/>
    </a:custClr>
    <a:custClr name="Bybuss">
      <a:srgbClr val="E60000"/>
    </a:custClr>
    <a:custClr name="Bybuss lys">
      <a:srgbClr val="FDDAC9"/>
    </a:custClr>
    <a:custClr name="Regional buss">
      <a:srgbClr val="75A300"/>
    </a:custClr>
    <a:custClr name="Regional buss lys">
      <a:srgbClr val="F4FCE6"/>
    </a:custClr>
    <a:custClr name="Trikk">
      <a:srgbClr val="28A2F8"/>
    </a:custClr>
    <a:custClr name="Trikk lys">
      <a:srgbClr val="DAF2FF"/>
    </a:custClr>
    <a:custClr name="Båt">
      <a:srgbClr val="6A2D98"/>
    </a:custClr>
    <a:custClr name="Båt lys">
      <a:srgbClr val="F1E0FF"/>
    </a:custClr>
    <a:custClr name="Nyhet">
      <a:srgbClr val="733DE6"/>
    </a:custClr>
    <a:custClr name="Nyhet lys">
      <a:srgbClr val="FBF5FF"/>
    </a:custClr>
    <a:custClr name="CTA / link">
      <a:srgbClr val="1731B9"/>
    </a:custClr>
    <a:custClr name="CTA / link lys">
      <a:srgbClr val="E7FB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Godkjent">
      <a:srgbClr val="269E4D"/>
    </a:custClr>
    <a:custClr name="Godkjent lys">
      <a:srgbClr val="DFFFEC"/>
    </a:custClr>
    <a:custClr name="Avvik/advarsel">
      <a:srgbClr val="FFC700"/>
    </a:custClr>
    <a:custClr name="Avvik/advarsel lys">
      <a:srgbClr val="FFF6D7"/>
    </a:custClr>
    <a:custClr name="Error">
      <a:srgbClr val="E20000"/>
    </a:custClr>
    <a:custClr name="Error lys">
      <a:srgbClr val="FEF0E8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resentation3" id="{9B92183A-6B0B-604B-A8EA-BF02BB498C33}" vid="{EF68B4CD-245C-4747-BA69-B75791EF604F}"/>
    </a:ext>
  </a:extLst>
</a:theme>
</file>

<file path=ppt/theme/theme2.xml><?xml version="1.0" encoding="utf-8"?>
<a:theme xmlns:a="http://schemas.openxmlformats.org/drawingml/2006/main" name="Presentasjonssider">
  <a:themeElements>
    <a:clrScheme name="Ruter">
      <a:dk1>
        <a:srgbClr val="24103A"/>
      </a:dk1>
      <a:lt1>
        <a:srgbClr val="FFFFFF"/>
      </a:lt1>
      <a:dk2>
        <a:srgbClr val="303663"/>
      </a:dk2>
      <a:lt2>
        <a:srgbClr val="F9F7F3"/>
      </a:lt2>
      <a:accent1>
        <a:srgbClr val="303663"/>
      </a:accent1>
      <a:accent2>
        <a:srgbClr val="B7C1FC"/>
      </a:accent2>
      <a:accent3>
        <a:srgbClr val="F53B30"/>
      </a:accent3>
      <a:accent4>
        <a:srgbClr val="FFBCA5"/>
      </a:accent4>
      <a:accent5>
        <a:srgbClr val="7B39EE"/>
      </a:accent5>
      <a:accent6>
        <a:srgbClr val="6A2D98"/>
      </a:accent6>
      <a:hlink>
        <a:srgbClr val="1731B9"/>
      </a:hlink>
      <a:folHlink>
        <a:srgbClr val="9097B6"/>
      </a:folHlink>
    </a:clrScheme>
    <a:fontScheme name="Egendefinert 63">
      <a:majorFont>
        <a:latin typeface="TID UI Medium"/>
        <a:ea typeface=""/>
        <a:cs typeface=""/>
      </a:majorFont>
      <a:minorFont>
        <a:latin typeface="TID UI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uter rød">
      <a:srgbClr val="F53B30"/>
    </a:custClr>
    <a:custClr name="Lys rød">
      <a:srgbClr val="FBC0AA"/>
    </a:custClr>
    <a:custClr name="Beige">
      <a:srgbClr val="F9F7F3"/>
    </a:custClr>
    <a:custClr name="Mørk blå">
      <a:srgbClr val="303663"/>
    </a:custClr>
    <a:custClr name="Lys blå">
      <a:srgbClr val="B7C1FC"/>
    </a:custClr>
    <a:custClr name="Lysest blå">
      <a:srgbClr val="F2F2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-bane">
      <a:srgbClr val="EC700C"/>
    </a:custClr>
    <a:custClr name="T-bane lys">
      <a:srgbClr val="FFEAE0"/>
    </a:custClr>
    <a:custClr name="Bybuss">
      <a:srgbClr val="E60000"/>
    </a:custClr>
    <a:custClr name="Bybuss lys">
      <a:srgbClr val="FDDAC9"/>
    </a:custClr>
    <a:custClr name="Regional buss">
      <a:srgbClr val="75A300"/>
    </a:custClr>
    <a:custClr name="Regional buss lys">
      <a:srgbClr val="F4FCE6"/>
    </a:custClr>
    <a:custClr name="Trikk">
      <a:srgbClr val="28A2F8"/>
    </a:custClr>
    <a:custClr name="Trikk lys">
      <a:srgbClr val="DAF2FF"/>
    </a:custClr>
    <a:custClr name="Båt">
      <a:srgbClr val="6A2D98"/>
    </a:custClr>
    <a:custClr name="Båt lys">
      <a:srgbClr val="F1E0FF"/>
    </a:custClr>
    <a:custClr name="Nyhet">
      <a:srgbClr val="733DE6"/>
    </a:custClr>
    <a:custClr name="Nyhet lys">
      <a:srgbClr val="FBF5FF"/>
    </a:custClr>
    <a:custClr name="CTA / link">
      <a:srgbClr val="1731B9"/>
    </a:custClr>
    <a:custClr name="CTA / link lys">
      <a:srgbClr val="E7FB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Godkjent">
      <a:srgbClr val="269E4D"/>
    </a:custClr>
    <a:custClr name="Godkjent lys">
      <a:srgbClr val="DFFFEC"/>
    </a:custClr>
    <a:custClr name="Avvik/advarsel">
      <a:srgbClr val="FFC700"/>
    </a:custClr>
    <a:custClr name="Avvik/advarsel lys">
      <a:srgbClr val="FFF6D7"/>
    </a:custClr>
    <a:custClr name="Error">
      <a:srgbClr val="E20000"/>
    </a:custClr>
    <a:custClr name="Error lys">
      <a:srgbClr val="FEF0E8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resentation3" id="{9B92183A-6B0B-604B-A8EA-BF02BB498C33}" vid="{B1F5D572-9824-9B4A-AF8A-2BE365E55AA1}"/>
    </a:ext>
  </a:extLst>
</a:theme>
</file>

<file path=ppt/theme/theme3.xml><?xml version="1.0" encoding="utf-8"?>
<a:theme xmlns:a="http://schemas.openxmlformats.org/drawingml/2006/main" name="Bakside og pausesider">
  <a:themeElements>
    <a:clrScheme name="Ruter tema">
      <a:dk1>
        <a:srgbClr val="24103A"/>
      </a:dk1>
      <a:lt1>
        <a:srgbClr val="FFFFFF"/>
      </a:lt1>
      <a:dk2>
        <a:srgbClr val="303663"/>
      </a:dk2>
      <a:lt2>
        <a:srgbClr val="F9F7F3"/>
      </a:lt2>
      <a:accent1>
        <a:srgbClr val="303663"/>
      </a:accent1>
      <a:accent2>
        <a:srgbClr val="B7C1FC"/>
      </a:accent2>
      <a:accent3>
        <a:srgbClr val="F53B30"/>
      </a:accent3>
      <a:accent4>
        <a:srgbClr val="FFBCA5"/>
      </a:accent4>
      <a:accent5>
        <a:srgbClr val="7B39EE"/>
      </a:accent5>
      <a:accent6>
        <a:srgbClr val="6A2D98"/>
      </a:accent6>
      <a:hlink>
        <a:srgbClr val="1731B9"/>
      </a:hlink>
      <a:folHlink>
        <a:srgbClr val="9097B6"/>
      </a:folHlink>
    </a:clrScheme>
    <a:fontScheme name="Egendefinert 63">
      <a:majorFont>
        <a:latin typeface="TID UI Medium"/>
        <a:ea typeface=""/>
        <a:cs typeface=""/>
      </a:majorFont>
      <a:minorFont>
        <a:latin typeface="TID UI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uter rød">
      <a:srgbClr val="F53B30"/>
    </a:custClr>
    <a:custClr name="Lys rød">
      <a:srgbClr val="FBC0AA"/>
    </a:custClr>
    <a:custClr name="Beige">
      <a:srgbClr val="F9F7F3"/>
    </a:custClr>
    <a:custClr name="Mørk blå">
      <a:srgbClr val="303663"/>
    </a:custClr>
    <a:custClr name="Lys blå">
      <a:srgbClr val="B7C1FC"/>
    </a:custClr>
    <a:custClr name="Lysest blå">
      <a:srgbClr val="F2F2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-bane">
      <a:srgbClr val="EC700C"/>
    </a:custClr>
    <a:custClr name="T-bane lys">
      <a:srgbClr val="FFEAE0"/>
    </a:custClr>
    <a:custClr name="Bybuss">
      <a:srgbClr val="E60000"/>
    </a:custClr>
    <a:custClr name="Bybuss lys">
      <a:srgbClr val="FDDAC9"/>
    </a:custClr>
    <a:custClr name="Regional buss">
      <a:srgbClr val="75A300"/>
    </a:custClr>
    <a:custClr name="Regional buss lys">
      <a:srgbClr val="F4FCE6"/>
    </a:custClr>
    <a:custClr name="Trikk">
      <a:srgbClr val="28A2F8"/>
    </a:custClr>
    <a:custClr name="Trikk lys">
      <a:srgbClr val="DAF2FF"/>
    </a:custClr>
    <a:custClr name="Båt">
      <a:srgbClr val="6A2D98"/>
    </a:custClr>
    <a:custClr name="Båt lys">
      <a:srgbClr val="F1E0FF"/>
    </a:custClr>
    <a:custClr name="Nyhet">
      <a:srgbClr val="733DE6"/>
    </a:custClr>
    <a:custClr name="Nyhet lys">
      <a:srgbClr val="FBF5FF"/>
    </a:custClr>
    <a:custClr name="CTA / link">
      <a:srgbClr val="1731B9"/>
    </a:custClr>
    <a:custClr name="CTA / link lys">
      <a:srgbClr val="E7FB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Godkjent">
      <a:srgbClr val="269E4D"/>
    </a:custClr>
    <a:custClr name="Godkjent lys">
      <a:srgbClr val="DFFFEC"/>
    </a:custClr>
    <a:custClr name="Avvik/advarsel">
      <a:srgbClr val="FFC700"/>
    </a:custClr>
    <a:custClr name="Avvik/advarsel lys">
      <a:srgbClr val="FFF6D7"/>
    </a:custClr>
    <a:custClr name="Error">
      <a:srgbClr val="E20000"/>
    </a:custClr>
    <a:custClr name="Error lys">
      <a:srgbClr val="FEF0E8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resentation3" id="{9B92183A-6B0B-604B-A8EA-BF02BB498C33}" vid="{5C1AE03D-2EC8-FF4F-8006-C8031D7ADDF3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TID UI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TID UI"/>
        <a:font script="Hebr" typeface="TID U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D UI"/>
        <a:font script="Uigh" typeface="Microsoft Uighur"/>
        <a:font script="Geor" typeface="Sylfaen"/>
        <a:font script="Armn" typeface="TID UI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TID UI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TID UI"/>
        <a:font script="Hebr" typeface="TID U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D UI"/>
        <a:font script="Uigh" typeface="Microsoft Uighur"/>
        <a:font script="Geor" typeface="Sylfaen"/>
        <a:font script="Armn" typeface="TID UI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57B56C45CDEE4A9D112952EC9ED93B" ma:contentTypeVersion="7" ma:contentTypeDescription="Opprett et nytt dokument." ma:contentTypeScope="" ma:versionID="7f7f491715771c8d22e69c4d62b0eaed">
  <xsd:schema xmlns:xsd="http://www.w3.org/2001/XMLSchema" xmlns:xs="http://www.w3.org/2001/XMLSchema" xmlns:p="http://schemas.microsoft.com/office/2006/metadata/properties" xmlns:ns2="44bb4d58-51d8-4cf4-860c-743dea0da8f9" targetNamespace="http://schemas.microsoft.com/office/2006/metadata/properties" ma:root="true" ma:fieldsID="a7c71422b224ea928d3eb59652c47e9f" ns2:_="">
    <xsd:import namespace="44bb4d58-51d8-4cf4-860c-743dea0da8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b4d58-51d8-4cf4-860c-743dea0da8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BABF28-FF76-4245-91AA-00FC4CE57A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79EC29-4E47-4ECD-A351-899F26233751}">
  <ds:schemaRefs>
    <ds:schemaRef ds:uri="44bb4d58-51d8-4cf4-860c-743dea0da8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2FFB27-7E95-4A37-AF76-26B6335C2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bb4d58-51d8-4cf4-860c-743dea0da8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Ruter_Mal</Template>
  <TotalTime>0</TotalTime>
  <Words>93</Words>
  <Application>Microsoft Office PowerPoint</Application>
  <PresentationFormat>Egendefinert</PresentationFormat>
  <Paragraphs>21</Paragraphs>
  <Slides>10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8" baseType="lpstr">
      <vt:lpstr>TID UI Semi Bold</vt:lpstr>
      <vt:lpstr>TID UI</vt:lpstr>
      <vt:lpstr>Arial</vt:lpstr>
      <vt:lpstr>TID UI Medium</vt:lpstr>
      <vt:lpstr>Forsider, agenda og kapitteldelere</vt:lpstr>
      <vt:lpstr>Presentasjonssider</vt:lpstr>
      <vt:lpstr>Bakside og pausesider</vt:lpstr>
      <vt:lpstr>Worksheet</vt:lpstr>
      <vt:lpstr>Godt nok – trafikklysbasert oppfølging       </vt:lpstr>
      <vt:lpstr>Godt nok modell: Forsinket oppstart fra garasje</vt:lpstr>
      <vt:lpstr>Godt nok modell: Forsinket oppstart fra garasje</vt:lpstr>
      <vt:lpstr>Godt nok modell: Forsinket oppstart fra garasje</vt:lpstr>
      <vt:lpstr>Godt nok modell: Forsinket oppstart fra garasje</vt:lpstr>
      <vt:lpstr>Godt nok modell: Forsinket oppstart fra garasje</vt:lpstr>
      <vt:lpstr>Godt nok modell: Forsinket oppstart fra garasje</vt:lpstr>
      <vt:lpstr>Godt nok modell: Forsinket oppstart fra garasje</vt:lpstr>
      <vt:lpstr>Godt nok modell: Forsinket oppstart fra garasje</vt:lpstr>
      <vt:lpstr>Godt nok modell: Forsinket oppstart fra garasje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Kjetil Sundet</dc:creator>
  <cp:keywords/>
  <dc:description/>
  <cp:lastModifiedBy>Lise Marie Johansen</cp:lastModifiedBy>
  <cp:revision>14</cp:revision>
  <dcterms:created xsi:type="dcterms:W3CDTF">2026-01-27T06:38:06Z</dcterms:created>
  <dcterms:modified xsi:type="dcterms:W3CDTF">2026-02-04T13:12:41Z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0x0101004357B56C45CDEE4A9D112952EC9ED93B</vt:lpwstr>
  </property>
  <property fmtid="{D5CDD505-2E9C-101B-9397-08002B2CF9AE}" pid="3" name="MediaServiceImageTags">
    <vt:lpwstr/>
  </property>
</Properties>
</file>