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Lst>
  <p:notesMasterIdLst>
    <p:notesMasterId r:id="rId14"/>
  </p:notesMasterIdLst>
  <p:handoutMasterIdLst>
    <p:handoutMasterId r:id="rId15"/>
  </p:handoutMasterIdLst>
  <p:sldIdLst>
    <p:sldId id="701" r:id="rId5"/>
    <p:sldId id="757" r:id="rId6"/>
    <p:sldId id="758" r:id="rId7"/>
    <p:sldId id="759" r:id="rId8"/>
    <p:sldId id="760" r:id="rId9"/>
    <p:sldId id="761" r:id="rId10"/>
    <p:sldId id="762" r:id="rId11"/>
    <p:sldId id="763" r:id="rId12"/>
    <p:sldId id="753" r:id="rId13"/>
  </p:sldIdLst>
  <p:sldSz cx="13442950" cy="7561263"/>
  <p:notesSz cx="6794500" cy="10007600"/>
  <p:custDataLst>
    <p:tags r:id="rId16"/>
  </p:custDataLst>
  <p:defaultTextStyle>
    <a:defPPr>
      <a:defRPr lang="en-GB"/>
    </a:defPPr>
    <a:lvl1pPr algn="r" rtl="0" fontAlgn="base">
      <a:spcBef>
        <a:spcPct val="0"/>
      </a:spcBef>
      <a:spcAft>
        <a:spcPct val="0"/>
      </a:spcAft>
      <a:defRPr sz="2100" b="1" kern="1200">
        <a:solidFill>
          <a:schemeClr val="tx1"/>
        </a:solidFill>
        <a:latin typeface="Arial" charset="0"/>
        <a:ea typeface="+mn-ea"/>
        <a:cs typeface="+mn-cs"/>
      </a:defRPr>
    </a:lvl1pPr>
    <a:lvl2pPr marL="620659" algn="r" rtl="0" fontAlgn="base">
      <a:spcBef>
        <a:spcPct val="0"/>
      </a:spcBef>
      <a:spcAft>
        <a:spcPct val="0"/>
      </a:spcAft>
      <a:defRPr sz="2100" b="1" kern="1200">
        <a:solidFill>
          <a:schemeClr val="tx1"/>
        </a:solidFill>
        <a:latin typeface="Arial" charset="0"/>
        <a:ea typeface="+mn-ea"/>
        <a:cs typeface="+mn-cs"/>
      </a:defRPr>
    </a:lvl2pPr>
    <a:lvl3pPr marL="1241317" algn="r" rtl="0" fontAlgn="base">
      <a:spcBef>
        <a:spcPct val="0"/>
      </a:spcBef>
      <a:spcAft>
        <a:spcPct val="0"/>
      </a:spcAft>
      <a:defRPr sz="2100" b="1" kern="1200">
        <a:solidFill>
          <a:schemeClr val="tx1"/>
        </a:solidFill>
        <a:latin typeface="Arial" charset="0"/>
        <a:ea typeface="+mn-ea"/>
        <a:cs typeface="+mn-cs"/>
      </a:defRPr>
    </a:lvl3pPr>
    <a:lvl4pPr marL="1861976" algn="r" rtl="0" fontAlgn="base">
      <a:spcBef>
        <a:spcPct val="0"/>
      </a:spcBef>
      <a:spcAft>
        <a:spcPct val="0"/>
      </a:spcAft>
      <a:defRPr sz="2100" b="1" kern="1200">
        <a:solidFill>
          <a:schemeClr val="tx1"/>
        </a:solidFill>
        <a:latin typeface="Arial" charset="0"/>
        <a:ea typeface="+mn-ea"/>
        <a:cs typeface="+mn-cs"/>
      </a:defRPr>
    </a:lvl4pPr>
    <a:lvl5pPr marL="2482634" algn="r" rtl="0" fontAlgn="base">
      <a:spcBef>
        <a:spcPct val="0"/>
      </a:spcBef>
      <a:spcAft>
        <a:spcPct val="0"/>
      </a:spcAft>
      <a:defRPr sz="2100" b="1" kern="1200">
        <a:solidFill>
          <a:schemeClr val="tx1"/>
        </a:solidFill>
        <a:latin typeface="Arial" charset="0"/>
        <a:ea typeface="+mn-ea"/>
        <a:cs typeface="+mn-cs"/>
      </a:defRPr>
    </a:lvl5pPr>
    <a:lvl6pPr marL="3103293" algn="l" defTabSz="1241317" rtl="0" eaLnBrk="1" latinLnBrk="0" hangingPunct="1">
      <a:defRPr sz="2100" b="1" kern="1200">
        <a:solidFill>
          <a:schemeClr val="tx1"/>
        </a:solidFill>
        <a:latin typeface="Arial" charset="0"/>
        <a:ea typeface="+mn-ea"/>
        <a:cs typeface="+mn-cs"/>
      </a:defRPr>
    </a:lvl6pPr>
    <a:lvl7pPr marL="3723951" algn="l" defTabSz="1241317" rtl="0" eaLnBrk="1" latinLnBrk="0" hangingPunct="1">
      <a:defRPr sz="2100" b="1" kern="1200">
        <a:solidFill>
          <a:schemeClr val="tx1"/>
        </a:solidFill>
        <a:latin typeface="Arial" charset="0"/>
        <a:ea typeface="+mn-ea"/>
        <a:cs typeface="+mn-cs"/>
      </a:defRPr>
    </a:lvl7pPr>
    <a:lvl8pPr marL="4344609" algn="l" defTabSz="1241317" rtl="0" eaLnBrk="1" latinLnBrk="0" hangingPunct="1">
      <a:defRPr sz="2100" b="1" kern="1200">
        <a:solidFill>
          <a:schemeClr val="tx1"/>
        </a:solidFill>
        <a:latin typeface="Arial" charset="0"/>
        <a:ea typeface="+mn-ea"/>
        <a:cs typeface="+mn-cs"/>
      </a:defRPr>
    </a:lvl8pPr>
    <a:lvl9pPr marL="4965267" algn="l" defTabSz="1241317" rtl="0" eaLnBrk="1" latinLnBrk="0" hangingPunct="1">
      <a:defRPr sz="21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51" pos="7160" userDrawn="1">
          <p15:clr>
            <a:srgbClr val="A4A3A4"/>
          </p15:clr>
        </p15:guide>
        <p15:guide id="52" pos="2578" userDrawn="1">
          <p15:clr>
            <a:srgbClr val="A4A3A4"/>
          </p15:clr>
        </p15:guide>
        <p15:guide id="53" pos="1286" userDrawn="1">
          <p15:clr>
            <a:srgbClr val="A4A3A4"/>
          </p15:clr>
        </p15:guide>
        <p15:guide id="56" pos="3985" userDrawn="1">
          <p15:clr>
            <a:srgbClr val="A4A3A4"/>
          </p15:clr>
        </p15:guide>
        <p15:guide id="57" pos="7727" userDrawn="1">
          <p15:clr>
            <a:srgbClr val="A4A3A4"/>
          </p15:clr>
        </p15:guide>
        <p15:guide id="58" orient="horz" pos="794" userDrawn="1">
          <p15:clr>
            <a:srgbClr val="A4A3A4"/>
          </p15:clr>
        </p15:guide>
        <p15:guide id="59" orient="horz" pos="2404" userDrawn="1">
          <p15:clr>
            <a:srgbClr val="A4A3A4"/>
          </p15:clr>
        </p15:guide>
        <p15:guide id="61" orient="horz" pos="1179"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51">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E2C"/>
    <a:srgbClr val="00A657"/>
    <a:srgbClr val="F3740B"/>
    <a:srgbClr val="DABB00"/>
    <a:srgbClr val="FAD600"/>
    <a:srgbClr val="EAC900"/>
    <a:srgbClr val="F58220"/>
    <a:srgbClr val="FFDD00"/>
    <a:srgbClr val="D9DADF"/>
    <a:srgbClr val="004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443BC-C88E-4189-AE39-AD609C1854CD}" v="16" dt="2021-01-25T19:11:44.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53" autoAdjust="0"/>
    <p:restoredTop sz="95141" autoAdjust="0"/>
  </p:normalViewPr>
  <p:slideViewPr>
    <p:cSldViewPr snapToGrid="0">
      <p:cViewPr varScale="1">
        <p:scale>
          <a:sx n="83" d="100"/>
          <a:sy n="83" d="100"/>
        </p:scale>
        <p:origin x="126" y="390"/>
      </p:cViewPr>
      <p:guideLst>
        <p:guide pos="7160"/>
        <p:guide pos="2578"/>
        <p:guide pos="1286"/>
        <p:guide pos="3985"/>
        <p:guide pos="7727"/>
        <p:guide orient="horz" pos="794"/>
        <p:guide orient="horz" pos="2404"/>
        <p:guide orient="horz" pos="1179"/>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 orient="horz" pos="3151"/>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g" userId="5876ec82-aef2-4d3d-b4d8-d2ddba44f8e1" providerId="ADAL" clId="{73C443BC-C88E-4189-AE39-AD609C1854CD}"/>
    <pc:docChg chg="undo custSel addSld delSld modSld sldOrd">
      <pc:chgData name="Stig" userId="5876ec82-aef2-4d3d-b4d8-d2ddba44f8e1" providerId="ADAL" clId="{73C443BC-C88E-4189-AE39-AD609C1854CD}" dt="2021-01-25T20:01:32.536" v="8717"/>
      <pc:docMkLst>
        <pc:docMk/>
      </pc:docMkLst>
      <pc:sldChg chg="modSp ord">
        <pc:chgData name="Stig" userId="5876ec82-aef2-4d3d-b4d8-d2ddba44f8e1" providerId="ADAL" clId="{73C443BC-C88E-4189-AE39-AD609C1854CD}" dt="2021-01-25T20:01:32.536" v="8717"/>
        <pc:sldMkLst>
          <pc:docMk/>
          <pc:sldMk cId="3989256777" sldId="753"/>
        </pc:sldMkLst>
        <pc:spChg chg="mod">
          <ac:chgData name="Stig" userId="5876ec82-aef2-4d3d-b4d8-d2ddba44f8e1" providerId="ADAL" clId="{73C443BC-C88E-4189-AE39-AD609C1854CD}" dt="2021-01-25T18:20:06.640" v="44" actId="20577"/>
          <ac:spMkLst>
            <pc:docMk/>
            <pc:sldMk cId="3989256777" sldId="753"/>
            <ac:spMk id="14" creationId="{8AC55291-E5A9-45EB-97BE-5EA202A8556B}"/>
          </ac:spMkLst>
        </pc:spChg>
        <pc:spChg chg="mod">
          <ac:chgData name="Stig" userId="5876ec82-aef2-4d3d-b4d8-d2ddba44f8e1" providerId="ADAL" clId="{73C443BC-C88E-4189-AE39-AD609C1854CD}" dt="2021-01-25T18:20:43.207" v="123" actId="20577"/>
          <ac:spMkLst>
            <pc:docMk/>
            <pc:sldMk cId="3989256777" sldId="753"/>
            <ac:spMk id="26" creationId="{3315998D-300D-4C8D-A7D3-F9B47474D8E6}"/>
          </ac:spMkLst>
        </pc:spChg>
      </pc:sldChg>
      <pc:sldChg chg="delSp modSp add ord">
        <pc:chgData name="Stig" userId="5876ec82-aef2-4d3d-b4d8-d2ddba44f8e1" providerId="ADAL" clId="{73C443BC-C88E-4189-AE39-AD609C1854CD}" dt="2021-01-25T18:46:27.845" v="2155" actId="20577"/>
        <pc:sldMkLst>
          <pc:docMk/>
          <pc:sldMk cId="3064387196" sldId="757"/>
        </pc:sldMkLst>
        <pc:spChg chg="del">
          <ac:chgData name="Stig" userId="5876ec82-aef2-4d3d-b4d8-d2ddba44f8e1" providerId="ADAL" clId="{73C443BC-C88E-4189-AE39-AD609C1854CD}" dt="2021-01-25T18:22:05.366" v="127" actId="478"/>
          <ac:spMkLst>
            <pc:docMk/>
            <pc:sldMk cId="3064387196" sldId="757"/>
            <ac:spMk id="2" creationId="{828A246B-84BF-47B6-A088-2CFB2BC3DF4E}"/>
          </ac:spMkLst>
        </pc:spChg>
        <pc:spChg chg="mod">
          <ac:chgData name="Stig" userId="5876ec82-aef2-4d3d-b4d8-d2ddba44f8e1" providerId="ADAL" clId="{73C443BC-C88E-4189-AE39-AD609C1854CD}" dt="2021-01-25T18:25:24.419" v="156" actId="20577"/>
          <ac:spMkLst>
            <pc:docMk/>
            <pc:sldMk cId="3064387196" sldId="757"/>
            <ac:spMk id="3" creationId="{96769795-8F31-4F00-A4E1-9B92C0B48AE8}"/>
          </ac:spMkLst>
        </pc:spChg>
        <pc:spChg chg="mod">
          <ac:chgData name="Stig" userId="5876ec82-aef2-4d3d-b4d8-d2ddba44f8e1" providerId="ADAL" clId="{73C443BC-C88E-4189-AE39-AD609C1854CD}" dt="2021-01-25T18:46:27.845" v="2155" actId="20577"/>
          <ac:spMkLst>
            <pc:docMk/>
            <pc:sldMk cId="3064387196" sldId="757"/>
            <ac:spMk id="4" creationId="{F71E4F9B-90FE-451A-9B0B-3C82DFDC9DDB}"/>
          </ac:spMkLst>
        </pc:spChg>
        <pc:spChg chg="del">
          <ac:chgData name="Stig" userId="5876ec82-aef2-4d3d-b4d8-d2ddba44f8e1" providerId="ADAL" clId="{73C443BC-C88E-4189-AE39-AD609C1854CD}" dt="2021-01-25T18:25:29.803" v="157" actId="478"/>
          <ac:spMkLst>
            <pc:docMk/>
            <pc:sldMk cId="3064387196" sldId="757"/>
            <ac:spMk id="5" creationId="{557EF00E-0D18-4447-AB01-482B9EE3E16C}"/>
          </ac:spMkLst>
        </pc:spChg>
        <pc:spChg chg="del">
          <ac:chgData name="Stig" userId="5876ec82-aef2-4d3d-b4d8-d2ddba44f8e1" providerId="ADAL" clId="{73C443BC-C88E-4189-AE39-AD609C1854CD}" dt="2021-01-25T18:25:03.947" v="129" actId="478"/>
          <ac:spMkLst>
            <pc:docMk/>
            <pc:sldMk cId="3064387196" sldId="757"/>
            <ac:spMk id="6" creationId="{8DB207D7-55D6-4E5B-83FF-13AC56600476}"/>
          </ac:spMkLst>
        </pc:spChg>
        <pc:spChg chg="del">
          <ac:chgData name="Stig" userId="5876ec82-aef2-4d3d-b4d8-d2ddba44f8e1" providerId="ADAL" clId="{73C443BC-C88E-4189-AE39-AD609C1854CD}" dt="2021-01-25T18:40:22.631" v="1767"/>
          <ac:spMkLst>
            <pc:docMk/>
            <pc:sldMk cId="3064387196" sldId="757"/>
            <ac:spMk id="7" creationId="{B948CE0A-B4E3-4E3D-85BB-8407C6A182B5}"/>
          </ac:spMkLst>
        </pc:spChg>
      </pc:sldChg>
      <pc:sldChg chg="add del">
        <pc:chgData name="Stig" userId="5876ec82-aef2-4d3d-b4d8-d2ddba44f8e1" providerId="ADAL" clId="{73C443BC-C88E-4189-AE39-AD609C1854CD}" dt="2021-01-25T18:21:45.488" v="125"/>
        <pc:sldMkLst>
          <pc:docMk/>
          <pc:sldMk cId="3602136446" sldId="757"/>
        </pc:sldMkLst>
      </pc:sldChg>
      <pc:sldChg chg="delSp modSp add">
        <pc:chgData name="Stig" userId="5876ec82-aef2-4d3d-b4d8-d2ddba44f8e1" providerId="ADAL" clId="{73C443BC-C88E-4189-AE39-AD609C1854CD}" dt="2021-01-25T19:57:53.513" v="8716" actId="20577"/>
        <pc:sldMkLst>
          <pc:docMk/>
          <pc:sldMk cId="4195764147" sldId="758"/>
        </pc:sldMkLst>
        <pc:spChg chg="del">
          <ac:chgData name="Stig" userId="5876ec82-aef2-4d3d-b4d8-d2ddba44f8e1" providerId="ADAL" clId="{73C443BC-C88E-4189-AE39-AD609C1854CD}" dt="2021-01-25T18:40:28.714" v="1769" actId="478"/>
          <ac:spMkLst>
            <pc:docMk/>
            <pc:sldMk cId="4195764147" sldId="758"/>
            <ac:spMk id="2" creationId="{A110508F-A0E9-4ED9-BED9-A1949AF6E26D}"/>
          </ac:spMkLst>
        </pc:spChg>
        <pc:spChg chg="mod">
          <ac:chgData name="Stig" userId="5876ec82-aef2-4d3d-b4d8-d2ddba44f8e1" providerId="ADAL" clId="{73C443BC-C88E-4189-AE39-AD609C1854CD}" dt="2021-01-25T19:08:21.080" v="4421" actId="1076"/>
          <ac:spMkLst>
            <pc:docMk/>
            <pc:sldMk cId="4195764147" sldId="758"/>
            <ac:spMk id="3" creationId="{0ADDB0C4-1EEC-4503-8B61-AFFB00D93669}"/>
          </ac:spMkLst>
        </pc:spChg>
        <pc:spChg chg="mod">
          <ac:chgData name="Stig" userId="5876ec82-aef2-4d3d-b4d8-d2ddba44f8e1" providerId="ADAL" clId="{73C443BC-C88E-4189-AE39-AD609C1854CD}" dt="2021-01-25T19:57:53.513" v="8716" actId="20577"/>
          <ac:spMkLst>
            <pc:docMk/>
            <pc:sldMk cId="4195764147" sldId="758"/>
            <ac:spMk id="4" creationId="{D0D1718D-E772-42C3-A04F-A3020D3DEC78}"/>
          </ac:spMkLst>
        </pc:spChg>
        <pc:spChg chg="del">
          <ac:chgData name="Stig" userId="5876ec82-aef2-4d3d-b4d8-d2ddba44f8e1" providerId="ADAL" clId="{73C443BC-C88E-4189-AE39-AD609C1854CD}" dt="2021-01-25T18:40:59.593" v="1772" actId="478"/>
          <ac:spMkLst>
            <pc:docMk/>
            <pc:sldMk cId="4195764147" sldId="758"/>
            <ac:spMk id="5" creationId="{7B4000C8-8B61-443D-84FB-983AC9776ACE}"/>
          </ac:spMkLst>
        </pc:spChg>
        <pc:spChg chg="del">
          <ac:chgData name="Stig" userId="5876ec82-aef2-4d3d-b4d8-d2ddba44f8e1" providerId="ADAL" clId="{73C443BC-C88E-4189-AE39-AD609C1854CD}" dt="2021-01-25T18:40:35.486" v="1770" actId="478"/>
          <ac:spMkLst>
            <pc:docMk/>
            <pc:sldMk cId="4195764147" sldId="758"/>
            <ac:spMk id="6" creationId="{16B64E4A-3176-4B0D-A704-BCB369E615A4}"/>
          </ac:spMkLst>
        </pc:spChg>
      </pc:sldChg>
      <pc:sldChg chg="delSp modSp add">
        <pc:chgData name="Stig" userId="5876ec82-aef2-4d3d-b4d8-d2ddba44f8e1" providerId="ADAL" clId="{73C443BC-C88E-4189-AE39-AD609C1854CD}" dt="2021-01-25T19:07:52.426" v="4414" actId="20577"/>
        <pc:sldMkLst>
          <pc:docMk/>
          <pc:sldMk cId="3369196327" sldId="759"/>
        </pc:sldMkLst>
        <pc:spChg chg="del">
          <ac:chgData name="Stig" userId="5876ec82-aef2-4d3d-b4d8-d2ddba44f8e1" providerId="ADAL" clId="{73C443BC-C88E-4189-AE39-AD609C1854CD}" dt="2021-01-25T18:55:06.565" v="2983" actId="478"/>
          <ac:spMkLst>
            <pc:docMk/>
            <pc:sldMk cId="3369196327" sldId="759"/>
            <ac:spMk id="2" creationId="{B78B4289-C901-40F6-9FE8-F28871ECE0C3}"/>
          </ac:spMkLst>
        </pc:spChg>
        <pc:spChg chg="mod">
          <ac:chgData name="Stig" userId="5876ec82-aef2-4d3d-b4d8-d2ddba44f8e1" providerId="ADAL" clId="{73C443BC-C88E-4189-AE39-AD609C1854CD}" dt="2021-01-25T18:55:21.878" v="2985"/>
          <ac:spMkLst>
            <pc:docMk/>
            <pc:sldMk cId="3369196327" sldId="759"/>
            <ac:spMk id="3" creationId="{87A7C553-665C-4284-B9DE-F1066997B3E3}"/>
          </ac:spMkLst>
        </pc:spChg>
        <pc:spChg chg="mod">
          <ac:chgData name="Stig" userId="5876ec82-aef2-4d3d-b4d8-d2ddba44f8e1" providerId="ADAL" clId="{73C443BC-C88E-4189-AE39-AD609C1854CD}" dt="2021-01-25T19:07:52.426" v="4414" actId="20577"/>
          <ac:spMkLst>
            <pc:docMk/>
            <pc:sldMk cId="3369196327" sldId="759"/>
            <ac:spMk id="4" creationId="{D6C3D97D-6485-4EB3-9A29-1FF073653E9C}"/>
          </ac:spMkLst>
        </pc:spChg>
        <pc:spChg chg="del">
          <ac:chgData name="Stig" userId="5876ec82-aef2-4d3d-b4d8-d2ddba44f8e1" providerId="ADAL" clId="{73C443BC-C88E-4189-AE39-AD609C1854CD}" dt="2021-01-25T18:55:04.987" v="2982" actId="478"/>
          <ac:spMkLst>
            <pc:docMk/>
            <pc:sldMk cId="3369196327" sldId="759"/>
            <ac:spMk id="5" creationId="{AD17F809-A60B-474F-9ABA-14264C546050}"/>
          </ac:spMkLst>
        </pc:spChg>
        <pc:spChg chg="del">
          <ac:chgData name="Stig" userId="5876ec82-aef2-4d3d-b4d8-d2ddba44f8e1" providerId="ADAL" clId="{73C443BC-C88E-4189-AE39-AD609C1854CD}" dt="2021-01-25T18:55:10.342" v="2984" actId="478"/>
          <ac:spMkLst>
            <pc:docMk/>
            <pc:sldMk cId="3369196327" sldId="759"/>
            <ac:spMk id="6" creationId="{2A57D48D-AB76-4FAA-AF4A-9F284D326F5C}"/>
          </ac:spMkLst>
        </pc:spChg>
      </pc:sldChg>
      <pc:sldChg chg="delSp modSp add">
        <pc:chgData name="Stig" userId="5876ec82-aef2-4d3d-b4d8-d2ddba44f8e1" providerId="ADAL" clId="{73C443BC-C88E-4189-AE39-AD609C1854CD}" dt="2021-01-25T19:11:22.786" v="4877" actId="20577"/>
        <pc:sldMkLst>
          <pc:docMk/>
          <pc:sldMk cId="2571774321" sldId="760"/>
        </pc:sldMkLst>
        <pc:spChg chg="del">
          <ac:chgData name="Stig" userId="5876ec82-aef2-4d3d-b4d8-d2ddba44f8e1" providerId="ADAL" clId="{73C443BC-C88E-4189-AE39-AD609C1854CD}" dt="2021-01-25T19:08:03.738" v="4416" actId="478"/>
          <ac:spMkLst>
            <pc:docMk/>
            <pc:sldMk cId="2571774321" sldId="760"/>
            <ac:spMk id="2" creationId="{5AC292A7-EDF6-40A8-ADEB-6F1E3674A2EB}"/>
          </ac:spMkLst>
        </pc:spChg>
        <pc:spChg chg="mod">
          <ac:chgData name="Stig" userId="5876ec82-aef2-4d3d-b4d8-d2ddba44f8e1" providerId="ADAL" clId="{73C443BC-C88E-4189-AE39-AD609C1854CD}" dt="2021-01-25T19:08:32.515" v="4422"/>
          <ac:spMkLst>
            <pc:docMk/>
            <pc:sldMk cId="2571774321" sldId="760"/>
            <ac:spMk id="3" creationId="{E15C2160-74A4-4023-95B5-4F9DF3CBF898}"/>
          </ac:spMkLst>
        </pc:spChg>
        <pc:spChg chg="mod">
          <ac:chgData name="Stig" userId="5876ec82-aef2-4d3d-b4d8-d2ddba44f8e1" providerId="ADAL" clId="{73C443BC-C88E-4189-AE39-AD609C1854CD}" dt="2021-01-25T19:11:22.786" v="4877" actId="20577"/>
          <ac:spMkLst>
            <pc:docMk/>
            <pc:sldMk cId="2571774321" sldId="760"/>
            <ac:spMk id="4" creationId="{F660C24A-745D-4273-848B-8696774C94AC}"/>
          </ac:spMkLst>
        </pc:spChg>
        <pc:spChg chg="del">
          <ac:chgData name="Stig" userId="5876ec82-aef2-4d3d-b4d8-d2ddba44f8e1" providerId="ADAL" clId="{73C443BC-C88E-4189-AE39-AD609C1854CD}" dt="2021-01-25T19:08:07.141" v="4417" actId="478"/>
          <ac:spMkLst>
            <pc:docMk/>
            <pc:sldMk cId="2571774321" sldId="760"/>
            <ac:spMk id="5" creationId="{95924D8F-6486-4B81-AFAE-B24F2BCC8124}"/>
          </ac:spMkLst>
        </pc:spChg>
        <pc:spChg chg="del">
          <ac:chgData name="Stig" userId="5876ec82-aef2-4d3d-b4d8-d2ddba44f8e1" providerId="ADAL" clId="{73C443BC-C88E-4189-AE39-AD609C1854CD}" dt="2021-01-25T19:08:13.808" v="4418" actId="478"/>
          <ac:spMkLst>
            <pc:docMk/>
            <pc:sldMk cId="2571774321" sldId="760"/>
            <ac:spMk id="6" creationId="{679DFB97-9932-4955-A175-ADBEFC7CEF4D}"/>
          </ac:spMkLst>
        </pc:spChg>
      </pc:sldChg>
      <pc:sldChg chg="delSp modSp add">
        <pc:chgData name="Stig" userId="5876ec82-aef2-4d3d-b4d8-d2ddba44f8e1" providerId="ADAL" clId="{73C443BC-C88E-4189-AE39-AD609C1854CD}" dt="2021-01-25T19:48:05.530" v="7539" actId="1076"/>
        <pc:sldMkLst>
          <pc:docMk/>
          <pc:sldMk cId="1062752276" sldId="761"/>
        </pc:sldMkLst>
        <pc:spChg chg="del">
          <ac:chgData name="Stig" userId="5876ec82-aef2-4d3d-b4d8-d2ddba44f8e1" providerId="ADAL" clId="{73C443BC-C88E-4189-AE39-AD609C1854CD}" dt="2021-01-25T19:11:51.346" v="4882" actId="478"/>
          <ac:spMkLst>
            <pc:docMk/>
            <pc:sldMk cId="1062752276" sldId="761"/>
            <ac:spMk id="2" creationId="{634374EE-458C-415D-9AE8-36EF39ED7520}"/>
          </ac:spMkLst>
        </pc:spChg>
        <pc:spChg chg="mod">
          <ac:chgData name="Stig" userId="5876ec82-aef2-4d3d-b4d8-d2ddba44f8e1" providerId="ADAL" clId="{73C443BC-C88E-4189-AE39-AD609C1854CD}" dt="2021-01-25T19:48:05.530" v="7539" actId="1076"/>
          <ac:spMkLst>
            <pc:docMk/>
            <pc:sldMk cId="1062752276" sldId="761"/>
            <ac:spMk id="3" creationId="{E810E9B4-55E1-4C74-A8DB-F6B49159231D}"/>
          </ac:spMkLst>
        </pc:spChg>
        <pc:spChg chg="mod">
          <ac:chgData name="Stig" userId="5876ec82-aef2-4d3d-b4d8-d2ddba44f8e1" providerId="ADAL" clId="{73C443BC-C88E-4189-AE39-AD609C1854CD}" dt="2021-01-25T19:24:35.879" v="6043" actId="20577"/>
          <ac:spMkLst>
            <pc:docMk/>
            <pc:sldMk cId="1062752276" sldId="761"/>
            <ac:spMk id="4" creationId="{50E262FF-EA68-437B-9044-8E626B8A5B3A}"/>
          </ac:spMkLst>
        </pc:spChg>
        <pc:spChg chg="del">
          <ac:chgData name="Stig" userId="5876ec82-aef2-4d3d-b4d8-d2ddba44f8e1" providerId="ADAL" clId="{73C443BC-C88E-4189-AE39-AD609C1854CD}" dt="2021-01-25T19:11:49.438" v="4881" actId="478"/>
          <ac:spMkLst>
            <pc:docMk/>
            <pc:sldMk cId="1062752276" sldId="761"/>
            <ac:spMk id="5" creationId="{E2258442-A5B2-462B-9AF3-2298213AAC71}"/>
          </ac:spMkLst>
        </pc:spChg>
        <pc:spChg chg="del">
          <ac:chgData name="Stig" userId="5876ec82-aef2-4d3d-b4d8-d2ddba44f8e1" providerId="ADAL" clId="{73C443BC-C88E-4189-AE39-AD609C1854CD}" dt="2021-01-25T19:11:40.263" v="4879" actId="478"/>
          <ac:spMkLst>
            <pc:docMk/>
            <pc:sldMk cId="1062752276" sldId="761"/>
            <ac:spMk id="6" creationId="{2CAC02CE-F71B-47EA-ABD8-C084D16E2CDA}"/>
          </ac:spMkLst>
        </pc:spChg>
      </pc:sldChg>
      <pc:sldChg chg="addSp delSp modSp add">
        <pc:chgData name="Stig" userId="5876ec82-aef2-4d3d-b4d8-d2ddba44f8e1" providerId="ADAL" clId="{73C443BC-C88E-4189-AE39-AD609C1854CD}" dt="2021-01-25T19:47:28.153" v="7534" actId="14100"/>
        <pc:sldMkLst>
          <pc:docMk/>
          <pc:sldMk cId="1927211535" sldId="762"/>
        </pc:sldMkLst>
        <pc:spChg chg="del">
          <ac:chgData name="Stig" userId="5876ec82-aef2-4d3d-b4d8-d2ddba44f8e1" providerId="ADAL" clId="{73C443BC-C88E-4189-AE39-AD609C1854CD}" dt="2021-01-25T19:25:12.902" v="6048" actId="478"/>
          <ac:spMkLst>
            <pc:docMk/>
            <pc:sldMk cId="1927211535" sldId="762"/>
            <ac:spMk id="2" creationId="{69B985F0-1F18-455D-A4BB-48CE7937C0DF}"/>
          </ac:spMkLst>
        </pc:spChg>
        <pc:spChg chg="mod">
          <ac:chgData name="Stig" userId="5876ec82-aef2-4d3d-b4d8-d2ddba44f8e1" providerId="ADAL" clId="{73C443BC-C88E-4189-AE39-AD609C1854CD}" dt="2021-01-25T19:25:07.551" v="6047"/>
          <ac:spMkLst>
            <pc:docMk/>
            <pc:sldMk cId="1927211535" sldId="762"/>
            <ac:spMk id="3" creationId="{1E0A09AF-30EC-4775-BA35-2E89728E712B}"/>
          </ac:spMkLst>
        </pc:spChg>
        <pc:spChg chg="mod">
          <ac:chgData name="Stig" userId="5876ec82-aef2-4d3d-b4d8-d2ddba44f8e1" providerId="ADAL" clId="{73C443BC-C88E-4189-AE39-AD609C1854CD}" dt="2021-01-25T19:47:19.079" v="7532" actId="20577"/>
          <ac:spMkLst>
            <pc:docMk/>
            <pc:sldMk cId="1927211535" sldId="762"/>
            <ac:spMk id="4" creationId="{540A4947-9B2C-4794-8BBB-D579994335F2}"/>
          </ac:spMkLst>
        </pc:spChg>
        <pc:spChg chg="del">
          <ac:chgData name="Stig" userId="5876ec82-aef2-4d3d-b4d8-d2ddba44f8e1" providerId="ADAL" clId="{73C443BC-C88E-4189-AE39-AD609C1854CD}" dt="2021-01-25T19:24:49.910" v="6045" actId="478"/>
          <ac:spMkLst>
            <pc:docMk/>
            <pc:sldMk cId="1927211535" sldId="762"/>
            <ac:spMk id="5" creationId="{E3676A8B-D48E-4238-A6A8-4CF81DFB1586}"/>
          </ac:spMkLst>
        </pc:spChg>
        <pc:spChg chg="del">
          <ac:chgData name="Stig" userId="5876ec82-aef2-4d3d-b4d8-d2ddba44f8e1" providerId="ADAL" clId="{73C443BC-C88E-4189-AE39-AD609C1854CD}" dt="2021-01-25T19:24:53.622" v="6046" actId="478"/>
          <ac:spMkLst>
            <pc:docMk/>
            <pc:sldMk cId="1927211535" sldId="762"/>
            <ac:spMk id="6" creationId="{4976421A-5DA3-44E1-8437-F2280266E5D8}"/>
          </ac:spMkLst>
        </pc:spChg>
        <pc:picChg chg="add mod">
          <ac:chgData name="Stig" userId="5876ec82-aef2-4d3d-b4d8-d2ddba44f8e1" providerId="ADAL" clId="{73C443BC-C88E-4189-AE39-AD609C1854CD}" dt="2021-01-25T19:42:47.297" v="6963" actId="1076"/>
          <ac:picMkLst>
            <pc:docMk/>
            <pc:sldMk cId="1927211535" sldId="762"/>
            <ac:picMk id="7" creationId="{1009855C-AC4C-4D18-BEB8-62378368ED75}"/>
          </ac:picMkLst>
        </pc:picChg>
        <pc:picChg chg="add mod">
          <ac:chgData name="Stig" userId="5876ec82-aef2-4d3d-b4d8-d2ddba44f8e1" providerId="ADAL" clId="{73C443BC-C88E-4189-AE39-AD609C1854CD}" dt="2021-01-25T19:47:28.153" v="7534" actId="14100"/>
          <ac:picMkLst>
            <pc:docMk/>
            <pc:sldMk cId="1927211535" sldId="762"/>
            <ac:picMk id="8" creationId="{A077D578-6239-4A66-8348-C2D6633141C3}"/>
          </ac:picMkLst>
        </pc:picChg>
      </pc:sldChg>
      <pc:sldChg chg="delSp modSp add">
        <pc:chgData name="Stig" userId="5876ec82-aef2-4d3d-b4d8-d2ddba44f8e1" providerId="ADAL" clId="{73C443BC-C88E-4189-AE39-AD609C1854CD}" dt="2021-01-25T19:57:09.249" v="8713" actId="20577"/>
        <pc:sldMkLst>
          <pc:docMk/>
          <pc:sldMk cId="912367969" sldId="763"/>
        </pc:sldMkLst>
        <pc:spChg chg="del">
          <ac:chgData name="Stig" userId="5876ec82-aef2-4d3d-b4d8-d2ddba44f8e1" providerId="ADAL" clId="{73C443BC-C88E-4189-AE39-AD609C1854CD}" dt="2021-01-25T19:48:20.583" v="7541" actId="478"/>
          <ac:spMkLst>
            <pc:docMk/>
            <pc:sldMk cId="912367969" sldId="763"/>
            <ac:spMk id="2" creationId="{512C8014-2308-4A4E-8351-92DB710BBB2A}"/>
          </ac:spMkLst>
        </pc:spChg>
        <pc:spChg chg="mod">
          <ac:chgData name="Stig" userId="5876ec82-aef2-4d3d-b4d8-d2ddba44f8e1" providerId="ADAL" clId="{73C443BC-C88E-4189-AE39-AD609C1854CD}" dt="2021-01-25T19:48:14.760" v="7540"/>
          <ac:spMkLst>
            <pc:docMk/>
            <pc:sldMk cId="912367969" sldId="763"/>
            <ac:spMk id="3" creationId="{6CA70238-023B-40F4-A825-B882DA43C09A}"/>
          </ac:spMkLst>
        </pc:spChg>
        <pc:spChg chg="mod">
          <ac:chgData name="Stig" userId="5876ec82-aef2-4d3d-b4d8-d2ddba44f8e1" providerId="ADAL" clId="{73C443BC-C88E-4189-AE39-AD609C1854CD}" dt="2021-01-25T19:57:09.249" v="8713" actId="20577"/>
          <ac:spMkLst>
            <pc:docMk/>
            <pc:sldMk cId="912367969" sldId="763"/>
            <ac:spMk id="4" creationId="{7F6E46F5-7EC2-4588-AE6E-B97C30771AFD}"/>
          </ac:spMkLst>
        </pc:spChg>
        <pc:spChg chg="del">
          <ac:chgData name="Stig" userId="5876ec82-aef2-4d3d-b4d8-d2ddba44f8e1" providerId="ADAL" clId="{73C443BC-C88E-4189-AE39-AD609C1854CD}" dt="2021-01-25T19:47:54.099" v="7536" actId="478"/>
          <ac:spMkLst>
            <pc:docMk/>
            <pc:sldMk cId="912367969" sldId="763"/>
            <ac:spMk id="5" creationId="{1965B001-882C-46E6-83B9-9D7535AD0142}"/>
          </ac:spMkLst>
        </pc:spChg>
        <pc:spChg chg="del">
          <ac:chgData name="Stig" userId="5876ec82-aef2-4d3d-b4d8-d2ddba44f8e1" providerId="ADAL" clId="{73C443BC-C88E-4189-AE39-AD609C1854CD}" dt="2021-01-25T19:47:57.196" v="7537" actId="478"/>
          <ac:spMkLst>
            <pc:docMk/>
            <pc:sldMk cId="912367969" sldId="763"/>
            <ac:spMk id="6" creationId="{09A0AC5C-8E6B-490B-A150-E8CDA50F7430}"/>
          </ac:spMkLst>
        </pc:spChg>
      </pc:sldChg>
      <pc:sldChg chg="add del">
        <pc:chgData name="Stig" userId="5876ec82-aef2-4d3d-b4d8-d2ddba44f8e1" providerId="ADAL" clId="{73C443BC-C88E-4189-AE39-AD609C1854CD}" dt="2021-01-25T19:39:30.609" v="6609"/>
        <pc:sldMkLst>
          <pc:docMk/>
          <pc:sldMk cId="400454623" sldId="1079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99" cy="500722"/>
          </a:xfrm>
          <a:prstGeom prst="rect">
            <a:avLst/>
          </a:prstGeom>
        </p:spPr>
        <p:txBody>
          <a:bodyPr vert="horz" lIns="91434" tIns="45717" rIns="91434" bIns="45717" rtlCol="0"/>
          <a:lstStyle>
            <a:lvl1pPr algn="l">
              <a:defRPr sz="1200"/>
            </a:lvl1pPr>
          </a:lstStyle>
          <a:p>
            <a:endParaRPr lang="en-GB"/>
          </a:p>
        </p:txBody>
      </p:sp>
      <p:sp>
        <p:nvSpPr>
          <p:cNvPr id="3" name="Date Placeholder 2"/>
          <p:cNvSpPr>
            <a:spLocks noGrp="1"/>
          </p:cNvSpPr>
          <p:nvPr>
            <p:ph type="dt" sz="quarter" idx="1"/>
          </p:nvPr>
        </p:nvSpPr>
        <p:spPr>
          <a:xfrm>
            <a:off x="3848065" y="0"/>
            <a:ext cx="2944899" cy="500722"/>
          </a:xfrm>
          <a:prstGeom prst="rect">
            <a:avLst/>
          </a:prstGeom>
        </p:spPr>
        <p:txBody>
          <a:bodyPr vert="horz" lIns="91434" tIns="45717" rIns="91434" bIns="45717" rtlCol="0"/>
          <a:lstStyle>
            <a:lvl1pPr algn="r">
              <a:defRPr sz="1200"/>
            </a:lvl1pPr>
          </a:lstStyle>
          <a:p>
            <a:fld id="{751FA0E5-E179-4606-9153-4735B2C93145}" type="datetimeFigureOut">
              <a:rPr lang="en-US" smtClean="0"/>
              <a:pPr/>
              <a:t>1/29/2021</a:t>
            </a:fld>
            <a:endParaRPr lang="en-GB"/>
          </a:p>
        </p:txBody>
      </p:sp>
      <p:sp>
        <p:nvSpPr>
          <p:cNvPr id="4" name="Footer Placeholder 3"/>
          <p:cNvSpPr>
            <a:spLocks noGrp="1"/>
          </p:cNvSpPr>
          <p:nvPr>
            <p:ph type="ftr" sz="quarter" idx="2"/>
          </p:nvPr>
        </p:nvSpPr>
        <p:spPr>
          <a:xfrm>
            <a:off x="1" y="9505170"/>
            <a:ext cx="2944899" cy="500722"/>
          </a:xfrm>
          <a:prstGeom prst="rect">
            <a:avLst/>
          </a:prstGeom>
        </p:spPr>
        <p:txBody>
          <a:bodyPr vert="horz" lIns="91434" tIns="45717" rIns="91434"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48065" y="9505170"/>
            <a:ext cx="2944899" cy="500722"/>
          </a:xfrm>
          <a:prstGeom prst="rect">
            <a:avLst/>
          </a:prstGeom>
        </p:spPr>
        <p:txBody>
          <a:bodyPr vert="horz" lIns="91434" tIns="45717" rIns="91434" bIns="45717" rtlCol="0" anchor="b"/>
          <a:lstStyle>
            <a:lvl1pPr algn="r">
              <a:defRPr sz="1200"/>
            </a:lvl1pPr>
          </a:lstStyle>
          <a:p>
            <a:fld id="{14927BCD-3FBB-4E5D-9838-0BCCE0AC0588}" type="slidenum">
              <a:rPr lang="en-GB" smtClean="0"/>
              <a:pPr/>
              <a:t>‹#›</a:t>
            </a:fld>
            <a:endParaRPr lang="en-GB"/>
          </a:p>
        </p:txBody>
      </p:sp>
    </p:spTree>
    <p:extLst>
      <p:ext uri="{BB962C8B-B14F-4D97-AF65-F5344CB8AC3E}">
        <p14:creationId xmlns:p14="http://schemas.microsoft.com/office/powerpoint/2010/main" val="223250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99" cy="500722"/>
          </a:xfrm>
          <a:prstGeom prst="rect">
            <a:avLst/>
          </a:prstGeom>
        </p:spPr>
        <p:txBody>
          <a:bodyPr vert="horz" lIns="91434" tIns="45717" rIns="91434" bIns="45717" rtlCol="0"/>
          <a:lstStyle>
            <a:lvl1pPr algn="l">
              <a:defRPr sz="1200"/>
            </a:lvl1pPr>
          </a:lstStyle>
          <a:p>
            <a:endParaRPr lang="en-GB"/>
          </a:p>
        </p:txBody>
      </p:sp>
      <p:sp>
        <p:nvSpPr>
          <p:cNvPr id="3" name="Date Placeholder 2"/>
          <p:cNvSpPr>
            <a:spLocks noGrp="1"/>
          </p:cNvSpPr>
          <p:nvPr>
            <p:ph type="dt" idx="1"/>
          </p:nvPr>
        </p:nvSpPr>
        <p:spPr>
          <a:xfrm>
            <a:off x="3848065" y="0"/>
            <a:ext cx="2944899" cy="500722"/>
          </a:xfrm>
          <a:prstGeom prst="rect">
            <a:avLst/>
          </a:prstGeom>
        </p:spPr>
        <p:txBody>
          <a:bodyPr vert="horz" lIns="91434" tIns="45717" rIns="91434" bIns="45717" rtlCol="0"/>
          <a:lstStyle>
            <a:lvl1pPr algn="r">
              <a:defRPr sz="1200"/>
            </a:lvl1pPr>
          </a:lstStyle>
          <a:p>
            <a:fld id="{00DD6A35-FDCC-43C6-BB8D-C908E06D4A16}" type="datetimeFigureOut">
              <a:rPr lang="en-US" smtClean="0"/>
              <a:pPr/>
              <a:t>1/29/2021</a:t>
            </a:fld>
            <a:endParaRPr lang="en-GB"/>
          </a:p>
        </p:txBody>
      </p:sp>
      <p:sp>
        <p:nvSpPr>
          <p:cNvPr id="4" name="Slide Image Placeholder 3"/>
          <p:cNvSpPr>
            <a:spLocks noGrp="1" noRot="1" noChangeAspect="1"/>
          </p:cNvSpPr>
          <p:nvPr>
            <p:ph type="sldImg" idx="2"/>
          </p:nvPr>
        </p:nvSpPr>
        <p:spPr>
          <a:xfrm>
            <a:off x="61913" y="750888"/>
            <a:ext cx="6670675" cy="3752850"/>
          </a:xfrm>
          <a:prstGeom prst="rect">
            <a:avLst/>
          </a:prstGeom>
          <a:noFill/>
          <a:ln w="12700">
            <a:solidFill>
              <a:prstClr val="black"/>
            </a:solidFill>
          </a:ln>
        </p:spPr>
        <p:txBody>
          <a:bodyPr vert="horz" lIns="91434" tIns="45717" rIns="91434" bIns="45717" rtlCol="0" anchor="ctr"/>
          <a:lstStyle/>
          <a:p>
            <a:endParaRPr lang="en-GB"/>
          </a:p>
        </p:txBody>
      </p:sp>
      <p:sp>
        <p:nvSpPr>
          <p:cNvPr id="5" name="Notes Placeholder 4"/>
          <p:cNvSpPr>
            <a:spLocks noGrp="1"/>
          </p:cNvSpPr>
          <p:nvPr>
            <p:ph type="body" sz="quarter" idx="3"/>
          </p:nvPr>
        </p:nvSpPr>
        <p:spPr>
          <a:xfrm>
            <a:off x="680066" y="4754295"/>
            <a:ext cx="5434370" cy="4503079"/>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05170"/>
            <a:ext cx="2944899" cy="500722"/>
          </a:xfrm>
          <a:prstGeom prst="rect">
            <a:avLst/>
          </a:prstGeom>
        </p:spPr>
        <p:txBody>
          <a:bodyPr vert="horz" lIns="91434" tIns="45717" rIns="91434"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48065" y="9505170"/>
            <a:ext cx="2944899" cy="500722"/>
          </a:xfrm>
          <a:prstGeom prst="rect">
            <a:avLst/>
          </a:prstGeom>
        </p:spPr>
        <p:txBody>
          <a:bodyPr vert="horz" lIns="91434" tIns="45717" rIns="91434" bIns="45717" rtlCol="0" anchor="b"/>
          <a:lstStyle>
            <a:lvl1pPr algn="r">
              <a:defRPr sz="1200"/>
            </a:lvl1pPr>
          </a:lstStyle>
          <a:p>
            <a:fld id="{EB8467E7-8DB7-4CA1-896E-9AEDF04F1812}" type="slidenum">
              <a:rPr lang="en-GB" smtClean="0"/>
              <a:pPr/>
              <a:t>‹#›</a:t>
            </a:fld>
            <a:endParaRPr lang="en-GB"/>
          </a:p>
        </p:txBody>
      </p:sp>
    </p:spTree>
    <p:extLst>
      <p:ext uri="{BB962C8B-B14F-4D97-AF65-F5344CB8AC3E}">
        <p14:creationId xmlns:p14="http://schemas.microsoft.com/office/powerpoint/2010/main" val="3651261716"/>
      </p:ext>
    </p:extLst>
  </p:cSld>
  <p:clrMap bg1="lt1" tx1="dk1" bg2="lt2" tx2="dk2" accent1="accent1" accent2="accent2" accent3="accent3" accent4="accent4" accent5="accent5" accent6="accent6" hlink="hlink" folHlink="folHlink"/>
  <p:notesStyle>
    <a:lvl1pPr marL="0" algn="l" defTabSz="1241317" rtl="0" eaLnBrk="1" latinLnBrk="0" hangingPunct="1">
      <a:defRPr sz="1700" kern="1200">
        <a:solidFill>
          <a:schemeClr val="tx1"/>
        </a:solidFill>
        <a:latin typeface="Arial" pitchFamily="34" charset="0"/>
        <a:ea typeface="+mn-ea"/>
        <a:cs typeface="+mn-cs"/>
      </a:defRPr>
    </a:lvl1pPr>
    <a:lvl2pPr marL="620659" algn="l" defTabSz="1241317" rtl="0" eaLnBrk="1" latinLnBrk="0" hangingPunct="1">
      <a:defRPr sz="1700" kern="1200">
        <a:solidFill>
          <a:schemeClr val="tx1"/>
        </a:solidFill>
        <a:latin typeface="Arial" pitchFamily="34" charset="0"/>
        <a:ea typeface="+mn-ea"/>
        <a:cs typeface="+mn-cs"/>
      </a:defRPr>
    </a:lvl2pPr>
    <a:lvl3pPr marL="1241317" algn="l" defTabSz="1241317" rtl="0" eaLnBrk="1" latinLnBrk="0" hangingPunct="1">
      <a:defRPr sz="1700" kern="1200">
        <a:solidFill>
          <a:schemeClr val="tx1"/>
        </a:solidFill>
        <a:latin typeface="Arial" pitchFamily="34" charset="0"/>
        <a:ea typeface="+mn-ea"/>
        <a:cs typeface="+mn-cs"/>
      </a:defRPr>
    </a:lvl3pPr>
    <a:lvl4pPr marL="1861976" algn="l" defTabSz="1241317" rtl="0" eaLnBrk="1" latinLnBrk="0" hangingPunct="1">
      <a:defRPr sz="1700" kern="1200">
        <a:solidFill>
          <a:schemeClr val="tx1"/>
        </a:solidFill>
        <a:latin typeface="Arial" pitchFamily="34" charset="0"/>
        <a:ea typeface="+mn-ea"/>
        <a:cs typeface="+mn-cs"/>
      </a:defRPr>
    </a:lvl4pPr>
    <a:lvl5pPr marL="2482634" algn="l" defTabSz="1241317" rtl="0" eaLnBrk="1" latinLnBrk="0" hangingPunct="1">
      <a:defRPr sz="1700" kern="1200">
        <a:solidFill>
          <a:schemeClr val="tx1"/>
        </a:solidFill>
        <a:latin typeface="Arial" pitchFamily="34" charset="0"/>
        <a:ea typeface="+mn-ea"/>
        <a:cs typeface="+mn-cs"/>
      </a:defRPr>
    </a:lvl5pPr>
    <a:lvl6pPr marL="3103293" algn="l" defTabSz="1241317" rtl="0" eaLnBrk="1" latinLnBrk="0" hangingPunct="1">
      <a:defRPr sz="1700" kern="1200">
        <a:solidFill>
          <a:schemeClr val="tx1"/>
        </a:solidFill>
        <a:latin typeface="+mn-lt"/>
        <a:ea typeface="+mn-ea"/>
        <a:cs typeface="+mn-cs"/>
      </a:defRPr>
    </a:lvl6pPr>
    <a:lvl7pPr marL="3723951" algn="l" defTabSz="1241317" rtl="0" eaLnBrk="1" latinLnBrk="0" hangingPunct="1">
      <a:defRPr sz="1700" kern="1200">
        <a:solidFill>
          <a:schemeClr val="tx1"/>
        </a:solidFill>
        <a:latin typeface="+mn-lt"/>
        <a:ea typeface="+mn-ea"/>
        <a:cs typeface="+mn-cs"/>
      </a:defRPr>
    </a:lvl7pPr>
    <a:lvl8pPr marL="4344609" algn="l" defTabSz="1241317" rtl="0" eaLnBrk="1" latinLnBrk="0" hangingPunct="1">
      <a:defRPr sz="1700" kern="1200">
        <a:solidFill>
          <a:schemeClr val="tx1"/>
        </a:solidFill>
        <a:latin typeface="+mn-lt"/>
        <a:ea typeface="+mn-ea"/>
        <a:cs typeface="+mn-cs"/>
      </a:defRPr>
    </a:lvl8pPr>
    <a:lvl9pPr marL="4965267" algn="l" defTabSz="1241317"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COVE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5752B2F-4CDC-4BF8-8C1B-9BD65474F88F}"/>
              </a:ext>
            </a:extLst>
          </p:cNvPr>
          <p:cNvGraphicFramePr>
            <a:graphicFrameLocks noChangeAspect="1"/>
          </p:cNvGraphicFramePr>
          <p:nvPr userDrawn="1">
            <p:custDataLst>
              <p:tags r:id="rId2"/>
            </p:custDataLst>
            <p:extLst>
              <p:ext uri="{D42A27DB-BD31-4B8C-83A1-F6EECF244321}">
                <p14:modId xmlns:p14="http://schemas.microsoft.com/office/powerpoint/2010/main" val="4077019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5" imgW="360" imgH="360" progId="TCLayout.ActiveDocument.1">
                  <p:embed/>
                </p:oleObj>
              </mc:Choice>
              <mc:Fallback>
                <p:oleObj name="think-cell Slide" r:id="rId5" imgW="360" imgH="360" progId="TCLayout.ActiveDocument.1">
                  <p:embed/>
                  <p:pic>
                    <p:nvPicPr>
                      <p:cNvPr id="7" name="Object 6" hidden="1">
                        <a:extLst>
                          <a:ext uri="{FF2B5EF4-FFF2-40B4-BE49-F238E27FC236}">
                            <a16:creationId xmlns:a16="http://schemas.microsoft.com/office/drawing/2014/main" id="{D5752B2F-4CDC-4BF8-8C1B-9BD65474F8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3109D01-A495-4F9C-BF1E-622742554A86}"/>
              </a:ext>
            </a:extLst>
          </p:cNvPr>
          <p:cNvSpPr/>
          <p:nvPr userDrawn="1">
            <p:custDataLst>
              <p:tags r:id="rId3"/>
            </p:custDataLst>
          </p:nvPr>
        </p:nvSpPr>
        <p:spPr bwMode="auto">
          <a:xfrm>
            <a:off x="0" y="0"/>
            <a:ext cx="158750" cy="15875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Futura Hv BT" panose="020B0702020204020204" pitchFamily="34" charset="0"/>
              <a:ea typeface="+mn-ea"/>
              <a:cs typeface="+mn-cs"/>
              <a:sym typeface="Futura Hv BT" panose="020B0702020204020204" pitchFamily="34" charset="0"/>
            </a:endParaRPr>
          </a:p>
        </p:txBody>
      </p:sp>
      <p:sp>
        <p:nvSpPr>
          <p:cNvPr id="3" name="Picture Placeholder 2"/>
          <p:cNvSpPr>
            <a:spLocks noGrp="1"/>
          </p:cNvSpPr>
          <p:nvPr>
            <p:ph type="pic" sz="quarter" idx="12" hasCustomPrompt="1"/>
          </p:nvPr>
        </p:nvSpPr>
        <p:spPr>
          <a:xfrm>
            <a:off x="0" y="1219407"/>
            <a:ext cx="13442950" cy="3805597"/>
          </a:xfrm>
          <a:prstGeom prst="rect">
            <a:avLst/>
          </a:prstGeom>
          <a:solidFill>
            <a:schemeClr val="bg1">
              <a:lumMod val="85000"/>
            </a:schemeClr>
          </a:solidFill>
        </p:spPr>
        <p:txBody>
          <a:bodyPr anchor="ctr"/>
          <a:lstStyle>
            <a:lvl1pPr algn="ctr">
              <a:defRPr/>
            </a:lvl1pPr>
          </a:lstStyle>
          <a:p>
            <a:r>
              <a:rPr lang="en-US" dirty="0"/>
              <a:t>Picture</a:t>
            </a:r>
            <a:endParaRPr lang="en-GB" dirty="0"/>
          </a:p>
        </p:txBody>
      </p:sp>
      <p:sp>
        <p:nvSpPr>
          <p:cNvPr id="14" name="Title 14"/>
          <p:cNvSpPr>
            <a:spLocks noGrp="1"/>
          </p:cNvSpPr>
          <p:nvPr>
            <p:ph type="title" hasCustomPrompt="1"/>
          </p:nvPr>
        </p:nvSpPr>
        <p:spPr>
          <a:xfrm>
            <a:off x="781050" y="5741731"/>
            <a:ext cx="8031906" cy="393954"/>
          </a:xfrm>
          <a:prstGeom prst="rect">
            <a:avLst/>
          </a:prstGeom>
        </p:spPr>
        <p:txBody>
          <a:bodyPr wrap="square" lIns="0" tIns="0" rIns="0" bIns="0" anchor="b">
            <a:spAutoFit/>
          </a:bodyPr>
          <a:lstStyle>
            <a:lvl1pPr algn="l" rtl="0" fontAlgn="base">
              <a:spcBef>
                <a:spcPct val="0"/>
              </a:spcBef>
              <a:spcAft>
                <a:spcPct val="0"/>
              </a:spcAft>
              <a:defRPr lang="en-US" sz="3200" b="0" kern="1200" cap="all" baseline="0">
                <a:solidFill>
                  <a:schemeClr val="bg2"/>
                </a:solidFill>
                <a:latin typeface="+mj-lt"/>
                <a:ea typeface="+mn-ea"/>
                <a:cs typeface="+mn-cs"/>
              </a:defRPr>
            </a:lvl1pPr>
          </a:lstStyle>
          <a:p>
            <a:r>
              <a:rPr lang="en-US" dirty="0"/>
              <a:t>Insert title here</a:t>
            </a:r>
          </a:p>
        </p:txBody>
      </p:sp>
      <p:sp>
        <p:nvSpPr>
          <p:cNvPr id="15" name="Text Placeholder 16"/>
          <p:cNvSpPr>
            <a:spLocks noGrp="1"/>
          </p:cNvSpPr>
          <p:nvPr>
            <p:ph type="body" sz="quarter" idx="11" hasCustomPrompt="1"/>
          </p:nvPr>
        </p:nvSpPr>
        <p:spPr>
          <a:xfrm>
            <a:off x="781049" y="6166086"/>
            <a:ext cx="8031906" cy="677108"/>
          </a:xfrm>
          <a:prstGeom prst="rect">
            <a:avLst/>
          </a:prstGeom>
        </p:spPr>
        <p:txBody>
          <a:bodyPr wrap="square" lIns="0" tIns="0" rIns="0" bIns="0">
            <a:spAutoFit/>
          </a:bodyPr>
          <a:lstStyle>
            <a:lvl1pPr algn="l" rtl="0" fontAlgn="base">
              <a:spcBef>
                <a:spcPct val="0"/>
              </a:spcBef>
              <a:spcAft>
                <a:spcPct val="0"/>
              </a:spcAft>
              <a:defRPr lang="en-US" sz="2400" b="0" kern="1200" cap="all" baseline="0">
                <a:solidFill>
                  <a:schemeClr val="tx1"/>
                </a:solidFill>
                <a:latin typeface="+mn-lt"/>
                <a:ea typeface="+mn-ea"/>
                <a:cs typeface="+mn-cs"/>
              </a:defRPr>
            </a:lvl1pPr>
            <a:lvl2pPr algn="l">
              <a:spcBef>
                <a:spcPts val="0"/>
              </a:spcBef>
              <a:defRPr sz="1600">
                <a:solidFill>
                  <a:schemeClr val="tx1"/>
                </a:solidFill>
              </a:defRPr>
            </a:lvl2pPr>
          </a:lstStyle>
          <a:p>
            <a:pPr lvl="0"/>
            <a:r>
              <a:rPr lang="en-US" dirty="0"/>
              <a:t>Insert subtitle here</a:t>
            </a:r>
          </a:p>
          <a:p>
            <a:pPr lvl="1"/>
            <a:r>
              <a:rPr lang="en-US" dirty="0"/>
              <a:t>Insert date</a:t>
            </a:r>
          </a:p>
        </p:txBody>
      </p:sp>
      <p:sp>
        <p:nvSpPr>
          <p:cNvPr id="6" name="Rectangle 5"/>
          <p:cNvSpPr/>
          <p:nvPr userDrawn="1"/>
        </p:nvSpPr>
        <p:spPr bwMode="auto">
          <a:xfrm>
            <a:off x="13689691" y="1"/>
            <a:ext cx="4166129" cy="7561263"/>
          </a:xfrm>
          <a:prstGeom prst="rect">
            <a:avLst/>
          </a:prstGeom>
          <a:solidFill>
            <a:schemeClr val="tx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algn="l"/>
            <a:r>
              <a:rPr lang="en-US" sz="1350" dirty="0">
                <a:solidFill>
                  <a:schemeClr val="bg1"/>
                </a:solidFill>
              </a:rPr>
              <a:t>Instructions 2</a:t>
            </a:r>
            <a:endParaRPr lang="en-US" sz="1350" b="0" dirty="0">
              <a:solidFill>
                <a:schemeClr val="bg1"/>
              </a:solidFill>
            </a:endParaRPr>
          </a:p>
          <a:p>
            <a:pPr algn="l"/>
            <a:r>
              <a:rPr lang="en-US" sz="1350" b="0" baseline="0" dirty="0">
                <a:solidFill>
                  <a:schemeClr val="bg1"/>
                </a:solidFill>
              </a:rPr>
              <a:t>Updating the images.</a:t>
            </a:r>
          </a:p>
          <a:p>
            <a:pPr marL="125491" indent="-125491" algn="l">
              <a:buFont typeface="Arial" panose="020B0604020202020204" pitchFamily="34" charset="0"/>
              <a:buChar char="•"/>
            </a:pPr>
            <a:r>
              <a:rPr lang="en-US" sz="1350" b="0" baseline="0" dirty="0">
                <a:solidFill>
                  <a:schemeClr val="bg1"/>
                </a:solidFill>
              </a:rPr>
              <a:t>Click </a:t>
            </a:r>
            <a:r>
              <a:rPr lang="en-US" sz="1350" b="0" dirty="0">
                <a:solidFill>
                  <a:schemeClr val="bg1"/>
                </a:solidFill>
              </a:rPr>
              <a:t>on the image</a:t>
            </a:r>
          </a:p>
          <a:p>
            <a:pPr marL="125491" indent="-125491" algn="l">
              <a:buFont typeface="Arial" panose="020B0604020202020204" pitchFamily="34" charset="0"/>
              <a:buChar char="•"/>
            </a:pPr>
            <a:r>
              <a:rPr lang="en-US" sz="1350" b="0" dirty="0">
                <a:solidFill>
                  <a:schemeClr val="bg1"/>
                </a:solidFill>
              </a:rPr>
              <a:t>Right</a:t>
            </a:r>
            <a:r>
              <a:rPr lang="en-US" sz="1350" b="0" baseline="0" dirty="0">
                <a:solidFill>
                  <a:schemeClr val="bg1"/>
                </a:solidFill>
              </a:rPr>
              <a:t> click and </a:t>
            </a:r>
            <a:r>
              <a:rPr lang="en-US" sz="1350" b="0" dirty="0">
                <a:solidFill>
                  <a:schemeClr val="bg1"/>
                </a:solidFill>
              </a:rPr>
              <a:t>select ‘change picture’</a:t>
            </a:r>
          </a:p>
          <a:p>
            <a:pPr marL="125491" indent="-125491" algn="l">
              <a:buFont typeface="Arial" panose="020B0604020202020204" pitchFamily="34" charset="0"/>
              <a:buChar char="•"/>
            </a:pPr>
            <a:r>
              <a:rPr lang="en-US" sz="1350" b="0" dirty="0">
                <a:solidFill>
                  <a:schemeClr val="bg1"/>
                </a:solidFill>
              </a:rPr>
              <a:t>A dialogue</a:t>
            </a:r>
            <a:r>
              <a:rPr lang="en-US" sz="1350" b="0" baseline="0" dirty="0">
                <a:solidFill>
                  <a:schemeClr val="bg1"/>
                </a:solidFill>
              </a:rPr>
              <a:t> box will appear, you need to n</a:t>
            </a:r>
            <a:r>
              <a:rPr lang="en-US" sz="1350" b="0" dirty="0">
                <a:solidFill>
                  <a:schemeClr val="bg1"/>
                </a:solidFill>
              </a:rPr>
              <a:t>avigate to the folder with the required</a:t>
            </a:r>
            <a:r>
              <a:rPr lang="en-US" sz="1350" b="0" baseline="0" dirty="0">
                <a:solidFill>
                  <a:schemeClr val="bg1"/>
                </a:solidFill>
              </a:rPr>
              <a:t> image</a:t>
            </a:r>
            <a:endParaRPr lang="en-US" sz="1350" b="0" dirty="0">
              <a:solidFill>
                <a:schemeClr val="bg1"/>
              </a:solidFill>
            </a:endParaRPr>
          </a:p>
          <a:p>
            <a:pPr marL="125491" lvl="0" indent="-125491" algn="l">
              <a:buFont typeface="Arial" panose="020B0604020202020204" pitchFamily="34" charset="0"/>
              <a:buChar char="•"/>
            </a:pPr>
            <a:r>
              <a:rPr lang="en-US" sz="1350" b="0" dirty="0">
                <a:solidFill>
                  <a:schemeClr val="bg1"/>
                </a:solidFill>
              </a:rPr>
              <a:t>Once</a:t>
            </a:r>
            <a:r>
              <a:rPr lang="en-US" sz="1350" b="0" baseline="0" dirty="0">
                <a:solidFill>
                  <a:schemeClr val="bg1"/>
                </a:solidFill>
              </a:rPr>
              <a:t> the image is placed</a:t>
            </a:r>
            <a:r>
              <a:rPr lang="en-US" sz="1350" b="0" dirty="0">
                <a:solidFill>
                  <a:schemeClr val="bg1"/>
                </a:solidFill>
              </a:rPr>
              <a:t> r</a:t>
            </a:r>
            <a:r>
              <a:rPr lang="en-US" sz="1350" b="0" kern="1200" dirty="0">
                <a:solidFill>
                  <a:schemeClr val="bg1"/>
                </a:solidFill>
                <a:latin typeface="Arial" charset="0"/>
                <a:ea typeface="+mn-ea"/>
                <a:cs typeface="+mn-cs"/>
              </a:rPr>
              <a:t>ight click anywhere on the page and select ‘Reset’, the image should then resize automatically.</a:t>
            </a:r>
          </a:p>
        </p:txBody>
      </p:sp>
      <p:pic>
        <p:nvPicPr>
          <p:cNvPr id="4" name="Picture 3">
            <a:extLst>
              <a:ext uri="{FF2B5EF4-FFF2-40B4-BE49-F238E27FC236}">
                <a16:creationId xmlns:a16="http://schemas.microsoft.com/office/drawing/2014/main" id="{B08310F3-B22B-4BEA-9BF5-70489FE67D0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509850" y="431800"/>
            <a:ext cx="1260000" cy="314108"/>
          </a:xfrm>
          <a:prstGeom prst="rect">
            <a:avLst/>
          </a:prstGeom>
        </p:spPr>
      </p:pic>
      <p:grpSp>
        <p:nvGrpSpPr>
          <p:cNvPr id="9" name="Group 8">
            <a:extLst>
              <a:ext uri="{FF2B5EF4-FFF2-40B4-BE49-F238E27FC236}">
                <a16:creationId xmlns:a16="http://schemas.microsoft.com/office/drawing/2014/main" id="{560E37AA-D173-4A1F-848A-03A42760E3BB}"/>
              </a:ext>
            </a:extLst>
          </p:cNvPr>
          <p:cNvGrpSpPr/>
          <p:nvPr userDrawn="1"/>
        </p:nvGrpSpPr>
        <p:grpSpPr>
          <a:xfrm>
            <a:off x="781049" y="1044574"/>
            <a:ext cx="11988801" cy="4289549"/>
            <a:chOff x="781049" y="1044574"/>
            <a:chExt cx="11988801" cy="4289549"/>
          </a:xfrm>
        </p:grpSpPr>
        <p:grpSp>
          <p:nvGrpSpPr>
            <p:cNvPr id="11" name="Group 10">
              <a:extLst>
                <a:ext uri="{FF2B5EF4-FFF2-40B4-BE49-F238E27FC236}">
                  <a16:creationId xmlns:a16="http://schemas.microsoft.com/office/drawing/2014/main" id="{27E02DC8-B453-4BD1-B5CB-1AF5B6AA286A}"/>
                </a:ext>
              </a:extLst>
            </p:cNvPr>
            <p:cNvGrpSpPr/>
            <p:nvPr/>
          </p:nvGrpSpPr>
          <p:grpSpPr>
            <a:xfrm>
              <a:off x="781049" y="4303552"/>
              <a:ext cx="11988801" cy="1030571"/>
              <a:chOff x="-1" y="5918753"/>
              <a:chExt cx="8999539" cy="867761"/>
            </a:xfrm>
          </p:grpSpPr>
          <p:sp>
            <p:nvSpPr>
              <p:cNvPr id="24" name="Rectangle 23">
                <a:extLst>
                  <a:ext uri="{FF2B5EF4-FFF2-40B4-BE49-F238E27FC236}">
                    <a16:creationId xmlns:a16="http://schemas.microsoft.com/office/drawing/2014/main" id="{FED2616B-9917-4741-9ED8-E6890FD56053}"/>
                  </a:ext>
                </a:extLst>
              </p:cNvPr>
              <p:cNvSpPr/>
              <p:nvPr userDrawn="1"/>
            </p:nvSpPr>
            <p:spPr bwMode="auto">
              <a:xfrm>
                <a:off x="-1" y="6071810"/>
                <a:ext cx="3306817" cy="714704"/>
              </a:xfrm>
              <a:prstGeom prst="rect">
                <a:avLst/>
              </a:prstGeom>
              <a:solidFill>
                <a:schemeClr val="accent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25" name="Rectangle 24">
                <a:extLst>
                  <a:ext uri="{FF2B5EF4-FFF2-40B4-BE49-F238E27FC236}">
                    <a16:creationId xmlns:a16="http://schemas.microsoft.com/office/drawing/2014/main" id="{D7A545FE-7D6C-4DB2-9BE7-40860B2D6340}"/>
                  </a:ext>
                </a:extLst>
              </p:cNvPr>
              <p:cNvSpPr/>
              <p:nvPr userDrawn="1"/>
            </p:nvSpPr>
            <p:spPr bwMode="auto">
              <a:xfrm>
                <a:off x="1331978" y="6485275"/>
                <a:ext cx="7667560" cy="194490"/>
              </a:xfrm>
              <a:prstGeom prst="rect">
                <a:avLst/>
              </a:prstGeom>
              <a:solidFill>
                <a:schemeClr val="bg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26" name="Rectangle 25">
                <a:extLst>
                  <a:ext uri="{FF2B5EF4-FFF2-40B4-BE49-F238E27FC236}">
                    <a16:creationId xmlns:a16="http://schemas.microsoft.com/office/drawing/2014/main" id="{E10465DF-B154-4570-9DF5-1D4618484AAD}"/>
                  </a:ext>
                </a:extLst>
              </p:cNvPr>
              <p:cNvSpPr/>
              <p:nvPr userDrawn="1"/>
            </p:nvSpPr>
            <p:spPr bwMode="auto">
              <a:xfrm>
                <a:off x="-1" y="5918753"/>
                <a:ext cx="7667560" cy="283013"/>
              </a:xfrm>
              <a:prstGeom prst="rect">
                <a:avLst/>
              </a:prstGeom>
              <a:solidFill>
                <a:schemeClr val="tx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27" name="Rectangle 26">
                <a:extLst>
                  <a:ext uri="{FF2B5EF4-FFF2-40B4-BE49-F238E27FC236}">
                    <a16:creationId xmlns:a16="http://schemas.microsoft.com/office/drawing/2014/main" id="{C41E3F9E-39E5-472F-8E67-633D8CBC0707}"/>
                  </a:ext>
                </a:extLst>
              </p:cNvPr>
              <p:cNvSpPr/>
              <p:nvPr userDrawn="1"/>
            </p:nvSpPr>
            <p:spPr bwMode="auto">
              <a:xfrm>
                <a:off x="3597220" y="6152903"/>
                <a:ext cx="5402317" cy="86963"/>
              </a:xfrm>
              <a:prstGeom prst="rect">
                <a:avLst/>
              </a:prstGeom>
              <a:solidFill>
                <a:schemeClr val="accent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grpSp>
        <p:grpSp>
          <p:nvGrpSpPr>
            <p:cNvPr id="12" name="Group 11">
              <a:extLst>
                <a:ext uri="{FF2B5EF4-FFF2-40B4-BE49-F238E27FC236}">
                  <a16:creationId xmlns:a16="http://schemas.microsoft.com/office/drawing/2014/main" id="{CFBE5E27-865C-42E1-91A5-A4F04AE11D64}"/>
                </a:ext>
              </a:extLst>
            </p:cNvPr>
            <p:cNvGrpSpPr/>
            <p:nvPr/>
          </p:nvGrpSpPr>
          <p:grpSpPr>
            <a:xfrm>
              <a:off x="781049" y="1044574"/>
              <a:ext cx="11988799" cy="750669"/>
              <a:chOff x="-1" y="2667810"/>
              <a:chExt cx="8999539" cy="478789"/>
            </a:xfrm>
          </p:grpSpPr>
          <p:sp>
            <p:nvSpPr>
              <p:cNvPr id="20" name="Rectangle 19">
                <a:extLst>
                  <a:ext uri="{FF2B5EF4-FFF2-40B4-BE49-F238E27FC236}">
                    <a16:creationId xmlns:a16="http://schemas.microsoft.com/office/drawing/2014/main" id="{132B366E-AF15-4555-98E9-0E30C9F49F88}"/>
                  </a:ext>
                </a:extLst>
              </p:cNvPr>
              <p:cNvSpPr/>
              <p:nvPr userDrawn="1"/>
            </p:nvSpPr>
            <p:spPr bwMode="auto">
              <a:xfrm>
                <a:off x="-1" y="2667810"/>
                <a:ext cx="5402317" cy="478789"/>
              </a:xfrm>
              <a:prstGeom prst="rect">
                <a:avLst/>
              </a:prstGeom>
              <a:solidFill>
                <a:srgbClr val="BFD857">
                  <a:alpha val="80000"/>
                </a:srgb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21" name="Rectangle 20">
                <a:extLst>
                  <a:ext uri="{FF2B5EF4-FFF2-40B4-BE49-F238E27FC236}">
                    <a16:creationId xmlns:a16="http://schemas.microsoft.com/office/drawing/2014/main" id="{EB0858AA-6600-4FB0-A489-A2E59D64333B}"/>
                  </a:ext>
                </a:extLst>
              </p:cNvPr>
              <p:cNvSpPr/>
              <p:nvPr userDrawn="1"/>
            </p:nvSpPr>
            <p:spPr bwMode="auto">
              <a:xfrm>
                <a:off x="3597221" y="2770505"/>
                <a:ext cx="5402317" cy="191157"/>
              </a:xfrm>
              <a:prstGeom prst="rect">
                <a:avLst/>
              </a:prstGeom>
              <a:solidFill>
                <a:schemeClr val="bg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22" name="Rectangle 21">
                <a:extLst>
                  <a:ext uri="{FF2B5EF4-FFF2-40B4-BE49-F238E27FC236}">
                    <a16:creationId xmlns:a16="http://schemas.microsoft.com/office/drawing/2014/main" id="{CC7E346B-F268-4BA0-B8FB-8AD0D58C7818}"/>
                  </a:ext>
                </a:extLst>
              </p:cNvPr>
              <p:cNvSpPr/>
              <p:nvPr userDrawn="1"/>
            </p:nvSpPr>
            <p:spPr bwMode="auto">
              <a:xfrm>
                <a:off x="5810250" y="2877598"/>
                <a:ext cx="3189288" cy="250259"/>
              </a:xfrm>
              <a:prstGeom prst="rect">
                <a:avLst/>
              </a:prstGeom>
              <a:solidFill>
                <a:schemeClr val="tx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23" name="Rectangle 22">
                <a:extLst>
                  <a:ext uri="{FF2B5EF4-FFF2-40B4-BE49-F238E27FC236}">
                    <a16:creationId xmlns:a16="http://schemas.microsoft.com/office/drawing/2014/main" id="{CFC18C70-BB6A-4AAE-80C9-DE85AACCA6C8}"/>
                  </a:ext>
                </a:extLst>
              </p:cNvPr>
              <p:cNvSpPr/>
              <p:nvPr userDrawn="1"/>
            </p:nvSpPr>
            <p:spPr bwMode="auto">
              <a:xfrm>
                <a:off x="0" y="2877599"/>
                <a:ext cx="5606283" cy="154950"/>
              </a:xfrm>
              <a:prstGeom prst="rect">
                <a:avLst/>
              </a:prstGeom>
              <a:solidFill>
                <a:schemeClr val="tx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grpSp>
      </p:grpSp>
    </p:spTree>
    <p:extLst>
      <p:ext uri="{BB962C8B-B14F-4D97-AF65-F5344CB8AC3E}">
        <p14:creationId xmlns:p14="http://schemas.microsoft.com/office/powerpoint/2010/main" val="189155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6" name="Picture Placeholder 7"/>
          <p:cNvSpPr>
            <a:spLocks noGrp="1"/>
          </p:cNvSpPr>
          <p:nvPr>
            <p:ph type="pic" sz="quarter" idx="14" hasCustomPrompt="1"/>
          </p:nvPr>
        </p:nvSpPr>
        <p:spPr>
          <a:xfrm>
            <a:off x="4849813" y="1512888"/>
            <a:ext cx="7812088" cy="5364162"/>
          </a:xfrm>
          <a:solidFill>
            <a:schemeClr val="bg1">
              <a:lumMod val="85000"/>
            </a:schemeClr>
          </a:solidFill>
        </p:spPr>
        <p:txBody>
          <a:bodyPr anchor="ctr"/>
          <a:lstStyle>
            <a:lvl1pPr algn="ctr">
              <a:defRPr>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8" name="Text Placeholder 5"/>
          <p:cNvSpPr>
            <a:spLocks noGrp="1"/>
          </p:cNvSpPr>
          <p:nvPr>
            <p:ph type="body" sz="quarter" idx="10" hasCustomPrompt="1"/>
          </p:nvPr>
        </p:nvSpPr>
        <p:spPr>
          <a:xfrm>
            <a:off x="781049" y="1512888"/>
            <a:ext cx="3816351" cy="1420812"/>
          </a:xfrm>
        </p:spPr>
        <p:txBody>
          <a:bodyPr/>
          <a:lstStyle>
            <a:lvl2pPr>
              <a:defRPr sz="1600" cap="all" baseline="0">
                <a:latin typeface="+mn-lt"/>
              </a:defRPr>
            </a:lvl2pPr>
            <a:lvl3pPr>
              <a:defRPr sz="1600">
                <a:latin typeface="+mn-lt"/>
              </a:defRPr>
            </a:lvl3pPr>
            <a:lvl4pPr marL="227047" indent="-227047">
              <a:buFont typeface="Arial" panose="020B0604020202020204" pitchFamily="34" charset="0"/>
              <a:buChar cha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0" name="TextBox 9">
            <a:extLst>
              <a:ext uri="{FF2B5EF4-FFF2-40B4-BE49-F238E27FC236}">
                <a16:creationId xmlns:a16="http://schemas.microsoft.com/office/drawing/2014/main" id="{C207A1D5-EA17-4FF7-AA12-943D3C08D573}"/>
              </a:ext>
            </a:extLst>
          </p:cNvPr>
          <p:cNvSpPr txBox="1"/>
          <p:nvPr userDrawn="1"/>
        </p:nvSpPr>
        <p:spPr>
          <a:xfrm>
            <a:off x="12829128" y="7157894"/>
            <a:ext cx="420149" cy="140087"/>
          </a:xfrm>
          <a:prstGeom prst="rect">
            <a:avLst/>
          </a:prstGeom>
          <a:noFill/>
        </p:spPr>
        <p:txBody>
          <a:bodyPr wrap="square" lIns="0" tIns="0" rIns="0" bIns="0" rtlCol="0" anchor="b" anchorCtr="0">
            <a:sp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
        <p:nvSpPr>
          <p:cNvPr id="11" name="Text Placeholder 4">
            <a:extLst>
              <a:ext uri="{FF2B5EF4-FFF2-40B4-BE49-F238E27FC236}">
                <a16:creationId xmlns:a16="http://schemas.microsoft.com/office/drawing/2014/main" id="{BF437DFB-F1DD-4B21-AC80-69B47322EA78}"/>
              </a:ext>
            </a:extLst>
          </p:cNvPr>
          <p:cNvSpPr>
            <a:spLocks noGrp="1"/>
          </p:cNvSpPr>
          <p:nvPr>
            <p:ph type="body" sz="quarter" idx="15"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2" name="Callout: Down Arrow 11">
            <a:extLst>
              <a:ext uri="{FF2B5EF4-FFF2-40B4-BE49-F238E27FC236}">
                <a16:creationId xmlns:a16="http://schemas.microsoft.com/office/drawing/2014/main" id="{C924A86D-2934-4520-BECB-BD07C7F5859A}"/>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3" name="TextBox 12">
            <a:extLst>
              <a:ext uri="{FF2B5EF4-FFF2-40B4-BE49-F238E27FC236}">
                <a16:creationId xmlns:a16="http://schemas.microsoft.com/office/drawing/2014/main" id="{D9BFC50F-16BF-4B5E-B507-9C2374996AE4}"/>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3524423764"/>
      </p:ext>
    </p:extLst>
  </p:cSld>
  <p:clrMapOvr>
    <a:masterClrMapping/>
  </p:clrMapOvr>
  <p:extLst>
    <p:ext uri="{DCECCB84-F9BA-43D5-87BE-67443E8EF086}">
      <p15:sldGuideLst xmlns:p15="http://schemas.microsoft.com/office/powerpoint/2012/main">
        <p15:guide id="1" orient="horz" pos="238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_image_bottom">
    <p:spTree>
      <p:nvGrpSpPr>
        <p:cNvPr id="1" name=""/>
        <p:cNvGrpSpPr/>
        <p:nvPr/>
      </p:nvGrpSpPr>
      <p:grpSpPr>
        <a:xfrm>
          <a:off x="0" y="0"/>
          <a:ext cx="0" cy="0"/>
          <a:chOff x="0" y="0"/>
          <a:chExt cx="0" cy="0"/>
        </a:xfrm>
      </p:grpSpPr>
      <p:sp>
        <p:nvSpPr>
          <p:cNvPr id="6" name="Picture Placeholder 7"/>
          <p:cNvSpPr>
            <a:spLocks noGrp="1"/>
          </p:cNvSpPr>
          <p:nvPr>
            <p:ph type="pic" sz="quarter" idx="14" hasCustomPrompt="1"/>
          </p:nvPr>
        </p:nvSpPr>
        <p:spPr>
          <a:xfrm>
            <a:off x="0" y="3794125"/>
            <a:ext cx="13442950" cy="3767138"/>
          </a:xfrm>
          <a:solidFill>
            <a:schemeClr val="bg1">
              <a:lumMod val="85000"/>
            </a:schemeClr>
          </a:solidFill>
        </p:spPr>
        <p:txBody>
          <a:bodyPr anchor="ctr"/>
          <a:lstStyle>
            <a:lvl1pPr algn="ctr">
              <a:defRPr>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8" name="Text Placeholder 5"/>
          <p:cNvSpPr>
            <a:spLocks noGrp="1"/>
          </p:cNvSpPr>
          <p:nvPr>
            <p:ph type="body" sz="quarter" idx="10" hasCustomPrompt="1"/>
          </p:nvPr>
        </p:nvSpPr>
        <p:spPr>
          <a:xfrm>
            <a:off x="781049" y="1512888"/>
            <a:ext cx="5795963" cy="1420812"/>
          </a:xfrm>
        </p:spPr>
        <p:txBody>
          <a:bodyPr/>
          <a:lstStyle>
            <a:lvl2pPr>
              <a:defRPr cap="all" baseline="0">
                <a:latin typeface="+mn-lt"/>
              </a:defRPr>
            </a:lvl2pPr>
            <a:lvl3pPr>
              <a:defRPr>
                <a:latin typeface="+mn-lt"/>
              </a:defRPr>
            </a:lvl3pPr>
            <a:lvl4pPr marL="227047" indent="-227047">
              <a:buFont typeface="Arial" panose="020B0604020202020204" pitchFamily="34" charset="0"/>
              <a:buChar cha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9" name="Text Placeholder 5"/>
          <p:cNvSpPr>
            <a:spLocks noGrp="1"/>
          </p:cNvSpPr>
          <p:nvPr>
            <p:ph type="body" sz="quarter" idx="11" hasCustomPrompt="1"/>
          </p:nvPr>
        </p:nvSpPr>
        <p:spPr>
          <a:xfrm>
            <a:off x="6865939" y="1512888"/>
            <a:ext cx="5795962" cy="1420812"/>
          </a:xfrm>
        </p:spPr>
        <p:txBody>
          <a:bodyPr/>
          <a:lstStyle>
            <a:lvl2pPr>
              <a:defRPr cap="all" baseline="0">
                <a:latin typeface="+mn-lt"/>
              </a:defRPr>
            </a:lvl2pPr>
            <a:lvl3pPr>
              <a:defRPr>
                <a:latin typeface="+mn-lt"/>
              </a:defRPr>
            </a:lvl3pPr>
            <a:lvl4pPr marL="227047" indent="-227047">
              <a:buFont typeface="Arial" panose="020B0604020202020204" pitchFamily="34" charset="0"/>
              <a:buChar cha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1" name="Text Placeholder 4">
            <a:extLst>
              <a:ext uri="{FF2B5EF4-FFF2-40B4-BE49-F238E27FC236}">
                <a16:creationId xmlns:a16="http://schemas.microsoft.com/office/drawing/2014/main" id="{BF437DFB-F1DD-4B21-AC80-69B47322EA78}"/>
              </a:ext>
            </a:extLst>
          </p:cNvPr>
          <p:cNvSpPr>
            <a:spLocks noGrp="1"/>
          </p:cNvSpPr>
          <p:nvPr>
            <p:ph type="body" sz="quarter" idx="15"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2" name="Callout: Down Arrow 11">
            <a:extLst>
              <a:ext uri="{FF2B5EF4-FFF2-40B4-BE49-F238E27FC236}">
                <a16:creationId xmlns:a16="http://schemas.microsoft.com/office/drawing/2014/main" id="{D7543E93-8AA6-4C92-B7EA-614979F74A06}"/>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4" name="TextBox 13">
            <a:extLst>
              <a:ext uri="{FF2B5EF4-FFF2-40B4-BE49-F238E27FC236}">
                <a16:creationId xmlns:a16="http://schemas.microsoft.com/office/drawing/2014/main" id="{7C62695D-9C51-49EF-9A74-668C1E184A7B}"/>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2446564084"/>
      </p:ext>
    </p:extLst>
  </p:cSld>
  <p:clrMapOvr>
    <a:masterClrMapping/>
  </p:clrMapOvr>
  <p:extLst>
    <p:ext uri="{DCECCB84-F9BA-43D5-87BE-67443E8EF086}">
      <p15:sldGuideLst xmlns:p15="http://schemas.microsoft.com/office/powerpoint/2012/main">
        <p15:guide id="1" orient="horz" pos="238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_image_top">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5FE5BE6-BF57-46EC-BF89-DBAC6F7A90CA}"/>
              </a:ext>
            </a:extLst>
          </p:cNvPr>
          <p:cNvGraphicFramePr>
            <a:graphicFrameLocks noChangeAspect="1"/>
          </p:cNvGraphicFramePr>
          <p:nvPr userDrawn="1">
            <p:custDataLst>
              <p:tags r:id="rId2"/>
            </p:custDataLst>
            <p:extLst>
              <p:ext uri="{D42A27DB-BD31-4B8C-83A1-F6EECF244321}">
                <p14:modId xmlns:p14="http://schemas.microsoft.com/office/powerpoint/2010/main" val="395178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45FE5BE6-BF57-46EC-BF89-DBAC6F7A90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EEB7015-16B3-49A4-A451-66FDE7ECE24E}"/>
              </a:ext>
            </a:extLst>
          </p:cNvPr>
          <p:cNvSpPr/>
          <p:nvPr userDrawn="1">
            <p:custDataLst>
              <p:tags r:id="rId3"/>
            </p:custDataLst>
          </p:nvPr>
        </p:nvSpPr>
        <p:spPr bwMode="auto">
          <a:xfrm>
            <a:off x="0" y="0"/>
            <a:ext cx="158750" cy="15875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Futura Lt BT Light" panose="020B0402020204020303" pitchFamily="34" charset="0"/>
              <a:ea typeface="+mj-ea"/>
              <a:cs typeface="+mj-cs"/>
              <a:sym typeface="Futura Lt BT Light" panose="020B0402020204020303" pitchFamily="34" charset="0"/>
            </a:endParaRPr>
          </a:p>
        </p:txBody>
      </p:sp>
      <p:sp>
        <p:nvSpPr>
          <p:cNvPr id="2" name="Title 1"/>
          <p:cNvSpPr>
            <a:spLocks noGrp="1"/>
          </p:cNvSpPr>
          <p:nvPr>
            <p:ph type="title"/>
          </p:nvPr>
        </p:nvSpPr>
        <p:spPr>
          <a:xfrm>
            <a:off x="781050" y="4065518"/>
            <a:ext cx="11880850" cy="325703"/>
          </a:xfrm>
        </p:spPr>
        <p:txBody>
          <a:bodyPr/>
          <a:lstStyle/>
          <a:p>
            <a:r>
              <a:rPr lang="en-US" dirty="0"/>
              <a:t>Click to edit Master title style</a:t>
            </a:r>
            <a:endParaRPr lang="en-GB" dirty="0"/>
          </a:p>
        </p:txBody>
      </p:sp>
      <p:sp>
        <p:nvSpPr>
          <p:cNvPr id="3" name="Picture Placeholder 7"/>
          <p:cNvSpPr>
            <a:spLocks noGrp="1"/>
          </p:cNvSpPr>
          <p:nvPr>
            <p:ph type="pic" sz="quarter" idx="14" hasCustomPrompt="1"/>
          </p:nvPr>
        </p:nvSpPr>
        <p:spPr>
          <a:xfrm>
            <a:off x="0" y="0"/>
            <a:ext cx="13442950" cy="3779838"/>
          </a:xfrm>
          <a:solidFill>
            <a:schemeClr val="bg1">
              <a:lumMod val="95000"/>
            </a:schemeClr>
          </a:solidFill>
        </p:spPr>
        <p:txBody>
          <a:bodyPr anchor="ctr"/>
          <a:lstStyle>
            <a:lvl1pPr algn="ctr">
              <a:defRPr>
                <a:solidFill>
                  <a:schemeClr val="tx1"/>
                </a:solidFill>
              </a:defRPr>
            </a:lvl1pPr>
          </a:lstStyle>
          <a:p>
            <a:r>
              <a:rPr lang="en-GB"/>
              <a:t>Click icon to insert picture</a:t>
            </a:r>
          </a:p>
        </p:txBody>
      </p:sp>
      <p:sp>
        <p:nvSpPr>
          <p:cNvPr id="8" name="Text Placeholder 5"/>
          <p:cNvSpPr>
            <a:spLocks noGrp="1"/>
          </p:cNvSpPr>
          <p:nvPr>
            <p:ph type="body" sz="quarter" idx="10" hasCustomPrompt="1"/>
          </p:nvPr>
        </p:nvSpPr>
        <p:spPr>
          <a:xfrm>
            <a:off x="781050" y="4662488"/>
            <a:ext cx="5795963" cy="2214562"/>
          </a:xfrm>
        </p:spPr>
        <p:txBody>
          <a:bodyPr/>
          <a:lstStyle>
            <a:lvl2pPr>
              <a:defRPr sz="1600" cap="all" baseline="0">
                <a:latin typeface="+mn-lt"/>
              </a:defRPr>
            </a:lvl2pPr>
            <a:lvl3pPr>
              <a:defRPr sz="1600">
                <a:latin typeface="+mn-lt"/>
              </a:defRPr>
            </a:lvl3pPr>
            <a:lvl4pPr marL="227047" indent="-227047">
              <a:buFont typeface="Arial" panose="020B0604020202020204" pitchFamily="34" charset="0"/>
              <a:buChar cha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9" name="Text Placeholder 5"/>
          <p:cNvSpPr>
            <a:spLocks noGrp="1"/>
          </p:cNvSpPr>
          <p:nvPr>
            <p:ph type="body" sz="quarter" idx="11" hasCustomPrompt="1"/>
          </p:nvPr>
        </p:nvSpPr>
        <p:spPr>
          <a:xfrm>
            <a:off x="6865938" y="4662488"/>
            <a:ext cx="5795962" cy="2214562"/>
          </a:xfrm>
        </p:spPr>
        <p:txBody>
          <a:bodyPr/>
          <a:lstStyle>
            <a:lvl2pPr>
              <a:defRPr sz="1600" cap="all" baseline="0">
                <a:latin typeface="+mn-lt"/>
              </a:defRPr>
            </a:lvl2pPr>
            <a:lvl3pPr>
              <a:defRPr sz="1600">
                <a:latin typeface="+mn-lt"/>
              </a:defRPr>
            </a:lvl3pPr>
            <a:lvl4pPr marL="227047" indent="-227047">
              <a:buFont typeface="Arial" panose="020B0604020202020204" pitchFamily="34" charset="0"/>
              <a:buChar cha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0" name="Text Placeholder 4">
            <a:extLst>
              <a:ext uri="{FF2B5EF4-FFF2-40B4-BE49-F238E27FC236}">
                <a16:creationId xmlns:a16="http://schemas.microsoft.com/office/drawing/2014/main" id="{B7F87263-B91E-4043-AAF7-99FE6D9D99E8}"/>
              </a:ext>
            </a:extLst>
          </p:cNvPr>
          <p:cNvSpPr>
            <a:spLocks noGrp="1"/>
          </p:cNvSpPr>
          <p:nvPr>
            <p:ph type="body" sz="quarter" idx="15"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1" name="Callout: Down Arrow 10">
            <a:extLst>
              <a:ext uri="{FF2B5EF4-FFF2-40B4-BE49-F238E27FC236}">
                <a16:creationId xmlns:a16="http://schemas.microsoft.com/office/drawing/2014/main" id="{42AC94E2-7ED5-4108-887A-241B2F081F22}"/>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3" name="TextBox 12">
            <a:extLst>
              <a:ext uri="{FF2B5EF4-FFF2-40B4-BE49-F238E27FC236}">
                <a16:creationId xmlns:a16="http://schemas.microsoft.com/office/drawing/2014/main" id="{126D7AAF-3E12-4DCB-9911-1DE581F2F890}"/>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3210093444"/>
      </p:ext>
    </p:extLst>
  </p:cSld>
  <p:clrMapOvr>
    <a:masterClrMapping/>
  </p:clrMapOvr>
  <p:extLst>
    <p:ext uri="{DCECCB84-F9BA-43D5-87BE-67443E8EF086}">
      <p15:sldGuideLst xmlns:p15="http://schemas.microsoft.com/office/powerpoint/2012/main">
        <p15:guide id="1" orient="horz" pos="238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_full image_White">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0" y="2"/>
            <a:ext cx="13442950" cy="7561263"/>
          </a:xfrm>
          <a:solidFill>
            <a:schemeClr val="bg1">
              <a:lumMod val="85000"/>
            </a:schemeClr>
          </a:solidFill>
          <a:ln>
            <a:noFill/>
          </a:ln>
        </p:spPr>
        <p:txBody>
          <a:bodyPr anchor="ctr" anchorCtr="1"/>
          <a:lstStyle>
            <a:lvl1pPr algn="ctr">
              <a:defRPr>
                <a:solidFill>
                  <a:schemeClr val="tx1"/>
                </a:solidFill>
              </a:defRPr>
            </a:lvl1pPr>
          </a:lstStyle>
          <a:p>
            <a:r>
              <a:rPr lang="en-GB"/>
              <a:t>Click icon to</a:t>
            </a:r>
            <a:br>
              <a:rPr lang="en-GB"/>
            </a:br>
            <a:r>
              <a:rPr lang="en-GB"/>
              <a:t>insert picture</a:t>
            </a:r>
          </a:p>
        </p:txBody>
      </p:sp>
      <p:sp>
        <p:nvSpPr>
          <p:cNvPr id="10" name="Text Placeholder 3"/>
          <p:cNvSpPr>
            <a:spLocks noGrp="1"/>
          </p:cNvSpPr>
          <p:nvPr>
            <p:ph type="body" sz="quarter" idx="14" hasCustomPrompt="1"/>
          </p:nvPr>
        </p:nvSpPr>
        <p:spPr>
          <a:xfrm>
            <a:off x="4849474" y="1512888"/>
            <a:ext cx="3744000" cy="5219700"/>
          </a:xfrm>
          <a:solidFill>
            <a:schemeClr val="bg1">
              <a:alpha val="50000"/>
            </a:schemeClr>
          </a:solidFill>
        </p:spPr>
        <p:txBody>
          <a:bodyPr lIns="72000" tIns="72000" rIns="72000" bIns="72000">
            <a:noAutofit/>
          </a:bodyPr>
          <a:lstStyle>
            <a:lvl1pPr>
              <a:defRPr cap="none" baseline="0">
                <a:solidFill>
                  <a:schemeClr val="tx2"/>
                </a:solidFill>
                <a:latin typeface="+mj-lt"/>
              </a:defRPr>
            </a:lvl1pPr>
            <a:lvl2pPr>
              <a:defRPr sz="1600" cap="all" baseline="0">
                <a:solidFill>
                  <a:schemeClr val="tx1"/>
                </a:solidFill>
                <a:latin typeface="+mn-lt"/>
              </a:defRPr>
            </a:lvl2pPr>
            <a:lvl3pPr>
              <a:buClrTx/>
              <a:defRPr sz="1600">
                <a:solidFill>
                  <a:schemeClr val="tx1"/>
                </a:solidFill>
                <a:latin typeface="+mn-lt"/>
              </a:defRPr>
            </a:lvl3pPr>
            <a:lvl4pPr marL="227047" indent="-227047">
              <a:buClrTx/>
              <a:buFont typeface="Arial" panose="020B0604020202020204" pitchFamily="34" charset="0"/>
              <a:buChar char="•"/>
              <a:defRPr sz="1600">
                <a:solidFill>
                  <a:schemeClr val="tx1"/>
                </a:solidFill>
                <a:latin typeface="+mn-lt"/>
              </a:defRPr>
            </a:lvl4pPr>
            <a:lvl5pPr>
              <a:buClrTx/>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9" name="Text Placeholder 3"/>
          <p:cNvSpPr>
            <a:spLocks noGrp="1"/>
          </p:cNvSpPr>
          <p:nvPr>
            <p:ph type="body" sz="quarter" idx="13" hasCustomPrompt="1"/>
          </p:nvPr>
        </p:nvSpPr>
        <p:spPr>
          <a:xfrm>
            <a:off x="781049" y="1512888"/>
            <a:ext cx="3744000" cy="5219700"/>
          </a:xfrm>
          <a:solidFill>
            <a:schemeClr val="bg1">
              <a:alpha val="50000"/>
            </a:schemeClr>
          </a:solidFill>
        </p:spPr>
        <p:txBody>
          <a:bodyPr lIns="72000" tIns="72000" rIns="72000" bIns="72000">
            <a:noAutofit/>
          </a:bodyPr>
          <a:lstStyle>
            <a:lvl1pPr>
              <a:defRPr cap="none" baseline="0">
                <a:solidFill>
                  <a:schemeClr val="tx2"/>
                </a:solidFill>
                <a:latin typeface="+mj-lt"/>
              </a:defRPr>
            </a:lvl1pPr>
            <a:lvl2pPr>
              <a:defRPr sz="1600" cap="all" baseline="0">
                <a:solidFill>
                  <a:schemeClr val="tx1"/>
                </a:solidFill>
                <a:latin typeface="+mn-lt"/>
              </a:defRPr>
            </a:lvl2pPr>
            <a:lvl3pPr>
              <a:buClrTx/>
              <a:defRPr sz="1600">
                <a:solidFill>
                  <a:schemeClr val="tx1"/>
                </a:solidFill>
                <a:latin typeface="+mn-lt"/>
              </a:defRPr>
            </a:lvl3pPr>
            <a:lvl4pPr marL="227047" indent="-227047">
              <a:buClrTx/>
              <a:buFont typeface="Arial" panose="020B0604020202020204" pitchFamily="34" charset="0"/>
              <a:buChar char="•"/>
              <a:defRPr sz="1600">
                <a:solidFill>
                  <a:schemeClr val="tx1"/>
                </a:solidFill>
                <a:latin typeface="+mn-lt"/>
              </a:defRPr>
            </a:lvl4pPr>
            <a:lvl5pPr>
              <a:buClrTx/>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1" name="Text Placeholder 3"/>
          <p:cNvSpPr>
            <a:spLocks noGrp="1"/>
          </p:cNvSpPr>
          <p:nvPr>
            <p:ph type="body" sz="quarter" idx="15" hasCustomPrompt="1"/>
          </p:nvPr>
        </p:nvSpPr>
        <p:spPr>
          <a:xfrm>
            <a:off x="8917900" y="1512888"/>
            <a:ext cx="3744000" cy="5219700"/>
          </a:xfrm>
          <a:solidFill>
            <a:schemeClr val="bg1">
              <a:alpha val="50000"/>
            </a:schemeClr>
          </a:solidFill>
        </p:spPr>
        <p:txBody>
          <a:bodyPr lIns="72000" tIns="72000" rIns="72000" bIns="72000">
            <a:noAutofit/>
          </a:bodyPr>
          <a:lstStyle>
            <a:lvl1pPr>
              <a:defRPr cap="none" baseline="0">
                <a:solidFill>
                  <a:schemeClr val="tx2"/>
                </a:solidFill>
                <a:latin typeface="+mj-lt"/>
              </a:defRPr>
            </a:lvl1pPr>
            <a:lvl2pPr>
              <a:defRPr sz="1600" cap="all" baseline="0">
                <a:solidFill>
                  <a:schemeClr val="tx1"/>
                </a:solidFill>
                <a:latin typeface="+mn-lt"/>
              </a:defRPr>
            </a:lvl2pPr>
            <a:lvl3pPr>
              <a:buClrTx/>
              <a:defRPr sz="1600">
                <a:solidFill>
                  <a:schemeClr val="tx1"/>
                </a:solidFill>
                <a:latin typeface="+mn-lt"/>
              </a:defRPr>
            </a:lvl3pPr>
            <a:lvl4pPr marL="227047" indent="-227047">
              <a:buClrTx/>
              <a:buFont typeface="Arial" panose="020B0604020202020204" pitchFamily="34" charset="0"/>
              <a:buChar char="•"/>
              <a:defRPr sz="1600">
                <a:solidFill>
                  <a:schemeClr val="tx1"/>
                </a:solidFill>
                <a:latin typeface="+mn-lt"/>
              </a:defRPr>
            </a:lvl4pPr>
            <a:lvl5pPr>
              <a:buClrTx/>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6" name="Title 1"/>
          <p:cNvSpPr>
            <a:spLocks noGrp="1"/>
          </p:cNvSpPr>
          <p:nvPr>
            <p:ph type="title"/>
          </p:nvPr>
        </p:nvSpPr>
        <p:spPr>
          <a:xfrm>
            <a:off x="781050" y="431799"/>
            <a:ext cx="11642502" cy="612775"/>
          </a:xfrm>
        </p:spPr>
        <p:txBody>
          <a:bodyPr/>
          <a:lstStyle>
            <a:lvl1pPr>
              <a:defRPr>
                <a:solidFill>
                  <a:schemeClr val="tx1"/>
                </a:solidFill>
              </a:defRPr>
            </a:lvl1pPr>
          </a:lstStyle>
          <a:p>
            <a:r>
              <a:rPr lang="en-US"/>
              <a:t>Click to edit Master title style</a:t>
            </a:r>
            <a:endParaRPr lang="en-GB"/>
          </a:p>
        </p:txBody>
      </p:sp>
      <p:sp>
        <p:nvSpPr>
          <p:cNvPr id="14" name="Text Placeholder 4">
            <a:extLst>
              <a:ext uri="{FF2B5EF4-FFF2-40B4-BE49-F238E27FC236}">
                <a16:creationId xmlns:a16="http://schemas.microsoft.com/office/drawing/2014/main" id="{6741636D-D279-465B-978F-97E99C3FE0D4}"/>
              </a:ext>
            </a:extLst>
          </p:cNvPr>
          <p:cNvSpPr>
            <a:spLocks noGrp="1"/>
          </p:cNvSpPr>
          <p:nvPr>
            <p:ph type="body" sz="quarter" idx="11"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5" name="Callout: Down Arrow 14">
            <a:extLst>
              <a:ext uri="{FF2B5EF4-FFF2-40B4-BE49-F238E27FC236}">
                <a16:creationId xmlns:a16="http://schemas.microsoft.com/office/drawing/2014/main" id="{0B1050F9-ED49-4F0E-B989-256039A2C746}"/>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6" name="TextBox 15">
            <a:extLst>
              <a:ext uri="{FF2B5EF4-FFF2-40B4-BE49-F238E27FC236}">
                <a16:creationId xmlns:a16="http://schemas.microsoft.com/office/drawing/2014/main" id="{D50F7C3D-AAA3-4F40-B04F-77BA566514B0}"/>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359049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Box 4">
            <a:extLst>
              <a:ext uri="{FF2B5EF4-FFF2-40B4-BE49-F238E27FC236}">
                <a16:creationId xmlns:a16="http://schemas.microsoft.com/office/drawing/2014/main" id="{E8ED26FA-020F-43D7-B4C6-C2F1B7476EBA}"/>
              </a:ext>
            </a:extLst>
          </p:cNvPr>
          <p:cNvSpPr txBox="1"/>
          <p:nvPr userDrawn="1"/>
        </p:nvSpPr>
        <p:spPr>
          <a:xfrm>
            <a:off x="12829128" y="7157894"/>
            <a:ext cx="420149" cy="140087"/>
          </a:xfrm>
          <a:prstGeom prst="rect">
            <a:avLst/>
          </a:prstGeom>
          <a:noFill/>
        </p:spPr>
        <p:txBody>
          <a:bodyPr wrap="square" lIns="0" tIns="0" rIns="0" bIns="0" rtlCol="0" anchor="b" anchorCtr="0">
            <a:sp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
        <p:nvSpPr>
          <p:cNvPr id="6" name="Text Placeholder 4">
            <a:extLst>
              <a:ext uri="{FF2B5EF4-FFF2-40B4-BE49-F238E27FC236}">
                <a16:creationId xmlns:a16="http://schemas.microsoft.com/office/drawing/2014/main" id="{3DE50BB9-200F-482C-AAFF-C41255219047}"/>
              </a:ext>
            </a:extLst>
          </p:cNvPr>
          <p:cNvSpPr>
            <a:spLocks noGrp="1"/>
          </p:cNvSpPr>
          <p:nvPr>
            <p:ph type="body" sz="quarter" idx="11"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7" name="Callout: Down Arrow 6">
            <a:extLst>
              <a:ext uri="{FF2B5EF4-FFF2-40B4-BE49-F238E27FC236}">
                <a16:creationId xmlns:a16="http://schemas.microsoft.com/office/drawing/2014/main" id="{C0AF7CC0-DC55-42B3-B15F-93F74620814A}"/>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8" name="TextBox 7">
            <a:extLst>
              <a:ext uri="{FF2B5EF4-FFF2-40B4-BE49-F238E27FC236}">
                <a16:creationId xmlns:a16="http://schemas.microsoft.com/office/drawing/2014/main" id="{AC8090E5-45B4-4CC8-963E-66E47C96B810}"/>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4238715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bg>
      <p:bgPr>
        <a:gradFill>
          <a:gsLst>
            <a:gs pos="80000">
              <a:srgbClr val="004B35"/>
            </a:gs>
            <a:gs pos="0">
              <a:srgbClr val="42A08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CF8C83B-25D4-4977-A8DE-A2EB062A2786}"/>
              </a:ext>
            </a:extLst>
          </p:cNvPr>
          <p:cNvSpPr>
            <a:spLocks noGrp="1"/>
          </p:cNvSpPr>
          <p:nvPr>
            <p:ph type="body" sz="quarter" idx="10" hasCustomPrompt="1"/>
          </p:nvPr>
        </p:nvSpPr>
        <p:spPr>
          <a:xfrm>
            <a:off x="2202610" y="1512889"/>
            <a:ext cx="9037731" cy="3008870"/>
          </a:xfrm>
        </p:spPr>
        <p:txBody>
          <a:bodyPr anchor="b"/>
          <a:lstStyle>
            <a:lvl1pPr algn="ctr">
              <a:defRPr sz="4000">
                <a:solidFill>
                  <a:schemeClr val="bg1"/>
                </a:solidFill>
                <a:latin typeface="Futura Lt BT" panose="020B04020202040203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10230FBF-3111-4F2D-883B-ED2BEE8D29D4}"/>
              </a:ext>
            </a:extLst>
          </p:cNvPr>
          <p:cNvSpPr>
            <a:spLocks noGrp="1"/>
          </p:cNvSpPr>
          <p:nvPr>
            <p:ph type="body" sz="quarter" idx="11"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7" name="Text Placeholder 6">
            <a:extLst>
              <a:ext uri="{FF2B5EF4-FFF2-40B4-BE49-F238E27FC236}">
                <a16:creationId xmlns:a16="http://schemas.microsoft.com/office/drawing/2014/main" id="{53772F7E-CAD6-4A21-B9A6-8C2DF7B4C2D4}"/>
              </a:ext>
            </a:extLst>
          </p:cNvPr>
          <p:cNvSpPr>
            <a:spLocks noGrp="1"/>
          </p:cNvSpPr>
          <p:nvPr>
            <p:ph type="body" sz="quarter" idx="12" hasCustomPrompt="1"/>
          </p:nvPr>
        </p:nvSpPr>
        <p:spPr>
          <a:xfrm>
            <a:off x="2183606" y="5215094"/>
            <a:ext cx="9075738" cy="799943"/>
          </a:xfrm>
        </p:spPr>
        <p:txBody>
          <a:bodyPr/>
          <a:lstStyle>
            <a:lvl1pPr algn="ctr">
              <a:defRPr sz="1800" cap="all">
                <a:solidFill>
                  <a:schemeClr val="bg1"/>
                </a:solidFill>
                <a:latin typeface="+mn-lt"/>
              </a:defRPr>
            </a:lvl1pPr>
            <a:lvl2pPr>
              <a:defRPr sz="1800" cap="all">
                <a:solidFill>
                  <a:schemeClr val="bg1"/>
                </a:solidFill>
                <a:latin typeface="+mn-lt"/>
              </a:defRPr>
            </a:lvl2pPr>
            <a:lvl3pPr>
              <a:defRPr sz="1800" cap="all">
                <a:solidFill>
                  <a:schemeClr val="bg1"/>
                </a:solidFill>
                <a:latin typeface="+mn-lt"/>
              </a:defRPr>
            </a:lvl3pPr>
            <a:lvl4pPr>
              <a:defRPr sz="1800" cap="all">
                <a:solidFill>
                  <a:schemeClr val="bg1"/>
                </a:solidFill>
                <a:latin typeface="+mn-lt"/>
              </a:defRPr>
            </a:lvl4pPr>
            <a:lvl5pPr>
              <a:defRPr sz="1800" cap="all">
                <a:solidFill>
                  <a:schemeClr val="bg1"/>
                </a:solidFill>
                <a:latin typeface="+mn-lt"/>
              </a:defRPr>
            </a:lvl5pPr>
          </a:lstStyle>
          <a:p>
            <a:pPr lvl="0"/>
            <a:r>
              <a:rPr lang="en-US" dirty="0"/>
              <a:t>Click to add </a:t>
            </a:r>
            <a:r>
              <a:rPr lang="en-US" dirty="0" err="1"/>
              <a:t>Quotee</a:t>
            </a:r>
            <a:endParaRPr lang="en-US" dirty="0"/>
          </a:p>
        </p:txBody>
      </p:sp>
      <p:cxnSp>
        <p:nvCxnSpPr>
          <p:cNvPr id="9" name="Straight Connector 8">
            <a:extLst>
              <a:ext uri="{FF2B5EF4-FFF2-40B4-BE49-F238E27FC236}">
                <a16:creationId xmlns:a16="http://schemas.microsoft.com/office/drawing/2014/main" id="{B161CD9C-F268-4118-99F5-49FD9F7B4730}"/>
              </a:ext>
            </a:extLst>
          </p:cNvPr>
          <p:cNvCxnSpPr>
            <a:cxnSpLocks/>
          </p:cNvCxnSpPr>
          <p:nvPr userDrawn="1"/>
        </p:nvCxnSpPr>
        <p:spPr bwMode="auto">
          <a:xfrm>
            <a:off x="5274949" y="4829018"/>
            <a:ext cx="2893053" cy="0"/>
          </a:xfrm>
          <a:prstGeom prst="line">
            <a:avLst/>
          </a:prstGeom>
          <a:ln w="9525">
            <a:solidFill>
              <a:schemeClr val="bg1"/>
            </a:solidFill>
            <a:tailEnd type="none"/>
          </a:ln>
        </p:spPr>
      </p:cxnSp>
      <p:sp>
        <p:nvSpPr>
          <p:cNvPr id="8" name="Callout: Down Arrow 7">
            <a:extLst>
              <a:ext uri="{FF2B5EF4-FFF2-40B4-BE49-F238E27FC236}">
                <a16:creationId xmlns:a16="http://schemas.microsoft.com/office/drawing/2014/main" id="{4ADD45C5-B526-4CE5-9DE5-27C62AB44E45}"/>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1" name="TextBox 10">
            <a:extLst>
              <a:ext uri="{FF2B5EF4-FFF2-40B4-BE49-F238E27FC236}">
                <a16:creationId xmlns:a16="http://schemas.microsoft.com/office/drawing/2014/main" id="{55F8D08F-80AB-4F22-ADC5-C67AA9E07338}"/>
              </a:ext>
            </a:extLst>
          </p:cNvPr>
          <p:cNvSpPr txBox="1"/>
          <p:nvPr userDrawn="1"/>
        </p:nvSpPr>
        <p:spPr>
          <a:xfrm>
            <a:off x="12781505" y="7129463"/>
            <a:ext cx="684000" cy="215900"/>
          </a:xfrm>
          <a:prstGeom prst="rect">
            <a:avLst/>
          </a:prstGeom>
          <a:solidFill>
            <a:schemeClr val="bg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3663094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_Lon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0FC97F3-CEF3-41EF-B1E0-A9B24B8EC15B}"/>
              </a:ext>
            </a:extLst>
          </p:cNvPr>
          <p:cNvGraphicFramePr>
            <a:graphicFrameLocks noChangeAspect="1"/>
          </p:cNvGraphicFramePr>
          <p:nvPr userDrawn="1">
            <p:custDataLst>
              <p:tags r:id="rId2"/>
            </p:custDataLst>
            <p:extLst>
              <p:ext uri="{D42A27DB-BD31-4B8C-83A1-F6EECF244321}">
                <p14:modId xmlns:p14="http://schemas.microsoft.com/office/powerpoint/2010/main" val="2958969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360" imgH="360" progId="TCLayout.ActiveDocument.1">
                  <p:embed/>
                </p:oleObj>
              </mc:Choice>
              <mc:Fallback>
                <p:oleObj name="think-cell Slide" r:id="rId5" imgW="360" imgH="360" progId="TCLayout.ActiveDocument.1">
                  <p:embed/>
                  <p:pic>
                    <p:nvPicPr>
                      <p:cNvPr id="4" name="Object 3" hidden="1">
                        <a:extLst>
                          <a:ext uri="{FF2B5EF4-FFF2-40B4-BE49-F238E27FC236}">
                            <a16:creationId xmlns:a16="http://schemas.microsoft.com/office/drawing/2014/main" id="{20FC97F3-CEF3-41EF-B1E0-A9B24B8EC1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EE758CB-0049-43D5-8E8E-5CF76FF85024}"/>
              </a:ext>
            </a:extLst>
          </p:cNvPr>
          <p:cNvSpPr/>
          <p:nvPr userDrawn="1">
            <p:custDataLst>
              <p:tags r:id="rId3"/>
            </p:custDataLst>
          </p:nvPr>
        </p:nvSpPr>
        <p:spPr bwMode="auto">
          <a:xfrm>
            <a:off x="0" y="0"/>
            <a:ext cx="158750" cy="15875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Futura Lt BT Light" panose="020B0402020204020303" pitchFamily="34" charset="0"/>
              <a:ea typeface="+mj-ea"/>
              <a:cs typeface="+mj-cs"/>
              <a:sym typeface="Futura Lt BT Light" panose="020B0402020204020303" pitchFamily="34" charset="0"/>
            </a:endParaRPr>
          </a:p>
        </p:txBody>
      </p:sp>
      <p:sp>
        <p:nvSpPr>
          <p:cNvPr id="11" name="Text Placeholder 3"/>
          <p:cNvSpPr>
            <a:spLocks noGrp="1"/>
          </p:cNvSpPr>
          <p:nvPr>
            <p:ph type="body" sz="quarter" idx="16" hasCustomPrompt="1"/>
          </p:nvPr>
        </p:nvSpPr>
        <p:spPr>
          <a:xfrm>
            <a:off x="6513879" y="1505929"/>
            <a:ext cx="2910694" cy="2222500"/>
          </a:xfrm>
          <a:noFill/>
        </p:spPr>
        <p:txBody>
          <a:bodyPr lIns="0" tIns="0" rIns="0" bIns="0">
            <a:noAutofit/>
          </a:bodyPr>
          <a:lstStyle>
            <a:lvl1pPr>
              <a:defRPr sz="1600" cap="all" baseline="0">
                <a:solidFill>
                  <a:schemeClr val="tx1"/>
                </a:solidFill>
                <a:latin typeface="+mn-lt"/>
              </a:defRPr>
            </a:lvl1pPr>
            <a:lvl2pPr>
              <a:defRPr sz="1600" b="1" cap="none" baseline="0">
                <a:solidFill>
                  <a:schemeClr val="tx1"/>
                </a:solidFill>
                <a:latin typeface="+mn-lt"/>
              </a:defRPr>
            </a:lvl2pPr>
            <a:lvl3pPr>
              <a:buClrTx/>
              <a:defRPr sz="1600">
                <a:solidFill>
                  <a:schemeClr val="tx1"/>
                </a:solidFill>
                <a:latin typeface="+mn-lt"/>
              </a:defRPr>
            </a:lvl3pPr>
            <a:lvl4pPr marL="180612" indent="-180612">
              <a:buClrTx/>
              <a:buFont typeface="Arial" panose="020B0604020202020204" pitchFamily="34" charset="0"/>
              <a:buChar char="•"/>
              <a:defRPr sz="1600">
                <a:solidFill>
                  <a:schemeClr val="tx1"/>
                </a:solidFill>
                <a:latin typeface="+mn-lt"/>
              </a:defRPr>
            </a:lvl4pPr>
            <a:lvl5pPr>
              <a:buClrTx/>
              <a:defRPr sz="1600">
                <a:solidFill>
                  <a:schemeClr val="bg1"/>
                </a:solidFill>
                <a:latin typeface="+mn-lt"/>
              </a:defRPr>
            </a:lvl5pPr>
            <a:lvl6pPr>
              <a:buClr>
                <a:schemeClr val="bg1"/>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2" name="Text Placeholder 3"/>
          <p:cNvSpPr>
            <a:spLocks noGrp="1"/>
          </p:cNvSpPr>
          <p:nvPr>
            <p:ph type="body" sz="quarter" idx="17" hasCustomPrompt="1"/>
          </p:nvPr>
        </p:nvSpPr>
        <p:spPr>
          <a:xfrm>
            <a:off x="3185867" y="1505928"/>
            <a:ext cx="3001378" cy="2310421"/>
          </a:xfrm>
          <a:noFill/>
        </p:spPr>
        <p:txBody>
          <a:bodyPr lIns="0" tIns="0" rIns="0" bIns="0">
            <a:noAutofit/>
          </a:bodyPr>
          <a:lstStyle>
            <a:lvl1pPr>
              <a:defRPr sz="1600" b="0" cap="all" baseline="0">
                <a:solidFill>
                  <a:schemeClr val="tx1"/>
                </a:solidFill>
                <a:latin typeface="+mn-lt"/>
              </a:defRPr>
            </a:lvl1pPr>
            <a:lvl2pPr>
              <a:defRPr sz="1600" b="1" cap="none" baseline="0">
                <a:solidFill>
                  <a:schemeClr val="tx1"/>
                </a:solidFill>
                <a:latin typeface="+mn-lt"/>
              </a:defRPr>
            </a:lvl2pPr>
            <a:lvl3pPr>
              <a:buClrTx/>
              <a:defRPr sz="1600">
                <a:solidFill>
                  <a:schemeClr val="tx1"/>
                </a:solidFill>
                <a:latin typeface="+mn-lt"/>
              </a:defRPr>
            </a:lvl3pPr>
            <a:lvl4pPr marL="180612" indent="-180612">
              <a:buClrTx/>
              <a:buFont typeface="Arial" panose="020B0604020202020204" pitchFamily="34" charset="0"/>
              <a:buChar char="•"/>
              <a:defRPr sz="1600">
                <a:solidFill>
                  <a:schemeClr val="tx1"/>
                </a:solidFill>
              </a:defRPr>
            </a:lvl4pPr>
            <a:lvl5pPr>
              <a:buClrTx/>
              <a:defRPr sz="1600">
                <a:solidFill>
                  <a:schemeClr val="bg1"/>
                </a:solidFill>
              </a:defRPr>
            </a:lvl5pPr>
            <a:lvl6pPr>
              <a:buClr>
                <a:schemeClr val="bg1"/>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3" name="Title 1"/>
          <p:cNvSpPr>
            <a:spLocks noGrp="1"/>
          </p:cNvSpPr>
          <p:nvPr>
            <p:ph type="title"/>
          </p:nvPr>
        </p:nvSpPr>
        <p:spPr>
          <a:xfrm>
            <a:off x="781051" y="451166"/>
            <a:ext cx="11880850" cy="287022"/>
          </a:xfrm>
        </p:spPr>
        <p:txBody>
          <a:bodyPr/>
          <a:lstStyle>
            <a:lvl1pPr>
              <a:defRPr>
                <a:solidFill>
                  <a:schemeClr val="tx2"/>
                </a:solidFill>
              </a:defRPr>
            </a:lvl1pPr>
          </a:lstStyle>
          <a:p>
            <a:r>
              <a:rPr lang="en-US" dirty="0"/>
              <a:t>Click to edit Master title style</a:t>
            </a:r>
            <a:endParaRPr lang="en-GB" dirty="0"/>
          </a:p>
        </p:txBody>
      </p:sp>
      <p:sp>
        <p:nvSpPr>
          <p:cNvPr id="9" name="Text Placeholder 4">
            <a:extLst>
              <a:ext uri="{FF2B5EF4-FFF2-40B4-BE49-F238E27FC236}">
                <a16:creationId xmlns:a16="http://schemas.microsoft.com/office/drawing/2014/main" id="{16D64DAF-D513-4A35-8467-7730FF80885D}"/>
              </a:ext>
            </a:extLst>
          </p:cNvPr>
          <p:cNvSpPr>
            <a:spLocks noGrp="1"/>
          </p:cNvSpPr>
          <p:nvPr>
            <p:ph type="body" sz="quarter" idx="11" hasCustomPrompt="1"/>
          </p:nvPr>
        </p:nvSpPr>
        <p:spPr>
          <a:xfrm>
            <a:off x="-3" y="215900"/>
            <a:ext cx="673103" cy="215900"/>
          </a:xfrm>
          <a:solidFill>
            <a:schemeClr val="tx1">
              <a:lumMod val="75000"/>
              <a:lumOff val="25000"/>
            </a:schemeClr>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5" name="Text Placeholder 3">
            <a:extLst>
              <a:ext uri="{FF2B5EF4-FFF2-40B4-BE49-F238E27FC236}">
                <a16:creationId xmlns:a16="http://schemas.microsoft.com/office/drawing/2014/main" id="{9AB82E03-EF1C-4039-88C3-7561E1B4F4B5}"/>
              </a:ext>
            </a:extLst>
          </p:cNvPr>
          <p:cNvSpPr>
            <a:spLocks noGrp="1"/>
          </p:cNvSpPr>
          <p:nvPr>
            <p:ph type="body" sz="quarter" idx="18" hasCustomPrompt="1"/>
          </p:nvPr>
        </p:nvSpPr>
        <p:spPr>
          <a:xfrm>
            <a:off x="781050" y="1529840"/>
            <a:ext cx="2015049" cy="1289528"/>
          </a:xfrm>
          <a:noFill/>
        </p:spPr>
        <p:txBody>
          <a:bodyPr lIns="0" tIns="0" rIns="0" bIns="0">
            <a:noAutofit/>
          </a:bodyPr>
          <a:lstStyle>
            <a:lvl1pPr>
              <a:defRPr sz="1600" b="0" cap="all" baseline="0">
                <a:solidFill>
                  <a:schemeClr val="bg2"/>
                </a:solidFill>
                <a:latin typeface="Futura Md BT Bold" panose="020B0802020204020204" pitchFamily="34" charset="0"/>
              </a:defRPr>
            </a:lvl1pPr>
            <a:lvl2pPr>
              <a:defRPr sz="1600" b="1" cap="none" baseline="0">
                <a:solidFill>
                  <a:schemeClr val="bg2"/>
                </a:solidFill>
                <a:latin typeface="+mn-lt"/>
              </a:defRPr>
            </a:lvl2pPr>
            <a:lvl3pPr>
              <a:buClrTx/>
              <a:defRPr sz="1600">
                <a:solidFill>
                  <a:schemeClr val="bg2"/>
                </a:solidFill>
                <a:latin typeface="+mn-lt"/>
              </a:defRPr>
            </a:lvl3pPr>
            <a:lvl4pPr marL="180612" indent="-180612">
              <a:buClrTx/>
              <a:buFont typeface="Arial" panose="020B0604020202020204" pitchFamily="34" charset="0"/>
              <a:buChar char="•"/>
              <a:defRPr sz="1600">
                <a:solidFill>
                  <a:schemeClr val="bg2"/>
                </a:solidFill>
              </a:defRPr>
            </a:lvl4pPr>
            <a:lvl5pPr>
              <a:buClrTx/>
              <a:defRPr sz="1600">
                <a:solidFill>
                  <a:schemeClr val="bg1"/>
                </a:solidFill>
              </a:defRPr>
            </a:lvl5pPr>
            <a:lvl6pPr>
              <a:buClr>
                <a:schemeClr val="bg1"/>
              </a:buClr>
              <a:defRPr>
                <a:solidFill>
                  <a:schemeClr val="bg2"/>
                </a:solidFill>
              </a:defRPr>
            </a:lvl6pPr>
          </a:lstStyle>
          <a:p>
            <a:pPr lvl="0"/>
            <a:r>
              <a:rPr lang="en-US" dirty="0"/>
              <a:t>Click to add ADDRESS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4" name="Callout: Down Arrow 13">
            <a:extLst>
              <a:ext uri="{FF2B5EF4-FFF2-40B4-BE49-F238E27FC236}">
                <a16:creationId xmlns:a16="http://schemas.microsoft.com/office/drawing/2014/main" id="{376DF17D-81A6-4510-9FE2-12CB2D8693FC}"/>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7" name="Text Placeholder 3">
            <a:extLst>
              <a:ext uri="{FF2B5EF4-FFF2-40B4-BE49-F238E27FC236}">
                <a16:creationId xmlns:a16="http://schemas.microsoft.com/office/drawing/2014/main" id="{48B3D3A6-FA48-4F75-9F5D-0CF752F7C1EE}"/>
              </a:ext>
            </a:extLst>
          </p:cNvPr>
          <p:cNvSpPr>
            <a:spLocks noGrp="1"/>
          </p:cNvSpPr>
          <p:nvPr>
            <p:ph type="body" sz="quarter" idx="20" hasCustomPrompt="1"/>
          </p:nvPr>
        </p:nvSpPr>
        <p:spPr>
          <a:xfrm>
            <a:off x="9751207" y="1505929"/>
            <a:ext cx="2910694" cy="2222500"/>
          </a:xfrm>
          <a:noFill/>
        </p:spPr>
        <p:txBody>
          <a:bodyPr lIns="0" tIns="0" rIns="0" bIns="0">
            <a:noAutofit/>
          </a:bodyPr>
          <a:lstStyle>
            <a:lvl1pPr>
              <a:defRPr sz="1600" cap="all" baseline="0">
                <a:solidFill>
                  <a:schemeClr val="tx1"/>
                </a:solidFill>
                <a:latin typeface="+mn-lt"/>
              </a:defRPr>
            </a:lvl1pPr>
            <a:lvl2pPr>
              <a:defRPr sz="1600" b="1" cap="none" baseline="0">
                <a:solidFill>
                  <a:schemeClr val="tx1"/>
                </a:solidFill>
                <a:latin typeface="+mn-lt"/>
              </a:defRPr>
            </a:lvl2pPr>
            <a:lvl3pPr>
              <a:buClrTx/>
              <a:defRPr sz="1600">
                <a:solidFill>
                  <a:schemeClr val="tx1"/>
                </a:solidFill>
                <a:latin typeface="+mn-lt"/>
              </a:defRPr>
            </a:lvl3pPr>
            <a:lvl4pPr marL="180612" indent="-180612">
              <a:buClrTx/>
              <a:buFont typeface="Arial" panose="020B0604020202020204" pitchFamily="34" charset="0"/>
              <a:buChar char="•"/>
              <a:defRPr sz="1600">
                <a:solidFill>
                  <a:schemeClr val="tx1"/>
                </a:solidFill>
                <a:latin typeface="+mn-lt"/>
              </a:defRPr>
            </a:lvl4pPr>
            <a:lvl5pPr>
              <a:buClrTx/>
              <a:defRPr sz="1600">
                <a:solidFill>
                  <a:schemeClr val="bg1"/>
                </a:solidFill>
                <a:latin typeface="+mn-lt"/>
              </a:defRPr>
            </a:lvl5pPr>
            <a:lvl6pPr>
              <a:buClr>
                <a:schemeClr val="bg1"/>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21" name="TextBox 20">
            <a:extLst>
              <a:ext uri="{FF2B5EF4-FFF2-40B4-BE49-F238E27FC236}">
                <a16:creationId xmlns:a16="http://schemas.microsoft.com/office/drawing/2014/main" id="{564CD29E-3938-4B39-8A22-DE63C462DA8D}"/>
              </a:ext>
            </a:extLst>
          </p:cNvPr>
          <p:cNvSpPr txBox="1"/>
          <p:nvPr userDrawn="1"/>
        </p:nvSpPr>
        <p:spPr>
          <a:xfrm>
            <a:off x="12781505" y="7129463"/>
            <a:ext cx="684000" cy="215900"/>
          </a:xfrm>
          <a:prstGeom prst="rect">
            <a:avLst/>
          </a:prstGeom>
          <a:solidFill>
            <a:schemeClr val="tx1">
              <a:lumMod val="75000"/>
              <a:lumOff val="25000"/>
            </a:schemeClr>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1448621534"/>
      </p:ext>
    </p:extLst>
  </p:cSld>
  <p:clrMapOvr>
    <a:masterClrMapping/>
  </p:clrMapOvr>
  <p:extLst>
    <p:ext uri="{DCECCB84-F9BA-43D5-87BE-67443E8EF086}">
      <p15:sldGuideLst xmlns:p15="http://schemas.microsoft.com/office/powerpoint/2012/main">
        <p15:guide id="1" orient="horz" pos="20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_Short_Whit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0FC97F3-CEF3-41EF-B1E0-A9B24B8EC15B}"/>
              </a:ext>
            </a:extLst>
          </p:cNvPr>
          <p:cNvGraphicFramePr>
            <a:graphicFrameLocks noChangeAspect="1"/>
          </p:cNvGraphicFramePr>
          <p:nvPr userDrawn="1">
            <p:custDataLst>
              <p:tags r:id="rId2"/>
            </p:custDataLst>
            <p:extLst>
              <p:ext uri="{D42A27DB-BD31-4B8C-83A1-F6EECF244321}">
                <p14:modId xmlns:p14="http://schemas.microsoft.com/office/powerpoint/2010/main" val="179599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360" imgH="360" progId="TCLayout.ActiveDocument.1">
                  <p:embed/>
                </p:oleObj>
              </mc:Choice>
              <mc:Fallback>
                <p:oleObj name="think-cell Slide" r:id="rId5" imgW="360" imgH="360" progId="TCLayout.ActiveDocument.1">
                  <p:embed/>
                  <p:pic>
                    <p:nvPicPr>
                      <p:cNvPr id="4" name="Object 3" hidden="1">
                        <a:extLst>
                          <a:ext uri="{FF2B5EF4-FFF2-40B4-BE49-F238E27FC236}">
                            <a16:creationId xmlns:a16="http://schemas.microsoft.com/office/drawing/2014/main" id="{20FC97F3-CEF3-41EF-B1E0-A9B24B8EC1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EE758CB-0049-43D5-8E8E-5CF76FF85024}"/>
              </a:ext>
            </a:extLst>
          </p:cNvPr>
          <p:cNvSpPr/>
          <p:nvPr userDrawn="1">
            <p:custDataLst>
              <p:tags r:id="rId3"/>
            </p:custDataLst>
          </p:nvPr>
        </p:nvSpPr>
        <p:spPr bwMode="auto">
          <a:xfrm>
            <a:off x="0" y="0"/>
            <a:ext cx="158750" cy="15875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Futura Lt BT Light" panose="020B0402020204020303" pitchFamily="34" charset="0"/>
              <a:ea typeface="+mj-ea"/>
              <a:cs typeface="+mj-cs"/>
              <a:sym typeface="Futura Lt BT Light" panose="020B0402020204020303" pitchFamily="34" charset="0"/>
            </a:endParaRPr>
          </a:p>
        </p:txBody>
      </p:sp>
      <p:sp>
        <p:nvSpPr>
          <p:cNvPr id="3" name="Picture Placeholder 16"/>
          <p:cNvSpPr>
            <a:spLocks noGrp="1"/>
          </p:cNvSpPr>
          <p:nvPr>
            <p:ph type="pic" sz="quarter" idx="10" hasCustomPrompt="1"/>
          </p:nvPr>
        </p:nvSpPr>
        <p:spPr>
          <a:xfrm>
            <a:off x="0" y="-3"/>
            <a:ext cx="13442950" cy="3781427"/>
          </a:xfrm>
          <a:solidFill>
            <a:schemeClr val="bg1">
              <a:lumMod val="85000"/>
            </a:schemeClr>
          </a:solidFill>
          <a:ln>
            <a:noFill/>
          </a:ln>
        </p:spPr>
        <p:txBody>
          <a:bodyPr anchor="ctr" anchorCtr="1"/>
          <a:lstStyle>
            <a:lvl1pPr>
              <a:defRPr>
                <a:solidFill>
                  <a:schemeClr val="tx1"/>
                </a:solidFill>
              </a:defRPr>
            </a:lvl1pPr>
          </a:lstStyle>
          <a:p>
            <a:r>
              <a:rPr lang="en-GB" dirty="0"/>
              <a:t>Click icon to insert picture</a:t>
            </a:r>
          </a:p>
        </p:txBody>
      </p:sp>
      <p:sp>
        <p:nvSpPr>
          <p:cNvPr id="11" name="Text Placeholder 3"/>
          <p:cNvSpPr>
            <a:spLocks noGrp="1"/>
          </p:cNvSpPr>
          <p:nvPr>
            <p:ph type="body" sz="quarter" idx="16" hasCustomPrompt="1"/>
          </p:nvPr>
        </p:nvSpPr>
        <p:spPr>
          <a:xfrm>
            <a:off x="5393919" y="4582635"/>
            <a:ext cx="4332933" cy="2294414"/>
          </a:xfrm>
          <a:noFill/>
        </p:spPr>
        <p:txBody>
          <a:bodyPr lIns="0" tIns="0" rIns="0" bIns="0">
            <a:noAutofit/>
          </a:bodyPr>
          <a:lstStyle>
            <a:lvl1pPr>
              <a:defRPr sz="1600" cap="all" baseline="0">
                <a:solidFill>
                  <a:schemeClr val="tx1"/>
                </a:solidFill>
                <a:latin typeface="Futura Md BT Bold" panose="020B0802020204020204" pitchFamily="34" charset="0"/>
              </a:defRPr>
            </a:lvl1pPr>
            <a:lvl2pPr>
              <a:defRPr sz="1600" b="1" cap="none" baseline="0">
                <a:solidFill>
                  <a:schemeClr val="tx1"/>
                </a:solidFill>
                <a:latin typeface="+mn-lt"/>
              </a:defRPr>
            </a:lvl2pPr>
            <a:lvl3pPr>
              <a:buClrTx/>
              <a:defRPr sz="1600">
                <a:solidFill>
                  <a:schemeClr val="tx1"/>
                </a:solidFill>
                <a:latin typeface="+mn-lt"/>
              </a:defRPr>
            </a:lvl3pPr>
            <a:lvl4pPr marL="180612" indent="-180612">
              <a:buClrTx/>
              <a:buFont typeface="Arial" panose="020B0604020202020204" pitchFamily="34" charset="0"/>
              <a:buChar char="•"/>
              <a:defRPr sz="1600">
                <a:solidFill>
                  <a:schemeClr val="tx1"/>
                </a:solidFill>
                <a:latin typeface="+mn-lt"/>
              </a:defRPr>
            </a:lvl4pPr>
            <a:lvl5pPr>
              <a:buClrTx/>
              <a:defRPr sz="1600">
                <a:solidFill>
                  <a:schemeClr val="bg1"/>
                </a:solidFill>
                <a:latin typeface="+mn-lt"/>
              </a:defRPr>
            </a:lvl5pPr>
            <a:lvl6pPr>
              <a:buClr>
                <a:schemeClr val="bg1"/>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2" name="Text Placeholder 3"/>
          <p:cNvSpPr>
            <a:spLocks noGrp="1"/>
          </p:cNvSpPr>
          <p:nvPr>
            <p:ph type="body" sz="quarter" idx="17" hasCustomPrompt="1"/>
          </p:nvPr>
        </p:nvSpPr>
        <p:spPr>
          <a:xfrm>
            <a:off x="781050" y="4582634"/>
            <a:ext cx="4319999" cy="2294415"/>
          </a:xfrm>
          <a:noFill/>
        </p:spPr>
        <p:txBody>
          <a:bodyPr lIns="0" tIns="0" rIns="0" bIns="0">
            <a:noAutofit/>
          </a:bodyPr>
          <a:lstStyle>
            <a:lvl1pPr>
              <a:defRPr sz="1600" b="0" cap="all" baseline="0">
                <a:solidFill>
                  <a:schemeClr val="tx1"/>
                </a:solidFill>
                <a:latin typeface="Futura Md BT Bold" panose="020B0802020204020204" pitchFamily="34" charset="0"/>
              </a:defRPr>
            </a:lvl1pPr>
            <a:lvl2pPr>
              <a:defRPr sz="1600" b="1" cap="none" baseline="0">
                <a:solidFill>
                  <a:schemeClr val="tx1"/>
                </a:solidFill>
                <a:latin typeface="+mn-lt"/>
              </a:defRPr>
            </a:lvl2pPr>
            <a:lvl3pPr>
              <a:buClrTx/>
              <a:defRPr sz="1600">
                <a:solidFill>
                  <a:schemeClr val="tx1"/>
                </a:solidFill>
                <a:latin typeface="+mn-lt"/>
              </a:defRPr>
            </a:lvl3pPr>
            <a:lvl4pPr marL="180612" indent="-180612">
              <a:buClrTx/>
              <a:buFont typeface="Arial" panose="020B0604020202020204" pitchFamily="34" charset="0"/>
              <a:buChar char="•"/>
              <a:defRPr sz="1600">
                <a:solidFill>
                  <a:schemeClr val="tx1"/>
                </a:solidFill>
              </a:defRPr>
            </a:lvl4pPr>
            <a:lvl5pPr>
              <a:buClrTx/>
              <a:defRPr sz="1600">
                <a:solidFill>
                  <a:schemeClr val="bg1"/>
                </a:solidFill>
              </a:defRPr>
            </a:lvl5pPr>
            <a:lvl6pPr>
              <a:buClr>
                <a:schemeClr val="bg1"/>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3" name="Title 1"/>
          <p:cNvSpPr>
            <a:spLocks noGrp="1"/>
          </p:cNvSpPr>
          <p:nvPr>
            <p:ph type="title"/>
          </p:nvPr>
        </p:nvSpPr>
        <p:spPr>
          <a:xfrm>
            <a:off x="781050" y="4022087"/>
            <a:ext cx="11880850" cy="287022"/>
          </a:xfrm>
        </p:spPr>
        <p:txBody>
          <a:bodyPr/>
          <a:lstStyle>
            <a:lvl1pPr>
              <a:defRPr>
                <a:solidFill>
                  <a:schemeClr val="tx2"/>
                </a:solidFill>
              </a:defRPr>
            </a:lvl1pPr>
          </a:lstStyle>
          <a:p>
            <a:r>
              <a:rPr lang="en-US" dirty="0"/>
              <a:t>Click to edit Master title style</a:t>
            </a:r>
            <a:endParaRPr lang="en-GB" dirty="0"/>
          </a:p>
        </p:txBody>
      </p:sp>
      <p:sp>
        <p:nvSpPr>
          <p:cNvPr id="8" name="TextBox 7">
            <a:extLst>
              <a:ext uri="{FF2B5EF4-FFF2-40B4-BE49-F238E27FC236}">
                <a16:creationId xmlns:a16="http://schemas.microsoft.com/office/drawing/2014/main" id="{57741C44-6827-4B8B-BE24-AAE46DCC4F45}"/>
              </a:ext>
            </a:extLst>
          </p:cNvPr>
          <p:cNvSpPr txBox="1"/>
          <p:nvPr userDrawn="1"/>
        </p:nvSpPr>
        <p:spPr>
          <a:xfrm>
            <a:off x="12829128" y="7157894"/>
            <a:ext cx="420149" cy="140087"/>
          </a:xfrm>
          <a:prstGeom prst="rect">
            <a:avLst/>
          </a:prstGeom>
          <a:noFill/>
        </p:spPr>
        <p:txBody>
          <a:bodyPr wrap="square" lIns="0" tIns="0" rIns="0" bIns="0" rtlCol="0" anchor="b" anchorCtr="0">
            <a:sp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
        <p:nvSpPr>
          <p:cNvPr id="9" name="Text Placeholder 4">
            <a:extLst>
              <a:ext uri="{FF2B5EF4-FFF2-40B4-BE49-F238E27FC236}">
                <a16:creationId xmlns:a16="http://schemas.microsoft.com/office/drawing/2014/main" id="{16D64DAF-D513-4A35-8467-7730FF80885D}"/>
              </a:ext>
            </a:extLst>
          </p:cNvPr>
          <p:cNvSpPr>
            <a:spLocks noGrp="1"/>
          </p:cNvSpPr>
          <p:nvPr>
            <p:ph type="body" sz="quarter" idx="11"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5" name="Text Placeholder 3">
            <a:extLst>
              <a:ext uri="{FF2B5EF4-FFF2-40B4-BE49-F238E27FC236}">
                <a16:creationId xmlns:a16="http://schemas.microsoft.com/office/drawing/2014/main" id="{9AB82E03-EF1C-4039-88C3-7561E1B4F4B5}"/>
              </a:ext>
            </a:extLst>
          </p:cNvPr>
          <p:cNvSpPr>
            <a:spLocks noGrp="1"/>
          </p:cNvSpPr>
          <p:nvPr>
            <p:ph type="body" sz="quarter" idx="18" hasCustomPrompt="1"/>
          </p:nvPr>
        </p:nvSpPr>
        <p:spPr>
          <a:xfrm>
            <a:off x="10390908" y="4582635"/>
            <a:ext cx="2270991" cy="2294414"/>
          </a:xfrm>
          <a:noFill/>
        </p:spPr>
        <p:txBody>
          <a:bodyPr lIns="0" tIns="0" rIns="0" bIns="0">
            <a:noAutofit/>
          </a:bodyPr>
          <a:lstStyle>
            <a:lvl1pPr>
              <a:defRPr sz="1600" b="0" cap="all" baseline="0">
                <a:solidFill>
                  <a:schemeClr val="bg2"/>
                </a:solidFill>
                <a:latin typeface="Futura Md BT Bold" panose="020B0802020204020204" pitchFamily="34" charset="0"/>
              </a:defRPr>
            </a:lvl1pPr>
            <a:lvl2pPr>
              <a:defRPr sz="1600" b="1" cap="none" baseline="0">
                <a:solidFill>
                  <a:schemeClr val="bg2"/>
                </a:solidFill>
                <a:latin typeface="+mn-lt"/>
              </a:defRPr>
            </a:lvl2pPr>
            <a:lvl3pPr>
              <a:buClrTx/>
              <a:defRPr sz="1600">
                <a:solidFill>
                  <a:schemeClr val="bg2"/>
                </a:solidFill>
                <a:latin typeface="+mn-lt"/>
              </a:defRPr>
            </a:lvl3pPr>
            <a:lvl4pPr marL="180612" indent="-180612">
              <a:buClrTx/>
              <a:buFont typeface="Arial" panose="020B0604020202020204" pitchFamily="34" charset="0"/>
              <a:buChar char="•"/>
              <a:defRPr sz="1600">
                <a:solidFill>
                  <a:schemeClr val="bg2"/>
                </a:solidFill>
              </a:defRPr>
            </a:lvl4pPr>
            <a:lvl5pPr>
              <a:buClrTx/>
              <a:defRPr sz="1600">
                <a:solidFill>
                  <a:schemeClr val="bg1"/>
                </a:solidFill>
              </a:defRPr>
            </a:lvl5pPr>
            <a:lvl6pPr>
              <a:buClr>
                <a:schemeClr val="bg1"/>
              </a:buClr>
              <a:defRPr>
                <a:solidFill>
                  <a:schemeClr val="bg2"/>
                </a:solidFill>
              </a:defRPr>
            </a:lvl6pPr>
          </a:lstStyle>
          <a:p>
            <a:pPr lvl="0"/>
            <a:r>
              <a:rPr lang="en-US" dirty="0"/>
              <a:t>Click to add ADDRESS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4" name="Callout: Down Arrow 13">
            <a:extLst>
              <a:ext uri="{FF2B5EF4-FFF2-40B4-BE49-F238E27FC236}">
                <a16:creationId xmlns:a16="http://schemas.microsoft.com/office/drawing/2014/main" id="{376DF17D-81A6-4510-9FE2-12CB2D8693FC}"/>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6" name="TextBox 15">
            <a:extLst>
              <a:ext uri="{FF2B5EF4-FFF2-40B4-BE49-F238E27FC236}">
                <a16:creationId xmlns:a16="http://schemas.microsoft.com/office/drawing/2014/main" id="{0A65FC47-DCFA-4807-9D05-4C37DEC5C22B}"/>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cxnSp>
        <p:nvCxnSpPr>
          <p:cNvPr id="20" name="Straight Connector 19">
            <a:extLst>
              <a:ext uri="{FF2B5EF4-FFF2-40B4-BE49-F238E27FC236}">
                <a16:creationId xmlns:a16="http://schemas.microsoft.com/office/drawing/2014/main" id="{D5B76AB1-ED59-4474-A91B-46016B25C700}"/>
              </a:ext>
            </a:extLst>
          </p:cNvPr>
          <p:cNvCxnSpPr/>
          <p:nvPr userDrawn="1"/>
        </p:nvCxnSpPr>
        <p:spPr bwMode="auto">
          <a:xfrm>
            <a:off x="10230501" y="4597749"/>
            <a:ext cx="0" cy="2978628"/>
          </a:xfrm>
          <a:prstGeom prst="line">
            <a:avLst/>
          </a:prstGeom>
          <a:ln w="12700">
            <a:solidFill>
              <a:schemeClr val="bg2"/>
            </a:solidFill>
            <a:tailEnd type="none"/>
          </a:ln>
        </p:spPr>
      </p:cxnSp>
    </p:spTree>
    <p:extLst>
      <p:ext uri="{BB962C8B-B14F-4D97-AF65-F5344CB8AC3E}">
        <p14:creationId xmlns:p14="http://schemas.microsoft.com/office/powerpoint/2010/main" val="709626719"/>
      </p:ext>
    </p:extLst>
  </p:cSld>
  <p:clrMapOvr>
    <a:masterClrMapping/>
  </p:clrMapOvr>
  <p:extLst>
    <p:ext uri="{DCECCB84-F9BA-43D5-87BE-67443E8EF086}">
      <p15:sldGuideLst xmlns:p15="http://schemas.microsoft.com/office/powerpoint/2012/main">
        <p15:guide id="1" orient="horz" pos="238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Page heading</a:t>
            </a:r>
            <a:endParaRPr lang="en-GB" noProof="0" dirty="0"/>
          </a:p>
        </p:txBody>
      </p:sp>
      <p:sp>
        <p:nvSpPr>
          <p:cNvPr id="5" name="Text Placeholder 4"/>
          <p:cNvSpPr>
            <a:spLocks noGrp="1"/>
          </p:cNvSpPr>
          <p:nvPr>
            <p:ph type="body" sz="quarter" idx="14" hasCustomPrompt="1"/>
          </p:nvPr>
        </p:nvSpPr>
        <p:spPr>
          <a:xfrm>
            <a:off x="581494" y="2115804"/>
            <a:ext cx="5822579" cy="1998304"/>
          </a:xfrm>
        </p:spPr>
        <p:txBody>
          <a:bodyPr wrap="square">
            <a:spAutoFit/>
          </a:bodyPr>
          <a:lstStyle>
            <a:lvl1pPr>
              <a:defRPr sz="2058" cap="none" baseline="0">
                <a:solidFill>
                  <a:schemeClr val="tx1">
                    <a:lumMod val="75000"/>
                    <a:lumOff val="25000"/>
                  </a:schemeClr>
                </a:solidFill>
              </a:defRPr>
            </a:lvl1pPr>
            <a:lvl2pPr>
              <a:defRPr sz="2058">
                <a:solidFill>
                  <a:schemeClr val="tx1">
                    <a:lumMod val="75000"/>
                    <a:lumOff val="25000"/>
                  </a:schemeClr>
                </a:solidFill>
              </a:defRPr>
            </a:lvl2pPr>
            <a:lvl3pPr>
              <a:defRPr sz="2058">
                <a:solidFill>
                  <a:schemeClr val="tx1">
                    <a:lumMod val="75000"/>
                    <a:lumOff val="25000"/>
                  </a:schemeClr>
                </a:solidFill>
              </a:defRPr>
            </a:lvl3pPr>
            <a:lvl4pPr>
              <a:defRPr sz="2058">
                <a:solidFill>
                  <a:schemeClr val="tx1">
                    <a:lumMod val="75000"/>
                    <a:lumOff val="25000"/>
                  </a:schemeClr>
                </a:solidFill>
              </a:defRPr>
            </a:lvl4pPr>
            <a:lvl5pPr>
              <a:defRPr sz="2058">
                <a:solidFill>
                  <a:schemeClr val="tx1">
                    <a:lumMod val="75000"/>
                    <a:lumOff val="25000"/>
                  </a:schemeClr>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5" hasCustomPrompt="1"/>
          </p:nvPr>
        </p:nvSpPr>
        <p:spPr>
          <a:xfrm>
            <a:off x="7038878" y="2115804"/>
            <a:ext cx="5826446" cy="1998304"/>
          </a:xfrm>
        </p:spPr>
        <p:txBody>
          <a:bodyPr wrap="square">
            <a:spAutoFit/>
          </a:bodyPr>
          <a:lstStyle>
            <a:lvl1pPr>
              <a:defRPr sz="2058" cap="none" baseline="0">
                <a:solidFill>
                  <a:schemeClr val="tx1">
                    <a:lumMod val="75000"/>
                    <a:lumOff val="25000"/>
                  </a:schemeClr>
                </a:solidFill>
              </a:defRPr>
            </a:lvl1pPr>
            <a:lvl2pPr>
              <a:defRPr sz="2058">
                <a:solidFill>
                  <a:schemeClr val="tx1">
                    <a:lumMod val="75000"/>
                    <a:lumOff val="25000"/>
                  </a:schemeClr>
                </a:solidFill>
              </a:defRPr>
            </a:lvl2pPr>
            <a:lvl3pPr>
              <a:defRPr sz="2058">
                <a:solidFill>
                  <a:schemeClr val="tx1">
                    <a:lumMod val="75000"/>
                    <a:lumOff val="25000"/>
                  </a:schemeClr>
                </a:solidFill>
              </a:defRPr>
            </a:lvl3pPr>
            <a:lvl4pPr>
              <a:defRPr sz="2058">
                <a:solidFill>
                  <a:schemeClr val="tx1">
                    <a:lumMod val="75000"/>
                    <a:lumOff val="25000"/>
                  </a:schemeClr>
                </a:solidFill>
              </a:defRPr>
            </a:lvl4pPr>
            <a:lvl5pPr>
              <a:defRPr sz="2058">
                <a:solidFill>
                  <a:schemeClr val="tx1">
                    <a:lumMod val="75000"/>
                    <a:lumOff val="25000"/>
                  </a:schemeClr>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2697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ivider page_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F7670A-76C7-4665-984A-9FAD89C608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3442949" cy="7561263"/>
          </a:xfrm>
          <a:prstGeom prst="rect">
            <a:avLst/>
          </a:prstGeom>
        </p:spPr>
      </p:pic>
      <p:sp>
        <p:nvSpPr>
          <p:cNvPr id="15" name="Title 11"/>
          <p:cNvSpPr>
            <a:spLocks noGrp="1"/>
          </p:cNvSpPr>
          <p:nvPr>
            <p:ph type="title" hasCustomPrompt="1"/>
          </p:nvPr>
        </p:nvSpPr>
        <p:spPr>
          <a:xfrm>
            <a:off x="581128" y="1876313"/>
            <a:ext cx="8681029" cy="579137"/>
          </a:xfrm>
        </p:spPr>
        <p:txBody>
          <a:bodyPr wrap="square" anchor="b" anchorCtr="0">
            <a:spAutoFit/>
          </a:bodyPr>
          <a:lstStyle>
            <a:lvl1pPr algn="l">
              <a:lnSpc>
                <a:spcPct val="80000"/>
              </a:lnSpc>
              <a:defRPr sz="4704" b="0" i="0" cap="none" baseline="0">
                <a:solidFill>
                  <a:schemeClr val="accent3"/>
                </a:solidFill>
                <a:latin typeface="+mj-lt"/>
                <a:cs typeface="Arial"/>
              </a:defRPr>
            </a:lvl1pPr>
          </a:lstStyle>
          <a:p>
            <a:r>
              <a:rPr lang="en-US" noProof="0" dirty="0"/>
              <a:t>DIVIDER PAGE HEADING</a:t>
            </a:r>
            <a:endParaRPr lang="en-GB" noProof="0" dirty="0"/>
          </a:p>
        </p:txBody>
      </p:sp>
      <p:sp>
        <p:nvSpPr>
          <p:cNvPr id="16" name="Text Placeholder 13"/>
          <p:cNvSpPr>
            <a:spLocks noGrp="1"/>
          </p:cNvSpPr>
          <p:nvPr>
            <p:ph type="body" sz="quarter" idx="10" hasCustomPrompt="1"/>
          </p:nvPr>
        </p:nvSpPr>
        <p:spPr>
          <a:xfrm>
            <a:off x="1216664" y="2510358"/>
            <a:ext cx="7342460" cy="407206"/>
          </a:xfrm>
        </p:spPr>
        <p:txBody>
          <a:bodyPr wrap="square">
            <a:spAutoFit/>
          </a:bodyPr>
          <a:lstStyle>
            <a:lvl1pPr>
              <a:lnSpc>
                <a:spcPct val="90000"/>
              </a:lnSpc>
              <a:spcBef>
                <a:spcPts val="0"/>
              </a:spcBef>
              <a:defRPr sz="2940" b="0" cap="none">
                <a:solidFill>
                  <a:schemeClr val="bg1"/>
                </a:solidFill>
              </a:defRPr>
            </a:lvl1pPr>
          </a:lstStyle>
          <a:p>
            <a:pPr lvl="0"/>
            <a:r>
              <a:rPr lang="en-GB" noProof="0" dirty="0"/>
              <a:t>Divider subtitle</a:t>
            </a:r>
          </a:p>
        </p:txBody>
      </p:sp>
    </p:spTree>
    <p:extLst>
      <p:ext uri="{BB962C8B-B14F-4D97-AF65-F5344CB8AC3E}">
        <p14:creationId xmlns:p14="http://schemas.microsoft.com/office/powerpoint/2010/main" val="165731848"/>
      </p:ext>
    </p:extLst>
  </p:cSld>
  <p:clrMapOvr>
    <a:masterClrMapping/>
  </p:clrMapOvr>
  <p:extLst>
    <p:ext uri="{DCECCB84-F9BA-43D5-87BE-67443E8EF086}">
      <p15:sldGuideLst xmlns:p15="http://schemas.microsoft.com/office/powerpoint/2012/main">
        <p15:guide id="1" pos="521">
          <p15:clr>
            <a:srgbClr val="FBAE40"/>
          </p15:clr>
        </p15:guide>
        <p15:guide id="2" orient="horz" pos="10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ligh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A90131-4456-484E-BCA8-45A4C01E7EDA}"/>
              </a:ext>
            </a:extLst>
          </p:cNvPr>
          <p:cNvGraphicFramePr>
            <a:graphicFrameLocks noChangeAspect="1"/>
          </p:cNvGraphicFramePr>
          <p:nvPr userDrawn="1">
            <p:custDataLst>
              <p:tags r:id="rId2"/>
            </p:custDataLst>
            <p:extLst>
              <p:ext uri="{D42A27DB-BD31-4B8C-83A1-F6EECF244321}">
                <p14:modId xmlns:p14="http://schemas.microsoft.com/office/powerpoint/2010/main" val="1975155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360" imgH="360" progId="TCLayout.ActiveDocument.1">
                  <p:embed/>
                </p:oleObj>
              </mc:Choice>
              <mc:Fallback>
                <p:oleObj name="think-cell Slide" r:id="rId5" imgW="360" imgH="360" progId="TCLayout.ActiveDocument.1">
                  <p:embed/>
                  <p:pic>
                    <p:nvPicPr>
                      <p:cNvPr id="3" name="Object 2" hidden="1">
                        <a:extLst>
                          <a:ext uri="{FF2B5EF4-FFF2-40B4-BE49-F238E27FC236}">
                            <a16:creationId xmlns:a16="http://schemas.microsoft.com/office/drawing/2014/main" id="{DAA90131-4456-484E-BCA8-45A4C01E7E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120472-19A0-4B5D-9F84-B8C9C694049A}"/>
              </a:ext>
            </a:extLst>
          </p:cNvPr>
          <p:cNvSpPr/>
          <p:nvPr userDrawn="1">
            <p:custDataLst>
              <p:tags r:id="rId3"/>
            </p:custDataLst>
          </p:nvPr>
        </p:nvSpPr>
        <p:spPr bwMode="auto">
          <a:xfrm>
            <a:off x="0" y="0"/>
            <a:ext cx="158750" cy="15875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Futura Bk BT" panose="020B0502020204020303" pitchFamily="34" charset="0"/>
              <a:ea typeface="+mn-ea"/>
              <a:cs typeface="+mn-cs"/>
              <a:sym typeface="Futura Bk BT" panose="020B0502020204020303" pitchFamily="34" charset="0"/>
            </a:endParaRPr>
          </a:p>
        </p:txBody>
      </p:sp>
      <p:grpSp>
        <p:nvGrpSpPr>
          <p:cNvPr id="19" name="Group 18"/>
          <p:cNvGrpSpPr/>
          <p:nvPr/>
        </p:nvGrpSpPr>
        <p:grpSpPr>
          <a:xfrm>
            <a:off x="-3" y="1512888"/>
            <a:ext cx="13442953" cy="729078"/>
            <a:chOff x="-1" y="5918753"/>
            <a:chExt cx="8999539" cy="867761"/>
          </a:xfrm>
        </p:grpSpPr>
        <p:sp>
          <p:nvSpPr>
            <p:cNvPr id="20" name="Rectangle 19"/>
            <p:cNvSpPr/>
            <p:nvPr userDrawn="1"/>
          </p:nvSpPr>
          <p:spPr bwMode="auto">
            <a:xfrm>
              <a:off x="-1" y="6071810"/>
              <a:ext cx="3306817" cy="714704"/>
            </a:xfrm>
            <a:prstGeom prst="rect">
              <a:avLst/>
            </a:prstGeom>
            <a:solidFill>
              <a:schemeClr val="accent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a:ln>
                  <a:noFill/>
                </a:ln>
                <a:solidFill>
                  <a:schemeClr val="tx1"/>
                </a:solidFill>
                <a:effectLst/>
                <a:latin typeface="Arial" charset="0"/>
              </a:endParaRPr>
            </a:p>
          </p:txBody>
        </p:sp>
        <p:sp>
          <p:nvSpPr>
            <p:cNvPr id="21" name="Rectangle 20"/>
            <p:cNvSpPr/>
            <p:nvPr userDrawn="1"/>
          </p:nvSpPr>
          <p:spPr bwMode="auto">
            <a:xfrm>
              <a:off x="1331978" y="6485275"/>
              <a:ext cx="7667560" cy="194490"/>
            </a:xfrm>
            <a:prstGeom prst="rect">
              <a:avLst/>
            </a:prstGeom>
            <a:solidFill>
              <a:schemeClr val="bg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a:ln>
                  <a:noFill/>
                </a:ln>
                <a:solidFill>
                  <a:schemeClr val="tx1"/>
                </a:solidFill>
                <a:effectLst/>
                <a:latin typeface="Arial" charset="0"/>
              </a:endParaRPr>
            </a:p>
          </p:txBody>
        </p:sp>
        <p:sp>
          <p:nvSpPr>
            <p:cNvPr id="22" name="Rectangle 21"/>
            <p:cNvSpPr/>
            <p:nvPr userDrawn="1"/>
          </p:nvSpPr>
          <p:spPr bwMode="auto">
            <a:xfrm>
              <a:off x="-1" y="5918753"/>
              <a:ext cx="7667560" cy="283013"/>
            </a:xfrm>
            <a:prstGeom prst="rect">
              <a:avLst/>
            </a:prstGeom>
            <a:solidFill>
              <a:schemeClr val="accent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a:ln>
                  <a:noFill/>
                </a:ln>
                <a:solidFill>
                  <a:schemeClr val="tx1"/>
                </a:solidFill>
                <a:effectLst/>
                <a:latin typeface="Arial" charset="0"/>
              </a:endParaRPr>
            </a:p>
          </p:txBody>
        </p:sp>
        <p:sp>
          <p:nvSpPr>
            <p:cNvPr id="23" name="Rectangle 22"/>
            <p:cNvSpPr/>
            <p:nvPr userDrawn="1"/>
          </p:nvSpPr>
          <p:spPr bwMode="auto">
            <a:xfrm>
              <a:off x="3597220" y="6152903"/>
              <a:ext cx="5402317" cy="86963"/>
            </a:xfrm>
            <a:prstGeom prst="rect">
              <a:avLst/>
            </a:prstGeom>
            <a:solidFill>
              <a:schemeClr val="tx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a:ln>
                  <a:noFill/>
                </a:ln>
                <a:solidFill>
                  <a:schemeClr val="tx1"/>
                </a:solidFill>
                <a:effectLst/>
                <a:latin typeface="Arial" charset="0"/>
              </a:endParaRPr>
            </a:p>
          </p:txBody>
        </p:sp>
      </p:grpSp>
      <p:sp>
        <p:nvSpPr>
          <p:cNvPr id="15" name="Title 18"/>
          <p:cNvSpPr>
            <a:spLocks noGrp="1"/>
          </p:cNvSpPr>
          <p:nvPr>
            <p:ph type="title"/>
          </p:nvPr>
        </p:nvSpPr>
        <p:spPr>
          <a:xfrm>
            <a:off x="3028426" y="3202457"/>
            <a:ext cx="9915371" cy="443198"/>
          </a:xfrm>
          <a:prstGeom prst="rect">
            <a:avLst/>
          </a:prstGeom>
        </p:spPr>
        <p:txBody>
          <a:bodyPr wrap="square" lIns="0" tIns="0" rIns="0" bIns="0" anchor="b">
            <a:spAutoFit/>
          </a:bodyPr>
          <a:lstStyle>
            <a:lvl1pPr algn="l" rtl="0" fontAlgn="base">
              <a:lnSpc>
                <a:spcPct val="80000"/>
              </a:lnSpc>
              <a:spcBef>
                <a:spcPct val="0"/>
              </a:spcBef>
              <a:spcAft>
                <a:spcPct val="0"/>
              </a:spcAft>
              <a:defRPr lang="en-US" sz="3600" b="0" kern="1200">
                <a:solidFill>
                  <a:schemeClr val="tx2"/>
                </a:solidFill>
                <a:latin typeface="+mn-lt"/>
                <a:ea typeface="+mn-ea"/>
                <a:cs typeface="+mn-cs"/>
              </a:defRPr>
            </a:lvl1pPr>
          </a:lstStyle>
          <a:p>
            <a:r>
              <a:rPr lang="en-US" dirty="0"/>
              <a:t>Click to edit</a:t>
            </a:r>
          </a:p>
        </p:txBody>
      </p:sp>
      <p:sp>
        <p:nvSpPr>
          <p:cNvPr id="16" name="Text Placeholder 5"/>
          <p:cNvSpPr>
            <a:spLocks noGrp="1"/>
          </p:cNvSpPr>
          <p:nvPr>
            <p:ph type="body" sz="quarter" idx="10" hasCustomPrompt="1"/>
          </p:nvPr>
        </p:nvSpPr>
        <p:spPr>
          <a:xfrm>
            <a:off x="781050" y="2448154"/>
            <a:ext cx="2247376" cy="1489639"/>
          </a:xfrm>
          <a:prstGeom prst="rect">
            <a:avLst/>
          </a:prstGeom>
        </p:spPr>
        <p:txBody>
          <a:bodyPr wrap="square" lIns="0" tIns="0" rIns="0" bIns="0">
            <a:spAutoFit/>
          </a:bodyPr>
          <a:lstStyle>
            <a:lvl1pPr algn="r">
              <a:defRPr lang="en-US" sz="8800" b="0" kern="1200">
                <a:solidFill>
                  <a:schemeClr val="accent2"/>
                </a:solidFill>
                <a:latin typeface="+mn-lt"/>
                <a:ea typeface="+mn-ea"/>
                <a:cs typeface="+mn-cs"/>
              </a:defRPr>
            </a:lvl1pPr>
          </a:lstStyle>
          <a:p>
            <a:pPr lvl="0"/>
            <a:r>
              <a:rPr lang="en-US" dirty="0"/>
              <a:t>##</a:t>
            </a:r>
          </a:p>
        </p:txBody>
      </p:sp>
      <p:sp>
        <p:nvSpPr>
          <p:cNvPr id="34" name="Text Placeholder 8">
            <a:extLst>
              <a:ext uri="{FF2B5EF4-FFF2-40B4-BE49-F238E27FC236}">
                <a16:creationId xmlns:a16="http://schemas.microsoft.com/office/drawing/2014/main" id="{D3AC2F0B-2F57-4629-8510-BC91B1283BBA}"/>
              </a:ext>
            </a:extLst>
          </p:cNvPr>
          <p:cNvSpPr>
            <a:spLocks noGrp="1"/>
          </p:cNvSpPr>
          <p:nvPr>
            <p:ph type="body" sz="quarter" idx="12" hasCustomPrompt="1"/>
          </p:nvPr>
        </p:nvSpPr>
        <p:spPr>
          <a:xfrm>
            <a:off x="3028950" y="3783429"/>
            <a:ext cx="5600700" cy="1193800"/>
          </a:xfrm>
        </p:spPr>
        <p:txBody>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a:t>Click to add summary</a:t>
            </a:r>
          </a:p>
        </p:txBody>
      </p:sp>
      <p:sp>
        <p:nvSpPr>
          <p:cNvPr id="13" name="TextBox 12">
            <a:extLst>
              <a:ext uri="{FF2B5EF4-FFF2-40B4-BE49-F238E27FC236}">
                <a16:creationId xmlns:a16="http://schemas.microsoft.com/office/drawing/2014/main" id="{61D8A81A-D2C7-48BC-9D5A-43E66C994250}"/>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3091577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1 column layou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8490" y="1598019"/>
            <a:ext cx="12065981" cy="3891074"/>
          </a:xfrm>
        </p:spPr>
        <p:txBody>
          <a:bodyPr>
            <a:spAutoFit/>
          </a:bodyPr>
          <a:lstStyle>
            <a:lvl1pPr>
              <a:defRPr/>
            </a:lvl1pPr>
            <a:lvl2pPr>
              <a:defRPr/>
            </a:lvl2pPr>
            <a:lvl5pPr>
              <a:defRPr/>
            </a:lvl5pPr>
          </a:lstStyle>
          <a:p>
            <a:pPr lvl="0"/>
            <a:r>
              <a:rPr lang="en-US" noProof="0" dirty="0"/>
              <a:t>Heading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Text Placeholder 5"/>
          <p:cNvSpPr>
            <a:spLocks noGrp="1"/>
          </p:cNvSpPr>
          <p:nvPr>
            <p:ph type="body" sz="quarter" idx="13" hasCustomPrompt="1"/>
          </p:nvPr>
        </p:nvSpPr>
        <p:spPr>
          <a:xfrm>
            <a:off x="688489" y="1008977"/>
            <a:ext cx="12065981" cy="373272"/>
          </a:xfrm>
        </p:spPr>
        <p:txBody>
          <a:bodyPr/>
          <a:lstStyle>
            <a:lvl1pPr algn="l">
              <a:defRPr sz="2426" b="0">
                <a:solidFill>
                  <a:schemeClr val="bg2"/>
                </a:solidFill>
              </a:defRPr>
            </a:lvl1pPr>
          </a:lstStyle>
          <a:p>
            <a:pPr lvl="0"/>
            <a:r>
              <a:rPr lang="en-US" dirty="0"/>
              <a:t>Subtitle</a:t>
            </a:r>
          </a:p>
        </p:txBody>
      </p:sp>
      <p:sp>
        <p:nvSpPr>
          <p:cNvPr id="3" name="Title 2"/>
          <p:cNvSpPr>
            <a:spLocks noGrp="1"/>
          </p:cNvSpPr>
          <p:nvPr>
            <p:ph type="title" hasCustomPrompt="1"/>
          </p:nvPr>
        </p:nvSpPr>
        <p:spPr/>
        <p:txBody>
          <a:bodyPr/>
          <a:lstStyle>
            <a:lvl1pPr>
              <a:defRPr/>
            </a:lvl1pPr>
          </a:lstStyle>
          <a:p>
            <a:r>
              <a:rPr lang="en-US" dirty="0"/>
              <a:t>Page heading</a:t>
            </a:r>
            <a:endParaRPr lang="en-GB" dirty="0"/>
          </a:p>
        </p:txBody>
      </p:sp>
    </p:spTree>
    <p:extLst>
      <p:ext uri="{BB962C8B-B14F-4D97-AF65-F5344CB8AC3E}">
        <p14:creationId xmlns:p14="http://schemas.microsoft.com/office/powerpoint/2010/main" val="86829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hank You">
    <p:bg>
      <p:bgPr>
        <a:gradFill>
          <a:gsLst>
            <a:gs pos="80000">
              <a:srgbClr val="004B35"/>
            </a:gs>
            <a:gs pos="0">
              <a:srgbClr val="42A08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B9DE9646-D73D-4FD7-A6D0-4650F20E263E}"/>
              </a:ext>
            </a:extLst>
          </p:cNvPr>
          <p:cNvSpPr>
            <a:spLocks noChangeArrowheads="1"/>
          </p:cNvSpPr>
          <p:nvPr userDrawn="1"/>
        </p:nvSpPr>
        <p:spPr bwMode="auto">
          <a:xfrm>
            <a:off x="781051" y="6640608"/>
            <a:ext cx="11880850" cy="672112"/>
          </a:xfrm>
          <a:prstGeom prst="rect">
            <a:avLst/>
          </a:prstGeom>
          <a:noFill/>
          <a:ln w="9525">
            <a:noFill/>
            <a:miter lim="800000"/>
            <a:headEnd/>
            <a:tailEnd/>
          </a:ln>
          <a:effectLst/>
        </p:spPr>
        <p:txBody>
          <a:bodyPr lIns="0" tIns="0" rIns="0" bIns="0" anchor="b" anchorCtr="0"/>
          <a:lstStyle/>
          <a:p>
            <a:pPr algn="just">
              <a:defRPr/>
            </a:pPr>
            <a:r>
              <a:rPr lang="en-GB" sz="882" b="0">
                <a:solidFill>
                  <a:srgbClr val="BFDAD2"/>
                </a:solidFill>
                <a:latin typeface="Futura MdCn BT" panose="020B0506020204030203" pitchFamily="34" charset="0"/>
              </a:rPr>
              <a:t>CBRE © 2019 All Rights Reserved. All information included in this proposal pertaining to CBRE—including but not limited to its operations, employees, technology and clients—are proprietary and confidential, and are supplied with the understanding that they will be held in confidence and not disclosed to third parties without the prior written consent of CBRE. This letter/proposal is intended solely as a preliminary expression of general intentions and is to be used for discussion purposes only. The parties intend that neither shall have any contractual obligations to the other with respect to the matters referred herein unless and until a definitive agreement has been fully executed and delivered by the parties. The parties agree that this letter/proposal is not intended to create any agreement or obligation by either party to negotiate a definitive lease/purchase and sale agreement and imposes no duty whatsoever on either party to continue negotiations, including without limitation any obligation to negotiate in good faith or in any way other than at arm’s length.  Prior to delivery of a definitive executed agreement, and without any liability to the other party, either party may (1) propose different terms from those summarised herein, (2) enter into negotiations with other parties and/or (3) unilaterally terminate all negotiations with the other party hereto. CBRE and the CBRE logo are service marks of CBRE, Inc. and/or its affiliated or related companies in the United States and other countries. All other marks displayed on this document are the property of their respective owners.</a:t>
            </a:r>
          </a:p>
        </p:txBody>
      </p:sp>
      <p:grpSp>
        <p:nvGrpSpPr>
          <p:cNvPr id="3" name="Group 2">
            <a:extLst>
              <a:ext uri="{FF2B5EF4-FFF2-40B4-BE49-F238E27FC236}">
                <a16:creationId xmlns:a16="http://schemas.microsoft.com/office/drawing/2014/main" id="{AA4BA383-8258-493C-A2ED-72809553B4F3}"/>
              </a:ext>
            </a:extLst>
          </p:cNvPr>
          <p:cNvGrpSpPr>
            <a:grpSpLocks noChangeAspect="1"/>
          </p:cNvGrpSpPr>
          <p:nvPr userDrawn="1"/>
        </p:nvGrpSpPr>
        <p:grpSpPr>
          <a:xfrm>
            <a:off x="781050" y="6025090"/>
            <a:ext cx="1182918" cy="294768"/>
            <a:chOff x="914400" y="6069013"/>
            <a:chExt cx="911817" cy="227213"/>
          </a:xfrm>
          <a:solidFill>
            <a:schemeClr val="bg1"/>
          </a:solidFill>
        </p:grpSpPr>
        <p:sp>
          <p:nvSpPr>
            <p:cNvPr id="4" name="Freeform 54">
              <a:extLst>
                <a:ext uri="{FF2B5EF4-FFF2-40B4-BE49-F238E27FC236}">
                  <a16:creationId xmlns:a16="http://schemas.microsoft.com/office/drawing/2014/main" id="{201CACBA-925A-4077-B9D4-65C3A7ECC100}"/>
                </a:ext>
              </a:extLst>
            </p:cNvPr>
            <p:cNvSpPr>
              <a:spLocks noChangeAspect="1" noEditPoints="1"/>
            </p:cNvSpPr>
            <p:nvPr userDrawn="1"/>
          </p:nvSpPr>
          <p:spPr bwMode="auto">
            <a:xfrm>
              <a:off x="1161081" y="6069013"/>
              <a:ext cx="204061" cy="226566"/>
            </a:xfrm>
            <a:custGeom>
              <a:avLst/>
              <a:gdLst/>
              <a:ahLst/>
              <a:cxnLst>
                <a:cxn ang="0">
                  <a:pos x="520" y="340"/>
                </a:cxn>
                <a:cxn ang="0">
                  <a:pos x="550" y="326"/>
                </a:cxn>
                <a:cxn ang="0">
                  <a:pos x="574" y="310"/>
                </a:cxn>
                <a:cxn ang="0">
                  <a:pos x="592" y="290"/>
                </a:cxn>
                <a:cxn ang="0">
                  <a:pos x="606" y="268"/>
                </a:cxn>
                <a:cxn ang="0">
                  <a:pos x="622" y="222"/>
                </a:cxn>
                <a:cxn ang="0">
                  <a:pos x="624" y="174"/>
                </a:cxn>
                <a:cxn ang="0">
                  <a:pos x="624" y="158"/>
                </a:cxn>
                <a:cxn ang="0">
                  <a:pos x="618" y="124"/>
                </a:cxn>
                <a:cxn ang="0">
                  <a:pos x="604" y="92"/>
                </a:cxn>
                <a:cxn ang="0">
                  <a:pos x="582" y="66"/>
                </a:cxn>
                <a:cxn ang="0">
                  <a:pos x="552" y="42"/>
                </a:cxn>
                <a:cxn ang="0">
                  <a:pos x="510" y="22"/>
                </a:cxn>
                <a:cxn ang="0">
                  <a:pos x="460" y="8"/>
                </a:cxn>
                <a:cxn ang="0">
                  <a:pos x="400" y="2"/>
                </a:cxn>
                <a:cxn ang="0">
                  <a:pos x="0" y="0"/>
                </a:cxn>
                <a:cxn ang="0">
                  <a:pos x="0" y="700"/>
                </a:cxn>
                <a:cxn ang="0">
                  <a:pos x="364" y="700"/>
                </a:cxn>
                <a:cxn ang="0">
                  <a:pos x="398" y="700"/>
                </a:cxn>
                <a:cxn ang="0">
                  <a:pos x="460" y="690"/>
                </a:cxn>
                <a:cxn ang="0">
                  <a:pos x="512" y="674"/>
                </a:cxn>
                <a:cxn ang="0">
                  <a:pos x="554" y="652"/>
                </a:cxn>
                <a:cxn ang="0">
                  <a:pos x="586" y="624"/>
                </a:cxn>
                <a:cxn ang="0">
                  <a:pos x="608" y="590"/>
                </a:cxn>
                <a:cxn ang="0">
                  <a:pos x="624" y="556"/>
                </a:cxn>
                <a:cxn ang="0">
                  <a:pos x="630" y="518"/>
                </a:cxn>
                <a:cxn ang="0">
                  <a:pos x="632" y="500"/>
                </a:cxn>
                <a:cxn ang="0">
                  <a:pos x="626" y="458"/>
                </a:cxn>
                <a:cxn ang="0">
                  <a:pos x="614" y="424"/>
                </a:cxn>
                <a:cxn ang="0">
                  <a:pos x="596" y="396"/>
                </a:cxn>
                <a:cxn ang="0">
                  <a:pos x="576" y="374"/>
                </a:cxn>
                <a:cxn ang="0">
                  <a:pos x="538" y="348"/>
                </a:cxn>
                <a:cxn ang="0">
                  <a:pos x="520" y="340"/>
                </a:cxn>
                <a:cxn ang="0">
                  <a:pos x="418" y="152"/>
                </a:cxn>
                <a:cxn ang="0">
                  <a:pos x="418" y="154"/>
                </a:cxn>
                <a:cxn ang="0">
                  <a:pos x="428" y="156"/>
                </a:cxn>
                <a:cxn ang="0">
                  <a:pos x="446" y="166"/>
                </a:cxn>
                <a:cxn ang="0">
                  <a:pos x="458" y="180"/>
                </a:cxn>
                <a:cxn ang="0">
                  <a:pos x="466" y="198"/>
                </a:cxn>
                <a:cxn ang="0">
                  <a:pos x="466" y="210"/>
                </a:cxn>
                <a:cxn ang="0">
                  <a:pos x="462" y="230"/>
                </a:cxn>
                <a:cxn ang="0">
                  <a:pos x="452" y="248"/>
                </a:cxn>
                <a:cxn ang="0">
                  <a:pos x="436" y="260"/>
                </a:cxn>
                <a:cxn ang="0">
                  <a:pos x="416" y="268"/>
                </a:cxn>
                <a:cxn ang="0">
                  <a:pos x="174" y="152"/>
                </a:cxn>
                <a:cxn ang="0">
                  <a:pos x="174" y="538"/>
                </a:cxn>
                <a:cxn ang="0">
                  <a:pos x="412" y="420"/>
                </a:cxn>
                <a:cxn ang="0">
                  <a:pos x="412" y="420"/>
                </a:cxn>
                <a:cxn ang="0">
                  <a:pos x="424" y="422"/>
                </a:cxn>
                <a:cxn ang="0">
                  <a:pos x="442" y="432"/>
                </a:cxn>
                <a:cxn ang="0">
                  <a:pos x="456" y="448"/>
                </a:cxn>
                <a:cxn ang="0">
                  <a:pos x="464" y="468"/>
                </a:cxn>
                <a:cxn ang="0">
                  <a:pos x="464" y="478"/>
                </a:cxn>
                <a:cxn ang="0">
                  <a:pos x="460" y="500"/>
                </a:cxn>
                <a:cxn ang="0">
                  <a:pos x="448" y="520"/>
                </a:cxn>
                <a:cxn ang="0">
                  <a:pos x="428" y="532"/>
                </a:cxn>
                <a:cxn ang="0">
                  <a:pos x="406" y="538"/>
                </a:cxn>
              </a:cxnLst>
              <a:rect l="0" t="0" r="r" b="b"/>
              <a:pathLst>
                <a:path w="632" h="700">
                  <a:moveTo>
                    <a:pt x="520" y="340"/>
                  </a:moveTo>
                  <a:lnTo>
                    <a:pt x="520" y="340"/>
                  </a:lnTo>
                  <a:lnTo>
                    <a:pt x="536" y="334"/>
                  </a:lnTo>
                  <a:lnTo>
                    <a:pt x="550" y="326"/>
                  </a:lnTo>
                  <a:lnTo>
                    <a:pt x="562" y="318"/>
                  </a:lnTo>
                  <a:lnTo>
                    <a:pt x="574" y="310"/>
                  </a:lnTo>
                  <a:lnTo>
                    <a:pt x="584" y="300"/>
                  </a:lnTo>
                  <a:lnTo>
                    <a:pt x="592" y="290"/>
                  </a:lnTo>
                  <a:lnTo>
                    <a:pt x="600" y="280"/>
                  </a:lnTo>
                  <a:lnTo>
                    <a:pt x="606" y="268"/>
                  </a:lnTo>
                  <a:lnTo>
                    <a:pt x="616" y="246"/>
                  </a:lnTo>
                  <a:lnTo>
                    <a:pt x="622" y="222"/>
                  </a:lnTo>
                  <a:lnTo>
                    <a:pt x="624" y="198"/>
                  </a:lnTo>
                  <a:lnTo>
                    <a:pt x="624" y="174"/>
                  </a:lnTo>
                  <a:lnTo>
                    <a:pt x="624" y="174"/>
                  </a:lnTo>
                  <a:lnTo>
                    <a:pt x="624" y="158"/>
                  </a:lnTo>
                  <a:lnTo>
                    <a:pt x="622" y="140"/>
                  </a:lnTo>
                  <a:lnTo>
                    <a:pt x="618" y="124"/>
                  </a:lnTo>
                  <a:lnTo>
                    <a:pt x="612" y="108"/>
                  </a:lnTo>
                  <a:lnTo>
                    <a:pt x="604" y="92"/>
                  </a:lnTo>
                  <a:lnTo>
                    <a:pt x="594" y="78"/>
                  </a:lnTo>
                  <a:lnTo>
                    <a:pt x="582" y="66"/>
                  </a:lnTo>
                  <a:lnTo>
                    <a:pt x="568" y="52"/>
                  </a:lnTo>
                  <a:lnTo>
                    <a:pt x="552" y="42"/>
                  </a:lnTo>
                  <a:lnTo>
                    <a:pt x="532" y="32"/>
                  </a:lnTo>
                  <a:lnTo>
                    <a:pt x="510" y="22"/>
                  </a:lnTo>
                  <a:lnTo>
                    <a:pt x="488" y="14"/>
                  </a:lnTo>
                  <a:lnTo>
                    <a:pt x="460" y="8"/>
                  </a:lnTo>
                  <a:lnTo>
                    <a:pt x="432" y="4"/>
                  </a:lnTo>
                  <a:lnTo>
                    <a:pt x="400" y="2"/>
                  </a:lnTo>
                  <a:lnTo>
                    <a:pt x="364" y="0"/>
                  </a:lnTo>
                  <a:lnTo>
                    <a:pt x="0" y="0"/>
                  </a:lnTo>
                  <a:lnTo>
                    <a:pt x="0" y="0"/>
                  </a:lnTo>
                  <a:lnTo>
                    <a:pt x="0" y="700"/>
                  </a:lnTo>
                  <a:lnTo>
                    <a:pt x="0" y="700"/>
                  </a:lnTo>
                  <a:lnTo>
                    <a:pt x="364" y="700"/>
                  </a:lnTo>
                  <a:lnTo>
                    <a:pt x="364" y="700"/>
                  </a:lnTo>
                  <a:lnTo>
                    <a:pt x="398" y="700"/>
                  </a:lnTo>
                  <a:lnTo>
                    <a:pt x="432" y="696"/>
                  </a:lnTo>
                  <a:lnTo>
                    <a:pt x="460" y="690"/>
                  </a:lnTo>
                  <a:lnTo>
                    <a:pt x="488" y="684"/>
                  </a:lnTo>
                  <a:lnTo>
                    <a:pt x="512" y="674"/>
                  </a:lnTo>
                  <a:lnTo>
                    <a:pt x="534" y="664"/>
                  </a:lnTo>
                  <a:lnTo>
                    <a:pt x="554" y="652"/>
                  </a:lnTo>
                  <a:lnTo>
                    <a:pt x="570" y="638"/>
                  </a:lnTo>
                  <a:lnTo>
                    <a:pt x="586" y="624"/>
                  </a:lnTo>
                  <a:lnTo>
                    <a:pt x="598" y="608"/>
                  </a:lnTo>
                  <a:lnTo>
                    <a:pt x="608" y="590"/>
                  </a:lnTo>
                  <a:lnTo>
                    <a:pt x="616" y="574"/>
                  </a:lnTo>
                  <a:lnTo>
                    <a:pt x="624" y="556"/>
                  </a:lnTo>
                  <a:lnTo>
                    <a:pt x="628" y="538"/>
                  </a:lnTo>
                  <a:lnTo>
                    <a:pt x="630" y="518"/>
                  </a:lnTo>
                  <a:lnTo>
                    <a:pt x="632" y="500"/>
                  </a:lnTo>
                  <a:lnTo>
                    <a:pt x="632" y="500"/>
                  </a:lnTo>
                  <a:lnTo>
                    <a:pt x="630" y="478"/>
                  </a:lnTo>
                  <a:lnTo>
                    <a:pt x="626" y="458"/>
                  </a:lnTo>
                  <a:lnTo>
                    <a:pt x="620" y="440"/>
                  </a:lnTo>
                  <a:lnTo>
                    <a:pt x="614" y="424"/>
                  </a:lnTo>
                  <a:lnTo>
                    <a:pt x="606" y="408"/>
                  </a:lnTo>
                  <a:lnTo>
                    <a:pt x="596" y="396"/>
                  </a:lnTo>
                  <a:lnTo>
                    <a:pt x="586" y="384"/>
                  </a:lnTo>
                  <a:lnTo>
                    <a:pt x="576" y="374"/>
                  </a:lnTo>
                  <a:lnTo>
                    <a:pt x="556" y="358"/>
                  </a:lnTo>
                  <a:lnTo>
                    <a:pt x="538" y="348"/>
                  </a:lnTo>
                  <a:lnTo>
                    <a:pt x="520" y="340"/>
                  </a:lnTo>
                  <a:lnTo>
                    <a:pt x="520" y="340"/>
                  </a:lnTo>
                  <a:close/>
                  <a:moveTo>
                    <a:pt x="174" y="152"/>
                  </a:moveTo>
                  <a:lnTo>
                    <a:pt x="418" y="152"/>
                  </a:lnTo>
                  <a:lnTo>
                    <a:pt x="418" y="152"/>
                  </a:lnTo>
                  <a:lnTo>
                    <a:pt x="418" y="154"/>
                  </a:lnTo>
                  <a:lnTo>
                    <a:pt x="418" y="154"/>
                  </a:lnTo>
                  <a:lnTo>
                    <a:pt x="428" y="156"/>
                  </a:lnTo>
                  <a:lnTo>
                    <a:pt x="438" y="160"/>
                  </a:lnTo>
                  <a:lnTo>
                    <a:pt x="446" y="166"/>
                  </a:lnTo>
                  <a:lnTo>
                    <a:pt x="454" y="172"/>
                  </a:lnTo>
                  <a:lnTo>
                    <a:pt x="458" y="180"/>
                  </a:lnTo>
                  <a:lnTo>
                    <a:pt x="464" y="190"/>
                  </a:lnTo>
                  <a:lnTo>
                    <a:pt x="466" y="198"/>
                  </a:lnTo>
                  <a:lnTo>
                    <a:pt x="466" y="210"/>
                  </a:lnTo>
                  <a:lnTo>
                    <a:pt x="466" y="210"/>
                  </a:lnTo>
                  <a:lnTo>
                    <a:pt x="466" y="220"/>
                  </a:lnTo>
                  <a:lnTo>
                    <a:pt x="462" y="230"/>
                  </a:lnTo>
                  <a:lnTo>
                    <a:pt x="458" y="238"/>
                  </a:lnTo>
                  <a:lnTo>
                    <a:pt x="452" y="248"/>
                  </a:lnTo>
                  <a:lnTo>
                    <a:pt x="444" y="254"/>
                  </a:lnTo>
                  <a:lnTo>
                    <a:pt x="436" y="260"/>
                  </a:lnTo>
                  <a:lnTo>
                    <a:pt x="426" y="266"/>
                  </a:lnTo>
                  <a:lnTo>
                    <a:pt x="416" y="268"/>
                  </a:lnTo>
                  <a:lnTo>
                    <a:pt x="174" y="268"/>
                  </a:lnTo>
                  <a:lnTo>
                    <a:pt x="174" y="152"/>
                  </a:lnTo>
                  <a:close/>
                  <a:moveTo>
                    <a:pt x="406" y="538"/>
                  </a:moveTo>
                  <a:lnTo>
                    <a:pt x="174" y="538"/>
                  </a:lnTo>
                  <a:lnTo>
                    <a:pt x="174" y="420"/>
                  </a:lnTo>
                  <a:lnTo>
                    <a:pt x="412" y="420"/>
                  </a:lnTo>
                  <a:lnTo>
                    <a:pt x="412" y="420"/>
                  </a:lnTo>
                  <a:lnTo>
                    <a:pt x="412" y="420"/>
                  </a:lnTo>
                  <a:lnTo>
                    <a:pt x="412" y="420"/>
                  </a:lnTo>
                  <a:lnTo>
                    <a:pt x="424" y="422"/>
                  </a:lnTo>
                  <a:lnTo>
                    <a:pt x="434" y="426"/>
                  </a:lnTo>
                  <a:lnTo>
                    <a:pt x="442" y="432"/>
                  </a:lnTo>
                  <a:lnTo>
                    <a:pt x="450" y="440"/>
                  </a:lnTo>
                  <a:lnTo>
                    <a:pt x="456" y="448"/>
                  </a:lnTo>
                  <a:lnTo>
                    <a:pt x="460" y="458"/>
                  </a:lnTo>
                  <a:lnTo>
                    <a:pt x="464" y="468"/>
                  </a:lnTo>
                  <a:lnTo>
                    <a:pt x="464" y="478"/>
                  </a:lnTo>
                  <a:lnTo>
                    <a:pt x="464" y="478"/>
                  </a:lnTo>
                  <a:lnTo>
                    <a:pt x="464" y="490"/>
                  </a:lnTo>
                  <a:lnTo>
                    <a:pt x="460" y="500"/>
                  </a:lnTo>
                  <a:lnTo>
                    <a:pt x="454" y="510"/>
                  </a:lnTo>
                  <a:lnTo>
                    <a:pt x="448" y="520"/>
                  </a:lnTo>
                  <a:lnTo>
                    <a:pt x="438" y="526"/>
                  </a:lnTo>
                  <a:lnTo>
                    <a:pt x="428" y="532"/>
                  </a:lnTo>
                  <a:lnTo>
                    <a:pt x="418" y="536"/>
                  </a:lnTo>
                  <a:lnTo>
                    <a:pt x="406" y="538"/>
                  </a:lnTo>
                  <a:lnTo>
                    <a:pt x="406" y="538"/>
                  </a:lnTo>
                  <a:close/>
                </a:path>
              </a:pathLst>
            </a:custGeom>
            <a:grpFill/>
            <a:ln w="9525">
              <a:noFill/>
              <a:round/>
              <a:headEnd/>
              <a:tailEnd/>
            </a:ln>
          </p:spPr>
          <p:txBody>
            <a:bodyPr/>
            <a:lstStyle/>
            <a:p>
              <a:endParaRPr lang="en-US" sz="3087"/>
            </a:p>
          </p:txBody>
        </p:sp>
        <p:sp>
          <p:nvSpPr>
            <p:cNvPr id="5" name="Freeform 55">
              <a:extLst>
                <a:ext uri="{FF2B5EF4-FFF2-40B4-BE49-F238E27FC236}">
                  <a16:creationId xmlns:a16="http://schemas.microsoft.com/office/drawing/2014/main" id="{2DD3A4A4-0CBE-4A3B-8F44-A56C7B8AE7BC}"/>
                </a:ext>
              </a:extLst>
            </p:cNvPr>
            <p:cNvSpPr>
              <a:spLocks noChangeAspect="1"/>
            </p:cNvSpPr>
            <p:nvPr userDrawn="1"/>
          </p:nvSpPr>
          <p:spPr bwMode="auto">
            <a:xfrm>
              <a:off x="1627968" y="6069013"/>
              <a:ext cx="198249" cy="227213"/>
            </a:xfrm>
            <a:custGeom>
              <a:avLst/>
              <a:gdLst/>
              <a:ahLst/>
              <a:cxnLst>
                <a:cxn ang="0">
                  <a:pos x="0" y="0"/>
                </a:cxn>
                <a:cxn ang="0">
                  <a:pos x="614" y="0"/>
                </a:cxn>
                <a:cxn ang="0">
                  <a:pos x="612" y="154"/>
                </a:cxn>
                <a:cxn ang="0">
                  <a:pos x="170" y="154"/>
                </a:cxn>
                <a:cxn ang="0">
                  <a:pos x="170" y="266"/>
                </a:cxn>
                <a:cxn ang="0">
                  <a:pos x="570" y="266"/>
                </a:cxn>
                <a:cxn ang="0">
                  <a:pos x="570" y="420"/>
                </a:cxn>
                <a:cxn ang="0">
                  <a:pos x="170" y="420"/>
                </a:cxn>
                <a:cxn ang="0">
                  <a:pos x="170" y="542"/>
                </a:cxn>
                <a:cxn ang="0">
                  <a:pos x="614" y="542"/>
                </a:cxn>
                <a:cxn ang="0">
                  <a:pos x="614" y="702"/>
                </a:cxn>
                <a:cxn ang="0">
                  <a:pos x="614" y="702"/>
                </a:cxn>
                <a:cxn ang="0">
                  <a:pos x="0" y="702"/>
                </a:cxn>
                <a:cxn ang="0">
                  <a:pos x="0" y="702"/>
                </a:cxn>
                <a:cxn ang="0">
                  <a:pos x="0" y="0"/>
                </a:cxn>
                <a:cxn ang="0">
                  <a:pos x="0" y="0"/>
                </a:cxn>
              </a:cxnLst>
              <a:rect l="0" t="0" r="r" b="b"/>
              <a:pathLst>
                <a:path w="614" h="702">
                  <a:moveTo>
                    <a:pt x="0" y="0"/>
                  </a:moveTo>
                  <a:lnTo>
                    <a:pt x="614" y="0"/>
                  </a:lnTo>
                  <a:lnTo>
                    <a:pt x="612" y="154"/>
                  </a:lnTo>
                  <a:lnTo>
                    <a:pt x="170" y="154"/>
                  </a:lnTo>
                  <a:lnTo>
                    <a:pt x="170" y="266"/>
                  </a:lnTo>
                  <a:lnTo>
                    <a:pt x="570" y="266"/>
                  </a:lnTo>
                  <a:lnTo>
                    <a:pt x="570" y="420"/>
                  </a:lnTo>
                  <a:lnTo>
                    <a:pt x="170" y="420"/>
                  </a:lnTo>
                  <a:lnTo>
                    <a:pt x="170" y="542"/>
                  </a:lnTo>
                  <a:lnTo>
                    <a:pt x="614" y="542"/>
                  </a:lnTo>
                  <a:lnTo>
                    <a:pt x="614" y="702"/>
                  </a:lnTo>
                  <a:lnTo>
                    <a:pt x="614" y="702"/>
                  </a:lnTo>
                  <a:lnTo>
                    <a:pt x="0" y="702"/>
                  </a:lnTo>
                  <a:lnTo>
                    <a:pt x="0" y="702"/>
                  </a:lnTo>
                  <a:lnTo>
                    <a:pt x="0" y="0"/>
                  </a:lnTo>
                  <a:lnTo>
                    <a:pt x="0" y="0"/>
                  </a:lnTo>
                  <a:close/>
                </a:path>
              </a:pathLst>
            </a:custGeom>
            <a:grpFill/>
            <a:ln w="9525">
              <a:noFill/>
              <a:round/>
              <a:headEnd/>
              <a:tailEnd/>
            </a:ln>
          </p:spPr>
          <p:txBody>
            <a:bodyPr/>
            <a:lstStyle/>
            <a:p>
              <a:endParaRPr lang="en-US" sz="3087"/>
            </a:p>
          </p:txBody>
        </p:sp>
        <p:sp>
          <p:nvSpPr>
            <p:cNvPr id="6" name="Freeform 56">
              <a:extLst>
                <a:ext uri="{FF2B5EF4-FFF2-40B4-BE49-F238E27FC236}">
                  <a16:creationId xmlns:a16="http://schemas.microsoft.com/office/drawing/2014/main" id="{B6C341A7-C339-4380-B60C-C57F8A535EE1}"/>
                </a:ext>
              </a:extLst>
            </p:cNvPr>
            <p:cNvSpPr>
              <a:spLocks noChangeAspect="1" noEditPoints="1"/>
            </p:cNvSpPr>
            <p:nvPr userDrawn="1"/>
          </p:nvSpPr>
          <p:spPr bwMode="auto">
            <a:xfrm>
              <a:off x="1392264" y="6069660"/>
              <a:ext cx="201478" cy="226566"/>
            </a:xfrm>
            <a:custGeom>
              <a:avLst/>
              <a:gdLst/>
              <a:ahLst/>
              <a:cxnLst>
                <a:cxn ang="0">
                  <a:pos x="0" y="0"/>
                </a:cxn>
                <a:cxn ang="0">
                  <a:pos x="0" y="700"/>
                </a:cxn>
                <a:cxn ang="0">
                  <a:pos x="170" y="700"/>
                </a:cxn>
                <a:cxn ang="0">
                  <a:pos x="170" y="416"/>
                </a:cxn>
                <a:cxn ang="0">
                  <a:pos x="358" y="416"/>
                </a:cxn>
                <a:cxn ang="0">
                  <a:pos x="396" y="424"/>
                </a:cxn>
                <a:cxn ang="0">
                  <a:pos x="426" y="446"/>
                </a:cxn>
                <a:cxn ang="0">
                  <a:pos x="448" y="478"/>
                </a:cxn>
                <a:cxn ang="0">
                  <a:pos x="454" y="516"/>
                </a:cxn>
                <a:cxn ang="0">
                  <a:pos x="622" y="700"/>
                </a:cxn>
                <a:cxn ang="0">
                  <a:pos x="622" y="474"/>
                </a:cxn>
                <a:cxn ang="0">
                  <a:pos x="616" y="438"/>
                </a:cxn>
                <a:cxn ang="0">
                  <a:pos x="606" y="408"/>
                </a:cxn>
                <a:cxn ang="0">
                  <a:pos x="590" y="384"/>
                </a:cxn>
                <a:cxn ang="0">
                  <a:pos x="570" y="366"/>
                </a:cxn>
                <a:cxn ang="0">
                  <a:pos x="536" y="344"/>
                </a:cxn>
                <a:cxn ang="0">
                  <a:pos x="520" y="338"/>
                </a:cxn>
                <a:cxn ang="0">
                  <a:pos x="552" y="322"/>
                </a:cxn>
                <a:cxn ang="0">
                  <a:pos x="582" y="298"/>
                </a:cxn>
                <a:cxn ang="0">
                  <a:pos x="600" y="274"/>
                </a:cxn>
                <a:cxn ang="0">
                  <a:pos x="614" y="244"/>
                </a:cxn>
                <a:cxn ang="0">
                  <a:pos x="622" y="206"/>
                </a:cxn>
                <a:cxn ang="0">
                  <a:pos x="624" y="182"/>
                </a:cxn>
                <a:cxn ang="0">
                  <a:pos x="618" y="132"/>
                </a:cxn>
                <a:cxn ang="0">
                  <a:pos x="602" y="90"/>
                </a:cxn>
                <a:cxn ang="0">
                  <a:pos x="576" y="58"/>
                </a:cxn>
                <a:cxn ang="0">
                  <a:pos x="544" y="34"/>
                </a:cxn>
                <a:cxn ang="0">
                  <a:pos x="504" y="18"/>
                </a:cxn>
                <a:cxn ang="0">
                  <a:pos x="462" y="6"/>
                </a:cxn>
                <a:cxn ang="0">
                  <a:pos x="418" y="2"/>
                </a:cxn>
                <a:cxn ang="0">
                  <a:pos x="372" y="0"/>
                </a:cxn>
                <a:cxn ang="0">
                  <a:pos x="464" y="216"/>
                </a:cxn>
                <a:cxn ang="0">
                  <a:pos x="460" y="234"/>
                </a:cxn>
                <a:cxn ang="0">
                  <a:pos x="448" y="250"/>
                </a:cxn>
                <a:cxn ang="0">
                  <a:pos x="430" y="260"/>
                </a:cxn>
                <a:cxn ang="0">
                  <a:pos x="410" y="264"/>
                </a:cxn>
                <a:cxn ang="0">
                  <a:pos x="170" y="152"/>
                </a:cxn>
                <a:cxn ang="0">
                  <a:pos x="410" y="152"/>
                </a:cxn>
                <a:cxn ang="0">
                  <a:pos x="430" y="156"/>
                </a:cxn>
                <a:cxn ang="0">
                  <a:pos x="446" y="166"/>
                </a:cxn>
                <a:cxn ang="0">
                  <a:pos x="458" y="182"/>
                </a:cxn>
                <a:cxn ang="0">
                  <a:pos x="464" y="202"/>
                </a:cxn>
              </a:cxnLst>
              <a:rect l="0" t="0" r="r" b="b"/>
              <a:pathLst>
                <a:path w="624" h="700">
                  <a:moveTo>
                    <a:pt x="372" y="0"/>
                  </a:moveTo>
                  <a:lnTo>
                    <a:pt x="0" y="0"/>
                  </a:lnTo>
                  <a:lnTo>
                    <a:pt x="0" y="700"/>
                  </a:lnTo>
                  <a:lnTo>
                    <a:pt x="0" y="700"/>
                  </a:lnTo>
                  <a:lnTo>
                    <a:pt x="170" y="700"/>
                  </a:lnTo>
                  <a:lnTo>
                    <a:pt x="170" y="700"/>
                  </a:lnTo>
                  <a:lnTo>
                    <a:pt x="170" y="416"/>
                  </a:lnTo>
                  <a:lnTo>
                    <a:pt x="170" y="416"/>
                  </a:lnTo>
                  <a:lnTo>
                    <a:pt x="358" y="416"/>
                  </a:lnTo>
                  <a:lnTo>
                    <a:pt x="358" y="416"/>
                  </a:lnTo>
                  <a:lnTo>
                    <a:pt x="378" y="418"/>
                  </a:lnTo>
                  <a:lnTo>
                    <a:pt x="396" y="424"/>
                  </a:lnTo>
                  <a:lnTo>
                    <a:pt x="412" y="434"/>
                  </a:lnTo>
                  <a:lnTo>
                    <a:pt x="426" y="446"/>
                  </a:lnTo>
                  <a:lnTo>
                    <a:pt x="438" y="460"/>
                  </a:lnTo>
                  <a:lnTo>
                    <a:pt x="448" y="478"/>
                  </a:lnTo>
                  <a:lnTo>
                    <a:pt x="452" y="496"/>
                  </a:lnTo>
                  <a:lnTo>
                    <a:pt x="454" y="516"/>
                  </a:lnTo>
                  <a:lnTo>
                    <a:pt x="454" y="700"/>
                  </a:lnTo>
                  <a:lnTo>
                    <a:pt x="622" y="700"/>
                  </a:lnTo>
                  <a:lnTo>
                    <a:pt x="622" y="474"/>
                  </a:lnTo>
                  <a:lnTo>
                    <a:pt x="622" y="474"/>
                  </a:lnTo>
                  <a:lnTo>
                    <a:pt x="620" y="454"/>
                  </a:lnTo>
                  <a:lnTo>
                    <a:pt x="616" y="438"/>
                  </a:lnTo>
                  <a:lnTo>
                    <a:pt x="612" y="422"/>
                  </a:lnTo>
                  <a:lnTo>
                    <a:pt x="606" y="408"/>
                  </a:lnTo>
                  <a:lnTo>
                    <a:pt x="598" y="396"/>
                  </a:lnTo>
                  <a:lnTo>
                    <a:pt x="590" y="384"/>
                  </a:lnTo>
                  <a:lnTo>
                    <a:pt x="580" y="374"/>
                  </a:lnTo>
                  <a:lnTo>
                    <a:pt x="570" y="366"/>
                  </a:lnTo>
                  <a:lnTo>
                    <a:pt x="552" y="352"/>
                  </a:lnTo>
                  <a:lnTo>
                    <a:pt x="536" y="344"/>
                  </a:lnTo>
                  <a:lnTo>
                    <a:pt x="520" y="338"/>
                  </a:lnTo>
                  <a:lnTo>
                    <a:pt x="520" y="338"/>
                  </a:lnTo>
                  <a:lnTo>
                    <a:pt x="536" y="330"/>
                  </a:lnTo>
                  <a:lnTo>
                    <a:pt x="552" y="322"/>
                  </a:lnTo>
                  <a:lnTo>
                    <a:pt x="572" y="306"/>
                  </a:lnTo>
                  <a:lnTo>
                    <a:pt x="582" y="298"/>
                  </a:lnTo>
                  <a:lnTo>
                    <a:pt x="590" y="286"/>
                  </a:lnTo>
                  <a:lnTo>
                    <a:pt x="600" y="274"/>
                  </a:lnTo>
                  <a:lnTo>
                    <a:pt x="608" y="260"/>
                  </a:lnTo>
                  <a:lnTo>
                    <a:pt x="614" y="244"/>
                  </a:lnTo>
                  <a:lnTo>
                    <a:pt x="618" y="226"/>
                  </a:lnTo>
                  <a:lnTo>
                    <a:pt x="622" y="206"/>
                  </a:lnTo>
                  <a:lnTo>
                    <a:pt x="624" y="182"/>
                  </a:lnTo>
                  <a:lnTo>
                    <a:pt x="624" y="182"/>
                  </a:lnTo>
                  <a:lnTo>
                    <a:pt x="622" y="156"/>
                  </a:lnTo>
                  <a:lnTo>
                    <a:pt x="618" y="132"/>
                  </a:lnTo>
                  <a:lnTo>
                    <a:pt x="610" y="110"/>
                  </a:lnTo>
                  <a:lnTo>
                    <a:pt x="602" y="90"/>
                  </a:lnTo>
                  <a:lnTo>
                    <a:pt x="590" y="74"/>
                  </a:lnTo>
                  <a:lnTo>
                    <a:pt x="576" y="58"/>
                  </a:lnTo>
                  <a:lnTo>
                    <a:pt x="560" y="46"/>
                  </a:lnTo>
                  <a:lnTo>
                    <a:pt x="544" y="34"/>
                  </a:lnTo>
                  <a:lnTo>
                    <a:pt x="524" y="26"/>
                  </a:lnTo>
                  <a:lnTo>
                    <a:pt x="504" y="18"/>
                  </a:lnTo>
                  <a:lnTo>
                    <a:pt x="484" y="12"/>
                  </a:lnTo>
                  <a:lnTo>
                    <a:pt x="462" y="6"/>
                  </a:lnTo>
                  <a:lnTo>
                    <a:pt x="440" y="4"/>
                  </a:lnTo>
                  <a:lnTo>
                    <a:pt x="418" y="2"/>
                  </a:lnTo>
                  <a:lnTo>
                    <a:pt x="372" y="0"/>
                  </a:lnTo>
                  <a:lnTo>
                    <a:pt x="372" y="0"/>
                  </a:lnTo>
                  <a:close/>
                  <a:moveTo>
                    <a:pt x="464" y="216"/>
                  </a:moveTo>
                  <a:lnTo>
                    <a:pt x="464" y="216"/>
                  </a:lnTo>
                  <a:lnTo>
                    <a:pt x="462" y="226"/>
                  </a:lnTo>
                  <a:lnTo>
                    <a:pt x="460" y="234"/>
                  </a:lnTo>
                  <a:lnTo>
                    <a:pt x="454" y="242"/>
                  </a:lnTo>
                  <a:lnTo>
                    <a:pt x="448" y="250"/>
                  </a:lnTo>
                  <a:lnTo>
                    <a:pt x="440" y="256"/>
                  </a:lnTo>
                  <a:lnTo>
                    <a:pt x="430" y="260"/>
                  </a:lnTo>
                  <a:lnTo>
                    <a:pt x="420" y="264"/>
                  </a:lnTo>
                  <a:lnTo>
                    <a:pt x="410" y="264"/>
                  </a:lnTo>
                  <a:lnTo>
                    <a:pt x="170" y="266"/>
                  </a:lnTo>
                  <a:lnTo>
                    <a:pt x="170" y="152"/>
                  </a:lnTo>
                  <a:lnTo>
                    <a:pt x="410" y="152"/>
                  </a:lnTo>
                  <a:lnTo>
                    <a:pt x="410" y="152"/>
                  </a:lnTo>
                  <a:lnTo>
                    <a:pt x="420" y="154"/>
                  </a:lnTo>
                  <a:lnTo>
                    <a:pt x="430" y="156"/>
                  </a:lnTo>
                  <a:lnTo>
                    <a:pt x="440" y="160"/>
                  </a:lnTo>
                  <a:lnTo>
                    <a:pt x="446" y="166"/>
                  </a:lnTo>
                  <a:lnTo>
                    <a:pt x="454" y="174"/>
                  </a:lnTo>
                  <a:lnTo>
                    <a:pt x="458" y="182"/>
                  </a:lnTo>
                  <a:lnTo>
                    <a:pt x="462" y="192"/>
                  </a:lnTo>
                  <a:lnTo>
                    <a:pt x="464" y="202"/>
                  </a:lnTo>
                  <a:lnTo>
                    <a:pt x="464" y="216"/>
                  </a:lnTo>
                  <a:close/>
                </a:path>
              </a:pathLst>
            </a:custGeom>
            <a:grpFill/>
            <a:ln w="9525">
              <a:noFill/>
              <a:round/>
              <a:headEnd/>
              <a:tailEnd/>
            </a:ln>
          </p:spPr>
          <p:txBody>
            <a:bodyPr/>
            <a:lstStyle/>
            <a:p>
              <a:endParaRPr lang="en-US" sz="3087"/>
            </a:p>
          </p:txBody>
        </p:sp>
        <p:sp>
          <p:nvSpPr>
            <p:cNvPr id="7" name="Freeform 57">
              <a:extLst>
                <a:ext uri="{FF2B5EF4-FFF2-40B4-BE49-F238E27FC236}">
                  <a16:creationId xmlns:a16="http://schemas.microsoft.com/office/drawing/2014/main" id="{36D6BBD0-F0B9-4E56-BD27-B41B8AC54818}"/>
                </a:ext>
              </a:extLst>
            </p:cNvPr>
            <p:cNvSpPr>
              <a:spLocks noChangeAspect="1"/>
            </p:cNvSpPr>
            <p:nvPr userDrawn="1"/>
          </p:nvSpPr>
          <p:spPr bwMode="auto">
            <a:xfrm>
              <a:off x="914400" y="6069013"/>
              <a:ext cx="213102" cy="227213"/>
            </a:xfrm>
            <a:custGeom>
              <a:avLst/>
              <a:gdLst/>
              <a:ahLst/>
              <a:cxnLst>
                <a:cxn ang="0">
                  <a:pos x="654" y="532"/>
                </a:cxn>
                <a:cxn ang="0">
                  <a:pos x="424" y="534"/>
                </a:cxn>
                <a:cxn ang="0">
                  <a:pos x="342" y="530"/>
                </a:cxn>
                <a:cxn ang="0">
                  <a:pos x="318" y="526"/>
                </a:cxn>
                <a:cxn ang="0">
                  <a:pos x="278" y="514"/>
                </a:cxn>
                <a:cxn ang="0">
                  <a:pos x="244" y="496"/>
                </a:cxn>
                <a:cxn ang="0">
                  <a:pos x="218" y="474"/>
                </a:cxn>
                <a:cxn ang="0">
                  <a:pos x="196" y="448"/>
                </a:cxn>
                <a:cxn ang="0">
                  <a:pos x="182" y="420"/>
                </a:cxn>
                <a:cxn ang="0">
                  <a:pos x="172" y="390"/>
                </a:cxn>
                <a:cxn ang="0">
                  <a:pos x="168" y="344"/>
                </a:cxn>
                <a:cxn ang="0">
                  <a:pos x="168" y="326"/>
                </a:cxn>
                <a:cxn ang="0">
                  <a:pos x="174" y="292"/>
                </a:cxn>
                <a:cxn ang="0">
                  <a:pos x="186" y="262"/>
                </a:cxn>
                <a:cxn ang="0">
                  <a:pos x="204" y="234"/>
                </a:cxn>
                <a:cxn ang="0">
                  <a:pos x="224" y="212"/>
                </a:cxn>
                <a:cxn ang="0">
                  <a:pos x="252" y="192"/>
                </a:cxn>
                <a:cxn ang="0">
                  <a:pos x="282" y="176"/>
                </a:cxn>
                <a:cxn ang="0">
                  <a:pos x="318" y="166"/>
                </a:cxn>
                <a:cxn ang="0">
                  <a:pos x="336" y="164"/>
                </a:cxn>
                <a:cxn ang="0">
                  <a:pos x="406" y="160"/>
                </a:cxn>
                <a:cxn ang="0">
                  <a:pos x="652" y="160"/>
                </a:cxn>
                <a:cxn ang="0">
                  <a:pos x="658" y="0"/>
                </a:cxn>
                <a:cxn ang="0">
                  <a:pos x="352" y="2"/>
                </a:cxn>
                <a:cxn ang="0">
                  <a:pos x="324" y="4"/>
                </a:cxn>
                <a:cxn ang="0">
                  <a:pos x="248" y="16"/>
                </a:cxn>
                <a:cxn ang="0">
                  <a:pos x="206" y="30"/>
                </a:cxn>
                <a:cxn ang="0">
                  <a:pos x="186" y="40"/>
                </a:cxn>
                <a:cxn ang="0">
                  <a:pos x="148" y="64"/>
                </a:cxn>
                <a:cxn ang="0">
                  <a:pos x="114" y="92"/>
                </a:cxn>
                <a:cxn ang="0">
                  <a:pos x="84" y="124"/>
                </a:cxn>
                <a:cxn ang="0">
                  <a:pos x="70" y="142"/>
                </a:cxn>
                <a:cxn ang="0">
                  <a:pos x="40" y="188"/>
                </a:cxn>
                <a:cxn ang="0">
                  <a:pos x="18" y="240"/>
                </a:cxn>
                <a:cxn ang="0">
                  <a:pos x="4" y="294"/>
                </a:cxn>
                <a:cxn ang="0">
                  <a:pos x="0" y="350"/>
                </a:cxn>
                <a:cxn ang="0">
                  <a:pos x="2" y="386"/>
                </a:cxn>
                <a:cxn ang="0">
                  <a:pos x="6" y="420"/>
                </a:cxn>
                <a:cxn ang="0">
                  <a:pos x="30" y="496"/>
                </a:cxn>
                <a:cxn ang="0">
                  <a:pos x="72" y="562"/>
                </a:cxn>
                <a:cxn ang="0">
                  <a:pos x="128" y="618"/>
                </a:cxn>
                <a:cxn ang="0">
                  <a:pos x="198" y="662"/>
                </a:cxn>
                <a:cxn ang="0">
                  <a:pos x="226" y="672"/>
                </a:cxn>
                <a:cxn ang="0">
                  <a:pos x="290" y="690"/>
                </a:cxn>
                <a:cxn ang="0">
                  <a:pos x="350" y="698"/>
                </a:cxn>
                <a:cxn ang="0">
                  <a:pos x="388" y="700"/>
                </a:cxn>
                <a:cxn ang="0">
                  <a:pos x="444" y="702"/>
                </a:cxn>
                <a:cxn ang="0">
                  <a:pos x="660" y="702"/>
                </a:cxn>
                <a:cxn ang="0">
                  <a:pos x="654" y="532"/>
                </a:cxn>
              </a:cxnLst>
              <a:rect l="0" t="0" r="r" b="b"/>
              <a:pathLst>
                <a:path w="660" h="702">
                  <a:moveTo>
                    <a:pt x="654" y="532"/>
                  </a:moveTo>
                  <a:lnTo>
                    <a:pt x="654" y="532"/>
                  </a:lnTo>
                  <a:lnTo>
                    <a:pt x="526" y="534"/>
                  </a:lnTo>
                  <a:lnTo>
                    <a:pt x="424" y="534"/>
                  </a:lnTo>
                  <a:lnTo>
                    <a:pt x="378" y="532"/>
                  </a:lnTo>
                  <a:lnTo>
                    <a:pt x="342" y="530"/>
                  </a:lnTo>
                  <a:lnTo>
                    <a:pt x="342" y="530"/>
                  </a:lnTo>
                  <a:lnTo>
                    <a:pt x="318" y="526"/>
                  </a:lnTo>
                  <a:lnTo>
                    <a:pt x="298" y="522"/>
                  </a:lnTo>
                  <a:lnTo>
                    <a:pt x="278" y="514"/>
                  </a:lnTo>
                  <a:lnTo>
                    <a:pt x="260" y="506"/>
                  </a:lnTo>
                  <a:lnTo>
                    <a:pt x="244" y="496"/>
                  </a:lnTo>
                  <a:lnTo>
                    <a:pt x="230" y="486"/>
                  </a:lnTo>
                  <a:lnTo>
                    <a:pt x="218" y="474"/>
                  </a:lnTo>
                  <a:lnTo>
                    <a:pt x="206" y="462"/>
                  </a:lnTo>
                  <a:lnTo>
                    <a:pt x="196" y="448"/>
                  </a:lnTo>
                  <a:lnTo>
                    <a:pt x="188" y="434"/>
                  </a:lnTo>
                  <a:lnTo>
                    <a:pt x="182" y="420"/>
                  </a:lnTo>
                  <a:lnTo>
                    <a:pt x="176" y="404"/>
                  </a:lnTo>
                  <a:lnTo>
                    <a:pt x="172" y="390"/>
                  </a:lnTo>
                  <a:lnTo>
                    <a:pt x="170" y="374"/>
                  </a:lnTo>
                  <a:lnTo>
                    <a:pt x="168" y="344"/>
                  </a:lnTo>
                  <a:lnTo>
                    <a:pt x="168" y="344"/>
                  </a:lnTo>
                  <a:lnTo>
                    <a:pt x="168" y="326"/>
                  </a:lnTo>
                  <a:lnTo>
                    <a:pt x="170" y="310"/>
                  </a:lnTo>
                  <a:lnTo>
                    <a:pt x="174" y="292"/>
                  </a:lnTo>
                  <a:lnTo>
                    <a:pt x="180" y="278"/>
                  </a:lnTo>
                  <a:lnTo>
                    <a:pt x="186" y="262"/>
                  </a:lnTo>
                  <a:lnTo>
                    <a:pt x="194" y="248"/>
                  </a:lnTo>
                  <a:lnTo>
                    <a:pt x="204" y="234"/>
                  </a:lnTo>
                  <a:lnTo>
                    <a:pt x="214" y="222"/>
                  </a:lnTo>
                  <a:lnTo>
                    <a:pt x="224" y="212"/>
                  </a:lnTo>
                  <a:lnTo>
                    <a:pt x="238" y="200"/>
                  </a:lnTo>
                  <a:lnTo>
                    <a:pt x="252" y="192"/>
                  </a:lnTo>
                  <a:lnTo>
                    <a:pt x="266" y="184"/>
                  </a:lnTo>
                  <a:lnTo>
                    <a:pt x="282" y="176"/>
                  </a:lnTo>
                  <a:lnTo>
                    <a:pt x="300" y="170"/>
                  </a:lnTo>
                  <a:lnTo>
                    <a:pt x="318" y="166"/>
                  </a:lnTo>
                  <a:lnTo>
                    <a:pt x="336" y="164"/>
                  </a:lnTo>
                  <a:lnTo>
                    <a:pt x="336" y="164"/>
                  </a:lnTo>
                  <a:lnTo>
                    <a:pt x="364" y="162"/>
                  </a:lnTo>
                  <a:lnTo>
                    <a:pt x="406" y="160"/>
                  </a:lnTo>
                  <a:lnTo>
                    <a:pt x="512" y="160"/>
                  </a:lnTo>
                  <a:lnTo>
                    <a:pt x="652" y="160"/>
                  </a:lnTo>
                  <a:lnTo>
                    <a:pt x="658" y="160"/>
                  </a:lnTo>
                  <a:lnTo>
                    <a:pt x="658" y="0"/>
                  </a:lnTo>
                  <a:lnTo>
                    <a:pt x="654" y="0"/>
                  </a:lnTo>
                  <a:lnTo>
                    <a:pt x="352" y="2"/>
                  </a:lnTo>
                  <a:lnTo>
                    <a:pt x="352" y="2"/>
                  </a:lnTo>
                  <a:lnTo>
                    <a:pt x="324" y="4"/>
                  </a:lnTo>
                  <a:lnTo>
                    <a:pt x="288" y="8"/>
                  </a:lnTo>
                  <a:lnTo>
                    <a:pt x="248" y="16"/>
                  </a:lnTo>
                  <a:lnTo>
                    <a:pt x="228" y="22"/>
                  </a:lnTo>
                  <a:lnTo>
                    <a:pt x="206" y="30"/>
                  </a:lnTo>
                  <a:lnTo>
                    <a:pt x="206" y="30"/>
                  </a:lnTo>
                  <a:lnTo>
                    <a:pt x="186" y="40"/>
                  </a:lnTo>
                  <a:lnTo>
                    <a:pt x="168" y="52"/>
                  </a:lnTo>
                  <a:lnTo>
                    <a:pt x="148" y="64"/>
                  </a:lnTo>
                  <a:lnTo>
                    <a:pt x="130" y="76"/>
                  </a:lnTo>
                  <a:lnTo>
                    <a:pt x="114" y="92"/>
                  </a:lnTo>
                  <a:lnTo>
                    <a:pt x="98" y="108"/>
                  </a:lnTo>
                  <a:lnTo>
                    <a:pt x="84" y="124"/>
                  </a:lnTo>
                  <a:lnTo>
                    <a:pt x="70" y="142"/>
                  </a:lnTo>
                  <a:lnTo>
                    <a:pt x="70" y="142"/>
                  </a:lnTo>
                  <a:lnTo>
                    <a:pt x="54" y="164"/>
                  </a:lnTo>
                  <a:lnTo>
                    <a:pt x="40" y="188"/>
                  </a:lnTo>
                  <a:lnTo>
                    <a:pt x="28" y="214"/>
                  </a:lnTo>
                  <a:lnTo>
                    <a:pt x="18" y="240"/>
                  </a:lnTo>
                  <a:lnTo>
                    <a:pt x="10" y="266"/>
                  </a:lnTo>
                  <a:lnTo>
                    <a:pt x="4" y="294"/>
                  </a:lnTo>
                  <a:lnTo>
                    <a:pt x="2" y="322"/>
                  </a:lnTo>
                  <a:lnTo>
                    <a:pt x="0" y="350"/>
                  </a:lnTo>
                  <a:lnTo>
                    <a:pt x="0" y="350"/>
                  </a:lnTo>
                  <a:lnTo>
                    <a:pt x="2" y="386"/>
                  </a:lnTo>
                  <a:lnTo>
                    <a:pt x="6" y="420"/>
                  </a:lnTo>
                  <a:lnTo>
                    <a:pt x="6" y="420"/>
                  </a:lnTo>
                  <a:lnTo>
                    <a:pt x="16" y="460"/>
                  </a:lnTo>
                  <a:lnTo>
                    <a:pt x="30" y="496"/>
                  </a:lnTo>
                  <a:lnTo>
                    <a:pt x="50" y="530"/>
                  </a:lnTo>
                  <a:lnTo>
                    <a:pt x="72" y="562"/>
                  </a:lnTo>
                  <a:lnTo>
                    <a:pt x="98" y="592"/>
                  </a:lnTo>
                  <a:lnTo>
                    <a:pt x="128" y="618"/>
                  </a:lnTo>
                  <a:lnTo>
                    <a:pt x="162" y="642"/>
                  </a:lnTo>
                  <a:lnTo>
                    <a:pt x="198" y="662"/>
                  </a:lnTo>
                  <a:lnTo>
                    <a:pt x="198" y="662"/>
                  </a:lnTo>
                  <a:lnTo>
                    <a:pt x="226" y="672"/>
                  </a:lnTo>
                  <a:lnTo>
                    <a:pt x="266" y="684"/>
                  </a:lnTo>
                  <a:lnTo>
                    <a:pt x="290" y="690"/>
                  </a:lnTo>
                  <a:lnTo>
                    <a:pt x="318" y="694"/>
                  </a:lnTo>
                  <a:lnTo>
                    <a:pt x="350" y="698"/>
                  </a:lnTo>
                  <a:lnTo>
                    <a:pt x="388" y="700"/>
                  </a:lnTo>
                  <a:lnTo>
                    <a:pt x="388" y="700"/>
                  </a:lnTo>
                  <a:lnTo>
                    <a:pt x="444" y="702"/>
                  </a:lnTo>
                  <a:lnTo>
                    <a:pt x="444" y="702"/>
                  </a:lnTo>
                  <a:lnTo>
                    <a:pt x="654" y="702"/>
                  </a:lnTo>
                  <a:lnTo>
                    <a:pt x="660" y="702"/>
                  </a:lnTo>
                  <a:lnTo>
                    <a:pt x="660" y="532"/>
                  </a:lnTo>
                  <a:lnTo>
                    <a:pt x="654" y="532"/>
                  </a:lnTo>
                  <a:close/>
                </a:path>
              </a:pathLst>
            </a:custGeom>
            <a:grpFill/>
            <a:ln w="9525">
              <a:noFill/>
              <a:round/>
              <a:headEnd/>
              <a:tailEnd/>
            </a:ln>
          </p:spPr>
          <p:txBody>
            <a:bodyPr/>
            <a:lstStyle/>
            <a:p>
              <a:endParaRPr lang="en-US" sz="3087"/>
            </a:p>
          </p:txBody>
        </p:sp>
      </p:grpSp>
      <p:grpSp>
        <p:nvGrpSpPr>
          <p:cNvPr id="9" name="Group 8">
            <a:extLst>
              <a:ext uri="{FF2B5EF4-FFF2-40B4-BE49-F238E27FC236}">
                <a16:creationId xmlns:a16="http://schemas.microsoft.com/office/drawing/2014/main" id="{48CFCCC3-247F-4EF3-A24A-34441AD5E60F}"/>
              </a:ext>
            </a:extLst>
          </p:cNvPr>
          <p:cNvGrpSpPr/>
          <p:nvPr userDrawn="1"/>
        </p:nvGrpSpPr>
        <p:grpSpPr>
          <a:xfrm>
            <a:off x="0" y="1765821"/>
            <a:ext cx="13442949" cy="917703"/>
            <a:chOff x="-1" y="5918753"/>
            <a:chExt cx="8999538" cy="867761"/>
          </a:xfrm>
        </p:grpSpPr>
        <p:sp>
          <p:nvSpPr>
            <p:cNvPr id="10" name="Rectangle 9">
              <a:extLst>
                <a:ext uri="{FF2B5EF4-FFF2-40B4-BE49-F238E27FC236}">
                  <a16:creationId xmlns:a16="http://schemas.microsoft.com/office/drawing/2014/main" id="{ACA21FA7-D134-45D6-8F71-29B4AC6EDAEA}"/>
                </a:ext>
              </a:extLst>
            </p:cNvPr>
            <p:cNvSpPr/>
            <p:nvPr userDrawn="1"/>
          </p:nvSpPr>
          <p:spPr bwMode="auto">
            <a:xfrm>
              <a:off x="-1" y="6071810"/>
              <a:ext cx="3306817" cy="714704"/>
            </a:xfrm>
            <a:prstGeom prst="rect">
              <a:avLst/>
            </a:prstGeom>
            <a:solidFill>
              <a:schemeClr val="accent3">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11" name="Rectangle 10">
              <a:extLst>
                <a:ext uri="{FF2B5EF4-FFF2-40B4-BE49-F238E27FC236}">
                  <a16:creationId xmlns:a16="http://schemas.microsoft.com/office/drawing/2014/main" id="{8AF1DAE4-54C3-4F64-A8C9-F4E0F743EB13}"/>
                </a:ext>
              </a:extLst>
            </p:cNvPr>
            <p:cNvSpPr/>
            <p:nvPr userDrawn="1"/>
          </p:nvSpPr>
          <p:spPr bwMode="auto">
            <a:xfrm>
              <a:off x="1331979" y="6430674"/>
              <a:ext cx="7144678" cy="249090"/>
            </a:xfrm>
            <a:prstGeom prst="rect">
              <a:avLst/>
            </a:prstGeom>
            <a:solidFill>
              <a:schemeClr val="bg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12" name="Rectangle 11">
              <a:extLst>
                <a:ext uri="{FF2B5EF4-FFF2-40B4-BE49-F238E27FC236}">
                  <a16:creationId xmlns:a16="http://schemas.microsoft.com/office/drawing/2014/main" id="{B9FBB3A9-E337-4F74-A8BE-E765FF43E4ED}"/>
                </a:ext>
              </a:extLst>
            </p:cNvPr>
            <p:cNvSpPr/>
            <p:nvPr userDrawn="1"/>
          </p:nvSpPr>
          <p:spPr bwMode="auto">
            <a:xfrm>
              <a:off x="-1" y="5918753"/>
              <a:ext cx="7667560" cy="283013"/>
            </a:xfrm>
            <a:prstGeom prst="rect">
              <a:avLst/>
            </a:prstGeom>
            <a:solidFill>
              <a:schemeClr val="accent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13" name="Rectangle 12">
              <a:extLst>
                <a:ext uri="{FF2B5EF4-FFF2-40B4-BE49-F238E27FC236}">
                  <a16:creationId xmlns:a16="http://schemas.microsoft.com/office/drawing/2014/main" id="{48CE7681-CE53-44B5-8B0C-4075C76C7C0D}"/>
                </a:ext>
              </a:extLst>
            </p:cNvPr>
            <p:cNvSpPr/>
            <p:nvPr userDrawn="1"/>
          </p:nvSpPr>
          <p:spPr bwMode="auto">
            <a:xfrm>
              <a:off x="3597220" y="6152903"/>
              <a:ext cx="5402317" cy="171021"/>
            </a:xfrm>
            <a:prstGeom prst="rect">
              <a:avLst/>
            </a:prstGeom>
            <a:solidFill>
              <a:schemeClr val="accent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grpSp>
      <p:sp>
        <p:nvSpPr>
          <p:cNvPr id="15" name="Text Placeholder 14">
            <a:extLst>
              <a:ext uri="{FF2B5EF4-FFF2-40B4-BE49-F238E27FC236}">
                <a16:creationId xmlns:a16="http://schemas.microsoft.com/office/drawing/2014/main" id="{C39187F7-96EC-4503-AB65-8E15C50C6DBF}"/>
              </a:ext>
            </a:extLst>
          </p:cNvPr>
          <p:cNvSpPr>
            <a:spLocks noGrp="1"/>
          </p:cNvSpPr>
          <p:nvPr>
            <p:ph type="body" sz="quarter" idx="10"/>
          </p:nvPr>
        </p:nvSpPr>
        <p:spPr>
          <a:xfrm>
            <a:off x="781050" y="1044575"/>
            <a:ext cx="8064500" cy="500063"/>
          </a:xfrm>
        </p:spPr>
        <p:txBody>
          <a:bodyPr/>
          <a:lstStyle>
            <a:lvl1pPr>
              <a:defRPr sz="3600" cap="all" baseline="0">
                <a:solidFill>
                  <a:schemeClr val="accent3"/>
                </a:solidFill>
                <a:latin typeface="Futura Md BT Bold" panose="020B0802020204020204" pitchFamily="34" charset="0"/>
              </a:defRPr>
            </a:lvl1pPr>
            <a:lvl2pPr>
              <a:defRPr sz="3600">
                <a:solidFill>
                  <a:schemeClr val="accent3"/>
                </a:solidFill>
                <a:latin typeface="Futura Md BT Bold" panose="020B0802020204020204" pitchFamily="34" charset="0"/>
              </a:defRPr>
            </a:lvl2pPr>
            <a:lvl3pPr>
              <a:defRPr sz="3600">
                <a:solidFill>
                  <a:schemeClr val="accent3"/>
                </a:solidFill>
                <a:latin typeface="Futura Md BT Bold" panose="020B0802020204020204" pitchFamily="34" charset="0"/>
              </a:defRPr>
            </a:lvl3pPr>
            <a:lvl4pPr>
              <a:defRPr sz="3600">
                <a:solidFill>
                  <a:schemeClr val="accent3"/>
                </a:solidFill>
                <a:latin typeface="Futura Md BT Bold" panose="020B0802020204020204" pitchFamily="34" charset="0"/>
              </a:defRPr>
            </a:lvl4pPr>
            <a:lvl5pPr>
              <a:defRPr sz="3600">
                <a:solidFill>
                  <a:schemeClr val="accent3"/>
                </a:solidFill>
                <a:latin typeface="Futura Md BT Bold" panose="020B0802020204020204" pitchFamily="34" charset="0"/>
              </a:defRPr>
            </a:lvl5pPr>
          </a:lstStyle>
          <a:p>
            <a:pPr lvl="0"/>
            <a:r>
              <a:rPr lang="en-US" dirty="0"/>
              <a:t>Edit Master text styles</a:t>
            </a:r>
          </a:p>
        </p:txBody>
      </p:sp>
    </p:spTree>
    <p:extLst>
      <p:ext uri="{BB962C8B-B14F-4D97-AF65-F5344CB8AC3E}">
        <p14:creationId xmlns:p14="http://schemas.microsoft.com/office/powerpoint/2010/main" val="18858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AC07C6-42CF-4A79-A415-1C6E63C3183E}"/>
              </a:ext>
            </a:extLst>
          </p:cNvPr>
          <p:cNvGraphicFramePr>
            <a:graphicFrameLocks noChangeAspect="1"/>
          </p:cNvGraphicFramePr>
          <p:nvPr userDrawn="1">
            <p:custDataLst>
              <p:tags r:id="rId2"/>
            </p:custDataLst>
            <p:extLst>
              <p:ext uri="{D42A27DB-BD31-4B8C-83A1-F6EECF244321}">
                <p14:modId xmlns:p14="http://schemas.microsoft.com/office/powerpoint/2010/main" val="309010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C0AC07C6-42CF-4A79-A415-1C6E63C318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87641D8-80FB-4544-9B0C-6172FD4CD153}"/>
              </a:ext>
            </a:extLst>
          </p:cNvPr>
          <p:cNvSpPr/>
          <p:nvPr userDrawn="1">
            <p:custDataLst>
              <p:tags r:id="rId3"/>
            </p:custDataLst>
          </p:nvPr>
        </p:nvSpPr>
        <p:spPr bwMode="auto">
          <a:xfrm>
            <a:off x="0" y="0"/>
            <a:ext cx="158750" cy="15875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Futura Lt BT Light" panose="020B0402020204020303" pitchFamily="34" charset="0"/>
              <a:ea typeface="+mj-ea"/>
              <a:cs typeface="+mj-cs"/>
              <a:sym typeface="Futura Lt BT Light" panose="020B0402020204020303" pitchFamily="34" charset="0"/>
            </a:endParaRPr>
          </a:p>
        </p:txBody>
      </p:sp>
      <p:sp>
        <p:nvSpPr>
          <p:cNvPr id="14" name="Title Placeholder 2"/>
          <p:cNvSpPr>
            <a:spLocks noGrp="1"/>
          </p:cNvSpPr>
          <p:nvPr>
            <p:ph type="title"/>
          </p:nvPr>
        </p:nvSpPr>
        <p:spPr>
          <a:xfrm>
            <a:off x="5667270" y="431799"/>
            <a:ext cx="6994630" cy="612775"/>
          </a:xfrm>
          <a:prstGeom prst="rect">
            <a:avLst/>
          </a:prstGeom>
        </p:spPr>
        <p:txBody>
          <a:bodyPr vert="horz" lIns="0" tIns="0" rIns="0" bIns="0" rtlCol="0" anchor="t">
            <a:noAutofit/>
          </a:bodyPr>
          <a:lstStyle/>
          <a:p>
            <a:r>
              <a:rPr lang="en-US" dirty="0"/>
              <a:t>Click to edit Master title style</a:t>
            </a:r>
            <a:endParaRPr lang="en-GB" dirty="0"/>
          </a:p>
        </p:txBody>
      </p:sp>
      <p:sp>
        <p:nvSpPr>
          <p:cNvPr id="7" name="Picture Placeholder 16"/>
          <p:cNvSpPr>
            <a:spLocks noGrp="1"/>
          </p:cNvSpPr>
          <p:nvPr>
            <p:ph type="pic" sz="quarter" idx="11" hasCustomPrompt="1"/>
          </p:nvPr>
        </p:nvSpPr>
        <p:spPr>
          <a:xfrm>
            <a:off x="1" y="2"/>
            <a:ext cx="4849812" cy="7561263"/>
          </a:xfrm>
          <a:solidFill>
            <a:schemeClr val="bg2"/>
          </a:solidFill>
          <a:ln>
            <a:noFill/>
          </a:ln>
        </p:spPr>
        <p:txBody>
          <a:bodyPr anchor="ctr" anchorCtr="1"/>
          <a:lstStyle>
            <a:lvl1pPr algn="ctr">
              <a:defRPr baseline="0">
                <a:solidFill>
                  <a:schemeClr val="bg1"/>
                </a:solidFill>
              </a:defRPr>
            </a:lvl1pPr>
          </a:lstStyle>
          <a:p>
            <a:r>
              <a:rPr lang="en-GB"/>
              <a:t>Click icon to insert picture</a:t>
            </a:r>
            <a:br>
              <a:rPr lang="en-GB"/>
            </a:br>
            <a:r>
              <a:rPr lang="en-GB"/>
              <a:t>(OR LEAVE BLANK FOR</a:t>
            </a:r>
            <a:br>
              <a:rPr lang="en-GB"/>
            </a:br>
            <a:r>
              <a:rPr lang="en-GB"/>
              <a:t>BLACK COLOUR BLOCK)</a:t>
            </a:r>
          </a:p>
        </p:txBody>
      </p:sp>
      <p:sp>
        <p:nvSpPr>
          <p:cNvPr id="8" name="Text Placeholder 3"/>
          <p:cNvSpPr>
            <a:spLocks noGrp="1"/>
          </p:cNvSpPr>
          <p:nvPr>
            <p:ph type="body" sz="quarter" idx="10" hasCustomPrompt="1"/>
          </p:nvPr>
        </p:nvSpPr>
        <p:spPr>
          <a:xfrm>
            <a:off x="5667270" y="1509998"/>
            <a:ext cx="6994630" cy="1779974"/>
          </a:xfrm>
        </p:spPr>
        <p:txBody>
          <a:bodyPr wrap="square">
            <a:spAutoFit/>
          </a:bodyPr>
          <a:lstStyle>
            <a:lvl1pPr>
              <a:defRPr sz="1800" cap="none" baseline="0">
                <a:solidFill>
                  <a:schemeClr val="tx1">
                    <a:lumMod val="85000"/>
                    <a:lumOff val="15000"/>
                  </a:schemeClr>
                </a:solidFill>
                <a:latin typeface="+mn-lt"/>
              </a:defRPr>
            </a:lvl1pPr>
            <a:lvl2pPr>
              <a:defRPr sz="1800" cap="all" baseline="0">
                <a:solidFill>
                  <a:schemeClr val="tx1">
                    <a:lumMod val="85000"/>
                    <a:lumOff val="15000"/>
                  </a:schemeClr>
                </a:solidFill>
                <a:latin typeface="+mn-lt"/>
              </a:defRPr>
            </a:lvl2pPr>
            <a:lvl3pPr>
              <a:defRPr sz="1800">
                <a:solidFill>
                  <a:schemeClr val="tx1">
                    <a:lumMod val="85000"/>
                    <a:lumOff val="15000"/>
                  </a:schemeClr>
                </a:solidFill>
                <a:latin typeface="+mn-lt"/>
              </a:defRPr>
            </a:lvl3pPr>
            <a:lvl4pPr marL="227047" indent="-227047">
              <a:buFont typeface="Arial" panose="020B0604020202020204" pitchFamily="34" charset="0"/>
              <a:buChar cha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9" name="TextBox 8">
            <a:extLst>
              <a:ext uri="{FF2B5EF4-FFF2-40B4-BE49-F238E27FC236}">
                <a16:creationId xmlns:a16="http://schemas.microsoft.com/office/drawing/2014/main" id="{A57F77C5-A044-4709-AAB1-1782CD098F82}"/>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3856032854"/>
      </p:ext>
    </p:extLst>
  </p:cSld>
  <p:clrMapOvr>
    <a:masterClrMapping/>
  </p:clrMapOvr>
  <p:extLst>
    <p:ext uri="{DCECCB84-F9BA-43D5-87BE-67443E8EF086}">
      <p15:sldGuideLst xmlns:p15="http://schemas.microsoft.com/office/powerpoint/2012/main">
        <p15:guide id="1" pos="35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hasCustomPrompt="1"/>
          </p:nvPr>
        </p:nvSpPr>
        <p:spPr>
          <a:xfrm>
            <a:off x="781049" y="1512888"/>
            <a:ext cx="5795963" cy="2792412"/>
          </a:xfrm>
        </p:spPr>
        <p:txBody>
          <a:bodyPr/>
          <a:lstStyle>
            <a:lvl2pPr>
              <a:defRPr cap="all" baseline="0">
                <a:solidFill>
                  <a:schemeClr val="tx1"/>
                </a:solidFill>
              </a:defRPr>
            </a:lvl2pPr>
            <a:lvl3pPr>
              <a:defRPr>
                <a:solidFill>
                  <a:schemeClr val="tx1"/>
                </a:solidFill>
                <a:latin typeface="+mn-lt"/>
              </a:defRPr>
            </a:lvl3pPr>
            <a:lvl4pPr marL="227047" indent="-227047">
              <a:buFont typeface="Arial" panose="020B0604020202020204" pitchFamily="34" charset="0"/>
              <a:buChar cha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7" name="Text Placeholder 5"/>
          <p:cNvSpPr>
            <a:spLocks noGrp="1"/>
          </p:cNvSpPr>
          <p:nvPr>
            <p:ph type="body" sz="quarter" idx="11" hasCustomPrompt="1"/>
          </p:nvPr>
        </p:nvSpPr>
        <p:spPr>
          <a:xfrm>
            <a:off x="6865938" y="1512888"/>
            <a:ext cx="5785011" cy="2792412"/>
          </a:xfrm>
        </p:spPr>
        <p:txBody>
          <a:bodyPr/>
          <a:lstStyle>
            <a:lvl2pPr>
              <a:defRPr cap="all" baseline="0">
                <a:solidFill>
                  <a:schemeClr val="tx1"/>
                </a:solidFill>
              </a:defRPr>
            </a:lvl2pPr>
            <a:lvl3pPr>
              <a:defRPr>
                <a:solidFill>
                  <a:schemeClr val="tx1"/>
                </a:solidFill>
                <a:latin typeface="+mn-lt"/>
              </a:defRPr>
            </a:lvl3pPr>
            <a:lvl4pPr marL="227047" indent="-227047">
              <a:buFont typeface="Arial" panose="020B0604020202020204" pitchFamily="34" charset="0"/>
              <a:buChar cha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0" name="Text Placeholder 4">
            <a:extLst>
              <a:ext uri="{FF2B5EF4-FFF2-40B4-BE49-F238E27FC236}">
                <a16:creationId xmlns:a16="http://schemas.microsoft.com/office/drawing/2014/main" id="{344B0F90-0B17-494F-9056-E3B2034412AC}"/>
              </a:ext>
            </a:extLst>
          </p:cNvPr>
          <p:cNvSpPr>
            <a:spLocks noGrp="1"/>
          </p:cNvSpPr>
          <p:nvPr>
            <p:ph type="body" sz="quarter" idx="12"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2" name="Callout: Down Arrow 11">
            <a:extLst>
              <a:ext uri="{FF2B5EF4-FFF2-40B4-BE49-F238E27FC236}">
                <a16:creationId xmlns:a16="http://schemas.microsoft.com/office/drawing/2014/main" id="{F36AF778-D6B3-4074-A83F-DC619021DD72}"/>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8" name="TextBox 7">
            <a:extLst>
              <a:ext uri="{FF2B5EF4-FFF2-40B4-BE49-F238E27FC236}">
                <a16:creationId xmlns:a16="http://schemas.microsoft.com/office/drawing/2014/main" id="{F18F5BDC-26CE-46DF-A1C7-D3E7067B5D82}"/>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358262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hasCustomPrompt="1"/>
          </p:nvPr>
        </p:nvSpPr>
        <p:spPr>
          <a:xfrm>
            <a:off x="781050" y="1507445"/>
            <a:ext cx="3816350" cy="2792412"/>
          </a:xfrm>
        </p:spPr>
        <p:txBody>
          <a:bodyPr/>
          <a:lstStyle>
            <a:lvl2pPr>
              <a:defRPr cap="all" baseline="0">
                <a:latin typeface="+mn-lt"/>
              </a:defRPr>
            </a:lvl2pPr>
            <a:lvl3pPr>
              <a:defRPr>
                <a:latin typeface="+mn-lt"/>
              </a:defRPr>
            </a:lvl3pPr>
            <a:lvl4pPr marL="227047" indent="-227047">
              <a:buFont typeface="Arial" panose="020B0604020202020204" pitchFamily="34" charset="0"/>
              <a:buChar cha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7" name="Text Placeholder 5"/>
          <p:cNvSpPr>
            <a:spLocks noGrp="1"/>
          </p:cNvSpPr>
          <p:nvPr>
            <p:ph type="body" sz="quarter" idx="11" hasCustomPrompt="1"/>
          </p:nvPr>
        </p:nvSpPr>
        <p:spPr>
          <a:xfrm>
            <a:off x="4849813" y="1512888"/>
            <a:ext cx="3779837" cy="2792412"/>
          </a:xfrm>
        </p:spPr>
        <p:txBody>
          <a:bodyPr/>
          <a:lstStyle>
            <a:lvl2pPr>
              <a:defRPr cap="all" baseline="0">
                <a:latin typeface="+mn-lt"/>
              </a:defRPr>
            </a:lvl2pPr>
            <a:lvl3pPr>
              <a:defRPr>
                <a:latin typeface="+mn-lt"/>
              </a:defRPr>
            </a:lvl3pPr>
            <a:lvl4pPr marL="227047" indent="-227047">
              <a:buFont typeface="Arial" panose="020B0604020202020204" pitchFamily="34" charset="0"/>
              <a:buChar cha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8" name="Text Placeholder 5"/>
          <p:cNvSpPr>
            <a:spLocks noGrp="1"/>
          </p:cNvSpPr>
          <p:nvPr>
            <p:ph type="body" sz="quarter" idx="12" hasCustomPrompt="1"/>
          </p:nvPr>
        </p:nvSpPr>
        <p:spPr>
          <a:xfrm>
            <a:off x="8845551" y="1512888"/>
            <a:ext cx="3805400" cy="2792412"/>
          </a:xfrm>
        </p:spPr>
        <p:txBody>
          <a:bodyPr/>
          <a:lstStyle>
            <a:lvl2pPr>
              <a:defRPr cap="all" baseline="0">
                <a:latin typeface="+mn-lt"/>
              </a:defRPr>
            </a:lvl2pPr>
            <a:lvl3pPr>
              <a:defRPr>
                <a:latin typeface="+mn-lt"/>
              </a:defRPr>
            </a:lvl3pPr>
            <a:lvl4pPr marL="227047" indent="-227047">
              <a:buFont typeface="Arial" panose="020B0604020202020204" pitchFamily="34" charset="0"/>
              <a:buChar cha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1" name="Text Placeholder 4">
            <a:extLst>
              <a:ext uri="{FF2B5EF4-FFF2-40B4-BE49-F238E27FC236}">
                <a16:creationId xmlns:a16="http://schemas.microsoft.com/office/drawing/2014/main" id="{6CAB3114-F2EB-44C9-92E1-B2B40D59840A}"/>
              </a:ext>
            </a:extLst>
          </p:cNvPr>
          <p:cNvSpPr>
            <a:spLocks noGrp="1"/>
          </p:cNvSpPr>
          <p:nvPr>
            <p:ph type="body" sz="quarter" idx="13"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4" name="Callout: Down Arrow 13">
            <a:extLst>
              <a:ext uri="{FF2B5EF4-FFF2-40B4-BE49-F238E27FC236}">
                <a16:creationId xmlns:a16="http://schemas.microsoft.com/office/drawing/2014/main" id="{00D7B5E0-747B-4E54-8728-5167000A83D0}"/>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9" name="TextBox 8">
            <a:extLst>
              <a:ext uri="{FF2B5EF4-FFF2-40B4-BE49-F238E27FC236}">
                <a16:creationId xmlns:a16="http://schemas.microsoft.com/office/drawing/2014/main" id="{069A4E27-0D64-4C32-ABD0-EBD3DBB368D0}"/>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41580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hasCustomPrompt="1"/>
          </p:nvPr>
        </p:nvSpPr>
        <p:spPr>
          <a:xfrm>
            <a:off x="781050" y="1507445"/>
            <a:ext cx="3816350" cy="462870"/>
          </a:xfrm>
        </p:spPr>
        <p:txBody>
          <a:bodyPr/>
          <a:lstStyle>
            <a:lvl1pPr>
              <a:defRPr/>
            </a:lvl1pPr>
          </a:lstStyle>
          <a:p>
            <a:pPr lvl="0"/>
            <a:r>
              <a:rPr lang="en-US" dirty="0"/>
              <a:t>Click to add text</a:t>
            </a:r>
            <a:endParaRPr lang="en-GB" dirty="0"/>
          </a:p>
        </p:txBody>
      </p:sp>
      <p:sp>
        <p:nvSpPr>
          <p:cNvPr id="7" name="Text Placeholder 5"/>
          <p:cNvSpPr>
            <a:spLocks noGrp="1"/>
          </p:cNvSpPr>
          <p:nvPr>
            <p:ph type="body" sz="quarter" idx="11" hasCustomPrompt="1"/>
          </p:nvPr>
        </p:nvSpPr>
        <p:spPr>
          <a:xfrm>
            <a:off x="4849813" y="1512888"/>
            <a:ext cx="3779837" cy="462870"/>
          </a:xfrm>
        </p:spPr>
        <p:txBody>
          <a:bodyPr/>
          <a:lstStyle>
            <a:lvl1pPr>
              <a:defRPr/>
            </a:lvl1pPr>
          </a:lstStyle>
          <a:p>
            <a:pPr lvl="0"/>
            <a:r>
              <a:rPr lang="en-US" dirty="0"/>
              <a:t>Click to add text</a:t>
            </a:r>
            <a:endParaRPr lang="en-GB" dirty="0"/>
          </a:p>
        </p:txBody>
      </p:sp>
      <p:sp>
        <p:nvSpPr>
          <p:cNvPr id="8" name="Text Placeholder 5"/>
          <p:cNvSpPr>
            <a:spLocks noGrp="1"/>
          </p:cNvSpPr>
          <p:nvPr>
            <p:ph type="body" sz="quarter" idx="12" hasCustomPrompt="1"/>
          </p:nvPr>
        </p:nvSpPr>
        <p:spPr>
          <a:xfrm>
            <a:off x="8845551" y="1512888"/>
            <a:ext cx="3805400" cy="462870"/>
          </a:xfrm>
        </p:spPr>
        <p:txBody>
          <a:bodyPr/>
          <a:lstStyle>
            <a:lvl1pPr>
              <a:defRPr/>
            </a:lvl1pPr>
          </a:lstStyle>
          <a:p>
            <a:pPr lvl="0"/>
            <a:r>
              <a:rPr lang="en-US" dirty="0"/>
              <a:t>Click to add text</a:t>
            </a:r>
            <a:endParaRPr lang="en-GB" dirty="0"/>
          </a:p>
        </p:txBody>
      </p:sp>
      <p:sp>
        <p:nvSpPr>
          <p:cNvPr id="11" name="Text Placeholder 4">
            <a:extLst>
              <a:ext uri="{FF2B5EF4-FFF2-40B4-BE49-F238E27FC236}">
                <a16:creationId xmlns:a16="http://schemas.microsoft.com/office/drawing/2014/main" id="{6CAB3114-F2EB-44C9-92E1-B2B40D59840A}"/>
              </a:ext>
            </a:extLst>
          </p:cNvPr>
          <p:cNvSpPr>
            <a:spLocks noGrp="1"/>
          </p:cNvSpPr>
          <p:nvPr>
            <p:ph type="body" sz="quarter" idx="13"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4" name="Picture Placeholder 3">
            <a:extLst>
              <a:ext uri="{FF2B5EF4-FFF2-40B4-BE49-F238E27FC236}">
                <a16:creationId xmlns:a16="http://schemas.microsoft.com/office/drawing/2014/main" id="{A54475AF-4A5B-4014-9453-125D33AF8A0B}"/>
              </a:ext>
            </a:extLst>
          </p:cNvPr>
          <p:cNvSpPr>
            <a:spLocks noGrp="1"/>
          </p:cNvSpPr>
          <p:nvPr>
            <p:ph type="pic" sz="quarter" idx="14"/>
          </p:nvPr>
        </p:nvSpPr>
        <p:spPr>
          <a:xfrm>
            <a:off x="781050" y="4752976"/>
            <a:ext cx="3816350" cy="2124074"/>
          </a:xfrm>
          <a:noFill/>
          <a:ln>
            <a:noFill/>
          </a:ln>
        </p:spPr>
        <p:txBody>
          <a:bodyPr/>
          <a:lstStyle/>
          <a:p>
            <a:endParaRPr lang="nb-NO" dirty="0"/>
          </a:p>
        </p:txBody>
      </p:sp>
      <p:sp>
        <p:nvSpPr>
          <p:cNvPr id="12" name="Picture Placeholder 3">
            <a:extLst>
              <a:ext uri="{FF2B5EF4-FFF2-40B4-BE49-F238E27FC236}">
                <a16:creationId xmlns:a16="http://schemas.microsoft.com/office/drawing/2014/main" id="{8ECD73A6-8B85-419D-A198-AA2B9B199EDA}"/>
              </a:ext>
            </a:extLst>
          </p:cNvPr>
          <p:cNvSpPr>
            <a:spLocks noGrp="1"/>
          </p:cNvSpPr>
          <p:nvPr>
            <p:ph type="pic" sz="quarter" idx="15"/>
          </p:nvPr>
        </p:nvSpPr>
        <p:spPr>
          <a:xfrm>
            <a:off x="4849813" y="4752976"/>
            <a:ext cx="3778249" cy="2124074"/>
          </a:xfrm>
          <a:noFill/>
          <a:ln>
            <a:noFill/>
          </a:ln>
        </p:spPr>
        <p:txBody>
          <a:bodyPr/>
          <a:lstStyle/>
          <a:p>
            <a:endParaRPr lang="nb-NO"/>
          </a:p>
        </p:txBody>
      </p:sp>
      <p:sp>
        <p:nvSpPr>
          <p:cNvPr id="13" name="Picture Placeholder 3">
            <a:extLst>
              <a:ext uri="{FF2B5EF4-FFF2-40B4-BE49-F238E27FC236}">
                <a16:creationId xmlns:a16="http://schemas.microsoft.com/office/drawing/2014/main" id="{59C478F4-EEA7-4F8C-8E45-8E96DAFE7AE4}"/>
              </a:ext>
            </a:extLst>
          </p:cNvPr>
          <p:cNvSpPr>
            <a:spLocks noGrp="1"/>
          </p:cNvSpPr>
          <p:nvPr>
            <p:ph type="pic" sz="quarter" idx="16"/>
          </p:nvPr>
        </p:nvSpPr>
        <p:spPr>
          <a:xfrm>
            <a:off x="8834600" y="4752976"/>
            <a:ext cx="3816350" cy="2124074"/>
          </a:xfrm>
          <a:noFill/>
          <a:ln>
            <a:noFill/>
          </a:ln>
        </p:spPr>
        <p:txBody>
          <a:bodyPr/>
          <a:lstStyle/>
          <a:p>
            <a:endParaRPr lang="nb-NO"/>
          </a:p>
        </p:txBody>
      </p:sp>
      <p:grpSp>
        <p:nvGrpSpPr>
          <p:cNvPr id="16" name="Group 15">
            <a:extLst>
              <a:ext uri="{FF2B5EF4-FFF2-40B4-BE49-F238E27FC236}">
                <a16:creationId xmlns:a16="http://schemas.microsoft.com/office/drawing/2014/main" id="{EAD2C0CF-FDBE-4B8B-8159-2151490FEC32}"/>
              </a:ext>
            </a:extLst>
          </p:cNvPr>
          <p:cNvGrpSpPr/>
          <p:nvPr userDrawn="1"/>
        </p:nvGrpSpPr>
        <p:grpSpPr>
          <a:xfrm>
            <a:off x="4724400" y="1512888"/>
            <a:ext cx="4002087" cy="5364162"/>
            <a:chOff x="4724400" y="1512888"/>
            <a:chExt cx="4002087" cy="5364162"/>
          </a:xfrm>
        </p:grpSpPr>
        <p:cxnSp>
          <p:nvCxnSpPr>
            <p:cNvPr id="14" name="Straight Connector 13">
              <a:extLst>
                <a:ext uri="{FF2B5EF4-FFF2-40B4-BE49-F238E27FC236}">
                  <a16:creationId xmlns:a16="http://schemas.microsoft.com/office/drawing/2014/main" id="{430896FD-FF18-4A9C-A76E-AF48E52FB3CB}"/>
                </a:ext>
              </a:extLst>
            </p:cNvPr>
            <p:cNvCxnSpPr/>
            <p:nvPr userDrawn="1"/>
          </p:nvCxnSpPr>
          <p:spPr bwMode="auto">
            <a:xfrm>
              <a:off x="4724400" y="1512888"/>
              <a:ext cx="0" cy="5364162"/>
            </a:xfrm>
            <a:prstGeom prst="line">
              <a:avLst/>
            </a:prstGeom>
            <a:ln w="6350">
              <a:solidFill>
                <a:schemeClr val="tx1"/>
              </a:solidFill>
              <a:tailEnd type="none"/>
            </a:ln>
          </p:spPr>
        </p:cxnSp>
        <p:cxnSp>
          <p:nvCxnSpPr>
            <p:cNvPr id="15" name="Straight Connector 14">
              <a:extLst>
                <a:ext uri="{FF2B5EF4-FFF2-40B4-BE49-F238E27FC236}">
                  <a16:creationId xmlns:a16="http://schemas.microsoft.com/office/drawing/2014/main" id="{752F69B7-8620-448B-9F46-187E142990AF}"/>
                </a:ext>
              </a:extLst>
            </p:cNvPr>
            <p:cNvCxnSpPr/>
            <p:nvPr userDrawn="1"/>
          </p:nvCxnSpPr>
          <p:spPr bwMode="auto">
            <a:xfrm>
              <a:off x="8726487" y="1512888"/>
              <a:ext cx="0" cy="5364162"/>
            </a:xfrm>
            <a:prstGeom prst="line">
              <a:avLst/>
            </a:prstGeom>
            <a:ln w="6350">
              <a:solidFill>
                <a:schemeClr val="tx1"/>
              </a:solidFill>
              <a:tailEnd type="none"/>
            </a:ln>
          </p:spPr>
        </p:cxnSp>
      </p:grpSp>
      <p:sp>
        <p:nvSpPr>
          <p:cNvPr id="17" name="Text Placeholder 5">
            <a:extLst>
              <a:ext uri="{FF2B5EF4-FFF2-40B4-BE49-F238E27FC236}">
                <a16:creationId xmlns:a16="http://schemas.microsoft.com/office/drawing/2014/main" id="{6A928A27-B762-4F46-B9A7-2CD937AA898B}"/>
              </a:ext>
            </a:extLst>
          </p:cNvPr>
          <p:cNvSpPr>
            <a:spLocks noGrp="1"/>
          </p:cNvSpPr>
          <p:nvPr>
            <p:ph type="body" sz="quarter" idx="17" hasCustomPrompt="1"/>
          </p:nvPr>
        </p:nvSpPr>
        <p:spPr>
          <a:xfrm>
            <a:off x="762793" y="1975758"/>
            <a:ext cx="3816350" cy="2401873"/>
          </a:xfrm>
        </p:spPr>
        <p:txBody>
          <a:bodyPr/>
          <a:lstStyle>
            <a:lvl2pPr>
              <a:defRPr>
                <a:solidFill>
                  <a:schemeClr val="tx1"/>
                </a:solidFill>
                <a:latin typeface="+mn-lt"/>
              </a:defRPr>
            </a:lvl2pPr>
            <a:lvl3pPr>
              <a:defRPr>
                <a:solidFill>
                  <a:schemeClr val="tx1"/>
                </a:solidFill>
                <a:latin typeface="+mn-lt"/>
              </a:defRPr>
            </a:lvl3pPr>
            <a:lvl4pPr marL="227047" indent="-227047">
              <a:buFont typeface="Arial" panose="020B0604020202020204" pitchFamily="34" charset="0"/>
              <a:buChar char="•"/>
              <a:defRPr>
                <a:solidFill>
                  <a:schemeClr val="tx1"/>
                </a:solidFill>
                <a:latin typeface="+mn-lt"/>
              </a:defRPr>
            </a:lvl4pPr>
            <a:lvl5pPr>
              <a:defRPr>
                <a:solidFill>
                  <a:schemeClr val="tx1"/>
                </a:solidFill>
                <a:latin typeface="+mn-lt"/>
              </a:defRPr>
            </a:lvl5pPr>
          </a:lstStyle>
          <a:p>
            <a:pPr lvl="2"/>
            <a:r>
              <a:rPr lang="en-US" dirty="0"/>
              <a:t>Third level</a:t>
            </a:r>
          </a:p>
          <a:p>
            <a:pPr lvl="3"/>
            <a:r>
              <a:rPr lang="en-US" dirty="0"/>
              <a:t>Fourth level</a:t>
            </a:r>
          </a:p>
          <a:p>
            <a:pPr lvl="5"/>
            <a:r>
              <a:rPr lang="en-US" dirty="0"/>
              <a:t>Fifth level</a:t>
            </a:r>
            <a:endParaRPr lang="en-GB" dirty="0"/>
          </a:p>
        </p:txBody>
      </p:sp>
      <p:sp>
        <p:nvSpPr>
          <p:cNvPr id="18" name="Text Placeholder 5">
            <a:extLst>
              <a:ext uri="{FF2B5EF4-FFF2-40B4-BE49-F238E27FC236}">
                <a16:creationId xmlns:a16="http://schemas.microsoft.com/office/drawing/2014/main" id="{42BAA5CF-275F-4D55-AD2E-28F5F62E4B44}"/>
              </a:ext>
            </a:extLst>
          </p:cNvPr>
          <p:cNvSpPr>
            <a:spLocks noGrp="1"/>
          </p:cNvSpPr>
          <p:nvPr>
            <p:ph type="body" sz="quarter" idx="18" hasCustomPrompt="1"/>
          </p:nvPr>
        </p:nvSpPr>
        <p:spPr>
          <a:xfrm>
            <a:off x="4831556" y="1981201"/>
            <a:ext cx="3779837" cy="2401873"/>
          </a:xfrm>
        </p:spPr>
        <p:txBody>
          <a:bodyPr/>
          <a:lstStyle>
            <a:lvl2pPr>
              <a:defRPr sz="1600">
                <a:solidFill>
                  <a:schemeClr val="tx1"/>
                </a:solidFill>
                <a:latin typeface="+mn-lt"/>
              </a:defRPr>
            </a:lvl2pPr>
            <a:lvl3pPr>
              <a:defRPr sz="1600">
                <a:solidFill>
                  <a:schemeClr val="tx1"/>
                </a:solidFill>
                <a:latin typeface="+mn-lt"/>
              </a:defRPr>
            </a:lvl3pPr>
            <a:lvl4pPr marL="227047" indent="-227047">
              <a:buFont typeface="Arial" panose="020B0604020202020204" pitchFamily="34" charset="0"/>
              <a:buChar char="•"/>
              <a:defRPr sz="1600">
                <a:solidFill>
                  <a:schemeClr val="tx1"/>
                </a:solidFill>
                <a:latin typeface="+mn-lt"/>
              </a:defRPr>
            </a:lvl4pPr>
            <a:lvl5pPr>
              <a:defRPr sz="1600">
                <a:solidFill>
                  <a:schemeClr val="tx1"/>
                </a:solidFill>
                <a:latin typeface="+mn-lt"/>
              </a:defRPr>
            </a:lvl5pPr>
          </a:lstStyle>
          <a:p>
            <a:pPr lvl="2"/>
            <a:r>
              <a:rPr lang="en-US" dirty="0"/>
              <a:t>Third level</a:t>
            </a:r>
          </a:p>
          <a:p>
            <a:pPr lvl="3"/>
            <a:r>
              <a:rPr lang="en-US" dirty="0"/>
              <a:t>Fourth level</a:t>
            </a:r>
          </a:p>
          <a:p>
            <a:pPr lvl="5"/>
            <a:r>
              <a:rPr lang="en-US" dirty="0"/>
              <a:t>Fifth level</a:t>
            </a:r>
            <a:endParaRPr lang="en-GB" dirty="0"/>
          </a:p>
        </p:txBody>
      </p:sp>
      <p:sp>
        <p:nvSpPr>
          <p:cNvPr id="19" name="Text Placeholder 5">
            <a:extLst>
              <a:ext uri="{FF2B5EF4-FFF2-40B4-BE49-F238E27FC236}">
                <a16:creationId xmlns:a16="http://schemas.microsoft.com/office/drawing/2014/main" id="{075327BD-E6A7-4083-8EAC-88369AE76A9E}"/>
              </a:ext>
            </a:extLst>
          </p:cNvPr>
          <p:cNvSpPr>
            <a:spLocks noGrp="1"/>
          </p:cNvSpPr>
          <p:nvPr>
            <p:ph type="body" sz="quarter" idx="19" hasCustomPrompt="1"/>
          </p:nvPr>
        </p:nvSpPr>
        <p:spPr>
          <a:xfrm>
            <a:off x="8827294" y="1981201"/>
            <a:ext cx="3805400" cy="2401873"/>
          </a:xfrm>
        </p:spPr>
        <p:txBody>
          <a:bodyPr/>
          <a:lstStyle>
            <a:lvl2pPr>
              <a:defRPr sz="1600">
                <a:solidFill>
                  <a:schemeClr val="tx1"/>
                </a:solidFill>
                <a:latin typeface="+mn-lt"/>
              </a:defRPr>
            </a:lvl2pPr>
            <a:lvl3pPr>
              <a:defRPr sz="1600">
                <a:solidFill>
                  <a:schemeClr val="tx1"/>
                </a:solidFill>
                <a:latin typeface="+mn-lt"/>
              </a:defRPr>
            </a:lvl3pPr>
            <a:lvl4pPr marL="227047" indent="-227047">
              <a:buFont typeface="Arial" panose="020B0604020202020204" pitchFamily="34" charset="0"/>
              <a:buChar char="•"/>
              <a:defRPr sz="1600">
                <a:solidFill>
                  <a:schemeClr val="tx1"/>
                </a:solidFill>
                <a:latin typeface="+mn-lt"/>
              </a:defRPr>
            </a:lvl4pPr>
            <a:lvl5pPr>
              <a:defRPr sz="1600">
                <a:solidFill>
                  <a:schemeClr val="tx1"/>
                </a:solidFill>
                <a:latin typeface="+mn-lt"/>
              </a:defRPr>
            </a:lvl5pPr>
          </a:lstStyle>
          <a:p>
            <a:pPr lvl="2"/>
            <a:r>
              <a:rPr lang="en-US" dirty="0"/>
              <a:t>Third level</a:t>
            </a:r>
          </a:p>
          <a:p>
            <a:pPr lvl="3"/>
            <a:r>
              <a:rPr lang="en-US" dirty="0"/>
              <a:t>Fourth level</a:t>
            </a:r>
          </a:p>
          <a:p>
            <a:pPr lvl="5"/>
            <a:r>
              <a:rPr lang="en-US" dirty="0"/>
              <a:t>Fifth level</a:t>
            </a:r>
            <a:endParaRPr lang="en-GB" dirty="0"/>
          </a:p>
        </p:txBody>
      </p:sp>
      <p:sp>
        <p:nvSpPr>
          <p:cNvPr id="21" name="Callout: Down Arrow 20">
            <a:extLst>
              <a:ext uri="{FF2B5EF4-FFF2-40B4-BE49-F238E27FC236}">
                <a16:creationId xmlns:a16="http://schemas.microsoft.com/office/drawing/2014/main" id="{7DFB349D-6345-4C9C-A3A3-36CDB27E1943}"/>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22" name="TextBox 21">
            <a:extLst>
              <a:ext uri="{FF2B5EF4-FFF2-40B4-BE49-F238E27FC236}">
                <a16:creationId xmlns:a16="http://schemas.microsoft.com/office/drawing/2014/main" id="{0735394B-5F34-4F34-83AE-03228266F090}"/>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401046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sg_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3"/>
          <p:cNvSpPr>
            <a:spLocks noGrp="1"/>
          </p:cNvSpPr>
          <p:nvPr>
            <p:ph type="body" sz="quarter" idx="10" hasCustomPrompt="1"/>
          </p:nvPr>
        </p:nvSpPr>
        <p:spPr>
          <a:xfrm>
            <a:off x="781050" y="1512888"/>
            <a:ext cx="3816350" cy="5364162"/>
          </a:xfrm>
          <a:solidFill>
            <a:schemeClr val="bg2"/>
          </a:solidFill>
          <a:ln>
            <a:noFill/>
          </a:ln>
        </p:spPr>
        <p:txBody>
          <a:bodyPr lIns="72000" tIns="72000" rIns="72000" bIns="72000">
            <a:noAutofit/>
          </a:bodyPr>
          <a:lstStyle>
            <a:lvl1pPr>
              <a:defRPr sz="2400" cap="none" baseline="0">
                <a:solidFill>
                  <a:schemeClr val="bg1"/>
                </a:solidFill>
                <a:latin typeface="+mn-lt"/>
              </a:defRPr>
            </a:lvl1pPr>
            <a:lvl2pPr>
              <a:defRPr sz="1600" cap="all" baseline="0">
                <a:solidFill>
                  <a:schemeClr val="bg1"/>
                </a:solidFill>
                <a:latin typeface="+mn-lt"/>
              </a:defRPr>
            </a:lvl2pPr>
            <a:lvl3pPr>
              <a:defRPr sz="1600">
                <a:solidFill>
                  <a:schemeClr val="bg1"/>
                </a:solidFill>
                <a:latin typeface="+mn-lt"/>
              </a:defRPr>
            </a:lvl3pPr>
            <a:lvl4pPr marL="227047" indent="-227047">
              <a:buClr>
                <a:schemeClr val="bg1"/>
              </a:buClr>
              <a:buFont typeface="Arial" panose="020B0604020202020204" pitchFamily="34" charset="0"/>
              <a:buChar char="•"/>
              <a:defRPr sz="1600">
                <a:solidFill>
                  <a:schemeClr val="bg1"/>
                </a:solidFill>
                <a:latin typeface="+mn-lt"/>
              </a:defRPr>
            </a:lvl4pPr>
            <a:lvl5pPr>
              <a:buClr>
                <a:schemeClr val="bg1"/>
              </a:buClr>
              <a:defRPr sz="1600">
                <a:solidFill>
                  <a:schemeClr val="bg1"/>
                </a:solidFill>
                <a:latin typeface="+mn-lt"/>
              </a:defRPr>
            </a:lvl5pPr>
            <a:lvl6pPr>
              <a:buClr>
                <a:schemeClr val="bg1"/>
              </a:buCl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6" name="Text Placeholder 5"/>
          <p:cNvSpPr>
            <a:spLocks noGrp="1"/>
          </p:cNvSpPr>
          <p:nvPr>
            <p:ph type="body" sz="quarter" idx="11" hasCustomPrompt="1"/>
          </p:nvPr>
        </p:nvSpPr>
        <p:spPr>
          <a:xfrm>
            <a:off x="4849812" y="1512888"/>
            <a:ext cx="7801137" cy="2792412"/>
          </a:xfrm>
        </p:spPr>
        <p:txBody>
          <a:bodyPr/>
          <a:lstStyle>
            <a:lvl2pPr>
              <a:defRPr cap="all" baseline="0"/>
            </a:lvl2pPr>
            <a:lvl4pPr marL="227047" indent="-227047">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9" name="Text Placeholder 4">
            <a:extLst>
              <a:ext uri="{FF2B5EF4-FFF2-40B4-BE49-F238E27FC236}">
                <a16:creationId xmlns:a16="http://schemas.microsoft.com/office/drawing/2014/main" id="{643714C6-6F0D-43BE-8123-3880F728686A}"/>
              </a:ext>
            </a:extLst>
          </p:cNvPr>
          <p:cNvSpPr>
            <a:spLocks noGrp="1"/>
          </p:cNvSpPr>
          <p:nvPr>
            <p:ph type="body" sz="quarter" idx="12"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1" name="Callout: Down Arrow 10">
            <a:extLst>
              <a:ext uri="{FF2B5EF4-FFF2-40B4-BE49-F238E27FC236}">
                <a16:creationId xmlns:a16="http://schemas.microsoft.com/office/drawing/2014/main" id="{49E1F010-DA0D-4D23-9FD4-4BDE182CB8ED}"/>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8" name="TextBox 7">
            <a:extLst>
              <a:ext uri="{FF2B5EF4-FFF2-40B4-BE49-F238E27FC236}">
                <a16:creationId xmlns:a16="http://schemas.microsoft.com/office/drawing/2014/main" id="{429D221B-CFCC-4CE7-A147-77560A0FCAF6}"/>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197705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sg_Two column">
    <p:spTree>
      <p:nvGrpSpPr>
        <p:cNvPr id="1" name=""/>
        <p:cNvGrpSpPr/>
        <p:nvPr/>
      </p:nvGrpSpPr>
      <p:grpSpPr>
        <a:xfrm>
          <a:off x="0" y="0"/>
          <a:ext cx="0" cy="0"/>
          <a:chOff x="0" y="0"/>
          <a:chExt cx="0" cy="0"/>
        </a:xfrm>
      </p:grpSpPr>
      <p:sp>
        <p:nvSpPr>
          <p:cNvPr id="2" name="Title 1"/>
          <p:cNvSpPr>
            <a:spLocks noGrp="1"/>
          </p:cNvSpPr>
          <p:nvPr>
            <p:ph type="title"/>
          </p:nvPr>
        </p:nvSpPr>
        <p:spPr>
          <a:xfrm>
            <a:off x="781050" y="431801"/>
            <a:ext cx="11869900" cy="612774"/>
          </a:xfrm>
        </p:spPr>
        <p:txBody>
          <a:bodyPr/>
          <a:lstStyle/>
          <a:p>
            <a:r>
              <a:rPr lang="en-US"/>
              <a:t>Click to edit Master title style</a:t>
            </a:r>
            <a:endParaRPr lang="en-GB"/>
          </a:p>
        </p:txBody>
      </p:sp>
      <p:sp>
        <p:nvSpPr>
          <p:cNvPr id="6" name="Text Placeholder 5"/>
          <p:cNvSpPr>
            <a:spLocks noGrp="1"/>
          </p:cNvSpPr>
          <p:nvPr>
            <p:ph type="body" sz="quarter" idx="11" hasCustomPrompt="1"/>
          </p:nvPr>
        </p:nvSpPr>
        <p:spPr>
          <a:xfrm>
            <a:off x="4831475" y="1512888"/>
            <a:ext cx="3780000" cy="2792412"/>
          </a:xfrm>
        </p:spPr>
        <p:txBody>
          <a:bodyPr/>
          <a:lstStyle>
            <a:lvl2pPr>
              <a:defRPr cap="all" baseline="0">
                <a:latin typeface="+mn-lt"/>
              </a:defRPr>
            </a:lvl2pPr>
            <a:lvl3pPr>
              <a:defRPr>
                <a:latin typeface="+mn-lt"/>
              </a:defRPr>
            </a:lvl3pPr>
            <a:lvl4pPr marL="227047" indent="-227047">
              <a:buFont typeface="Arial" panose="020B0604020202020204" pitchFamily="34" charset="0"/>
              <a:buChar cha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7" name="Text Placeholder 5"/>
          <p:cNvSpPr>
            <a:spLocks noGrp="1"/>
          </p:cNvSpPr>
          <p:nvPr>
            <p:ph type="body" sz="quarter" idx="12" hasCustomPrompt="1"/>
          </p:nvPr>
        </p:nvSpPr>
        <p:spPr>
          <a:xfrm>
            <a:off x="8881900" y="1512888"/>
            <a:ext cx="3780000" cy="2792412"/>
          </a:xfrm>
        </p:spPr>
        <p:txBody>
          <a:bodyPr/>
          <a:lstStyle>
            <a:lvl2pPr>
              <a:defRPr cap="all" baseline="0">
                <a:latin typeface="+mn-lt"/>
              </a:defRPr>
            </a:lvl2pPr>
            <a:lvl3pPr>
              <a:defRPr>
                <a:latin typeface="+mn-lt"/>
              </a:defRPr>
            </a:lvl3pPr>
            <a:lvl4pPr marL="227047" indent="-227047">
              <a:buFont typeface="Arial" panose="020B0604020202020204" pitchFamily="34" charset="0"/>
              <a:buChar cha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9" name="Text Placeholder 3"/>
          <p:cNvSpPr>
            <a:spLocks noGrp="1"/>
          </p:cNvSpPr>
          <p:nvPr>
            <p:ph type="body" sz="quarter" idx="10" hasCustomPrompt="1"/>
          </p:nvPr>
        </p:nvSpPr>
        <p:spPr>
          <a:xfrm>
            <a:off x="781050" y="1512888"/>
            <a:ext cx="3780000" cy="1779974"/>
          </a:xfrm>
        </p:spPr>
        <p:txBody>
          <a:bodyPr wrap="square">
            <a:spAutoFit/>
          </a:bodyPr>
          <a:lstStyle>
            <a:lvl1pPr>
              <a:defRPr sz="1800" cap="none" baseline="0">
                <a:solidFill>
                  <a:schemeClr val="bg2"/>
                </a:solidFill>
                <a:latin typeface="+mn-lt"/>
              </a:defRPr>
            </a:lvl1pPr>
            <a:lvl2pPr>
              <a:defRPr sz="1800" cap="all" baseline="0">
                <a:solidFill>
                  <a:schemeClr val="bg2"/>
                </a:solidFill>
                <a:latin typeface="+mn-lt"/>
              </a:defRPr>
            </a:lvl2pPr>
            <a:lvl3pPr>
              <a:defRPr sz="1800">
                <a:solidFill>
                  <a:schemeClr val="bg2"/>
                </a:solidFill>
                <a:latin typeface="+mn-lt"/>
              </a:defRPr>
            </a:lvl3pPr>
            <a:lvl4pPr marL="227047" indent="-227047">
              <a:buFont typeface="Arial" panose="020B0604020202020204" pitchFamily="34" charset="0"/>
              <a:buChar char="•"/>
              <a:defRPr sz="1800">
                <a:solidFill>
                  <a:schemeClr val="bg2"/>
                </a:solidFill>
              </a:defRPr>
            </a:lvl4pPr>
            <a:lvl5pPr>
              <a:defRPr sz="2000">
                <a:solidFill>
                  <a:schemeClr val="bg2"/>
                </a:solidFill>
              </a:defRPr>
            </a:lvl5pPr>
            <a:lvl6pPr>
              <a:buClr>
                <a:schemeClr val="bg2"/>
              </a:buClr>
              <a:defRPr sz="1800">
                <a:solidFill>
                  <a:schemeClr val="bg2"/>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1" name="Text Placeholder 4">
            <a:extLst>
              <a:ext uri="{FF2B5EF4-FFF2-40B4-BE49-F238E27FC236}">
                <a16:creationId xmlns:a16="http://schemas.microsoft.com/office/drawing/2014/main" id="{CF07EFF3-B887-4945-BF49-B8D3C3D3BDFC}"/>
              </a:ext>
            </a:extLst>
          </p:cNvPr>
          <p:cNvSpPr>
            <a:spLocks noGrp="1"/>
          </p:cNvSpPr>
          <p:nvPr>
            <p:ph type="body" sz="quarter" idx="13"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13" name="Callout: Down Arrow 12">
            <a:extLst>
              <a:ext uri="{FF2B5EF4-FFF2-40B4-BE49-F238E27FC236}">
                <a16:creationId xmlns:a16="http://schemas.microsoft.com/office/drawing/2014/main" id="{FC8246FB-CD02-4FC5-9D97-076EB4F85A3D}"/>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0" name="TextBox 9">
            <a:extLst>
              <a:ext uri="{FF2B5EF4-FFF2-40B4-BE49-F238E27FC236}">
                <a16:creationId xmlns:a16="http://schemas.microsoft.com/office/drawing/2014/main" id="{C4AF5236-D9B3-49A2-A814-622CAE787EAC}"/>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2438515718"/>
      </p:ext>
    </p:extLst>
  </p:cSld>
  <p:clrMapOvr>
    <a:masterClrMapping/>
  </p:clrMapOvr>
  <p:extLst>
    <p:ext uri="{DCECCB84-F9BA-43D5-87BE-67443E8EF086}">
      <p15:sldGuideLst xmlns:p15="http://schemas.microsoft.com/office/powerpoint/2012/main">
        <p15:guide id="1" pos="3032" userDrawn="1">
          <p15:clr>
            <a:srgbClr val="FBAE40"/>
          </p15:clr>
        </p15:guide>
        <p15:guide id="2" pos="5595" userDrawn="1">
          <p15:clr>
            <a:srgbClr val="FBAE40"/>
          </p15:clr>
        </p15:guide>
        <p15:guide id="3" pos="5436" userDrawn="1">
          <p15:clr>
            <a:srgbClr val="FBAE40"/>
          </p15:clr>
        </p15:guide>
        <p15:guide id="4" pos="287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text_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5"/>
          <p:cNvSpPr>
            <a:spLocks noGrp="1"/>
          </p:cNvSpPr>
          <p:nvPr>
            <p:ph type="body" sz="quarter" idx="11" hasCustomPrompt="1"/>
          </p:nvPr>
        </p:nvSpPr>
        <p:spPr>
          <a:xfrm>
            <a:off x="781050" y="3816350"/>
            <a:ext cx="3816350" cy="2792412"/>
          </a:xfrm>
        </p:spPr>
        <p:txBody>
          <a:bodyPr/>
          <a:lstStyle>
            <a:lvl1pPr>
              <a:defRPr sz="1600"/>
            </a:lvl1pPr>
            <a:lvl2pPr>
              <a:defRPr sz="1600" cap="all" baseline="0">
                <a:latin typeface="+mn-lt"/>
              </a:defRPr>
            </a:lvl2pPr>
            <a:lvl3pPr>
              <a:defRPr sz="1600">
                <a:latin typeface="+mn-lt"/>
              </a:defRPr>
            </a:lvl3pPr>
            <a:lvl4pPr marL="227047" indent="-227047">
              <a:buFont typeface="Arial" panose="020B0604020202020204" pitchFamily="34" charset="0"/>
              <a:buChar char="•"/>
              <a:defRPr sz="1600">
                <a:latin typeface="+mn-lt"/>
              </a:defRPr>
            </a:lvl4pPr>
            <a:lvl5pPr>
              <a:defRPr sz="1600">
                <a:latin typeface="+mn-lt"/>
              </a:defRPr>
            </a:lvl5pPr>
          </a:lstStyle>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9" name="Text Placeholder 5"/>
          <p:cNvSpPr>
            <a:spLocks noGrp="1"/>
          </p:cNvSpPr>
          <p:nvPr>
            <p:ph type="body" sz="quarter" idx="12" hasCustomPrompt="1"/>
          </p:nvPr>
        </p:nvSpPr>
        <p:spPr>
          <a:xfrm>
            <a:off x="4849813" y="3816350"/>
            <a:ext cx="3779837" cy="2792412"/>
          </a:xfrm>
        </p:spPr>
        <p:txBody>
          <a:bodyPr/>
          <a:lstStyle>
            <a:lvl1pPr>
              <a:defRPr sz="1600"/>
            </a:lvl1pPr>
            <a:lvl2pPr>
              <a:defRPr sz="1600" cap="all" baseline="0">
                <a:latin typeface="+mn-lt"/>
              </a:defRPr>
            </a:lvl2pPr>
            <a:lvl3pPr>
              <a:defRPr sz="1600">
                <a:latin typeface="+mn-lt"/>
              </a:defRPr>
            </a:lvl3pPr>
            <a:lvl4pPr marL="227047" indent="-227047">
              <a:buFont typeface="Arial" panose="020B0604020202020204" pitchFamily="34" charset="0"/>
              <a:buChar char="•"/>
              <a:defRPr sz="1600">
                <a:latin typeface="+mn-lt"/>
              </a:defRPr>
            </a:lvl4pPr>
            <a:lvl5pPr>
              <a:defRPr sz="1600">
                <a:latin typeface="+mn-lt"/>
              </a:defRPr>
            </a:lvl5pPr>
          </a:lstStyle>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0" name="Text Placeholder 5"/>
          <p:cNvSpPr>
            <a:spLocks noGrp="1"/>
          </p:cNvSpPr>
          <p:nvPr>
            <p:ph type="body" sz="quarter" idx="13" hasCustomPrompt="1"/>
          </p:nvPr>
        </p:nvSpPr>
        <p:spPr>
          <a:xfrm>
            <a:off x="8845551" y="3816350"/>
            <a:ext cx="3805400" cy="2792412"/>
          </a:xfrm>
        </p:spPr>
        <p:txBody>
          <a:bodyPr/>
          <a:lstStyle>
            <a:lvl1pPr>
              <a:defRPr sz="1600"/>
            </a:lvl1pPr>
            <a:lvl2pPr>
              <a:defRPr sz="1600" cap="all" baseline="0">
                <a:latin typeface="+mn-lt"/>
              </a:defRPr>
            </a:lvl2pPr>
            <a:lvl3pPr>
              <a:defRPr sz="1600">
                <a:latin typeface="+mn-lt"/>
              </a:defRPr>
            </a:lvl3pPr>
            <a:lvl4pPr marL="227047" indent="-227047">
              <a:buFont typeface="Arial" panose="020B0604020202020204" pitchFamily="34" charset="0"/>
              <a:buChar char="•"/>
              <a:defRPr sz="1600">
                <a:latin typeface="+mn-lt"/>
              </a:defRPr>
            </a:lvl4pPr>
            <a:lvl5pPr>
              <a:defRPr sz="1600">
                <a:latin typeface="+mn-lt"/>
              </a:defRPr>
            </a:lvl5pPr>
          </a:lstStyle>
          <a:p>
            <a:pPr lvl="1"/>
            <a:r>
              <a:rPr lang="en-US" dirty="0"/>
              <a:t>Second level</a:t>
            </a:r>
          </a:p>
          <a:p>
            <a:pPr lvl="2"/>
            <a:r>
              <a:rPr lang="en-US" dirty="0"/>
              <a:t>Third level</a:t>
            </a:r>
          </a:p>
          <a:p>
            <a:pPr lvl="3"/>
            <a:r>
              <a:rPr lang="en-US" dirty="0"/>
              <a:t>Fourth level</a:t>
            </a:r>
          </a:p>
          <a:p>
            <a:pPr lvl="5"/>
            <a:r>
              <a:rPr lang="en-US" dirty="0"/>
              <a:t>Fifth level</a:t>
            </a:r>
            <a:endParaRPr lang="en-GB" dirty="0"/>
          </a:p>
        </p:txBody>
      </p:sp>
      <p:sp>
        <p:nvSpPr>
          <p:cNvPr id="13" name="Text Placeholder 4">
            <a:extLst>
              <a:ext uri="{FF2B5EF4-FFF2-40B4-BE49-F238E27FC236}">
                <a16:creationId xmlns:a16="http://schemas.microsoft.com/office/drawing/2014/main" id="{D3D05B94-C3EC-40B4-A801-74184CA054DB}"/>
              </a:ext>
            </a:extLst>
          </p:cNvPr>
          <p:cNvSpPr>
            <a:spLocks noGrp="1"/>
          </p:cNvSpPr>
          <p:nvPr>
            <p:ph type="body" sz="quarter" idx="14" hasCustomPrompt="1"/>
          </p:nvPr>
        </p:nvSpPr>
        <p:spPr>
          <a:xfrm>
            <a:off x="-3" y="215900"/>
            <a:ext cx="673103" cy="215900"/>
          </a:xfrm>
          <a:solidFill>
            <a:schemeClr val="bg2"/>
          </a:solidFill>
        </p:spPr>
        <p:txBody>
          <a:bodyPr lIns="36000" tIns="36000" rIns="36000" bIns="36000" anchor="ctr"/>
          <a:lstStyle>
            <a:lvl1pPr algn="r">
              <a:defRPr sz="1100" b="0">
                <a:solidFill>
                  <a:schemeClr val="bg1"/>
                </a:solidFill>
                <a:latin typeface="Futura Lt BT" panose="020B0402020204020303" pitchFamily="34" charset="0"/>
              </a:defRPr>
            </a:lvl1pPr>
            <a:lvl2pPr algn="r">
              <a:defRPr sz="1100" b="0">
                <a:solidFill>
                  <a:schemeClr val="bg1"/>
                </a:solidFill>
                <a:latin typeface="+mn-lt"/>
              </a:defRPr>
            </a:lvl2pPr>
            <a:lvl3pPr algn="r">
              <a:defRPr sz="1100" b="0">
                <a:solidFill>
                  <a:schemeClr val="bg1"/>
                </a:solidFill>
                <a:latin typeface="+mn-lt"/>
              </a:defRPr>
            </a:lvl3pPr>
            <a:lvl4pPr algn="r">
              <a:defRPr sz="1100" b="0">
                <a:solidFill>
                  <a:schemeClr val="bg1"/>
                </a:solidFill>
                <a:latin typeface="+mn-lt"/>
              </a:defRPr>
            </a:lvl4pPr>
            <a:lvl5pPr algn="r">
              <a:defRPr sz="1100" b="0">
                <a:solidFill>
                  <a:schemeClr val="bg1"/>
                </a:solidFill>
                <a:latin typeface="+mn-lt"/>
              </a:defRPr>
            </a:lvl5pPr>
          </a:lstStyle>
          <a:p>
            <a:pPr lvl="0"/>
            <a:r>
              <a:rPr lang="en-US" dirty="0" err="1"/>
              <a:t>Chapt</a:t>
            </a:r>
            <a:r>
              <a:rPr lang="en-US" dirty="0"/>
              <a:t>. #</a:t>
            </a:r>
            <a:endParaRPr lang="nb-NO" dirty="0"/>
          </a:p>
        </p:txBody>
      </p:sp>
      <p:sp>
        <p:nvSpPr>
          <p:cNvPr id="4" name="Content Placeholder 3">
            <a:extLst>
              <a:ext uri="{FF2B5EF4-FFF2-40B4-BE49-F238E27FC236}">
                <a16:creationId xmlns:a16="http://schemas.microsoft.com/office/drawing/2014/main" id="{D320B353-CFBE-45D5-BE3F-87023AAE8EB8}"/>
              </a:ext>
            </a:extLst>
          </p:cNvPr>
          <p:cNvSpPr>
            <a:spLocks noGrp="1"/>
          </p:cNvSpPr>
          <p:nvPr>
            <p:ph sz="quarter" idx="15"/>
          </p:nvPr>
        </p:nvSpPr>
        <p:spPr>
          <a:xfrm>
            <a:off x="781050" y="1512888"/>
            <a:ext cx="11869738" cy="1863725"/>
          </a:xfrm>
        </p:spPr>
        <p:txBody>
          <a:bodyPr/>
          <a:lstStyle>
            <a:lvl2pPr>
              <a:defRPr cap="all" baseline="0"/>
            </a:lvl2pPr>
            <a:lvl3pPr>
              <a:defRPr>
                <a:latin typeface="+mn-lt"/>
              </a:defRPr>
            </a:lvl3pPr>
            <a:lvl4pPr marL="227047" indent="-227047">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5"/>
            <a:r>
              <a:rPr lang="en-US" dirty="0"/>
              <a:t>Fifth level</a:t>
            </a:r>
            <a:endParaRPr lang="nb-NO" dirty="0"/>
          </a:p>
        </p:txBody>
      </p:sp>
      <p:sp>
        <p:nvSpPr>
          <p:cNvPr id="15" name="Callout: Down Arrow 14">
            <a:extLst>
              <a:ext uri="{FF2B5EF4-FFF2-40B4-BE49-F238E27FC236}">
                <a16:creationId xmlns:a16="http://schemas.microsoft.com/office/drawing/2014/main" id="{31A3A2F3-BF67-434F-BD50-CC81DC8094CE}"/>
              </a:ext>
            </a:extLst>
          </p:cNvPr>
          <p:cNvSpPr/>
          <p:nvPr userDrawn="1"/>
        </p:nvSpPr>
        <p:spPr bwMode="auto">
          <a:xfrm rot="16200000">
            <a:off x="-1070336" y="-143809"/>
            <a:ext cx="713433" cy="1050559"/>
          </a:xfrm>
          <a:prstGeom prst="downArrowCallout">
            <a:avLst>
              <a:gd name="adj1" fmla="val 27431"/>
              <a:gd name="adj2" fmla="val 26215"/>
              <a:gd name="adj3" fmla="val 31077"/>
              <a:gd name="adj4" fmla="val 68893"/>
            </a:avLst>
          </a:prstGeom>
          <a:solidFill>
            <a:schemeClr val="accent3"/>
          </a:solidFill>
          <a:ln w="9525" cap="flat" cmpd="sng" algn="ctr">
            <a:solidFill>
              <a:schemeClr val="bg2"/>
            </a:solidFill>
            <a:prstDash val="solid"/>
            <a:round/>
            <a:headEnd type="none" w="med" len="med"/>
            <a:tailEnd type="none" w="med" len="med"/>
          </a:ln>
          <a:effectLst/>
        </p:spPr>
        <p:txBody>
          <a:bodyPr vert="vert"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rPr>
              <a:t>Sett inn kapittel-nummer</a:t>
            </a:r>
          </a:p>
        </p:txBody>
      </p:sp>
      <p:sp>
        <p:nvSpPr>
          <p:cNvPr id="11" name="TextBox 10">
            <a:extLst>
              <a:ext uri="{FF2B5EF4-FFF2-40B4-BE49-F238E27FC236}">
                <a16:creationId xmlns:a16="http://schemas.microsoft.com/office/drawing/2014/main" id="{294EEFD4-0A74-4C92-AA0C-E0B69C827E34}"/>
              </a:ext>
            </a:extLst>
          </p:cNvPr>
          <p:cNvSpPr txBox="1"/>
          <p:nvPr userDrawn="1"/>
        </p:nvSpPr>
        <p:spPr>
          <a:xfrm>
            <a:off x="12781505" y="7129463"/>
            <a:ext cx="684000" cy="215900"/>
          </a:xfrm>
          <a:prstGeom prst="rect">
            <a:avLst/>
          </a:prstGeom>
          <a:solidFill>
            <a:schemeClr val="tx2"/>
          </a:solidFill>
        </p:spPr>
        <p:txBody>
          <a:bodyPr wrap="square" lIns="36000" tIns="0" rIns="36000" bIns="0" rtlCol="0" anchor="ctr" anchorCtr="0">
            <a:noAutofit/>
          </a:bodyPr>
          <a:lstStyle/>
          <a:p>
            <a:pPr algn="l" defTabSz="1278048">
              <a:defRPr/>
            </a:pPr>
            <a:fld id="{D623B4E5-AE54-450A-A8B5-E76F52C9D01F}" type="slidenum">
              <a:rPr lang="en-GB" sz="900" b="0" smtClean="0">
                <a:solidFill>
                  <a:schemeClr val="bg1"/>
                </a:solidFill>
                <a:latin typeface="Futura Lt BT Light" panose="020B0402020204020303" pitchFamily="34" charset="0"/>
              </a:rPr>
              <a:pPr algn="l" defTabSz="1278048">
                <a:defRPr/>
              </a:pPr>
              <a:t>‹#›</a:t>
            </a:fld>
            <a:endParaRPr lang="en-GB" sz="900" b="0" cap="all" dirty="0">
              <a:solidFill>
                <a:schemeClr val="bg1"/>
              </a:solidFill>
              <a:latin typeface="Futura Lt BT Light" panose="020B0402020204020303" pitchFamily="34" charset="0"/>
            </a:endParaRPr>
          </a:p>
        </p:txBody>
      </p:sp>
    </p:spTree>
    <p:extLst>
      <p:ext uri="{BB962C8B-B14F-4D97-AF65-F5344CB8AC3E}">
        <p14:creationId xmlns:p14="http://schemas.microsoft.com/office/powerpoint/2010/main" val="62910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81050" y="1509998"/>
            <a:ext cx="11880849" cy="536705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3" name="Title Placeholder 2"/>
          <p:cNvSpPr>
            <a:spLocks noGrp="1"/>
          </p:cNvSpPr>
          <p:nvPr>
            <p:ph type="title"/>
          </p:nvPr>
        </p:nvSpPr>
        <p:spPr>
          <a:xfrm>
            <a:off x="781050" y="431800"/>
            <a:ext cx="11869900" cy="612775"/>
          </a:xfrm>
          <a:prstGeom prst="rect">
            <a:avLst/>
          </a:prstGeom>
        </p:spPr>
        <p:txBody>
          <a:bodyPr vert="horz" lIns="0" tIns="0" rIns="0" bIns="0" rtlCol="0" anchor="t">
            <a:noAutofit/>
          </a:bodyPr>
          <a:lstStyle/>
          <a:p>
            <a:r>
              <a:rPr lang="en-US"/>
              <a:t>Click to edit Master title style</a:t>
            </a:r>
            <a:endParaRPr lang="en-GB"/>
          </a:p>
        </p:txBody>
      </p:sp>
      <p:sp>
        <p:nvSpPr>
          <p:cNvPr id="5" name="Rectangle 4" hidden="1">
            <a:extLst>
              <a:ext uri="{FF2B5EF4-FFF2-40B4-BE49-F238E27FC236}">
                <a16:creationId xmlns:a16="http://schemas.microsoft.com/office/drawing/2014/main" id="{8FA15324-50C7-488F-992B-46E85CDF51A1}"/>
              </a:ext>
            </a:extLst>
          </p:cNvPr>
          <p:cNvSpPr/>
          <p:nvPr userDrawn="1">
            <p:custDataLst>
              <p:tags r:id="rId23"/>
            </p:custDataLst>
          </p:nvPr>
        </p:nvSpPr>
        <p:spPr bwMode="auto">
          <a:xfrm>
            <a:off x="0" y="0"/>
            <a:ext cx="158750" cy="15875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Futura Lt BT Light" panose="020B0402020204020303" pitchFamily="34" charset="0"/>
              <a:ea typeface="+mj-ea"/>
              <a:cs typeface="+mj-cs"/>
              <a:sym typeface="Futura Lt BT Light" panose="020B0402020204020303" pitchFamily="34" charset="0"/>
            </a:endParaRPr>
          </a:p>
        </p:txBody>
      </p:sp>
    </p:spTree>
    <p:extLst>
      <p:ext uri="{BB962C8B-B14F-4D97-AF65-F5344CB8AC3E}">
        <p14:creationId xmlns:p14="http://schemas.microsoft.com/office/powerpoint/2010/main" val="245656415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870" r:id="rId3"/>
    <p:sldLayoutId id="2147483872" r:id="rId4"/>
    <p:sldLayoutId id="2147483873" r:id="rId5"/>
    <p:sldLayoutId id="2147483909" r:id="rId6"/>
    <p:sldLayoutId id="2147483879" r:id="rId7"/>
    <p:sldLayoutId id="2147483875" r:id="rId8"/>
    <p:sldLayoutId id="2147483876" r:id="rId9"/>
    <p:sldLayoutId id="2147483908" r:id="rId10"/>
    <p:sldLayoutId id="2147483881" r:id="rId11"/>
    <p:sldLayoutId id="2147483882" r:id="rId12"/>
    <p:sldLayoutId id="2147483815" r:id="rId13"/>
    <p:sldLayoutId id="2147483871" r:id="rId14"/>
    <p:sldLayoutId id="2147483910" r:id="rId15"/>
    <p:sldLayoutId id="2147483912" r:id="rId16"/>
    <p:sldLayoutId id="2147483911" r:id="rId17"/>
    <p:sldLayoutId id="2147483916" r:id="rId18"/>
    <p:sldLayoutId id="2147483918" r:id="rId19"/>
    <p:sldLayoutId id="2147483919" r:id="rId20"/>
    <p:sldLayoutId id="2147483920" r:id="rId21"/>
  </p:sldLayoutIdLst>
  <p:hf hdr="0" ftr="0" dt="0"/>
  <p:txStyles>
    <p:titleStyle>
      <a:lvl1pPr algn="l" rtl="0" eaLnBrk="1" fontAlgn="base" hangingPunct="1">
        <a:lnSpc>
          <a:spcPct val="80000"/>
        </a:lnSpc>
        <a:spcBef>
          <a:spcPct val="0"/>
        </a:spcBef>
        <a:spcAft>
          <a:spcPct val="0"/>
        </a:spcAft>
        <a:defRPr sz="2400" b="0" cap="all" baseline="0">
          <a:solidFill>
            <a:schemeClr val="tx2"/>
          </a:solidFill>
          <a:latin typeface="Futura Lt BT Light" panose="020B0402020204020303" pitchFamily="34" charset="0"/>
          <a:ea typeface="+mj-ea"/>
          <a:cs typeface="+mj-cs"/>
        </a:defRPr>
      </a:lvl1pPr>
      <a:lvl2pPr algn="r" rtl="0" eaLnBrk="1" fontAlgn="base" hangingPunct="1">
        <a:spcBef>
          <a:spcPct val="0"/>
        </a:spcBef>
        <a:spcAft>
          <a:spcPct val="0"/>
        </a:spcAft>
        <a:defRPr sz="4148" b="1">
          <a:solidFill>
            <a:schemeClr val="tx2"/>
          </a:solidFill>
          <a:latin typeface="Arial" charset="0"/>
        </a:defRPr>
      </a:lvl2pPr>
      <a:lvl3pPr algn="r" rtl="0" eaLnBrk="1" fontAlgn="base" hangingPunct="1">
        <a:spcBef>
          <a:spcPct val="0"/>
        </a:spcBef>
        <a:spcAft>
          <a:spcPct val="0"/>
        </a:spcAft>
        <a:defRPr sz="4148" b="1">
          <a:solidFill>
            <a:schemeClr val="tx2"/>
          </a:solidFill>
          <a:latin typeface="Arial" charset="0"/>
        </a:defRPr>
      </a:lvl3pPr>
      <a:lvl4pPr algn="r" rtl="0" eaLnBrk="1" fontAlgn="base" hangingPunct="1">
        <a:spcBef>
          <a:spcPct val="0"/>
        </a:spcBef>
        <a:spcAft>
          <a:spcPct val="0"/>
        </a:spcAft>
        <a:defRPr sz="4148" b="1">
          <a:solidFill>
            <a:schemeClr val="tx2"/>
          </a:solidFill>
          <a:latin typeface="Arial" charset="0"/>
        </a:defRPr>
      </a:lvl4pPr>
      <a:lvl5pPr algn="r" rtl="0" eaLnBrk="1" fontAlgn="base" hangingPunct="1">
        <a:spcBef>
          <a:spcPct val="0"/>
        </a:spcBef>
        <a:spcAft>
          <a:spcPct val="0"/>
        </a:spcAft>
        <a:defRPr sz="4148" b="1">
          <a:solidFill>
            <a:schemeClr val="tx2"/>
          </a:solidFill>
          <a:latin typeface="Arial" charset="0"/>
        </a:defRPr>
      </a:lvl5pPr>
      <a:lvl6pPr marL="639023" algn="r" rtl="0" eaLnBrk="1" fontAlgn="base" hangingPunct="1">
        <a:spcBef>
          <a:spcPct val="0"/>
        </a:spcBef>
        <a:spcAft>
          <a:spcPct val="0"/>
        </a:spcAft>
        <a:defRPr sz="4148" b="1">
          <a:solidFill>
            <a:schemeClr val="tx2"/>
          </a:solidFill>
          <a:latin typeface="Arial" charset="0"/>
        </a:defRPr>
      </a:lvl6pPr>
      <a:lvl7pPr marL="1278048" algn="r" rtl="0" eaLnBrk="1" fontAlgn="base" hangingPunct="1">
        <a:spcBef>
          <a:spcPct val="0"/>
        </a:spcBef>
        <a:spcAft>
          <a:spcPct val="0"/>
        </a:spcAft>
        <a:defRPr sz="4148" b="1">
          <a:solidFill>
            <a:schemeClr val="tx2"/>
          </a:solidFill>
          <a:latin typeface="Arial" charset="0"/>
        </a:defRPr>
      </a:lvl7pPr>
      <a:lvl8pPr marL="1917074" algn="r" rtl="0" eaLnBrk="1" fontAlgn="base" hangingPunct="1">
        <a:spcBef>
          <a:spcPct val="0"/>
        </a:spcBef>
        <a:spcAft>
          <a:spcPct val="0"/>
        </a:spcAft>
        <a:defRPr sz="4148" b="1">
          <a:solidFill>
            <a:schemeClr val="tx2"/>
          </a:solidFill>
          <a:latin typeface="Arial" charset="0"/>
        </a:defRPr>
      </a:lvl8pPr>
      <a:lvl9pPr marL="2556098" algn="r" rtl="0" eaLnBrk="1" fontAlgn="base" hangingPunct="1">
        <a:spcBef>
          <a:spcPct val="0"/>
        </a:spcBef>
        <a:spcAft>
          <a:spcPct val="0"/>
        </a:spcAft>
        <a:defRPr sz="4148" b="1">
          <a:solidFill>
            <a:schemeClr val="tx2"/>
          </a:solidFill>
          <a:latin typeface="Arial" charset="0"/>
        </a:defRPr>
      </a:lvl9pPr>
    </p:titleStyle>
    <p:bodyStyle>
      <a:lvl1pPr algn="l" rtl="0" eaLnBrk="1" fontAlgn="base" hangingPunct="1">
        <a:lnSpc>
          <a:spcPct val="110000"/>
        </a:lnSpc>
        <a:spcBef>
          <a:spcPts val="0"/>
        </a:spcBef>
        <a:spcAft>
          <a:spcPts val="502"/>
        </a:spcAft>
        <a:buClr>
          <a:schemeClr val="accent2"/>
        </a:buClr>
        <a:buFont typeface="Wingdings" pitchFamily="2" charset="2"/>
        <a:defRPr sz="1800" b="0" cap="none" baseline="0">
          <a:solidFill>
            <a:schemeClr val="tx1">
              <a:lumMod val="85000"/>
              <a:lumOff val="15000"/>
            </a:schemeClr>
          </a:solidFill>
          <a:latin typeface="+mn-lt"/>
          <a:ea typeface="+mn-ea"/>
          <a:cs typeface="+mn-cs"/>
        </a:defRPr>
      </a:lvl1pPr>
      <a:lvl2pPr marL="2219" indent="0" algn="l" rtl="0" eaLnBrk="1" fontAlgn="base" hangingPunct="1">
        <a:lnSpc>
          <a:spcPct val="110000"/>
        </a:lnSpc>
        <a:spcBef>
          <a:spcPts val="0"/>
        </a:spcBef>
        <a:spcAft>
          <a:spcPts val="502"/>
        </a:spcAft>
        <a:buClr>
          <a:srgbClr val="00A657"/>
        </a:buClr>
        <a:buFont typeface="Wingdings" pitchFamily="2" charset="2"/>
        <a:buNone/>
        <a:defRPr sz="1800" b="0" cap="all" baseline="0">
          <a:solidFill>
            <a:schemeClr val="tx1">
              <a:lumMod val="85000"/>
              <a:lumOff val="15000"/>
            </a:schemeClr>
          </a:solidFill>
          <a:latin typeface="+mn-lt"/>
        </a:defRPr>
      </a:lvl2pPr>
      <a:lvl3pPr marL="0" indent="0" algn="l" rtl="0" eaLnBrk="1" fontAlgn="base" hangingPunct="1">
        <a:lnSpc>
          <a:spcPct val="110000"/>
        </a:lnSpc>
        <a:spcBef>
          <a:spcPts val="0"/>
        </a:spcBef>
        <a:spcAft>
          <a:spcPts val="502"/>
        </a:spcAft>
        <a:buClr>
          <a:schemeClr val="tx2"/>
        </a:buClr>
        <a:buFontTx/>
        <a:buNone/>
        <a:defRPr sz="1800" b="0">
          <a:solidFill>
            <a:schemeClr val="tx1">
              <a:lumMod val="85000"/>
              <a:lumOff val="15000"/>
            </a:schemeClr>
          </a:solidFill>
          <a:latin typeface="Futura Md BT Bold" panose="020B0802020204020204" pitchFamily="34" charset="0"/>
        </a:defRPr>
      </a:lvl3pPr>
      <a:lvl4pPr marL="0" indent="0" algn="l" rtl="0" eaLnBrk="1" fontAlgn="base" hangingPunct="1">
        <a:lnSpc>
          <a:spcPct val="110000"/>
        </a:lnSpc>
        <a:spcBef>
          <a:spcPts val="0"/>
        </a:spcBef>
        <a:spcAft>
          <a:spcPts val="502"/>
        </a:spcAft>
        <a:buClr>
          <a:schemeClr val="tx2"/>
        </a:buClr>
        <a:buFont typeface="Arial" panose="020B0604020202020204" pitchFamily="34" charset="0"/>
        <a:buNone/>
        <a:tabLst/>
        <a:defRPr sz="1800" b="0">
          <a:solidFill>
            <a:schemeClr val="tx1">
              <a:lumMod val="85000"/>
              <a:lumOff val="15000"/>
            </a:schemeClr>
          </a:solidFill>
          <a:latin typeface="+mn-lt"/>
        </a:defRPr>
      </a:lvl4pPr>
      <a:lvl5pPr marL="271463" indent="-271463" algn="l" rtl="0" eaLnBrk="1" fontAlgn="base" hangingPunct="1">
        <a:lnSpc>
          <a:spcPct val="110000"/>
        </a:lnSpc>
        <a:spcBef>
          <a:spcPts val="0"/>
        </a:spcBef>
        <a:spcAft>
          <a:spcPts val="502"/>
        </a:spcAft>
        <a:buClr>
          <a:schemeClr val="tx2"/>
        </a:buClr>
        <a:buFont typeface="Arial" panose="020B0604020202020204" pitchFamily="34" charset="0"/>
        <a:buChar char="•"/>
        <a:defRPr sz="1800" b="0" baseline="0">
          <a:solidFill>
            <a:schemeClr val="tx1">
              <a:lumMod val="85000"/>
              <a:lumOff val="15000"/>
            </a:schemeClr>
          </a:solidFill>
          <a:latin typeface="+mn-lt"/>
        </a:defRPr>
      </a:lvl5pPr>
      <a:lvl6pPr marL="452438" indent="-180975" algn="l" rtl="0" eaLnBrk="1" fontAlgn="base" hangingPunct="1">
        <a:lnSpc>
          <a:spcPct val="110000"/>
        </a:lnSpc>
        <a:spcBef>
          <a:spcPts val="0"/>
        </a:spcBef>
        <a:spcAft>
          <a:spcPts val="502"/>
        </a:spcAft>
        <a:buClr>
          <a:schemeClr val="tx1"/>
        </a:buClr>
        <a:buFont typeface="Arial" pitchFamily="34" charset="0"/>
        <a:buChar char="–"/>
        <a:defRPr sz="1800" b="0">
          <a:solidFill>
            <a:schemeClr val="tx1">
              <a:lumMod val="85000"/>
              <a:lumOff val="15000"/>
            </a:schemeClr>
          </a:solidFill>
          <a:latin typeface="+mn-lt"/>
        </a:defRPr>
      </a:lvl6pPr>
      <a:lvl7pPr marL="2383029" indent="-372765" algn="l" rtl="0" eaLnBrk="1" fontAlgn="base" hangingPunct="1">
        <a:spcBef>
          <a:spcPts val="1258"/>
        </a:spcBef>
        <a:spcAft>
          <a:spcPts val="0"/>
        </a:spcAft>
        <a:buClr>
          <a:schemeClr val="tx1"/>
        </a:buClr>
        <a:buFont typeface="Arial" pitchFamily="34" charset="0"/>
        <a:buChar char="•"/>
        <a:defRPr sz="2514">
          <a:solidFill>
            <a:schemeClr val="tx1"/>
          </a:solidFill>
          <a:latin typeface="+mn-lt"/>
        </a:defRPr>
      </a:lvl7pPr>
      <a:lvl8pPr marL="2755792" indent="-372765" algn="l" rtl="0" eaLnBrk="1" fontAlgn="base" hangingPunct="1">
        <a:spcBef>
          <a:spcPts val="1258"/>
        </a:spcBef>
        <a:spcAft>
          <a:spcPts val="0"/>
        </a:spcAft>
        <a:buClr>
          <a:schemeClr val="tx1"/>
        </a:buClr>
        <a:buFont typeface="Arial" pitchFamily="34" charset="0"/>
        <a:buChar char="–"/>
        <a:defRPr sz="2514">
          <a:solidFill>
            <a:schemeClr val="tx1"/>
          </a:solidFill>
          <a:latin typeface="+mn-lt"/>
        </a:defRPr>
      </a:lvl8pPr>
      <a:lvl9pPr marL="3128557" indent="-372765" algn="l" rtl="0" eaLnBrk="1" fontAlgn="base" hangingPunct="1">
        <a:spcBef>
          <a:spcPts val="1258"/>
        </a:spcBef>
        <a:spcAft>
          <a:spcPts val="0"/>
        </a:spcAft>
        <a:buClr>
          <a:schemeClr val="tx1"/>
        </a:buClr>
        <a:buFont typeface="Arial" pitchFamily="34" charset="0"/>
        <a:buChar char="•"/>
        <a:defRPr sz="2514">
          <a:solidFill>
            <a:schemeClr val="tx1"/>
          </a:solidFill>
          <a:latin typeface="+mn-lt"/>
        </a:defRPr>
      </a:lvl9pPr>
    </p:bodyStyle>
    <p:otherStyle>
      <a:defPPr>
        <a:defRPr lang="en-US"/>
      </a:defPPr>
      <a:lvl1pPr marL="0" algn="l" defTabSz="1278048" rtl="0" eaLnBrk="1" latinLnBrk="0" hangingPunct="1">
        <a:defRPr sz="2514" kern="1200">
          <a:solidFill>
            <a:schemeClr val="tx1"/>
          </a:solidFill>
          <a:latin typeface="+mn-lt"/>
          <a:ea typeface="+mn-ea"/>
          <a:cs typeface="+mn-cs"/>
        </a:defRPr>
      </a:lvl1pPr>
      <a:lvl2pPr marL="639023" algn="l" defTabSz="1278048" rtl="0" eaLnBrk="1" latinLnBrk="0" hangingPunct="1">
        <a:defRPr sz="2514" kern="1200">
          <a:solidFill>
            <a:schemeClr val="tx1"/>
          </a:solidFill>
          <a:latin typeface="+mn-lt"/>
          <a:ea typeface="+mn-ea"/>
          <a:cs typeface="+mn-cs"/>
        </a:defRPr>
      </a:lvl2pPr>
      <a:lvl3pPr marL="1278048" algn="l" defTabSz="1278048" rtl="0" eaLnBrk="1" latinLnBrk="0" hangingPunct="1">
        <a:defRPr sz="2514" kern="1200">
          <a:solidFill>
            <a:schemeClr val="tx1"/>
          </a:solidFill>
          <a:latin typeface="+mn-lt"/>
          <a:ea typeface="+mn-ea"/>
          <a:cs typeface="+mn-cs"/>
        </a:defRPr>
      </a:lvl3pPr>
      <a:lvl4pPr marL="1917074" algn="l" defTabSz="1278048" rtl="0" eaLnBrk="1" latinLnBrk="0" hangingPunct="1">
        <a:defRPr sz="2514" kern="1200">
          <a:solidFill>
            <a:schemeClr val="tx1"/>
          </a:solidFill>
          <a:latin typeface="+mn-lt"/>
          <a:ea typeface="+mn-ea"/>
          <a:cs typeface="+mn-cs"/>
        </a:defRPr>
      </a:lvl4pPr>
      <a:lvl5pPr marL="2556098" algn="l" defTabSz="1278048" rtl="0" eaLnBrk="1" latinLnBrk="0" hangingPunct="1">
        <a:defRPr sz="2514" kern="1200">
          <a:solidFill>
            <a:schemeClr val="tx1"/>
          </a:solidFill>
          <a:latin typeface="+mn-lt"/>
          <a:ea typeface="+mn-ea"/>
          <a:cs typeface="+mn-cs"/>
        </a:defRPr>
      </a:lvl5pPr>
      <a:lvl6pPr marL="3195123" algn="l" defTabSz="1278048" rtl="0" eaLnBrk="1" latinLnBrk="0" hangingPunct="1">
        <a:defRPr sz="2514" kern="1200">
          <a:solidFill>
            <a:schemeClr val="tx1"/>
          </a:solidFill>
          <a:latin typeface="+mn-lt"/>
          <a:ea typeface="+mn-ea"/>
          <a:cs typeface="+mn-cs"/>
        </a:defRPr>
      </a:lvl6pPr>
      <a:lvl7pPr marL="3834147" algn="l" defTabSz="1278048" rtl="0" eaLnBrk="1" latinLnBrk="0" hangingPunct="1">
        <a:defRPr sz="2514" kern="1200">
          <a:solidFill>
            <a:schemeClr val="tx1"/>
          </a:solidFill>
          <a:latin typeface="+mn-lt"/>
          <a:ea typeface="+mn-ea"/>
          <a:cs typeface="+mn-cs"/>
        </a:defRPr>
      </a:lvl7pPr>
      <a:lvl8pPr marL="4473173" algn="l" defTabSz="1278048" rtl="0" eaLnBrk="1" latinLnBrk="0" hangingPunct="1">
        <a:defRPr sz="2514" kern="1200">
          <a:solidFill>
            <a:schemeClr val="tx1"/>
          </a:solidFill>
          <a:latin typeface="+mn-lt"/>
          <a:ea typeface="+mn-ea"/>
          <a:cs typeface="+mn-cs"/>
        </a:defRPr>
      </a:lvl8pPr>
      <a:lvl9pPr marL="5112197" algn="l" defTabSz="1278048" rtl="0" eaLnBrk="1" latinLnBrk="0" hangingPunct="1">
        <a:defRPr sz="25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 userDrawn="1">
          <p15:clr>
            <a:srgbClr val="F26B43"/>
          </p15:clr>
        </p15:guide>
        <p15:guide id="2" pos="492" userDrawn="1">
          <p15:clr>
            <a:srgbClr val="F26B43"/>
          </p15:clr>
        </p15:guide>
        <p15:guide id="3" pos="7976" userDrawn="1">
          <p15:clr>
            <a:srgbClr val="F26B43"/>
          </p15:clr>
        </p15:guide>
        <p15:guide id="4" orient="horz" pos="4627" userDrawn="1">
          <p15:clr>
            <a:srgbClr val="F26B43"/>
          </p15:clr>
        </p15:guide>
        <p15:guide id="5" orient="horz" pos="658" userDrawn="1">
          <p15:clr>
            <a:srgbClr val="F26B43"/>
          </p15:clr>
        </p15:guide>
        <p15:guide id="6" pos="4234" userDrawn="1">
          <p15:clr>
            <a:srgbClr val="F26B43"/>
          </p15:clr>
        </p15:guide>
        <p15:guide id="9" orient="horz" pos="2404" userDrawn="1">
          <p15:clr>
            <a:srgbClr val="F26B43"/>
          </p15:clr>
        </p15:guide>
        <p15:guide id="11" orient="horz" pos="272" userDrawn="1">
          <p15:clr>
            <a:srgbClr val="F26B43"/>
          </p15:clr>
        </p15:guide>
        <p15:guide id="12" orient="horz" pos="4491" userDrawn="1">
          <p15:clr>
            <a:srgbClr val="F26B43"/>
          </p15:clr>
        </p15:guide>
        <p15:guide id="13" orient="horz" pos="4332" userDrawn="1">
          <p15:clr>
            <a:srgbClr val="F26B43"/>
          </p15:clr>
        </p15:guide>
        <p15:guide id="15" orient="horz" pos="136" userDrawn="1">
          <p15:clr>
            <a:srgbClr val="F26B43"/>
          </p15:clr>
        </p15:guide>
        <p15:guide id="16" pos="8044" userDrawn="1">
          <p15:clr>
            <a:srgbClr val="F26B43"/>
          </p15:clr>
        </p15:guide>
        <p15:guide id="17" pos="424" userDrawn="1">
          <p15:clr>
            <a:srgbClr val="F26B43"/>
          </p15:clr>
        </p15:guide>
        <p15:guide id="18" pos="3055" userDrawn="1">
          <p15:clr>
            <a:srgbClr val="F26B43"/>
          </p15:clr>
        </p15:guide>
        <p15:guide id="19" pos="5436" userDrawn="1">
          <p15:clr>
            <a:srgbClr val="F26B43"/>
          </p15:clr>
        </p15:guide>
        <p15:guide id="20" pos="2896" userDrawn="1">
          <p15:clr>
            <a:srgbClr val="F26B43"/>
          </p15:clr>
        </p15:guide>
        <p15:guide id="21" pos="5572" userDrawn="1">
          <p15:clr>
            <a:srgbClr val="F26B43"/>
          </p15:clr>
        </p15:guide>
        <p15:guide id="22" pos="4143" userDrawn="1">
          <p15:clr>
            <a:srgbClr val="F26B43"/>
          </p15:clr>
        </p15:guide>
        <p15:guide id="23" pos="43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5.jpeg"/><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cbre.no/nb-no/analyse-og-rapporter"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DD6AA6-2D7A-4762-95B3-6ED24C8EF36D}"/>
              </a:ext>
            </a:extLst>
          </p:cNvPr>
          <p:cNvGraphicFramePr>
            <a:graphicFrameLocks noChangeAspect="1"/>
          </p:cNvGraphicFramePr>
          <p:nvPr>
            <p:custDataLst>
              <p:tags r:id="rId2"/>
            </p:custDataLst>
            <p:extLst>
              <p:ext uri="{D42A27DB-BD31-4B8C-83A1-F6EECF244321}">
                <p14:modId xmlns:p14="http://schemas.microsoft.com/office/powerpoint/2010/main" val="1636202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360" imgH="360" progId="TCLayout.ActiveDocument.1">
                  <p:embed/>
                </p:oleObj>
              </mc:Choice>
              <mc:Fallback>
                <p:oleObj name="think-cell Slide" r:id="rId5" imgW="360" imgH="360" progId="TCLayout.ActiveDocument.1">
                  <p:embed/>
                  <p:pic>
                    <p:nvPicPr>
                      <p:cNvPr id="4" name="Object 3" hidden="1">
                        <a:extLst>
                          <a:ext uri="{FF2B5EF4-FFF2-40B4-BE49-F238E27FC236}">
                            <a16:creationId xmlns:a16="http://schemas.microsoft.com/office/drawing/2014/main" id="{36DD6AA6-2D7A-4762-95B3-6ED24C8EF3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3663420-3AA7-4002-9856-5C5B1424A12E}"/>
              </a:ext>
            </a:extLst>
          </p:cNvPr>
          <p:cNvSpPr/>
          <p:nvPr>
            <p:custDataLst>
              <p:tags r:id="rId3"/>
            </p:custDataLst>
          </p:nvPr>
        </p:nvSpPr>
        <p:spPr bwMode="auto">
          <a:xfrm>
            <a:off x="0" y="0"/>
            <a:ext cx="158750" cy="15875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l">
              <a:lnSpc>
                <a:spcPct val="80000"/>
              </a:lnSpc>
            </a:pPr>
            <a:endParaRPr kumimoji="0" lang="en-GB" sz="3200" b="0" u="none" strike="noStrike" cap="none" normalizeH="0" dirty="0">
              <a:ln>
                <a:noFill/>
              </a:ln>
              <a:solidFill>
                <a:schemeClr val="tx1"/>
              </a:solidFill>
              <a:effectLst/>
              <a:latin typeface="Futura Hv BT" panose="020B0702020204020204" pitchFamily="34" charset="0"/>
              <a:sym typeface="Futura Hv BT" panose="020B0702020204020204" pitchFamily="34" charset="0"/>
            </a:endParaRPr>
          </a:p>
        </p:txBody>
      </p:sp>
      <p:pic>
        <p:nvPicPr>
          <p:cNvPr id="6" name="Picture Placeholder 5">
            <a:extLst>
              <a:ext uri="{FF2B5EF4-FFF2-40B4-BE49-F238E27FC236}">
                <a16:creationId xmlns:a16="http://schemas.microsoft.com/office/drawing/2014/main" id="{D42153E4-3C2D-4141-9481-E8DA5BF6B2DB}"/>
              </a:ext>
            </a:extLst>
          </p:cNvPr>
          <p:cNvPicPr>
            <a:picLocks noGrp="1" noChangeAspect="1"/>
          </p:cNvPicPr>
          <p:nvPr>
            <p:ph type="pic" sz="quarter" idx="12"/>
          </p:nvPr>
        </p:nvPicPr>
        <p:blipFill rotWithShape="1">
          <a:blip r:embed="rId7" cstate="print">
            <a:extLst>
              <a:ext uri="{28A0092B-C50C-407E-A947-70E740481C1C}">
                <a14:useLocalDpi xmlns:a14="http://schemas.microsoft.com/office/drawing/2010/main"/>
              </a:ext>
            </a:extLst>
          </a:blip>
          <a:srcRect/>
          <a:stretch/>
        </p:blipFill>
        <p:spPr>
          <a:xfrm>
            <a:off x="0" y="1219407"/>
            <a:ext cx="13442950" cy="3805597"/>
          </a:xfrm>
        </p:spPr>
      </p:pic>
      <p:sp>
        <p:nvSpPr>
          <p:cNvPr id="37" name="Title 36"/>
          <p:cNvSpPr>
            <a:spLocks noGrp="1"/>
          </p:cNvSpPr>
          <p:nvPr>
            <p:ph type="title"/>
          </p:nvPr>
        </p:nvSpPr>
        <p:spPr>
          <a:xfrm>
            <a:off x="781050" y="5741731"/>
            <a:ext cx="8031906" cy="393954"/>
          </a:xfrm>
        </p:spPr>
        <p:txBody>
          <a:bodyPr/>
          <a:lstStyle/>
          <a:p>
            <a:r>
              <a:rPr lang="en-GB" dirty="0"/>
              <a:t>Facilities management</a:t>
            </a:r>
          </a:p>
        </p:txBody>
      </p:sp>
      <p:sp>
        <p:nvSpPr>
          <p:cNvPr id="38" name="Text Placeholder 37"/>
          <p:cNvSpPr>
            <a:spLocks noGrp="1"/>
          </p:cNvSpPr>
          <p:nvPr>
            <p:ph type="body" sz="quarter" idx="11"/>
          </p:nvPr>
        </p:nvSpPr>
        <p:spPr>
          <a:xfrm>
            <a:off x="781049" y="6166086"/>
            <a:ext cx="8031906" cy="677108"/>
          </a:xfrm>
        </p:spPr>
        <p:txBody>
          <a:bodyPr/>
          <a:lstStyle/>
          <a:p>
            <a:r>
              <a:rPr lang="nb-NO" dirty="0" err="1"/>
              <a:t>cbre</a:t>
            </a:r>
            <a:r>
              <a:rPr lang="nb-NO" dirty="0"/>
              <a:t> </a:t>
            </a:r>
            <a:r>
              <a:rPr lang="nb-NO" dirty="0" err="1"/>
              <a:t>gws</a:t>
            </a:r>
            <a:r>
              <a:rPr lang="nb-NO" dirty="0"/>
              <a:t> </a:t>
            </a:r>
            <a:r>
              <a:rPr lang="nb-NO" dirty="0" err="1"/>
              <a:t>norway</a:t>
            </a:r>
            <a:endParaRPr lang="nb-NO" dirty="0"/>
          </a:p>
          <a:p>
            <a:pPr lvl="1"/>
            <a:fld id="{6C2837E1-DA7D-4380-8D8B-F613AA660479}" type="datetime1">
              <a:rPr lang="en-GB" smtClean="0"/>
              <a:t>29/01/2021</a:t>
            </a:fld>
            <a:endParaRPr lang="en-GB" dirty="0"/>
          </a:p>
        </p:txBody>
      </p:sp>
      <p:sp>
        <p:nvSpPr>
          <p:cNvPr id="8" name="Picture Placeholder 5"/>
          <p:cNvSpPr>
            <a:spLocks noGrp="1"/>
          </p:cNvSpPr>
          <p:nvPr/>
        </p:nvSpPr>
        <p:spPr>
          <a:xfrm>
            <a:off x="1374775" y="2237369"/>
            <a:ext cx="10693400" cy="3098811"/>
          </a:xfrm>
          <a:prstGeom prst="rect">
            <a:avLst/>
          </a:prstGeom>
        </p:spPr>
        <p:txBody>
          <a:bodyPr vert="horz" lIns="0" tIns="0" rIns="0" bIns="0" numCol="1" spcCol="180000" rtlCol="0" anchor="ctr">
            <a:noAutofit/>
          </a:bodyPr>
          <a:lstStyle/>
          <a:p>
            <a:endParaRPr lang="en-GB"/>
          </a:p>
        </p:txBody>
      </p:sp>
      <p:grpSp>
        <p:nvGrpSpPr>
          <p:cNvPr id="46" name="Group 45">
            <a:extLst>
              <a:ext uri="{FF2B5EF4-FFF2-40B4-BE49-F238E27FC236}">
                <a16:creationId xmlns:a16="http://schemas.microsoft.com/office/drawing/2014/main" id="{56836963-8A4A-4EDA-A737-6009166AE548}"/>
              </a:ext>
            </a:extLst>
          </p:cNvPr>
          <p:cNvGrpSpPr/>
          <p:nvPr/>
        </p:nvGrpSpPr>
        <p:grpSpPr>
          <a:xfrm>
            <a:off x="781049" y="1044574"/>
            <a:ext cx="11988801" cy="4289549"/>
            <a:chOff x="781049" y="1044574"/>
            <a:chExt cx="11988801" cy="4289549"/>
          </a:xfrm>
        </p:grpSpPr>
        <p:grpSp>
          <p:nvGrpSpPr>
            <p:cNvPr id="48" name="Group 47">
              <a:extLst>
                <a:ext uri="{FF2B5EF4-FFF2-40B4-BE49-F238E27FC236}">
                  <a16:creationId xmlns:a16="http://schemas.microsoft.com/office/drawing/2014/main" id="{CFC16999-D3C2-4A79-8D4B-E0C51A3C2D53}"/>
                </a:ext>
              </a:extLst>
            </p:cNvPr>
            <p:cNvGrpSpPr/>
            <p:nvPr/>
          </p:nvGrpSpPr>
          <p:grpSpPr>
            <a:xfrm>
              <a:off x="781049" y="4303552"/>
              <a:ext cx="11988801" cy="1030571"/>
              <a:chOff x="-1" y="5918753"/>
              <a:chExt cx="8999539" cy="867761"/>
            </a:xfrm>
          </p:grpSpPr>
          <p:sp>
            <p:nvSpPr>
              <p:cNvPr id="54" name="Rectangle 53">
                <a:extLst>
                  <a:ext uri="{FF2B5EF4-FFF2-40B4-BE49-F238E27FC236}">
                    <a16:creationId xmlns:a16="http://schemas.microsoft.com/office/drawing/2014/main" id="{938CFD4D-75CB-4658-AAB1-A94AEE9A4E9B}"/>
                  </a:ext>
                </a:extLst>
              </p:cNvPr>
              <p:cNvSpPr/>
              <p:nvPr userDrawn="1"/>
            </p:nvSpPr>
            <p:spPr bwMode="auto">
              <a:xfrm>
                <a:off x="-1" y="6071810"/>
                <a:ext cx="3306817" cy="714704"/>
              </a:xfrm>
              <a:prstGeom prst="rect">
                <a:avLst/>
              </a:prstGeom>
              <a:solidFill>
                <a:schemeClr val="accent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55" name="Rectangle 54">
                <a:extLst>
                  <a:ext uri="{FF2B5EF4-FFF2-40B4-BE49-F238E27FC236}">
                    <a16:creationId xmlns:a16="http://schemas.microsoft.com/office/drawing/2014/main" id="{CCE11567-12C3-45BC-851A-5056F189852E}"/>
                  </a:ext>
                </a:extLst>
              </p:cNvPr>
              <p:cNvSpPr/>
              <p:nvPr userDrawn="1"/>
            </p:nvSpPr>
            <p:spPr bwMode="auto">
              <a:xfrm>
                <a:off x="1331978" y="6485275"/>
                <a:ext cx="7667560" cy="194490"/>
              </a:xfrm>
              <a:prstGeom prst="rect">
                <a:avLst/>
              </a:prstGeom>
              <a:solidFill>
                <a:schemeClr val="bg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56" name="Rectangle 55">
                <a:extLst>
                  <a:ext uri="{FF2B5EF4-FFF2-40B4-BE49-F238E27FC236}">
                    <a16:creationId xmlns:a16="http://schemas.microsoft.com/office/drawing/2014/main" id="{A247E9B4-D504-466C-BF6F-768BA4A9D074}"/>
                  </a:ext>
                </a:extLst>
              </p:cNvPr>
              <p:cNvSpPr/>
              <p:nvPr userDrawn="1"/>
            </p:nvSpPr>
            <p:spPr bwMode="auto">
              <a:xfrm>
                <a:off x="-1" y="5918753"/>
                <a:ext cx="7667560" cy="283013"/>
              </a:xfrm>
              <a:prstGeom prst="rect">
                <a:avLst/>
              </a:prstGeom>
              <a:solidFill>
                <a:schemeClr val="tx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57" name="Rectangle 56">
                <a:extLst>
                  <a:ext uri="{FF2B5EF4-FFF2-40B4-BE49-F238E27FC236}">
                    <a16:creationId xmlns:a16="http://schemas.microsoft.com/office/drawing/2014/main" id="{5D0F6710-F33B-42FD-8631-624D53203001}"/>
                  </a:ext>
                </a:extLst>
              </p:cNvPr>
              <p:cNvSpPr/>
              <p:nvPr userDrawn="1"/>
            </p:nvSpPr>
            <p:spPr bwMode="auto">
              <a:xfrm>
                <a:off x="3597220" y="6152903"/>
                <a:ext cx="5402317" cy="86963"/>
              </a:xfrm>
              <a:prstGeom prst="rect">
                <a:avLst/>
              </a:prstGeom>
              <a:solidFill>
                <a:schemeClr val="accent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grpSp>
        <p:grpSp>
          <p:nvGrpSpPr>
            <p:cNvPr id="49" name="Group 48">
              <a:extLst>
                <a:ext uri="{FF2B5EF4-FFF2-40B4-BE49-F238E27FC236}">
                  <a16:creationId xmlns:a16="http://schemas.microsoft.com/office/drawing/2014/main" id="{86B6BC1F-0570-45B6-8830-D1C9ABE59900}"/>
                </a:ext>
              </a:extLst>
            </p:cNvPr>
            <p:cNvGrpSpPr/>
            <p:nvPr/>
          </p:nvGrpSpPr>
          <p:grpSpPr>
            <a:xfrm>
              <a:off x="781049" y="1044574"/>
              <a:ext cx="11988799" cy="750669"/>
              <a:chOff x="-1" y="2667810"/>
              <a:chExt cx="8999539" cy="478789"/>
            </a:xfrm>
          </p:grpSpPr>
          <p:sp>
            <p:nvSpPr>
              <p:cNvPr id="50" name="Rectangle 49">
                <a:extLst>
                  <a:ext uri="{FF2B5EF4-FFF2-40B4-BE49-F238E27FC236}">
                    <a16:creationId xmlns:a16="http://schemas.microsoft.com/office/drawing/2014/main" id="{B56DD781-A676-456A-B0DA-5EC61819E76B}"/>
                  </a:ext>
                </a:extLst>
              </p:cNvPr>
              <p:cNvSpPr/>
              <p:nvPr userDrawn="1"/>
            </p:nvSpPr>
            <p:spPr bwMode="auto">
              <a:xfrm>
                <a:off x="-1" y="2667810"/>
                <a:ext cx="5402317" cy="478789"/>
              </a:xfrm>
              <a:prstGeom prst="rect">
                <a:avLst/>
              </a:prstGeom>
              <a:solidFill>
                <a:srgbClr val="BFD857">
                  <a:alpha val="80000"/>
                </a:srgb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51" name="Rectangle 50">
                <a:extLst>
                  <a:ext uri="{FF2B5EF4-FFF2-40B4-BE49-F238E27FC236}">
                    <a16:creationId xmlns:a16="http://schemas.microsoft.com/office/drawing/2014/main" id="{54003FCB-0DE9-4344-9614-98B5F8E846C7}"/>
                  </a:ext>
                </a:extLst>
              </p:cNvPr>
              <p:cNvSpPr/>
              <p:nvPr userDrawn="1"/>
            </p:nvSpPr>
            <p:spPr bwMode="auto">
              <a:xfrm>
                <a:off x="3597221" y="2770505"/>
                <a:ext cx="5402317" cy="191157"/>
              </a:xfrm>
              <a:prstGeom prst="rect">
                <a:avLst/>
              </a:prstGeom>
              <a:solidFill>
                <a:schemeClr val="bg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52" name="Rectangle 51">
                <a:extLst>
                  <a:ext uri="{FF2B5EF4-FFF2-40B4-BE49-F238E27FC236}">
                    <a16:creationId xmlns:a16="http://schemas.microsoft.com/office/drawing/2014/main" id="{0A932B1E-D2F4-4B82-9B52-07D434190AB2}"/>
                  </a:ext>
                </a:extLst>
              </p:cNvPr>
              <p:cNvSpPr/>
              <p:nvPr userDrawn="1"/>
            </p:nvSpPr>
            <p:spPr bwMode="auto">
              <a:xfrm>
                <a:off x="5810250" y="2877598"/>
                <a:ext cx="3189288" cy="250259"/>
              </a:xfrm>
              <a:prstGeom prst="rect">
                <a:avLst/>
              </a:prstGeom>
              <a:solidFill>
                <a:schemeClr val="tx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53" name="Rectangle 52">
                <a:extLst>
                  <a:ext uri="{FF2B5EF4-FFF2-40B4-BE49-F238E27FC236}">
                    <a16:creationId xmlns:a16="http://schemas.microsoft.com/office/drawing/2014/main" id="{EDBDCD63-AFD9-41A0-8A47-3A86CB53F12C}"/>
                  </a:ext>
                </a:extLst>
              </p:cNvPr>
              <p:cNvSpPr/>
              <p:nvPr userDrawn="1"/>
            </p:nvSpPr>
            <p:spPr bwMode="auto">
              <a:xfrm>
                <a:off x="0" y="2877599"/>
                <a:ext cx="5606283" cy="154950"/>
              </a:xfrm>
              <a:prstGeom prst="rect">
                <a:avLst/>
              </a:prstGeom>
              <a:solidFill>
                <a:schemeClr val="tx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grpSp>
      </p:grpSp>
    </p:spTree>
    <p:extLst>
      <p:ext uri="{BB962C8B-B14F-4D97-AF65-F5344CB8AC3E}">
        <p14:creationId xmlns:p14="http://schemas.microsoft.com/office/powerpoint/2010/main" val="145872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769795-8F31-4F00-A4E1-9B92C0B48AE8}"/>
              </a:ext>
            </a:extLst>
          </p:cNvPr>
          <p:cNvSpPr>
            <a:spLocks noGrp="1"/>
          </p:cNvSpPr>
          <p:nvPr>
            <p:ph type="title"/>
          </p:nvPr>
        </p:nvSpPr>
        <p:spPr/>
        <p:txBody>
          <a:bodyPr/>
          <a:lstStyle/>
          <a:p>
            <a:r>
              <a:rPr lang="nb-NO" dirty="0"/>
              <a:t>Svar på punkter 1-7</a:t>
            </a:r>
          </a:p>
        </p:txBody>
      </p:sp>
      <p:sp>
        <p:nvSpPr>
          <p:cNvPr id="4" name="Text Placeholder 3">
            <a:extLst>
              <a:ext uri="{FF2B5EF4-FFF2-40B4-BE49-F238E27FC236}">
                <a16:creationId xmlns:a16="http://schemas.microsoft.com/office/drawing/2014/main" id="{F71E4F9B-90FE-451A-9B0B-3C82DFDC9DDB}"/>
              </a:ext>
            </a:extLst>
          </p:cNvPr>
          <p:cNvSpPr>
            <a:spLocks noGrp="1"/>
          </p:cNvSpPr>
          <p:nvPr>
            <p:ph type="body" sz="quarter" idx="10"/>
          </p:nvPr>
        </p:nvSpPr>
        <p:spPr>
          <a:xfrm>
            <a:off x="419541" y="1491621"/>
            <a:ext cx="11869899" cy="5637842"/>
          </a:xfrm>
        </p:spPr>
        <p:txBody>
          <a:bodyPr/>
          <a:lstStyle/>
          <a:p>
            <a:pPr marL="342900" indent="-342900">
              <a:buAutoNum type="arabicPeriod"/>
            </a:pPr>
            <a:r>
              <a:rPr lang="nb-NO" dirty="0"/>
              <a:t>Hvordan bør en Operativ Site Manager rolle tilrettelegges og struktureres på best mulig måte for å dekke Ruters behov og minimere administrativt arbeid og oppfølging i forbindelse med tjenestene i anskaffelsen?</a:t>
            </a:r>
          </a:p>
          <a:p>
            <a:endParaRPr lang="nb-NO" dirty="0"/>
          </a:p>
          <a:p>
            <a:r>
              <a:rPr lang="nb-NO" dirty="0"/>
              <a:t>En Site Manger i CBRE har som hovedoppgave å sikre leveransene iht. avtalt kvalitet og kostnad. Site Manger er «Singel Point </a:t>
            </a:r>
            <a:r>
              <a:rPr lang="nb-NO" dirty="0" err="1"/>
              <a:t>of</a:t>
            </a:r>
            <a:r>
              <a:rPr lang="nb-NO" dirty="0"/>
              <a:t> </a:t>
            </a:r>
            <a:r>
              <a:rPr lang="nb-NO" dirty="0" err="1"/>
              <a:t>Contact</a:t>
            </a:r>
            <a:r>
              <a:rPr lang="nb-NO" dirty="0"/>
              <a:t>» til kunden og koordinerer, avdekker og forbedrer tjenestene løpende. </a:t>
            </a:r>
          </a:p>
          <a:p>
            <a:endParaRPr lang="nb-NO" dirty="0"/>
          </a:p>
          <a:p>
            <a:r>
              <a:rPr lang="nb-NO" dirty="0"/>
              <a:t>I denne avtalen vil Site Manger få en spesielt viktig rolle i å samkjøre dagens løsning hvor 15 forskjellige leverandører leverer tjenestene. I ny løsning hos Ruter vil alle tjenestene samles hos en leverandør. Uansett om noen tjenester leveres av en underleverandør så vil Ruter oppleve at det er CBRE som leverer alle tjenestene. Site Manager er bindeleddet i leveransen og sørger for rapportering på økonomi, avvik, forbedringer og optimaliseringer av tjenestene. </a:t>
            </a:r>
          </a:p>
          <a:p>
            <a:endParaRPr lang="nb-NO" dirty="0"/>
          </a:p>
          <a:p>
            <a:r>
              <a:rPr lang="nb-NO" dirty="0"/>
              <a:t>Hos CBRE vil Site Manger ha digitale løsninger til å støtte seg på i leveransen.</a:t>
            </a:r>
          </a:p>
          <a:p>
            <a:endParaRPr lang="nb-NO" dirty="0"/>
          </a:p>
        </p:txBody>
      </p:sp>
    </p:spTree>
    <p:extLst>
      <p:ext uri="{BB962C8B-B14F-4D97-AF65-F5344CB8AC3E}">
        <p14:creationId xmlns:p14="http://schemas.microsoft.com/office/powerpoint/2010/main" val="306438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DDB0C4-1EEC-4503-8B61-AFFB00D93669}"/>
              </a:ext>
            </a:extLst>
          </p:cNvPr>
          <p:cNvSpPr>
            <a:spLocks noGrp="1"/>
          </p:cNvSpPr>
          <p:nvPr>
            <p:ph type="title"/>
          </p:nvPr>
        </p:nvSpPr>
        <p:spPr>
          <a:xfrm>
            <a:off x="781049" y="463698"/>
            <a:ext cx="11869900" cy="612775"/>
          </a:xfrm>
        </p:spPr>
        <p:txBody>
          <a:bodyPr/>
          <a:lstStyle/>
          <a:p>
            <a:r>
              <a:rPr lang="nb-NO" dirty="0"/>
              <a:t>Svar på punkter 1-7</a:t>
            </a:r>
          </a:p>
        </p:txBody>
      </p:sp>
      <p:sp>
        <p:nvSpPr>
          <p:cNvPr id="4" name="Text Placeholder 3">
            <a:extLst>
              <a:ext uri="{FF2B5EF4-FFF2-40B4-BE49-F238E27FC236}">
                <a16:creationId xmlns:a16="http://schemas.microsoft.com/office/drawing/2014/main" id="{D0D1718D-E772-42C3-A04F-A3020D3DEC78}"/>
              </a:ext>
            </a:extLst>
          </p:cNvPr>
          <p:cNvSpPr>
            <a:spLocks noGrp="1"/>
          </p:cNvSpPr>
          <p:nvPr>
            <p:ph type="body" sz="quarter" idx="10"/>
          </p:nvPr>
        </p:nvSpPr>
        <p:spPr>
          <a:xfrm>
            <a:off x="781049" y="1512887"/>
            <a:ext cx="10755277" cy="4494507"/>
          </a:xfrm>
        </p:spPr>
        <p:txBody>
          <a:bodyPr/>
          <a:lstStyle/>
          <a:p>
            <a:pPr marL="342900" indent="-342900">
              <a:buFont typeface="+mj-lt"/>
              <a:buAutoNum type="arabicPeriod" startAt="2"/>
            </a:pPr>
            <a:r>
              <a:rPr lang="nb-NO" dirty="0"/>
              <a:t>Det ønskes innspill fra leverandør om hvordan en </a:t>
            </a:r>
            <a:r>
              <a:rPr lang="nb-NO" dirty="0" err="1"/>
              <a:t>resepsjonstjeneste</a:t>
            </a:r>
            <a:r>
              <a:rPr lang="nb-NO" dirty="0"/>
              <a:t>  på best mulig måt bør legges opp for å dekke Ruters behov</a:t>
            </a:r>
          </a:p>
          <a:p>
            <a:pPr marL="342900" indent="-342900">
              <a:buFont typeface="+mj-lt"/>
              <a:buAutoNum type="arabicPeriod" startAt="2"/>
            </a:pPr>
            <a:endParaRPr lang="nb-NO" dirty="0"/>
          </a:p>
          <a:p>
            <a:r>
              <a:rPr lang="nb-NO" dirty="0"/>
              <a:t>Nå har vi ikke beskrivelse av alle oppgavene som ligger på resepsjonstjenesten, men det første man må ta stilling til er bemanning. I forhold til åpningstiden så trenger man to ressurser. Det er naturlige er å tenkte at Site Manger i kombinasjon med en resepsjonist (eventuelt flere) sørger for riktig bemanning i hele åpningstiden. Da sikrer vi en god og profesjonell bemanning. </a:t>
            </a:r>
          </a:p>
          <a:p>
            <a:endParaRPr lang="nb-NO" dirty="0"/>
          </a:p>
          <a:p>
            <a:r>
              <a:rPr lang="nb-NO" dirty="0"/>
              <a:t>At Site Manager er synlig i resepsjonen er viktig for brukerne av bygget og den opplevde kvaliteten av leveransen. </a:t>
            </a:r>
          </a:p>
          <a:p>
            <a:endParaRPr lang="nb-NO" dirty="0"/>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419576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7C553-665C-4284-B9DE-F1066997B3E3}"/>
              </a:ext>
            </a:extLst>
          </p:cNvPr>
          <p:cNvSpPr>
            <a:spLocks noGrp="1"/>
          </p:cNvSpPr>
          <p:nvPr>
            <p:ph type="title"/>
          </p:nvPr>
        </p:nvSpPr>
        <p:spPr/>
        <p:txBody>
          <a:bodyPr/>
          <a:lstStyle/>
          <a:p>
            <a:r>
              <a:rPr lang="nb-NO" dirty="0"/>
              <a:t>Svar på punkter 1-7</a:t>
            </a:r>
          </a:p>
        </p:txBody>
      </p:sp>
      <p:sp>
        <p:nvSpPr>
          <p:cNvPr id="4" name="Text Placeholder 3">
            <a:extLst>
              <a:ext uri="{FF2B5EF4-FFF2-40B4-BE49-F238E27FC236}">
                <a16:creationId xmlns:a16="http://schemas.microsoft.com/office/drawing/2014/main" id="{D6C3D97D-6485-4EB3-9A29-1FF073653E9C}"/>
              </a:ext>
            </a:extLst>
          </p:cNvPr>
          <p:cNvSpPr>
            <a:spLocks noGrp="1"/>
          </p:cNvSpPr>
          <p:nvPr>
            <p:ph type="body" sz="quarter" idx="10"/>
          </p:nvPr>
        </p:nvSpPr>
        <p:spPr>
          <a:xfrm>
            <a:off x="781049" y="1512888"/>
            <a:ext cx="11308170" cy="4047940"/>
          </a:xfrm>
        </p:spPr>
        <p:txBody>
          <a:bodyPr/>
          <a:lstStyle/>
          <a:p>
            <a:pPr marL="342900" indent="-342900">
              <a:buFont typeface="+mj-lt"/>
              <a:buAutoNum type="arabicPeriod" startAt="3"/>
            </a:pPr>
            <a:r>
              <a:rPr lang="nb-NO" dirty="0"/>
              <a:t>Hvordan tilrettelegger leverandøren for en dynamisk modell, derav også prismodell rundt den nye «normalen» med færre brukere av kontorlokalene og kantinetjenester</a:t>
            </a:r>
          </a:p>
          <a:p>
            <a:pPr marL="342900" indent="-342900">
              <a:buFont typeface="+mj-lt"/>
              <a:buAutoNum type="arabicPeriod" startAt="3"/>
            </a:pPr>
            <a:endParaRPr lang="nb-NO" dirty="0"/>
          </a:p>
          <a:p>
            <a:r>
              <a:rPr lang="nb-NO" dirty="0"/>
              <a:t>I CBRE er vi opptatt at våre kunder opplever av de får de tjenestene de har bestilt. I en situasjon med korona så har vi mulighet til å lage en variabel prismodell hvor f. eks. man blir enige om en skalerbar leveranse basert på antall daglige brukere av bygget. Vi har systemer og løsninger hvor vi kan sette opp service leveranser på en svært fleksibel måte. Når det gjelder kantinetjenester kan vi lage løsninger som kan skaleres opp og ned i forhold til antall brukere fra uke til uke. </a:t>
            </a:r>
          </a:p>
        </p:txBody>
      </p:sp>
    </p:spTree>
    <p:extLst>
      <p:ext uri="{BB962C8B-B14F-4D97-AF65-F5344CB8AC3E}">
        <p14:creationId xmlns:p14="http://schemas.microsoft.com/office/powerpoint/2010/main" val="336919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5C2160-74A4-4023-95B5-4F9DF3CBF898}"/>
              </a:ext>
            </a:extLst>
          </p:cNvPr>
          <p:cNvSpPr>
            <a:spLocks noGrp="1"/>
          </p:cNvSpPr>
          <p:nvPr>
            <p:ph type="title"/>
          </p:nvPr>
        </p:nvSpPr>
        <p:spPr/>
        <p:txBody>
          <a:bodyPr/>
          <a:lstStyle/>
          <a:p>
            <a:r>
              <a:rPr lang="nb-NO" dirty="0"/>
              <a:t>Svar på punkter 1-7</a:t>
            </a:r>
          </a:p>
        </p:txBody>
      </p:sp>
      <p:sp>
        <p:nvSpPr>
          <p:cNvPr id="4" name="Text Placeholder 3">
            <a:extLst>
              <a:ext uri="{FF2B5EF4-FFF2-40B4-BE49-F238E27FC236}">
                <a16:creationId xmlns:a16="http://schemas.microsoft.com/office/drawing/2014/main" id="{F660C24A-745D-4273-848B-8696774C94AC}"/>
              </a:ext>
            </a:extLst>
          </p:cNvPr>
          <p:cNvSpPr>
            <a:spLocks noGrp="1"/>
          </p:cNvSpPr>
          <p:nvPr>
            <p:ph type="body" sz="quarter" idx="10"/>
          </p:nvPr>
        </p:nvSpPr>
        <p:spPr>
          <a:xfrm>
            <a:off x="781049" y="1512888"/>
            <a:ext cx="10563891" cy="1420812"/>
          </a:xfrm>
        </p:spPr>
        <p:txBody>
          <a:bodyPr/>
          <a:lstStyle/>
          <a:p>
            <a:pPr marL="342900" indent="-342900">
              <a:buFont typeface="+mj-lt"/>
              <a:buAutoNum type="arabicPeriod" startAt="4"/>
            </a:pPr>
            <a:r>
              <a:rPr lang="nb-NO" dirty="0"/>
              <a:t>For hvilke tjenesteområder anbefaler/benytter leverandør SLA, derav KPI styring?</a:t>
            </a:r>
          </a:p>
          <a:p>
            <a:pPr marL="342900" indent="-342900">
              <a:buFont typeface="+mj-lt"/>
              <a:buAutoNum type="arabicPeriod" startAt="4"/>
            </a:pPr>
            <a:endParaRPr lang="nb-NO" dirty="0"/>
          </a:p>
          <a:p>
            <a:r>
              <a:rPr lang="nb-NO" dirty="0"/>
              <a:t>CBRE kan sette opp </a:t>
            </a:r>
            <a:r>
              <a:rPr lang="nb-NO" dirty="0" err="1"/>
              <a:t>SLA`er</a:t>
            </a:r>
            <a:r>
              <a:rPr lang="nb-NO" dirty="0"/>
              <a:t> og </a:t>
            </a:r>
            <a:r>
              <a:rPr lang="nb-NO" dirty="0" err="1"/>
              <a:t>KPI`er</a:t>
            </a:r>
            <a:r>
              <a:rPr lang="nb-NO" dirty="0"/>
              <a:t> på alle tjenester i denne forespørselen. Vi har svært gode digitale løsninger for å styre etter </a:t>
            </a:r>
            <a:r>
              <a:rPr lang="nb-NO" dirty="0" err="1"/>
              <a:t>SLA`er</a:t>
            </a:r>
            <a:r>
              <a:rPr lang="nb-NO" dirty="0"/>
              <a:t> og dette er jo også en viktig oppgave for Site Manger å følge opp. </a:t>
            </a:r>
          </a:p>
        </p:txBody>
      </p:sp>
    </p:spTree>
    <p:extLst>
      <p:ext uri="{BB962C8B-B14F-4D97-AF65-F5344CB8AC3E}">
        <p14:creationId xmlns:p14="http://schemas.microsoft.com/office/powerpoint/2010/main" val="257177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10E9B4-55E1-4C74-A8DB-F6B49159231D}"/>
              </a:ext>
            </a:extLst>
          </p:cNvPr>
          <p:cNvSpPr>
            <a:spLocks noGrp="1"/>
          </p:cNvSpPr>
          <p:nvPr>
            <p:ph type="title"/>
          </p:nvPr>
        </p:nvSpPr>
        <p:spPr/>
        <p:txBody>
          <a:bodyPr/>
          <a:lstStyle/>
          <a:p>
            <a:r>
              <a:rPr lang="nb-NO" dirty="0"/>
              <a:t>Svar på punkter 1-7</a:t>
            </a:r>
          </a:p>
        </p:txBody>
      </p:sp>
      <p:sp>
        <p:nvSpPr>
          <p:cNvPr id="4" name="Text Placeholder 3">
            <a:extLst>
              <a:ext uri="{FF2B5EF4-FFF2-40B4-BE49-F238E27FC236}">
                <a16:creationId xmlns:a16="http://schemas.microsoft.com/office/drawing/2014/main" id="{50E262FF-EA68-437B-9044-8E626B8A5B3A}"/>
              </a:ext>
            </a:extLst>
          </p:cNvPr>
          <p:cNvSpPr>
            <a:spLocks noGrp="1"/>
          </p:cNvSpPr>
          <p:nvPr>
            <p:ph type="body" sz="quarter" idx="10"/>
          </p:nvPr>
        </p:nvSpPr>
        <p:spPr>
          <a:xfrm>
            <a:off x="781049" y="1512888"/>
            <a:ext cx="11063621" cy="4271224"/>
          </a:xfrm>
        </p:spPr>
        <p:txBody>
          <a:bodyPr/>
          <a:lstStyle/>
          <a:p>
            <a:pPr marL="342900" indent="-342900">
              <a:buFont typeface="+mj-lt"/>
              <a:buAutoNum type="arabicPeriod" startAt="5"/>
            </a:pPr>
            <a:r>
              <a:rPr lang="nb-NO" dirty="0"/>
              <a:t>Hvordan sirer leverandøren innovasjon og tilbud av det siste innen tjenester og utstyr i løpet av avtaleperioden</a:t>
            </a:r>
          </a:p>
          <a:p>
            <a:endParaRPr lang="nb-NO" dirty="0"/>
          </a:p>
          <a:p>
            <a:r>
              <a:rPr lang="nb-NO" dirty="0"/>
              <a:t>CBRE, med sitt utgangspunkt i eiendom, har en enorm tilgang til informasjon om trender, endringer, nyheter og teknologi. For CBRE er forspranget i kunnskap om fremtiden vårt viktigste konkurransefortrinn. Vi har tilgang på alle nye og fremtidige systemer for drift av bygg, trender innen kontor utforming, bruk av kontor og digitale driftssystemer, prediktive modeller og systemer for drift av bygg og FM avtaler. </a:t>
            </a:r>
          </a:p>
          <a:p>
            <a:endParaRPr lang="nb-NO" dirty="0"/>
          </a:p>
          <a:p>
            <a:r>
              <a:rPr lang="nb-NO" dirty="0"/>
              <a:t>CBRE overvåker og lager rapporter på alle </a:t>
            </a:r>
            <a:r>
              <a:rPr lang="nb-NO" dirty="0" err="1"/>
              <a:t>relavante</a:t>
            </a:r>
            <a:r>
              <a:rPr lang="nb-NO" dirty="0"/>
              <a:t> data innen eiendom. Se gjerne nærmere på dette her:</a:t>
            </a:r>
          </a:p>
          <a:p>
            <a:r>
              <a:rPr lang="nb-NO" dirty="0">
                <a:hlinkClick r:id="rId2"/>
              </a:rPr>
              <a:t>https://www.cbre.no/nb-no/analyse-og-rapporter</a:t>
            </a:r>
            <a:endParaRPr lang="nb-NO" dirty="0"/>
          </a:p>
          <a:p>
            <a:endParaRPr lang="nb-NO" dirty="0"/>
          </a:p>
        </p:txBody>
      </p:sp>
    </p:spTree>
    <p:extLst>
      <p:ext uri="{BB962C8B-B14F-4D97-AF65-F5344CB8AC3E}">
        <p14:creationId xmlns:p14="http://schemas.microsoft.com/office/powerpoint/2010/main" val="106275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A09AF-30EC-4775-BA35-2E89728E712B}"/>
              </a:ext>
            </a:extLst>
          </p:cNvPr>
          <p:cNvSpPr>
            <a:spLocks noGrp="1"/>
          </p:cNvSpPr>
          <p:nvPr>
            <p:ph type="title"/>
          </p:nvPr>
        </p:nvSpPr>
        <p:spPr/>
        <p:txBody>
          <a:bodyPr/>
          <a:lstStyle/>
          <a:p>
            <a:r>
              <a:rPr lang="nb-NO" dirty="0"/>
              <a:t>Svar på punkter 1-7</a:t>
            </a:r>
          </a:p>
        </p:txBody>
      </p:sp>
      <p:sp>
        <p:nvSpPr>
          <p:cNvPr id="4" name="Text Placeholder 3">
            <a:extLst>
              <a:ext uri="{FF2B5EF4-FFF2-40B4-BE49-F238E27FC236}">
                <a16:creationId xmlns:a16="http://schemas.microsoft.com/office/drawing/2014/main" id="{540A4947-9B2C-4794-8BBB-D579994335F2}"/>
              </a:ext>
            </a:extLst>
          </p:cNvPr>
          <p:cNvSpPr>
            <a:spLocks noGrp="1"/>
          </p:cNvSpPr>
          <p:nvPr>
            <p:ph type="body" sz="quarter" idx="10"/>
          </p:nvPr>
        </p:nvSpPr>
        <p:spPr>
          <a:xfrm>
            <a:off x="781049" y="1512888"/>
            <a:ext cx="10319342" cy="1420812"/>
          </a:xfrm>
        </p:spPr>
        <p:txBody>
          <a:bodyPr/>
          <a:lstStyle/>
          <a:p>
            <a:pPr marL="342900" indent="-342900">
              <a:buFont typeface="+mj-lt"/>
              <a:buAutoNum type="arabicPeriod" startAt="6"/>
            </a:pPr>
            <a:r>
              <a:rPr lang="nb-NO" dirty="0"/>
              <a:t>Hvilken erfaring har leverandør med arbeidsplass-konsept (Smart Office)</a:t>
            </a:r>
          </a:p>
          <a:p>
            <a:pPr marL="342900" indent="-342900">
              <a:buFont typeface="+mj-lt"/>
              <a:buAutoNum type="arabicPeriod" startAt="6"/>
            </a:pPr>
            <a:endParaRPr lang="nb-NO" dirty="0"/>
          </a:p>
          <a:p>
            <a:r>
              <a:rPr lang="nb-NO" dirty="0"/>
              <a:t>Her er vi litt usikre på hva dere mener, men CBRE har flere konsepter og tjenester innenfor arbeidsplass løsninger. </a:t>
            </a:r>
          </a:p>
          <a:p>
            <a:endParaRPr lang="nb-NO" dirty="0"/>
          </a:p>
          <a:p>
            <a:r>
              <a:rPr lang="nb-NO" dirty="0"/>
              <a:t>Men om dere tenker på hvordan gjøre kontoret smart så har vi ett system som heter Host. Host er ett digitalt system som gir helt nye muligheter for alle involverte parter. </a:t>
            </a:r>
          </a:p>
        </p:txBody>
      </p:sp>
      <p:pic>
        <p:nvPicPr>
          <p:cNvPr id="7" name="Picture 6">
            <a:extLst>
              <a:ext uri="{FF2B5EF4-FFF2-40B4-BE49-F238E27FC236}">
                <a16:creationId xmlns:a16="http://schemas.microsoft.com/office/drawing/2014/main" id="{1009855C-AC4C-4D18-BEB8-62378368ED75}"/>
              </a:ext>
            </a:extLst>
          </p:cNvPr>
          <p:cNvPicPr>
            <a:picLocks noChangeAspect="1"/>
          </p:cNvPicPr>
          <p:nvPr/>
        </p:nvPicPr>
        <p:blipFill>
          <a:blip r:embed="rId2"/>
          <a:stretch>
            <a:fillRect/>
          </a:stretch>
        </p:blipFill>
        <p:spPr>
          <a:xfrm>
            <a:off x="781049" y="3886957"/>
            <a:ext cx="6096528" cy="3429297"/>
          </a:xfrm>
          <a:prstGeom prst="rect">
            <a:avLst/>
          </a:prstGeom>
        </p:spPr>
      </p:pic>
      <p:pic>
        <p:nvPicPr>
          <p:cNvPr id="8" name="Picture 7">
            <a:extLst>
              <a:ext uri="{FF2B5EF4-FFF2-40B4-BE49-F238E27FC236}">
                <a16:creationId xmlns:a16="http://schemas.microsoft.com/office/drawing/2014/main" id="{A077D578-6239-4A66-8348-C2D6633141C3}"/>
              </a:ext>
            </a:extLst>
          </p:cNvPr>
          <p:cNvPicPr>
            <a:picLocks noChangeAspect="1"/>
          </p:cNvPicPr>
          <p:nvPr/>
        </p:nvPicPr>
        <p:blipFill>
          <a:blip r:embed="rId3"/>
          <a:stretch>
            <a:fillRect/>
          </a:stretch>
        </p:blipFill>
        <p:spPr>
          <a:xfrm>
            <a:off x="7128794" y="3886957"/>
            <a:ext cx="5764454" cy="3242506"/>
          </a:xfrm>
          <a:prstGeom prst="rect">
            <a:avLst/>
          </a:prstGeom>
        </p:spPr>
      </p:pic>
    </p:spTree>
    <p:extLst>
      <p:ext uri="{BB962C8B-B14F-4D97-AF65-F5344CB8AC3E}">
        <p14:creationId xmlns:p14="http://schemas.microsoft.com/office/powerpoint/2010/main" val="192721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70238-023B-40F4-A825-B882DA43C09A}"/>
              </a:ext>
            </a:extLst>
          </p:cNvPr>
          <p:cNvSpPr>
            <a:spLocks noGrp="1"/>
          </p:cNvSpPr>
          <p:nvPr>
            <p:ph type="title"/>
          </p:nvPr>
        </p:nvSpPr>
        <p:spPr/>
        <p:txBody>
          <a:bodyPr/>
          <a:lstStyle/>
          <a:p>
            <a:r>
              <a:rPr lang="nb-NO" dirty="0"/>
              <a:t>Svar på punkter 1-7</a:t>
            </a:r>
          </a:p>
        </p:txBody>
      </p:sp>
      <p:sp>
        <p:nvSpPr>
          <p:cNvPr id="4" name="Text Placeholder 3">
            <a:extLst>
              <a:ext uri="{FF2B5EF4-FFF2-40B4-BE49-F238E27FC236}">
                <a16:creationId xmlns:a16="http://schemas.microsoft.com/office/drawing/2014/main" id="{7F6E46F5-7EC2-4588-AE6E-B97C30771AFD}"/>
              </a:ext>
            </a:extLst>
          </p:cNvPr>
          <p:cNvSpPr>
            <a:spLocks noGrp="1"/>
          </p:cNvSpPr>
          <p:nvPr>
            <p:ph type="body" sz="quarter" idx="10"/>
          </p:nvPr>
        </p:nvSpPr>
        <p:spPr>
          <a:xfrm>
            <a:off x="781049" y="1512887"/>
            <a:ext cx="11308170" cy="5398275"/>
          </a:xfrm>
        </p:spPr>
        <p:txBody>
          <a:bodyPr/>
          <a:lstStyle/>
          <a:p>
            <a:pPr marL="342900" indent="-342900">
              <a:buFont typeface="+mj-lt"/>
              <a:buAutoNum type="arabicPeriod" startAt="7"/>
            </a:pPr>
            <a:r>
              <a:rPr lang="nb-NO" dirty="0"/>
              <a:t>Hva ser leverandøren som fordel og ulempe med NS-INSTA 800 sammenlignet med en frekvensbasert </a:t>
            </a:r>
            <a:r>
              <a:rPr lang="nb-NO" dirty="0" err="1"/>
              <a:t>renholdsmodell</a:t>
            </a:r>
            <a:endParaRPr lang="nb-NO" dirty="0"/>
          </a:p>
          <a:p>
            <a:pPr marL="342900" indent="-342900">
              <a:buFont typeface="+mj-lt"/>
              <a:buAutoNum type="arabicPeriod" startAt="7"/>
            </a:pPr>
            <a:endParaRPr lang="nb-NO" dirty="0"/>
          </a:p>
          <a:p>
            <a:r>
              <a:rPr lang="nb-NO" dirty="0"/>
              <a:t>I en tradisjonell verden så var NS-INSTA 800 en god modell til å måle kvaliteten på renholdet. Det ga noe parametere å måle etter og man hadde en avtalt oppfølgings struktur. Modellen blir ofte basert på ett frekvensbasert renhold. </a:t>
            </a:r>
          </a:p>
          <a:p>
            <a:endParaRPr lang="nb-NO" dirty="0"/>
          </a:p>
          <a:p>
            <a:r>
              <a:rPr lang="nb-NO" dirty="0"/>
              <a:t>I dagens verden med store variasjoner på bruk av kontorarealer og utstrakt bruk av hjemmekontorløsninger blir INSTA 800, i våre øyne, en umoderne modell å basere renholdet på. </a:t>
            </a:r>
          </a:p>
          <a:p>
            <a:endParaRPr lang="nb-NO" dirty="0"/>
          </a:p>
          <a:p>
            <a:r>
              <a:rPr lang="nb-NO" dirty="0"/>
              <a:t>CBRE drifter nå de fleste av sine renholds kontrakter etter faktisk bruk. Med digitale plattformer og registrering av faktisk bruk er det nå mye enklere å lage renholdsplaner etter behov og ikke etter tradisjonelle frekvensbaserte modeller. </a:t>
            </a:r>
          </a:p>
          <a:p>
            <a:endParaRPr lang="nb-NO" dirty="0"/>
          </a:p>
          <a:p>
            <a:endParaRPr lang="nb-NO" dirty="0"/>
          </a:p>
        </p:txBody>
      </p:sp>
    </p:spTree>
    <p:extLst>
      <p:ext uri="{BB962C8B-B14F-4D97-AF65-F5344CB8AC3E}">
        <p14:creationId xmlns:p14="http://schemas.microsoft.com/office/powerpoint/2010/main" val="91236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9C4F4EC5-9C35-473A-B2DD-E05112907061}"/>
              </a:ext>
            </a:extLst>
          </p:cNvPr>
          <p:cNvSpPr>
            <a:spLocks noChangeArrowheads="1"/>
          </p:cNvSpPr>
          <p:nvPr/>
        </p:nvSpPr>
        <p:spPr bwMode="auto">
          <a:xfrm>
            <a:off x="781051" y="6640608"/>
            <a:ext cx="11880850" cy="672112"/>
          </a:xfrm>
          <a:prstGeom prst="rect">
            <a:avLst/>
          </a:prstGeom>
          <a:noFill/>
          <a:ln w="9525">
            <a:noFill/>
            <a:miter lim="800000"/>
            <a:headEnd/>
            <a:tailEnd/>
          </a:ln>
          <a:effectLst/>
        </p:spPr>
        <p:txBody>
          <a:bodyPr lIns="0" tIns="0" rIns="0" bIns="0" anchor="b" anchorCtr="0"/>
          <a:lstStyle/>
          <a:p>
            <a:pPr algn="just">
              <a:defRPr/>
            </a:pPr>
            <a:r>
              <a:rPr lang="en-GB" sz="882" b="0">
                <a:solidFill>
                  <a:srgbClr val="BFDAD2"/>
                </a:solidFill>
                <a:latin typeface="Futura MdCn BT" panose="020B0506020204030203" pitchFamily="34" charset="0"/>
              </a:rPr>
              <a:t>CBRE © 2019 All Rights Reserved. All information included in this proposal pertaining to CBRE—including but not limited to its operations, employees, technology and clients—are proprietary and confidential, and are supplied with the understanding that they will be held in confidence and not disclosed to third parties without the prior written consent of CBRE. This letter/proposal is intended solely as a preliminary expression of general intentions and is to be used for discussion purposes only. The parties intend that neither shall have any contractual obligations to the other with respect to the matters referred herein unless and until a definitive agreement has been fully executed and delivered by the parties. The parties agree that this letter/proposal is not intended to create any agreement or obligation by either party to negotiate a definitive lease/purchase and sale agreement and imposes no duty whatsoever on either party to continue negotiations, including without limitation any obligation to negotiate in good faith or in any way other than at arm’s length.  Prior to delivery of a definitive executed agreement, and without any liability to the other party, either party may (1) propose different terms from those summarised herein, (2) enter into negotiations with other parties and/or (3) unilaterally terminate all negotiations with the other party hereto. CBRE and the CBRE logo are service marks of CBRE, Inc. and/or its affiliated or related companies in the United States and other countries. All other marks displayed on this document are the property of their respective owners.</a:t>
            </a:r>
          </a:p>
        </p:txBody>
      </p:sp>
      <p:grpSp>
        <p:nvGrpSpPr>
          <p:cNvPr id="21" name="Group 20">
            <a:extLst>
              <a:ext uri="{FF2B5EF4-FFF2-40B4-BE49-F238E27FC236}">
                <a16:creationId xmlns:a16="http://schemas.microsoft.com/office/drawing/2014/main" id="{99B3B5DB-B393-477E-8146-82CC4C7DEDAA}"/>
              </a:ext>
            </a:extLst>
          </p:cNvPr>
          <p:cNvGrpSpPr>
            <a:grpSpLocks noChangeAspect="1"/>
          </p:cNvGrpSpPr>
          <p:nvPr/>
        </p:nvGrpSpPr>
        <p:grpSpPr>
          <a:xfrm>
            <a:off x="781050" y="6025090"/>
            <a:ext cx="1182918" cy="294768"/>
            <a:chOff x="914400" y="6069013"/>
            <a:chExt cx="911817" cy="227213"/>
          </a:xfrm>
          <a:solidFill>
            <a:schemeClr val="bg1"/>
          </a:solidFill>
        </p:grpSpPr>
        <p:sp>
          <p:nvSpPr>
            <p:cNvPr id="22" name="Freeform 54">
              <a:extLst>
                <a:ext uri="{FF2B5EF4-FFF2-40B4-BE49-F238E27FC236}">
                  <a16:creationId xmlns:a16="http://schemas.microsoft.com/office/drawing/2014/main" id="{6B73E0F0-D4E4-4720-BD88-B280A0AD5AFB}"/>
                </a:ext>
              </a:extLst>
            </p:cNvPr>
            <p:cNvSpPr>
              <a:spLocks noChangeAspect="1" noEditPoints="1"/>
            </p:cNvSpPr>
            <p:nvPr userDrawn="1"/>
          </p:nvSpPr>
          <p:spPr bwMode="auto">
            <a:xfrm>
              <a:off x="1161081" y="6069013"/>
              <a:ext cx="204061" cy="226566"/>
            </a:xfrm>
            <a:custGeom>
              <a:avLst/>
              <a:gdLst/>
              <a:ahLst/>
              <a:cxnLst>
                <a:cxn ang="0">
                  <a:pos x="520" y="340"/>
                </a:cxn>
                <a:cxn ang="0">
                  <a:pos x="550" y="326"/>
                </a:cxn>
                <a:cxn ang="0">
                  <a:pos x="574" y="310"/>
                </a:cxn>
                <a:cxn ang="0">
                  <a:pos x="592" y="290"/>
                </a:cxn>
                <a:cxn ang="0">
                  <a:pos x="606" y="268"/>
                </a:cxn>
                <a:cxn ang="0">
                  <a:pos x="622" y="222"/>
                </a:cxn>
                <a:cxn ang="0">
                  <a:pos x="624" y="174"/>
                </a:cxn>
                <a:cxn ang="0">
                  <a:pos x="624" y="158"/>
                </a:cxn>
                <a:cxn ang="0">
                  <a:pos x="618" y="124"/>
                </a:cxn>
                <a:cxn ang="0">
                  <a:pos x="604" y="92"/>
                </a:cxn>
                <a:cxn ang="0">
                  <a:pos x="582" y="66"/>
                </a:cxn>
                <a:cxn ang="0">
                  <a:pos x="552" y="42"/>
                </a:cxn>
                <a:cxn ang="0">
                  <a:pos x="510" y="22"/>
                </a:cxn>
                <a:cxn ang="0">
                  <a:pos x="460" y="8"/>
                </a:cxn>
                <a:cxn ang="0">
                  <a:pos x="400" y="2"/>
                </a:cxn>
                <a:cxn ang="0">
                  <a:pos x="0" y="0"/>
                </a:cxn>
                <a:cxn ang="0">
                  <a:pos x="0" y="700"/>
                </a:cxn>
                <a:cxn ang="0">
                  <a:pos x="364" y="700"/>
                </a:cxn>
                <a:cxn ang="0">
                  <a:pos x="398" y="700"/>
                </a:cxn>
                <a:cxn ang="0">
                  <a:pos x="460" y="690"/>
                </a:cxn>
                <a:cxn ang="0">
                  <a:pos x="512" y="674"/>
                </a:cxn>
                <a:cxn ang="0">
                  <a:pos x="554" y="652"/>
                </a:cxn>
                <a:cxn ang="0">
                  <a:pos x="586" y="624"/>
                </a:cxn>
                <a:cxn ang="0">
                  <a:pos x="608" y="590"/>
                </a:cxn>
                <a:cxn ang="0">
                  <a:pos x="624" y="556"/>
                </a:cxn>
                <a:cxn ang="0">
                  <a:pos x="630" y="518"/>
                </a:cxn>
                <a:cxn ang="0">
                  <a:pos x="632" y="500"/>
                </a:cxn>
                <a:cxn ang="0">
                  <a:pos x="626" y="458"/>
                </a:cxn>
                <a:cxn ang="0">
                  <a:pos x="614" y="424"/>
                </a:cxn>
                <a:cxn ang="0">
                  <a:pos x="596" y="396"/>
                </a:cxn>
                <a:cxn ang="0">
                  <a:pos x="576" y="374"/>
                </a:cxn>
                <a:cxn ang="0">
                  <a:pos x="538" y="348"/>
                </a:cxn>
                <a:cxn ang="0">
                  <a:pos x="520" y="340"/>
                </a:cxn>
                <a:cxn ang="0">
                  <a:pos x="418" y="152"/>
                </a:cxn>
                <a:cxn ang="0">
                  <a:pos x="418" y="154"/>
                </a:cxn>
                <a:cxn ang="0">
                  <a:pos x="428" y="156"/>
                </a:cxn>
                <a:cxn ang="0">
                  <a:pos x="446" y="166"/>
                </a:cxn>
                <a:cxn ang="0">
                  <a:pos x="458" y="180"/>
                </a:cxn>
                <a:cxn ang="0">
                  <a:pos x="466" y="198"/>
                </a:cxn>
                <a:cxn ang="0">
                  <a:pos x="466" y="210"/>
                </a:cxn>
                <a:cxn ang="0">
                  <a:pos x="462" y="230"/>
                </a:cxn>
                <a:cxn ang="0">
                  <a:pos x="452" y="248"/>
                </a:cxn>
                <a:cxn ang="0">
                  <a:pos x="436" y="260"/>
                </a:cxn>
                <a:cxn ang="0">
                  <a:pos x="416" y="268"/>
                </a:cxn>
                <a:cxn ang="0">
                  <a:pos x="174" y="152"/>
                </a:cxn>
                <a:cxn ang="0">
                  <a:pos x="174" y="538"/>
                </a:cxn>
                <a:cxn ang="0">
                  <a:pos x="412" y="420"/>
                </a:cxn>
                <a:cxn ang="0">
                  <a:pos x="412" y="420"/>
                </a:cxn>
                <a:cxn ang="0">
                  <a:pos x="424" y="422"/>
                </a:cxn>
                <a:cxn ang="0">
                  <a:pos x="442" y="432"/>
                </a:cxn>
                <a:cxn ang="0">
                  <a:pos x="456" y="448"/>
                </a:cxn>
                <a:cxn ang="0">
                  <a:pos x="464" y="468"/>
                </a:cxn>
                <a:cxn ang="0">
                  <a:pos x="464" y="478"/>
                </a:cxn>
                <a:cxn ang="0">
                  <a:pos x="460" y="500"/>
                </a:cxn>
                <a:cxn ang="0">
                  <a:pos x="448" y="520"/>
                </a:cxn>
                <a:cxn ang="0">
                  <a:pos x="428" y="532"/>
                </a:cxn>
                <a:cxn ang="0">
                  <a:pos x="406" y="538"/>
                </a:cxn>
              </a:cxnLst>
              <a:rect l="0" t="0" r="r" b="b"/>
              <a:pathLst>
                <a:path w="632" h="700">
                  <a:moveTo>
                    <a:pt x="520" y="340"/>
                  </a:moveTo>
                  <a:lnTo>
                    <a:pt x="520" y="340"/>
                  </a:lnTo>
                  <a:lnTo>
                    <a:pt x="536" y="334"/>
                  </a:lnTo>
                  <a:lnTo>
                    <a:pt x="550" y="326"/>
                  </a:lnTo>
                  <a:lnTo>
                    <a:pt x="562" y="318"/>
                  </a:lnTo>
                  <a:lnTo>
                    <a:pt x="574" y="310"/>
                  </a:lnTo>
                  <a:lnTo>
                    <a:pt x="584" y="300"/>
                  </a:lnTo>
                  <a:lnTo>
                    <a:pt x="592" y="290"/>
                  </a:lnTo>
                  <a:lnTo>
                    <a:pt x="600" y="280"/>
                  </a:lnTo>
                  <a:lnTo>
                    <a:pt x="606" y="268"/>
                  </a:lnTo>
                  <a:lnTo>
                    <a:pt x="616" y="246"/>
                  </a:lnTo>
                  <a:lnTo>
                    <a:pt x="622" y="222"/>
                  </a:lnTo>
                  <a:lnTo>
                    <a:pt x="624" y="198"/>
                  </a:lnTo>
                  <a:lnTo>
                    <a:pt x="624" y="174"/>
                  </a:lnTo>
                  <a:lnTo>
                    <a:pt x="624" y="174"/>
                  </a:lnTo>
                  <a:lnTo>
                    <a:pt x="624" y="158"/>
                  </a:lnTo>
                  <a:lnTo>
                    <a:pt x="622" y="140"/>
                  </a:lnTo>
                  <a:lnTo>
                    <a:pt x="618" y="124"/>
                  </a:lnTo>
                  <a:lnTo>
                    <a:pt x="612" y="108"/>
                  </a:lnTo>
                  <a:lnTo>
                    <a:pt x="604" y="92"/>
                  </a:lnTo>
                  <a:lnTo>
                    <a:pt x="594" y="78"/>
                  </a:lnTo>
                  <a:lnTo>
                    <a:pt x="582" y="66"/>
                  </a:lnTo>
                  <a:lnTo>
                    <a:pt x="568" y="52"/>
                  </a:lnTo>
                  <a:lnTo>
                    <a:pt x="552" y="42"/>
                  </a:lnTo>
                  <a:lnTo>
                    <a:pt x="532" y="32"/>
                  </a:lnTo>
                  <a:lnTo>
                    <a:pt x="510" y="22"/>
                  </a:lnTo>
                  <a:lnTo>
                    <a:pt x="488" y="14"/>
                  </a:lnTo>
                  <a:lnTo>
                    <a:pt x="460" y="8"/>
                  </a:lnTo>
                  <a:lnTo>
                    <a:pt x="432" y="4"/>
                  </a:lnTo>
                  <a:lnTo>
                    <a:pt x="400" y="2"/>
                  </a:lnTo>
                  <a:lnTo>
                    <a:pt x="364" y="0"/>
                  </a:lnTo>
                  <a:lnTo>
                    <a:pt x="0" y="0"/>
                  </a:lnTo>
                  <a:lnTo>
                    <a:pt x="0" y="0"/>
                  </a:lnTo>
                  <a:lnTo>
                    <a:pt x="0" y="700"/>
                  </a:lnTo>
                  <a:lnTo>
                    <a:pt x="0" y="700"/>
                  </a:lnTo>
                  <a:lnTo>
                    <a:pt x="364" y="700"/>
                  </a:lnTo>
                  <a:lnTo>
                    <a:pt x="364" y="700"/>
                  </a:lnTo>
                  <a:lnTo>
                    <a:pt x="398" y="700"/>
                  </a:lnTo>
                  <a:lnTo>
                    <a:pt x="432" y="696"/>
                  </a:lnTo>
                  <a:lnTo>
                    <a:pt x="460" y="690"/>
                  </a:lnTo>
                  <a:lnTo>
                    <a:pt x="488" y="684"/>
                  </a:lnTo>
                  <a:lnTo>
                    <a:pt x="512" y="674"/>
                  </a:lnTo>
                  <a:lnTo>
                    <a:pt x="534" y="664"/>
                  </a:lnTo>
                  <a:lnTo>
                    <a:pt x="554" y="652"/>
                  </a:lnTo>
                  <a:lnTo>
                    <a:pt x="570" y="638"/>
                  </a:lnTo>
                  <a:lnTo>
                    <a:pt x="586" y="624"/>
                  </a:lnTo>
                  <a:lnTo>
                    <a:pt x="598" y="608"/>
                  </a:lnTo>
                  <a:lnTo>
                    <a:pt x="608" y="590"/>
                  </a:lnTo>
                  <a:lnTo>
                    <a:pt x="616" y="574"/>
                  </a:lnTo>
                  <a:lnTo>
                    <a:pt x="624" y="556"/>
                  </a:lnTo>
                  <a:lnTo>
                    <a:pt x="628" y="538"/>
                  </a:lnTo>
                  <a:lnTo>
                    <a:pt x="630" y="518"/>
                  </a:lnTo>
                  <a:lnTo>
                    <a:pt x="632" y="500"/>
                  </a:lnTo>
                  <a:lnTo>
                    <a:pt x="632" y="500"/>
                  </a:lnTo>
                  <a:lnTo>
                    <a:pt x="630" y="478"/>
                  </a:lnTo>
                  <a:lnTo>
                    <a:pt x="626" y="458"/>
                  </a:lnTo>
                  <a:lnTo>
                    <a:pt x="620" y="440"/>
                  </a:lnTo>
                  <a:lnTo>
                    <a:pt x="614" y="424"/>
                  </a:lnTo>
                  <a:lnTo>
                    <a:pt x="606" y="408"/>
                  </a:lnTo>
                  <a:lnTo>
                    <a:pt x="596" y="396"/>
                  </a:lnTo>
                  <a:lnTo>
                    <a:pt x="586" y="384"/>
                  </a:lnTo>
                  <a:lnTo>
                    <a:pt x="576" y="374"/>
                  </a:lnTo>
                  <a:lnTo>
                    <a:pt x="556" y="358"/>
                  </a:lnTo>
                  <a:lnTo>
                    <a:pt x="538" y="348"/>
                  </a:lnTo>
                  <a:lnTo>
                    <a:pt x="520" y="340"/>
                  </a:lnTo>
                  <a:lnTo>
                    <a:pt x="520" y="340"/>
                  </a:lnTo>
                  <a:close/>
                  <a:moveTo>
                    <a:pt x="174" y="152"/>
                  </a:moveTo>
                  <a:lnTo>
                    <a:pt x="418" y="152"/>
                  </a:lnTo>
                  <a:lnTo>
                    <a:pt x="418" y="152"/>
                  </a:lnTo>
                  <a:lnTo>
                    <a:pt x="418" y="154"/>
                  </a:lnTo>
                  <a:lnTo>
                    <a:pt x="418" y="154"/>
                  </a:lnTo>
                  <a:lnTo>
                    <a:pt x="428" y="156"/>
                  </a:lnTo>
                  <a:lnTo>
                    <a:pt x="438" y="160"/>
                  </a:lnTo>
                  <a:lnTo>
                    <a:pt x="446" y="166"/>
                  </a:lnTo>
                  <a:lnTo>
                    <a:pt x="454" y="172"/>
                  </a:lnTo>
                  <a:lnTo>
                    <a:pt x="458" y="180"/>
                  </a:lnTo>
                  <a:lnTo>
                    <a:pt x="464" y="190"/>
                  </a:lnTo>
                  <a:lnTo>
                    <a:pt x="466" y="198"/>
                  </a:lnTo>
                  <a:lnTo>
                    <a:pt x="466" y="210"/>
                  </a:lnTo>
                  <a:lnTo>
                    <a:pt x="466" y="210"/>
                  </a:lnTo>
                  <a:lnTo>
                    <a:pt x="466" y="220"/>
                  </a:lnTo>
                  <a:lnTo>
                    <a:pt x="462" y="230"/>
                  </a:lnTo>
                  <a:lnTo>
                    <a:pt x="458" y="238"/>
                  </a:lnTo>
                  <a:lnTo>
                    <a:pt x="452" y="248"/>
                  </a:lnTo>
                  <a:lnTo>
                    <a:pt x="444" y="254"/>
                  </a:lnTo>
                  <a:lnTo>
                    <a:pt x="436" y="260"/>
                  </a:lnTo>
                  <a:lnTo>
                    <a:pt x="426" y="266"/>
                  </a:lnTo>
                  <a:lnTo>
                    <a:pt x="416" y="268"/>
                  </a:lnTo>
                  <a:lnTo>
                    <a:pt x="174" y="268"/>
                  </a:lnTo>
                  <a:lnTo>
                    <a:pt x="174" y="152"/>
                  </a:lnTo>
                  <a:close/>
                  <a:moveTo>
                    <a:pt x="406" y="538"/>
                  </a:moveTo>
                  <a:lnTo>
                    <a:pt x="174" y="538"/>
                  </a:lnTo>
                  <a:lnTo>
                    <a:pt x="174" y="420"/>
                  </a:lnTo>
                  <a:lnTo>
                    <a:pt x="412" y="420"/>
                  </a:lnTo>
                  <a:lnTo>
                    <a:pt x="412" y="420"/>
                  </a:lnTo>
                  <a:lnTo>
                    <a:pt x="412" y="420"/>
                  </a:lnTo>
                  <a:lnTo>
                    <a:pt x="412" y="420"/>
                  </a:lnTo>
                  <a:lnTo>
                    <a:pt x="424" y="422"/>
                  </a:lnTo>
                  <a:lnTo>
                    <a:pt x="434" y="426"/>
                  </a:lnTo>
                  <a:lnTo>
                    <a:pt x="442" y="432"/>
                  </a:lnTo>
                  <a:lnTo>
                    <a:pt x="450" y="440"/>
                  </a:lnTo>
                  <a:lnTo>
                    <a:pt x="456" y="448"/>
                  </a:lnTo>
                  <a:lnTo>
                    <a:pt x="460" y="458"/>
                  </a:lnTo>
                  <a:lnTo>
                    <a:pt x="464" y="468"/>
                  </a:lnTo>
                  <a:lnTo>
                    <a:pt x="464" y="478"/>
                  </a:lnTo>
                  <a:lnTo>
                    <a:pt x="464" y="478"/>
                  </a:lnTo>
                  <a:lnTo>
                    <a:pt x="464" y="490"/>
                  </a:lnTo>
                  <a:lnTo>
                    <a:pt x="460" y="500"/>
                  </a:lnTo>
                  <a:lnTo>
                    <a:pt x="454" y="510"/>
                  </a:lnTo>
                  <a:lnTo>
                    <a:pt x="448" y="520"/>
                  </a:lnTo>
                  <a:lnTo>
                    <a:pt x="438" y="526"/>
                  </a:lnTo>
                  <a:lnTo>
                    <a:pt x="428" y="532"/>
                  </a:lnTo>
                  <a:lnTo>
                    <a:pt x="418" y="536"/>
                  </a:lnTo>
                  <a:lnTo>
                    <a:pt x="406" y="538"/>
                  </a:lnTo>
                  <a:lnTo>
                    <a:pt x="406" y="538"/>
                  </a:lnTo>
                  <a:close/>
                </a:path>
              </a:pathLst>
            </a:custGeom>
            <a:grpFill/>
            <a:ln w="9525">
              <a:noFill/>
              <a:round/>
              <a:headEnd/>
              <a:tailEnd/>
            </a:ln>
          </p:spPr>
          <p:txBody>
            <a:bodyPr/>
            <a:lstStyle/>
            <a:p>
              <a:endParaRPr lang="en-US" sz="3087"/>
            </a:p>
          </p:txBody>
        </p:sp>
        <p:sp>
          <p:nvSpPr>
            <p:cNvPr id="23" name="Freeform 55">
              <a:extLst>
                <a:ext uri="{FF2B5EF4-FFF2-40B4-BE49-F238E27FC236}">
                  <a16:creationId xmlns:a16="http://schemas.microsoft.com/office/drawing/2014/main" id="{96851196-F82B-4797-B181-F661C0A6736A}"/>
                </a:ext>
              </a:extLst>
            </p:cNvPr>
            <p:cNvSpPr>
              <a:spLocks noChangeAspect="1"/>
            </p:cNvSpPr>
            <p:nvPr userDrawn="1"/>
          </p:nvSpPr>
          <p:spPr bwMode="auto">
            <a:xfrm>
              <a:off x="1627968" y="6069013"/>
              <a:ext cx="198249" cy="227213"/>
            </a:xfrm>
            <a:custGeom>
              <a:avLst/>
              <a:gdLst/>
              <a:ahLst/>
              <a:cxnLst>
                <a:cxn ang="0">
                  <a:pos x="0" y="0"/>
                </a:cxn>
                <a:cxn ang="0">
                  <a:pos x="614" y="0"/>
                </a:cxn>
                <a:cxn ang="0">
                  <a:pos x="612" y="154"/>
                </a:cxn>
                <a:cxn ang="0">
                  <a:pos x="170" y="154"/>
                </a:cxn>
                <a:cxn ang="0">
                  <a:pos x="170" y="266"/>
                </a:cxn>
                <a:cxn ang="0">
                  <a:pos x="570" y="266"/>
                </a:cxn>
                <a:cxn ang="0">
                  <a:pos x="570" y="420"/>
                </a:cxn>
                <a:cxn ang="0">
                  <a:pos x="170" y="420"/>
                </a:cxn>
                <a:cxn ang="0">
                  <a:pos x="170" y="542"/>
                </a:cxn>
                <a:cxn ang="0">
                  <a:pos x="614" y="542"/>
                </a:cxn>
                <a:cxn ang="0">
                  <a:pos x="614" y="702"/>
                </a:cxn>
                <a:cxn ang="0">
                  <a:pos x="614" y="702"/>
                </a:cxn>
                <a:cxn ang="0">
                  <a:pos x="0" y="702"/>
                </a:cxn>
                <a:cxn ang="0">
                  <a:pos x="0" y="702"/>
                </a:cxn>
                <a:cxn ang="0">
                  <a:pos x="0" y="0"/>
                </a:cxn>
                <a:cxn ang="0">
                  <a:pos x="0" y="0"/>
                </a:cxn>
              </a:cxnLst>
              <a:rect l="0" t="0" r="r" b="b"/>
              <a:pathLst>
                <a:path w="614" h="702">
                  <a:moveTo>
                    <a:pt x="0" y="0"/>
                  </a:moveTo>
                  <a:lnTo>
                    <a:pt x="614" y="0"/>
                  </a:lnTo>
                  <a:lnTo>
                    <a:pt x="612" y="154"/>
                  </a:lnTo>
                  <a:lnTo>
                    <a:pt x="170" y="154"/>
                  </a:lnTo>
                  <a:lnTo>
                    <a:pt x="170" y="266"/>
                  </a:lnTo>
                  <a:lnTo>
                    <a:pt x="570" y="266"/>
                  </a:lnTo>
                  <a:lnTo>
                    <a:pt x="570" y="420"/>
                  </a:lnTo>
                  <a:lnTo>
                    <a:pt x="170" y="420"/>
                  </a:lnTo>
                  <a:lnTo>
                    <a:pt x="170" y="542"/>
                  </a:lnTo>
                  <a:lnTo>
                    <a:pt x="614" y="542"/>
                  </a:lnTo>
                  <a:lnTo>
                    <a:pt x="614" y="702"/>
                  </a:lnTo>
                  <a:lnTo>
                    <a:pt x="614" y="702"/>
                  </a:lnTo>
                  <a:lnTo>
                    <a:pt x="0" y="702"/>
                  </a:lnTo>
                  <a:lnTo>
                    <a:pt x="0" y="702"/>
                  </a:lnTo>
                  <a:lnTo>
                    <a:pt x="0" y="0"/>
                  </a:lnTo>
                  <a:lnTo>
                    <a:pt x="0" y="0"/>
                  </a:lnTo>
                  <a:close/>
                </a:path>
              </a:pathLst>
            </a:custGeom>
            <a:grpFill/>
            <a:ln w="9525">
              <a:noFill/>
              <a:round/>
              <a:headEnd/>
              <a:tailEnd/>
            </a:ln>
          </p:spPr>
          <p:txBody>
            <a:bodyPr/>
            <a:lstStyle/>
            <a:p>
              <a:endParaRPr lang="en-US" sz="3087"/>
            </a:p>
          </p:txBody>
        </p:sp>
        <p:sp>
          <p:nvSpPr>
            <p:cNvPr id="24" name="Freeform 56">
              <a:extLst>
                <a:ext uri="{FF2B5EF4-FFF2-40B4-BE49-F238E27FC236}">
                  <a16:creationId xmlns:a16="http://schemas.microsoft.com/office/drawing/2014/main" id="{8A4169B0-1857-4907-A1D3-DED84E796337}"/>
                </a:ext>
              </a:extLst>
            </p:cNvPr>
            <p:cNvSpPr>
              <a:spLocks noChangeAspect="1" noEditPoints="1"/>
            </p:cNvSpPr>
            <p:nvPr userDrawn="1"/>
          </p:nvSpPr>
          <p:spPr bwMode="auto">
            <a:xfrm>
              <a:off x="1392264" y="6069660"/>
              <a:ext cx="201478" cy="226566"/>
            </a:xfrm>
            <a:custGeom>
              <a:avLst/>
              <a:gdLst/>
              <a:ahLst/>
              <a:cxnLst>
                <a:cxn ang="0">
                  <a:pos x="0" y="0"/>
                </a:cxn>
                <a:cxn ang="0">
                  <a:pos x="0" y="700"/>
                </a:cxn>
                <a:cxn ang="0">
                  <a:pos x="170" y="700"/>
                </a:cxn>
                <a:cxn ang="0">
                  <a:pos x="170" y="416"/>
                </a:cxn>
                <a:cxn ang="0">
                  <a:pos x="358" y="416"/>
                </a:cxn>
                <a:cxn ang="0">
                  <a:pos x="396" y="424"/>
                </a:cxn>
                <a:cxn ang="0">
                  <a:pos x="426" y="446"/>
                </a:cxn>
                <a:cxn ang="0">
                  <a:pos x="448" y="478"/>
                </a:cxn>
                <a:cxn ang="0">
                  <a:pos x="454" y="516"/>
                </a:cxn>
                <a:cxn ang="0">
                  <a:pos x="622" y="700"/>
                </a:cxn>
                <a:cxn ang="0">
                  <a:pos x="622" y="474"/>
                </a:cxn>
                <a:cxn ang="0">
                  <a:pos x="616" y="438"/>
                </a:cxn>
                <a:cxn ang="0">
                  <a:pos x="606" y="408"/>
                </a:cxn>
                <a:cxn ang="0">
                  <a:pos x="590" y="384"/>
                </a:cxn>
                <a:cxn ang="0">
                  <a:pos x="570" y="366"/>
                </a:cxn>
                <a:cxn ang="0">
                  <a:pos x="536" y="344"/>
                </a:cxn>
                <a:cxn ang="0">
                  <a:pos x="520" y="338"/>
                </a:cxn>
                <a:cxn ang="0">
                  <a:pos x="552" y="322"/>
                </a:cxn>
                <a:cxn ang="0">
                  <a:pos x="582" y="298"/>
                </a:cxn>
                <a:cxn ang="0">
                  <a:pos x="600" y="274"/>
                </a:cxn>
                <a:cxn ang="0">
                  <a:pos x="614" y="244"/>
                </a:cxn>
                <a:cxn ang="0">
                  <a:pos x="622" y="206"/>
                </a:cxn>
                <a:cxn ang="0">
                  <a:pos x="624" y="182"/>
                </a:cxn>
                <a:cxn ang="0">
                  <a:pos x="618" y="132"/>
                </a:cxn>
                <a:cxn ang="0">
                  <a:pos x="602" y="90"/>
                </a:cxn>
                <a:cxn ang="0">
                  <a:pos x="576" y="58"/>
                </a:cxn>
                <a:cxn ang="0">
                  <a:pos x="544" y="34"/>
                </a:cxn>
                <a:cxn ang="0">
                  <a:pos x="504" y="18"/>
                </a:cxn>
                <a:cxn ang="0">
                  <a:pos x="462" y="6"/>
                </a:cxn>
                <a:cxn ang="0">
                  <a:pos x="418" y="2"/>
                </a:cxn>
                <a:cxn ang="0">
                  <a:pos x="372" y="0"/>
                </a:cxn>
                <a:cxn ang="0">
                  <a:pos x="464" y="216"/>
                </a:cxn>
                <a:cxn ang="0">
                  <a:pos x="460" y="234"/>
                </a:cxn>
                <a:cxn ang="0">
                  <a:pos x="448" y="250"/>
                </a:cxn>
                <a:cxn ang="0">
                  <a:pos x="430" y="260"/>
                </a:cxn>
                <a:cxn ang="0">
                  <a:pos x="410" y="264"/>
                </a:cxn>
                <a:cxn ang="0">
                  <a:pos x="170" y="152"/>
                </a:cxn>
                <a:cxn ang="0">
                  <a:pos x="410" y="152"/>
                </a:cxn>
                <a:cxn ang="0">
                  <a:pos x="430" y="156"/>
                </a:cxn>
                <a:cxn ang="0">
                  <a:pos x="446" y="166"/>
                </a:cxn>
                <a:cxn ang="0">
                  <a:pos x="458" y="182"/>
                </a:cxn>
                <a:cxn ang="0">
                  <a:pos x="464" y="202"/>
                </a:cxn>
              </a:cxnLst>
              <a:rect l="0" t="0" r="r" b="b"/>
              <a:pathLst>
                <a:path w="624" h="700">
                  <a:moveTo>
                    <a:pt x="372" y="0"/>
                  </a:moveTo>
                  <a:lnTo>
                    <a:pt x="0" y="0"/>
                  </a:lnTo>
                  <a:lnTo>
                    <a:pt x="0" y="700"/>
                  </a:lnTo>
                  <a:lnTo>
                    <a:pt x="0" y="700"/>
                  </a:lnTo>
                  <a:lnTo>
                    <a:pt x="170" y="700"/>
                  </a:lnTo>
                  <a:lnTo>
                    <a:pt x="170" y="700"/>
                  </a:lnTo>
                  <a:lnTo>
                    <a:pt x="170" y="416"/>
                  </a:lnTo>
                  <a:lnTo>
                    <a:pt x="170" y="416"/>
                  </a:lnTo>
                  <a:lnTo>
                    <a:pt x="358" y="416"/>
                  </a:lnTo>
                  <a:lnTo>
                    <a:pt x="358" y="416"/>
                  </a:lnTo>
                  <a:lnTo>
                    <a:pt x="378" y="418"/>
                  </a:lnTo>
                  <a:lnTo>
                    <a:pt x="396" y="424"/>
                  </a:lnTo>
                  <a:lnTo>
                    <a:pt x="412" y="434"/>
                  </a:lnTo>
                  <a:lnTo>
                    <a:pt x="426" y="446"/>
                  </a:lnTo>
                  <a:lnTo>
                    <a:pt x="438" y="460"/>
                  </a:lnTo>
                  <a:lnTo>
                    <a:pt x="448" y="478"/>
                  </a:lnTo>
                  <a:lnTo>
                    <a:pt x="452" y="496"/>
                  </a:lnTo>
                  <a:lnTo>
                    <a:pt x="454" y="516"/>
                  </a:lnTo>
                  <a:lnTo>
                    <a:pt x="454" y="700"/>
                  </a:lnTo>
                  <a:lnTo>
                    <a:pt x="622" y="700"/>
                  </a:lnTo>
                  <a:lnTo>
                    <a:pt x="622" y="474"/>
                  </a:lnTo>
                  <a:lnTo>
                    <a:pt x="622" y="474"/>
                  </a:lnTo>
                  <a:lnTo>
                    <a:pt x="620" y="454"/>
                  </a:lnTo>
                  <a:lnTo>
                    <a:pt x="616" y="438"/>
                  </a:lnTo>
                  <a:lnTo>
                    <a:pt x="612" y="422"/>
                  </a:lnTo>
                  <a:lnTo>
                    <a:pt x="606" y="408"/>
                  </a:lnTo>
                  <a:lnTo>
                    <a:pt x="598" y="396"/>
                  </a:lnTo>
                  <a:lnTo>
                    <a:pt x="590" y="384"/>
                  </a:lnTo>
                  <a:lnTo>
                    <a:pt x="580" y="374"/>
                  </a:lnTo>
                  <a:lnTo>
                    <a:pt x="570" y="366"/>
                  </a:lnTo>
                  <a:lnTo>
                    <a:pt x="552" y="352"/>
                  </a:lnTo>
                  <a:lnTo>
                    <a:pt x="536" y="344"/>
                  </a:lnTo>
                  <a:lnTo>
                    <a:pt x="520" y="338"/>
                  </a:lnTo>
                  <a:lnTo>
                    <a:pt x="520" y="338"/>
                  </a:lnTo>
                  <a:lnTo>
                    <a:pt x="536" y="330"/>
                  </a:lnTo>
                  <a:lnTo>
                    <a:pt x="552" y="322"/>
                  </a:lnTo>
                  <a:lnTo>
                    <a:pt x="572" y="306"/>
                  </a:lnTo>
                  <a:lnTo>
                    <a:pt x="582" y="298"/>
                  </a:lnTo>
                  <a:lnTo>
                    <a:pt x="590" y="286"/>
                  </a:lnTo>
                  <a:lnTo>
                    <a:pt x="600" y="274"/>
                  </a:lnTo>
                  <a:lnTo>
                    <a:pt x="608" y="260"/>
                  </a:lnTo>
                  <a:lnTo>
                    <a:pt x="614" y="244"/>
                  </a:lnTo>
                  <a:lnTo>
                    <a:pt x="618" y="226"/>
                  </a:lnTo>
                  <a:lnTo>
                    <a:pt x="622" y="206"/>
                  </a:lnTo>
                  <a:lnTo>
                    <a:pt x="624" y="182"/>
                  </a:lnTo>
                  <a:lnTo>
                    <a:pt x="624" y="182"/>
                  </a:lnTo>
                  <a:lnTo>
                    <a:pt x="622" y="156"/>
                  </a:lnTo>
                  <a:lnTo>
                    <a:pt x="618" y="132"/>
                  </a:lnTo>
                  <a:lnTo>
                    <a:pt x="610" y="110"/>
                  </a:lnTo>
                  <a:lnTo>
                    <a:pt x="602" y="90"/>
                  </a:lnTo>
                  <a:lnTo>
                    <a:pt x="590" y="74"/>
                  </a:lnTo>
                  <a:lnTo>
                    <a:pt x="576" y="58"/>
                  </a:lnTo>
                  <a:lnTo>
                    <a:pt x="560" y="46"/>
                  </a:lnTo>
                  <a:lnTo>
                    <a:pt x="544" y="34"/>
                  </a:lnTo>
                  <a:lnTo>
                    <a:pt x="524" y="26"/>
                  </a:lnTo>
                  <a:lnTo>
                    <a:pt x="504" y="18"/>
                  </a:lnTo>
                  <a:lnTo>
                    <a:pt x="484" y="12"/>
                  </a:lnTo>
                  <a:lnTo>
                    <a:pt x="462" y="6"/>
                  </a:lnTo>
                  <a:lnTo>
                    <a:pt x="440" y="4"/>
                  </a:lnTo>
                  <a:lnTo>
                    <a:pt x="418" y="2"/>
                  </a:lnTo>
                  <a:lnTo>
                    <a:pt x="372" y="0"/>
                  </a:lnTo>
                  <a:lnTo>
                    <a:pt x="372" y="0"/>
                  </a:lnTo>
                  <a:close/>
                  <a:moveTo>
                    <a:pt x="464" y="216"/>
                  </a:moveTo>
                  <a:lnTo>
                    <a:pt x="464" y="216"/>
                  </a:lnTo>
                  <a:lnTo>
                    <a:pt x="462" y="226"/>
                  </a:lnTo>
                  <a:lnTo>
                    <a:pt x="460" y="234"/>
                  </a:lnTo>
                  <a:lnTo>
                    <a:pt x="454" y="242"/>
                  </a:lnTo>
                  <a:lnTo>
                    <a:pt x="448" y="250"/>
                  </a:lnTo>
                  <a:lnTo>
                    <a:pt x="440" y="256"/>
                  </a:lnTo>
                  <a:lnTo>
                    <a:pt x="430" y="260"/>
                  </a:lnTo>
                  <a:lnTo>
                    <a:pt x="420" y="264"/>
                  </a:lnTo>
                  <a:lnTo>
                    <a:pt x="410" y="264"/>
                  </a:lnTo>
                  <a:lnTo>
                    <a:pt x="170" y="266"/>
                  </a:lnTo>
                  <a:lnTo>
                    <a:pt x="170" y="152"/>
                  </a:lnTo>
                  <a:lnTo>
                    <a:pt x="410" y="152"/>
                  </a:lnTo>
                  <a:lnTo>
                    <a:pt x="410" y="152"/>
                  </a:lnTo>
                  <a:lnTo>
                    <a:pt x="420" y="154"/>
                  </a:lnTo>
                  <a:lnTo>
                    <a:pt x="430" y="156"/>
                  </a:lnTo>
                  <a:lnTo>
                    <a:pt x="440" y="160"/>
                  </a:lnTo>
                  <a:lnTo>
                    <a:pt x="446" y="166"/>
                  </a:lnTo>
                  <a:lnTo>
                    <a:pt x="454" y="174"/>
                  </a:lnTo>
                  <a:lnTo>
                    <a:pt x="458" y="182"/>
                  </a:lnTo>
                  <a:lnTo>
                    <a:pt x="462" y="192"/>
                  </a:lnTo>
                  <a:lnTo>
                    <a:pt x="464" y="202"/>
                  </a:lnTo>
                  <a:lnTo>
                    <a:pt x="464" y="216"/>
                  </a:lnTo>
                  <a:close/>
                </a:path>
              </a:pathLst>
            </a:custGeom>
            <a:grpFill/>
            <a:ln w="9525">
              <a:noFill/>
              <a:round/>
              <a:headEnd/>
              <a:tailEnd/>
            </a:ln>
          </p:spPr>
          <p:txBody>
            <a:bodyPr/>
            <a:lstStyle/>
            <a:p>
              <a:endParaRPr lang="en-US" sz="3087"/>
            </a:p>
          </p:txBody>
        </p:sp>
        <p:sp>
          <p:nvSpPr>
            <p:cNvPr id="25" name="Freeform 57">
              <a:extLst>
                <a:ext uri="{FF2B5EF4-FFF2-40B4-BE49-F238E27FC236}">
                  <a16:creationId xmlns:a16="http://schemas.microsoft.com/office/drawing/2014/main" id="{2E17CB84-8980-46F6-AD74-7C4B2AFD0413}"/>
                </a:ext>
              </a:extLst>
            </p:cNvPr>
            <p:cNvSpPr>
              <a:spLocks noChangeAspect="1"/>
            </p:cNvSpPr>
            <p:nvPr userDrawn="1"/>
          </p:nvSpPr>
          <p:spPr bwMode="auto">
            <a:xfrm>
              <a:off x="914400" y="6069013"/>
              <a:ext cx="213102" cy="227213"/>
            </a:xfrm>
            <a:custGeom>
              <a:avLst/>
              <a:gdLst/>
              <a:ahLst/>
              <a:cxnLst>
                <a:cxn ang="0">
                  <a:pos x="654" y="532"/>
                </a:cxn>
                <a:cxn ang="0">
                  <a:pos x="424" y="534"/>
                </a:cxn>
                <a:cxn ang="0">
                  <a:pos x="342" y="530"/>
                </a:cxn>
                <a:cxn ang="0">
                  <a:pos x="318" y="526"/>
                </a:cxn>
                <a:cxn ang="0">
                  <a:pos x="278" y="514"/>
                </a:cxn>
                <a:cxn ang="0">
                  <a:pos x="244" y="496"/>
                </a:cxn>
                <a:cxn ang="0">
                  <a:pos x="218" y="474"/>
                </a:cxn>
                <a:cxn ang="0">
                  <a:pos x="196" y="448"/>
                </a:cxn>
                <a:cxn ang="0">
                  <a:pos x="182" y="420"/>
                </a:cxn>
                <a:cxn ang="0">
                  <a:pos x="172" y="390"/>
                </a:cxn>
                <a:cxn ang="0">
                  <a:pos x="168" y="344"/>
                </a:cxn>
                <a:cxn ang="0">
                  <a:pos x="168" y="326"/>
                </a:cxn>
                <a:cxn ang="0">
                  <a:pos x="174" y="292"/>
                </a:cxn>
                <a:cxn ang="0">
                  <a:pos x="186" y="262"/>
                </a:cxn>
                <a:cxn ang="0">
                  <a:pos x="204" y="234"/>
                </a:cxn>
                <a:cxn ang="0">
                  <a:pos x="224" y="212"/>
                </a:cxn>
                <a:cxn ang="0">
                  <a:pos x="252" y="192"/>
                </a:cxn>
                <a:cxn ang="0">
                  <a:pos x="282" y="176"/>
                </a:cxn>
                <a:cxn ang="0">
                  <a:pos x="318" y="166"/>
                </a:cxn>
                <a:cxn ang="0">
                  <a:pos x="336" y="164"/>
                </a:cxn>
                <a:cxn ang="0">
                  <a:pos x="406" y="160"/>
                </a:cxn>
                <a:cxn ang="0">
                  <a:pos x="652" y="160"/>
                </a:cxn>
                <a:cxn ang="0">
                  <a:pos x="658" y="0"/>
                </a:cxn>
                <a:cxn ang="0">
                  <a:pos x="352" y="2"/>
                </a:cxn>
                <a:cxn ang="0">
                  <a:pos x="324" y="4"/>
                </a:cxn>
                <a:cxn ang="0">
                  <a:pos x="248" y="16"/>
                </a:cxn>
                <a:cxn ang="0">
                  <a:pos x="206" y="30"/>
                </a:cxn>
                <a:cxn ang="0">
                  <a:pos x="186" y="40"/>
                </a:cxn>
                <a:cxn ang="0">
                  <a:pos x="148" y="64"/>
                </a:cxn>
                <a:cxn ang="0">
                  <a:pos x="114" y="92"/>
                </a:cxn>
                <a:cxn ang="0">
                  <a:pos x="84" y="124"/>
                </a:cxn>
                <a:cxn ang="0">
                  <a:pos x="70" y="142"/>
                </a:cxn>
                <a:cxn ang="0">
                  <a:pos x="40" y="188"/>
                </a:cxn>
                <a:cxn ang="0">
                  <a:pos x="18" y="240"/>
                </a:cxn>
                <a:cxn ang="0">
                  <a:pos x="4" y="294"/>
                </a:cxn>
                <a:cxn ang="0">
                  <a:pos x="0" y="350"/>
                </a:cxn>
                <a:cxn ang="0">
                  <a:pos x="2" y="386"/>
                </a:cxn>
                <a:cxn ang="0">
                  <a:pos x="6" y="420"/>
                </a:cxn>
                <a:cxn ang="0">
                  <a:pos x="30" y="496"/>
                </a:cxn>
                <a:cxn ang="0">
                  <a:pos x="72" y="562"/>
                </a:cxn>
                <a:cxn ang="0">
                  <a:pos x="128" y="618"/>
                </a:cxn>
                <a:cxn ang="0">
                  <a:pos x="198" y="662"/>
                </a:cxn>
                <a:cxn ang="0">
                  <a:pos x="226" y="672"/>
                </a:cxn>
                <a:cxn ang="0">
                  <a:pos x="290" y="690"/>
                </a:cxn>
                <a:cxn ang="0">
                  <a:pos x="350" y="698"/>
                </a:cxn>
                <a:cxn ang="0">
                  <a:pos x="388" y="700"/>
                </a:cxn>
                <a:cxn ang="0">
                  <a:pos x="444" y="702"/>
                </a:cxn>
                <a:cxn ang="0">
                  <a:pos x="660" y="702"/>
                </a:cxn>
                <a:cxn ang="0">
                  <a:pos x="654" y="532"/>
                </a:cxn>
              </a:cxnLst>
              <a:rect l="0" t="0" r="r" b="b"/>
              <a:pathLst>
                <a:path w="660" h="702">
                  <a:moveTo>
                    <a:pt x="654" y="532"/>
                  </a:moveTo>
                  <a:lnTo>
                    <a:pt x="654" y="532"/>
                  </a:lnTo>
                  <a:lnTo>
                    <a:pt x="526" y="534"/>
                  </a:lnTo>
                  <a:lnTo>
                    <a:pt x="424" y="534"/>
                  </a:lnTo>
                  <a:lnTo>
                    <a:pt x="378" y="532"/>
                  </a:lnTo>
                  <a:lnTo>
                    <a:pt x="342" y="530"/>
                  </a:lnTo>
                  <a:lnTo>
                    <a:pt x="342" y="530"/>
                  </a:lnTo>
                  <a:lnTo>
                    <a:pt x="318" y="526"/>
                  </a:lnTo>
                  <a:lnTo>
                    <a:pt x="298" y="522"/>
                  </a:lnTo>
                  <a:lnTo>
                    <a:pt x="278" y="514"/>
                  </a:lnTo>
                  <a:lnTo>
                    <a:pt x="260" y="506"/>
                  </a:lnTo>
                  <a:lnTo>
                    <a:pt x="244" y="496"/>
                  </a:lnTo>
                  <a:lnTo>
                    <a:pt x="230" y="486"/>
                  </a:lnTo>
                  <a:lnTo>
                    <a:pt x="218" y="474"/>
                  </a:lnTo>
                  <a:lnTo>
                    <a:pt x="206" y="462"/>
                  </a:lnTo>
                  <a:lnTo>
                    <a:pt x="196" y="448"/>
                  </a:lnTo>
                  <a:lnTo>
                    <a:pt x="188" y="434"/>
                  </a:lnTo>
                  <a:lnTo>
                    <a:pt x="182" y="420"/>
                  </a:lnTo>
                  <a:lnTo>
                    <a:pt x="176" y="404"/>
                  </a:lnTo>
                  <a:lnTo>
                    <a:pt x="172" y="390"/>
                  </a:lnTo>
                  <a:lnTo>
                    <a:pt x="170" y="374"/>
                  </a:lnTo>
                  <a:lnTo>
                    <a:pt x="168" y="344"/>
                  </a:lnTo>
                  <a:lnTo>
                    <a:pt x="168" y="344"/>
                  </a:lnTo>
                  <a:lnTo>
                    <a:pt x="168" y="326"/>
                  </a:lnTo>
                  <a:lnTo>
                    <a:pt x="170" y="310"/>
                  </a:lnTo>
                  <a:lnTo>
                    <a:pt x="174" y="292"/>
                  </a:lnTo>
                  <a:lnTo>
                    <a:pt x="180" y="278"/>
                  </a:lnTo>
                  <a:lnTo>
                    <a:pt x="186" y="262"/>
                  </a:lnTo>
                  <a:lnTo>
                    <a:pt x="194" y="248"/>
                  </a:lnTo>
                  <a:lnTo>
                    <a:pt x="204" y="234"/>
                  </a:lnTo>
                  <a:lnTo>
                    <a:pt x="214" y="222"/>
                  </a:lnTo>
                  <a:lnTo>
                    <a:pt x="224" y="212"/>
                  </a:lnTo>
                  <a:lnTo>
                    <a:pt x="238" y="200"/>
                  </a:lnTo>
                  <a:lnTo>
                    <a:pt x="252" y="192"/>
                  </a:lnTo>
                  <a:lnTo>
                    <a:pt x="266" y="184"/>
                  </a:lnTo>
                  <a:lnTo>
                    <a:pt x="282" y="176"/>
                  </a:lnTo>
                  <a:lnTo>
                    <a:pt x="300" y="170"/>
                  </a:lnTo>
                  <a:lnTo>
                    <a:pt x="318" y="166"/>
                  </a:lnTo>
                  <a:lnTo>
                    <a:pt x="336" y="164"/>
                  </a:lnTo>
                  <a:lnTo>
                    <a:pt x="336" y="164"/>
                  </a:lnTo>
                  <a:lnTo>
                    <a:pt x="364" y="162"/>
                  </a:lnTo>
                  <a:lnTo>
                    <a:pt x="406" y="160"/>
                  </a:lnTo>
                  <a:lnTo>
                    <a:pt x="512" y="160"/>
                  </a:lnTo>
                  <a:lnTo>
                    <a:pt x="652" y="160"/>
                  </a:lnTo>
                  <a:lnTo>
                    <a:pt x="658" y="160"/>
                  </a:lnTo>
                  <a:lnTo>
                    <a:pt x="658" y="0"/>
                  </a:lnTo>
                  <a:lnTo>
                    <a:pt x="654" y="0"/>
                  </a:lnTo>
                  <a:lnTo>
                    <a:pt x="352" y="2"/>
                  </a:lnTo>
                  <a:lnTo>
                    <a:pt x="352" y="2"/>
                  </a:lnTo>
                  <a:lnTo>
                    <a:pt x="324" y="4"/>
                  </a:lnTo>
                  <a:lnTo>
                    <a:pt x="288" y="8"/>
                  </a:lnTo>
                  <a:lnTo>
                    <a:pt x="248" y="16"/>
                  </a:lnTo>
                  <a:lnTo>
                    <a:pt x="228" y="22"/>
                  </a:lnTo>
                  <a:lnTo>
                    <a:pt x="206" y="30"/>
                  </a:lnTo>
                  <a:lnTo>
                    <a:pt x="206" y="30"/>
                  </a:lnTo>
                  <a:lnTo>
                    <a:pt x="186" y="40"/>
                  </a:lnTo>
                  <a:lnTo>
                    <a:pt x="168" y="52"/>
                  </a:lnTo>
                  <a:lnTo>
                    <a:pt x="148" y="64"/>
                  </a:lnTo>
                  <a:lnTo>
                    <a:pt x="130" y="76"/>
                  </a:lnTo>
                  <a:lnTo>
                    <a:pt x="114" y="92"/>
                  </a:lnTo>
                  <a:lnTo>
                    <a:pt x="98" y="108"/>
                  </a:lnTo>
                  <a:lnTo>
                    <a:pt x="84" y="124"/>
                  </a:lnTo>
                  <a:lnTo>
                    <a:pt x="70" y="142"/>
                  </a:lnTo>
                  <a:lnTo>
                    <a:pt x="70" y="142"/>
                  </a:lnTo>
                  <a:lnTo>
                    <a:pt x="54" y="164"/>
                  </a:lnTo>
                  <a:lnTo>
                    <a:pt x="40" y="188"/>
                  </a:lnTo>
                  <a:lnTo>
                    <a:pt x="28" y="214"/>
                  </a:lnTo>
                  <a:lnTo>
                    <a:pt x="18" y="240"/>
                  </a:lnTo>
                  <a:lnTo>
                    <a:pt x="10" y="266"/>
                  </a:lnTo>
                  <a:lnTo>
                    <a:pt x="4" y="294"/>
                  </a:lnTo>
                  <a:lnTo>
                    <a:pt x="2" y="322"/>
                  </a:lnTo>
                  <a:lnTo>
                    <a:pt x="0" y="350"/>
                  </a:lnTo>
                  <a:lnTo>
                    <a:pt x="0" y="350"/>
                  </a:lnTo>
                  <a:lnTo>
                    <a:pt x="2" y="386"/>
                  </a:lnTo>
                  <a:lnTo>
                    <a:pt x="6" y="420"/>
                  </a:lnTo>
                  <a:lnTo>
                    <a:pt x="6" y="420"/>
                  </a:lnTo>
                  <a:lnTo>
                    <a:pt x="16" y="460"/>
                  </a:lnTo>
                  <a:lnTo>
                    <a:pt x="30" y="496"/>
                  </a:lnTo>
                  <a:lnTo>
                    <a:pt x="50" y="530"/>
                  </a:lnTo>
                  <a:lnTo>
                    <a:pt x="72" y="562"/>
                  </a:lnTo>
                  <a:lnTo>
                    <a:pt x="98" y="592"/>
                  </a:lnTo>
                  <a:lnTo>
                    <a:pt x="128" y="618"/>
                  </a:lnTo>
                  <a:lnTo>
                    <a:pt x="162" y="642"/>
                  </a:lnTo>
                  <a:lnTo>
                    <a:pt x="198" y="662"/>
                  </a:lnTo>
                  <a:lnTo>
                    <a:pt x="198" y="662"/>
                  </a:lnTo>
                  <a:lnTo>
                    <a:pt x="226" y="672"/>
                  </a:lnTo>
                  <a:lnTo>
                    <a:pt x="266" y="684"/>
                  </a:lnTo>
                  <a:lnTo>
                    <a:pt x="290" y="690"/>
                  </a:lnTo>
                  <a:lnTo>
                    <a:pt x="318" y="694"/>
                  </a:lnTo>
                  <a:lnTo>
                    <a:pt x="350" y="698"/>
                  </a:lnTo>
                  <a:lnTo>
                    <a:pt x="388" y="700"/>
                  </a:lnTo>
                  <a:lnTo>
                    <a:pt x="388" y="700"/>
                  </a:lnTo>
                  <a:lnTo>
                    <a:pt x="444" y="702"/>
                  </a:lnTo>
                  <a:lnTo>
                    <a:pt x="444" y="702"/>
                  </a:lnTo>
                  <a:lnTo>
                    <a:pt x="654" y="702"/>
                  </a:lnTo>
                  <a:lnTo>
                    <a:pt x="660" y="702"/>
                  </a:lnTo>
                  <a:lnTo>
                    <a:pt x="660" y="532"/>
                  </a:lnTo>
                  <a:lnTo>
                    <a:pt x="654" y="532"/>
                  </a:lnTo>
                  <a:close/>
                </a:path>
              </a:pathLst>
            </a:custGeom>
            <a:grpFill/>
            <a:ln w="9525">
              <a:noFill/>
              <a:round/>
              <a:headEnd/>
              <a:tailEnd/>
            </a:ln>
          </p:spPr>
          <p:txBody>
            <a:bodyPr/>
            <a:lstStyle/>
            <a:p>
              <a:endParaRPr lang="en-US" sz="3087"/>
            </a:p>
          </p:txBody>
        </p:sp>
      </p:grpSp>
      <p:sp>
        <p:nvSpPr>
          <p:cNvPr id="8" name="Title 1">
            <a:extLst>
              <a:ext uri="{FF2B5EF4-FFF2-40B4-BE49-F238E27FC236}">
                <a16:creationId xmlns:a16="http://schemas.microsoft.com/office/drawing/2014/main" id="{57916F5F-4D21-4D27-9D6E-A5BAEC15A54F}"/>
              </a:ext>
            </a:extLst>
          </p:cNvPr>
          <p:cNvSpPr txBox="1">
            <a:spLocks/>
          </p:cNvSpPr>
          <p:nvPr/>
        </p:nvSpPr>
        <p:spPr>
          <a:xfrm>
            <a:off x="795483" y="1044575"/>
            <a:ext cx="9915371" cy="443198"/>
          </a:xfrm>
          <a:prstGeom prst="rect">
            <a:avLst/>
          </a:prstGeom>
        </p:spPr>
        <p:txBody>
          <a:bodyPr lIns="0" tIns="0" rIns="0" bIns="0"/>
          <a:lstStyle>
            <a:lvl1pPr algn="l" rtl="0" eaLnBrk="1" fontAlgn="base" hangingPunct="1">
              <a:lnSpc>
                <a:spcPct val="80000"/>
              </a:lnSpc>
              <a:spcBef>
                <a:spcPct val="0"/>
              </a:spcBef>
              <a:spcAft>
                <a:spcPct val="0"/>
              </a:spcAft>
              <a:defRPr sz="2400" b="0" cap="all" baseline="0">
                <a:solidFill>
                  <a:schemeClr val="tx2"/>
                </a:solidFill>
                <a:latin typeface="Futura Lt BT Light" panose="020B0402020204020303" pitchFamily="34" charset="0"/>
                <a:ea typeface="+mj-ea"/>
                <a:cs typeface="+mj-cs"/>
              </a:defRPr>
            </a:lvl1pPr>
            <a:lvl2pPr algn="r" rtl="0" eaLnBrk="1" fontAlgn="base" hangingPunct="1">
              <a:spcBef>
                <a:spcPct val="0"/>
              </a:spcBef>
              <a:spcAft>
                <a:spcPct val="0"/>
              </a:spcAft>
              <a:defRPr sz="4148" b="1">
                <a:solidFill>
                  <a:schemeClr val="tx2"/>
                </a:solidFill>
                <a:latin typeface="Arial" charset="0"/>
              </a:defRPr>
            </a:lvl2pPr>
            <a:lvl3pPr algn="r" rtl="0" eaLnBrk="1" fontAlgn="base" hangingPunct="1">
              <a:spcBef>
                <a:spcPct val="0"/>
              </a:spcBef>
              <a:spcAft>
                <a:spcPct val="0"/>
              </a:spcAft>
              <a:defRPr sz="4148" b="1">
                <a:solidFill>
                  <a:schemeClr val="tx2"/>
                </a:solidFill>
                <a:latin typeface="Arial" charset="0"/>
              </a:defRPr>
            </a:lvl3pPr>
            <a:lvl4pPr algn="r" rtl="0" eaLnBrk="1" fontAlgn="base" hangingPunct="1">
              <a:spcBef>
                <a:spcPct val="0"/>
              </a:spcBef>
              <a:spcAft>
                <a:spcPct val="0"/>
              </a:spcAft>
              <a:defRPr sz="4148" b="1">
                <a:solidFill>
                  <a:schemeClr val="tx2"/>
                </a:solidFill>
                <a:latin typeface="Arial" charset="0"/>
              </a:defRPr>
            </a:lvl4pPr>
            <a:lvl5pPr algn="r" rtl="0" eaLnBrk="1" fontAlgn="base" hangingPunct="1">
              <a:spcBef>
                <a:spcPct val="0"/>
              </a:spcBef>
              <a:spcAft>
                <a:spcPct val="0"/>
              </a:spcAft>
              <a:defRPr sz="4148" b="1">
                <a:solidFill>
                  <a:schemeClr val="tx2"/>
                </a:solidFill>
                <a:latin typeface="Arial" charset="0"/>
              </a:defRPr>
            </a:lvl5pPr>
            <a:lvl6pPr marL="639023" algn="r" rtl="0" eaLnBrk="1" fontAlgn="base" hangingPunct="1">
              <a:spcBef>
                <a:spcPct val="0"/>
              </a:spcBef>
              <a:spcAft>
                <a:spcPct val="0"/>
              </a:spcAft>
              <a:defRPr sz="4148" b="1">
                <a:solidFill>
                  <a:schemeClr val="tx2"/>
                </a:solidFill>
                <a:latin typeface="Arial" charset="0"/>
              </a:defRPr>
            </a:lvl6pPr>
            <a:lvl7pPr marL="1278048" algn="r" rtl="0" eaLnBrk="1" fontAlgn="base" hangingPunct="1">
              <a:spcBef>
                <a:spcPct val="0"/>
              </a:spcBef>
              <a:spcAft>
                <a:spcPct val="0"/>
              </a:spcAft>
              <a:defRPr sz="4148" b="1">
                <a:solidFill>
                  <a:schemeClr val="tx2"/>
                </a:solidFill>
                <a:latin typeface="Arial" charset="0"/>
              </a:defRPr>
            </a:lvl7pPr>
            <a:lvl8pPr marL="1917074" algn="r" rtl="0" eaLnBrk="1" fontAlgn="base" hangingPunct="1">
              <a:spcBef>
                <a:spcPct val="0"/>
              </a:spcBef>
              <a:spcAft>
                <a:spcPct val="0"/>
              </a:spcAft>
              <a:defRPr sz="4148" b="1">
                <a:solidFill>
                  <a:schemeClr val="tx2"/>
                </a:solidFill>
                <a:latin typeface="Arial" charset="0"/>
              </a:defRPr>
            </a:lvl8pPr>
            <a:lvl9pPr marL="2556098" algn="r" rtl="0" eaLnBrk="1" fontAlgn="base" hangingPunct="1">
              <a:spcBef>
                <a:spcPct val="0"/>
              </a:spcBef>
              <a:spcAft>
                <a:spcPct val="0"/>
              </a:spcAft>
              <a:defRPr sz="4148" b="1">
                <a:solidFill>
                  <a:schemeClr val="tx2"/>
                </a:solidFill>
                <a:latin typeface="Arial" charset="0"/>
              </a:defRPr>
            </a:lvl9pPr>
          </a:lstStyle>
          <a:p>
            <a:r>
              <a:rPr lang="nb-NO" sz="3400" kern="0" dirty="0">
                <a:solidFill>
                  <a:schemeClr val="accent3"/>
                </a:solidFill>
                <a:latin typeface="Futura Md BT Bold" panose="020B0802020204020204" pitchFamily="34" charset="0"/>
              </a:rPr>
              <a:t>Takk</a:t>
            </a:r>
          </a:p>
        </p:txBody>
      </p:sp>
      <p:grpSp>
        <p:nvGrpSpPr>
          <p:cNvPr id="10" name="Group 9">
            <a:extLst>
              <a:ext uri="{FF2B5EF4-FFF2-40B4-BE49-F238E27FC236}">
                <a16:creationId xmlns:a16="http://schemas.microsoft.com/office/drawing/2014/main" id="{EA31785F-E782-4E2B-93BB-FC517E507BDC}"/>
              </a:ext>
            </a:extLst>
          </p:cNvPr>
          <p:cNvGrpSpPr/>
          <p:nvPr/>
        </p:nvGrpSpPr>
        <p:grpSpPr>
          <a:xfrm>
            <a:off x="0" y="1765821"/>
            <a:ext cx="13442949" cy="917703"/>
            <a:chOff x="-1" y="5918753"/>
            <a:chExt cx="8999538" cy="867761"/>
          </a:xfrm>
        </p:grpSpPr>
        <p:sp>
          <p:nvSpPr>
            <p:cNvPr id="16" name="Rectangle 15">
              <a:extLst>
                <a:ext uri="{FF2B5EF4-FFF2-40B4-BE49-F238E27FC236}">
                  <a16:creationId xmlns:a16="http://schemas.microsoft.com/office/drawing/2014/main" id="{8E70C8BE-22AF-4092-A809-4F3490DAAEC2}"/>
                </a:ext>
              </a:extLst>
            </p:cNvPr>
            <p:cNvSpPr/>
            <p:nvPr userDrawn="1"/>
          </p:nvSpPr>
          <p:spPr bwMode="auto">
            <a:xfrm>
              <a:off x="-1" y="6071810"/>
              <a:ext cx="3306817" cy="714704"/>
            </a:xfrm>
            <a:prstGeom prst="rect">
              <a:avLst/>
            </a:prstGeom>
            <a:solidFill>
              <a:schemeClr val="accent3">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17" name="Rectangle 16">
              <a:extLst>
                <a:ext uri="{FF2B5EF4-FFF2-40B4-BE49-F238E27FC236}">
                  <a16:creationId xmlns:a16="http://schemas.microsoft.com/office/drawing/2014/main" id="{510091F8-32B2-4381-9E56-C74FFF191A12}"/>
                </a:ext>
              </a:extLst>
            </p:cNvPr>
            <p:cNvSpPr/>
            <p:nvPr userDrawn="1"/>
          </p:nvSpPr>
          <p:spPr bwMode="auto">
            <a:xfrm>
              <a:off x="1331979" y="6430674"/>
              <a:ext cx="7144678" cy="249090"/>
            </a:xfrm>
            <a:prstGeom prst="rect">
              <a:avLst/>
            </a:prstGeom>
            <a:solidFill>
              <a:schemeClr val="bg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18" name="Rectangle 17">
              <a:extLst>
                <a:ext uri="{FF2B5EF4-FFF2-40B4-BE49-F238E27FC236}">
                  <a16:creationId xmlns:a16="http://schemas.microsoft.com/office/drawing/2014/main" id="{4BC417DE-FF7E-4CD1-B4FE-C715A377E383}"/>
                </a:ext>
              </a:extLst>
            </p:cNvPr>
            <p:cNvSpPr/>
            <p:nvPr userDrawn="1"/>
          </p:nvSpPr>
          <p:spPr bwMode="auto">
            <a:xfrm>
              <a:off x="-1" y="5918753"/>
              <a:ext cx="7667560" cy="283013"/>
            </a:xfrm>
            <a:prstGeom prst="rect">
              <a:avLst/>
            </a:prstGeom>
            <a:solidFill>
              <a:schemeClr val="accent2">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sp>
          <p:nvSpPr>
            <p:cNvPr id="19" name="Rectangle 18">
              <a:extLst>
                <a:ext uri="{FF2B5EF4-FFF2-40B4-BE49-F238E27FC236}">
                  <a16:creationId xmlns:a16="http://schemas.microsoft.com/office/drawing/2014/main" id="{22E8BC9A-016A-4317-8C4A-3349C3086058}"/>
                </a:ext>
              </a:extLst>
            </p:cNvPr>
            <p:cNvSpPr/>
            <p:nvPr userDrawn="1"/>
          </p:nvSpPr>
          <p:spPr bwMode="auto">
            <a:xfrm>
              <a:off x="3597220" y="6152903"/>
              <a:ext cx="5402317" cy="171021"/>
            </a:xfrm>
            <a:prstGeom prst="rect">
              <a:avLst/>
            </a:prstGeom>
            <a:solidFill>
              <a:schemeClr val="accent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defPPr>
                <a:defRPr lang="en-GB"/>
              </a:defPPr>
              <a:lvl1pPr algn="r" rtl="0" fontAlgn="base">
                <a:spcBef>
                  <a:spcPct val="0"/>
                </a:spcBef>
                <a:spcAft>
                  <a:spcPct val="0"/>
                </a:spcAft>
                <a:defRPr sz="2142" b="1" kern="1200">
                  <a:solidFill>
                    <a:schemeClr val="tx1"/>
                  </a:solidFill>
                  <a:latin typeface="Arial" charset="0"/>
                  <a:ea typeface="+mn-ea"/>
                  <a:cs typeface="+mn-cs"/>
                </a:defRPr>
              </a:lvl1pPr>
              <a:lvl2pPr marL="620723" algn="r" rtl="0" fontAlgn="base">
                <a:spcBef>
                  <a:spcPct val="0"/>
                </a:spcBef>
                <a:spcAft>
                  <a:spcPct val="0"/>
                </a:spcAft>
                <a:defRPr sz="2142" b="1" kern="1200">
                  <a:solidFill>
                    <a:schemeClr val="tx1"/>
                  </a:solidFill>
                  <a:latin typeface="Arial" charset="0"/>
                  <a:ea typeface="+mn-ea"/>
                  <a:cs typeface="+mn-cs"/>
                </a:defRPr>
              </a:lvl2pPr>
              <a:lvl3pPr marL="1241445" algn="r" rtl="0" fontAlgn="base">
                <a:spcBef>
                  <a:spcPct val="0"/>
                </a:spcBef>
                <a:spcAft>
                  <a:spcPct val="0"/>
                </a:spcAft>
                <a:defRPr sz="2142" b="1" kern="1200">
                  <a:solidFill>
                    <a:schemeClr val="tx1"/>
                  </a:solidFill>
                  <a:latin typeface="Arial" charset="0"/>
                  <a:ea typeface="+mn-ea"/>
                  <a:cs typeface="+mn-cs"/>
                </a:defRPr>
              </a:lvl3pPr>
              <a:lvl4pPr marL="1862168" algn="r" rtl="0" fontAlgn="base">
                <a:spcBef>
                  <a:spcPct val="0"/>
                </a:spcBef>
                <a:spcAft>
                  <a:spcPct val="0"/>
                </a:spcAft>
                <a:defRPr sz="2142" b="1" kern="1200">
                  <a:solidFill>
                    <a:schemeClr val="tx1"/>
                  </a:solidFill>
                  <a:latin typeface="Arial" charset="0"/>
                  <a:ea typeface="+mn-ea"/>
                  <a:cs typeface="+mn-cs"/>
                </a:defRPr>
              </a:lvl4pPr>
              <a:lvl5pPr marL="2482891" algn="r" rtl="0" fontAlgn="base">
                <a:spcBef>
                  <a:spcPct val="0"/>
                </a:spcBef>
                <a:spcAft>
                  <a:spcPct val="0"/>
                </a:spcAft>
                <a:defRPr sz="2142" b="1" kern="1200">
                  <a:solidFill>
                    <a:schemeClr val="tx1"/>
                  </a:solidFill>
                  <a:latin typeface="Arial" charset="0"/>
                  <a:ea typeface="+mn-ea"/>
                  <a:cs typeface="+mn-cs"/>
                </a:defRPr>
              </a:lvl5pPr>
              <a:lvl6pPr marL="3103613" algn="l" defTabSz="1241445" rtl="0" eaLnBrk="1" latinLnBrk="0" hangingPunct="1">
                <a:defRPr sz="2142" b="1" kern="1200">
                  <a:solidFill>
                    <a:schemeClr val="tx1"/>
                  </a:solidFill>
                  <a:latin typeface="Arial" charset="0"/>
                  <a:ea typeface="+mn-ea"/>
                  <a:cs typeface="+mn-cs"/>
                </a:defRPr>
              </a:lvl6pPr>
              <a:lvl7pPr marL="3724336" algn="l" defTabSz="1241445" rtl="0" eaLnBrk="1" latinLnBrk="0" hangingPunct="1">
                <a:defRPr sz="2142" b="1" kern="1200">
                  <a:solidFill>
                    <a:schemeClr val="tx1"/>
                  </a:solidFill>
                  <a:latin typeface="Arial" charset="0"/>
                  <a:ea typeface="+mn-ea"/>
                  <a:cs typeface="+mn-cs"/>
                </a:defRPr>
              </a:lvl7pPr>
              <a:lvl8pPr marL="4345058" algn="l" defTabSz="1241445" rtl="0" eaLnBrk="1" latinLnBrk="0" hangingPunct="1">
                <a:defRPr sz="2142" b="1" kern="1200">
                  <a:solidFill>
                    <a:schemeClr val="tx1"/>
                  </a:solidFill>
                  <a:latin typeface="Arial" charset="0"/>
                  <a:ea typeface="+mn-ea"/>
                  <a:cs typeface="+mn-cs"/>
                </a:defRPr>
              </a:lvl8pPr>
              <a:lvl9pPr marL="4965781" algn="l" defTabSz="1241445" rtl="0" eaLnBrk="1" latinLnBrk="0" hangingPunct="1">
                <a:defRPr sz="2142" b="1" kern="1200">
                  <a:solidFill>
                    <a:schemeClr val="tx1"/>
                  </a:solidFill>
                  <a:latin typeface="Arial" charset="0"/>
                  <a:ea typeface="+mn-ea"/>
                  <a:cs typeface="+mn-cs"/>
                </a:defRPr>
              </a:lvl9pPr>
            </a:lstStyle>
            <a:p>
              <a:endParaRPr lang="en-GB" sz="1600"/>
            </a:p>
          </p:txBody>
        </p:sp>
      </p:grpSp>
      <p:sp>
        <p:nvSpPr>
          <p:cNvPr id="14" name="TextBox 3">
            <a:extLst>
              <a:ext uri="{FF2B5EF4-FFF2-40B4-BE49-F238E27FC236}">
                <a16:creationId xmlns:a16="http://schemas.microsoft.com/office/drawing/2014/main" id="{8AC55291-E5A9-45EB-97BE-5EA202A8556B}"/>
              </a:ext>
            </a:extLst>
          </p:cNvPr>
          <p:cNvSpPr txBox="1"/>
          <p:nvPr/>
        </p:nvSpPr>
        <p:spPr>
          <a:xfrm>
            <a:off x="795483" y="3588378"/>
            <a:ext cx="3010968" cy="307777"/>
          </a:xfrm>
          <a:prstGeom prst="rect">
            <a:avLst/>
          </a:prstGeom>
          <a:noFill/>
        </p:spPr>
        <p:txBody>
          <a:bodyPr wrap="square" lIns="0" tIns="0" rIns="0" bIns="0" rtlCol="0">
            <a:spAutoFit/>
          </a:bodyPr>
          <a:lstStyle/>
          <a:p>
            <a:pPr algn="l"/>
            <a:r>
              <a:rPr lang="nb-NO" sz="2000" dirty="0">
                <a:solidFill>
                  <a:srgbClr val="FFFFFF"/>
                </a:solidFill>
                <a:latin typeface="Futura Md BT Bold"/>
                <a:cs typeface="Arial" panose="020B0604020202020204" pitchFamily="34" charset="0"/>
              </a:rPr>
              <a:t>Stig Nicolaysen   </a:t>
            </a:r>
            <a:endParaRPr lang="en-GB" sz="2000" dirty="0">
              <a:solidFill>
                <a:srgbClr val="FFFFFF"/>
              </a:solidFill>
              <a:latin typeface="Futura Md BT Bold"/>
              <a:cs typeface="Arial" panose="020B0604020202020204" pitchFamily="34" charset="0"/>
            </a:endParaRPr>
          </a:p>
        </p:txBody>
      </p:sp>
      <p:cxnSp>
        <p:nvCxnSpPr>
          <p:cNvPr id="15" name="Straight Connector 6">
            <a:extLst>
              <a:ext uri="{FF2B5EF4-FFF2-40B4-BE49-F238E27FC236}">
                <a16:creationId xmlns:a16="http://schemas.microsoft.com/office/drawing/2014/main" id="{74CA1960-9FC8-49D1-AB17-926B05452C01}"/>
              </a:ext>
            </a:extLst>
          </p:cNvPr>
          <p:cNvCxnSpPr>
            <a:cxnSpLocks/>
          </p:cNvCxnSpPr>
          <p:nvPr/>
        </p:nvCxnSpPr>
        <p:spPr bwMode="auto">
          <a:xfrm>
            <a:off x="795483" y="3979392"/>
            <a:ext cx="3051000" cy="0"/>
          </a:xfrm>
          <a:prstGeom prst="line">
            <a:avLst/>
          </a:prstGeom>
          <a:ln w="6350">
            <a:solidFill>
              <a:schemeClr val="accent2"/>
            </a:solidFill>
            <a:tailEnd type="none"/>
          </a:ln>
        </p:spPr>
      </p:cxnSp>
      <p:sp>
        <p:nvSpPr>
          <p:cNvPr id="26" name="TextBox 25">
            <a:extLst>
              <a:ext uri="{FF2B5EF4-FFF2-40B4-BE49-F238E27FC236}">
                <a16:creationId xmlns:a16="http://schemas.microsoft.com/office/drawing/2014/main" id="{3315998D-300D-4C8D-A7D3-F9B47474D8E6}"/>
              </a:ext>
            </a:extLst>
          </p:cNvPr>
          <p:cNvSpPr txBox="1"/>
          <p:nvPr/>
        </p:nvSpPr>
        <p:spPr>
          <a:xfrm>
            <a:off x="795483" y="4120693"/>
            <a:ext cx="3871914" cy="600164"/>
          </a:xfrm>
          <a:prstGeom prst="rect">
            <a:avLst/>
          </a:prstGeom>
          <a:noFill/>
        </p:spPr>
        <p:txBody>
          <a:bodyPr wrap="square" lIns="0" tIns="0" rIns="0" bIns="0" rtlCol="0">
            <a:spAutoFit/>
          </a:bodyPr>
          <a:lstStyle/>
          <a:p>
            <a:pPr algn="l"/>
            <a:r>
              <a:rPr lang="it-IT" sz="1300" dirty="0">
                <a:solidFill>
                  <a:srgbClr val="BFD857"/>
                </a:solidFill>
                <a:latin typeface="Arnhem Pro Bln"/>
                <a:cs typeface="Arial" panose="020B0604020202020204" pitchFamily="34" charset="0"/>
              </a:rPr>
              <a:t>Business Development Director</a:t>
            </a:r>
          </a:p>
          <a:p>
            <a:pPr algn="l"/>
            <a:r>
              <a:rPr lang="it-IT" sz="1300" dirty="0">
                <a:solidFill>
                  <a:srgbClr val="FFFFFF"/>
                </a:solidFill>
                <a:latin typeface="Arnhem Pro Bln"/>
                <a:cs typeface="Arial" panose="020B0604020202020204" pitchFamily="34" charset="0"/>
              </a:rPr>
              <a:t>93005571 </a:t>
            </a:r>
          </a:p>
          <a:p>
            <a:pPr algn="l"/>
            <a:r>
              <a:rPr lang="it-IT" sz="1300" dirty="0">
                <a:solidFill>
                  <a:srgbClr val="FFFFFF"/>
                </a:solidFill>
                <a:latin typeface="Arnhem Pro Bln"/>
                <a:cs typeface="Arial" panose="020B0604020202020204" pitchFamily="34" charset="0"/>
              </a:rPr>
              <a:t>stig.nicolaysen@cbre.com</a:t>
            </a:r>
            <a:endParaRPr lang="en-GB" sz="1300" dirty="0">
              <a:solidFill>
                <a:srgbClr val="FFFFFF"/>
              </a:solidFill>
              <a:latin typeface="Arnhem Pro Bln"/>
              <a:cs typeface="Arial" panose="020B0604020202020204" pitchFamily="34" charset="0"/>
            </a:endParaRPr>
          </a:p>
        </p:txBody>
      </p:sp>
    </p:spTree>
    <p:extLst>
      <p:ext uri="{BB962C8B-B14F-4D97-AF65-F5344CB8AC3E}">
        <p14:creationId xmlns:p14="http://schemas.microsoft.com/office/powerpoint/2010/main" val="3989256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8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 %&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UQI.tRbQWmheTk5zOEAh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hbfTEiWTLK054jsrU6nf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hbfTEiWTLK054jsrU6nf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dbiOZzRSzGBo74gLAEy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_W2oRkbOTlCMfuw9uBJO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JSjM1MbQ0CqzCKbN1Hys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50.eSqmdQrSzj22yX2gYv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zd5Up7JRnetICRGTGfn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BRE Pitch Template">
  <a:themeElements>
    <a:clrScheme name="CBRE NOR">
      <a:dk1>
        <a:srgbClr val="000000"/>
      </a:dk1>
      <a:lt1>
        <a:sysClr val="window" lastClr="FFFFFF"/>
      </a:lt1>
      <a:dk2>
        <a:srgbClr val="004B35"/>
      </a:dk2>
      <a:lt2>
        <a:srgbClr val="006A4D"/>
      </a:lt2>
      <a:accent1>
        <a:srgbClr val="00A657"/>
      </a:accent1>
      <a:accent2>
        <a:srgbClr val="69BE28"/>
      </a:accent2>
      <a:accent3>
        <a:srgbClr val="BFD857"/>
      </a:accent3>
      <a:accent4>
        <a:srgbClr val="00B2DD"/>
      </a:accent4>
      <a:accent5>
        <a:srgbClr val="EC008C"/>
      </a:accent5>
      <a:accent6>
        <a:srgbClr val="A23F97"/>
      </a:accent6>
      <a:hlink>
        <a:srgbClr val="69BE28"/>
      </a:hlink>
      <a:folHlink>
        <a:srgbClr val="BFD857"/>
      </a:folHlink>
    </a:clrScheme>
    <a:fontScheme name="Custom 7">
      <a:majorFont>
        <a:latin typeface="Futura Hv BT"/>
        <a:ea typeface=""/>
        <a:cs typeface=""/>
      </a:majorFont>
      <a:minorFont>
        <a:latin typeface="Futur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bg2"/>
          </a:solidFill>
          <a:prstDash val="solid"/>
          <a:round/>
          <a:headEnd type="none" w="med" len="med"/>
          <a:tailEnd type="none" w="med" len="med"/>
        </a:ln>
        <a:effectLst/>
      </a:spPr>
      <a:bodyPr vert="horz" wrap="square" lIns="72000" tIns="72000" rIns="72000" bIns="72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Arial" charset="0"/>
          </a:defRPr>
        </a:defPPr>
      </a:lstStyle>
    </a:spDef>
    <a:lnDef>
      <a:spPr bwMode="auto">
        <a:ln w="6350">
          <a:solidFill>
            <a:schemeClr val="tx1"/>
          </a:solidFill>
          <a:tailEnd type="none"/>
        </a:ln>
      </a:spPr>
      <a:bodyPr/>
      <a:lstStyle/>
    </a:lnDef>
    <a:txDef>
      <a:spPr>
        <a:noFill/>
      </a:spPr>
      <a:bodyPr wrap="square" lIns="36000" tIns="36000" rIns="36000" bIns="36000" rtlCol="0">
        <a:noAutofit/>
      </a:bodyPr>
      <a:lstStyle>
        <a:defPPr algn="l">
          <a:defRPr sz="1200" b="0" dirty="0" smtClean="0"/>
        </a:defPPr>
      </a:lstStyle>
    </a:txDef>
  </a:objectDefaults>
  <a:extraClrSchemeLst/>
  <a:custClrLst>
    <a:custClr>
      <a:srgbClr val="00A657"/>
    </a:custClr>
    <a:custClr>
      <a:srgbClr val="004B35"/>
    </a:custClr>
    <a:custClr>
      <a:srgbClr val="87CB53"/>
    </a:custClr>
    <a:custClr>
      <a:srgbClr val="338871"/>
    </a:custClr>
    <a:custClr>
      <a:srgbClr val="CCE079"/>
    </a:custClr>
    <a:custClr>
      <a:srgbClr val="33C1E4"/>
    </a:custClr>
    <a:custClr>
      <a:srgbClr val="F033A3"/>
    </a:custClr>
    <a:custClr>
      <a:srgbClr val="B565AC"/>
    </a:custClr>
    <a:custClr>
      <a:srgbClr val="FFE433"/>
    </a:custClr>
    <a:custClr>
      <a:srgbClr val="F79B4C"/>
    </a:custClr>
    <a:custClr>
      <a:srgbClr val="32B778"/>
    </a:custClr>
    <a:custClr>
      <a:srgbClr val="326E5D"/>
    </a:custClr>
    <a:custClr>
      <a:srgbClr val="A5D87E"/>
    </a:custClr>
    <a:custClr>
      <a:srgbClr val="66A594"/>
    </a:custClr>
    <a:custClr>
      <a:srgbClr val="D8E89A"/>
    </a:custClr>
    <a:custClr>
      <a:srgbClr val="66D1EB"/>
    </a:custClr>
    <a:custClr>
      <a:srgbClr val="F466BA"/>
    </a:custClr>
    <a:custClr>
      <a:srgbClr val="C78CC1"/>
    </a:custClr>
    <a:custClr>
      <a:srgbClr val="FFEB66"/>
    </a:custClr>
    <a:custClr>
      <a:srgbClr val="F9B479"/>
    </a:custClr>
    <a:custClr>
      <a:srgbClr val="65C99A"/>
    </a:custClr>
    <a:custClr>
      <a:srgbClr val="659285"/>
    </a:custClr>
    <a:custClr>
      <a:srgbClr val="C3E5A9"/>
    </a:custClr>
    <a:custClr>
      <a:srgbClr val="99C3B8"/>
    </a:custClr>
    <a:custClr>
      <a:srgbClr val="E6EFBC"/>
    </a:custClr>
    <a:custClr>
      <a:srgbClr val="99E0F1"/>
    </a:custClr>
    <a:custClr>
      <a:srgbClr val="F799D1"/>
    </a:custClr>
    <a:custClr>
      <a:srgbClr val="DAB2D5"/>
    </a:custClr>
    <a:custClr>
      <a:srgbClr val="FFF199"/>
    </a:custClr>
    <a:custClr>
      <a:srgbClr val="FBCDA6"/>
    </a:custClr>
  </a:custClrLst>
  <a:extLst>
    <a:ext uri="{05A4C25C-085E-4340-85A3-A5531E510DB2}">
      <thm15:themeFamily xmlns:thm15="http://schemas.microsoft.com/office/thememl/2012/main" name="Tilbud Dentsu Ageis DRAFT" id="{A81748A6-1703-483C-B392-DA55EFEB075B}" vid="{8DFB7443-14C9-4AA2-B5F8-3E2F3F650E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E935E73BB5BF4290BDC4AD268BC7AB" ma:contentTypeVersion="10" ma:contentTypeDescription="Create a new document." ma:contentTypeScope="" ma:versionID="4eb25be348a46471e62886e38680668e">
  <xsd:schema xmlns:xsd="http://www.w3.org/2001/XMLSchema" xmlns:xs="http://www.w3.org/2001/XMLSchema" xmlns:p="http://schemas.microsoft.com/office/2006/metadata/properties" xmlns:ns2="2e302fb9-1a42-4f98-a469-d7b2da43cf3c" targetNamespace="http://schemas.microsoft.com/office/2006/metadata/properties" ma:root="true" ma:fieldsID="4df6bcd08eb0877793870097cd5c4217" ns2:_="">
    <xsd:import namespace="2e302fb9-1a42-4f98-a469-d7b2da43cf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02fb9-1a42-4f98-a469-d7b2da43c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10A96D-3DA6-4148-A9D8-7D3956FE0796}">
  <ds:schemaRefs>
    <ds:schemaRef ds:uri="http://schemas.microsoft.com/sharepoint/v3/contenttype/forms"/>
  </ds:schemaRefs>
</ds:datastoreItem>
</file>

<file path=customXml/itemProps2.xml><?xml version="1.0" encoding="utf-8"?>
<ds:datastoreItem xmlns:ds="http://schemas.openxmlformats.org/officeDocument/2006/customXml" ds:itemID="{D2602246-61E1-4012-824D-10BDFFA9C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02fb9-1a42-4f98-a469-d7b2da43c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92EE0C-D3A6-4EA4-97D7-029CC29F4B9C}">
  <ds:schemaRefs>
    <ds:schemaRef ds:uri="http://purl.org/dc/terms/"/>
    <ds:schemaRef ds:uri="2e302fb9-1a42-4f98-a469-d7b2da43cf3c"/>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14048</TotalTime>
  <Words>1096</Words>
  <Application>Microsoft Office PowerPoint</Application>
  <PresentationFormat>Egendefinert</PresentationFormat>
  <Paragraphs>55</Paragraphs>
  <Slides>9</Slides>
  <Notes>0</Notes>
  <HiddenSlides>0</HiddenSlides>
  <MMClips>0</MMClips>
  <ScaleCrop>false</ScaleCrop>
  <HeadingPairs>
    <vt:vector size="8" baseType="variant">
      <vt:variant>
        <vt:lpstr>Brukte skrifter</vt:lpstr>
      </vt:variant>
      <vt:variant>
        <vt:i4>9</vt:i4>
      </vt:variant>
      <vt:variant>
        <vt:lpstr>Tema</vt:lpstr>
      </vt:variant>
      <vt:variant>
        <vt:i4>1</vt:i4>
      </vt:variant>
      <vt:variant>
        <vt:lpstr>Innebygde OLE-servere</vt:lpstr>
      </vt:variant>
      <vt:variant>
        <vt:i4>1</vt:i4>
      </vt:variant>
      <vt:variant>
        <vt:lpstr>Lysbildetitler</vt:lpstr>
      </vt:variant>
      <vt:variant>
        <vt:i4>9</vt:i4>
      </vt:variant>
    </vt:vector>
  </HeadingPairs>
  <TitlesOfParts>
    <vt:vector size="20" baseType="lpstr">
      <vt:lpstr>Arial</vt:lpstr>
      <vt:lpstr>Arnhem Pro Bln</vt:lpstr>
      <vt:lpstr>Futura Bk BT</vt:lpstr>
      <vt:lpstr>Futura Hv BT</vt:lpstr>
      <vt:lpstr>Futura Lt BT</vt:lpstr>
      <vt:lpstr>Futura Lt BT Light</vt:lpstr>
      <vt:lpstr>Futura Md BT Bold</vt:lpstr>
      <vt:lpstr>Futura MdCn BT</vt:lpstr>
      <vt:lpstr>Wingdings</vt:lpstr>
      <vt:lpstr>CBRE Pitch Template</vt:lpstr>
      <vt:lpstr>think-cell Slide</vt:lpstr>
      <vt:lpstr>Facilities management</vt:lpstr>
      <vt:lpstr>Svar på punkter 1-7</vt:lpstr>
      <vt:lpstr>Svar på punkter 1-7</vt:lpstr>
      <vt:lpstr>Svar på punkter 1-7</vt:lpstr>
      <vt:lpstr>Svar på punkter 1-7</vt:lpstr>
      <vt:lpstr>Svar på punkter 1-7</vt:lpstr>
      <vt:lpstr>Svar på punkter 1-7</vt:lpstr>
      <vt:lpstr>Svar på punkter 1-7</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Jeanine Botha</dc:creator>
  <cp:lastModifiedBy>Vandsemb Anita Eek</cp:lastModifiedBy>
  <cp:revision>169</cp:revision>
  <cp:lastPrinted>2014-12-10T14:01:59Z</cp:lastPrinted>
  <dcterms:created xsi:type="dcterms:W3CDTF">2013-02-18T10:08:29Z</dcterms:created>
  <dcterms:modified xsi:type="dcterms:W3CDTF">2021-01-29T08:11:40Z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0x010100EAE935E73BB5BF4290BDC4AD268BC7AB</vt:lpwstr>
  </property>
  <property fmtid="{D5CDD505-2E9C-101B-9397-08002B2CF9AE}" pid="3" name="IntTargetLMA">
    <vt:lpwstr/>
  </property>
  <property fmtid="{D5CDD505-2E9C-101B-9397-08002B2CF9AE}" pid="4" name="IntTargetRegion">
    <vt:lpwstr>1;#EMEA|382f7113-b087-49e9-b880-f2da26bf1107</vt:lpwstr>
  </property>
  <property fmtid="{D5CDD505-2E9C-101B-9397-08002B2CF9AE}" pid="5" name="IntTargetCountry">
    <vt:lpwstr/>
  </property>
  <property fmtid="{D5CDD505-2E9C-101B-9397-08002B2CF9AE}" pid="6" name="IntTargetLanguage">
    <vt:lpwstr>2;#إنكليزي|73fcd162-829e-4745-9bd9-f9e45b747d4a</vt:lpwstr>
  </property>
  <property fmtid="{D5CDD505-2E9C-101B-9397-08002B2CF9AE}" pid="7" name="IntPrimaryService">
    <vt:lpwstr>3;#Corporate Information|d707642d-aec9-48f7-86b7-9521f73d5816</vt:lpwstr>
  </property>
  <property fmtid="{D5CDD505-2E9C-101B-9397-08002B2CF9AE}" pid="8" name="IntOrgCategory">
    <vt:lpwstr>17;#Books|fd99f347-ea57-47f3-998d-9da3e4579b5a</vt:lpwstr>
  </property>
  <property fmtid="{D5CDD505-2E9C-101B-9397-08002B2CF9AE}" pid="9" name="IntSecondaryServices">
    <vt:lpwstr/>
  </property>
  <property fmtid="{D5CDD505-2E9C-101B-9397-08002B2CF9AE}" pid="10" name="IntTargetLocation">
    <vt:lpwstr>1;#EMEA|382f7113-b087-49e9-b880-f2da26bf1107</vt:lpwstr>
  </property>
  <property fmtid="{D5CDD505-2E9C-101B-9397-08002B2CF9AE}" pid="11" name="AuthorIds_UIVersion_4608">
    <vt:lpwstr>6</vt:lpwstr>
  </property>
  <property fmtid="{D5CDD505-2E9C-101B-9397-08002B2CF9AE}" pid="12" name="AuthorIds_UIVersion_6656">
    <vt:lpwstr>6</vt:lpwstr>
  </property>
  <property fmtid="{D5CDD505-2E9C-101B-9397-08002B2CF9AE}" pid="13" name="AuthorIds_UIVersion_7680">
    <vt:lpwstr>12</vt:lpwstr>
  </property>
  <property fmtid="{D5CDD505-2E9C-101B-9397-08002B2CF9AE}" pid="14" name="AuthorIds_UIVersion_8192">
    <vt:lpwstr>12</vt:lpwstr>
  </property>
  <property fmtid="{D5CDD505-2E9C-101B-9397-08002B2CF9AE}" pid="15" name="AuthorIds_UIVersion_10240">
    <vt:lpwstr>6</vt:lpwstr>
  </property>
  <property fmtid="{D5CDD505-2E9C-101B-9397-08002B2CF9AE}" pid="16" name="AuthorIds_UIVersion_13824">
    <vt:lpwstr>6</vt:lpwstr>
  </property>
  <property fmtid="{D5CDD505-2E9C-101B-9397-08002B2CF9AE}" pid="17" name="AuthorIds_UIVersion_15360">
    <vt:lpwstr>6</vt:lpwstr>
  </property>
  <property fmtid="{D5CDD505-2E9C-101B-9397-08002B2CF9AE}" pid="18" name="AuthorIds_UIVersion_15872">
    <vt:lpwstr>12</vt:lpwstr>
  </property>
</Properties>
</file>