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815" r:id="rId5"/>
    <p:sldMasterId id="2147483874" r:id="rId6"/>
    <p:sldMasterId id="2147483887" r:id="rId7"/>
  </p:sldMasterIdLst>
  <p:notesMasterIdLst>
    <p:notesMasterId r:id="rId23"/>
  </p:notesMasterIdLst>
  <p:handoutMasterIdLst>
    <p:handoutMasterId r:id="rId24"/>
  </p:handoutMasterIdLst>
  <p:sldIdLst>
    <p:sldId id="2147482987" r:id="rId8"/>
    <p:sldId id="375" r:id="rId9"/>
    <p:sldId id="2147478050" r:id="rId10"/>
    <p:sldId id="2147482980" r:id="rId11"/>
    <p:sldId id="2147481644" r:id="rId12"/>
    <p:sldId id="257" r:id="rId13"/>
    <p:sldId id="2147482339" r:id="rId14"/>
    <p:sldId id="2147482608" r:id="rId15"/>
    <p:sldId id="2147482981" r:id="rId16"/>
    <p:sldId id="267" r:id="rId17"/>
    <p:sldId id="2147482492" r:id="rId18"/>
    <p:sldId id="2147482983" r:id="rId19"/>
    <p:sldId id="2147482984" r:id="rId20"/>
    <p:sldId id="2147482985" r:id="rId21"/>
    <p:sldId id="2147482986" r:id="rId22"/>
  </p:sldIdLst>
  <p:sldSz cx="12192000" cy="6843713"/>
  <p:notesSz cx="6858000" cy="9144000"/>
  <p:embeddedFontLst>
    <p:embeddedFont>
      <p:font typeface="TID" pitchFamily="2" charset="0"/>
      <p:regular r:id="rId25"/>
      <p:bold r:id="rId26"/>
      <p:italic r:id="rId27"/>
      <p:boldItalic r:id="rId28"/>
    </p:embeddedFont>
    <p:embeddedFont>
      <p:font typeface="TID UI" panose="02000503000000020004" pitchFamily="50" charset="0"/>
      <p:regular r:id="rId29"/>
      <p:bold r:id="rId30"/>
      <p:italic r:id="rId31"/>
      <p:boldItalic r:id="rId32"/>
    </p:embeddedFont>
    <p:embeddedFont>
      <p:font typeface="TID UI Medium" panose="02000603000000020004" pitchFamily="50" charset="0"/>
      <p:regular r:id="rId33"/>
      <p:italic r:id="rId34"/>
    </p:embeddedFont>
    <p:embeddedFont>
      <p:font typeface="TID UI Semi Bold" panose="02000703000000020004" pitchFamily="50" charset="0"/>
      <p:regular r:id="rId35"/>
      <p:bold r:id="rId36"/>
      <p:italic r:id="rId37"/>
      <p:boldItalic r:id="rId38"/>
    </p:embeddedFont>
  </p:embeddedFontLst>
  <p:defaultTextStyle>
    <a:defPPr>
      <a:defRPr lang="nb-NO"/>
    </a:defPPr>
    <a:lvl1pPr marL="0" algn="l" defTabSz="228417" rtl="0" eaLnBrk="1" latinLnBrk="0" hangingPunct="1">
      <a:defRPr sz="1800" kern="1200">
        <a:solidFill>
          <a:schemeClr val="tx1"/>
        </a:solidFill>
        <a:latin typeface="+mn-lt"/>
        <a:ea typeface="+mn-ea"/>
        <a:cs typeface="+mn-cs"/>
      </a:defRPr>
    </a:lvl1pPr>
    <a:lvl2pPr marL="228417" algn="l" defTabSz="228417" rtl="0" eaLnBrk="1" latinLnBrk="0" hangingPunct="1">
      <a:defRPr sz="1400" kern="1200">
        <a:solidFill>
          <a:schemeClr val="tx1"/>
        </a:solidFill>
        <a:latin typeface="+mn-lt"/>
        <a:ea typeface="+mn-ea"/>
        <a:cs typeface="+mn-cs"/>
      </a:defRPr>
    </a:lvl2pPr>
    <a:lvl3pPr marL="456834" algn="l" defTabSz="228417" rtl="0" eaLnBrk="1" latinLnBrk="0" hangingPunct="1">
      <a:defRPr sz="1200" kern="1200">
        <a:solidFill>
          <a:schemeClr val="tx1"/>
        </a:solidFill>
        <a:latin typeface="+mn-lt"/>
        <a:ea typeface="+mn-ea"/>
        <a:cs typeface="+mn-cs"/>
      </a:defRPr>
    </a:lvl3pPr>
    <a:lvl4pPr marL="685251" algn="l" defTabSz="228417" rtl="0" eaLnBrk="1" latinLnBrk="0" hangingPunct="1">
      <a:defRPr sz="1000" kern="1200">
        <a:solidFill>
          <a:schemeClr val="tx1"/>
        </a:solidFill>
        <a:latin typeface="+mn-lt"/>
        <a:ea typeface="+mn-ea"/>
        <a:cs typeface="+mn-cs"/>
      </a:defRPr>
    </a:lvl4pPr>
    <a:lvl5pPr marL="913668" algn="l" defTabSz="228417" rtl="0" eaLnBrk="1" latinLnBrk="0" hangingPunct="1">
      <a:defRPr sz="899" kern="1200">
        <a:solidFill>
          <a:schemeClr val="tx1"/>
        </a:solidFill>
        <a:latin typeface="+mn-lt"/>
        <a:ea typeface="+mn-ea"/>
        <a:cs typeface="+mn-cs"/>
      </a:defRPr>
    </a:lvl5pPr>
    <a:lvl6pPr marL="1142086" algn="l" defTabSz="228417" rtl="0" eaLnBrk="1" latinLnBrk="0" hangingPunct="1">
      <a:defRPr sz="899" kern="1200">
        <a:solidFill>
          <a:schemeClr val="tx1"/>
        </a:solidFill>
        <a:latin typeface="+mn-lt"/>
        <a:ea typeface="+mn-ea"/>
        <a:cs typeface="+mn-cs"/>
      </a:defRPr>
    </a:lvl6pPr>
    <a:lvl7pPr marL="1370503" algn="l" defTabSz="228417" rtl="0" eaLnBrk="1" latinLnBrk="0" hangingPunct="1">
      <a:defRPr sz="899" kern="1200">
        <a:solidFill>
          <a:schemeClr val="tx1"/>
        </a:solidFill>
        <a:latin typeface="+mn-lt"/>
        <a:ea typeface="+mn-ea"/>
        <a:cs typeface="+mn-cs"/>
      </a:defRPr>
    </a:lvl7pPr>
    <a:lvl8pPr marL="1598920" algn="l" defTabSz="228417" rtl="0" eaLnBrk="1" latinLnBrk="0" hangingPunct="1">
      <a:defRPr sz="899" kern="1200">
        <a:solidFill>
          <a:schemeClr val="tx1"/>
        </a:solidFill>
        <a:latin typeface="+mn-lt"/>
        <a:ea typeface="+mn-ea"/>
        <a:cs typeface="+mn-cs"/>
      </a:defRPr>
    </a:lvl8pPr>
    <a:lvl9pPr marL="1827337" algn="l" defTabSz="228417" rtl="0" eaLnBrk="1" latinLnBrk="0" hangingPunct="1">
      <a:defRPr sz="899"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sjon Eksempler" id="{198C6C83-7946-D944-9BF7-D8C939A3A846}">
          <p14:sldIdLst>
            <p14:sldId id="2147482987"/>
            <p14:sldId id="375"/>
            <p14:sldId id="2147478050"/>
            <p14:sldId id="2147482980"/>
            <p14:sldId id="2147481644"/>
            <p14:sldId id="257"/>
            <p14:sldId id="2147482339"/>
            <p14:sldId id="2147482608"/>
            <p14:sldId id="2147482981"/>
            <p14:sldId id="267"/>
            <p14:sldId id="2147482492"/>
            <p14:sldId id="2147482983"/>
            <p14:sldId id="2147482984"/>
            <p14:sldId id="2147482985"/>
            <p14:sldId id="2147482986"/>
          </p14:sldIdLst>
        </p14:section>
        <p14:section name="Instruks" id="{75BD8FAF-4E47-4A59-A517-970283AA7696}">
          <p14:sldIdLst/>
        </p14:section>
        <p14:section name="Ekstra materiell" id="{DA455B0A-32DC-3941-A95A-C92D617961E9}">
          <p14:sldIdLst/>
        </p14:section>
      </p14:sectionLst>
    </p:ext>
    <p:ext uri="{EFAFB233-063F-42B5-8137-9DF3F51BA10A}">
      <p15:sldGuideLst xmlns:p15="http://schemas.microsoft.com/office/powerpoint/2012/main">
        <p15:guide id="1" orient="horz" pos="215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7196"/>
    <a:srgbClr val="F5F1EB"/>
    <a:srgbClr val="FFEAE0"/>
    <a:srgbClr val="F9F6F0"/>
    <a:srgbClr val="F9EEE3"/>
    <a:srgbClr val="F9F7F3"/>
    <a:srgbClr val="10132F"/>
    <a:srgbClr val="E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149"/>
  </p:normalViewPr>
  <p:slideViewPr>
    <p:cSldViewPr snapToGrid="0" showGuides="1">
      <p:cViewPr varScale="1">
        <p:scale>
          <a:sx n="103" d="100"/>
          <a:sy n="103" d="100"/>
        </p:scale>
        <p:origin x="828" y="102"/>
      </p:cViewPr>
      <p:guideLst>
        <p:guide orient="horz" pos="2156"/>
        <p:guide pos="3840"/>
      </p:guideLst>
    </p:cSldViewPr>
  </p:slideViewPr>
  <p:outlineViewPr>
    <p:cViewPr>
      <p:scale>
        <a:sx n="33" d="100"/>
        <a:sy n="33" d="100"/>
      </p:scale>
      <p:origin x="0" y="0"/>
    </p:cViewPr>
  </p:outlineViewPr>
  <p:notesTextViewPr>
    <p:cViewPr>
      <p:scale>
        <a:sx n="114" d="100"/>
        <a:sy n="114" d="100"/>
      </p:scale>
      <p:origin x="0" y="0"/>
    </p:cViewPr>
  </p:notesTextViewPr>
  <p:sorterViewPr>
    <p:cViewPr>
      <p:scale>
        <a:sx n="1" d="1"/>
        <a:sy n="1" d="1"/>
      </p:scale>
      <p:origin x="0" y="0"/>
    </p:cViewPr>
  </p:sorterViewPr>
  <p:notesViewPr>
    <p:cSldViewPr snapToGrid="0" showGuides="1">
      <p:cViewPr varScale="1">
        <p:scale>
          <a:sx n="114" d="100"/>
          <a:sy n="114" d="100"/>
        </p:scale>
        <p:origin x="3248" y="1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2.fntdata"/><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microsoft.com/office/2016/11/relationships/changesInfo" Target="changesInfos/changesInfo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e Marie Johansen" userId="3983acf9-853f-428c-b256-370d1846a699" providerId="ADAL" clId="{47796BCE-8D6E-4931-9BEC-E9A5FAA27F9A}"/>
    <pc:docChg chg="modSld">
      <pc:chgData name="Lise Marie Johansen" userId="3983acf9-853f-428c-b256-370d1846a699" providerId="ADAL" clId="{47796BCE-8D6E-4931-9BEC-E9A5FAA27F9A}" dt="2026-02-02T14:19:13.528" v="10" actId="20577"/>
      <pc:docMkLst>
        <pc:docMk/>
      </pc:docMkLst>
      <pc:sldChg chg="modSp mod">
        <pc:chgData name="Lise Marie Johansen" userId="3983acf9-853f-428c-b256-370d1846a699" providerId="ADAL" clId="{47796BCE-8D6E-4931-9BEC-E9A5FAA27F9A}" dt="2026-02-02T14:19:13.528" v="10" actId="20577"/>
        <pc:sldMkLst>
          <pc:docMk/>
          <pc:sldMk cId="4143335173" sldId="2147482987"/>
        </pc:sldMkLst>
        <pc:spChg chg="mod">
          <ac:chgData name="Lise Marie Johansen" userId="3983acf9-853f-428c-b256-370d1846a699" providerId="ADAL" clId="{47796BCE-8D6E-4931-9BEC-E9A5FAA27F9A}" dt="2026-02-02T14:19:13.528" v="10" actId="20577"/>
          <ac:spMkLst>
            <pc:docMk/>
            <pc:sldMk cId="4143335173" sldId="2147482987"/>
            <ac:spMk id="4" creationId="{0F7E1430-5AA1-A62D-A37D-55B638D1AE4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E6AF7197-970A-DD91-9869-FEE9DA38CA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dirty="0">
              <a:latin typeface="TID UI" panose="02000503000000020004" pitchFamily="2" charset="0"/>
            </a:endParaRPr>
          </a:p>
        </p:txBody>
      </p:sp>
      <p:sp>
        <p:nvSpPr>
          <p:cNvPr id="3" name="Plassholder for dato 2">
            <a:extLst>
              <a:ext uri="{FF2B5EF4-FFF2-40B4-BE49-F238E27FC236}">
                <a16:creationId xmlns:a16="http://schemas.microsoft.com/office/drawing/2014/main" id="{17C72EF7-A594-4206-D11C-A6DE95E545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FF5467-352A-F142-8A27-D472C9227D35}" type="datetimeFigureOut">
              <a:rPr lang="nb-NO" smtClean="0">
                <a:latin typeface="TID UI" panose="02000503000000020004" pitchFamily="2" charset="0"/>
              </a:rPr>
              <a:t>02.02.2026</a:t>
            </a:fld>
            <a:endParaRPr lang="nb-NO" dirty="0">
              <a:latin typeface="TID UI" panose="02000503000000020004" pitchFamily="2" charset="0"/>
            </a:endParaRPr>
          </a:p>
        </p:txBody>
      </p:sp>
      <p:sp>
        <p:nvSpPr>
          <p:cNvPr id="4" name="Plassholder for bunntekst 3">
            <a:extLst>
              <a:ext uri="{FF2B5EF4-FFF2-40B4-BE49-F238E27FC236}">
                <a16:creationId xmlns:a16="http://schemas.microsoft.com/office/drawing/2014/main" id="{6E14F002-CDF6-C069-D4B4-EB5C6F3C79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dirty="0">
              <a:latin typeface="TID UI" panose="02000503000000020004" pitchFamily="2" charset="0"/>
            </a:endParaRPr>
          </a:p>
        </p:txBody>
      </p:sp>
      <p:sp>
        <p:nvSpPr>
          <p:cNvPr id="5" name="Plassholder for lysbildenummer 4">
            <a:extLst>
              <a:ext uri="{FF2B5EF4-FFF2-40B4-BE49-F238E27FC236}">
                <a16:creationId xmlns:a16="http://schemas.microsoft.com/office/drawing/2014/main" id="{77F6070B-82AA-2DA6-6D64-424E8AEF52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16CF13-6EE8-3F45-B6C3-16552754849B}" type="slidenum">
              <a:rPr lang="nb-NO" smtClean="0">
                <a:latin typeface="TID UI" panose="02000503000000020004" pitchFamily="2" charset="0"/>
              </a:rPr>
              <a:t>‹#›</a:t>
            </a:fld>
            <a:endParaRPr lang="nb-NO" dirty="0">
              <a:latin typeface="TID UI" panose="02000503000000020004" pitchFamily="2" charset="0"/>
            </a:endParaRPr>
          </a:p>
        </p:txBody>
      </p:sp>
    </p:spTree>
    <p:extLst>
      <p:ext uri="{BB962C8B-B14F-4D97-AF65-F5344CB8AC3E}">
        <p14:creationId xmlns:p14="http://schemas.microsoft.com/office/powerpoint/2010/main" val="16469382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TID UI" panose="02000503000000020004" pitchFamily="2" charset="0"/>
              </a:defRPr>
            </a:lvl1pPr>
          </a:lstStyle>
          <a:p>
            <a:endParaRPr lang="nb-NO" dirty="0"/>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ID UI" panose="02000503000000020004" pitchFamily="2" charset="0"/>
              </a:defRPr>
            </a:lvl1pPr>
          </a:lstStyle>
          <a:p>
            <a:fld id="{F0E214B6-BBA4-4E01-A571-30F27A021236}" type="datetimeFigureOut">
              <a:rPr lang="nb-NO" smtClean="0"/>
              <a:pPr/>
              <a:t>02.02.2026</a:t>
            </a:fld>
            <a:endParaRPr lang="nb-NO" dirty="0"/>
          </a:p>
        </p:txBody>
      </p:sp>
      <p:sp>
        <p:nvSpPr>
          <p:cNvPr id="4" name="Plassholder for lysbilde 3"/>
          <p:cNvSpPr>
            <a:spLocks noGrp="1" noRot="1" noChangeAspect="1"/>
          </p:cNvSpPr>
          <p:nvPr>
            <p:ph type="sldImg" idx="2"/>
          </p:nvPr>
        </p:nvSpPr>
        <p:spPr>
          <a:xfrm>
            <a:off x="681038" y="1143000"/>
            <a:ext cx="5495925"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ID UI" panose="02000503000000020004" pitchFamily="2" charset="0"/>
              </a:defRPr>
            </a:lvl1pPr>
          </a:lstStyle>
          <a:p>
            <a:endParaRPr lang="nb-NO" dirty="0"/>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TID UI" panose="02000503000000020004" pitchFamily="2" charset="0"/>
              </a:defRPr>
            </a:lvl1pPr>
          </a:lstStyle>
          <a:p>
            <a:fld id="{D100FF62-FA8D-4AE6-9B6C-E72099D2A038}" type="slidenum">
              <a:rPr lang="nb-NO" smtClean="0"/>
              <a:pPr/>
              <a:t>‹#›</a:t>
            </a:fld>
            <a:endParaRPr lang="nb-NO" dirty="0"/>
          </a:p>
        </p:txBody>
      </p:sp>
    </p:spTree>
    <p:extLst>
      <p:ext uri="{BB962C8B-B14F-4D97-AF65-F5344CB8AC3E}">
        <p14:creationId xmlns:p14="http://schemas.microsoft.com/office/powerpoint/2010/main" val="3429939081"/>
      </p:ext>
    </p:extLst>
  </p:cSld>
  <p:clrMap bg1="lt1" tx1="dk1" bg2="lt2" tx2="dk2" accent1="accent1" accent2="accent2" accent3="accent3" accent4="accent4" accent5="accent5" accent6="accent6" hlink="hlink" folHlink="folHlink"/>
  <p:notesStyle>
    <a:lvl1pPr marL="0" algn="l" defTabSz="456834" rtl="0" eaLnBrk="1" latinLnBrk="0" hangingPunct="1">
      <a:defRPr sz="600" b="0" i="0" kern="1200">
        <a:solidFill>
          <a:schemeClr val="tx1"/>
        </a:solidFill>
        <a:latin typeface="TID UI" panose="02000503000000020004" pitchFamily="2" charset="0"/>
        <a:ea typeface="+mn-ea"/>
        <a:cs typeface="+mn-cs"/>
      </a:defRPr>
    </a:lvl1pPr>
    <a:lvl2pPr marL="228417" algn="l" defTabSz="456834" rtl="0" eaLnBrk="1" latinLnBrk="0" hangingPunct="1">
      <a:defRPr sz="600" b="0" i="0" kern="1200">
        <a:solidFill>
          <a:schemeClr val="tx1"/>
        </a:solidFill>
        <a:latin typeface="TID UI" panose="02000503000000020004" pitchFamily="2" charset="0"/>
        <a:ea typeface="+mn-ea"/>
        <a:cs typeface="+mn-cs"/>
      </a:defRPr>
    </a:lvl2pPr>
    <a:lvl3pPr marL="456834" algn="l" defTabSz="456834" rtl="0" eaLnBrk="1" latinLnBrk="0" hangingPunct="1">
      <a:defRPr sz="600" b="0" i="0" kern="1200">
        <a:solidFill>
          <a:schemeClr val="tx1"/>
        </a:solidFill>
        <a:latin typeface="TID UI" panose="02000503000000020004" pitchFamily="2" charset="0"/>
        <a:ea typeface="+mn-ea"/>
        <a:cs typeface="+mn-cs"/>
      </a:defRPr>
    </a:lvl3pPr>
    <a:lvl4pPr marL="685251" algn="l" defTabSz="456834" rtl="0" eaLnBrk="1" latinLnBrk="0" hangingPunct="1">
      <a:defRPr sz="600" b="0" i="0" kern="1200">
        <a:solidFill>
          <a:schemeClr val="tx1"/>
        </a:solidFill>
        <a:latin typeface="TID UI" panose="02000503000000020004" pitchFamily="2" charset="0"/>
        <a:ea typeface="+mn-ea"/>
        <a:cs typeface="+mn-cs"/>
      </a:defRPr>
    </a:lvl4pPr>
    <a:lvl5pPr marL="913668" algn="l" defTabSz="456834" rtl="0" eaLnBrk="1" latinLnBrk="0" hangingPunct="1">
      <a:defRPr sz="600" b="0" i="0" kern="1200">
        <a:solidFill>
          <a:schemeClr val="tx1"/>
        </a:solidFill>
        <a:latin typeface="TID UI" panose="02000503000000020004" pitchFamily="2" charset="0"/>
        <a:ea typeface="+mn-ea"/>
        <a:cs typeface="+mn-cs"/>
      </a:defRPr>
    </a:lvl5pPr>
    <a:lvl6pPr marL="1142086" algn="l" defTabSz="456834" rtl="0" eaLnBrk="1" latinLnBrk="0" hangingPunct="1">
      <a:defRPr sz="600" kern="1200">
        <a:solidFill>
          <a:schemeClr val="tx1"/>
        </a:solidFill>
        <a:latin typeface="+mn-lt"/>
        <a:ea typeface="+mn-ea"/>
        <a:cs typeface="+mn-cs"/>
      </a:defRPr>
    </a:lvl6pPr>
    <a:lvl7pPr marL="1370503" algn="l" defTabSz="456834" rtl="0" eaLnBrk="1" latinLnBrk="0" hangingPunct="1">
      <a:defRPr sz="600" kern="1200">
        <a:solidFill>
          <a:schemeClr val="tx1"/>
        </a:solidFill>
        <a:latin typeface="+mn-lt"/>
        <a:ea typeface="+mn-ea"/>
        <a:cs typeface="+mn-cs"/>
      </a:defRPr>
    </a:lvl7pPr>
    <a:lvl8pPr marL="1598920" algn="l" defTabSz="456834" rtl="0" eaLnBrk="1" latinLnBrk="0" hangingPunct="1">
      <a:defRPr sz="600" kern="1200">
        <a:solidFill>
          <a:schemeClr val="tx1"/>
        </a:solidFill>
        <a:latin typeface="+mn-lt"/>
        <a:ea typeface="+mn-ea"/>
        <a:cs typeface="+mn-cs"/>
      </a:defRPr>
    </a:lvl8pPr>
    <a:lvl9pPr marL="1827337" algn="l" defTabSz="456834" rtl="0" eaLnBrk="1" latinLnBrk="0" hangingPunct="1">
      <a:defRPr sz="6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dt.transhub.io/latest/asyncapi/"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Direkte tjenester: Kundeinfo om bord, Tet Salg</a:t>
            </a:r>
          </a:p>
          <a:p>
            <a:r>
              <a:rPr lang="nb-NO" dirty="0"/>
              <a:t>Tjenester som er muliggjort av data fra ADT: Posisjon og fyllingsgrad i app</a:t>
            </a:r>
          </a:p>
          <a:p>
            <a:r>
              <a:rPr lang="nb-NO" dirty="0" err="1"/>
              <a:t>Enabling</a:t>
            </a:r>
            <a:r>
              <a:rPr lang="nb-NO"/>
              <a:t> krav til leveransekvalitet – må ha kjent kvalitet for å kunne skape tjenester:</a:t>
            </a:r>
          </a:p>
          <a:p>
            <a:endParaRPr lang="nb-NO"/>
          </a:p>
          <a:p>
            <a:r>
              <a:rPr lang="nb-NO"/>
              <a:t>Forretningsmodell og mulighetsrom (</a:t>
            </a:r>
            <a:r>
              <a:rPr lang="nb-NO" err="1"/>
              <a:t>aka</a:t>
            </a:r>
            <a:r>
              <a:rPr lang="nb-NO"/>
              <a:t> forretningseierskap er viktig)</a:t>
            </a:r>
          </a:p>
          <a:p>
            <a:endParaRPr lang="nb-NO"/>
          </a:p>
          <a:p>
            <a:r>
              <a:rPr lang="nb-NO" err="1"/>
              <a:t>Versjonering</a:t>
            </a:r>
            <a:r>
              <a:rPr lang="nb-NO"/>
              <a:t> må styres av hvilke mål vi ønsker å oppnå – stadig mer i samhandling mellom partnerne</a:t>
            </a:r>
          </a:p>
        </p:txBody>
      </p:sp>
      <p:sp>
        <p:nvSpPr>
          <p:cNvPr id="4" name="Plassholder for lysbildenummer 3"/>
          <p:cNvSpPr>
            <a:spLocks noGrp="1"/>
          </p:cNvSpPr>
          <p:nvPr>
            <p:ph type="sldNum" sz="quarter" idx="5"/>
          </p:nvPr>
        </p:nvSpPr>
        <p:spPr/>
        <p:txBody>
          <a:bodyPr/>
          <a:lstStyle/>
          <a:p>
            <a:pPr marL="0" marR="0" lvl="0" indent="0" algn="r" defTabSz="228417" rtl="0" eaLnBrk="1" fontAlgn="auto" latinLnBrk="0" hangingPunct="1">
              <a:lnSpc>
                <a:spcPct val="100000"/>
              </a:lnSpc>
              <a:spcBef>
                <a:spcPts val="0"/>
              </a:spcBef>
              <a:spcAft>
                <a:spcPts val="0"/>
              </a:spcAft>
              <a:buClrTx/>
              <a:buSzTx/>
              <a:buFontTx/>
              <a:buNone/>
              <a:tabLst/>
              <a:defRPr/>
            </a:pPr>
            <a:fld id="{D100FF62-FA8D-4AE6-9B6C-E72099D2A038}" type="slidenum">
              <a:rPr kumimoji="0" lang="nb-NO" sz="1200" b="0" i="0" u="none" strike="noStrike" kern="1200" cap="none" spc="0" normalizeH="0" baseline="0" noProof="0" smtClean="0">
                <a:ln>
                  <a:noFill/>
                </a:ln>
                <a:solidFill>
                  <a:prstClr val="black"/>
                </a:solidFill>
                <a:effectLst/>
                <a:uLnTx/>
                <a:uFillTx/>
                <a:latin typeface="TID UI" panose="02000503000000020004" pitchFamily="2" charset="0"/>
                <a:ea typeface="+mn-ea"/>
                <a:cs typeface="+mn-cs"/>
              </a:rPr>
              <a:pPr marL="0" marR="0" lvl="0" indent="0" algn="r" defTabSz="228417" rtl="0" eaLnBrk="1" fontAlgn="auto" latinLnBrk="0" hangingPunct="1">
                <a:lnSpc>
                  <a:spcPct val="100000"/>
                </a:lnSpc>
                <a:spcBef>
                  <a:spcPts val="0"/>
                </a:spcBef>
                <a:spcAft>
                  <a:spcPts val="0"/>
                </a:spcAft>
                <a:buClrTx/>
                <a:buSzTx/>
                <a:buFontTx/>
                <a:buNone/>
                <a:tabLst/>
                <a:defRPr/>
              </a:pPr>
              <a:t>4</a:t>
            </a:fld>
            <a:endParaRPr kumimoji="0" lang="nb-NO" sz="1200" b="0" i="0" u="none" strike="noStrike" kern="1200" cap="none" spc="0" normalizeH="0" baseline="0" noProof="0">
              <a:ln>
                <a:noFill/>
              </a:ln>
              <a:solidFill>
                <a:prstClr val="black"/>
              </a:solidFill>
              <a:effectLst/>
              <a:uLnTx/>
              <a:uFillTx/>
              <a:latin typeface="TID UI" panose="02000503000000020004" pitchFamily="2" charset="0"/>
              <a:ea typeface="+mn-ea"/>
              <a:cs typeface="+mn-cs"/>
            </a:endParaRPr>
          </a:p>
        </p:txBody>
      </p:sp>
    </p:spTree>
    <p:extLst>
      <p:ext uri="{BB962C8B-B14F-4D97-AF65-F5344CB8AC3E}">
        <p14:creationId xmlns:p14="http://schemas.microsoft.com/office/powerpoint/2010/main" val="2815235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S01 – Installation </a:t>
            </a:r>
            <a:r>
              <a:rPr lang="nb-NO" err="1"/>
              <a:t>Requirements</a:t>
            </a:r>
            <a:endParaRPr lang="nb-NO"/>
          </a:p>
          <a:p>
            <a:r>
              <a:rPr lang="nb-NO"/>
              <a:t>S02 </a:t>
            </a:r>
            <a:r>
              <a:rPr lang="nb-NO" err="1"/>
              <a:t>Onboard</a:t>
            </a:r>
            <a:r>
              <a:rPr lang="nb-NO"/>
              <a:t> Architecture</a:t>
            </a:r>
          </a:p>
          <a:p>
            <a:r>
              <a:rPr lang="nb-NO"/>
              <a:t>S03 – BackOffice Architecture</a:t>
            </a:r>
            <a:br>
              <a:rPr lang="nb-NO"/>
            </a:br>
            <a:r>
              <a:rPr lang="nb-NO"/>
              <a:t>S04 – Over The Air Architecture (2017)</a:t>
            </a:r>
          </a:p>
          <a:p>
            <a:endParaRPr lang="nb-NO"/>
          </a:p>
          <a:p>
            <a:pPr marL="0" marR="0" lvl="0" indent="0" algn="l" defTabSz="914400" rtl="0" eaLnBrk="1" fontAlgn="auto" latinLnBrk="0" hangingPunct="1">
              <a:lnSpc>
                <a:spcPct val="100000"/>
              </a:lnSpc>
              <a:spcBef>
                <a:spcPts val="0"/>
              </a:spcBef>
              <a:spcAft>
                <a:spcPts val="0"/>
              </a:spcAft>
              <a:buClrTx/>
              <a:buSzTx/>
              <a:buFontTx/>
              <a:buNone/>
              <a:tabLst/>
              <a:defRPr/>
            </a:pPr>
            <a:r>
              <a:rPr lang="nb-NO" b="0" i="0" err="1">
                <a:solidFill>
                  <a:srgbClr val="D1D2D3"/>
                </a:solidFill>
                <a:effectLst/>
                <a:latin typeface="Slack-Lato"/>
              </a:rPr>
              <a:t>API'et</a:t>
            </a:r>
            <a:r>
              <a:rPr lang="nb-NO" b="0" i="0">
                <a:solidFill>
                  <a:srgbClr val="D1D2D3"/>
                </a:solidFill>
                <a:effectLst/>
                <a:latin typeface="Slack-Lato"/>
              </a:rPr>
              <a:t> mellom PTA og PTO ligger åpent på GitHub - </a:t>
            </a:r>
            <a:r>
              <a:rPr lang="nb-NO" b="0" i="0" u="none" strike="noStrike">
                <a:solidFill>
                  <a:srgbClr val="D1D2D3"/>
                </a:solidFill>
                <a:effectLst/>
                <a:latin typeface="Slack-Lato"/>
                <a:hlinkClick r:id="rId3"/>
              </a:rPr>
              <a:t>https://adt.transhub.io/latest/asyncapi/</a:t>
            </a:r>
            <a:endParaRPr lang="nb-NO" b="0" i="0">
              <a:solidFill>
                <a:srgbClr val="D1D2D3"/>
              </a:solidFill>
              <a:effectLst/>
              <a:latin typeface="Slack-Lato"/>
            </a:endParaRPr>
          </a:p>
          <a:p>
            <a:endParaRPr lang="nb-NO"/>
          </a:p>
        </p:txBody>
      </p:sp>
      <p:sp>
        <p:nvSpPr>
          <p:cNvPr id="4" name="Plassholder for lysbildenummer 3"/>
          <p:cNvSpPr>
            <a:spLocks noGrp="1"/>
          </p:cNvSpPr>
          <p:nvPr>
            <p:ph type="sldNum" sz="quarter" idx="5"/>
          </p:nvPr>
        </p:nvSpPr>
        <p:spPr/>
        <p:txBody>
          <a:bodyPr/>
          <a:lstStyle/>
          <a:p>
            <a:fld id="{D100FF62-FA8D-4AE6-9B6C-E72099D2A038}" type="slidenum">
              <a:rPr lang="nb-NO" smtClean="0"/>
              <a:pPr/>
              <a:t>5</a:t>
            </a:fld>
            <a:endParaRPr lang="nb-NO"/>
          </a:p>
        </p:txBody>
      </p:sp>
    </p:spTree>
    <p:extLst>
      <p:ext uri="{BB962C8B-B14F-4D97-AF65-F5344CB8AC3E}">
        <p14:creationId xmlns:p14="http://schemas.microsoft.com/office/powerpoint/2010/main" val="2223342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1038" y="1143000"/>
            <a:ext cx="5495925"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CB6FEC5F-42F9-478B-96FA-BC4F82646363}" type="slidenum">
              <a:rPr lang="nb-NO" smtClean="0"/>
              <a:t>6</a:t>
            </a:fld>
            <a:endParaRPr lang="nb-NO"/>
          </a:p>
        </p:txBody>
      </p:sp>
    </p:spTree>
    <p:extLst>
      <p:ext uri="{BB962C8B-B14F-4D97-AF65-F5344CB8AC3E}">
        <p14:creationId xmlns:p14="http://schemas.microsoft.com/office/powerpoint/2010/main" val="3107285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100FF62-FA8D-4AE6-9B6C-E72099D2A038}" type="slidenum">
              <a:rPr lang="nb-NO" smtClean="0"/>
              <a:pPr/>
              <a:t>8</a:t>
            </a:fld>
            <a:endParaRPr lang="nb-NO"/>
          </a:p>
        </p:txBody>
      </p:sp>
    </p:spTree>
    <p:extLst>
      <p:ext uri="{BB962C8B-B14F-4D97-AF65-F5344CB8AC3E}">
        <p14:creationId xmlns:p14="http://schemas.microsoft.com/office/powerpoint/2010/main" val="3848787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1038" y="1143000"/>
            <a:ext cx="5495925" cy="308610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100FF62-FA8D-4AE6-9B6C-E72099D2A038}" type="slidenum">
              <a:rPr lang="nb-NO" smtClean="0"/>
              <a:pPr/>
              <a:t>10</a:t>
            </a:fld>
            <a:endParaRPr lang="nb-NO" dirty="0"/>
          </a:p>
        </p:txBody>
      </p:sp>
    </p:spTree>
    <p:extLst>
      <p:ext uri="{BB962C8B-B14F-4D97-AF65-F5344CB8AC3E}">
        <p14:creationId xmlns:p14="http://schemas.microsoft.com/office/powerpoint/2010/main" val="3877198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100FF62-FA8D-4AE6-9B6C-E72099D2A038}" type="slidenum">
              <a:rPr lang="nb-NO" smtClean="0"/>
              <a:pPr/>
              <a:t>11</a:t>
            </a:fld>
            <a:endParaRPr lang="nb-NO" dirty="0"/>
          </a:p>
        </p:txBody>
      </p:sp>
    </p:spTree>
    <p:extLst>
      <p:ext uri="{BB962C8B-B14F-4D97-AF65-F5344CB8AC3E}">
        <p14:creationId xmlns:p14="http://schemas.microsoft.com/office/powerpoint/2010/main" val="5544355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1.svg"/><Relationship Id="rId4" Type="http://schemas.openxmlformats.org/officeDocument/2006/relationships/image" Target="../media/image2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27.svg"/><Relationship Id="rId4" Type="http://schemas.openxmlformats.org/officeDocument/2006/relationships/image" Target="../media/image2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4.emf"/></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21.svg"/><Relationship Id="rId4" Type="http://schemas.openxmlformats.org/officeDocument/2006/relationships/image" Target="../media/image20.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emf"/><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emf"/><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emf"/><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slide - Helbilde">
    <p:bg>
      <p:bgPr>
        <a:solidFill>
          <a:srgbClr val="F3F4FA"/>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8857B97-9A3E-6222-1093-CE1306B0DC9C}"/>
              </a:ext>
            </a:extLst>
          </p:cNvPr>
          <p:cNvSpPr>
            <a:spLocks noGrp="1"/>
          </p:cNvSpPr>
          <p:nvPr>
            <p:ph type="pic" sz="quarter" idx="11"/>
          </p:nvPr>
        </p:nvSpPr>
        <p:spPr>
          <a:xfrm>
            <a:off x="0" y="0"/>
            <a:ext cx="12192000" cy="6843713"/>
          </a:xfrm>
          <a:blipFill>
            <a:blip r:embed="rId2"/>
            <a:stretch>
              <a:fillRect/>
            </a:stretch>
          </a:blipFill>
        </p:spPr>
        <p:txBody>
          <a:bodyPr/>
          <a:lstStyle>
            <a:lvl1pPr marL="0" indent="0">
              <a:buNone/>
              <a:defRPr/>
            </a:lvl1pPr>
          </a:lstStyle>
          <a:p>
            <a:r>
              <a:rPr lang="nb-NO"/>
              <a:t>Klikk på ikonet for å legge til et bilde</a:t>
            </a:r>
            <a:endParaRPr lang="sv-SE" dirty="0"/>
          </a:p>
        </p:txBody>
      </p:sp>
      <p:sp>
        <p:nvSpPr>
          <p:cNvPr id="2" name="Title 1"/>
          <p:cNvSpPr>
            <a:spLocks noGrp="1"/>
          </p:cNvSpPr>
          <p:nvPr>
            <p:ph type="ctrTitle" hasCustomPrompt="1"/>
          </p:nvPr>
        </p:nvSpPr>
        <p:spPr>
          <a:xfrm>
            <a:off x="670005" y="1306513"/>
            <a:ext cx="5425995" cy="2685797"/>
          </a:xfrm>
          <a:prstGeom prst="roundRect">
            <a:avLst>
              <a:gd name="adj" fmla="val 4423"/>
            </a:avLst>
          </a:prstGeom>
          <a:solidFill>
            <a:srgbClr val="FEF0E8"/>
          </a:solidFill>
        </p:spPr>
        <p:txBody>
          <a:bodyPr lIns="216000" tIns="216000" rIns="216000" bIns="216000" anchor="t" anchorCtr="0">
            <a:normAutofit/>
          </a:bodyPr>
          <a:lstStyle>
            <a:lvl1pPr algn="l">
              <a:lnSpc>
                <a:spcPct val="100000"/>
              </a:lnSpc>
              <a:spcBef>
                <a:spcPts val="0"/>
              </a:spcBef>
              <a:defRPr sz="4400">
                <a:solidFill>
                  <a:schemeClr val="tx2"/>
                </a:solidFill>
              </a:defRPr>
            </a:lvl1pPr>
          </a:lstStyle>
          <a:p>
            <a:r>
              <a:rPr lang="nb-NO" dirty="0"/>
              <a:t>Plass til din </a:t>
            </a:r>
            <a:br>
              <a:rPr lang="nb-NO" dirty="0"/>
            </a:br>
            <a:r>
              <a:rPr lang="nb-NO" dirty="0"/>
              <a:t>tittel her</a:t>
            </a:r>
          </a:p>
        </p:txBody>
      </p:sp>
      <p:sp>
        <p:nvSpPr>
          <p:cNvPr id="3" name="Subtitle 2"/>
          <p:cNvSpPr>
            <a:spLocks noGrp="1"/>
          </p:cNvSpPr>
          <p:nvPr>
            <p:ph type="subTitle" idx="1" hasCustomPrompt="1"/>
          </p:nvPr>
        </p:nvSpPr>
        <p:spPr>
          <a:xfrm>
            <a:off x="970954" y="2999070"/>
            <a:ext cx="4767059" cy="601473"/>
          </a:xfrm>
        </p:spPr>
        <p:txBody>
          <a:bodyPr anchor="b">
            <a:noAutofit/>
          </a:bodyPr>
          <a:lstStyle>
            <a:lvl1pPr marL="0" indent="0" algn="l">
              <a:lnSpc>
                <a:spcPct val="110000"/>
              </a:lnSpc>
              <a:spcBef>
                <a:spcPts val="0"/>
              </a:spcBef>
              <a:buNone/>
              <a:defRPr sz="2400" b="0" i="0">
                <a:solidFill>
                  <a:srgbClr val="6D7196"/>
                </a:solidFill>
                <a:latin typeface="TID UI" panose="02000503000000020004" pitchFamily="2" charset="0"/>
              </a:defRPr>
            </a:lvl1pPr>
            <a:lvl2pPr marL="456263" indent="0" algn="ctr">
              <a:buNone/>
              <a:defRPr sz="1996"/>
            </a:lvl2pPr>
            <a:lvl3pPr marL="912526" indent="0" algn="ctr">
              <a:buNone/>
              <a:defRPr sz="1796"/>
            </a:lvl3pPr>
            <a:lvl4pPr marL="1368788" indent="0" algn="ctr">
              <a:buNone/>
              <a:defRPr sz="1597"/>
            </a:lvl4pPr>
            <a:lvl5pPr marL="1825051" indent="0" algn="ctr">
              <a:buNone/>
              <a:defRPr sz="1597"/>
            </a:lvl5pPr>
            <a:lvl6pPr marL="2281314" indent="0" algn="ctr">
              <a:buNone/>
              <a:defRPr sz="1597"/>
            </a:lvl6pPr>
            <a:lvl7pPr marL="2737577" indent="0" algn="ctr">
              <a:buNone/>
              <a:defRPr sz="1597"/>
            </a:lvl7pPr>
            <a:lvl8pPr marL="3193840" indent="0" algn="ctr">
              <a:buNone/>
              <a:defRPr sz="1597"/>
            </a:lvl8pPr>
            <a:lvl9pPr marL="3650101" indent="0" algn="ctr">
              <a:buNone/>
              <a:defRPr sz="1597"/>
            </a:lvl9pPr>
          </a:lstStyle>
          <a:p>
            <a:r>
              <a:rPr lang="nb-NO" dirty="0" err="1"/>
              <a:t>Click</a:t>
            </a:r>
            <a:r>
              <a:rPr lang="nb-NO" dirty="0"/>
              <a:t> to </a:t>
            </a:r>
            <a:r>
              <a:rPr lang="nb-NO" dirty="0" err="1"/>
              <a:t>add</a:t>
            </a:r>
            <a:r>
              <a:rPr lang="nb-NO" dirty="0"/>
              <a:t> </a:t>
            </a:r>
            <a:r>
              <a:rPr lang="nb-NO" dirty="0" err="1"/>
              <a:t>subtitle</a:t>
            </a:r>
            <a:endParaRPr lang="nb-NO" dirty="0"/>
          </a:p>
        </p:txBody>
      </p:sp>
      <p:sp>
        <p:nvSpPr>
          <p:cNvPr id="9" name="Plassholder for tekst 8">
            <a:extLst>
              <a:ext uri="{FF2B5EF4-FFF2-40B4-BE49-F238E27FC236}">
                <a16:creationId xmlns:a16="http://schemas.microsoft.com/office/drawing/2014/main" id="{43C48362-3C50-5FCE-0F65-92C41E8C8C2C}"/>
              </a:ext>
            </a:extLst>
          </p:cNvPr>
          <p:cNvSpPr>
            <a:spLocks noGrp="1"/>
          </p:cNvSpPr>
          <p:nvPr>
            <p:ph type="body" sz="quarter" idx="10" hasCustomPrompt="1"/>
          </p:nvPr>
        </p:nvSpPr>
        <p:spPr>
          <a:xfrm>
            <a:off x="658814" y="6111860"/>
            <a:ext cx="1685488" cy="393715"/>
          </a:xfrm>
          <a:prstGeom prst="roundRect">
            <a:avLst>
              <a:gd name="adj" fmla="val 50000"/>
            </a:avLst>
          </a:prstGeom>
          <a:solidFill>
            <a:schemeClr val="tx1"/>
          </a:solidFill>
        </p:spPr>
        <p:txBody>
          <a:bodyPr anchor="ctr" anchorCtr="0">
            <a:normAutofit/>
          </a:bodyPr>
          <a:lstStyle>
            <a:lvl1pPr marL="0" indent="0" algn="ctr">
              <a:buNone/>
              <a:defRPr sz="1400" baseline="0">
                <a:solidFill>
                  <a:srgbClr val="F9F7F3"/>
                </a:solidFill>
                <a:latin typeface="TID UI" panose="02000503000000020004" pitchFamily="2" charset="0"/>
              </a:defRPr>
            </a:lvl1pPr>
          </a:lstStyle>
          <a:p>
            <a:pPr lvl="0"/>
            <a:r>
              <a:rPr lang="nb-NO" dirty="0"/>
              <a:t>Navn / dato</a:t>
            </a:r>
          </a:p>
        </p:txBody>
      </p:sp>
    </p:spTree>
    <p:extLst>
      <p:ext uri="{BB962C8B-B14F-4D97-AF65-F5344CB8AC3E}">
        <p14:creationId xmlns:p14="http://schemas.microsoft.com/office/powerpoint/2010/main" val="4222583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ekst, Illustration høyr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5207" y="1306167"/>
            <a:ext cx="4859654" cy="552844"/>
          </a:xfrm>
        </p:spPr>
        <p:txBody>
          <a:bodyPr anchor="b" anchorCtr="0"/>
          <a:lstStyle>
            <a:lvl1pPr algn="l">
              <a:lnSpc>
                <a:spcPct val="100000"/>
              </a:lnSpc>
              <a:spcBef>
                <a:spcPts val="0"/>
              </a:spcBef>
              <a:defRPr sz="3592">
                <a:solidFill>
                  <a:schemeClr val="tx2"/>
                </a:solidFill>
                <a:latin typeface="+mj-lt"/>
              </a:defRPr>
            </a:lvl1pPr>
          </a:lstStyle>
          <a:p>
            <a:r>
              <a:rPr lang="nb-NO"/>
              <a:t>En overskrift her</a:t>
            </a:r>
            <a:endParaRPr lang="en-US"/>
          </a:p>
        </p:txBody>
      </p:sp>
      <p:sp>
        <p:nvSpPr>
          <p:cNvPr id="4" name="Rektangel 3">
            <a:extLst>
              <a:ext uri="{FF2B5EF4-FFF2-40B4-BE49-F238E27FC236}">
                <a16:creationId xmlns:a16="http://schemas.microsoft.com/office/drawing/2014/main" id="{88A22237-FF85-AD05-9D91-D45813AE24B7}"/>
              </a:ext>
            </a:extLst>
          </p:cNvPr>
          <p:cNvSpPr/>
          <p:nvPr userDrawn="1"/>
        </p:nvSpPr>
        <p:spPr>
          <a:xfrm>
            <a:off x="6187575" y="0"/>
            <a:ext cx="6014635" cy="6843713"/>
          </a:xfrm>
          <a:prstGeom prst="rect">
            <a:avLst/>
          </a:prstGeom>
          <a:solidFill>
            <a:srgbClr val="FFE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898" b="0" i="0">
              <a:latin typeface="TID UI" panose="02000503000000020004" pitchFamily="2" charset="0"/>
            </a:endParaRPr>
          </a:p>
        </p:txBody>
      </p:sp>
      <p:sp>
        <p:nvSpPr>
          <p:cNvPr id="7" name="Plassholder for bilde 6">
            <a:extLst>
              <a:ext uri="{FF2B5EF4-FFF2-40B4-BE49-F238E27FC236}">
                <a16:creationId xmlns:a16="http://schemas.microsoft.com/office/drawing/2014/main" id="{940C8001-7917-63D5-D22E-898E7C3AB04D}"/>
              </a:ext>
            </a:extLst>
          </p:cNvPr>
          <p:cNvSpPr>
            <a:spLocks noGrp="1" noChangeAspect="1"/>
          </p:cNvSpPr>
          <p:nvPr>
            <p:ph type="pic" sz="quarter" idx="22"/>
          </p:nvPr>
        </p:nvSpPr>
        <p:spPr>
          <a:xfrm>
            <a:off x="6746284" y="841207"/>
            <a:ext cx="4887437" cy="5292789"/>
          </a:xfrm>
          <a:noFill/>
        </p:spPr>
        <p:txBody>
          <a:bodyPr wrap="none">
            <a:noAutofit/>
          </a:bodyPr>
          <a:lstStyle>
            <a:lvl1pPr marL="0" indent="0">
              <a:buNone/>
              <a:defRPr b="0" i="0">
                <a:noFill/>
                <a:latin typeface="TID UI" panose="02000503000000020004" pitchFamily="2" charset="0"/>
              </a:defRPr>
            </a:lvl1pPr>
          </a:lstStyle>
          <a:p>
            <a:r>
              <a:rPr lang="nb-NO"/>
              <a:t>Klikk på ikonet for å legge til et bilde</a:t>
            </a:r>
          </a:p>
        </p:txBody>
      </p:sp>
      <p:sp>
        <p:nvSpPr>
          <p:cNvPr id="9" name="Plassholder for tekst 8">
            <a:extLst>
              <a:ext uri="{FF2B5EF4-FFF2-40B4-BE49-F238E27FC236}">
                <a16:creationId xmlns:a16="http://schemas.microsoft.com/office/drawing/2014/main" id="{5694A168-5757-AFD3-7F44-7752C106A8FA}"/>
              </a:ext>
            </a:extLst>
          </p:cNvPr>
          <p:cNvSpPr>
            <a:spLocks noGrp="1"/>
          </p:cNvSpPr>
          <p:nvPr>
            <p:ph type="body" sz="quarter" idx="23" hasCustomPrompt="1"/>
          </p:nvPr>
        </p:nvSpPr>
        <p:spPr>
          <a:xfrm>
            <a:off x="665207" y="2155244"/>
            <a:ext cx="4866004" cy="4107020"/>
          </a:xfrm>
        </p:spPr>
        <p:txBody>
          <a:bodyPr>
            <a:normAutofit/>
          </a:bodyPr>
          <a:lstStyle>
            <a:lvl1pPr marL="0" indent="0">
              <a:lnSpc>
                <a:spcPct val="120000"/>
              </a:lnSpc>
              <a:spcAft>
                <a:spcPts val="1197"/>
              </a:spcAft>
              <a:buNone/>
              <a:tabLst>
                <a:tab pos="439607" algn="l"/>
                <a:tab pos="880005" algn="l"/>
                <a:tab pos="1320403" algn="l"/>
                <a:tab pos="1771890" algn="l"/>
                <a:tab pos="2233674" algn="l"/>
              </a:tabLst>
              <a:defRPr sz="1597" b="0" i="0">
                <a:latin typeface="TID UI" panose="02000503000000020004" pitchFamily="2" charset="0"/>
              </a:defRPr>
            </a:lvl1pPr>
            <a:lvl2pPr marL="224528" indent="0">
              <a:lnSpc>
                <a:spcPct val="120000"/>
              </a:lnSpc>
              <a:spcAft>
                <a:spcPts val="1197"/>
              </a:spcAft>
              <a:buNone/>
              <a:defRPr sz="1597"/>
            </a:lvl2pPr>
            <a:lvl3pPr marL="449055" indent="0">
              <a:lnSpc>
                <a:spcPct val="120000"/>
              </a:lnSpc>
              <a:spcAft>
                <a:spcPts val="1197"/>
              </a:spcAft>
              <a:buNone/>
              <a:defRPr sz="1597"/>
            </a:lvl3pPr>
            <a:lvl4pPr marL="673583" indent="0">
              <a:lnSpc>
                <a:spcPct val="120000"/>
              </a:lnSpc>
              <a:spcAft>
                <a:spcPts val="1197"/>
              </a:spcAft>
              <a:buNone/>
              <a:defRPr sz="1597"/>
            </a:lvl4pPr>
            <a:lvl5pPr marL="898110" indent="0">
              <a:lnSpc>
                <a:spcPct val="120000"/>
              </a:lnSpc>
              <a:spcAft>
                <a:spcPts val="1197"/>
              </a:spcAft>
              <a:buNone/>
              <a:defRPr sz="1597"/>
            </a:lvl5pPr>
          </a:lstStyle>
          <a:p>
            <a:pPr lvl="0"/>
            <a:r>
              <a:rPr lang="nb-NO"/>
              <a:t>Lorem </a:t>
            </a:r>
            <a:r>
              <a:rPr lang="nb-NO" err="1"/>
              <a:t>ipsum</a:t>
            </a:r>
            <a:r>
              <a:rPr lang="nb-NO"/>
              <a:t> </a:t>
            </a:r>
            <a:r>
              <a:rPr lang="nb-NO" err="1"/>
              <a:t>dolor</a:t>
            </a:r>
            <a:r>
              <a:rPr lang="nb-NO"/>
              <a:t> </a:t>
            </a:r>
            <a:r>
              <a:rPr lang="nb-NO" err="1"/>
              <a:t>sit</a:t>
            </a:r>
            <a:r>
              <a:rPr lang="nb-NO"/>
              <a:t> </a:t>
            </a:r>
            <a:r>
              <a:rPr lang="nb-NO" err="1"/>
              <a:t>amet</a:t>
            </a:r>
            <a:r>
              <a:rPr lang="nb-NO"/>
              <a:t>, </a:t>
            </a:r>
            <a:r>
              <a:rPr lang="nb-NO" err="1"/>
              <a:t>consectetur</a:t>
            </a:r>
            <a:r>
              <a:rPr lang="nb-NO"/>
              <a:t> </a:t>
            </a:r>
            <a:r>
              <a:rPr lang="nb-NO" err="1"/>
              <a:t>adipiscing</a:t>
            </a:r>
            <a:r>
              <a:rPr lang="nb-NO"/>
              <a:t> </a:t>
            </a:r>
            <a:r>
              <a:rPr lang="nb-NO" err="1"/>
              <a:t>elit</a:t>
            </a:r>
            <a:r>
              <a:rPr lang="nb-NO"/>
              <a:t>, sed do </a:t>
            </a:r>
            <a:r>
              <a:rPr lang="nb-NO" err="1"/>
              <a:t>eiusmod</a:t>
            </a:r>
            <a:r>
              <a:rPr lang="nb-NO"/>
              <a:t> </a:t>
            </a:r>
            <a:r>
              <a:rPr lang="nb-NO" err="1"/>
              <a:t>tempor</a:t>
            </a:r>
            <a:r>
              <a:rPr lang="nb-NO"/>
              <a:t> </a:t>
            </a:r>
            <a:r>
              <a:rPr lang="nb-NO" err="1"/>
              <a:t>incididunt</a:t>
            </a:r>
            <a:r>
              <a:rPr lang="nb-NO"/>
              <a:t> ut </a:t>
            </a:r>
            <a:r>
              <a:rPr lang="nb-NO" err="1"/>
              <a:t>labore</a:t>
            </a:r>
            <a:r>
              <a:rPr lang="nb-NO"/>
              <a:t> et </a:t>
            </a:r>
            <a:r>
              <a:rPr lang="nb-NO" err="1"/>
              <a:t>dolore</a:t>
            </a:r>
            <a:r>
              <a:rPr lang="nb-NO"/>
              <a:t> </a:t>
            </a:r>
            <a:r>
              <a:rPr lang="nb-NO" err="1"/>
              <a:t>magna</a:t>
            </a:r>
            <a:r>
              <a:rPr lang="nb-NO"/>
              <a:t> </a:t>
            </a:r>
            <a:r>
              <a:rPr lang="nb-NO" err="1"/>
              <a:t>aliqua</a:t>
            </a:r>
            <a:r>
              <a:rPr lang="nb-NO"/>
              <a:t>. Ut </a:t>
            </a:r>
            <a:r>
              <a:rPr lang="nb-NO" err="1"/>
              <a:t>enim</a:t>
            </a:r>
            <a:r>
              <a:rPr lang="nb-NO"/>
              <a:t> ad </a:t>
            </a:r>
            <a:r>
              <a:rPr lang="nb-NO" err="1"/>
              <a:t>minim</a:t>
            </a:r>
            <a:r>
              <a:rPr lang="nb-NO"/>
              <a:t> </a:t>
            </a:r>
            <a:r>
              <a:rPr lang="nb-NO" err="1"/>
              <a:t>veniam</a:t>
            </a:r>
            <a:r>
              <a:rPr lang="nb-NO"/>
              <a:t>, </a:t>
            </a:r>
            <a:r>
              <a:rPr lang="nb-NO" err="1"/>
              <a:t>quis</a:t>
            </a:r>
            <a:r>
              <a:rPr lang="nb-NO"/>
              <a:t> </a:t>
            </a:r>
            <a:r>
              <a:rPr lang="nb-NO" err="1"/>
              <a:t>nostrud</a:t>
            </a:r>
            <a:r>
              <a:rPr lang="nb-NO"/>
              <a:t> </a:t>
            </a:r>
            <a:r>
              <a:rPr lang="nb-NO" err="1"/>
              <a:t>exercitation</a:t>
            </a:r>
            <a:r>
              <a:rPr lang="nb-NO"/>
              <a:t> </a:t>
            </a:r>
            <a:r>
              <a:rPr lang="nb-NO" err="1"/>
              <a:t>ullamco</a:t>
            </a:r>
            <a:r>
              <a:rPr lang="nb-NO"/>
              <a:t> </a:t>
            </a:r>
            <a:r>
              <a:rPr lang="nb-NO" err="1"/>
              <a:t>laboris</a:t>
            </a:r>
            <a:r>
              <a:rPr lang="nb-NO"/>
              <a:t> </a:t>
            </a:r>
            <a:r>
              <a:rPr lang="nb-NO" err="1"/>
              <a:t>nisi</a:t>
            </a:r>
            <a:r>
              <a:rPr lang="nb-NO"/>
              <a:t> ut </a:t>
            </a:r>
            <a:r>
              <a:rPr lang="nb-NO" err="1"/>
              <a:t>aliquip</a:t>
            </a:r>
            <a:r>
              <a:rPr lang="nb-NO"/>
              <a:t> ex </a:t>
            </a:r>
            <a:r>
              <a:rPr lang="nb-NO" err="1"/>
              <a:t>ea</a:t>
            </a:r>
            <a:r>
              <a:rPr lang="nb-NO"/>
              <a:t> </a:t>
            </a:r>
            <a:r>
              <a:rPr lang="nb-NO" err="1"/>
              <a:t>commodo</a:t>
            </a:r>
            <a:r>
              <a:rPr lang="nb-NO"/>
              <a:t> </a:t>
            </a:r>
            <a:r>
              <a:rPr lang="nb-NO" err="1"/>
              <a:t>consequat</a:t>
            </a:r>
            <a:r>
              <a:rPr lang="nb-NO"/>
              <a:t>. </a:t>
            </a:r>
          </a:p>
          <a:p>
            <a:pPr lvl="0"/>
            <a:r>
              <a:rPr lang="nb-NO" err="1"/>
              <a:t>Duis</a:t>
            </a:r>
            <a:r>
              <a:rPr lang="nb-NO"/>
              <a:t> </a:t>
            </a:r>
            <a:r>
              <a:rPr lang="nb-NO" err="1"/>
              <a:t>aute</a:t>
            </a:r>
            <a:r>
              <a:rPr lang="nb-NO"/>
              <a:t> </a:t>
            </a:r>
            <a:r>
              <a:rPr lang="nb-NO" err="1"/>
              <a:t>irure</a:t>
            </a:r>
            <a:r>
              <a:rPr lang="nb-NO"/>
              <a:t> </a:t>
            </a:r>
            <a:r>
              <a:rPr lang="nb-NO" err="1"/>
              <a:t>dolor</a:t>
            </a:r>
            <a:r>
              <a:rPr lang="nb-NO"/>
              <a:t> in </a:t>
            </a:r>
            <a:r>
              <a:rPr lang="nb-NO" err="1"/>
              <a:t>reprehenderit</a:t>
            </a:r>
            <a:r>
              <a:rPr lang="nb-NO"/>
              <a:t> in </a:t>
            </a:r>
            <a:r>
              <a:rPr lang="nb-NO" err="1"/>
              <a:t>voluptate</a:t>
            </a:r>
            <a:r>
              <a:rPr lang="nb-NO"/>
              <a:t> </a:t>
            </a:r>
            <a:r>
              <a:rPr lang="nb-NO" err="1"/>
              <a:t>velit</a:t>
            </a:r>
            <a:r>
              <a:rPr lang="nb-NO"/>
              <a:t> esse </a:t>
            </a:r>
            <a:r>
              <a:rPr lang="nb-NO" err="1"/>
              <a:t>cillum</a:t>
            </a:r>
            <a:r>
              <a:rPr lang="nb-NO"/>
              <a:t> </a:t>
            </a:r>
            <a:r>
              <a:rPr lang="nb-NO" err="1"/>
              <a:t>dolore</a:t>
            </a:r>
            <a:r>
              <a:rPr lang="nb-NO"/>
              <a:t> </a:t>
            </a:r>
            <a:r>
              <a:rPr lang="nb-NO" err="1"/>
              <a:t>eu</a:t>
            </a:r>
            <a:r>
              <a:rPr lang="nb-NO"/>
              <a:t> </a:t>
            </a:r>
            <a:r>
              <a:rPr lang="nb-NO" err="1"/>
              <a:t>fugiat</a:t>
            </a:r>
            <a:r>
              <a:rPr lang="nb-NO"/>
              <a:t> nulla pariatur. </a:t>
            </a:r>
            <a:r>
              <a:rPr lang="nb-NO" err="1"/>
              <a:t>Excepteur</a:t>
            </a:r>
            <a:r>
              <a:rPr lang="nb-NO"/>
              <a:t> sint </a:t>
            </a:r>
            <a:r>
              <a:rPr lang="nb-NO" err="1"/>
              <a:t>occaecat</a:t>
            </a:r>
            <a:r>
              <a:rPr lang="nb-NO"/>
              <a:t> </a:t>
            </a:r>
            <a:r>
              <a:rPr lang="nb-NO" err="1"/>
              <a:t>cupidatat</a:t>
            </a:r>
            <a:r>
              <a:rPr lang="nb-NO"/>
              <a:t> non </a:t>
            </a:r>
            <a:r>
              <a:rPr lang="nb-NO" err="1"/>
              <a:t>proident</a:t>
            </a:r>
            <a:r>
              <a:rPr lang="nb-NO"/>
              <a:t>, sunt in culpa </a:t>
            </a:r>
            <a:r>
              <a:rPr lang="nb-NO" err="1"/>
              <a:t>qui</a:t>
            </a:r>
            <a:r>
              <a:rPr lang="nb-NO"/>
              <a:t> officia </a:t>
            </a:r>
            <a:r>
              <a:rPr lang="nb-NO" err="1"/>
              <a:t>deserunt</a:t>
            </a:r>
            <a:r>
              <a:rPr lang="nb-NO"/>
              <a:t> </a:t>
            </a:r>
            <a:r>
              <a:rPr lang="nb-NO" err="1"/>
              <a:t>mollit</a:t>
            </a:r>
            <a:r>
              <a:rPr lang="nb-NO"/>
              <a:t> </a:t>
            </a:r>
            <a:r>
              <a:rPr lang="nb-NO" err="1"/>
              <a:t>anim</a:t>
            </a:r>
            <a:r>
              <a:rPr lang="nb-NO"/>
              <a:t> id est </a:t>
            </a:r>
            <a:r>
              <a:rPr lang="nb-NO" err="1"/>
              <a:t>laborum</a:t>
            </a:r>
            <a:endParaRPr lang="nb-NO"/>
          </a:p>
          <a:p>
            <a:pPr lvl="0"/>
            <a:r>
              <a:rPr lang="nb-NO" err="1"/>
              <a:t>Excepteur</a:t>
            </a:r>
            <a:r>
              <a:rPr lang="nb-NO"/>
              <a:t> sint </a:t>
            </a:r>
            <a:r>
              <a:rPr lang="nb-NO" err="1"/>
              <a:t>occaecat</a:t>
            </a:r>
            <a:r>
              <a:rPr lang="nb-NO"/>
              <a:t> </a:t>
            </a:r>
            <a:r>
              <a:rPr lang="nb-NO" err="1"/>
              <a:t>cupidatat</a:t>
            </a:r>
            <a:r>
              <a:rPr lang="nb-NO"/>
              <a:t> non </a:t>
            </a:r>
            <a:r>
              <a:rPr lang="nb-NO" err="1"/>
              <a:t>proident</a:t>
            </a:r>
            <a:r>
              <a:rPr lang="nb-NO"/>
              <a:t>.</a:t>
            </a:r>
          </a:p>
          <a:p>
            <a:pPr lvl="0"/>
            <a:endParaRPr lang="nb-NO"/>
          </a:p>
        </p:txBody>
      </p:sp>
    </p:spTree>
    <p:extLst>
      <p:ext uri="{BB962C8B-B14F-4D97-AF65-F5344CB8AC3E}">
        <p14:creationId xmlns:p14="http://schemas.microsoft.com/office/powerpoint/2010/main" val="3021872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Illustrasjon venstre, punktliste">
    <p:bg>
      <p:bgPr>
        <a:solidFill>
          <a:schemeClr val="bg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8A22237-FF85-AD05-9D91-D45813AE24B7}"/>
              </a:ext>
            </a:extLst>
          </p:cNvPr>
          <p:cNvSpPr/>
          <p:nvPr userDrawn="1"/>
        </p:nvSpPr>
        <p:spPr>
          <a:xfrm>
            <a:off x="0" y="0"/>
            <a:ext cx="6014635" cy="6843713"/>
          </a:xfrm>
          <a:prstGeom prst="rect">
            <a:avLst/>
          </a:prstGeom>
          <a:solidFill>
            <a:srgbClr val="F9F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898" b="0" i="0">
              <a:latin typeface="TID UI" panose="02000503000000020004" pitchFamily="2" charset="0"/>
            </a:endParaRPr>
          </a:p>
        </p:txBody>
      </p:sp>
      <p:sp>
        <p:nvSpPr>
          <p:cNvPr id="2" name="Title 1"/>
          <p:cNvSpPr>
            <a:spLocks noGrp="1"/>
          </p:cNvSpPr>
          <p:nvPr>
            <p:ph type="ctrTitle" hasCustomPrompt="1"/>
          </p:nvPr>
        </p:nvSpPr>
        <p:spPr>
          <a:xfrm>
            <a:off x="6538359" y="824198"/>
            <a:ext cx="5147991" cy="614271"/>
          </a:xfrm>
        </p:spPr>
        <p:txBody>
          <a:bodyPr anchor="b" anchorCtr="0">
            <a:normAutofit/>
          </a:bodyPr>
          <a:lstStyle>
            <a:lvl1pPr algn="l">
              <a:lnSpc>
                <a:spcPct val="100000"/>
              </a:lnSpc>
              <a:spcBef>
                <a:spcPts val="0"/>
              </a:spcBef>
              <a:defRPr sz="3593">
                <a:solidFill>
                  <a:schemeClr val="tx2"/>
                </a:solidFill>
                <a:latin typeface="+mj-lt"/>
              </a:defRPr>
            </a:lvl1pPr>
          </a:lstStyle>
          <a:p>
            <a:r>
              <a:rPr lang="nb-NO"/>
              <a:t>Har vi nådd målene? </a:t>
            </a:r>
            <a:endParaRPr lang="en-US"/>
          </a:p>
        </p:txBody>
      </p:sp>
      <p:pic>
        <p:nvPicPr>
          <p:cNvPr id="10" name="Grafikk 9">
            <a:extLst>
              <a:ext uri="{FF2B5EF4-FFF2-40B4-BE49-F238E27FC236}">
                <a16:creationId xmlns:a16="http://schemas.microsoft.com/office/drawing/2014/main" id="{CD7285CD-5F72-30CA-EA00-B7E575884CA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3151" y="6166789"/>
            <a:ext cx="394658" cy="339491"/>
          </a:xfrm>
          <a:prstGeom prst="rect">
            <a:avLst/>
          </a:prstGeom>
        </p:spPr>
      </p:pic>
      <p:sp>
        <p:nvSpPr>
          <p:cNvPr id="13" name="Plassholder for lysbildenummer 10">
            <a:extLst>
              <a:ext uri="{FF2B5EF4-FFF2-40B4-BE49-F238E27FC236}">
                <a16:creationId xmlns:a16="http://schemas.microsoft.com/office/drawing/2014/main" id="{2A415211-C6C4-E7DE-4E2F-04CF3B6048C8}"/>
              </a:ext>
            </a:extLst>
          </p:cNvPr>
          <p:cNvSpPr>
            <a:spLocks noGrp="1"/>
          </p:cNvSpPr>
          <p:nvPr>
            <p:ph type="sldNum" sz="quarter" idx="19"/>
          </p:nvPr>
        </p:nvSpPr>
        <p:spPr>
          <a:xfrm>
            <a:off x="11318117" y="288587"/>
            <a:ext cx="546043" cy="190618"/>
          </a:xfrm>
        </p:spPr>
        <p:txBody>
          <a:bodyPr wrap="square" anchor="b" anchorCtr="0">
            <a:noAutofit/>
          </a:bodyPr>
          <a:lstStyle>
            <a:lvl1pPr algn="r">
              <a:defRPr b="0" i="0">
                <a:latin typeface="TID UI" panose="02000503000000020004" pitchFamily="2" charset="0"/>
              </a:defRPr>
            </a:lvl1pPr>
          </a:lstStyle>
          <a:p>
            <a:fld id="{6D65A19B-F501-47C9-98E5-3946BFE4C503}" type="slidenum">
              <a:rPr lang="nb-NO" smtClean="0"/>
              <a:pPr/>
              <a:t>‹#›</a:t>
            </a:fld>
            <a:endParaRPr lang="nb-NO"/>
          </a:p>
        </p:txBody>
      </p:sp>
      <p:sp>
        <p:nvSpPr>
          <p:cNvPr id="7" name="Plassholder for tekst 6">
            <a:extLst>
              <a:ext uri="{FF2B5EF4-FFF2-40B4-BE49-F238E27FC236}">
                <a16:creationId xmlns:a16="http://schemas.microsoft.com/office/drawing/2014/main" id="{5EFB07C1-A8A4-B0F8-0E42-647767217A4E}"/>
              </a:ext>
            </a:extLst>
          </p:cNvPr>
          <p:cNvSpPr>
            <a:spLocks noGrp="1"/>
          </p:cNvSpPr>
          <p:nvPr>
            <p:ph type="body" sz="quarter" idx="20" hasCustomPrompt="1"/>
          </p:nvPr>
        </p:nvSpPr>
        <p:spPr>
          <a:xfrm>
            <a:off x="6524070" y="1775045"/>
            <a:ext cx="5162279" cy="4083520"/>
          </a:xfrm>
        </p:spPr>
        <p:txBody>
          <a:bodyPr>
            <a:normAutofit/>
          </a:bodyPr>
          <a:lstStyle>
            <a:lvl1pPr marL="266959" indent="-262998">
              <a:lnSpc>
                <a:spcPct val="120000"/>
              </a:lnSpc>
              <a:spcAft>
                <a:spcPts val="1497"/>
              </a:spcAft>
              <a:buFontTx/>
              <a:buBlip>
                <a:blip r:embed="rId4">
                  <a:extLst>
                    <a:ext uri="{96DAC541-7B7A-43D3-8B79-37D633B846F1}">
                      <asvg:svgBlip xmlns:asvg="http://schemas.microsoft.com/office/drawing/2016/SVG/main" r:embed="rId5"/>
                    </a:ext>
                  </a:extLst>
                </a:blip>
              </a:buBlip>
              <a:tabLst/>
              <a:defRPr sz="1697" b="0" i="0">
                <a:latin typeface="TID UI" panose="02000503000000020004" pitchFamily="2" charset="0"/>
              </a:defRPr>
            </a:lvl1pPr>
            <a:lvl2pPr marL="0" indent="-224550">
              <a:lnSpc>
                <a:spcPts val="2395"/>
              </a:lnSpc>
              <a:spcAft>
                <a:spcPts val="1796"/>
              </a:spcAft>
              <a:buFontTx/>
              <a:buNone/>
              <a:defRPr sz="1697"/>
            </a:lvl2pPr>
            <a:lvl3pPr marL="228143" indent="-228143">
              <a:lnSpc>
                <a:spcPts val="2395"/>
              </a:lnSpc>
              <a:spcAft>
                <a:spcPts val="1796"/>
              </a:spcAft>
              <a:buFontTx/>
              <a:buBlip>
                <a:blip r:embed="rId4">
                  <a:extLst>
                    <a:ext uri="{96DAC541-7B7A-43D3-8B79-37D633B846F1}">
                      <asvg:svgBlip xmlns:asvg="http://schemas.microsoft.com/office/drawing/2016/SVG/main" r:embed="rId5"/>
                    </a:ext>
                  </a:extLst>
                </a:blip>
              </a:buBlip>
              <a:defRPr sz="1697"/>
            </a:lvl3pPr>
            <a:lvl4pPr marL="228143" indent="-228143">
              <a:lnSpc>
                <a:spcPts val="2395"/>
              </a:lnSpc>
              <a:spcAft>
                <a:spcPts val="1796"/>
              </a:spcAft>
              <a:buFontTx/>
              <a:buBlip>
                <a:blip r:embed="rId4">
                  <a:extLst>
                    <a:ext uri="{96DAC541-7B7A-43D3-8B79-37D633B846F1}">
                      <asvg:svgBlip xmlns:asvg="http://schemas.microsoft.com/office/drawing/2016/SVG/main" r:embed="rId5"/>
                    </a:ext>
                  </a:extLst>
                </a:blip>
              </a:buBlip>
              <a:defRPr sz="1697"/>
            </a:lvl4pPr>
            <a:lvl5pPr marL="228143" indent="-228143">
              <a:lnSpc>
                <a:spcPts val="2395"/>
              </a:lnSpc>
              <a:spcAft>
                <a:spcPts val="1796"/>
              </a:spcAft>
              <a:buFontTx/>
              <a:buBlip>
                <a:blip r:embed="rId4">
                  <a:extLst>
                    <a:ext uri="{96DAC541-7B7A-43D3-8B79-37D633B846F1}">
                      <asvg:svgBlip xmlns:asvg="http://schemas.microsoft.com/office/drawing/2016/SVG/main" r:embed="rId5"/>
                    </a:ext>
                  </a:extLst>
                </a:blip>
              </a:buBlip>
              <a:defRPr sz="1697"/>
            </a:lvl5pPr>
          </a:lstStyle>
          <a:p>
            <a:pPr lvl="0"/>
            <a:r>
              <a:rPr lang="nb-NO"/>
              <a:t>Lorem ipsum dolor sit amet, consectetur </a:t>
            </a:r>
            <a:r>
              <a:rPr lang="nb-NO">
                <a:solidFill>
                  <a:srgbClr val="2F3561"/>
                </a:solidFill>
                <a:effectLst/>
                <a:latin typeface="TID" pitchFamily="2" charset="77"/>
              </a:rPr>
              <a:t>sed</a:t>
            </a:r>
            <a:r>
              <a:rPr lang="nb-NO"/>
              <a:t> adipiscing elit, sed eiusmod tempor incididunt ut labore et dolore magna aliqua.</a:t>
            </a:r>
          </a:p>
          <a:p>
            <a:pPr lvl="0"/>
            <a:r>
              <a:rPr lang="nb-NO"/>
              <a:t>Duis aute irure dolor in reprehenderit in voluptate velit esse cillum dolore eu fugiat nulla pariatur. Excepteur sint occaecat cupidatat non proident, sunt in culpa qui officia deserunt mollit anim id est </a:t>
            </a:r>
            <a:r>
              <a:rPr lang="nb-NO" err="1"/>
              <a:t>laborum</a:t>
            </a:r>
            <a:r>
              <a:rPr lang="nb-NO"/>
              <a:t>.</a:t>
            </a:r>
          </a:p>
        </p:txBody>
      </p:sp>
      <p:sp>
        <p:nvSpPr>
          <p:cNvPr id="5" name="Plassholder for bilde 4">
            <a:extLst>
              <a:ext uri="{FF2B5EF4-FFF2-40B4-BE49-F238E27FC236}">
                <a16:creationId xmlns:a16="http://schemas.microsoft.com/office/drawing/2014/main" id="{EEEB97C7-B7F3-84D4-D866-780184D12219}"/>
              </a:ext>
            </a:extLst>
          </p:cNvPr>
          <p:cNvSpPr>
            <a:spLocks noGrp="1"/>
          </p:cNvSpPr>
          <p:nvPr>
            <p:ph type="pic" sz="quarter" idx="21"/>
          </p:nvPr>
        </p:nvSpPr>
        <p:spPr>
          <a:xfrm>
            <a:off x="658856" y="824573"/>
            <a:ext cx="4551659" cy="5303085"/>
          </a:xfrm>
          <a:noFill/>
        </p:spPr>
        <p:txBody>
          <a:bodyPr/>
          <a:lstStyle>
            <a:lvl1pPr marL="0" indent="0">
              <a:buNone/>
              <a:defRPr b="0" i="0">
                <a:noFill/>
                <a:latin typeface="TID UI" panose="02000503000000020004" pitchFamily="2" charset="0"/>
              </a:defRPr>
            </a:lvl1pPr>
          </a:lstStyle>
          <a:p>
            <a:r>
              <a:rPr lang="nb-NO"/>
              <a:t>Klikk på ikonet for å legge til et bilde</a:t>
            </a:r>
          </a:p>
        </p:txBody>
      </p:sp>
    </p:spTree>
    <p:extLst>
      <p:ext uri="{BB962C8B-B14F-4D97-AF65-F5344CB8AC3E}">
        <p14:creationId xmlns:p14="http://schemas.microsoft.com/office/powerpoint/2010/main" val="90580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om slide - Hvit">
    <p:bg>
      <p:bgPr>
        <a:solidFill>
          <a:schemeClr val="bg1"/>
        </a:solidFill>
        <a:effectLst/>
      </p:bgPr>
    </p:bg>
    <p:spTree>
      <p:nvGrpSpPr>
        <p:cNvPr id="1" name=""/>
        <p:cNvGrpSpPr/>
        <p:nvPr/>
      </p:nvGrpSpPr>
      <p:grpSpPr>
        <a:xfrm>
          <a:off x="0" y="0"/>
          <a:ext cx="0" cy="0"/>
          <a:chOff x="0" y="0"/>
          <a:chExt cx="0" cy="0"/>
        </a:xfrm>
      </p:grpSpPr>
      <p:sp>
        <p:nvSpPr>
          <p:cNvPr id="2" name="Plassholder for lysbildenummer 7">
            <a:extLst>
              <a:ext uri="{FF2B5EF4-FFF2-40B4-BE49-F238E27FC236}">
                <a16:creationId xmlns:a16="http://schemas.microsoft.com/office/drawing/2014/main" id="{959E4CEB-EB1E-8E3C-61D7-D6009706C7F8}"/>
              </a:ext>
            </a:extLst>
          </p:cNvPr>
          <p:cNvSpPr>
            <a:spLocks noGrp="1"/>
          </p:cNvSpPr>
          <p:nvPr>
            <p:ph type="sldNum" sz="quarter" idx="4"/>
          </p:nvPr>
        </p:nvSpPr>
        <p:spPr>
          <a:xfrm>
            <a:off x="9120781" y="336408"/>
            <a:ext cx="2743379" cy="184281"/>
          </a:xfrm>
          <a:prstGeom prst="rect">
            <a:avLst/>
          </a:prstGeom>
        </p:spPr>
        <p:txBody>
          <a:bodyPr vert="horz" lIns="0" tIns="0" rIns="0" bIns="0" rtlCol="0" anchor="ctr">
            <a:normAutofit/>
          </a:bodyPr>
          <a:lstStyle>
            <a:lvl1pPr algn="r">
              <a:defRPr sz="1198" b="0" i="0">
                <a:solidFill>
                  <a:srgbClr val="6D7196"/>
                </a:solidFill>
                <a:latin typeface="TID UI" panose="02000503000000020004" pitchFamily="2" charset="0"/>
              </a:defRPr>
            </a:lvl1pPr>
          </a:lstStyle>
          <a:p>
            <a:fld id="{A88D26A2-7148-442F-8F36-8B5BCA08B80B}" type="slidenum">
              <a:rPr lang="nb-NO" smtClean="0"/>
              <a:pPr/>
              <a:t>‹#›</a:t>
            </a:fld>
            <a:endParaRPr lang="nb-NO"/>
          </a:p>
        </p:txBody>
      </p:sp>
      <p:pic>
        <p:nvPicPr>
          <p:cNvPr id="3" name="Grafikk 4">
            <a:extLst>
              <a:ext uri="{FF2B5EF4-FFF2-40B4-BE49-F238E27FC236}">
                <a16:creationId xmlns:a16="http://schemas.microsoft.com/office/drawing/2014/main" id="{38224915-CE8F-432E-DDAA-4E38C8A19D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3151" y="6166789"/>
            <a:ext cx="394658" cy="339491"/>
          </a:xfrm>
          <a:prstGeom prst="rect">
            <a:avLst/>
          </a:prstGeom>
        </p:spPr>
      </p:pic>
    </p:spTree>
    <p:extLst>
      <p:ext uri="{BB962C8B-B14F-4D97-AF65-F5344CB8AC3E}">
        <p14:creationId xmlns:p14="http://schemas.microsoft.com/office/powerpoint/2010/main" val="1847083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og innhold">
    <p:bg>
      <p:bgPr>
        <a:solidFill>
          <a:schemeClr val="bg1"/>
        </a:solidFill>
        <a:effectLst/>
      </p:bgPr>
    </p:bg>
    <p:spTree>
      <p:nvGrpSpPr>
        <p:cNvPr id="1" name=""/>
        <p:cNvGrpSpPr/>
        <p:nvPr/>
      </p:nvGrpSpPr>
      <p:grpSpPr>
        <a:xfrm>
          <a:off x="0" y="0"/>
          <a:ext cx="0" cy="0"/>
          <a:chOff x="0" y="0"/>
          <a:chExt cx="0" cy="0"/>
        </a:xfrm>
      </p:grpSpPr>
      <p:sp>
        <p:nvSpPr>
          <p:cNvPr id="11" name="Plassholder for lysbildenummer 10">
            <a:extLst>
              <a:ext uri="{FF2B5EF4-FFF2-40B4-BE49-F238E27FC236}">
                <a16:creationId xmlns:a16="http://schemas.microsoft.com/office/drawing/2014/main" id="{FC17120C-7617-4772-8446-9844541283DD}"/>
              </a:ext>
            </a:extLst>
          </p:cNvPr>
          <p:cNvSpPr>
            <a:spLocks noGrp="1"/>
          </p:cNvSpPr>
          <p:nvPr>
            <p:ph type="sldNum" sz="quarter" idx="19"/>
          </p:nvPr>
        </p:nvSpPr>
        <p:spPr/>
        <p:txBody>
          <a:bodyPr/>
          <a:lstStyle>
            <a:lvl1pPr>
              <a:defRPr b="0" i="0">
                <a:latin typeface="TID UI" panose="02000503000000020004" pitchFamily="2" charset="0"/>
              </a:defRPr>
            </a:lvl1pPr>
          </a:lstStyle>
          <a:p>
            <a:fld id="{99A50625-6FC4-47A0-A809-3A0B4628D5E7}" type="slidenum">
              <a:rPr lang="nb-NO" smtClean="0"/>
              <a:pPr/>
              <a:t>‹#›</a:t>
            </a:fld>
            <a:endParaRPr lang="nb-NO" dirty="0"/>
          </a:p>
        </p:txBody>
      </p:sp>
      <p:pic>
        <p:nvPicPr>
          <p:cNvPr id="13" name="Grafikk 12">
            <a:extLst>
              <a:ext uri="{FF2B5EF4-FFF2-40B4-BE49-F238E27FC236}">
                <a16:creationId xmlns:a16="http://schemas.microsoft.com/office/drawing/2014/main" id="{52515392-7AA4-ABDE-8723-F210496939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3151" y="6166789"/>
            <a:ext cx="394658" cy="339491"/>
          </a:xfrm>
          <a:prstGeom prst="rect">
            <a:avLst/>
          </a:prstGeom>
        </p:spPr>
      </p:pic>
      <p:sp>
        <p:nvSpPr>
          <p:cNvPr id="5" name="Content Placeholder 4">
            <a:extLst>
              <a:ext uri="{FF2B5EF4-FFF2-40B4-BE49-F238E27FC236}">
                <a16:creationId xmlns:a16="http://schemas.microsoft.com/office/drawing/2014/main" id="{740F29F9-2A54-5A46-FEF5-1653C4C179D7}"/>
              </a:ext>
            </a:extLst>
          </p:cNvPr>
          <p:cNvSpPr>
            <a:spLocks noGrp="1"/>
          </p:cNvSpPr>
          <p:nvPr>
            <p:ph sz="quarter" idx="20"/>
          </p:nvPr>
        </p:nvSpPr>
        <p:spPr>
          <a:xfrm>
            <a:off x="658813" y="1981200"/>
            <a:ext cx="9037509" cy="4524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3" name="Title 2">
            <a:extLst>
              <a:ext uri="{FF2B5EF4-FFF2-40B4-BE49-F238E27FC236}">
                <a16:creationId xmlns:a16="http://schemas.microsoft.com/office/drawing/2014/main" id="{818FABF4-353A-5DD4-75A6-B43CC09DCC34}"/>
              </a:ext>
            </a:extLst>
          </p:cNvPr>
          <p:cNvSpPr>
            <a:spLocks noGrp="1"/>
          </p:cNvSpPr>
          <p:nvPr>
            <p:ph type="title"/>
          </p:nvPr>
        </p:nvSpPr>
        <p:spPr/>
        <p:txBody>
          <a:bodyPr/>
          <a:lstStyle/>
          <a:p>
            <a:r>
              <a:rPr lang="en-GB"/>
              <a:t>Click to edit Master title style</a:t>
            </a:r>
            <a:endParaRPr lang="nb-NO"/>
          </a:p>
        </p:txBody>
      </p:sp>
    </p:spTree>
    <p:extLst>
      <p:ext uri="{BB962C8B-B14F-4D97-AF65-F5344CB8AC3E}">
        <p14:creationId xmlns:p14="http://schemas.microsoft.com/office/powerpoint/2010/main" val="1533194840"/>
      </p:ext>
    </p:extLst>
  </p:cSld>
  <p:clrMapOvr>
    <a:masterClrMapping/>
  </p:clrMapOvr>
  <p:extLst>
    <p:ext uri="{DCECCB84-F9BA-43D5-87BE-67443E8EF086}">
      <p15:sldGuideLst xmlns:p15="http://schemas.microsoft.com/office/powerpoint/2012/main">
        <p15:guide id="1" orient="horz" pos="2156"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un tittel">
    <p:bg>
      <p:bgPr>
        <a:solidFill>
          <a:schemeClr val="bg1"/>
        </a:solidFill>
        <a:effectLst/>
      </p:bgPr>
    </p:bg>
    <p:spTree>
      <p:nvGrpSpPr>
        <p:cNvPr id="1" name=""/>
        <p:cNvGrpSpPr/>
        <p:nvPr/>
      </p:nvGrpSpPr>
      <p:grpSpPr>
        <a:xfrm>
          <a:off x="0" y="0"/>
          <a:ext cx="0" cy="0"/>
          <a:chOff x="0" y="0"/>
          <a:chExt cx="0" cy="0"/>
        </a:xfrm>
      </p:grpSpPr>
      <p:pic>
        <p:nvPicPr>
          <p:cNvPr id="5" name="Grafikk 4">
            <a:extLst>
              <a:ext uri="{FF2B5EF4-FFF2-40B4-BE49-F238E27FC236}">
                <a16:creationId xmlns:a16="http://schemas.microsoft.com/office/drawing/2014/main" id="{B8F88507-39B8-1DE5-A15B-82DC403F97A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6190" y="6163758"/>
            <a:ext cx="394658" cy="339491"/>
          </a:xfrm>
          <a:prstGeom prst="rect">
            <a:avLst/>
          </a:prstGeom>
        </p:spPr>
      </p:pic>
      <p:sp>
        <p:nvSpPr>
          <p:cNvPr id="3" name="Plassholder for lysbildenummer 10">
            <a:extLst>
              <a:ext uri="{FF2B5EF4-FFF2-40B4-BE49-F238E27FC236}">
                <a16:creationId xmlns:a16="http://schemas.microsoft.com/office/drawing/2014/main" id="{63C370AB-A826-0F24-A567-3A91149BA290}"/>
              </a:ext>
            </a:extLst>
          </p:cNvPr>
          <p:cNvSpPr>
            <a:spLocks noGrp="1"/>
          </p:cNvSpPr>
          <p:nvPr>
            <p:ph type="sldNum" sz="quarter" idx="19"/>
          </p:nvPr>
        </p:nvSpPr>
        <p:spPr>
          <a:xfrm>
            <a:off x="9120781" y="336408"/>
            <a:ext cx="2743379" cy="184281"/>
          </a:xfrm>
        </p:spPr>
        <p:txBody>
          <a:bodyPr/>
          <a:lstStyle>
            <a:lvl1pPr>
              <a:defRPr b="0" i="0">
                <a:latin typeface="TID UI" panose="02000503000000020004" pitchFamily="2" charset="0"/>
              </a:defRPr>
            </a:lvl1pPr>
          </a:lstStyle>
          <a:p>
            <a:fld id="{99A50625-6FC4-47A0-A809-3A0B4628D5E7}" type="slidenum">
              <a:rPr lang="nb-NO" smtClean="0"/>
              <a:pPr/>
              <a:t>‹#›</a:t>
            </a:fld>
            <a:endParaRPr lang="nb-NO" dirty="0"/>
          </a:p>
        </p:txBody>
      </p:sp>
      <p:sp>
        <p:nvSpPr>
          <p:cNvPr id="4" name="Title 3">
            <a:extLst>
              <a:ext uri="{FF2B5EF4-FFF2-40B4-BE49-F238E27FC236}">
                <a16:creationId xmlns:a16="http://schemas.microsoft.com/office/drawing/2014/main" id="{0DF1B6E3-B288-10E3-5069-2B39852E6A1C}"/>
              </a:ext>
            </a:extLst>
          </p:cNvPr>
          <p:cNvSpPr>
            <a:spLocks noGrp="1"/>
          </p:cNvSpPr>
          <p:nvPr>
            <p:ph type="title"/>
          </p:nvPr>
        </p:nvSpPr>
        <p:spPr/>
        <p:txBody>
          <a:bodyPr/>
          <a:lstStyle/>
          <a:p>
            <a:r>
              <a:rPr lang="en-GB"/>
              <a:t>Click to edit Master title style</a:t>
            </a:r>
            <a:endParaRPr lang="nb-NO"/>
          </a:p>
        </p:txBody>
      </p:sp>
    </p:spTree>
    <p:extLst>
      <p:ext uri="{BB962C8B-B14F-4D97-AF65-F5344CB8AC3E}">
        <p14:creationId xmlns:p14="http://schemas.microsoft.com/office/powerpoint/2010/main" val="3916557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nholdsdeler">
    <p:bg>
      <p:bgPr>
        <a:solidFill>
          <a:schemeClr val="bg1"/>
        </a:solidFill>
        <a:effectLst/>
      </p:bgPr>
    </p:bg>
    <p:spTree>
      <p:nvGrpSpPr>
        <p:cNvPr id="1" name=""/>
        <p:cNvGrpSpPr/>
        <p:nvPr/>
      </p:nvGrpSpPr>
      <p:grpSpPr>
        <a:xfrm>
          <a:off x="0" y="0"/>
          <a:ext cx="0" cy="0"/>
          <a:chOff x="0" y="0"/>
          <a:chExt cx="0" cy="0"/>
        </a:xfrm>
      </p:grpSpPr>
      <p:sp>
        <p:nvSpPr>
          <p:cNvPr id="8" name="Plassholder for lysbildenummer 7">
            <a:extLst>
              <a:ext uri="{FF2B5EF4-FFF2-40B4-BE49-F238E27FC236}">
                <a16:creationId xmlns:a16="http://schemas.microsoft.com/office/drawing/2014/main" id="{22B5982B-6322-4389-806E-5F9A5662F6B2}"/>
              </a:ext>
            </a:extLst>
          </p:cNvPr>
          <p:cNvSpPr>
            <a:spLocks noGrp="1"/>
          </p:cNvSpPr>
          <p:nvPr>
            <p:ph type="sldNum" sz="quarter" idx="19"/>
          </p:nvPr>
        </p:nvSpPr>
        <p:spPr>
          <a:xfrm>
            <a:off x="11586491" y="336408"/>
            <a:ext cx="277669" cy="184281"/>
          </a:xfrm>
        </p:spPr>
        <p:txBody>
          <a:bodyPr/>
          <a:lstStyle>
            <a:lvl1pPr>
              <a:defRPr b="0" i="0">
                <a:latin typeface="TID UI" panose="02000503000000020004" pitchFamily="2" charset="0"/>
              </a:defRPr>
            </a:lvl1pPr>
          </a:lstStyle>
          <a:p>
            <a:fld id="{5E9836C9-296F-4D48-9D11-2B1B9E521275}" type="slidenum">
              <a:rPr lang="nb-NO" smtClean="0"/>
              <a:pPr/>
              <a:t>‹#›</a:t>
            </a:fld>
            <a:endParaRPr lang="nb-NO" dirty="0"/>
          </a:p>
        </p:txBody>
      </p:sp>
      <p:pic>
        <p:nvPicPr>
          <p:cNvPr id="5" name="Grafikk 4">
            <a:extLst>
              <a:ext uri="{FF2B5EF4-FFF2-40B4-BE49-F238E27FC236}">
                <a16:creationId xmlns:a16="http://schemas.microsoft.com/office/drawing/2014/main" id="{BC187FA0-031A-7731-9FE4-7089FF7114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3151" y="6166789"/>
            <a:ext cx="394658" cy="339491"/>
          </a:xfrm>
          <a:prstGeom prst="rect">
            <a:avLst/>
          </a:prstGeom>
        </p:spPr>
      </p:pic>
      <p:sp>
        <p:nvSpPr>
          <p:cNvPr id="7" name="Platshållare för innehåll 6">
            <a:extLst>
              <a:ext uri="{FF2B5EF4-FFF2-40B4-BE49-F238E27FC236}">
                <a16:creationId xmlns:a16="http://schemas.microsoft.com/office/drawing/2014/main" id="{8DF6E04F-9E1D-B8EC-B934-FE396CCBAEC7}"/>
              </a:ext>
            </a:extLst>
          </p:cNvPr>
          <p:cNvSpPr>
            <a:spLocks noGrp="1"/>
          </p:cNvSpPr>
          <p:nvPr>
            <p:ph sz="quarter" idx="20" hasCustomPrompt="1"/>
          </p:nvPr>
        </p:nvSpPr>
        <p:spPr>
          <a:xfrm>
            <a:off x="658856" y="1306513"/>
            <a:ext cx="5201896" cy="4762894"/>
          </a:xfrm>
        </p:spPr>
        <p:txBody>
          <a:bodyPr/>
          <a:lstStyle>
            <a:lvl1pPr>
              <a:defRPr/>
            </a:lvl1pPr>
          </a:lstStyle>
          <a:p>
            <a:pPr lvl="0"/>
            <a:r>
              <a:rPr lang="nb-NO" dirty="0"/>
              <a:t>Klikk for å legge til tekst</a:t>
            </a:r>
          </a:p>
          <a:p>
            <a:pPr lvl="1"/>
            <a:r>
              <a:rPr lang="nb-NO" dirty="0"/>
              <a:t>Nivå två</a:t>
            </a:r>
          </a:p>
          <a:p>
            <a:pPr lvl="2"/>
            <a:r>
              <a:rPr lang="nb-NO" dirty="0"/>
              <a:t>Nivå tre</a:t>
            </a:r>
          </a:p>
          <a:p>
            <a:pPr lvl="3"/>
            <a:r>
              <a:rPr lang="nb-NO" dirty="0"/>
              <a:t>Nivå fyra</a:t>
            </a:r>
          </a:p>
          <a:p>
            <a:pPr lvl="4"/>
            <a:r>
              <a:rPr lang="nb-NO" dirty="0"/>
              <a:t>Nivå fem</a:t>
            </a:r>
          </a:p>
        </p:txBody>
      </p:sp>
      <p:sp>
        <p:nvSpPr>
          <p:cNvPr id="9" name="Platshållare för innehåll 6">
            <a:extLst>
              <a:ext uri="{FF2B5EF4-FFF2-40B4-BE49-F238E27FC236}">
                <a16:creationId xmlns:a16="http://schemas.microsoft.com/office/drawing/2014/main" id="{0F36BC74-FBE8-A468-CB06-C1E42BA9F43C}"/>
              </a:ext>
            </a:extLst>
          </p:cNvPr>
          <p:cNvSpPr>
            <a:spLocks noGrp="1"/>
          </p:cNvSpPr>
          <p:nvPr>
            <p:ph sz="quarter" idx="21" hasCustomPrompt="1"/>
          </p:nvPr>
        </p:nvSpPr>
        <p:spPr>
          <a:xfrm>
            <a:off x="6339431" y="1306513"/>
            <a:ext cx="5524728" cy="4762894"/>
          </a:xfrm>
        </p:spPr>
        <p:txBody>
          <a:bodyPr/>
          <a:lstStyle>
            <a:lvl1pPr>
              <a:defRPr/>
            </a:lvl1pPr>
          </a:lstStyle>
          <a:p>
            <a:pPr lvl="0"/>
            <a:r>
              <a:rPr lang="nb-NO" dirty="0"/>
              <a:t>Klikk for å legge til tekst</a:t>
            </a:r>
          </a:p>
          <a:p>
            <a:pPr lvl="1"/>
            <a:r>
              <a:rPr lang="nb-NO" dirty="0"/>
              <a:t>Nivå två</a:t>
            </a:r>
          </a:p>
          <a:p>
            <a:pPr lvl="2"/>
            <a:r>
              <a:rPr lang="nb-NO" dirty="0"/>
              <a:t>Nivå tre</a:t>
            </a:r>
          </a:p>
          <a:p>
            <a:pPr lvl="3"/>
            <a:r>
              <a:rPr lang="nb-NO" dirty="0"/>
              <a:t>Nivå fyra</a:t>
            </a:r>
          </a:p>
          <a:p>
            <a:pPr lvl="4"/>
            <a:r>
              <a:rPr lang="nb-NO" dirty="0"/>
              <a:t>Nivå fem</a:t>
            </a:r>
          </a:p>
        </p:txBody>
      </p:sp>
      <p:sp>
        <p:nvSpPr>
          <p:cNvPr id="2" name="Title 1">
            <a:extLst>
              <a:ext uri="{FF2B5EF4-FFF2-40B4-BE49-F238E27FC236}">
                <a16:creationId xmlns:a16="http://schemas.microsoft.com/office/drawing/2014/main" id="{FCD86BFD-8C98-57BC-663B-F4C1E2AC5ABE}"/>
              </a:ext>
            </a:extLst>
          </p:cNvPr>
          <p:cNvSpPr>
            <a:spLocks noGrp="1"/>
          </p:cNvSpPr>
          <p:nvPr>
            <p:ph type="title"/>
          </p:nvPr>
        </p:nvSpPr>
        <p:spPr>
          <a:xfrm>
            <a:off x="658855" y="368300"/>
            <a:ext cx="11194480" cy="491417"/>
          </a:xfrm>
        </p:spPr>
        <p:txBody>
          <a:bodyPr/>
          <a:lstStyle/>
          <a:p>
            <a:r>
              <a:rPr lang="en-GB" dirty="0"/>
              <a:t>Click to edit Master title style</a:t>
            </a:r>
            <a:endParaRPr lang="nb-NO" dirty="0"/>
          </a:p>
        </p:txBody>
      </p:sp>
    </p:spTree>
    <p:extLst>
      <p:ext uri="{BB962C8B-B14F-4D97-AF65-F5344CB8AC3E}">
        <p14:creationId xmlns:p14="http://schemas.microsoft.com/office/powerpoint/2010/main" val="261322425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innholdsdeler">
    <p:bg>
      <p:bgPr>
        <a:solidFill>
          <a:schemeClr val="bg1"/>
        </a:solidFill>
        <a:effectLst/>
      </p:bgPr>
    </p:bg>
    <p:spTree>
      <p:nvGrpSpPr>
        <p:cNvPr id="1" name=""/>
        <p:cNvGrpSpPr/>
        <p:nvPr/>
      </p:nvGrpSpPr>
      <p:grpSpPr>
        <a:xfrm>
          <a:off x="0" y="0"/>
          <a:ext cx="0" cy="0"/>
          <a:chOff x="0" y="0"/>
          <a:chExt cx="0" cy="0"/>
        </a:xfrm>
      </p:grpSpPr>
      <p:sp>
        <p:nvSpPr>
          <p:cNvPr id="8" name="Plassholder for lysbildenummer 7">
            <a:extLst>
              <a:ext uri="{FF2B5EF4-FFF2-40B4-BE49-F238E27FC236}">
                <a16:creationId xmlns:a16="http://schemas.microsoft.com/office/drawing/2014/main" id="{22B5982B-6322-4389-806E-5F9A5662F6B2}"/>
              </a:ext>
            </a:extLst>
          </p:cNvPr>
          <p:cNvSpPr>
            <a:spLocks noGrp="1"/>
          </p:cNvSpPr>
          <p:nvPr>
            <p:ph type="sldNum" sz="quarter" idx="19"/>
          </p:nvPr>
        </p:nvSpPr>
        <p:spPr>
          <a:xfrm>
            <a:off x="11586491" y="336408"/>
            <a:ext cx="277669" cy="184281"/>
          </a:xfrm>
        </p:spPr>
        <p:txBody>
          <a:bodyPr/>
          <a:lstStyle>
            <a:lvl1pPr>
              <a:defRPr b="0" i="0">
                <a:latin typeface="TID UI" panose="02000503000000020004" pitchFamily="2" charset="0"/>
              </a:defRPr>
            </a:lvl1pPr>
          </a:lstStyle>
          <a:p>
            <a:fld id="{5E9836C9-296F-4D48-9D11-2B1B9E521275}" type="slidenum">
              <a:rPr lang="nb-NO" smtClean="0"/>
              <a:pPr/>
              <a:t>‹#›</a:t>
            </a:fld>
            <a:endParaRPr lang="nb-NO" dirty="0"/>
          </a:p>
        </p:txBody>
      </p:sp>
      <p:pic>
        <p:nvPicPr>
          <p:cNvPr id="5" name="Grafikk 4">
            <a:extLst>
              <a:ext uri="{FF2B5EF4-FFF2-40B4-BE49-F238E27FC236}">
                <a16:creationId xmlns:a16="http://schemas.microsoft.com/office/drawing/2014/main" id="{BC187FA0-031A-7731-9FE4-7089FF7114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3151" y="6166789"/>
            <a:ext cx="394658" cy="339491"/>
          </a:xfrm>
          <a:prstGeom prst="rect">
            <a:avLst/>
          </a:prstGeom>
        </p:spPr>
      </p:pic>
      <p:sp>
        <p:nvSpPr>
          <p:cNvPr id="7" name="Platshållare för innehåll 6">
            <a:extLst>
              <a:ext uri="{FF2B5EF4-FFF2-40B4-BE49-F238E27FC236}">
                <a16:creationId xmlns:a16="http://schemas.microsoft.com/office/drawing/2014/main" id="{8DF6E04F-9E1D-B8EC-B934-FE396CCBAEC7}"/>
              </a:ext>
            </a:extLst>
          </p:cNvPr>
          <p:cNvSpPr>
            <a:spLocks noGrp="1"/>
          </p:cNvSpPr>
          <p:nvPr>
            <p:ph sz="quarter" idx="20" hasCustomPrompt="1"/>
          </p:nvPr>
        </p:nvSpPr>
        <p:spPr>
          <a:xfrm>
            <a:off x="664993" y="1306512"/>
            <a:ext cx="3453898" cy="4762895"/>
          </a:xfrm>
        </p:spPr>
        <p:txBody>
          <a:bodyPr/>
          <a:lstStyle>
            <a:lvl1pPr>
              <a:defRPr sz="2000"/>
            </a:lvl1pPr>
            <a:lvl2pPr>
              <a:defRPr sz="1800"/>
            </a:lvl2pPr>
          </a:lstStyle>
          <a:p>
            <a:pPr lvl="0"/>
            <a:r>
              <a:rPr lang="nb-NO" dirty="0"/>
              <a:t>Klikk for å legge til tekst</a:t>
            </a:r>
          </a:p>
          <a:p>
            <a:pPr lvl="1"/>
            <a:r>
              <a:rPr lang="nb-NO" dirty="0"/>
              <a:t>Nivå två</a:t>
            </a:r>
          </a:p>
          <a:p>
            <a:pPr lvl="2"/>
            <a:r>
              <a:rPr lang="nb-NO" dirty="0"/>
              <a:t>Nivå tre</a:t>
            </a:r>
          </a:p>
          <a:p>
            <a:pPr lvl="3"/>
            <a:r>
              <a:rPr lang="nb-NO" dirty="0"/>
              <a:t>Nivå fyra</a:t>
            </a:r>
          </a:p>
          <a:p>
            <a:pPr lvl="4"/>
            <a:r>
              <a:rPr lang="nb-NO" dirty="0"/>
              <a:t>Nivå fem</a:t>
            </a:r>
          </a:p>
        </p:txBody>
      </p:sp>
      <p:sp>
        <p:nvSpPr>
          <p:cNvPr id="2" name="Platshållare för innehåll 6">
            <a:extLst>
              <a:ext uri="{FF2B5EF4-FFF2-40B4-BE49-F238E27FC236}">
                <a16:creationId xmlns:a16="http://schemas.microsoft.com/office/drawing/2014/main" id="{525C3ABD-6B78-A1A2-07D8-B096464FB50D}"/>
              </a:ext>
            </a:extLst>
          </p:cNvPr>
          <p:cNvSpPr>
            <a:spLocks noGrp="1"/>
          </p:cNvSpPr>
          <p:nvPr>
            <p:ph sz="quarter" idx="21" hasCustomPrompt="1"/>
          </p:nvPr>
        </p:nvSpPr>
        <p:spPr>
          <a:xfrm>
            <a:off x="4534066" y="1306512"/>
            <a:ext cx="3453898" cy="4762895"/>
          </a:xfrm>
        </p:spPr>
        <p:txBody>
          <a:bodyPr/>
          <a:lstStyle>
            <a:lvl1pPr>
              <a:defRPr sz="2000"/>
            </a:lvl1pPr>
            <a:lvl2pPr>
              <a:defRPr sz="1800"/>
            </a:lvl2pPr>
          </a:lstStyle>
          <a:p>
            <a:pPr lvl="0"/>
            <a:r>
              <a:rPr lang="nb-NO" dirty="0"/>
              <a:t>Klikk for å legge til tekst</a:t>
            </a:r>
          </a:p>
          <a:p>
            <a:pPr lvl="1"/>
            <a:r>
              <a:rPr lang="nb-NO" dirty="0"/>
              <a:t>Nivå två</a:t>
            </a:r>
          </a:p>
          <a:p>
            <a:pPr lvl="2"/>
            <a:r>
              <a:rPr lang="nb-NO" dirty="0"/>
              <a:t>Nivå tre</a:t>
            </a:r>
          </a:p>
          <a:p>
            <a:pPr lvl="3"/>
            <a:r>
              <a:rPr lang="nb-NO" dirty="0"/>
              <a:t>Nivå fyra</a:t>
            </a:r>
          </a:p>
          <a:p>
            <a:pPr lvl="4"/>
            <a:r>
              <a:rPr lang="nb-NO" dirty="0"/>
              <a:t>Nivå fem</a:t>
            </a:r>
          </a:p>
        </p:txBody>
      </p:sp>
      <p:sp>
        <p:nvSpPr>
          <p:cNvPr id="3" name="Platshållare för innehåll 6">
            <a:extLst>
              <a:ext uri="{FF2B5EF4-FFF2-40B4-BE49-F238E27FC236}">
                <a16:creationId xmlns:a16="http://schemas.microsoft.com/office/drawing/2014/main" id="{233DA578-8563-22D7-44CA-A509707A019F}"/>
              </a:ext>
            </a:extLst>
          </p:cNvPr>
          <p:cNvSpPr>
            <a:spLocks noGrp="1"/>
          </p:cNvSpPr>
          <p:nvPr>
            <p:ph sz="quarter" idx="22" hasCustomPrompt="1"/>
          </p:nvPr>
        </p:nvSpPr>
        <p:spPr>
          <a:xfrm>
            <a:off x="8403140" y="1306513"/>
            <a:ext cx="3453898" cy="4762894"/>
          </a:xfrm>
        </p:spPr>
        <p:txBody>
          <a:bodyPr/>
          <a:lstStyle>
            <a:lvl1pPr>
              <a:defRPr sz="2000"/>
            </a:lvl1pPr>
            <a:lvl2pPr>
              <a:defRPr sz="1800"/>
            </a:lvl2pPr>
          </a:lstStyle>
          <a:p>
            <a:pPr lvl="0"/>
            <a:r>
              <a:rPr lang="nb-NO" dirty="0"/>
              <a:t>Klikk for å legge til tekst</a:t>
            </a:r>
          </a:p>
          <a:p>
            <a:pPr lvl="1"/>
            <a:r>
              <a:rPr lang="nb-NO" dirty="0"/>
              <a:t>Nivå två</a:t>
            </a:r>
          </a:p>
          <a:p>
            <a:pPr lvl="2"/>
            <a:r>
              <a:rPr lang="nb-NO" dirty="0"/>
              <a:t>Nivå tre</a:t>
            </a:r>
          </a:p>
          <a:p>
            <a:pPr lvl="3"/>
            <a:r>
              <a:rPr lang="nb-NO" dirty="0"/>
              <a:t>Nivå fyra</a:t>
            </a:r>
          </a:p>
          <a:p>
            <a:pPr lvl="4"/>
            <a:r>
              <a:rPr lang="nb-NO" dirty="0"/>
              <a:t>Nivå fem</a:t>
            </a:r>
          </a:p>
        </p:txBody>
      </p:sp>
      <p:sp>
        <p:nvSpPr>
          <p:cNvPr id="6" name="Title 5">
            <a:extLst>
              <a:ext uri="{FF2B5EF4-FFF2-40B4-BE49-F238E27FC236}">
                <a16:creationId xmlns:a16="http://schemas.microsoft.com/office/drawing/2014/main" id="{79480CDE-FC09-69D4-BCDD-69D2AC100C81}"/>
              </a:ext>
            </a:extLst>
          </p:cNvPr>
          <p:cNvSpPr>
            <a:spLocks noGrp="1"/>
          </p:cNvSpPr>
          <p:nvPr>
            <p:ph type="title"/>
          </p:nvPr>
        </p:nvSpPr>
        <p:spPr>
          <a:xfrm>
            <a:off x="658855" y="372362"/>
            <a:ext cx="10927636" cy="491417"/>
          </a:xfrm>
        </p:spPr>
        <p:txBody>
          <a:bodyPr/>
          <a:lstStyle/>
          <a:p>
            <a:r>
              <a:rPr lang="en-GB" dirty="0"/>
              <a:t>Click to edit Master title style</a:t>
            </a:r>
            <a:endParaRPr lang="nb-NO" dirty="0"/>
          </a:p>
        </p:txBody>
      </p:sp>
    </p:spTree>
    <p:extLst>
      <p:ext uri="{BB962C8B-B14F-4D97-AF65-F5344CB8AC3E}">
        <p14:creationId xmlns:p14="http://schemas.microsoft.com/office/powerpoint/2010/main" val="4078470899"/>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llustrasjon venstre">
    <p:bg>
      <p:bgPr>
        <a:solidFill>
          <a:schemeClr val="bg1"/>
        </a:solidFill>
        <a:effectLst/>
      </p:bgPr>
    </p:bg>
    <p:spTree>
      <p:nvGrpSpPr>
        <p:cNvPr id="1" name=""/>
        <p:cNvGrpSpPr/>
        <p:nvPr/>
      </p:nvGrpSpPr>
      <p:grpSpPr>
        <a:xfrm>
          <a:off x="0" y="0"/>
          <a:ext cx="0" cy="0"/>
          <a:chOff x="0" y="0"/>
          <a:chExt cx="0" cy="0"/>
        </a:xfrm>
      </p:grpSpPr>
      <p:pic>
        <p:nvPicPr>
          <p:cNvPr id="10" name="Grafikk 9">
            <a:extLst>
              <a:ext uri="{FF2B5EF4-FFF2-40B4-BE49-F238E27FC236}">
                <a16:creationId xmlns:a16="http://schemas.microsoft.com/office/drawing/2014/main" id="{CD7285CD-5F72-30CA-EA00-B7E575884CA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3151" y="6166789"/>
            <a:ext cx="394658" cy="339491"/>
          </a:xfrm>
          <a:prstGeom prst="rect">
            <a:avLst/>
          </a:prstGeom>
        </p:spPr>
      </p:pic>
      <p:sp>
        <p:nvSpPr>
          <p:cNvPr id="13" name="Plassholder for lysbildenummer 10">
            <a:extLst>
              <a:ext uri="{FF2B5EF4-FFF2-40B4-BE49-F238E27FC236}">
                <a16:creationId xmlns:a16="http://schemas.microsoft.com/office/drawing/2014/main" id="{2A415211-C6C4-E7DE-4E2F-04CF3B6048C8}"/>
              </a:ext>
            </a:extLst>
          </p:cNvPr>
          <p:cNvSpPr>
            <a:spLocks noGrp="1"/>
          </p:cNvSpPr>
          <p:nvPr>
            <p:ph type="sldNum" sz="quarter" idx="19"/>
          </p:nvPr>
        </p:nvSpPr>
        <p:spPr>
          <a:xfrm>
            <a:off x="11318117" y="288587"/>
            <a:ext cx="546043" cy="190618"/>
          </a:xfrm>
        </p:spPr>
        <p:txBody>
          <a:bodyPr wrap="square" anchor="b" anchorCtr="0">
            <a:noAutofit/>
          </a:bodyPr>
          <a:lstStyle>
            <a:lvl1pPr algn="r">
              <a:defRPr b="0" i="0">
                <a:latin typeface="TID UI" panose="02000503000000020004" pitchFamily="2" charset="0"/>
              </a:defRPr>
            </a:lvl1pPr>
          </a:lstStyle>
          <a:p>
            <a:fld id="{6D65A19B-F501-47C9-98E5-3946BFE4C503}" type="slidenum">
              <a:rPr lang="nb-NO" smtClean="0"/>
              <a:pPr/>
              <a:t>‹#›</a:t>
            </a:fld>
            <a:endParaRPr lang="nb-NO" dirty="0"/>
          </a:p>
        </p:txBody>
      </p:sp>
      <p:sp>
        <p:nvSpPr>
          <p:cNvPr id="6" name="Title 5">
            <a:extLst>
              <a:ext uri="{FF2B5EF4-FFF2-40B4-BE49-F238E27FC236}">
                <a16:creationId xmlns:a16="http://schemas.microsoft.com/office/drawing/2014/main" id="{57C65CB0-BB5B-D870-4654-94136E2D9FCA}"/>
              </a:ext>
            </a:extLst>
          </p:cNvPr>
          <p:cNvSpPr>
            <a:spLocks noGrp="1"/>
          </p:cNvSpPr>
          <p:nvPr>
            <p:ph type="title"/>
          </p:nvPr>
        </p:nvSpPr>
        <p:spPr>
          <a:xfrm>
            <a:off x="6533883" y="1213519"/>
            <a:ext cx="5319452" cy="491417"/>
          </a:xfrm>
        </p:spPr>
        <p:txBody>
          <a:bodyPr/>
          <a:lstStyle/>
          <a:p>
            <a:r>
              <a:rPr lang="en-US" dirty="0"/>
              <a:t>Click to edit Master title style</a:t>
            </a:r>
            <a:endParaRPr lang="sv-SE" dirty="0"/>
          </a:p>
        </p:txBody>
      </p:sp>
      <p:sp>
        <p:nvSpPr>
          <p:cNvPr id="8" name="Picture Placeholder 6">
            <a:extLst>
              <a:ext uri="{FF2B5EF4-FFF2-40B4-BE49-F238E27FC236}">
                <a16:creationId xmlns:a16="http://schemas.microsoft.com/office/drawing/2014/main" id="{B5E8236F-85F1-A2E6-4583-49DFDAA20D91}"/>
              </a:ext>
            </a:extLst>
          </p:cNvPr>
          <p:cNvSpPr>
            <a:spLocks noGrp="1"/>
          </p:cNvSpPr>
          <p:nvPr>
            <p:ph type="pic" sz="quarter" idx="24"/>
          </p:nvPr>
        </p:nvSpPr>
        <p:spPr>
          <a:xfrm>
            <a:off x="348479" y="368300"/>
            <a:ext cx="5483225" cy="6137275"/>
          </a:xfrm>
          <a:prstGeom prst="roundRect">
            <a:avLst>
              <a:gd name="adj" fmla="val 2341"/>
            </a:avLst>
          </a:prstGeom>
          <a:solidFill>
            <a:srgbClr val="F9F6F0"/>
          </a:solidFill>
        </p:spPr>
        <p:txBody>
          <a:bodyPr/>
          <a:lstStyle>
            <a:lvl1pPr marL="0" indent="0">
              <a:buNone/>
              <a:defRPr>
                <a:noFill/>
              </a:defRPr>
            </a:lvl1pPr>
          </a:lstStyle>
          <a:p>
            <a:endParaRPr lang="nb-NO" dirty="0"/>
          </a:p>
        </p:txBody>
      </p:sp>
      <p:sp>
        <p:nvSpPr>
          <p:cNvPr id="9" name="Text Placeholder 5">
            <a:extLst>
              <a:ext uri="{FF2B5EF4-FFF2-40B4-BE49-F238E27FC236}">
                <a16:creationId xmlns:a16="http://schemas.microsoft.com/office/drawing/2014/main" id="{3D0C7CCC-B2BB-99D1-50FA-8295812FE12F}"/>
              </a:ext>
            </a:extLst>
          </p:cNvPr>
          <p:cNvSpPr>
            <a:spLocks noGrp="1"/>
          </p:cNvSpPr>
          <p:nvPr>
            <p:ph type="body" sz="quarter" idx="25"/>
          </p:nvPr>
        </p:nvSpPr>
        <p:spPr>
          <a:xfrm>
            <a:off x="6510553" y="1976438"/>
            <a:ext cx="5332968" cy="418507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nb-NO" dirty="0"/>
          </a:p>
        </p:txBody>
      </p:sp>
    </p:spTree>
    <p:extLst>
      <p:ext uri="{BB962C8B-B14F-4D97-AF65-F5344CB8AC3E}">
        <p14:creationId xmlns:p14="http://schemas.microsoft.com/office/powerpoint/2010/main" val="777926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llustrasjon høyre">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8E0F10C-6040-DDEC-3F01-C0010B136948}"/>
              </a:ext>
            </a:extLst>
          </p:cNvPr>
          <p:cNvSpPr>
            <a:spLocks noGrp="1"/>
          </p:cNvSpPr>
          <p:nvPr>
            <p:ph type="pic" sz="quarter" idx="23"/>
          </p:nvPr>
        </p:nvSpPr>
        <p:spPr>
          <a:xfrm>
            <a:off x="6373813" y="368300"/>
            <a:ext cx="5483225" cy="6137275"/>
          </a:xfrm>
          <a:prstGeom prst="roundRect">
            <a:avLst>
              <a:gd name="adj" fmla="val 2341"/>
            </a:avLst>
          </a:prstGeom>
          <a:solidFill>
            <a:srgbClr val="FFEAE0"/>
          </a:solidFill>
        </p:spPr>
        <p:txBody>
          <a:bodyPr/>
          <a:lstStyle>
            <a:lvl1pPr marL="0" indent="0">
              <a:buNone/>
              <a:defRPr>
                <a:noFill/>
              </a:defRPr>
            </a:lvl1pPr>
          </a:lstStyle>
          <a:p>
            <a:endParaRPr lang="nb-NO" dirty="0"/>
          </a:p>
        </p:txBody>
      </p:sp>
      <p:sp>
        <p:nvSpPr>
          <p:cNvPr id="6" name="Title 5">
            <a:extLst>
              <a:ext uri="{FF2B5EF4-FFF2-40B4-BE49-F238E27FC236}">
                <a16:creationId xmlns:a16="http://schemas.microsoft.com/office/drawing/2014/main" id="{57C65CB0-BB5B-D870-4654-94136E2D9FCA}"/>
              </a:ext>
            </a:extLst>
          </p:cNvPr>
          <p:cNvSpPr>
            <a:spLocks noGrp="1"/>
          </p:cNvSpPr>
          <p:nvPr>
            <p:ph type="title"/>
          </p:nvPr>
        </p:nvSpPr>
        <p:spPr>
          <a:xfrm>
            <a:off x="668626" y="1213519"/>
            <a:ext cx="5319452" cy="491417"/>
          </a:xfrm>
        </p:spPr>
        <p:txBody>
          <a:bodyPr/>
          <a:lstStyle/>
          <a:p>
            <a:r>
              <a:rPr lang="en-US" dirty="0"/>
              <a:t>Click to edit Master title style</a:t>
            </a:r>
            <a:endParaRPr lang="sv-SE" dirty="0"/>
          </a:p>
        </p:txBody>
      </p:sp>
      <p:sp>
        <p:nvSpPr>
          <p:cNvPr id="9" name="Text Placeholder 5">
            <a:extLst>
              <a:ext uri="{FF2B5EF4-FFF2-40B4-BE49-F238E27FC236}">
                <a16:creationId xmlns:a16="http://schemas.microsoft.com/office/drawing/2014/main" id="{D344501B-A8F2-FEBB-FEFB-EC08DBF17F97}"/>
              </a:ext>
            </a:extLst>
          </p:cNvPr>
          <p:cNvSpPr>
            <a:spLocks noGrp="1"/>
          </p:cNvSpPr>
          <p:nvPr>
            <p:ph type="body" sz="quarter" idx="25"/>
          </p:nvPr>
        </p:nvSpPr>
        <p:spPr>
          <a:xfrm>
            <a:off x="668626" y="1976438"/>
            <a:ext cx="5332968" cy="418507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nb-NO" dirty="0"/>
          </a:p>
        </p:txBody>
      </p:sp>
    </p:spTree>
    <p:extLst>
      <p:ext uri="{BB962C8B-B14F-4D97-AF65-F5344CB8AC3E}">
        <p14:creationId xmlns:p14="http://schemas.microsoft.com/office/powerpoint/2010/main" val="4027053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ilde venstre">
    <p:bg>
      <p:bgPr>
        <a:solidFill>
          <a:schemeClr val="bg1"/>
        </a:solidFill>
        <a:effectLst/>
      </p:bgPr>
    </p:bg>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C3B9A300-EFB9-410E-4386-A60E3DA2A5C9}"/>
              </a:ext>
              <a:ext uri="{C183D7F6-B498-43B3-948B-1728B52AA6E4}">
                <adec:decorative xmlns:adec="http://schemas.microsoft.com/office/drawing/2017/decorative" val="1"/>
              </a:ext>
            </a:extLst>
          </p:cNvPr>
          <p:cNvSpPr>
            <a:spLocks noGrp="1"/>
          </p:cNvSpPr>
          <p:nvPr>
            <p:ph type="pic" sz="quarter" idx="16"/>
          </p:nvPr>
        </p:nvSpPr>
        <p:spPr>
          <a:xfrm>
            <a:off x="0" y="793"/>
            <a:ext cx="4664054" cy="6843713"/>
          </a:xfrm>
          <a:solidFill>
            <a:srgbClr val="F5F1EB"/>
          </a:solidFill>
        </p:spPr>
        <p:txBody>
          <a:bodyPr anchor="ctr" anchorCtr="0">
            <a:normAutofit/>
          </a:bodyPr>
          <a:lstStyle>
            <a:lvl1pPr marL="0" indent="0">
              <a:buNone/>
              <a:defRPr sz="1198" b="0" i="0">
                <a:noFill/>
                <a:latin typeface="TID UI" panose="02000503000000020004" pitchFamily="2" charset="0"/>
              </a:defRPr>
            </a:lvl1pPr>
          </a:lstStyle>
          <a:p>
            <a:r>
              <a:rPr lang="nb-NO" dirty="0" err="1"/>
              <a:t>Klicka</a:t>
            </a:r>
            <a:r>
              <a:rPr lang="nb-NO" dirty="0"/>
              <a:t> på </a:t>
            </a:r>
            <a:r>
              <a:rPr lang="nb-NO" dirty="0" err="1"/>
              <a:t>ikonen</a:t>
            </a:r>
            <a:r>
              <a:rPr lang="nb-NO" dirty="0"/>
              <a:t> </a:t>
            </a:r>
            <a:r>
              <a:rPr lang="nb-NO" dirty="0" err="1"/>
              <a:t>för</a:t>
            </a:r>
            <a:r>
              <a:rPr lang="nb-NO" dirty="0"/>
              <a:t> att </a:t>
            </a:r>
            <a:r>
              <a:rPr lang="nb-NO" dirty="0" err="1"/>
              <a:t>lägga</a:t>
            </a:r>
            <a:r>
              <a:rPr lang="nb-NO" dirty="0"/>
              <a:t> </a:t>
            </a:r>
            <a:r>
              <a:rPr lang="nb-NO" dirty="0" err="1"/>
              <a:t>till</a:t>
            </a:r>
            <a:r>
              <a:rPr lang="nb-NO" dirty="0"/>
              <a:t> en bild</a:t>
            </a:r>
          </a:p>
        </p:txBody>
      </p:sp>
      <p:pic>
        <p:nvPicPr>
          <p:cNvPr id="12" name="Grafikk 11">
            <a:extLst>
              <a:ext uri="{FF2B5EF4-FFF2-40B4-BE49-F238E27FC236}">
                <a16:creationId xmlns:a16="http://schemas.microsoft.com/office/drawing/2014/main" id="{1EB043B9-4396-C4C6-D9A5-46CAB0E4CA6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6190" y="6163758"/>
            <a:ext cx="394658" cy="339491"/>
          </a:xfrm>
          <a:prstGeom prst="rect">
            <a:avLst/>
          </a:prstGeom>
        </p:spPr>
      </p:pic>
      <p:sp>
        <p:nvSpPr>
          <p:cNvPr id="15" name="Plassholder for lysbildenummer 10">
            <a:extLst>
              <a:ext uri="{FF2B5EF4-FFF2-40B4-BE49-F238E27FC236}">
                <a16:creationId xmlns:a16="http://schemas.microsoft.com/office/drawing/2014/main" id="{3D215E5B-BA3A-7D14-C150-BB69948E310D}"/>
              </a:ext>
            </a:extLst>
          </p:cNvPr>
          <p:cNvSpPr>
            <a:spLocks noGrp="1"/>
          </p:cNvSpPr>
          <p:nvPr>
            <p:ph type="sldNum" sz="quarter" idx="19"/>
          </p:nvPr>
        </p:nvSpPr>
        <p:spPr>
          <a:xfrm>
            <a:off x="11318117" y="288587"/>
            <a:ext cx="546043" cy="190618"/>
          </a:xfrm>
        </p:spPr>
        <p:txBody>
          <a:bodyPr wrap="square" anchor="b" anchorCtr="0">
            <a:noAutofit/>
          </a:bodyPr>
          <a:lstStyle>
            <a:lvl1pPr algn="r">
              <a:defRPr b="0" i="0">
                <a:latin typeface="TID UI" panose="02000503000000020004" pitchFamily="2" charset="0"/>
              </a:defRPr>
            </a:lvl1pPr>
          </a:lstStyle>
          <a:p>
            <a:fld id="{6D65A19B-F501-47C9-98E5-3946BFE4C503}" type="slidenum">
              <a:rPr lang="nb-NO" smtClean="0"/>
              <a:pPr/>
              <a:t>‹#›</a:t>
            </a:fld>
            <a:endParaRPr lang="nb-NO" dirty="0"/>
          </a:p>
        </p:txBody>
      </p:sp>
      <p:sp>
        <p:nvSpPr>
          <p:cNvPr id="4" name="Title 3">
            <a:extLst>
              <a:ext uri="{FF2B5EF4-FFF2-40B4-BE49-F238E27FC236}">
                <a16:creationId xmlns:a16="http://schemas.microsoft.com/office/drawing/2014/main" id="{292E5511-B37E-BD06-81A4-A61031DC91A7}"/>
              </a:ext>
            </a:extLst>
          </p:cNvPr>
          <p:cNvSpPr>
            <a:spLocks noGrp="1"/>
          </p:cNvSpPr>
          <p:nvPr>
            <p:ph type="title"/>
          </p:nvPr>
        </p:nvSpPr>
        <p:spPr>
          <a:xfrm>
            <a:off x="5302293" y="1213519"/>
            <a:ext cx="6551042" cy="491417"/>
          </a:xfrm>
        </p:spPr>
        <p:txBody>
          <a:bodyPr/>
          <a:lstStyle/>
          <a:p>
            <a:r>
              <a:rPr lang="en-GB" dirty="0"/>
              <a:t>Click to edit Master title style</a:t>
            </a:r>
            <a:endParaRPr lang="nb-NO" dirty="0"/>
          </a:p>
        </p:txBody>
      </p:sp>
      <p:sp>
        <p:nvSpPr>
          <p:cNvPr id="6" name="Text Placeholder 5">
            <a:extLst>
              <a:ext uri="{FF2B5EF4-FFF2-40B4-BE49-F238E27FC236}">
                <a16:creationId xmlns:a16="http://schemas.microsoft.com/office/drawing/2014/main" id="{29DF0AAD-E684-8D59-7DEA-B0F814D28C52}"/>
              </a:ext>
            </a:extLst>
          </p:cNvPr>
          <p:cNvSpPr>
            <a:spLocks noGrp="1"/>
          </p:cNvSpPr>
          <p:nvPr>
            <p:ph type="body" sz="quarter" idx="22"/>
          </p:nvPr>
        </p:nvSpPr>
        <p:spPr>
          <a:xfrm>
            <a:off x="5308430" y="1976438"/>
            <a:ext cx="6548608" cy="413543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nb-NO" dirty="0"/>
          </a:p>
        </p:txBody>
      </p:sp>
    </p:spTree>
    <p:extLst>
      <p:ext uri="{BB962C8B-B14F-4D97-AF65-F5344CB8AC3E}">
        <p14:creationId xmlns:p14="http://schemas.microsoft.com/office/powerpoint/2010/main" val="3530242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slide - Standard">
    <p:bg>
      <p:bgPr>
        <a:solidFill>
          <a:srgbClr val="F3F4F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0005" y="1884320"/>
            <a:ext cx="5425995" cy="1537536"/>
          </a:xfrm>
        </p:spPr>
        <p:txBody>
          <a:bodyPr anchor="b" anchorCtr="0">
            <a:normAutofit/>
          </a:bodyPr>
          <a:lstStyle>
            <a:lvl1pPr algn="l">
              <a:lnSpc>
                <a:spcPct val="100000"/>
              </a:lnSpc>
              <a:spcBef>
                <a:spcPts val="0"/>
              </a:spcBef>
              <a:defRPr sz="4790">
                <a:solidFill>
                  <a:schemeClr val="tx2"/>
                </a:solidFill>
              </a:defRPr>
            </a:lvl1pPr>
          </a:lstStyle>
          <a:p>
            <a:r>
              <a:rPr lang="nb-NO" dirty="0"/>
              <a:t>Plass til din </a:t>
            </a:r>
            <a:br>
              <a:rPr lang="nb-NO" dirty="0"/>
            </a:br>
            <a:r>
              <a:rPr lang="nb-NO" dirty="0"/>
              <a:t>tittel her</a:t>
            </a:r>
          </a:p>
        </p:txBody>
      </p:sp>
      <p:sp>
        <p:nvSpPr>
          <p:cNvPr id="3" name="Subtitle 2"/>
          <p:cNvSpPr>
            <a:spLocks noGrp="1"/>
          </p:cNvSpPr>
          <p:nvPr>
            <p:ph type="subTitle" idx="1" hasCustomPrompt="1"/>
          </p:nvPr>
        </p:nvSpPr>
        <p:spPr>
          <a:xfrm>
            <a:off x="670005" y="3550529"/>
            <a:ext cx="5425995" cy="601473"/>
          </a:xfrm>
        </p:spPr>
        <p:txBody>
          <a:bodyPr>
            <a:noAutofit/>
          </a:bodyPr>
          <a:lstStyle>
            <a:lvl1pPr marL="0" indent="0" algn="l">
              <a:lnSpc>
                <a:spcPct val="110000"/>
              </a:lnSpc>
              <a:spcBef>
                <a:spcPts val="0"/>
              </a:spcBef>
              <a:buNone/>
              <a:defRPr sz="2695" b="0" i="0">
                <a:solidFill>
                  <a:srgbClr val="6D7196"/>
                </a:solidFill>
                <a:latin typeface="TID UI" panose="02000503000000020004" pitchFamily="2" charset="0"/>
              </a:defRPr>
            </a:lvl1pPr>
            <a:lvl2pPr marL="456263" indent="0" algn="ctr">
              <a:buNone/>
              <a:defRPr sz="1996"/>
            </a:lvl2pPr>
            <a:lvl3pPr marL="912526" indent="0" algn="ctr">
              <a:buNone/>
              <a:defRPr sz="1796"/>
            </a:lvl3pPr>
            <a:lvl4pPr marL="1368788" indent="0" algn="ctr">
              <a:buNone/>
              <a:defRPr sz="1597"/>
            </a:lvl4pPr>
            <a:lvl5pPr marL="1825051" indent="0" algn="ctr">
              <a:buNone/>
              <a:defRPr sz="1597"/>
            </a:lvl5pPr>
            <a:lvl6pPr marL="2281314" indent="0" algn="ctr">
              <a:buNone/>
              <a:defRPr sz="1597"/>
            </a:lvl6pPr>
            <a:lvl7pPr marL="2737577" indent="0" algn="ctr">
              <a:buNone/>
              <a:defRPr sz="1597"/>
            </a:lvl7pPr>
            <a:lvl8pPr marL="3193840" indent="0" algn="ctr">
              <a:buNone/>
              <a:defRPr sz="1597"/>
            </a:lvl8pPr>
            <a:lvl9pPr marL="3650101" indent="0" algn="ctr">
              <a:buNone/>
              <a:defRPr sz="1597"/>
            </a:lvl9pPr>
          </a:lstStyle>
          <a:p>
            <a:r>
              <a:rPr lang="nb-NO" dirty="0" err="1"/>
              <a:t>Click</a:t>
            </a:r>
            <a:r>
              <a:rPr lang="nb-NO" dirty="0"/>
              <a:t> to </a:t>
            </a:r>
            <a:r>
              <a:rPr lang="nb-NO" dirty="0" err="1"/>
              <a:t>add</a:t>
            </a:r>
            <a:r>
              <a:rPr lang="nb-NO" dirty="0"/>
              <a:t> </a:t>
            </a:r>
            <a:r>
              <a:rPr lang="nb-NO" dirty="0" err="1"/>
              <a:t>subtitle</a:t>
            </a:r>
            <a:endParaRPr lang="nb-NO" dirty="0"/>
          </a:p>
        </p:txBody>
      </p:sp>
      <p:pic>
        <p:nvPicPr>
          <p:cNvPr id="11" name="Grafikk 10">
            <a:extLst>
              <a:ext uri="{FF2B5EF4-FFF2-40B4-BE49-F238E27FC236}">
                <a16:creationId xmlns:a16="http://schemas.microsoft.com/office/drawing/2014/main" id="{B1701389-CECB-B998-6EF3-0E893064D29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52014" y="1053650"/>
            <a:ext cx="4315697" cy="4306426"/>
          </a:xfrm>
          <a:prstGeom prst="rect">
            <a:avLst/>
          </a:prstGeom>
        </p:spPr>
      </p:pic>
      <p:pic>
        <p:nvPicPr>
          <p:cNvPr id="6" name="Grafikk 5">
            <a:extLst>
              <a:ext uri="{FF2B5EF4-FFF2-40B4-BE49-F238E27FC236}">
                <a16:creationId xmlns:a16="http://schemas.microsoft.com/office/drawing/2014/main" id="{6B1E9B2A-3276-2D89-DFA7-06596D39372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83993" y="6169475"/>
            <a:ext cx="1580385" cy="339491"/>
          </a:xfrm>
          <a:prstGeom prst="rect">
            <a:avLst/>
          </a:prstGeom>
        </p:spPr>
      </p:pic>
      <p:sp>
        <p:nvSpPr>
          <p:cNvPr id="9" name="Plassholder for tekst 8">
            <a:extLst>
              <a:ext uri="{FF2B5EF4-FFF2-40B4-BE49-F238E27FC236}">
                <a16:creationId xmlns:a16="http://schemas.microsoft.com/office/drawing/2014/main" id="{43C48362-3C50-5FCE-0F65-92C41E8C8C2C}"/>
              </a:ext>
            </a:extLst>
          </p:cNvPr>
          <p:cNvSpPr>
            <a:spLocks noGrp="1"/>
          </p:cNvSpPr>
          <p:nvPr>
            <p:ph type="body" sz="quarter" idx="10" hasCustomPrompt="1"/>
          </p:nvPr>
        </p:nvSpPr>
        <p:spPr>
          <a:xfrm>
            <a:off x="669969" y="5659571"/>
            <a:ext cx="5425995" cy="840372"/>
          </a:xfrm>
        </p:spPr>
        <p:txBody>
          <a:bodyPr anchor="b" anchorCtr="0">
            <a:normAutofit/>
          </a:bodyPr>
          <a:lstStyle>
            <a:lvl1pPr marL="0" indent="0">
              <a:buNone/>
              <a:defRPr sz="1597" baseline="0">
                <a:solidFill>
                  <a:srgbClr val="6D7196"/>
                </a:solidFill>
                <a:latin typeface="TID UI" panose="02000503000000020004" pitchFamily="2" charset="0"/>
              </a:defRPr>
            </a:lvl1pPr>
          </a:lstStyle>
          <a:p>
            <a:pPr lvl="0"/>
            <a:r>
              <a:rPr lang="nb-NO" dirty="0"/>
              <a:t>Navn / dato / versjonsnummer</a:t>
            </a:r>
          </a:p>
        </p:txBody>
      </p:sp>
    </p:spTree>
    <p:extLst>
      <p:ext uri="{BB962C8B-B14F-4D97-AF65-F5344CB8AC3E}">
        <p14:creationId xmlns:p14="http://schemas.microsoft.com/office/powerpoint/2010/main" val="2456041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lde høyre">
    <p:bg>
      <p:bgPr>
        <a:solidFill>
          <a:schemeClr val="bg1"/>
        </a:solidFill>
        <a:effectLst/>
      </p:bgPr>
    </p:bg>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C3B9A300-EFB9-410E-4386-A60E3DA2A5C9}"/>
              </a:ext>
            </a:extLst>
          </p:cNvPr>
          <p:cNvSpPr>
            <a:spLocks noGrp="1"/>
          </p:cNvSpPr>
          <p:nvPr>
            <p:ph type="pic" sz="quarter" idx="16"/>
          </p:nvPr>
        </p:nvSpPr>
        <p:spPr>
          <a:xfrm>
            <a:off x="7511695" y="0"/>
            <a:ext cx="4680305" cy="6843713"/>
          </a:xfrm>
          <a:solidFill>
            <a:srgbClr val="F9F6F0"/>
          </a:solidFill>
        </p:spPr>
        <p:txBody>
          <a:bodyPr anchor="ctr" anchorCtr="0">
            <a:normAutofit/>
          </a:bodyPr>
          <a:lstStyle>
            <a:lvl1pPr marL="0" indent="0">
              <a:buNone/>
              <a:defRPr sz="1198" b="0" i="0">
                <a:noFill/>
                <a:latin typeface="TID UI" panose="02000503000000020004" pitchFamily="2" charset="0"/>
              </a:defRPr>
            </a:lvl1pPr>
          </a:lstStyle>
          <a:p>
            <a:r>
              <a:rPr lang="nb-NO"/>
              <a:t>Klicka på ikonen för att lägga till en bild</a:t>
            </a:r>
            <a:endParaRPr lang="nb-NO" dirty="0"/>
          </a:p>
        </p:txBody>
      </p:sp>
      <p:sp>
        <p:nvSpPr>
          <p:cNvPr id="3" name="Title 3">
            <a:extLst>
              <a:ext uri="{FF2B5EF4-FFF2-40B4-BE49-F238E27FC236}">
                <a16:creationId xmlns:a16="http://schemas.microsoft.com/office/drawing/2014/main" id="{8FA95BA9-30A5-1708-6DA9-E882A0F51B01}"/>
              </a:ext>
            </a:extLst>
          </p:cNvPr>
          <p:cNvSpPr>
            <a:spLocks noGrp="1"/>
          </p:cNvSpPr>
          <p:nvPr>
            <p:ph type="title"/>
          </p:nvPr>
        </p:nvSpPr>
        <p:spPr>
          <a:xfrm>
            <a:off x="658813" y="1213519"/>
            <a:ext cx="6551042" cy="491417"/>
          </a:xfrm>
        </p:spPr>
        <p:txBody>
          <a:bodyPr/>
          <a:lstStyle/>
          <a:p>
            <a:r>
              <a:rPr lang="en-GB" dirty="0"/>
              <a:t>Click to edit Master title style</a:t>
            </a:r>
            <a:endParaRPr lang="nb-NO" dirty="0"/>
          </a:p>
        </p:txBody>
      </p:sp>
      <p:sp>
        <p:nvSpPr>
          <p:cNvPr id="5" name="Text Placeholder 5">
            <a:extLst>
              <a:ext uri="{FF2B5EF4-FFF2-40B4-BE49-F238E27FC236}">
                <a16:creationId xmlns:a16="http://schemas.microsoft.com/office/drawing/2014/main" id="{349C3E20-1A14-AD0E-B588-2178EF7B2BE9}"/>
              </a:ext>
            </a:extLst>
          </p:cNvPr>
          <p:cNvSpPr>
            <a:spLocks noGrp="1"/>
          </p:cNvSpPr>
          <p:nvPr>
            <p:ph type="body" sz="quarter" idx="22"/>
          </p:nvPr>
        </p:nvSpPr>
        <p:spPr>
          <a:xfrm>
            <a:off x="664950" y="1976438"/>
            <a:ext cx="6548608" cy="413543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nb-NO" dirty="0"/>
          </a:p>
        </p:txBody>
      </p:sp>
    </p:spTree>
    <p:extLst>
      <p:ext uri="{BB962C8B-B14F-4D97-AF65-F5344CB8AC3E}">
        <p14:creationId xmlns:p14="http://schemas.microsoft.com/office/powerpoint/2010/main" val="319428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ildeslide, liten tekst">
    <p:bg>
      <p:bgPr>
        <a:solidFill>
          <a:schemeClr val="bg1"/>
        </a:solidFill>
        <a:effectLst/>
      </p:bgPr>
    </p:bg>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C3B9A300-EFB9-410E-4386-A60E3DA2A5C9}"/>
              </a:ext>
            </a:extLst>
          </p:cNvPr>
          <p:cNvSpPr>
            <a:spLocks noGrp="1"/>
          </p:cNvSpPr>
          <p:nvPr>
            <p:ph type="pic" sz="quarter" idx="16"/>
          </p:nvPr>
        </p:nvSpPr>
        <p:spPr>
          <a:xfrm>
            <a:off x="3938954" y="0"/>
            <a:ext cx="8253046" cy="6856387"/>
          </a:xfrm>
          <a:solidFill>
            <a:srgbClr val="E1F3FF"/>
          </a:solidFill>
        </p:spPr>
        <p:txBody>
          <a:bodyPr anchor="ctr" anchorCtr="0">
            <a:normAutofit/>
          </a:bodyPr>
          <a:lstStyle>
            <a:lvl1pPr marL="0" indent="0">
              <a:buNone/>
              <a:defRPr sz="1198" b="0" i="0">
                <a:noFill/>
                <a:latin typeface="TID UI" panose="02000503000000020004" pitchFamily="2" charset="0"/>
              </a:defRPr>
            </a:lvl1pPr>
          </a:lstStyle>
          <a:p>
            <a:r>
              <a:rPr lang="nb-NO" dirty="0" err="1"/>
              <a:t>Klicka</a:t>
            </a:r>
            <a:r>
              <a:rPr lang="nb-NO" dirty="0"/>
              <a:t> på </a:t>
            </a:r>
            <a:r>
              <a:rPr lang="nb-NO" dirty="0" err="1"/>
              <a:t>ikonen</a:t>
            </a:r>
            <a:r>
              <a:rPr lang="nb-NO" dirty="0"/>
              <a:t> </a:t>
            </a:r>
            <a:r>
              <a:rPr lang="nb-NO" dirty="0" err="1"/>
              <a:t>för</a:t>
            </a:r>
            <a:r>
              <a:rPr lang="nb-NO" dirty="0"/>
              <a:t> att </a:t>
            </a:r>
            <a:r>
              <a:rPr lang="nb-NO" dirty="0" err="1"/>
              <a:t>lägga</a:t>
            </a:r>
            <a:r>
              <a:rPr lang="nb-NO" dirty="0"/>
              <a:t> </a:t>
            </a:r>
            <a:r>
              <a:rPr lang="nb-NO" dirty="0" err="1"/>
              <a:t>till</a:t>
            </a:r>
            <a:r>
              <a:rPr lang="nb-NO" dirty="0"/>
              <a:t> en bild</a:t>
            </a:r>
          </a:p>
        </p:txBody>
      </p:sp>
      <p:sp>
        <p:nvSpPr>
          <p:cNvPr id="15" name="Plassholder for lysbildenummer 10">
            <a:extLst>
              <a:ext uri="{FF2B5EF4-FFF2-40B4-BE49-F238E27FC236}">
                <a16:creationId xmlns:a16="http://schemas.microsoft.com/office/drawing/2014/main" id="{3D215E5B-BA3A-7D14-C150-BB69948E310D}"/>
              </a:ext>
            </a:extLst>
          </p:cNvPr>
          <p:cNvSpPr>
            <a:spLocks noGrp="1"/>
          </p:cNvSpPr>
          <p:nvPr>
            <p:ph type="sldNum" sz="quarter" idx="19"/>
          </p:nvPr>
        </p:nvSpPr>
        <p:spPr>
          <a:xfrm>
            <a:off x="11318117" y="340464"/>
            <a:ext cx="546043" cy="190618"/>
          </a:xfrm>
        </p:spPr>
        <p:txBody>
          <a:bodyPr wrap="square" anchor="b" anchorCtr="0">
            <a:noAutofit/>
          </a:bodyPr>
          <a:lstStyle>
            <a:lvl1pPr algn="r">
              <a:defRPr b="0" i="0">
                <a:latin typeface="TID UI" panose="02000503000000020004" pitchFamily="2" charset="0"/>
              </a:defRPr>
            </a:lvl1pPr>
          </a:lstStyle>
          <a:p>
            <a:fld id="{6D65A19B-F501-47C9-98E5-3946BFE4C503}" type="slidenum">
              <a:rPr lang="nb-NO" smtClean="0"/>
              <a:pPr/>
              <a:t>‹#›</a:t>
            </a:fld>
            <a:endParaRPr lang="nb-NO" dirty="0"/>
          </a:p>
        </p:txBody>
      </p:sp>
      <p:pic>
        <p:nvPicPr>
          <p:cNvPr id="4" name="Grafikk 11">
            <a:extLst>
              <a:ext uri="{FF2B5EF4-FFF2-40B4-BE49-F238E27FC236}">
                <a16:creationId xmlns:a16="http://schemas.microsoft.com/office/drawing/2014/main" id="{25F1DE26-AA84-45AF-615E-D5FE8C2B6B6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6190" y="6163758"/>
            <a:ext cx="394658" cy="339491"/>
          </a:xfrm>
          <a:prstGeom prst="rect">
            <a:avLst/>
          </a:prstGeom>
        </p:spPr>
      </p:pic>
      <p:sp>
        <p:nvSpPr>
          <p:cNvPr id="5" name="Content Placeholder 4">
            <a:extLst>
              <a:ext uri="{FF2B5EF4-FFF2-40B4-BE49-F238E27FC236}">
                <a16:creationId xmlns:a16="http://schemas.microsoft.com/office/drawing/2014/main" id="{89514F14-545C-FAA4-E072-4B83E40834D0}"/>
              </a:ext>
            </a:extLst>
          </p:cNvPr>
          <p:cNvSpPr>
            <a:spLocks noGrp="1"/>
          </p:cNvSpPr>
          <p:nvPr>
            <p:ph sz="quarter" idx="21"/>
          </p:nvPr>
        </p:nvSpPr>
        <p:spPr>
          <a:xfrm>
            <a:off x="331788" y="1976086"/>
            <a:ext cx="3271837" cy="4527902"/>
          </a:xfrm>
        </p:spPr>
        <p:txBody>
          <a:bodyPr>
            <a:normAutofit/>
          </a:bodyPr>
          <a:lstStyle>
            <a:lvl1pPr marL="0" indent="0">
              <a:buNone/>
              <a:defRPr sz="1600">
                <a:latin typeface="+mn-lt"/>
              </a:defRPr>
            </a:lvl1pPr>
            <a:lvl2pPr>
              <a:defRPr sz="1400">
                <a:latin typeface="+mn-lt"/>
              </a:defRPr>
            </a:lvl2pPr>
            <a:lvl3pPr>
              <a:defRPr sz="1200">
                <a:latin typeface="+mn-lt"/>
              </a:defRPr>
            </a:lvl3pPr>
            <a:lvl4pPr>
              <a:defRPr sz="1000">
                <a:latin typeface="+mn-lt"/>
              </a:defRPr>
            </a:lvl4pPr>
            <a:lvl5pPr>
              <a:defRPr sz="8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8" name="Title 7">
            <a:extLst>
              <a:ext uri="{FF2B5EF4-FFF2-40B4-BE49-F238E27FC236}">
                <a16:creationId xmlns:a16="http://schemas.microsoft.com/office/drawing/2014/main" id="{CE4058BB-E687-8E13-95A3-1A0CDB0882E3}"/>
              </a:ext>
            </a:extLst>
          </p:cNvPr>
          <p:cNvSpPr>
            <a:spLocks noGrp="1"/>
          </p:cNvSpPr>
          <p:nvPr>
            <p:ph type="title"/>
          </p:nvPr>
        </p:nvSpPr>
        <p:spPr>
          <a:xfrm>
            <a:off x="334963" y="1213519"/>
            <a:ext cx="3268662" cy="491417"/>
          </a:xfrm>
        </p:spPr>
        <p:txBody>
          <a:bodyPr/>
          <a:lstStyle>
            <a:lvl1pPr>
              <a:defRPr sz="2400"/>
            </a:lvl1pPr>
          </a:lstStyle>
          <a:p>
            <a:r>
              <a:rPr lang="en-US" dirty="0"/>
              <a:t>Click to edit Master title style</a:t>
            </a:r>
            <a:endParaRPr lang="sv-SE" dirty="0"/>
          </a:p>
        </p:txBody>
      </p:sp>
    </p:spTree>
    <p:extLst>
      <p:ext uri="{BB962C8B-B14F-4D97-AF65-F5344CB8AC3E}">
        <p14:creationId xmlns:p14="http://schemas.microsoft.com/office/powerpoint/2010/main" val="2599273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all og illustrasjon">
    <p:bg>
      <p:bgPr>
        <a:solidFill>
          <a:srgbClr val="EBF5FF"/>
        </a:solidFill>
        <a:effectLst/>
      </p:bgPr>
    </p:bg>
    <p:spTree>
      <p:nvGrpSpPr>
        <p:cNvPr id="1" name=""/>
        <p:cNvGrpSpPr/>
        <p:nvPr/>
      </p:nvGrpSpPr>
      <p:grpSpPr>
        <a:xfrm>
          <a:off x="0" y="0"/>
          <a:ext cx="0" cy="0"/>
          <a:chOff x="0" y="0"/>
          <a:chExt cx="0" cy="0"/>
        </a:xfrm>
      </p:grpSpPr>
      <p:sp>
        <p:nvSpPr>
          <p:cNvPr id="4" name="Plassholder for lysbildenummer 10">
            <a:extLst>
              <a:ext uri="{FF2B5EF4-FFF2-40B4-BE49-F238E27FC236}">
                <a16:creationId xmlns:a16="http://schemas.microsoft.com/office/drawing/2014/main" id="{1E46A2B9-BE73-1718-BBBE-3E6A45DE8898}"/>
              </a:ext>
            </a:extLst>
          </p:cNvPr>
          <p:cNvSpPr>
            <a:spLocks noGrp="1"/>
          </p:cNvSpPr>
          <p:nvPr>
            <p:ph type="sldNum" sz="quarter" idx="19"/>
          </p:nvPr>
        </p:nvSpPr>
        <p:spPr>
          <a:xfrm>
            <a:off x="11318117" y="288587"/>
            <a:ext cx="546043" cy="190618"/>
          </a:xfrm>
        </p:spPr>
        <p:txBody>
          <a:bodyPr wrap="square" anchor="b" anchorCtr="0">
            <a:noAutofit/>
          </a:bodyPr>
          <a:lstStyle>
            <a:lvl1pPr algn="r">
              <a:defRPr b="0" i="0">
                <a:latin typeface="TID UI" panose="02000503000000020004" pitchFamily="2" charset="0"/>
              </a:defRPr>
            </a:lvl1pPr>
          </a:lstStyle>
          <a:p>
            <a:fld id="{6D65A19B-F501-47C9-98E5-3946BFE4C503}" type="slidenum">
              <a:rPr lang="nb-NO" smtClean="0"/>
              <a:pPr/>
              <a:t>‹#›</a:t>
            </a:fld>
            <a:endParaRPr lang="nb-NO" dirty="0"/>
          </a:p>
        </p:txBody>
      </p:sp>
      <p:pic>
        <p:nvPicPr>
          <p:cNvPr id="6" name="Grafikk 5">
            <a:extLst>
              <a:ext uri="{FF2B5EF4-FFF2-40B4-BE49-F238E27FC236}">
                <a16:creationId xmlns:a16="http://schemas.microsoft.com/office/drawing/2014/main" id="{98A09691-10FE-D10D-B809-374474C122B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3151" y="6166789"/>
            <a:ext cx="394658" cy="339491"/>
          </a:xfrm>
          <a:prstGeom prst="rect">
            <a:avLst/>
          </a:prstGeom>
        </p:spPr>
      </p:pic>
      <p:sp>
        <p:nvSpPr>
          <p:cNvPr id="8" name="Title 1">
            <a:extLst>
              <a:ext uri="{FF2B5EF4-FFF2-40B4-BE49-F238E27FC236}">
                <a16:creationId xmlns:a16="http://schemas.microsoft.com/office/drawing/2014/main" id="{AB71A0FD-D9B7-167C-54BE-7C39C15AD3A5}"/>
              </a:ext>
            </a:extLst>
          </p:cNvPr>
          <p:cNvSpPr>
            <a:spLocks noGrp="1"/>
          </p:cNvSpPr>
          <p:nvPr>
            <p:ph type="ctrTitle" hasCustomPrompt="1"/>
          </p:nvPr>
        </p:nvSpPr>
        <p:spPr>
          <a:xfrm>
            <a:off x="6096001" y="3422649"/>
            <a:ext cx="5761808" cy="2366559"/>
          </a:xfrm>
        </p:spPr>
        <p:txBody>
          <a:bodyPr anchor="t" anchorCtr="0">
            <a:normAutofit/>
          </a:bodyPr>
          <a:lstStyle>
            <a:lvl1pPr algn="l">
              <a:lnSpc>
                <a:spcPct val="100000"/>
              </a:lnSpc>
              <a:spcBef>
                <a:spcPts val="0"/>
              </a:spcBef>
              <a:defRPr sz="2745" b="0" i="0" spc="-20" baseline="0">
                <a:solidFill>
                  <a:srgbClr val="6D7196"/>
                </a:solidFill>
                <a:latin typeface="TID UI" panose="02000503000000020004" pitchFamily="2" charset="0"/>
              </a:defRPr>
            </a:lvl1pPr>
          </a:lstStyle>
          <a:p>
            <a:r>
              <a:rPr lang="nb-NO" dirty="0"/>
              <a:t>Periodebilletter solgt i </a:t>
            </a:r>
            <a:br>
              <a:rPr lang="nb-NO" dirty="0"/>
            </a:br>
            <a:r>
              <a:rPr lang="nb-NO" dirty="0"/>
              <a:t>kampanje-perioden</a:t>
            </a:r>
          </a:p>
        </p:txBody>
      </p:sp>
      <p:sp>
        <p:nvSpPr>
          <p:cNvPr id="3" name="Plassholder for bilde 2">
            <a:extLst>
              <a:ext uri="{FF2B5EF4-FFF2-40B4-BE49-F238E27FC236}">
                <a16:creationId xmlns:a16="http://schemas.microsoft.com/office/drawing/2014/main" id="{DD08023D-C75F-A873-47D1-826FBE936317}"/>
              </a:ext>
            </a:extLst>
          </p:cNvPr>
          <p:cNvSpPr>
            <a:spLocks noGrp="1"/>
          </p:cNvSpPr>
          <p:nvPr>
            <p:ph type="pic" sz="quarter" idx="20"/>
          </p:nvPr>
        </p:nvSpPr>
        <p:spPr>
          <a:xfrm>
            <a:off x="672711" y="1119881"/>
            <a:ext cx="4985507" cy="4669328"/>
          </a:xfrm>
          <a:noFill/>
        </p:spPr>
        <p:txBody>
          <a:bodyPr/>
          <a:lstStyle>
            <a:lvl1pPr marL="0" indent="0">
              <a:buNone/>
              <a:defRPr b="0" i="0">
                <a:solidFill>
                  <a:schemeClr val="dk2">
                    <a:alpha val="0"/>
                  </a:schemeClr>
                </a:solidFill>
                <a:latin typeface="TID UI" panose="02000503000000020004" pitchFamily="2" charset="0"/>
              </a:defRPr>
            </a:lvl1pPr>
          </a:lstStyle>
          <a:p>
            <a:r>
              <a:rPr lang="nb-NO" dirty="0"/>
              <a:t>Klicka på ikonen för att lägga till en bild</a:t>
            </a:r>
          </a:p>
        </p:txBody>
      </p:sp>
      <p:sp>
        <p:nvSpPr>
          <p:cNvPr id="5" name="Platshållare för text 4">
            <a:extLst>
              <a:ext uri="{FF2B5EF4-FFF2-40B4-BE49-F238E27FC236}">
                <a16:creationId xmlns:a16="http://schemas.microsoft.com/office/drawing/2014/main" id="{C66D104E-73B1-2233-5AE2-19BBA6179276}"/>
              </a:ext>
            </a:extLst>
          </p:cNvPr>
          <p:cNvSpPr>
            <a:spLocks noGrp="1"/>
          </p:cNvSpPr>
          <p:nvPr>
            <p:ph type="body" sz="quarter" idx="21" hasCustomPrompt="1"/>
          </p:nvPr>
        </p:nvSpPr>
        <p:spPr>
          <a:xfrm>
            <a:off x="6096000" y="1119881"/>
            <a:ext cx="5761809" cy="2116626"/>
          </a:xfrm>
        </p:spPr>
        <p:txBody>
          <a:bodyPr anchor="b">
            <a:normAutofit/>
          </a:bodyPr>
          <a:lstStyle>
            <a:lvl1pPr marL="0" indent="0">
              <a:buNone/>
              <a:defRPr sz="4790" b="1">
                <a:solidFill>
                  <a:schemeClr val="tx2"/>
                </a:solidFill>
                <a:latin typeface="TID UI Semi Bold" panose="02000703000000020004" pitchFamily="50" charset="0"/>
                <a:ea typeface="TID UI Semi Bold" panose="02000703000000020004" pitchFamily="50" charset="0"/>
                <a:cs typeface="TID UI Semi Bold" panose="02000703000000020004" pitchFamily="50" charset="0"/>
              </a:defRPr>
            </a:lvl1pPr>
          </a:lstStyle>
          <a:p>
            <a:pPr lvl="0"/>
            <a:r>
              <a:rPr lang="nb-NO" dirty="0"/>
              <a:t>532 188</a:t>
            </a:r>
          </a:p>
        </p:txBody>
      </p:sp>
    </p:spTree>
    <p:extLst>
      <p:ext uri="{BB962C8B-B14F-4D97-AF65-F5344CB8AC3E}">
        <p14:creationId xmlns:p14="http://schemas.microsoft.com/office/powerpoint/2010/main" val="35454089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ilde helside">
    <p:spTree>
      <p:nvGrpSpPr>
        <p:cNvPr id="1" name=""/>
        <p:cNvGrpSpPr/>
        <p:nvPr/>
      </p:nvGrpSpPr>
      <p:grpSpPr>
        <a:xfrm>
          <a:off x="0" y="0"/>
          <a:ext cx="0" cy="0"/>
          <a:chOff x="0" y="0"/>
          <a:chExt cx="0" cy="0"/>
        </a:xfrm>
      </p:grpSpPr>
      <p:sp>
        <p:nvSpPr>
          <p:cNvPr id="9" name="Plassholder for bilde 8">
            <a:extLst>
              <a:ext uri="{FF2B5EF4-FFF2-40B4-BE49-F238E27FC236}">
                <a16:creationId xmlns:a16="http://schemas.microsoft.com/office/drawing/2014/main" id="{27AE6E39-9D43-441B-9718-0423EEA22FAD}"/>
              </a:ext>
            </a:extLst>
          </p:cNvPr>
          <p:cNvSpPr>
            <a:spLocks noGrp="1"/>
          </p:cNvSpPr>
          <p:nvPr>
            <p:ph type="pic" sz="quarter" idx="13"/>
          </p:nvPr>
        </p:nvSpPr>
        <p:spPr>
          <a:xfrm>
            <a:off x="0" y="0"/>
            <a:ext cx="12202875" cy="6843713"/>
          </a:xfrm>
          <a:solidFill>
            <a:schemeClr val="bg1">
              <a:lumMod val="85000"/>
            </a:schemeClr>
          </a:solidFill>
        </p:spPr>
        <p:txBody>
          <a:bodyPr/>
          <a:lstStyle>
            <a:lvl1pPr>
              <a:defRPr b="0" i="0">
                <a:noFill/>
                <a:latin typeface="TID UI" panose="02000503000000020004" pitchFamily="2" charset="0"/>
              </a:defRPr>
            </a:lvl1pPr>
          </a:lstStyle>
          <a:p>
            <a:r>
              <a:rPr lang="nb-NO"/>
              <a:t>Klicka på ikonen för att lägga till en bild</a:t>
            </a:r>
            <a:endParaRPr lang="nb-NO" dirty="0"/>
          </a:p>
        </p:txBody>
      </p:sp>
      <p:pic>
        <p:nvPicPr>
          <p:cNvPr id="4" name="Grafikk 3">
            <a:extLst>
              <a:ext uri="{FF2B5EF4-FFF2-40B4-BE49-F238E27FC236}">
                <a16:creationId xmlns:a16="http://schemas.microsoft.com/office/drawing/2014/main" id="{6F2A9EE3-2B42-AF5D-AD3C-C0E784CA30D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70995" y="6160452"/>
            <a:ext cx="392390" cy="339491"/>
          </a:xfrm>
          <a:prstGeom prst="rect">
            <a:avLst/>
          </a:prstGeom>
        </p:spPr>
      </p:pic>
    </p:spTree>
    <p:extLst>
      <p:ext uri="{BB962C8B-B14F-4D97-AF65-F5344CB8AC3E}">
        <p14:creationId xmlns:p14="http://schemas.microsoft.com/office/powerpoint/2010/main" val="39290260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ilde helside - tekstboks">
    <p:spTree>
      <p:nvGrpSpPr>
        <p:cNvPr id="1" name=""/>
        <p:cNvGrpSpPr/>
        <p:nvPr/>
      </p:nvGrpSpPr>
      <p:grpSpPr>
        <a:xfrm>
          <a:off x="0" y="0"/>
          <a:ext cx="0" cy="0"/>
          <a:chOff x="0" y="0"/>
          <a:chExt cx="0" cy="0"/>
        </a:xfrm>
      </p:grpSpPr>
      <p:sp>
        <p:nvSpPr>
          <p:cNvPr id="9" name="Plassholder for bilde 8">
            <a:extLst>
              <a:ext uri="{FF2B5EF4-FFF2-40B4-BE49-F238E27FC236}">
                <a16:creationId xmlns:a16="http://schemas.microsoft.com/office/drawing/2014/main" id="{27AE6E39-9D43-441B-9718-0423EEA22FAD}"/>
              </a:ext>
            </a:extLst>
          </p:cNvPr>
          <p:cNvSpPr>
            <a:spLocks noGrp="1"/>
          </p:cNvSpPr>
          <p:nvPr>
            <p:ph type="pic" sz="quarter" idx="13"/>
          </p:nvPr>
        </p:nvSpPr>
        <p:spPr>
          <a:xfrm>
            <a:off x="0" y="0"/>
            <a:ext cx="12202875" cy="6843713"/>
          </a:xfrm>
          <a:solidFill>
            <a:schemeClr val="bg1">
              <a:lumMod val="85000"/>
            </a:schemeClr>
          </a:solidFill>
        </p:spPr>
        <p:txBody>
          <a:bodyPr/>
          <a:lstStyle>
            <a:lvl1pPr>
              <a:defRPr b="0" i="0">
                <a:noFill/>
                <a:latin typeface="TID UI" panose="02000503000000020004" pitchFamily="2" charset="0"/>
              </a:defRPr>
            </a:lvl1pPr>
          </a:lstStyle>
          <a:p>
            <a:r>
              <a:rPr lang="nb-NO"/>
              <a:t>Klicka på ikonen för att lägga till en bild</a:t>
            </a:r>
            <a:endParaRPr lang="nb-NO" dirty="0"/>
          </a:p>
        </p:txBody>
      </p:sp>
      <p:pic>
        <p:nvPicPr>
          <p:cNvPr id="4" name="Grafikk 3">
            <a:extLst>
              <a:ext uri="{FF2B5EF4-FFF2-40B4-BE49-F238E27FC236}">
                <a16:creationId xmlns:a16="http://schemas.microsoft.com/office/drawing/2014/main" id="{6F2A9EE3-2B42-AF5D-AD3C-C0E784CA30D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70995" y="6160452"/>
            <a:ext cx="392390" cy="339491"/>
          </a:xfrm>
          <a:prstGeom prst="rect">
            <a:avLst/>
          </a:prstGeom>
        </p:spPr>
      </p:pic>
      <p:sp>
        <p:nvSpPr>
          <p:cNvPr id="3" name="Content Placeholder 2">
            <a:extLst>
              <a:ext uri="{FF2B5EF4-FFF2-40B4-BE49-F238E27FC236}">
                <a16:creationId xmlns:a16="http://schemas.microsoft.com/office/drawing/2014/main" id="{D0E35859-8332-E82E-3016-425894F38919}"/>
              </a:ext>
            </a:extLst>
          </p:cNvPr>
          <p:cNvSpPr>
            <a:spLocks noGrp="1"/>
          </p:cNvSpPr>
          <p:nvPr>
            <p:ph sz="quarter" idx="14"/>
          </p:nvPr>
        </p:nvSpPr>
        <p:spPr>
          <a:xfrm>
            <a:off x="334963" y="368300"/>
            <a:ext cx="4799745" cy="2563337"/>
          </a:xfrm>
          <a:prstGeom prst="roundRect">
            <a:avLst>
              <a:gd name="adj" fmla="val 8423"/>
            </a:avLst>
          </a:prstGeom>
          <a:solidFill>
            <a:srgbClr val="FFEAE0"/>
          </a:solidFill>
        </p:spPr>
        <p:txBody>
          <a:bodyPr lIns="216000" tIns="216000" rIns="216000" bIns="216000" anchor="ct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Tree>
    <p:extLst>
      <p:ext uri="{BB962C8B-B14F-4D97-AF65-F5344CB8AC3E}">
        <p14:creationId xmlns:p14="http://schemas.microsoft.com/office/powerpoint/2010/main" val="1716132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felter med Illustrasjon">
    <p:bg>
      <p:bgPr>
        <a:solidFill>
          <a:schemeClr val="bg1"/>
        </a:solidFill>
        <a:effectLst/>
      </p:bgPr>
    </p:bg>
    <p:spTree>
      <p:nvGrpSpPr>
        <p:cNvPr id="1" name=""/>
        <p:cNvGrpSpPr/>
        <p:nvPr/>
      </p:nvGrpSpPr>
      <p:grpSpPr>
        <a:xfrm>
          <a:off x="0" y="0"/>
          <a:ext cx="0" cy="0"/>
          <a:chOff x="0" y="0"/>
          <a:chExt cx="0" cy="0"/>
        </a:xfrm>
      </p:grpSpPr>
      <p:sp>
        <p:nvSpPr>
          <p:cNvPr id="9" name="Avrundet rektangel 8">
            <a:extLst>
              <a:ext uri="{FF2B5EF4-FFF2-40B4-BE49-F238E27FC236}">
                <a16:creationId xmlns:a16="http://schemas.microsoft.com/office/drawing/2014/main" id="{D74B0311-FF91-619D-4215-919F55606D2B}"/>
              </a:ext>
            </a:extLst>
          </p:cNvPr>
          <p:cNvSpPr/>
          <p:nvPr userDrawn="1"/>
        </p:nvSpPr>
        <p:spPr>
          <a:xfrm>
            <a:off x="8405577" y="355463"/>
            <a:ext cx="3464965" cy="3013750"/>
          </a:xfrm>
          <a:prstGeom prst="roundRect">
            <a:avLst>
              <a:gd name="adj" fmla="val 43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49" b="0" i="0" dirty="0">
              <a:latin typeface="TID UI" panose="02000503000000020004" pitchFamily="2" charset="0"/>
            </a:endParaRPr>
          </a:p>
        </p:txBody>
      </p:sp>
      <p:sp>
        <p:nvSpPr>
          <p:cNvPr id="8" name="Avrundet rektangel 7">
            <a:extLst>
              <a:ext uri="{FF2B5EF4-FFF2-40B4-BE49-F238E27FC236}">
                <a16:creationId xmlns:a16="http://schemas.microsoft.com/office/drawing/2014/main" id="{24726465-955F-7ACD-5997-6BE5D479A6F3}"/>
              </a:ext>
            </a:extLst>
          </p:cNvPr>
          <p:cNvSpPr/>
          <p:nvPr userDrawn="1"/>
        </p:nvSpPr>
        <p:spPr>
          <a:xfrm>
            <a:off x="4375017" y="355463"/>
            <a:ext cx="3464965" cy="3013750"/>
          </a:xfrm>
          <a:prstGeom prst="roundRect">
            <a:avLst>
              <a:gd name="adj" fmla="val 43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49" b="0" i="0" dirty="0">
              <a:latin typeface="TID UI" panose="02000503000000020004" pitchFamily="2" charset="0"/>
            </a:endParaRPr>
          </a:p>
        </p:txBody>
      </p:sp>
      <p:sp>
        <p:nvSpPr>
          <p:cNvPr id="7" name="Avrundet rektangel 6">
            <a:extLst>
              <a:ext uri="{FF2B5EF4-FFF2-40B4-BE49-F238E27FC236}">
                <a16:creationId xmlns:a16="http://schemas.microsoft.com/office/drawing/2014/main" id="{676E3BB7-5333-FA31-76A7-0139A5EF8354}"/>
              </a:ext>
            </a:extLst>
          </p:cNvPr>
          <p:cNvSpPr/>
          <p:nvPr userDrawn="1"/>
        </p:nvSpPr>
        <p:spPr>
          <a:xfrm>
            <a:off x="353242" y="355463"/>
            <a:ext cx="3464965" cy="3013750"/>
          </a:xfrm>
          <a:prstGeom prst="roundRect">
            <a:avLst>
              <a:gd name="adj" fmla="val 43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49" b="0" i="0" dirty="0">
              <a:latin typeface="TID UI" panose="02000503000000020004" pitchFamily="2" charset="0"/>
            </a:endParaRPr>
          </a:p>
        </p:txBody>
      </p:sp>
      <p:pic>
        <p:nvPicPr>
          <p:cNvPr id="5" name="Grafikk 4">
            <a:extLst>
              <a:ext uri="{FF2B5EF4-FFF2-40B4-BE49-F238E27FC236}">
                <a16:creationId xmlns:a16="http://schemas.microsoft.com/office/drawing/2014/main" id="{948C9B9A-5EDF-C7C2-48EA-766DC2FE41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6190" y="6163758"/>
            <a:ext cx="394658" cy="339491"/>
          </a:xfrm>
          <a:prstGeom prst="rect">
            <a:avLst/>
          </a:prstGeom>
        </p:spPr>
      </p:pic>
      <p:sp>
        <p:nvSpPr>
          <p:cNvPr id="2" name="Title 1"/>
          <p:cNvSpPr>
            <a:spLocks noGrp="1"/>
          </p:cNvSpPr>
          <p:nvPr>
            <p:ph type="title"/>
          </p:nvPr>
        </p:nvSpPr>
        <p:spPr>
          <a:xfrm>
            <a:off x="355782" y="3897931"/>
            <a:ext cx="3435369" cy="307135"/>
          </a:xfrm>
        </p:spPr>
        <p:txBody>
          <a:bodyPr>
            <a:spAutoFit/>
          </a:bodyPr>
          <a:lstStyle>
            <a:lvl1pPr>
              <a:lnSpc>
                <a:spcPct val="100000"/>
              </a:lnSpc>
              <a:defRPr sz="1996" spc="-30" baseline="0">
                <a:solidFill>
                  <a:schemeClr val="tx2"/>
                </a:solidFill>
                <a:latin typeface="+mj-lt"/>
              </a:defRPr>
            </a:lvl1pPr>
          </a:lstStyle>
          <a:p>
            <a:endParaRPr lang="nb-NO" dirty="0"/>
          </a:p>
        </p:txBody>
      </p:sp>
      <p:sp>
        <p:nvSpPr>
          <p:cNvPr id="28" name="Plassholder for tekst 27">
            <a:extLst>
              <a:ext uri="{FF2B5EF4-FFF2-40B4-BE49-F238E27FC236}">
                <a16:creationId xmlns:a16="http://schemas.microsoft.com/office/drawing/2014/main" id="{95571738-59BA-6C11-2C6C-344D7020245A}"/>
              </a:ext>
            </a:extLst>
          </p:cNvPr>
          <p:cNvSpPr>
            <a:spLocks noGrp="1"/>
          </p:cNvSpPr>
          <p:nvPr>
            <p:ph type="body" sz="quarter" idx="38"/>
          </p:nvPr>
        </p:nvSpPr>
        <p:spPr>
          <a:xfrm>
            <a:off x="4371069" y="4472199"/>
            <a:ext cx="3449862" cy="1669304"/>
          </a:xfrm>
        </p:spPr>
        <p:txBody>
          <a:bodyPr>
            <a:noAutofit/>
          </a:bodyPr>
          <a:lstStyle>
            <a:lvl1pPr marL="0" indent="0">
              <a:lnSpc>
                <a:spcPct val="114000"/>
              </a:lnSpc>
              <a:buNone/>
              <a:tabLst>
                <a:tab pos="415093" algn="l"/>
                <a:tab pos="882469" algn="l"/>
                <a:tab pos="1329249" algn="l"/>
              </a:tabLst>
              <a:defRPr sz="1198" b="0" i="0">
                <a:latin typeface="TID UI" panose="02000503000000020004" pitchFamily="2" charset="0"/>
              </a:defRPr>
            </a:lvl1pPr>
            <a:lvl2pPr>
              <a:defRPr sz="1198"/>
            </a:lvl2pPr>
            <a:lvl3pPr>
              <a:defRPr sz="1198"/>
            </a:lvl3pPr>
            <a:lvl4pPr>
              <a:defRPr sz="1198"/>
            </a:lvl4pPr>
            <a:lvl5pPr>
              <a:defRPr sz="1198"/>
            </a:lvl5pPr>
          </a:lstStyle>
          <a:p>
            <a:pPr lvl="0"/>
            <a:endParaRPr lang="nb-NO" dirty="0"/>
          </a:p>
        </p:txBody>
      </p:sp>
      <p:sp>
        <p:nvSpPr>
          <p:cNvPr id="30" name="Plassholder for tekst 27">
            <a:extLst>
              <a:ext uri="{FF2B5EF4-FFF2-40B4-BE49-F238E27FC236}">
                <a16:creationId xmlns:a16="http://schemas.microsoft.com/office/drawing/2014/main" id="{CF639DD2-BCF7-D666-9062-5A151C33CB34}"/>
              </a:ext>
            </a:extLst>
          </p:cNvPr>
          <p:cNvSpPr>
            <a:spLocks noGrp="1"/>
          </p:cNvSpPr>
          <p:nvPr>
            <p:ph type="body" sz="quarter" idx="39"/>
          </p:nvPr>
        </p:nvSpPr>
        <p:spPr>
          <a:xfrm>
            <a:off x="355782" y="4472199"/>
            <a:ext cx="3449862" cy="1669304"/>
          </a:xfrm>
        </p:spPr>
        <p:txBody>
          <a:bodyPr>
            <a:noAutofit/>
          </a:bodyPr>
          <a:lstStyle>
            <a:lvl1pPr marL="0" indent="0">
              <a:lnSpc>
                <a:spcPct val="114000"/>
              </a:lnSpc>
              <a:buNone/>
              <a:tabLst>
                <a:tab pos="415093" algn="l"/>
                <a:tab pos="1329249" algn="l"/>
              </a:tabLst>
              <a:defRPr sz="1198" b="0" i="0">
                <a:latin typeface="TID UI" panose="02000503000000020004" pitchFamily="2" charset="0"/>
              </a:defRPr>
            </a:lvl1pPr>
            <a:lvl2pPr>
              <a:defRPr sz="1198"/>
            </a:lvl2pPr>
            <a:lvl3pPr>
              <a:defRPr sz="1198"/>
            </a:lvl3pPr>
            <a:lvl4pPr>
              <a:defRPr sz="1198"/>
            </a:lvl4pPr>
            <a:lvl5pPr>
              <a:defRPr sz="1198"/>
            </a:lvl5pPr>
          </a:lstStyle>
          <a:p>
            <a:pPr lvl="0"/>
            <a:endParaRPr lang="nb-NO" dirty="0"/>
          </a:p>
        </p:txBody>
      </p:sp>
      <p:sp>
        <p:nvSpPr>
          <p:cNvPr id="31" name="Plassholder for tekst 27">
            <a:extLst>
              <a:ext uri="{FF2B5EF4-FFF2-40B4-BE49-F238E27FC236}">
                <a16:creationId xmlns:a16="http://schemas.microsoft.com/office/drawing/2014/main" id="{D55C6C97-FEFE-F39B-E16C-D33410D3B7F9}"/>
              </a:ext>
            </a:extLst>
          </p:cNvPr>
          <p:cNvSpPr>
            <a:spLocks noGrp="1"/>
          </p:cNvSpPr>
          <p:nvPr>
            <p:ph type="body" sz="quarter" idx="40"/>
          </p:nvPr>
        </p:nvSpPr>
        <p:spPr>
          <a:xfrm>
            <a:off x="8400406" y="4472199"/>
            <a:ext cx="3449862" cy="1669304"/>
          </a:xfrm>
        </p:spPr>
        <p:txBody>
          <a:bodyPr>
            <a:noAutofit/>
          </a:bodyPr>
          <a:lstStyle>
            <a:lvl1pPr marL="0" indent="0">
              <a:lnSpc>
                <a:spcPct val="114000"/>
              </a:lnSpc>
              <a:buNone/>
              <a:tabLst>
                <a:tab pos="415093" algn="l"/>
                <a:tab pos="1329249" algn="l"/>
              </a:tabLst>
              <a:defRPr sz="1198" b="0" i="0">
                <a:latin typeface="TID UI" panose="02000503000000020004" pitchFamily="2" charset="0"/>
              </a:defRPr>
            </a:lvl1pPr>
            <a:lvl2pPr>
              <a:defRPr sz="1198"/>
            </a:lvl2pPr>
            <a:lvl3pPr>
              <a:defRPr sz="1198"/>
            </a:lvl3pPr>
            <a:lvl4pPr>
              <a:defRPr sz="1198"/>
            </a:lvl4pPr>
            <a:lvl5pPr>
              <a:defRPr sz="1198"/>
            </a:lvl5pPr>
          </a:lstStyle>
          <a:p>
            <a:pPr lvl="0"/>
            <a:endParaRPr lang="nb-NO" dirty="0"/>
          </a:p>
        </p:txBody>
      </p:sp>
      <p:sp>
        <p:nvSpPr>
          <p:cNvPr id="11" name="Plassholder for bilde 7">
            <a:extLst>
              <a:ext uri="{FF2B5EF4-FFF2-40B4-BE49-F238E27FC236}">
                <a16:creationId xmlns:a16="http://schemas.microsoft.com/office/drawing/2014/main" id="{F7C962A4-85C0-6512-8598-F9B311D9E5AD}"/>
              </a:ext>
            </a:extLst>
          </p:cNvPr>
          <p:cNvSpPr>
            <a:spLocks noGrp="1"/>
          </p:cNvSpPr>
          <p:nvPr>
            <p:ph type="pic" sz="quarter" idx="44"/>
          </p:nvPr>
        </p:nvSpPr>
        <p:spPr>
          <a:xfrm>
            <a:off x="650715" y="616189"/>
            <a:ext cx="2863607" cy="2482822"/>
          </a:xfrm>
          <a:prstGeom prst="roundRect">
            <a:avLst>
              <a:gd name="adj" fmla="val 4779"/>
            </a:avLst>
          </a:prstGeom>
          <a:solidFill>
            <a:srgbClr val="FAF9F8"/>
          </a:solidFill>
        </p:spPr>
        <p:txBody>
          <a:bodyPr/>
          <a:lstStyle>
            <a:lvl1pPr marL="0" indent="0">
              <a:buNone/>
              <a:defRPr b="0" i="0">
                <a:solidFill>
                  <a:schemeClr val="tx1">
                    <a:lumMod val="50000"/>
                    <a:lumOff val="50000"/>
                  </a:schemeClr>
                </a:solidFill>
                <a:latin typeface="TID UI" panose="02000503000000020004" pitchFamily="2" charset="0"/>
              </a:defRPr>
            </a:lvl1pPr>
          </a:lstStyle>
          <a:p>
            <a:endParaRPr lang="nb-NO" dirty="0"/>
          </a:p>
        </p:txBody>
      </p:sp>
      <p:sp>
        <p:nvSpPr>
          <p:cNvPr id="12" name="Plassholder for bilde 7">
            <a:extLst>
              <a:ext uri="{FF2B5EF4-FFF2-40B4-BE49-F238E27FC236}">
                <a16:creationId xmlns:a16="http://schemas.microsoft.com/office/drawing/2014/main" id="{EB414CD0-4CEB-80D7-C623-9F7842D8B77F}"/>
              </a:ext>
            </a:extLst>
          </p:cNvPr>
          <p:cNvSpPr>
            <a:spLocks noGrp="1"/>
          </p:cNvSpPr>
          <p:nvPr>
            <p:ph type="pic" sz="quarter" idx="45"/>
          </p:nvPr>
        </p:nvSpPr>
        <p:spPr>
          <a:xfrm>
            <a:off x="4690800" y="612341"/>
            <a:ext cx="2863607" cy="2482822"/>
          </a:xfrm>
          <a:prstGeom prst="roundRect">
            <a:avLst>
              <a:gd name="adj" fmla="val 4779"/>
            </a:avLst>
          </a:prstGeom>
          <a:solidFill>
            <a:srgbClr val="FAF9F8"/>
          </a:solidFill>
        </p:spPr>
        <p:txBody>
          <a:bodyPr/>
          <a:lstStyle>
            <a:lvl1pPr marL="0" indent="0">
              <a:buNone/>
              <a:defRPr b="0" i="0">
                <a:solidFill>
                  <a:schemeClr val="tx1">
                    <a:lumMod val="50000"/>
                    <a:lumOff val="50000"/>
                  </a:schemeClr>
                </a:solidFill>
                <a:latin typeface="TID UI" panose="02000503000000020004" pitchFamily="2" charset="0"/>
              </a:defRPr>
            </a:lvl1pPr>
          </a:lstStyle>
          <a:p>
            <a:endParaRPr lang="nb-NO" dirty="0"/>
          </a:p>
        </p:txBody>
      </p:sp>
      <p:sp>
        <p:nvSpPr>
          <p:cNvPr id="13" name="Plassholder for bilde 7">
            <a:extLst>
              <a:ext uri="{FF2B5EF4-FFF2-40B4-BE49-F238E27FC236}">
                <a16:creationId xmlns:a16="http://schemas.microsoft.com/office/drawing/2014/main" id="{7A565A2B-E6F0-8078-7E50-C3B80B7A0AE7}"/>
              </a:ext>
            </a:extLst>
          </p:cNvPr>
          <p:cNvSpPr>
            <a:spLocks noGrp="1"/>
          </p:cNvSpPr>
          <p:nvPr>
            <p:ph type="pic" sz="quarter" idx="46"/>
          </p:nvPr>
        </p:nvSpPr>
        <p:spPr>
          <a:xfrm>
            <a:off x="8721360" y="616190"/>
            <a:ext cx="2863607" cy="2482822"/>
          </a:xfrm>
          <a:prstGeom prst="roundRect">
            <a:avLst>
              <a:gd name="adj" fmla="val 4779"/>
            </a:avLst>
          </a:prstGeom>
          <a:solidFill>
            <a:srgbClr val="FAF9F8"/>
          </a:solidFill>
        </p:spPr>
        <p:txBody>
          <a:bodyPr/>
          <a:lstStyle>
            <a:lvl1pPr marL="0" indent="0">
              <a:buNone/>
              <a:defRPr b="0" i="0">
                <a:solidFill>
                  <a:schemeClr val="tx1">
                    <a:lumMod val="50000"/>
                    <a:lumOff val="50000"/>
                  </a:schemeClr>
                </a:solidFill>
                <a:latin typeface="TID UI" panose="02000503000000020004" pitchFamily="2" charset="0"/>
              </a:defRPr>
            </a:lvl1pPr>
          </a:lstStyle>
          <a:p>
            <a:endParaRPr lang="nb-NO" dirty="0"/>
          </a:p>
        </p:txBody>
      </p:sp>
      <p:sp>
        <p:nvSpPr>
          <p:cNvPr id="17" name="Plassholder for tekst 16">
            <a:extLst>
              <a:ext uri="{FF2B5EF4-FFF2-40B4-BE49-F238E27FC236}">
                <a16:creationId xmlns:a16="http://schemas.microsoft.com/office/drawing/2014/main" id="{7E3ABB62-A885-6243-D615-074BC6579D75}"/>
              </a:ext>
            </a:extLst>
          </p:cNvPr>
          <p:cNvSpPr>
            <a:spLocks noGrp="1"/>
          </p:cNvSpPr>
          <p:nvPr>
            <p:ph type="body" sz="quarter" idx="47"/>
          </p:nvPr>
        </p:nvSpPr>
        <p:spPr>
          <a:xfrm>
            <a:off x="4365512" y="3896386"/>
            <a:ext cx="3474470" cy="307135"/>
          </a:xfrm>
        </p:spPr>
        <p:txBody>
          <a:bodyPr anchor="b" anchorCtr="0">
            <a:spAutoFit/>
          </a:bodyPr>
          <a:lstStyle>
            <a:lvl1pPr marL="0" indent="0">
              <a:lnSpc>
                <a:spcPct val="100000"/>
              </a:lnSpc>
              <a:buFont typeface="+mj-lt"/>
              <a:buNone/>
              <a:defRPr sz="1996" b="0" i="0">
                <a:latin typeface="TID UI Medium" panose="02000503000000020004" pitchFamily="2" charset="0"/>
                <a:ea typeface="TID UI Medium" panose="02000503000000020004" pitchFamily="2" charset="0"/>
                <a:cs typeface="TID UI Medium" panose="02000503000000020004" pitchFamily="2" charset="0"/>
              </a:defRPr>
            </a:lvl1pPr>
            <a:lvl2pPr marL="224550" indent="0">
              <a:buFont typeface="+mj-lt"/>
              <a:buNone/>
              <a:defRPr sz="1996"/>
            </a:lvl2pPr>
            <a:lvl3pPr marL="449100" indent="0">
              <a:buFont typeface="+mj-lt"/>
              <a:buNone/>
              <a:defRPr sz="1996"/>
            </a:lvl3pPr>
            <a:lvl4pPr marL="673650" indent="0">
              <a:buFont typeface="+mj-lt"/>
              <a:buNone/>
              <a:defRPr sz="1996"/>
            </a:lvl4pPr>
            <a:lvl5pPr marL="898200" indent="0">
              <a:buFont typeface="+mj-lt"/>
              <a:buNone/>
              <a:defRPr sz="1996"/>
            </a:lvl5pPr>
          </a:lstStyle>
          <a:p>
            <a:pPr lvl="0"/>
            <a:endParaRPr lang="nb-NO" dirty="0"/>
          </a:p>
        </p:txBody>
      </p:sp>
      <p:sp>
        <p:nvSpPr>
          <p:cNvPr id="18" name="Plassholder for tekst 16">
            <a:extLst>
              <a:ext uri="{FF2B5EF4-FFF2-40B4-BE49-F238E27FC236}">
                <a16:creationId xmlns:a16="http://schemas.microsoft.com/office/drawing/2014/main" id="{908DAB03-12FE-FECA-71EE-5EF3480D5FE2}"/>
              </a:ext>
            </a:extLst>
          </p:cNvPr>
          <p:cNvSpPr>
            <a:spLocks noGrp="1"/>
          </p:cNvSpPr>
          <p:nvPr>
            <p:ph type="body" sz="quarter" idx="48"/>
          </p:nvPr>
        </p:nvSpPr>
        <p:spPr>
          <a:xfrm>
            <a:off x="8414343" y="3891768"/>
            <a:ext cx="3442695" cy="307135"/>
          </a:xfrm>
        </p:spPr>
        <p:txBody>
          <a:bodyPr wrap="square" anchor="b" anchorCtr="0">
            <a:spAutoFit/>
          </a:bodyPr>
          <a:lstStyle>
            <a:lvl1pPr marL="0" indent="0">
              <a:lnSpc>
                <a:spcPct val="100000"/>
              </a:lnSpc>
              <a:buFont typeface="+mj-lt"/>
              <a:buNone/>
              <a:defRPr sz="1996" b="0" i="0">
                <a:latin typeface="TID UI Medium" panose="02000503000000020004" pitchFamily="2" charset="0"/>
                <a:ea typeface="TID UI Medium" panose="02000503000000020004" pitchFamily="2" charset="0"/>
                <a:cs typeface="TID UI Medium" panose="02000503000000020004" pitchFamily="2" charset="0"/>
              </a:defRPr>
            </a:lvl1pPr>
            <a:lvl2pPr marL="224550" indent="0">
              <a:buFont typeface="+mj-lt"/>
              <a:buNone/>
              <a:defRPr sz="1996"/>
            </a:lvl2pPr>
            <a:lvl3pPr marL="449100" indent="0">
              <a:buFont typeface="+mj-lt"/>
              <a:buNone/>
              <a:defRPr sz="1996"/>
            </a:lvl3pPr>
            <a:lvl4pPr marL="673650" indent="0">
              <a:buFont typeface="+mj-lt"/>
              <a:buNone/>
              <a:defRPr sz="1996"/>
            </a:lvl4pPr>
            <a:lvl5pPr marL="898200" indent="0">
              <a:buFont typeface="+mj-lt"/>
              <a:buNone/>
              <a:defRPr sz="1996"/>
            </a:lvl5pPr>
          </a:lstStyle>
          <a:p>
            <a:pPr lvl="0"/>
            <a:endParaRPr lang="nb-NO" dirty="0"/>
          </a:p>
        </p:txBody>
      </p:sp>
    </p:spTree>
    <p:extLst>
      <p:ext uri="{BB962C8B-B14F-4D97-AF65-F5344CB8AC3E}">
        <p14:creationId xmlns:p14="http://schemas.microsoft.com/office/powerpoint/2010/main" val="38741656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felter med bilder">
    <p:bg>
      <p:bgPr>
        <a:solidFill>
          <a:schemeClr val="bg1"/>
        </a:solidFill>
        <a:effectLst/>
      </p:bgPr>
    </p:bg>
    <p:spTree>
      <p:nvGrpSpPr>
        <p:cNvPr id="1" name=""/>
        <p:cNvGrpSpPr/>
        <p:nvPr/>
      </p:nvGrpSpPr>
      <p:grpSpPr>
        <a:xfrm>
          <a:off x="0" y="0"/>
          <a:ext cx="0" cy="0"/>
          <a:chOff x="0" y="0"/>
          <a:chExt cx="0" cy="0"/>
        </a:xfrm>
      </p:grpSpPr>
      <p:pic>
        <p:nvPicPr>
          <p:cNvPr id="5" name="Grafikk 4">
            <a:extLst>
              <a:ext uri="{FF2B5EF4-FFF2-40B4-BE49-F238E27FC236}">
                <a16:creationId xmlns:a16="http://schemas.microsoft.com/office/drawing/2014/main" id="{948C9B9A-5EDF-C7C2-48EA-766DC2FE41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6190" y="6163758"/>
            <a:ext cx="394658" cy="339491"/>
          </a:xfrm>
          <a:prstGeom prst="rect">
            <a:avLst/>
          </a:prstGeom>
        </p:spPr>
      </p:pic>
      <p:sp>
        <p:nvSpPr>
          <p:cNvPr id="2" name="Title 1"/>
          <p:cNvSpPr>
            <a:spLocks noGrp="1"/>
          </p:cNvSpPr>
          <p:nvPr>
            <p:ph type="title"/>
          </p:nvPr>
        </p:nvSpPr>
        <p:spPr>
          <a:xfrm>
            <a:off x="355782" y="3897931"/>
            <a:ext cx="3435369" cy="307135"/>
          </a:xfrm>
        </p:spPr>
        <p:txBody>
          <a:bodyPr>
            <a:spAutoFit/>
          </a:bodyPr>
          <a:lstStyle>
            <a:lvl1pPr>
              <a:lnSpc>
                <a:spcPct val="100000"/>
              </a:lnSpc>
              <a:defRPr sz="1996" spc="-30" baseline="0">
                <a:solidFill>
                  <a:schemeClr val="tx2"/>
                </a:solidFill>
                <a:latin typeface="+mj-lt"/>
              </a:defRPr>
            </a:lvl1pPr>
          </a:lstStyle>
          <a:p>
            <a:endParaRPr lang="nb-NO" dirty="0"/>
          </a:p>
        </p:txBody>
      </p:sp>
      <p:sp>
        <p:nvSpPr>
          <p:cNvPr id="28" name="Plassholder for tekst 27">
            <a:extLst>
              <a:ext uri="{FF2B5EF4-FFF2-40B4-BE49-F238E27FC236}">
                <a16:creationId xmlns:a16="http://schemas.microsoft.com/office/drawing/2014/main" id="{95571738-59BA-6C11-2C6C-344D7020245A}"/>
              </a:ext>
            </a:extLst>
          </p:cNvPr>
          <p:cNvSpPr>
            <a:spLocks noGrp="1"/>
          </p:cNvSpPr>
          <p:nvPr>
            <p:ph type="body" sz="quarter" idx="38"/>
          </p:nvPr>
        </p:nvSpPr>
        <p:spPr>
          <a:xfrm>
            <a:off x="4371069" y="4472199"/>
            <a:ext cx="3449862" cy="1669304"/>
          </a:xfrm>
        </p:spPr>
        <p:txBody>
          <a:bodyPr>
            <a:noAutofit/>
          </a:bodyPr>
          <a:lstStyle>
            <a:lvl1pPr marL="0" indent="0">
              <a:lnSpc>
                <a:spcPct val="114000"/>
              </a:lnSpc>
              <a:buNone/>
              <a:tabLst>
                <a:tab pos="415093" algn="l"/>
                <a:tab pos="1329249" algn="l"/>
              </a:tabLst>
              <a:defRPr sz="1198" b="0" i="0">
                <a:latin typeface="TID UI" panose="02000503000000020004" pitchFamily="2" charset="0"/>
              </a:defRPr>
            </a:lvl1pPr>
            <a:lvl2pPr>
              <a:defRPr sz="1198"/>
            </a:lvl2pPr>
            <a:lvl3pPr>
              <a:defRPr sz="1198"/>
            </a:lvl3pPr>
            <a:lvl4pPr>
              <a:defRPr sz="1198"/>
            </a:lvl4pPr>
            <a:lvl5pPr>
              <a:defRPr sz="1198"/>
            </a:lvl5pPr>
          </a:lstStyle>
          <a:p>
            <a:pPr lvl="0"/>
            <a:endParaRPr lang="nb-NO" dirty="0"/>
          </a:p>
        </p:txBody>
      </p:sp>
      <p:sp>
        <p:nvSpPr>
          <p:cNvPr id="30" name="Plassholder for tekst 27">
            <a:extLst>
              <a:ext uri="{FF2B5EF4-FFF2-40B4-BE49-F238E27FC236}">
                <a16:creationId xmlns:a16="http://schemas.microsoft.com/office/drawing/2014/main" id="{CF639DD2-BCF7-D666-9062-5A151C33CB34}"/>
              </a:ext>
            </a:extLst>
          </p:cNvPr>
          <p:cNvSpPr>
            <a:spLocks noGrp="1"/>
          </p:cNvSpPr>
          <p:nvPr>
            <p:ph type="body" sz="quarter" idx="39"/>
          </p:nvPr>
        </p:nvSpPr>
        <p:spPr>
          <a:xfrm>
            <a:off x="355782" y="4472199"/>
            <a:ext cx="3449862" cy="1669304"/>
          </a:xfrm>
        </p:spPr>
        <p:txBody>
          <a:bodyPr>
            <a:noAutofit/>
          </a:bodyPr>
          <a:lstStyle>
            <a:lvl1pPr marL="0" indent="0">
              <a:lnSpc>
                <a:spcPct val="114000"/>
              </a:lnSpc>
              <a:buNone/>
              <a:tabLst>
                <a:tab pos="415093" algn="l"/>
                <a:tab pos="1329249" algn="l"/>
              </a:tabLst>
              <a:defRPr sz="1198" b="0" i="0">
                <a:latin typeface="TID UI" panose="02000503000000020004" pitchFamily="2" charset="0"/>
              </a:defRPr>
            </a:lvl1pPr>
            <a:lvl2pPr>
              <a:defRPr sz="1198"/>
            </a:lvl2pPr>
            <a:lvl3pPr>
              <a:defRPr sz="1198"/>
            </a:lvl3pPr>
            <a:lvl4pPr>
              <a:defRPr sz="1198"/>
            </a:lvl4pPr>
            <a:lvl5pPr>
              <a:defRPr sz="1198"/>
            </a:lvl5pPr>
          </a:lstStyle>
          <a:p>
            <a:pPr lvl="0"/>
            <a:endParaRPr lang="nb-NO" dirty="0"/>
          </a:p>
        </p:txBody>
      </p:sp>
      <p:sp>
        <p:nvSpPr>
          <p:cNvPr id="31" name="Plassholder for tekst 27">
            <a:extLst>
              <a:ext uri="{FF2B5EF4-FFF2-40B4-BE49-F238E27FC236}">
                <a16:creationId xmlns:a16="http://schemas.microsoft.com/office/drawing/2014/main" id="{D55C6C97-FEFE-F39B-E16C-D33410D3B7F9}"/>
              </a:ext>
            </a:extLst>
          </p:cNvPr>
          <p:cNvSpPr>
            <a:spLocks noGrp="1"/>
          </p:cNvSpPr>
          <p:nvPr>
            <p:ph type="body" sz="quarter" idx="40"/>
          </p:nvPr>
        </p:nvSpPr>
        <p:spPr>
          <a:xfrm>
            <a:off x="8400406" y="4472199"/>
            <a:ext cx="3449862" cy="1669304"/>
          </a:xfrm>
        </p:spPr>
        <p:txBody>
          <a:bodyPr>
            <a:noAutofit/>
          </a:bodyPr>
          <a:lstStyle>
            <a:lvl1pPr marL="0" indent="0">
              <a:lnSpc>
                <a:spcPct val="114000"/>
              </a:lnSpc>
              <a:buNone/>
              <a:tabLst>
                <a:tab pos="415093" algn="l"/>
                <a:tab pos="1329249" algn="l"/>
              </a:tabLst>
              <a:defRPr sz="1198" b="0" i="0">
                <a:latin typeface="TID UI" panose="02000503000000020004" pitchFamily="2" charset="0"/>
              </a:defRPr>
            </a:lvl1pPr>
            <a:lvl2pPr>
              <a:defRPr sz="1198"/>
            </a:lvl2pPr>
            <a:lvl3pPr>
              <a:defRPr sz="1198"/>
            </a:lvl3pPr>
            <a:lvl4pPr>
              <a:defRPr sz="1198"/>
            </a:lvl4pPr>
            <a:lvl5pPr>
              <a:defRPr sz="1198"/>
            </a:lvl5pPr>
          </a:lstStyle>
          <a:p>
            <a:pPr lvl="0"/>
            <a:endParaRPr lang="nb-NO" dirty="0"/>
          </a:p>
        </p:txBody>
      </p:sp>
      <p:sp>
        <p:nvSpPr>
          <p:cNvPr id="11" name="Plassholder for bilde 7">
            <a:extLst>
              <a:ext uri="{FF2B5EF4-FFF2-40B4-BE49-F238E27FC236}">
                <a16:creationId xmlns:a16="http://schemas.microsoft.com/office/drawing/2014/main" id="{F7C962A4-85C0-6512-8598-F9B311D9E5AD}"/>
              </a:ext>
            </a:extLst>
          </p:cNvPr>
          <p:cNvSpPr>
            <a:spLocks noGrp="1"/>
          </p:cNvSpPr>
          <p:nvPr>
            <p:ph type="pic" sz="quarter" idx="44"/>
          </p:nvPr>
        </p:nvSpPr>
        <p:spPr>
          <a:xfrm>
            <a:off x="350035" y="368300"/>
            <a:ext cx="3464965" cy="3054350"/>
          </a:xfrm>
          <a:prstGeom prst="roundRect">
            <a:avLst>
              <a:gd name="adj" fmla="val 4779"/>
            </a:avLst>
          </a:prstGeom>
          <a:solidFill>
            <a:srgbClr val="FAF9F8"/>
          </a:solidFill>
        </p:spPr>
        <p:txBody>
          <a:bodyPr/>
          <a:lstStyle>
            <a:lvl1pPr marL="0" indent="0">
              <a:buNone/>
              <a:defRPr b="0" i="0">
                <a:solidFill>
                  <a:schemeClr val="tx1">
                    <a:lumMod val="50000"/>
                    <a:lumOff val="50000"/>
                  </a:schemeClr>
                </a:solidFill>
                <a:latin typeface="TID UI" panose="02000503000000020004" pitchFamily="2" charset="0"/>
              </a:defRPr>
            </a:lvl1pPr>
          </a:lstStyle>
          <a:p>
            <a:endParaRPr lang="nb-NO" dirty="0"/>
          </a:p>
        </p:txBody>
      </p:sp>
      <p:sp>
        <p:nvSpPr>
          <p:cNvPr id="12" name="Plassholder for bilde 7">
            <a:extLst>
              <a:ext uri="{FF2B5EF4-FFF2-40B4-BE49-F238E27FC236}">
                <a16:creationId xmlns:a16="http://schemas.microsoft.com/office/drawing/2014/main" id="{EB414CD0-4CEB-80D7-C623-9F7842D8B77F}"/>
              </a:ext>
            </a:extLst>
          </p:cNvPr>
          <p:cNvSpPr>
            <a:spLocks noGrp="1"/>
          </p:cNvSpPr>
          <p:nvPr>
            <p:ph type="pic" sz="quarter" idx="45"/>
          </p:nvPr>
        </p:nvSpPr>
        <p:spPr>
          <a:xfrm>
            <a:off x="4390120" y="368300"/>
            <a:ext cx="3464965" cy="3054350"/>
          </a:xfrm>
          <a:prstGeom prst="roundRect">
            <a:avLst>
              <a:gd name="adj" fmla="val 4779"/>
            </a:avLst>
          </a:prstGeom>
          <a:solidFill>
            <a:srgbClr val="FAF9F8"/>
          </a:solidFill>
        </p:spPr>
        <p:txBody>
          <a:bodyPr/>
          <a:lstStyle>
            <a:lvl1pPr marL="0" indent="0">
              <a:buNone/>
              <a:defRPr b="0" i="0">
                <a:solidFill>
                  <a:schemeClr val="tx1">
                    <a:lumMod val="50000"/>
                    <a:lumOff val="50000"/>
                  </a:schemeClr>
                </a:solidFill>
                <a:latin typeface="TID UI" panose="02000503000000020004" pitchFamily="2" charset="0"/>
              </a:defRPr>
            </a:lvl1pPr>
          </a:lstStyle>
          <a:p>
            <a:endParaRPr lang="nb-NO" dirty="0"/>
          </a:p>
        </p:txBody>
      </p:sp>
      <p:sp>
        <p:nvSpPr>
          <p:cNvPr id="13" name="Plassholder for bilde 7">
            <a:extLst>
              <a:ext uri="{FF2B5EF4-FFF2-40B4-BE49-F238E27FC236}">
                <a16:creationId xmlns:a16="http://schemas.microsoft.com/office/drawing/2014/main" id="{7A565A2B-E6F0-8078-7E50-C3B80B7A0AE7}"/>
              </a:ext>
            </a:extLst>
          </p:cNvPr>
          <p:cNvSpPr>
            <a:spLocks noGrp="1"/>
          </p:cNvSpPr>
          <p:nvPr>
            <p:ph type="pic" sz="quarter" idx="46"/>
          </p:nvPr>
        </p:nvSpPr>
        <p:spPr>
          <a:xfrm>
            <a:off x="8392073" y="368300"/>
            <a:ext cx="3464965" cy="3054350"/>
          </a:xfrm>
          <a:prstGeom prst="roundRect">
            <a:avLst>
              <a:gd name="adj" fmla="val 4779"/>
            </a:avLst>
          </a:prstGeom>
          <a:solidFill>
            <a:srgbClr val="FAF9F8"/>
          </a:solidFill>
        </p:spPr>
        <p:txBody>
          <a:bodyPr/>
          <a:lstStyle>
            <a:lvl1pPr marL="0" indent="0">
              <a:buNone/>
              <a:defRPr b="0" i="0">
                <a:solidFill>
                  <a:schemeClr val="tx1">
                    <a:lumMod val="50000"/>
                    <a:lumOff val="50000"/>
                  </a:schemeClr>
                </a:solidFill>
                <a:latin typeface="TID UI" panose="02000503000000020004" pitchFamily="2" charset="0"/>
              </a:defRPr>
            </a:lvl1pPr>
          </a:lstStyle>
          <a:p>
            <a:endParaRPr lang="nb-NO" dirty="0"/>
          </a:p>
        </p:txBody>
      </p:sp>
      <p:sp>
        <p:nvSpPr>
          <p:cNvPr id="17" name="Plassholder for tekst 16">
            <a:extLst>
              <a:ext uri="{FF2B5EF4-FFF2-40B4-BE49-F238E27FC236}">
                <a16:creationId xmlns:a16="http://schemas.microsoft.com/office/drawing/2014/main" id="{7E3ABB62-A885-6243-D615-074BC6579D75}"/>
              </a:ext>
            </a:extLst>
          </p:cNvPr>
          <p:cNvSpPr>
            <a:spLocks noGrp="1"/>
          </p:cNvSpPr>
          <p:nvPr>
            <p:ph type="body" sz="quarter" idx="47"/>
          </p:nvPr>
        </p:nvSpPr>
        <p:spPr>
          <a:xfrm>
            <a:off x="4365512" y="3896386"/>
            <a:ext cx="3474470" cy="307135"/>
          </a:xfrm>
        </p:spPr>
        <p:txBody>
          <a:bodyPr anchor="b" anchorCtr="0">
            <a:spAutoFit/>
          </a:bodyPr>
          <a:lstStyle>
            <a:lvl1pPr marL="0" indent="0">
              <a:lnSpc>
                <a:spcPct val="100000"/>
              </a:lnSpc>
              <a:buFont typeface="+mj-lt"/>
              <a:buNone/>
              <a:defRPr sz="1996" b="0" i="0">
                <a:latin typeface="TID UI Medium" panose="02000503000000020004" pitchFamily="2" charset="0"/>
                <a:ea typeface="TID UI Medium" panose="02000503000000020004" pitchFamily="2" charset="0"/>
                <a:cs typeface="TID UI Medium" panose="02000503000000020004" pitchFamily="2" charset="0"/>
              </a:defRPr>
            </a:lvl1pPr>
            <a:lvl2pPr marL="224550" indent="0">
              <a:buFont typeface="+mj-lt"/>
              <a:buNone/>
              <a:defRPr sz="1996"/>
            </a:lvl2pPr>
            <a:lvl3pPr marL="449100" indent="0">
              <a:buFont typeface="+mj-lt"/>
              <a:buNone/>
              <a:defRPr sz="1996"/>
            </a:lvl3pPr>
            <a:lvl4pPr marL="673650" indent="0">
              <a:buFont typeface="+mj-lt"/>
              <a:buNone/>
              <a:defRPr sz="1996"/>
            </a:lvl4pPr>
            <a:lvl5pPr marL="898200" indent="0">
              <a:buFont typeface="+mj-lt"/>
              <a:buNone/>
              <a:defRPr sz="1996"/>
            </a:lvl5pPr>
          </a:lstStyle>
          <a:p>
            <a:pPr lvl="0"/>
            <a:endParaRPr lang="nb-NO" dirty="0"/>
          </a:p>
        </p:txBody>
      </p:sp>
      <p:sp>
        <p:nvSpPr>
          <p:cNvPr id="18" name="Plassholder for tekst 16">
            <a:extLst>
              <a:ext uri="{FF2B5EF4-FFF2-40B4-BE49-F238E27FC236}">
                <a16:creationId xmlns:a16="http://schemas.microsoft.com/office/drawing/2014/main" id="{908DAB03-12FE-FECA-71EE-5EF3480D5FE2}"/>
              </a:ext>
            </a:extLst>
          </p:cNvPr>
          <p:cNvSpPr>
            <a:spLocks noGrp="1"/>
          </p:cNvSpPr>
          <p:nvPr>
            <p:ph type="body" sz="quarter" idx="48"/>
          </p:nvPr>
        </p:nvSpPr>
        <p:spPr>
          <a:xfrm>
            <a:off x="8414343" y="3891768"/>
            <a:ext cx="3474470" cy="307135"/>
          </a:xfrm>
        </p:spPr>
        <p:txBody>
          <a:bodyPr anchor="b" anchorCtr="0">
            <a:spAutoFit/>
          </a:bodyPr>
          <a:lstStyle>
            <a:lvl1pPr marL="0" indent="0">
              <a:lnSpc>
                <a:spcPct val="100000"/>
              </a:lnSpc>
              <a:buFont typeface="+mj-lt"/>
              <a:buNone/>
              <a:defRPr sz="1996" b="0" i="0">
                <a:latin typeface="TID UI Medium" panose="02000503000000020004" pitchFamily="2" charset="0"/>
                <a:ea typeface="TID UI Medium" panose="02000503000000020004" pitchFamily="2" charset="0"/>
                <a:cs typeface="TID UI Medium" panose="02000503000000020004" pitchFamily="2" charset="0"/>
              </a:defRPr>
            </a:lvl1pPr>
            <a:lvl2pPr marL="224550" indent="0">
              <a:buFont typeface="+mj-lt"/>
              <a:buNone/>
              <a:defRPr sz="1996"/>
            </a:lvl2pPr>
            <a:lvl3pPr marL="449100" indent="0">
              <a:buFont typeface="+mj-lt"/>
              <a:buNone/>
              <a:defRPr sz="1996"/>
            </a:lvl3pPr>
            <a:lvl4pPr marL="673650" indent="0">
              <a:buFont typeface="+mj-lt"/>
              <a:buNone/>
              <a:defRPr sz="1996"/>
            </a:lvl4pPr>
            <a:lvl5pPr marL="898200" indent="0">
              <a:buFont typeface="+mj-lt"/>
              <a:buNone/>
              <a:defRPr sz="1996"/>
            </a:lvl5pPr>
          </a:lstStyle>
          <a:p>
            <a:pPr lvl="0"/>
            <a:endParaRPr lang="nb-NO" dirty="0"/>
          </a:p>
        </p:txBody>
      </p:sp>
    </p:spTree>
    <p:extLst>
      <p:ext uri="{BB962C8B-B14F-4D97-AF65-F5344CB8AC3E}">
        <p14:creationId xmlns:p14="http://schemas.microsoft.com/office/powerpoint/2010/main" val="9780817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innholdsfelt (blå)">
    <p:bg>
      <p:bgPr>
        <a:solidFill>
          <a:schemeClr val="lt1"/>
        </a:solidFill>
        <a:effectLst/>
      </p:bgPr>
    </p:bg>
    <p:spTree>
      <p:nvGrpSpPr>
        <p:cNvPr id="1" name=""/>
        <p:cNvGrpSpPr/>
        <p:nvPr/>
      </p:nvGrpSpPr>
      <p:grpSpPr>
        <a:xfrm>
          <a:off x="0" y="0"/>
          <a:ext cx="0" cy="0"/>
          <a:chOff x="0" y="0"/>
          <a:chExt cx="0" cy="0"/>
        </a:xfrm>
      </p:grpSpPr>
      <p:sp>
        <p:nvSpPr>
          <p:cNvPr id="21" name="Plassholder for tekst 12">
            <a:extLst>
              <a:ext uri="{FF2B5EF4-FFF2-40B4-BE49-F238E27FC236}">
                <a16:creationId xmlns:a16="http://schemas.microsoft.com/office/drawing/2014/main" id="{80714AFC-0B28-43E0-96AA-D2AD51DFB5F9}"/>
              </a:ext>
            </a:extLst>
          </p:cNvPr>
          <p:cNvSpPr>
            <a:spLocks noGrp="1"/>
          </p:cNvSpPr>
          <p:nvPr>
            <p:ph type="body" sz="quarter" idx="24" hasCustomPrompt="1"/>
          </p:nvPr>
        </p:nvSpPr>
        <p:spPr>
          <a:xfrm>
            <a:off x="344272" y="1622041"/>
            <a:ext cx="5657299" cy="4275083"/>
          </a:xfrm>
          <a:prstGeom prst="roundRect">
            <a:avLst>
              <a:gd name="adj" fmla="val 1760"/>
            </a:avLst>
          </a:prstGeom>
          <a:solidFill>
            <a:srgbClr val="F3F4FA"/>
          </a:solidFill>
          <a:ln w="12685" cap="flat">
            <a:noFill/>
            <a:prstDash val="solid"/>
            <a:miter/>
          </a:ln>
          <a:effectLst/>
        </p:spPr>
        <p:txBody>
          <a:bodyPr/>
          <a:lstStyle>
            <a:lvl1pPr marL="0" indent="0">
              <a:buNone/>
              <a:defRPr b="0" i="0">
                <a:solidFill>
                  <a:schemeClr val="bg1"/>
                </a:solidFill>
                <a:latin typeface="TID UI" panose="02000503000000020004" pitchFamily="2" charset="0"/>
              </a:defRPr>
            </a:lvl1pPr>
          </a:lstStyle>
          <a:p>
            <a:pPr lvl="0"/>
            <a:r>
              <a:rPr lang="nb-NO" dirty="0"/>
              <a:t> </a:t>
            </a:r>
          </a:p>
        </p:txBody>
      </p:sp>
      <p:sp>
        <p:nvSpPr>
          <p:cNvPr id="22" name="Plassholder for tekst 12">
            <a:extLst>
              <a:ext uri="{FF2B5EF4-FFF2-40B4-BE49-F238E27FC236}">
                <a16:creationId xmlns:a16="http://schemas.microsoft.com/office/drawing/2014/main" id="{809E7333-D3E7-4270-A967-0DE4D0A18EF2}"/>
              </a:ext>
            </a:extLst>
          </p:cNvPr>
          <p:cNvSpPr>
            <a:spLocks noGrp="1"/>
          </p:cNvSpPr>
          <p:nvPr>
            <p:ph type="body" sz="quarter" idx="25" hasCustomPrompt="1"/>
          </p:nvPr>
        </p:nvSpPr>
        <p:spPr>
          <a:xfrm>
            <a:off x="6183073" y="1620511"/>
            <a:ext cx="5657299" cy="4275083"/>
          </a:xfrm>
          <a:prstGeom prst="roundRect">
            <a:avLst>
              <a:gd name="adj" fmla="val 1760"/>
            </a:avLst>
          </a:prstGeom>
          <a:solidFill>
            <a:srgbClr val="F5F1EB"/>
          </a:solidFill>
          <a:ln w="12685" cap="flat">
            <a:noFill/>
            <a:prstDash val="solid"/>
            <a:miter/>
          </a:ln>
          <a:effectLst/>
        </p:spPr>
        <p:txBody>
          <a:bodyPr/>
          <a:lstStyle>
            <a:lvl1pPr marL="0" indent="0">
              <a:buNone/>
              <a:defRPr b="0" i="0">
                <a:solidFill>
                  <a:schemeClr val="bg1"/>
                </a:solidFill>
                <a:latin typeface="TID UI" panose="02000503000000020004" pitchFamily="2" charset="0"/>
              </a:defRPr>
            </a:lvl1pPr>
          </a:lstStyle>
          <a:p>
            <a:pPr lvl="0"/>
            <a:r>
              <a:rPr lang="nb-NO" dirty="0"/>
              <a:t> </a:t>
            </a:r>
          </a:p>
        </p:txBody>
      </p:sp>
      <p:sp>
        <p:nvSpPr>
          <p:cNvPr id="3" name="Content Placeholder 2"/>
          <p:cNvSpPr>
            <a:spLocks noGrp="1"/>
          </p:cNvSpPr>
          <p:nvPr>
            <p:ph idx="1"/>
          </p:nvPr>
        </p:nvSpPr>
        <p:spPr>
          <a:xfrm>
            <a:off x="652758" y="2298722"/>
            <a:ext cx="5040328" cy="3363760"/>
          </a:xfrm>
        </p:spPr>
        <p:txBody>
          <a:bodyPr>
            <a:normAutofit/>
          </a:bodyPr>
          <a:lstStyle>
            <a:lvl1pPr marL="0" indent="-178237">
              <a:lnSpc>
                <a:spcPct val="114000"/>
              </a:lnSpc>
              <a:spcBef>
                <a:spcPts val="0"/>
              </a:spcBef>
              <a:buNone/>
              <a:tabLst>
                <a:tab pos="508568" algn="l"/>
                <a:tab pos="1349845" algn="l"/>
                <a:tab pos="2233106" algn="l"/>
                <a:tab pos="3147262" algn="l"/>
              </a:tabLst>
              <a:defRPr sz="1796" b="0" i="0">
                <a:latin typeface="TID UI" panose="02000503000000020004" pitchFamily="2" charset="0"/>
              </a:defRPr>
            </a:lvl1pPr>
            <a:lvl2pPr>
              <a:lnSpc>
                <a:spcPts val="1697"/>
              </a:lnSpc>
              <a:defRPr sz="1198"/>
            </a:lvl2pPr>
            <a:lvl3pPr>
              <a:lnSpc>
                <a:spcPts val="1697"/>
              </a:lnSpc>
              <a:defRPr sz="1198"/>
            </a:lvl3pPr>
            <a:lvl4pPr>
              <a:lnSpc>
                <a:spcPts val="1697"/>
              </a:lnSpc>
              <a:defRPr sz="1198"/>
            </a:lvl4pPr>
            <a:lvl5pPr>
              <a:lnSpc>
                <a:spcPts val="1697"/>
              </a:lnSpc>
              <a:defRPr sz="1198"/>
            </a:lvl5pPr>
          </a:lstStyle>
          <a:p>
            <a:pPr lvl="0"/>
            <a:endParaRPr lang="nb-NO" dirty="0"/>
          </a:p>
        </p:txBody>
      </p:sp>
      <p:sp>
        <p:nvSpPr>
          <p:cNvPr id="25" name="Content Placeholder 2">
            <a:extLst>
              <a:ext uri="{FF2B5EF4-FFF2-40B4-BE49-F238E27FC236}">
                <a16:creationId xmlns:a16="http://schemas.microsoft.com/office/drawing/2014/main" id="{1A530C78-E017-44A1-88C0-C99FDD94BBC3}"/>
              </a:ext>
            </a:extLst>
          </p:cNvPr>
          <p:cNvSpPr>
            <a:spLocks noGrp="1"/>
          </p:cNvSpPr>
          <p:nvPr>
            <p:ph idx="13"/>
          </p:nvPr>
        </p:nvSpPr>
        <p:spPr>
          <a:xfrm>
            <a:off x="6491558" y="2298722"/>
            <a:ext cx="5040328" cy="3363760"/>
          </a:xfrm>
        </p:spPr>
        <p:txBody>
          <a:bodyPr>
            <a:normAutofit/>
          </a:bodyPr>
          <a:lstStyle>
            <a:lvl1pPr marL="0" indent="-168731">
              <a:lnSpc>
                <a:spcPct val="114000"/>
              </a:lnSpc>
              <a:spcBef>
                <a:spcPts val="0"/>
              </a:spcBef>
              <a:buNone/>
              <a:tabLst>
                <a:tab pos="529165" algn="l"/>
                <a:tab pos="882469" algn="l"/>
                <a:tab pos="1320535" algn="l"/>
                <a:tab pos="1786327" algn="l"/>
                <a:tab pos="2233898" algn="l"/>
              </a:tabLst>
              <a:defRPr sz="1796" b="0" i="0">
                <a:latin typeface="TID UI" panose="02000503000000020004" pitchFamily="2" charset="0"/>
              </a:defRPr>
            </a:lvl1pPr>
            <a:lvl2pPr>
              <a:lnSpc>
                <a:spcPts val="1697"/>
              </a:lnSpc>
              <a:defRPr sz="1198"/>
            </a:lvl2pPr>
            <a:lvl3pPr>
              <a:lnSpc>
                <a:spcPts val="1697"/>
              </a:lnSpc>
              <a:defRPr sz="1198"/>
            </a:lvl3pPr>
            <a:lvl4pPr>
              <a:lnSpc>
                <a:spcPts val="1697"/>
              </a:lnSpc>
              <a:defRPr sz="1198"/>
            </a:lvl4pPr>
            <a:lvl5pPr>
              <a:lnSpc>
                <a:spcPts val="1697"/>
              </a:lnSpc>
              <a:defRPr sz="1198"/>
            </a:lvl5pPr>
          </a:lstStyle>
          <a:p>
            <a:pPr lvl="0"/>
            <a:endParaRPr lang="nb-NO" dirty="0"/>
          </a:p>
        </p:txBody>
      </p:sp>
      <p:sp>
        <p:nvSpPr>
          <p:cNvPr id="26" name="Plassholder for tekst 15">
            <a:extLst>
              <a:ext uri="{FF2B5EF4-FFF2-40B4-BE49-F238E27FC236}">
                <a16:creationId xmlns:a16="http://schemas.microsoft.com/office/drawing/2014/main" id="{83DBB647-9DA2-4FD6-A3B5-4FFAA2449864}"/>
              </a:ext>
            </a:extLst>
          </p:cNvPr>
          <p:cNvSpPr>
            <a:spLocks noGrp="1"/>
          </p:cNvSpPr>
          <p:nvPr>
            <p:ph type="body" sz="quarter" idx="14"/>
          </p:nvPr>
        </p:nvSpPr>
        <p:spPr>
          <a:xfrm>
            <a:off x="6491558" y="1881833"/>
            <a:ext cx="5040328" cy="281573"/>
          </a:xfrm>
        </p:spPr>
        <p:txBody>
          <a:bodyPr>
            <a:normAutofit/>
          </a:bodyPr>
          <a:lstStyle>
            <a:lvl1pPr marL="0" indent="0">
              <a:lnSpc>
                <a:spcPct val="100000"/>
              </a:lnSpc>
              <a:buNone/>
              <a:defRPr sz="1796">
                <a:solidFill>
                  <a:schemeClr val="tx2"/>
                </a:solidFill>
                <a:latin typeface="+mj-lt"/>
              </a:defRPr>
            </a:lvl1pPr>
          </a:lstStyle>
          <a:p>
            <a:pPr lvl="0"/>
            <a:endParaRPr lang="nb-NO" dirty="0"/>
          </a:p>
        </p:txBody>
      </p:sp>
      <p:sp>
        <p:nvSpPr>
          <p:cNvPr id="9" name="Plassholder for lysbildenummer 8">
            <a:extLst>
              <a:ext uri="{FF2B5EF4-FFF2-40B4-BE49-F238E27FC236}">
                <a16:creationId xmlns:a16="http://schemas.microsoft.com/office/drawing/2014/main" id="{14E82668-0C9C-463E-8484-6B36EE9DD1D3}"/>
              </a:ext>
            </a:extLst>
          </p:cNvPr>
          <p:cNvSpPr>
            <a:spLocks noGrp="1"/>
          </p:cNvSpPr>
          <p:nvPr>
            <p:ph type="sldNum" sz="quarter" idx="19"/>
          </p:nvPr>
        </p:nvSpPr>
        <p:spPr/>
        <p:txBody>
          <a:bodyPr/>
          <a:lstStyle>
            <a:lvl1pPr>
              <a:defRPr b="0" i="0">
                <a:latin typeface="TID UI" panose="02000503000000020004" pitchFamily="2" charset="0"/>
              </a:defRPr>
            </a:lvl1pPr>
          </a:lstStyle>
          <a:p>
            <a:fld id="{5BED8B3D-DD6F-4F15-AFB3-D382970B1B89}" type="slidenum">
              <a:rPr lang="nb-NO" smtClean="0"/>
              <a:pPr/>
              <a:t>‹#›</a:t>
            </a:fld>
            <a:endParaRPr lang="nb-NO" dirty="0"/>
          </a:p>
        </p:txBody>
      </p:sp>
      <p:pic>
        <p:nvPicPr>
          <p:cNvPr id="4" name="Grafikk 3">
            <a:extLst>
              <a:ext uri="{FF2B5EF4-FFF2-40B4-BE49-F238E27FC236}">
                <a16:creationId xmlns:a16="http://schemas.microsoft.com/office/drawing/2014/main" id="{AF0D7D22-D550-3B22-35DF-3ADFA51BF1E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6190" y="6163758"/>
            <a:ext cx="394658" cy="339491"/>
          </a:xfrm>
          <a:prstGeom prst="rect">
            <a:avLst/>
          </a:prstGeom>
        </p:spPr>
      </p:pic>
      <p:sp>
        <p:nvSpPr>
          <p:cNvPr id="6" name="Plassholder for tekst 10">
            <a:extLst>
              <a:ext uri="{FF2B5EF4-FFF2-40B4-BE49-F238E27FC236}">
                <a16:creationId xmlns:a16="http://schemas.microsoft.com/office/drawing/2014/main" id="{B2592617-44BB-8F8E-CF29-F6CD99DEBF2C}"/>
              </a:ext>
            </a:extLst>
          </p:cNvPr>
          <p:cNvSpPr>
            <a:spLocks noGrp="1"/>
          </p:cNvSpPr>
          <p:nvPr>
            <p:ph type="body" sz="quarter" idx="27" hasCustomPrompt="1"/>
          </p:nvPr>
        </p:nvSpPr>
        <p:spPr>
          <a:xfrm>
            <a:off x="660114" y="1881833"/>
            <a:ext cx="5040328" cy="281573"/>
          </a:xfrm>
        </p:spPr>
        <p:txBody>
          <a:bodyPr vert="horz" lIns="0" tIns="0" rIns="0" bIns="0" rtlCol="0">
            <a:normAutofit/>
          </a:bodyPr>
          <a:lstStyle>
            <a:lvl1pPr marL="0" indent="0">
              <a:buNone/>
              <a:defRPr lang="nb-NO" sz="1796" dirty="0">
                <a:solidFill>
                  <a:schemeClr val="tx2"/>
                </a:solidFill>
                <a:latin typeface="+mj-lt"/>
              </a:defRPr>
            </a:lvl1pPr>
          </a:lstStyle>
          <a:p>
            <a:pPr marL="224550" lvl="0" indent="-224550">
              <a:lnSpc>
                <a:spcPct val="100000"/>
              </a:lnSpc>
            </a:pPr>
            <a:r>
              <a:rPr lang="nb-NO" dirty="0"/>
              <a:t>Overskrift</a:t>
            </a:r>
          </a:p>
        </p:txBody>
      </p:sp>
      <p:sp>
        <p:nvSpPr>
          <p:cNvPr id="2" name="Title 1">
            <a:extLst>
              <a:ext uri="{FF2B5EF4-FFF2-40B4-BE49-F238E27FC236}">
                <a16:creationId xmlns:a16="http://schemas.microsoft.com/office/drawing/2014/main" id="{8E36CE2C-D752-9D0B-E9DA-26439712C793}"/>
              </a:ext>
            </a:extLst>
          </p:cNvPr>
          <p:cNvSpPr>
            <a:spLocks noGrp="1"/>
          </p:cNvSpPr>
          <p:nvPr>
            <p:ph type="title"/>
          </p:nvPr>
        </p:nvSpPr>
        <p:spPr>
          <a:xfrm>
            <a:off x="334962" y="815096"/>
            <a:ext cx="11525885" cy="491417"/>
          </a:xfrm>
        </p:spPr>
        <p:txBody>
          <a:bodyPr/>
          <a:lstStyle/>
          <a:p>
            <a:r>
              <a:rPr lang="en-GB" dirty="0"/>
              <a:t>Click to edit Master title style</a:t>
            </a:r>
            <a:endParaRPr lang="nb-NO" dirty="0"/>
          </a:p>
        </p:txBody>
      </p:sp>
    </p:spTree>
    <p:extLst>
      <p:ext uri="{BB962C8B-B14F-4D97-AF65-F5344CB8AC3E}">
        <p14:creationId xmlns:p14="http://schemas.microsoft.com/office/powerpoint/2010/main" val="2037344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felt - hvit">
    <p:bg>
      <p:bgPr>
        <a:solidFill>
          <a:schemeClr val="bg1"/>
        </a:solidFill>
        <a:effectLst/>
      </p:bgPr>
    </p:bg>
    <p:spTree>
      <p:nvGrpSpPr>
        <p:cNvPr id="1" name=""/>
        <p:cNvGrpSpPr/>
        <p:nvPr/>
      </p:nvGrpSpPr>
      <p:grpSpPr>
        <a:xfrm>
          <a:off x="0" y="0"/>
          <a:ext cx="0" cy="0"/>
          <a:chOff x="0" y="0"/>
          <a:chExt cx="0" cy="0"/>
        </a:xfrm>
      </p:grpSpPr>
      <p:sp>
        <p:nvSpPr>
          <p:cNvPr id="26" name="Plassholder for tekst 12">
            <a:extLst>
              <a:ext uri="{FF2B5EF4-FFF2-40B4-BE49-F238E27FC236}">
                <a16:creationId xmlns:a16="http://schemas.microsoft.com/office/drawing/2014/main" id="{C57B31C1-4153-4115-BBBC-22386B04CC81}"/>
              </a:ext>
            </a:extLst>
          </p:cNvPr>
          <p:cNvSpPr>
            <a:spLocks noGrp="1"/>
          </p:cNvSpPr>
          <p:nvPr>
            <p:ph type="body" sz="quarter" idx="22" hasCustomPrompt="1"/>
          </p:nvPr>
        </p:nvSpPr>
        <p:spPr>
          <a:xfrm>
            <a:off x="334963" y="1313543"/>
            <a:ext cx="3647151" cy="4634326"/>
          </a:xfrm>
          <a:prstGeom prst="roundRect">
            <a:avLst>
              <a:gd name="adj" fmla="val 2323"/>
            </a:avLst>
          </a:prstGeom>
          <a:solidFill>
            <a:schemeClr val="bg2"/>
          </a:solidFill>
          <a:ln w="12685" cap="flat">
            <a:noFill/>
            <a:prstDash val="solid"/>
            <a:miter/>
          </a:ln>
          <a:effectLst/>
        </p:spPr>
        <p:txBody>
          <a:bodyPr/>
          <a:lstStyle>
            <a:lvl1pPr marL="0" indent="0">
              <a:buNone/>
              <a:defRPr b="0" i="0">
                <a:solidFill>
                  <a:srgbClr val="F7F7FD"/>
                </a:solidFill>
                <a:latin typeface="TID UI" panose="02000503000000020004" pitchFamily="2" charset="0"/>
              </a:defRPr>
            </a:lvl1pPr>
          </a:lstStyle>
          <a:p>
            <a:pPr lvl="0"/>
            <a:r>
              <a:rPr lang="nb-NO" dirty="0"/>
              <a:t> </a:t>
            </a:r>
          </a:p>
        </p:txBody>
      </p:sp>
      <p:sp>
        <p:nvSpPr>
          <p:cNvPr id="27" name="Plassholder for tekst 12">
            <a:extLst>
              <a:ext uri="{FF2B5EF4-FFF2-40B4-BE49-F238E27FC236}">
                <a16:creationId xmlns:a16="http://schemas.microsoft.com/office/drawing/2014/main" id="{29483328-371F-4094-B2C6-194A6F9CBED4}"/>
              </a:ext>
            </a:extLst>
          </p:cNvPr>
          <p:cNvSpPr>
            <a:spLocks noGrp="1"/>
          </p:cNvSpPr>
          <p:nvPr>
            <p:ph type="body" sz="quarter" idx="23" hasCustomPrompt="1"/>
          </p:nvPr>
        </p:nvSpPr>
        <p:spPr>
          <a:xfrm>
            <a:off x="4266484" y="1307456"/>
            <a:ext cx="3690240" cy="4634325"/>
          </a:xfrm>
          <a:prstGeom prst="roundRect">
            <a:avLst>
              <a:gd name="adj" fmla="val 2323"/>
            </a:avLst>
          </a:prstGeom>
          <a:solidFill>
            <a:srgbClr val="FFEAE0"/>
          </a:solidFill>
          <a:ln w="12685" cap="flat">
            <a:noFill/>
            <a:prstDash val="solid"/>
            <a:miter/>
          </a:ln>
          <a:effectLst/>
        </p:spPr>
        <p:txBody>
          <a:bodyPr anchor="t" anchorCtr="0"/>
          <a:lstStyle>
            <a:lvl1pPr marL="0" indent="0">
              <a:buNone/>
              <a:defRPr b="0" i="0">
                <a:solidFill>
                  <a:srgbClr val="F7F7FD"/>
                </a:solidFill>
                <a:latin typeface="TID UI" panose="02000503000000020004" pitchFamily="2" charset="0"/>
              </a:defRPr>
            </a:lvl1pPr>
          </a:lstStyle>
          <a:p>
            <a:pPr lvl="0"/>
            <a:r>
              <a:rPr lang="nb-NO" dirty="0"/>
              <a:t> </a:t>
            </a:r>
          </a:p>
        </p:txBody>
      </p:sp>
      <p:sp>
        <p:nvSpPr>
          <p:cNvPr id="28" name="Plassholder for tekst 12">
            <a:extLst>
              <a:ext uri="{FF2B5EF4-FFF2-40B4-BE49-F238E27FC236}">
                <a16:creationId xmlns:a16="http://schemas.microsoft.com/office/drawing/2014/main" id="{570327FA-CFB3-4796-8727-D5B1F03209D0}"/>
              </a:ext>
            </a:extLst>
          </p:cNvPr>
          <p:cNvSpPr>
            <a:spLocks noGrp="1"/>
          </p:cNvSpPr>
          <p:nvPr>
            <p:ph type="body" sz="quarter" idx="24" hasCustomPrompt="1"/>
          </p:nvPr>
        </p:nvSpPr>
        <p:spPr>
          <a:xfrm>
            <a:off x="8178677" y="1307456"/>
            <a:ext cx="3678360" cy="4634325"/>
          </a:xfrm>
          <a:prstGeom prst="roundRect">
            <a:avLst>
              <a:gd name="adj" fmla="val 2323"/>
            </a:avLst>
          </a:prstGeom>
          <a:solidFill>
            <a:schemeClr val="bg2"/>
          </a:solidFill>
          <a:ln w="12685" cap="flat">
            <a:noFill/>
            <a:prstDash val="solid"/>
            <a:miter/>
          </a:ln>
          <a:effectLst/>
        </p:spPr>
        <p:txBody>
          <a:bodyPr/>
          <a:lstStyle>
            <a:lvl1pPr marL="0" indent="0">
              <a:buNone/>
              <a:defRPr b="0" i="0">
                <a:solidFill>
                  <a:srgbClr val="F7F7FD"/>
                </a:solidFill>
                <a:latin typeface="TID UI" panose="02000503000000020004" pitchFamily="2" charset="0"/>
              </a:defRPr>
            </a:lvl1pPr>
          </a:lstStyle>
          <a:p>
            <a:pPr lvl="0"/>
            <a:r>
              <a:rPr lang="nb-NO" dirty="0"/>
              <a:t> </a:t>
            </a:r>
          </a:p>
        </p:txBody>
      </p:sp>
      <p:sp>
        <p:nvSpPr>
          <p:cNvPr id="3" name="Content Placeholder 2"/>
          <p:cNvSpPr>
            <a:spLocks noGrp="1"/>
          </p:cNvSpPr>
          <p:nvPr>
            <p:ph idx="1" hasCustomPrompt="1"/>
          </p:nvPr>
        </p:nvSpPr>
        <p:spPr>
          <a:xfrm>
            <a:off x="646641" y="2270149"/>
            <a:ext cx="3096202" cy="3384062"/>
          </a:xfrm>
        </p:spPr>
        <p:txBody>
          <a:bodyPr>
            <a:normAutofit/>
          </a:bodyPr>
          <a:lstStyle>
            <a:lvl1pPr marL="0" indent="-178237">
              <a:lnSpc>
                <a:spcPct val="120000"/>
              </a:lnSpc>
              <a:buNone/>
              <a:tabLst>
                <a:tab pos="529165" algn="l"/>
                <a:tab pos="1371234" algn="l"/>
              </a:tabLst>
              <a:defRPr sz="1497" b="0" i="0">
                <a:solidFill>
                  <a:schemeClr val="tx2"/>
                </a:solidFill>
                <a:latin typeface="TID UI" panose="02000503000000020004" pitchFamily="2" charset="0"/>
              </a:defRPr>
            </a:lvl1pPr>
            <a:lvl2pPr>
              <a:lnSpc>
                <a:spcPts val="1697"/>
              </a:lnSpc>
              <a:defRPr sz="1198"/>
            </a:lvl2pPr>
            <a:lvl3pPr>
              <a:lnSpc>
                <a:spcPts val="1697"/>
              </a:lnSpc>
              <a:defRPr sz="1198"/>
            </a:lvl3pPr>
            <a:lvl4pPr>
              <a:lnSpc>
                <a:spcPts val="1697"/>
              </a:lnSpc>
              <a:defRPr sz="1198"/>
            </a:lvl4pPr>
            <a:lvl5pPr>
              <a:lnSpc>
                <a:spcPts val="1697"/>
              </a:lnSpc>
              <a:defRPr sz="1198"/>
            </a:lvl5pPr>
          </a:lstStyle>
          <a:p>
            <a:pPr lvl="0"/>
            <a:r>
              <a:rPr lang="nb-NO" dirty="0"/>
              <a:t>Klikk for å legge til tekst</a:t>
            </a:r>
          </a:p>
        </p:txBody>
      </p:sp>
      <p:sp>
        <p:nvSpPr>
          <p:cNvPr id="10" name="Plassholder for lysbildenummer 9">
            <a:extLst>
              <a:ext uri="{FF2B5EF4-FFF2-40B4-BE49-F238E27FC236}">
                <a16:creationId xmlns:a16="http://schemas.microsoft.com/office/drawing/2014/main" id="{7C2E3982-A914-40A2-86EC-BBE5F0B61A37}"/>
              </a:ext>
            </a:extLst>
          </p:cNvPr>
          <p:cNvSpPr>
            <a:spLocks noGrp="1"/>
          </p:cNvSpPr>
          <p:nvPr>
            <p:ph type="sldNum" sz="quarter" idx="21"/>
          </p:nvPr>
        </p:nvSpPr>
        <p:spPr/>
        <p:txBody>
          <a:bodyPr/>
          <a:lstStyle>
            <a:lvl1pPr>
              <a:defRPr b="0" i="0">
                <a:latin typeface="TID UI" panose="02000503000000020004" pitchFamily="2" charset="0"/>
              </a:defRPr>
            </a:lvl1pPr>
          </a:lstStyle>
          <a:p>
            <a:fld id="{66F151DC-B5E5-497C-BC65-BC7F54A16411}" type="slidenum">
              <a:rPr lang="nb-NO" smtClean="0"/>
              <a:pPr/>
              <a:t>‹#›</a:t>
            </a:fld>
            <a:endParaRPr lang="nb-NO" dirty="0"/>
          </a:p>
        </p:txBody>
      </p:sp>
      <p:pic>
        <p:nvPicPr>
          <p:cNvPr id="5" name="Grafikk 4">
            <a:extLst>
              <a:ext uri="{FF2B5EF4-FFF2-40B4-BE49-F238E27FC236}">
                <a16:creationId xmlns:a16="http://schemas.microsoft.com/office/drawing/2014/main" id="{948C9B9A-5EDF-C7C2-48EA-766DC2FE41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6190" y="6163758"/>
            <a:ext cx="394658" cy="339491"/>
          </a:xfrm>
          <a:prstGeom prst="rect">
            <a:avLst/>
          </a:prstGeom>
        </p:spPr>
      </p:pic>
      <p:sp>
        <p:nvSpPr>
          <p:cNvPr id="12" name="Content Placeholder 2">
            <a:extLst>
              <a:ext uri="{FF2B5EF4-FFF2-40B4-BE49-F238E27FC236}">
                <a16:creationId xmlns:a16="http://schemas.microsoft.com/office/drawing/2014/main" id="{4CF562DD-6A77-CDC8-BB40-D317CACE4649}"/>
              </a:ext>
            </a:extLst>
          </p:cNvPr>
          <p:cNvSpPr>
            <a:spLocks noGrp="1"/>
          </p:cNvSpPr>
          <p:nvPr>
            <p:ph idx="25" hasCustomPrompt="1"/>
          </p:nvPr>
        </p:nvSpPr>
        <p:spPr>
          <a:xfrm>
            <a:off x="4552690" y="2270149"/>
            <a:ext cx="3157108" cy="3384062"/>
          </a:xfrm>
        </p:spPr>
        <p:txBody>
          <a:bodyPr>
            <a:normAutofit/>
          </a:bodyPr>
          <a:lstStyle>
            <a:lvl1pPr marL="0" indent="-178237">
              <a:lnSpc>
                <a:spcPct val="120000"/>
              </a:lnSpc>
              <a:buNone/>
              <a:tabLst>
                <a:tab pos="529165" algn="l"/>
                <a:tab pos="1349845" algn="l"/>
              </a:tabLst>
              <a:defRPr sz="1497" b="0" i="0">
                <a:solidFill>
                  <a:schemeClr val="tx2"/>
                </a:solidFill>
                <a:latin typeface="TID UI" panose="02000503000000020004" pitchFamily="2" charset="0"/>
              </a:defRPr>
            </a:lvl1pPr>
            <a:lvl2pPr>
              <a:lnSpc>
                <a:spcPts val="1697"/>
              </a:lnSpc>
              <a:defRPr sz="1198"/>
            </a:lvl2pPr>
            <a:lvl3pPr>
              <a:lnSpc>
                <a:spcPts val="1697"/>
              </a:lnSpc>
              <a:defRPr sz="1198"/>
            </a:lvl3pPr>
            <a:lvl4pPr>
              <a:lnSpc>
                <a:spcPts val="1697"/>
              </a:lnSpc>
              <a:defRPr sz="1198"/>
            </a:lvl4pPr>
            <a:lvl5pPr>
              <a:lnSpc>
                <a:spcPts val="1697"/>
              </a:lnSpc>
              <a:defRPr sz="1198"/>
            </a:lvl5pPr>
          </a:lstStyle>
          <a:p>
            <a:pPr lvl="0"/>
            <a:r>
              <a:rPr lang="nb-NO" dirty="0"/>
              <a:t>Klikk for å legge til tekst</a:t>
            </a:r>
          </a:p>
        </p:txBody>
      </p:sp>
      <p:sp>
        <p:nvSpPr>
          <p:cNvPr id="21" name="Content Placeholder 2">
            <a:extLst>
              <a:ext uri="{FF2B5EF4-FFF2-40B4-BE49-F238E27FC236}">
                <a16:creationId xmlns:a16="http://schemas.microsoft.com/office/drawing/2014/main" id="{A356DE1F-F31E-38D0-7916-759FEDFB170E}"/>
              </a:ext>
            </a:extLst>
          </p:cNvPr>
          <p:cNvSpPr>
            <a:spLocks noGrp="1"/>
          </p:cNvSpPr>
          <p:nvPr>
            <p:ph idx="26" hasCustomPrompt="1"/>
          </p:nvPr>
        </p:nvSpPr>
        <p:spPr>
          <a:xfrm>
            <a:off x="8458738" y="2270149"/>
            <a:ext cx="3157108" cy="3384062"/>
          </a:xfrm>
        </p:spPr>
        <p:txBody>
          <a:bodyPr>
            <a:normAutofit/>
          </a:bodyPr>
          <a:lstStyle>
            <a:lvl1pPr marL="0" indent="-178237">
              <a:lnSpc>
                <a:spcPct val="120000"/>
              </a:lnSpc>
              <a:buNone/>
              <a:tabLst>
                <a:tab pos="529165" algn="l"/>
                <a:tab pos="1371234" algn="l"/>
              </a:tabLst>
              <a:defRPr sz="1497" b="0" i="0">
                <a:solidFill>
                  <a:schemeClr val="tx2"/>
                </a:solidFill>
                <a:latin typeface="TID UI" panose="02000503000000020004" pitchFamily="2" charset="0"/>
              </a:defRPr>
            </a:lvl1pPr>
            <a:lvl2pPr>
              <a:lnSpc>
                <a:spcPts val="1697"/>
              </a:lnSpc>
              <a:defRPr sz="1198"/>
            </a:lvl2pPr>
            <a:lvl3pPr>
              <a:lnSpc>
                <a:spcPts val="1697"/>
              </a:lnSpc>
              <a:defRPr sz="1198"/>
            </a:lvl3pPr>
            <a:lvl4pPr>
              <a:lnSpc>
                <a:spcPts val="1697"/>
              </a:lnSpc>
              <a:defRPr sz="1198"/>
            </a:lvl4pPr>
            <a:lvl5pPr>
              <a:lnSpc>
                <a:spcPts val="1697"/>
              </a:lnSpc>
              <a:defRPr sz="1198"/>
            </a:lvl5pPr>
          </a:lstStyle>
          <a:p>
            <a:pPr lvl="0"/>
            <a:r>
              <a:rPr lang="nb-NO" dirty="0"/>
              <a:t>Klikk for å legge til tekst</a:t>
            </a:r>
          </a:p>
        </p:txBody>
      </p:sp>
      <p:sp>
        <p:nvSpPr>
          <p:cNvPr id="6" name="Plassholder for tekst 15">
            <a:extLst>
              <a:ext uri="{FF2B5EF4-FFF2-40B4-BE49-F238E27FC236}">
                <a16:creationId xmlns:a16="http://schemas.microsoft.com/office/drawing/2014/main" id="{5C450155-274F-D9C5-E8C5-1CC30A7F0FFF}"/>
              </a:ext>
            </a:extLst>
          </p:cNvPr>
          <p:cNvSpPr>
            <a:spLocks noGrp="1"/>
          </p:cNvSpPr>
          <p:nvPr>
            <p:ph type="body" sz="quarter" idx="14"/>
          </p:nvPr>
        </p:nvSpPr>
        <p:spPr>
          <a:xfrm>
            <a:off x="4537941" y="1626188"/>
            <a:ext cx="3171857" cy="263240"/>
          </a:xfrm>
        </p:spPr>
        <p:txBody>
          <a:bodyPr wrap="square">
            <a:noAutofit/>
          </a:bodyPr>
          <a:lstStyle>
            <a:lvl1pPr marL="0" indent="0">
              <a:lnSpc>
                <a:spcPct val="100000"/>
              </a:lnSpc>
              <a:buNone/>
              <a:defRPr sz="1800">
                <a:solidFill>
                  <a:schemeClr val="tx2"/>
                </a:solidFill>
                <a:latin typeface="+mj-lt"/>
              </a:defRPr>
            </a:lvl1pPr>
          </a:lstStyle>
          <a:p>
            <a:pPr lvl="0"/>
            <a:endParaRPr lang="nb-NO" dirty="0"/>
          </a:p>
        </p:txBody>
      </p:sp>
      <p:sp>
        <p:nvSpPr>
          <p:cNvPr id="9" name="Plassholder for tekst 15">
            <a:extLst>
              <a:ext uri="{FF2B5EF4-FFF2-40B4-BE49-F238E27FC236}">
                <a16:creationId xmlns:a16="http://schemas.microsoft.com/office/drawing/2014/main" id="{257CCF33-7D12-DD90-7B4E-5F92CB1D1EE6}"/>
              </a:ext>
            </a:extLst>
          </p:cNvPr>
          <p:cNvSpPr>
            <a:spLocks noGrp="1"/>
          </p:cNvSpPr>
          <p:nvPr>
            <p:ph type="body" sz="quarter" idx="28"/>
          </p:nvPr>
        </p:nvSpPr>
        <p:spPr>
          <a:xfrm>
            <a:off x="8431768" y="1626188"/>
            <a:ext cx="3171857" cy="272838"/>
          </a:xfrm>
        </p:spPr>
        <p:txBody>
          <a:bodyPr wrap="square">
            <a:normAutofit/>
          </a:bodyPr>
          <a:lstStyle>
            <a:lvl1pPr marL="0" indent="0">
              <a:lnSpc>
                <a:spcPts val="2196"/>
              </a:lnSpc>
              <a:buNone/>
              <a:defRPr sz="1800">
                <a:solidFill>
                  <a:schemeClr val="tx2"/>
                </a:solidFill>
                <a:latin typeface="+mj-lt"/>
              </a:defRPr>
            </a:lvl1pPr>
          </a:lstStyle>
          <a:p>
            <a:pPr lvl="0"/>
            <a:endParaRPr lang="nb-NO" dirty="0"/>
          </a:p>
        </p:txBody>
      </p:sp>
      <p:sp>
        <p:nvSpPr>
          <p:cNvPr id="11" name="Plassholder for tekst 10">
            <a:extLst>
              <a:ext uri="{FF2B5EF4-FFF2-40B4-BE49-F238E27FC236}">
                <a16:creationId xmlns:a16="http://schemas.microsoft.com/office/drawing/2014/main" id="{B5CFD3BE-C4CA-AA9B-2C73-583A1AC98EB8}"/>
              </a:ext>
            </a:extLst>
          </p:cNvPr>
          <p:cNvSpPr>
            <a:spLocks noGrp="1"/>
          </p:cNvSpPr>
          <p:nvPr>
            <p:ph type="body" sz="quarter" idx="29"/>
          </p:nvPr>
        </p:nvSpPr>
        <p:spPr>
          <a:xfrm>
            <a:off x="660115" y="1626188"/>
            <a:ext cx="3171857" cy="263240"/>
          </a:xfrm>
        </p:spPr>
        <p:txBody>
          <a:bodyPr vert="horz" lIns="0" tIns="0" rIns="0" bIns="0" rtlCol="0">
            <a:noAutofit/>
          </a:bodyPr>
          <a:lstStyle>
            <a:lvl1pPr marL="0" indent="0">
              <a:buNone/>
              <a:defRPr lang="nb-NO" sz="1800" dirty="0">
                <a:solidFill>
                  <a:schemeClr val="tx2"/>
                </a:solidFill>
                <a:latin typeface="+mj-lt"/>
              </a:defRPr>
            </a:lvl1pPr>
          </a:lstStyle>
          <a:p>
            <a:pPr marL="224550" lvl="0" indent="-224550">
              <a:lnSpc>
                <a:spcPct val="100000"/>
              </a:lnSpc>
            </a:pPr>
            <a:endParaRPr lang="nb-NO" dirty="0"/>
          </a:p>
        </p:txBody>
      </p:sp>
      <p:sp>
        <p:nvSpPr>
          <p:cNvPr id="2" name="Title 1">
            <a:extLst>
              <a:ext uri="{FF2B5EF4-FFF2-40B4-BE49-F238E27FC236}">
                <a16:creationId xmlns:a16="http://schemas.microsoft.com/office/drawing/2014/main" id="{F11396F7-DC40-6D83-A5CC-6B46899DA0B7}"/>
              </a:ext>
            </a:extLst>
          </p:cNvPr>
          <p:cNvSpPr>
            <a:spLocks noGrp="1"/>
          </p:cNvSpPr>
          <p:nvPr>
            <p:ph type="title"/>
          </p:nvPr>
        </p:nvSpPr>
        <p:spPr>
          <a:xfrm>
            <a:off x="334963" y="594062"/>
            <a:ext cx="11518372" cy="491417"/>
          </a:xfrm>
        </p:spPr>
        <p:txBody>
          <a:bodyPr/>
          <a:lstStyle/>
          <a:p>
            <a:r>
              <a:rPr lang="en-GB"/>
              <a:t>Click to edit Master title style</a:t>
            </a:r>
            <a:endParaRPr lang="nb-NO"/>
          </a:p>
        </p:txBody>
      </p:sp>
    </p:spTree>
    <p:extLst>
      <p:ext uri="{BB962C8B-B14F-4D97-AF65-F5344CB8AC3E}">
        <p14:creationId xmlns:p14="http://schemas.microsoft.com/office/powerpoint/2010/main" val="1834744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itat - Lys">
    <p:bg>
      <p:bgPr>
        <a:solidFill>
          <a:srgbClr val="F2F2FF"/>
        </a:solidFill>
        <a:effectLst/>
      </p:bgPr>
    </p:bg>
    <p:spTree>
      <p:nvGrpSpPr>
        <p:cNvPr id="1" name=""/>
        <p:cNvGrpSpPr/>
        <p:nvPr/>
      </p:nvGrpSpPr>
      <p:grpSpPr>
        <a:xfrm>
          <a:off x="0" y="0"/>
          <a:ext cx="0" cy="0"/>
          <a:chOff x="0" y="0"/>
          <a:chExt cx="0" cy="0"/>
        </a:xfrm>
      </p:grpSpPr>
      <p:pic>
        <p:nvPicPr>
          <p:cNvPr id="12" name="Grafikk 11">
            <a:extLst>
              <a:ext uri="{FF2B5EF4-FFF2-40B4-BE49-F238E27FC236}">
                <a16:creationId xmlns:a16="http://schemas.microsoft.com/office/drawing/2014/main" id="{1EB043B9-4396-C4C6-D9A5-46CAB0E4CA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6190" y="6163758"/>
            <a:ext cx="394658" cy="339491"/>
          </a:xfrm>
          <a:prstGeom prst="rect">
            <a:avLst/>
          </a:prstGeom>
        </p:spPr>
      </p:pic>
      <p:sp>
        <p:nvSpPr>
          <p:cNvPr id="5" name="Title 1">
            <a:extLst>
              <a:ext uri="{FF2B5EF4-FFF2-40B4-BE49-F238E27FC236}">
                <a16:creationId xmlns:a16="http://schemas.microsoft.com/office/drawing/2014/main" id="{DC3E059F-2BF1-6945-1D30-C4EE224138B8}"/>
              </a:ext>
            </a:extLst>
          </p:cNvPr>
          <p:cNvSpPr>
            <a:spLocks noGrp="1"/>
          </p:cNvSpPr>
          <p:nvPr>
            <p:ph type="ctrTitle" hasCustomPrompt="1"/>
          </p:nvPr>
        </p:nvSpPr>
        <p:spPr>
          <a:xfrm>
            <a:off x="316727" y="1306167"/>
            <a:ext cx="11541082" cy="3869906"/>
          </a:xfrm>
        </p:spPr>
        <p:txBody>
          <a:bodyPr anchor="ctr" anchorCtr="1"/>
          <a:lstStyle>
            <a:lvl1pPr algn="ctr">
              <a:lnSpc>
                <a:spcPct val="100000"/>
              </a:lnSpc>
              <a:spcBef>
                <a:spcPts val="0"/>
              </a:spcBef>
              <a:defRPr sz="3593" i="1" spc="-20" baseline="0">
                <a:solidFill>
                  <a:schemeClr val="tx2"/>
                </a:solidFill>
                <a:latin typeface="+mn-lt"/>
              </a:defRPr>
            </a:lvl1pPr>
          </a:lstStyle>
          <a:p>
            <a:r>
              <a:rPr lang="nb-NO" dirty="0"/>
              <a:t>«Ruter gjør det superenkelt å reise rundt i hovedstadsregionen. De vet hva som er viktig </a:t>
            </a:r>
            <a:br>
              <a:rPr lang="nb-NO" dirty="0"/>
            </a:br>
            <a:r>
              <a:rPr lang="nb-NO" dirty="0"/>
              <a:t>for meg og løser opp floker i hverdagen. </a:t>
            </a:r>
            <a:br>
              <a:rPr lang="nb-NO" dirty="0"/>
            </a:br>
            <a:br>
              <a:rPr lang="nb-NO" dirty="0"/>
            </a:br>
            <a:r>
              <a:rPr lang="nb-NO" dirty="0"/>
              <a:t>De viser også at når jeg reiser med Ruter, </a:t>
            </a:r>
            <a:br>
              <a:rPr lang="nb-NO" dirty="0"/>
            </a:br>
            <a:r>
              <a:rPr lang="nb-NO" dirty="0"/>
              <a:t>er det bra både for meg, miljøet og </a:t>
            </a:r>
            <a:br>
              <a:rPr lang="nb-NO" dirty="0"/>
            </a:br>
            <a:r>
              <a:rPr lang="nb-NO" dirty="0"/>
              <a:t>folkene som bor her.»</a:t>
            </a:r>
          </a:p>
        </p:txBody>
      </p:sp>
      <p:pic>
        <p:nvPicPr>
          <p:cNvPr id="3" name="Bilde 2">
            <a:extLst>
              <a:ext uri="{FF2B5EF4-FFF2-40B4-BE49-F238E27FC236}">
                <a16:creationId xmlns:a16="http://schemas.microsoft.com/office/drawing/2014/main" id="{3101F1C5-10FD-F255-9437-51EF60B7ABE1}"/>
              </a:ext>
            </a:extLst>
          </p:cNvPr>
          <p:cNvPicPr>
            <a:picLocks noChangeAspect="1"/>
          </p:cNvPicPr>
          <p:nvPr userDrawn="1"/>
        </p:nvPicPr>
        <p:blipFill>
          <a:blip r:embed="rId4">
            <a:alphaModFix amt="15000"/>
          </a:blip>
          <a:srcRect t="4702" r="36767"/>
          <a:stretch>
            <a:fillRect/>
          </a:stretch>
        </p:blipFill>
        <p:spPr>
          <a:xfrm rot="3080627">
            <a:off x="9531451" y="3267477"/>
            <a:ext cx="2866407" cy="5441147"/>
          </a:xfrm>
          <a:custGeom>
            <a:avLst/>
            <a:gdLst>
              <a:gd name="connsiteX0" fmla="*/ 0 w 5744781"/>
              <a:gd name="connsiteY0" fmla="*/ 0 h 10881586"/>
              <a:gd name="connsiteX1" fmla="*/ 5744781 w 5744781"/>
              <a:gd name="connsiteY1" fmla="*/ 4595234 h 10881586"/>
              <a:gd name="connsiteX2" fmla="*/ 716346 w 5744781"/>
              <a:gd name="connsiteY2" fmla="*/ 10881586 h 10881586"/>
              <a:gd name="connsiteX3" fmla="*/ 0 w 5744781"/>
              <a:gd name="connsiteY3" fmla="*/ 10881586 h 10881586"/>
            </a:gdLst>
            <a:ahLst/>
            <a:cxnLst>
              <a:cxn ang="0">
                <a:pos x="connsiteX0" y="connsiteY0"/>
              </a:cxn>
              <a:cxn ang="0">
                <a:pos x="connsiteX1" y="connsiteY1"/>
              </a:cxn>
              <a:cxn ang="0">
                <a:pos x="connsiteX2" y="connsiteY2"/>
              </a:cxn>
              <a:cxn ang="0">
                <a:pos x="connsiteX3" y="connsiteY3"/>
              </a:cxn>
            </a:cxnLst>
            <a:rect l="l" t="t" r="r" b="b"/>
            <a:pathLst>
              <a:path w="5744781" h="10881586">
                <a:moveTo>
                  <a:pt x="0" y="0"/>
                </a:moveTo>
                <a:lnTo>
                  <a:pt x="5744781" y="4595234"/>
                </a:lnTo>
                <a:lnTo>
                  <a:pt x="716346" y="10881586"/>
                </a:lnTo>
                <a:lnTo>
                  <a:pt x="0" y="10881586"/>
                </a:lnTo>
                <a:close/>
              </a:path>
            </a:pathLst>
          </a:custGeom>
        </p:spPr>
      </p:pic>
      <p:sp>
        <p:nvSpPr>
          <p:cNvPr id="2" name="Plassholder for tekst 5">
            <a:extLst>
              <a:ext uri="{FF2B5EF4-FFF2-40B4-BE49-F238E27FC236}">
                <a16:creationId xmlns:a16="http://schemas.microsoft.com/office/drawing/2014/main" id="{D96C415C-A865-4624-9AFC-F91D0E49E037}"/>
              </a:ext>
            </a:extLst>
          </p:cNvPr>
          <p:cNvSpPr>
            <a:spLocks noGrp="1"/>
          </p:cNvSpPr>
          <p:nvPr>
            <p:ph type="body" sz="quarter" idx="21" hasCustomPrompt="1"/>
          </p:nvPr>
        </p:nvSpPr>
        <p:spPr>
          <a:xfrm>
            <a:off x="4374641" y="5502651"/>
            <a:ext cx="3279988" cy="334528"/>
          </a:xfrm>
        </p:spPr>
        <p:txBody>
          <a:bodyPr anchor="ctr">
            <a:normAutofit/>
          </a:bodyPr>
          <a:lstStyle>
            <a:lvl1pPr marL="0" indent="0" algn="ctr">
              <a:buNone/>
              <a:defRPr sz="1800">
                <a:solidFill>
                  <a:srgbClr val="6D7196"/>
                </a:solidFill>
              </a:defRPr>
            </a:lvl1pPr>
          </a:lstStyle>
          <a:p>
            <a:pPr lvl="0"/>
            <a:r>
              <a:rPr lang="nb-NO" dirty="0"/>
              <a:t>- Forfatter</a:t>
            </a:r>
          </a:p>
        </p:txBody>
      </p:sp>
      <p:sp>
        <p:nvSpPr>
          <p:cNvPr id="4" name="Plassholder for lysbildenummer 7">
            <a:extLst>
              <a:ext uri="{FF2B5EF4-FFF2-40B4-BE49-F238E27FC236}">
                <a16:creationId xmlns:a16="http://schemas.microsoft.com/office/drawing/2014/main" id="{80C54BCF-BA04-BCAD-BF54-66DAF3F3E5F3}"/>
              </a:ext>
            </a:extLst>
          </p:cNvPr>
          <p:cNvSpPr>
            <a:spLocks noGrp="1"/>
          </p:cNvSpPr>
          <p:nvPr>
            <p:ph type="sldNum" sz="quarter" idx="28"/>
          </p:nvPr>
        </p:nvSpPr>
        <p:spPr>
          <a:xfrm>
            <a:off x="9120781" y="317997"/>
            <a:ext cx="2743379" cy="184281"/>
          </a:xfrm>
        </p:spPr>
        <p:txBody>
          <a:bodyPr/>
          <a:lstStyle>
            <a:lvl1pPr>
              <a:defRPr b="0" i="0">
                <a:latin typeface="TID UI" panose="02000503000000020004" pitchFamily="2" charset="0"/>
              </a:defRPr>
            </a:lvl1pPr>
          </a:lstStyle>
          <a:p>
            <a:fld id="{971044C8-A430-4791-9EA8-011DF172B2C3}" type="slidenum">
              <a:rPr lang="nb-NO" smtClean="0"/>
              <a:pPr/>
              <a:t>‹#›</a:t>
            </a:fld>
            <a:endParaRPr lang="nb-NO" dirty="0"/>
          </a:p>
        </p:txBody>
      </p:sp>
    </p:spTree>
    <p:extLst>
      <p:ext uri="{BB962C8B-B14F-4D97-AF65-F5344CB8AC3E}">
        <p14:creationId xmlns:p14="http://schemas.microsoft.com/office/powerpoint/2010/main" val="3485100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slide - Enkel">
    <p:bg>
      <p:bgPr>
        <a:solidFill>
          <a:srgbClr val="1B1F4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6727" y="2639056"/>
            <a:ext cx="11541082" cy="773981"/>
          </a:xfrm>
        </p:spPr>
        <p:txBody>
          <a:bodyPr wrap="square" anchor="b" anchorCtr="0">
            <a:spAutoFit/>
          </a:bodyPr>
          <a:lstStyle>
            <a:lvl1pPr algn="ctr">
              <a:lnSpc>
                <a:spcPct val="90000"/>
              </a:lnSpc>
              <a:spcBef>
                <a:spcPts val="0"/>
              </a:spcBef>
              <a:defRPr sz="5589" b="0" i="0">
                <a:solidFill>
                  <a:schemeClr val="lt1"/>
                </a:solidFill>
                <a:latin typeface="TID UI Medium" panose="02000503000000020004" pitchFamily="2" charset="0"/>
                <a:ea typeface="TID UI Medium" panose="02000503000000020004" pitchFamily="2" charset="0"/>
                <a:cs typeface="TID UI Medium" panose="02000503000000020004" pitchFamily="2" charset="0"/>
              </a:defRPr>
            </a:lvl1pPr>
          </a:lstStyle>
          <a:p>
            <a:r>
              <a:rPr lang="nb-NO" dirty="0" err="1"/>
              <a:t>Click</a:t>
            </a:r>
            <a:r>
              <a:rPr lang="nb-NO" dirty="0"/>
              <a:t> to </a:t>
            </a:r>
            <a:r>
              <a:rPr lang="nb-NO" dirty="0" err="1"/>
              <a:t>add</a:t>
            </a:r>
            <a:r>
              <a:rPr lang="nb-NO" dirty="0"/>
              <a:t> </a:t>
            </a:r>
            <a:r>
              <a:rPr lang="nb-NO" dirty="0" err="1"/>
              <a:t>title</a:t>
            </a:r>
            <a:r>
              <a:rPr lang="nb-NO" dirty="0"/>
              <a:t> </a:t>
            </a:r>
          </a:p>
        </p:txBody>
      </p:sp>
      <p:sp>
        <p:nvSpPr>
          <p:cNvPr id="3" name="Subtitle 2"/>
          <p:cNvSpPr>
            <a:spLocks noGrp="1"/>
          </p:cNvSpPr>
          <p:nvPr>
            <p:ph type="subTitle" idx="1" hasCustomPrompt="1"/>
          </p:nvPr>
        </p:nvSpPr>
        <p:spPr>
          <a:xfrm>
            <a:off x="343718" y="3397130"/>
            <a:ext cx="11504567" cy="457433"/>
          </a:xfrm>
        </p:spPr>
        <p:txBody>
          <a:bodyPr anchor="t" anchorCtr="1">
            <a:spAutoFit/>
          </a:bodyPr>
          <a:lstStyle>
            <a:lvl1pPr marL="0" indent="0" algn="ctr">
              <a:lnSpc>
                <a:spcPct val="100000"/>
              </a:lnSpc>
              <a:spcBef>
                <a:spcPts val="0"/>
              </a:spcBef>
              <a:buNone/>
              <a:defRPr sz="2994" b="0" i="0">
                <a:solidFill>
                  <a:srgbClr val="B7C1FC"/>
                </a:solidFill>
                <a:latin typeface="TID UI" panose="02000503000000020004" pitchFamily="2" charset="0"/>
                <a:ea typeface="TID UI" panose="02000503000000020004" pitchFamily="2" charset="0"/>
                <a:cs typeface="TID UI" panose="02000503000000020004" pitchFamily="2" charset="0"/>
              </a:defRPr>
            </a:lvl1pPr>
            <a:lvl2pPr marL="456263" indent="0" algn="ctr">
              <a:buNone/>
              <a:defRPr sz="1996"/>
            </a:lvl2pPr>
            <a:lvl3pPr marL="912526" indent="0" algn="ctr">
              <a:buNone/>
              <a:defRPr sz="1796"/>
            </a:lvl3pPr>
            <a:lvl4pPr marL="1368788" indent="0" algn="ctr">
              <a:buNone/>
              <a:defRPr sz="1597"/>
            </a:lvl4pPr>
            <a:lvl5pPr marL="1825051" indent="0" algn="ctr">
              <a:buNone/>
              <a:defRPr sz="1597"/>
            </a:lvl5pPr>
            <a:lvl6pPr marL="2281314" indent="0" algn="ctr">
              <a:buNone/>
              <a:defRPr sz="1597"/>
            </a:lvl6pPr>
            <a:lvl7pPr marL="2737577" indent="0" algn="ctr">
              <a:buNone/>
              <a:defRPr sz="1597"/>
            </a:lvl7pPr>
            <a:lvl8pPr marL="3193840" indent="0" algn="ctr">
              <a:buNone/>
              <a:defRPr sz="1597"/>
            </a:lvl8pPr>
            <a:lvl9pPr marL="3650101" indent="0" algn="ctr">
              <a:buNone/>
              <a:defRPr sz="1597"/>
            </a:lvl9pPr>
          </a:lstStyle>
          <a:p>
            <a:pPr marL="0" marR="0" lvl="0" indent="0" algn="ctr" defTabSz="912526" rtl="0" eaLnBrk="1" fontAlgn="auto" latinLnBrk="0" hangingPunct="1">
              <a:lnSpc>
                <a:spcPts val="3792"/>
              </a:lnSpc>
              <a:spcBef>
                <a:spcPts val="0"/>
              </a:spcBef>
              <a:spcAft>
                <a:spcPts val="0"/>
              </a:spcAft>
              <a:buClrTx/>
              <a:buSzTx/>
              <a:buFont typeface="TID UI" panose="020B0604020202020204" pitchFamily="34" charset="0"/>
              <a:buNone/>
              <a:tabLst/>
              <a:defRPr/>
            </a:pPr>
            <a:r>
              <a:rPr lang="nb-NO" dirty="0" err="1"/>
              <a:t>Click</a:t>
            </a:r>
            <a:r>
              <a:rPr lang="nb-NO" dirty="0"/>
              <a:t> to </a:t>
            </a:r>
            <a:r>
              <a:rPr lang="nb-NO" dirty="0" err="1"/>
              <a:t>add</a:t>
            </a:r>
            <a:r>
              <a:rPr lang="nb-NO" dirty="0"/>
              <a:t> </a:t>
            </a:r>
            <a:r>
              <a:rPr lang="nb-NO" dirty="0" err="1"/>
              <a:t>subtitle</a:t>
            </a:r>
            <a:endParaRPr lang="nb-NO" dirty="0"/>
          </a:p>
        </p:txBody>
      </p:sp>
      <p:pic>
        <p:nvPicPr>
          <p:cNvPr id="6" name="Grafikk 5">
            <a:extLst>
              <a:ext uri="{FF2B5EF4-FFF2-40B4-BE49-F238E27FC236}">
                <a16:creationId xmlns:a16="http://schemas.microsoft.com/office/drawing/2014/main" id="{D8C49B59-4206-E512-B2BA-50B1E52541A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74247" y="6160452"/>
            <a:ext cx="1580387" cy="339491"/>
          </a:xfrm>
          <a:prstGeom prst="rect">
            <a:avLst/>
          </a:prstGeom>
        </p:spPr>
      </p:pic>
    </p:spTree>
    <p:extLst>
      <p:ext uri="{BB962C8B-B14F-4D97-AF65-F5344CB8AC3E}">
        <p14:creationId xmlns:p14="http://schemas.microsoft.com/office/powerpoint/2010/main" val="2717024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tel og punktliste">
    <p:bg>
      <p:bgPr>
        <a:solidFill>
          <a:schemeClr val="bg1"/>
        </a:solidFill>
        <a:effectLst/>
      </p:bgPr>
    </p:bg>
    <p:spTree>
      <p:nvGrpSpPr>
        <p:cNvPr id="1" name=""/>
        <p:cNvGrpSpPr/>
        <p:nvPr/>
      </p:nvGrpSpPr>
      <p:grpSpPr>
        <a:xfrm>
          <a:off x="0" y="0"/>
          <a:ext cx="0" cy="0"/>
          <a:chOff x="0" y="0"/>
          <a:chExt cx="0" cy="0"/>
        </a:xfrm>
      </p:grpSpPr>
      <p:sp>
        <p:nvSpPr>
          <p:cNvPr id="8" name="Plassholder for lysbildenummer 7">
            <a:extLst>
              <a:ext uri="{FF2B5EF4-FFF2-40B4-BE49-F238E27FC236}">
                <a16:creationId xmlns:a16="http://schemas.microsoft.com/office/drawing/2014/main" id="{22B5982B-6322-4389-806E-5F9A5662F6B2}"/>
              </a:ext>
            </a:extLst>
          </p:cNvPr>
          <p:cNvSpPr>
            <a:spLocks noGrp="1"/>
          </p:cNvSpPr>
          <p:nvPr>
            <p:ph type="sldNum" sz="quarter" idx="19"/>
          </p:nvPr>
        </p:nvSpPr>
        <p:spPr/>
        <p:txBody>
          <a:bodyPr/>
          <a:lstStyle>
            <a:lvl1pPr>
              <a:defRPr b="0" i="0">
                <a:latin typeface="TID UI" panose="02000503000000020004" pitchFamily="2" charset="0"/>
              </a:defRPr>
            </a:lvl1pPr>
          </a:lstStyle>
          <a:p>
            <a:fld id="{5E9836C9-296F-4D48-9D11-2B1B9E521275}" type="slidenum">
              <a:rPr lang="nb-NO" smtClean="0"/>
              <a:pPr/>
              <a:t>‹#›</a:t>
            </a:fld>
            <a:endParaRPr lang="nb-NO" dirty="0"/>
          </a:p>
        </p:txBody>
      </p:sp>
      <p:pic>
        <p:nvPicPr>
          <p:cNvPr id="5" name="Grafikk 4">
            <a:extLst>
              <a:ext uri="{FF2B5EF4-FFF2-40B4-BE49-F238E27FC236}">
                <a16:creationId xmlns:a16="http://schemas.microsoft.com/office/drawing/2014/main" id="{BC187FA0-031A-7731-9FE4-7089FF7114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3151" y="6166789"/>
            <a:ext cx="394658" cy="339491"/>
          </a:xfrm>
          <a:prstGeom prst="rect">
            <a:avLst/>
          </a:prstGeom>
        </p:spPr>
      </p:pic>
      <p:sp>
        <p:nvSpPr>
          <p:cNvPr id="3" name="Plassholder for tekst 2">
            <a:extLst>
              <a:ext uri="{FF2B5EF4-FFF2-40B4-BE49-F238E27FC236}">
                <a16:creationId xmlns:a16="http://schemas.microsoft.com/office/drawing/2014/main" id="{1B376D59-6EED-4F9B-2371-02B050D60B63}"/>
              </a:ext>
            </a:extLst>
          </p:cNvPr>
          <p:cNvSpPr>
            <a:spLocks noGrp="1"/>
          </p:cNvSpPr>
          <p:nvPr>
            <p:ph type="body" sz="quarter" idx="21" hasCustomPrompt="1"/>
          </p:nvPr>
        </p:nvSpPr>
        <p:spPr>
          <a:xfrm>
            <a:off x="658857" y="1704937"/>
            <a:ext cx="5324634" cy="801259"/>
          </a:xfrm>
        </p:spPr>
        <p:txBody>
          <a:bodyPr>
            <a:noAutofit/>
          </a:bodyPr>
          <a:lstStyle>
            <a:lvl1pPr marL="0" indent="0">
              <a:lnSpc>
                <a:spcPct val="110000"/>
              </a:lnSpc>
              <a:buNone/>
              <a:defRPr sz="2096" b="0" i="0">
                <a:solidFill>
                  <a:srgbClr val="6D7196"/>
                </a:solidFill>
                <a:latin typeface="TID UI" panose="02000503000000020004" pitchFamily="2" charset="0"/>
                <a:ea typeface="TID UI" panose="02000503000000020004" pitchFamily="2" charset="0"/>
                <a:cs typeface="TID UI" panose="02000503000000020004" pitchFamily="2" charset="0"/>
              </a:defRPr>
            </a:lvl1pPr>
            <a:lvl2pPr marL="224550" indent="0">
              <a:buNone/>
              <a:defRPr sz="2096" b="0" i="0">
                <a:latin typeface="TID UI" panose="02000503000000020004" pitchFamily="2" charset="0"/>
                <a:ea typeface="TID UI" panose="02000503000000020004" pitchFamily="2" charset="0"/>
                <a:cs typeface="TID UI" panose="02000503000000020004" pitchFamily="2" charset="0"/>
              </a:defRPr>
            </a:lvl2pPr>
            <a:lvl3pPr marL="449100" indent="0">
              <a:buNone/>
              <a:defRPr sz="2096" b="0" i="0">
                <a:latin typeface="TID UI" panose="02000503000000020004" pitchFamily="2" charset="0"/>
                <a:ea typeface="TID UI" panose="02000503000000020004" pitchFamily="2" charset="0"/>
                <a:cs typeface="TID UI" panose="02000503000000020004" pitchFamily="2" charset="0"/>
              </a:defRPr>
            </a:lvl3pPr>
            <a:lvl4pPr marL="673650" indent="0">
              <a:buNone/>
              <a:defRPr sz="2096" b="0" i="0">
                <a:latin typeface="TID UI" panose="02000503000000020004" pitchFamily="2" charset="0"/>
                <a:ea typeface="TID UI" panose="02000503000000020004" pitchFamily="2" charset="0"/>
                <a:cs typeface="TID UI" panose="02000503000000020004" pitchFamily="2" charset="0"/>
              </a:defRPr>
            </a:lvl4pPr>
            <a:lvl5pPr marL="898200" indent="0">
              <a:buNone/>
              <a:defRPr sz="2096" b="0" i="0">
                <a:latin typeface="TID UI" panose="02000503000000020004" pitchFamily="2" charset="0"/>
                <a:ea typeface="TID UI" panose="02000503000000020004" pitchFamily="2" charset="0"/>
                <a:cs typeface="TID UI" panose="02000503000000020004" pitchFamily="2" charset="0"/>
              </a:defRPr>
            </a:lvl5pPr>
          </a:lstStyle>
          <a:p>
            <a:pPr lvl="0"/>
            <a:r>
              <a:rPr lang="nb-NO" dirty="0"/>
              <a:t>Undertittel </a:t>
            </a:r>
          </a:p>
        </p:txBody>
      </p:sp>
      <p:sp>
        <p:nvSpPr>
          <p:cNvPr id="6" name="Platshållare för innehåll 6">
            <a:extLst>
              <a:ext uri="{FF2B5EF4-FFF2-40B4-BE49-F238E27FC236}">
                <a16:creationId xmlns:a16="http://schemas.microsoft.com/office/drawing/2014/main" id="{3AE040CD-25D0-32DD-89FF-5440670EC09A}"/>
              </a:ext>
            </a:extLst>
          </p:cNvPr>
          <p:cNvSpPr>
            <a:spLocks noGrp="1"/>
          </p:cNvSpPr>
          <p:nvPr>
            <p:ph sz="quarter" idx="22" hasCustomPrompt="1"/>
          </p:nvPr>
        </p:nvSpPr>
        <p:spPr>
          <a:xfrm>
            <a:off x="6208511" y="1701185"/>
            <a:ext cx="5650093" cy="4336360"/>
          </a:xfrm>
        </p:spPr>
        <p:txBody>
          <a:bodyPr/>
          <a:lstStyle>
            <a:lvl1pPr>
              <a:defRPr/>
            </a:lvl1pPr>
          </a:lstStyle>
          <a:p>
            <a:pPr lvl="0"/>
            <a:r>
              <a:rPr lang="nb-NO" dirty="0"/>
              <a:t>Klikk for å legge til tekst</a:t>
            </a:r>
          </a:p>
          <a:p>
            <a:pPr lvl="1"/>
            <a:r>
              <a:rPr lang="nb-NO" dirty="0"/>
              <a:t>Nivå två</a:t>
            </a:r>
          </a:p>
          <a:p>
            <a:pPr lvl="2"/>
            <a:r>
              <a:rPr lang="nb-NO" dirty="0"/>
              <a:t>Nivå tre</a:t>
            </a:r>
          </a:p>
          <a:p>
            <a:pPr lvl="3"/>
            <a:r>
              <a:rPr lang="nb-NO" dirty="0"/>
              <a:t>Nivå fyra</a:t>
            </a:r>
          </a:p>
          <a:p>
            <a:pPr lvl="4"/>
            <a:r>
              <a:rPr lang="nb-NO" dirty="0"/>
              <a:t>Nivå fem</a:t>
            </a:r>
          </a:p>
        </p:txBody>
      </p:sp>
      <p:sp>
        <p:nvSpPr>
          <p:cNvPr id="2" name="Title 1">
            <a:extLst>
              <a:ext uri="{FF2B5EF4-FFF2-40B4-BE49-F238E27FC236}">
                <a16:creationId xmlns:a16="http://schemas.microsoft.com/office/drawing/2014/main" id="{204AFC86-1936-6087-0E69-084BC3FA3C63}"/>
              </a:ext>
            </a:extLst>
          </p:cNvPr>
          <p:cNvSpPr>
            <a:spLocks noGrp="1"/>
          </p:cNvSpPr>
          <p:nvPr>
            <p:ph type="title"/>
          </p:nvPr>
        </p:nvSpPr>
        <p:spPr>
          <a:xfrm>
            <a:off x="658855" y="899438"/>
            <a:ext cx="11194480" cy="491417"/>
          </a:xfrm>
        </p:spPr>
        <p:txBody>
          <a:bodyPr/>
          <a:lstStyle/>
          <a:p>
            <a:r>
              <a:rPr lang="en-US" dirty="0"/>
              <a:t>Click to edit Master title style</a:t>
            </a:r>
            <a:endParaRPr lang="sv-SE" dirty="0"/>
          </a:p>
        </p:txBody>
      </p:sp>
    </p:spTree>
    <p:extLst>
      <p:ext uri="{BB962C8B-B14F-4D97-AF65-F5344CB8AC3E}">
        <p14:creationId xmlns:p14="http://schemas.microsoft.com/office/powerpoint/2010/main" val="881391194"/>
      </p:ext>
    </p:extLst>
  </p:cSld>
  <p:clrMapOvr>
    <a:masterClrMapping/>
  </p:clrMapOvr>
  <p:extLst>
    <p:ext uri="{DCECCB84-F9BA-43D5-87BE-67443E8EF086}">
      <p15:sldGuideLst xmlns:p15="http://schemas.microsoft.com/office/powerpoint/2012/main">
        <p15:guide id="1" orient="horz" pos="2156"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m slide - Hvit">
    <p:bg>
      <p:bgPr>
        <a:solidFill>
          <a:schemeClr val="bg1"/>
        </a:solidFill>
        <a:effectLst/>
      </p:bgPr>
    </p:bg>
    <p:spTree>
      <p:nvGrpSpPr>
        <p:cNvPr id="1" name=""/>
        <p:cNvGrpSpPr/>
        <p:nvPr/>
      </p:nvGrpSpPr>
      <p:grpSpPr>
        <a:xfrm>
          <a:off x="0" y="0"/>
          <a:ext cx="0" cy="0"/>
          <a:chOff x="0" y="0"/>
          <a:chExt cx="0" cy="0"/>
        </a:xfrm>
      </p:grpSpPr>
      <p:sp>
        <p:nvSpPr>
          <p:cNvPr id="2" name="Plassholder for lysbildenummer 7">
            <a:extLst>
              <a:ext uri="{FF2B5EF4-FFF2-40B4-BE49-F238E27FC236}">
                <a16:creationId xmlns:a16="http://schemas.microsoft.com/office/drawing/2014/main" id="{959E4CEB-EB1E-8E3C-61D7-D6009706C7F8}"/>
              </a:ext>
            </a:extLst>
          </p:cNvPr>
          <p:cNvSpPr>
            <a:spLocks noGrp="1"/>
          </p:cNvSpPr>
          <p:nvPr>
            <p:ph type="sldNum" sz="quarter" idx="4"/>
          </p:nvPr>
        </p:nvSpPr>
        <p:spPr>
          <a:xfrm>
            <a:off x="9120781" y="336408"/>
            <a:ext cx="2743379" cy="184281"/>
          </a:xfrm>
          <a:prstGeom prst="rect">
            <a:avLst/>
          </a:prstGeom>
        </p:spPr>
        <p:txBody>
          <a:bodyPr vert="horz" lIns="0" tIns="0" rIns="0" bIns="0" rtlCol="0" anchor="ctr">
            <a:normAutofit/>
          </a:bodyPr>
          <a:lstStyle>
            <a:lvl1pPr algn="r">
              <a:defRPr sz="1198" b="0" i="0">
                <a:solidFill>
                  <a:srgbClr val="6D7196"/>
                </a:solidFill>
                <a:latin typeface="TID UI" panose="02000503000000020004" pitchFamily="2" charset="0"/>
              </a:defRPr>
            </a:lvl1pPr>
          </a:lstStyle>
          <a:p>
            <a:fld id="{A88D26A2-7148-442F-8F36-8B5BCA08B80B}" type="slidenum">
              <a:rPr lang="nb-NO" smtClean="0"/>
              <a:pPr/>
              <a:t>‹#›</a:t>
            </a:fld>
            <a:endParaRPr lang="nb-NO" dirty="0"/>
          </a:p>
        </p:txBody>
      </p:sp>
      <p:pic>
        <p:nvPicPr>
          <p:cNvPr id="3" name="Grafikk 4">
            <a:extLst>
              <a:ext uri="{FF2B5EF4-FFF2-40B4-BE49-F238E27FC236}">
                <a16:creationId xmlns:a16="http://schemas.microsoft.com/office/drawing/2014/main" id="{38224915-CE8F-432E-DDAA-4E38C8A19D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3151" y="6166789"/>
            <a:ext cx="394658" cy="339491"/>
          </a:xfrm>
          <a:prstGeom prst="rect">
            <a:avLst/>
          </a:prstGeom>
        </p:spPr>
      </p:pic>
    </p:spTree>
    <p:extLst>
      <p:ext uri="{BB962C8B-B14F-4D97-AF65-F5344CB8AC3E}">
        <p14:creationId xmlns:p14="http://schemas.microsoft.com/office/powerpoint/2010/main" val="41323040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om slide - Pastell">
    <p:bg>
      <p:bgPr>
        <a:solidFill>
          <a:srgbClr val="F9F7F3"/>
        </a:solidFill>
        <a:effectLst/>
      </p:bgPr>
    </p:bg>
    <p:spTree>
      <p:nvGrpSpPr>
        <p:cNvPr id="1" name=""/>
        <p:cNvGrpSpPr/>
        <p:nvPr/>
      </p:nvGrpSpPr>
      <p:grpSpPr>
        <a:xfrm>
          <a:off x="0" y="0"/>
          <a:ext cx="0" cy="0"/>
          <a:chOff x="0" y="0"/>
          <a:chExt cx="0" cy="0"/>
        </a:xfrm>
      </p:grpSpPr>
      <p:sp>
        <p:nvSpPr>
          <p:cNvPr id="4" name="Plassholder for lysbildenummer 7">
            <a:extLst>
              <a:ext uri="{FF2B5EF4-FFF2-40B4-BE49-F238E27FC236}">
                <a16:creationId xmlns:a16="http://schemas.microsoft.com/office/drawing/2014/main" id="{719C4F0A-531A-1DEB-6D41-616FC4494481}"/>
              </a:ext>
            </a:extLst>
          </p:cNvPr>
          <p:cNvSpPr>
            <a:spLocks noGrp="1"/>
          </p:cNvSpPr>
          <p:nvPr>
            <p:ph type="sldNum" sz="quarter" idx="4"/>
          </p:nvPr>
        </p:nvSpPr>
        <p:spPr>
          <a:xfrm>
            <a:off x="9120781" y="336408"/>
            <a:ext cx="2743379" cy="184281"/>
          </a:xfrm>
          <a:prstGeom prst="rect">
            <a:avLst/>
          </a:prstGeom>
        </p:spPr>
        <p:txBody>
          <a:bodyPr vert="horz" lIns="0" tIns="0" rIns="0" bIns="0" rtlCol="0" anchor="ctr">
            <a:normAutofit/>
          </a:bodyPr>
          <a:lstStyle>
            <a:lvl1pPr algn="r">
              <a:defRPr sz="1198" b="0" i="0">
                <a:solidFill>
                  <a:srgbClr val="6D7196"/>
                </a:solidFill>
                <a:latin typeface="TID UI" panose="02000503000000020004" pitchFamily="2" charset="0"/>
              </a:defRPr>
            </a:lvl1pPr>
          </a:lstStyle>
          <a:p>
            <a:fld id="{A88D26A2-7148-442F-8F36-8B5BCA08B80B}" type="slidenum">
              <a:rPr lang="nb-NO" smtClean="0"/>
              <a:pPr/>
              <a:t>‹#›</a:t>
            </a:fld>
            <a:endParaRPr lang="nb-NO" dirty="0"/>
          </a:p>
        </p:txBody>
      </p:sp>
      <p:pic>
        <p:nvPicPr>
          <p:cNvPr id="5" name="Grafikk 4">
            <a:extLst>
              <a:ext uri="{FF2B5EF4-FFF2-40B4-BE49-F238E27FC236}">
                <a16:creationId xmlns:a16="http://schemas.microsoft.com/office/drawing/2014/main" id="{FCCA317A-65C4-DA16-713D-9D05FB73F3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3151" y="6166789"/>
            <a:ext cx="394658" cy="339491"/>
          </a:xfrm>
          <a:prstGeom prst="rect">
            <a:avLst/>
          </a:prstGeom>
        </p:spPr>
      </p:pic>
    </p:spTree>
    <p:extLst>
      <p:ext uri="{BB962C8B-B14F-4D97-AF65-F5344CB8AC3E}">
        <p14:creationId xmlns:p14="http://schemas.microsoft.com/office/powerpoint/2010/main" val="3269188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m slide - Blå">
    <p:bg>
      <p:bgPr>
        <a:solidFill>
          <a:schemeClr val="tx2"/>
        </a:solidFill>
        <a:effectLst/>
      </p:bgPr>
    </p:bg>
    <p:spTree>
      <p:nvGrpSpPr>
        <p:cNvPr id="1" name=""/>
        <p:cNvGrpSpPr/>
        <p:nvPr/>
      </p:nvGrpSpPr>
      <p:grpSpPr>
        <a:xfrm>
          <a:off x="0" y="0"/>
          <a:ext cx="0" cy="0"/>
          <a:chOff x="0" y="0"/>
          <a:chExt cx="0" cy="0"/>
        </a:xfrm>
      </p:grpSpPr>
      <p:sp>
        <p:nvSpPr>
          <p:cNvPr id="2" name="Plassholder for lysbildenummer 7">
            <a:extLst>
              <a:ext uri="{FF2B5EF4-FFF2-40B4-BE49-F238E27FC236}">
                <a16:creationId xmlns:a16="http://schemas.microsoft.com/office/drawing/2014/main" id="{0CA3C931-7441-37CA-7445-9C676393F2B8}"/>
              </a:ext>
            </a:extLst>
          </p:cNvPr>
          <p:cNvSpPr>
            <a:spLocks noGrp="1"/>
          </p:cNvSpPr>
          <p:nvPr>
            <p:ph type="sldNum" sz="quarter" idx="4"/>
          </p:nvPr>
        </p:nvSpPr>
        <p:spPr>
          <a:xfrm>
            <a:off x="9120781" y="336408"/>
            <a:ext cx="2743379" cy="184281"/>
          </a:xfrm>
          <a:prstGeom prst="rect">
            <a:avLst/>
          </a:prstGeom>
        </p:spPr>
        <p:txBody>
          <a:bodyPr vert="horz" lIns="0" tIns="0" rIns="0" bIns="0" rtlCol="0" anchor="ctr">
            <a:normAutofit/>
          </a:bodyPr>
          <a:lstStyle>
            <a:lvl1pPr algn="r">
              <a:defRPr sz="1198" b="0" i="0">
                <a:solidFill>
                  <a:srgbClr val="6D7196"/>
                </a:solidFill>
                <a:latin typeface="TID UI" panose="02000503000000020004" pitchFamily="2" charset="0"/>
              </a:defRPr>
            </a:lvl1pPr>
          </a:lstStyle>
          <a:p>
            <a:fld id="{A88D26A2-7148-442F-8F36-8B5BCA08B80B}" type="slidenum">
              <a:rPr lang="nb-NO" smtClean="0"/>
              <a:pPr/>
              <a:t>‹#›</a:t>
            </a:fld>
            <a:endParaRPr lang="nb-NO" dirty="0"/>
          </a:p>
        </p:txBody>
      </p:sp>
      <p:pic>
        <p:nvPicPr>
          <p:cNvPr id="3" name="Grafikk 4">
            <a:extLst>
              <a:ext uri="{FF2B5EF4-FFF2-40B4-BE49-F238E27FC236}">
                <a16:creationId xmlns:a16="http://schemas.microsoft.com/office/drawing/2014/main" id="{12DAF203-B942-BB2A-54A4-BD00D686944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3151" y="6166789"/>
            <a:ext cx="394658" cy="339491"/>
          </a:xfrm>
          <a:prstGeom prst="rect">
            <a:avLst/>
          </a:prstGeom>
        </p:spPr>
      </p:pic>
    </p:spTree>
    <p:extLst>
      <p:ext uri="{BB962C8B-B14F-4D97-AF65-F5344CB8AC3E}">
        <p14:creationId xmlns:p14="http://schemas.microsoft.com/office/powerpoint/2010/main" val="17638635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o innholdsdeler (Hvit)">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5E75FA5-C223-498F-A120-C4171443D97A}"/>
              </a:ext>
            </a:extLst>
          </p:cNvPr>
          <p:cNvSpPr>
            <a:spLocks noGrp="1"/>
          </p:cNvSpPr>
          <p:nvPr>
            <p:ph type="title" hasCustomPrompt="1"/>
          </p:nvPr>
        </p:nvSpPr>
        <p:spPr>
          <a:xfrm>
            <a:off x="675186" y="1076670"/>
            <a:ext cx="10891897" cy="283173"/>
          </a:xfrm>
        </p:spPr>
        <p:txBody>
          <a:bodyPr anchor="b" anchorCtr="0"/>
          <a:lstStyle>
            <a:lvl1pPr>
              <a:lnSpc>
                <a:spcPct val="110000"/>
              </a:lnSpc>
              <a:spcBef>
                <a:spcPts val="0"/>
              </a:spcBef>
              <a:defRPr sz="1796"/>
            </a:lvl1pPr>
          </a:lstStyle>
          <a:p>
            <a:r>
              <a:rPr lang="nb-NO"/>
              <a:t>Click to </a:t>
            </a:r>
            <a:r>
              <a:rPr lang="nb-NO" err="1"/>
              <a:t>add</a:t>
            </a:r>
            <a:r>
              <a:rPr lang="nb-NO"/>
              <a:t> </a:t>
            </a:r>
            <a:r>
              <a:rPr lang="nb-NO" err="1"/>
              <a:t>add</a:t>
            </a:r>
            <a:r>
              <a:rPr lang="nb-NO"/>
              <a:t> </a:t>
            </a:r>
            <a:r>
              <a:rPr lang="nb-NO" err="1"/>
              <a:t>title</a:t>
            </a:r>
            <a:endParaRPr lang="en-US"/>
          </a:p>
        </p:txBody>
      </p:sp>
      <p:sp>
        <p:nvSpPr>
          <p:cNvPr id="12" name="Content Placeholder 2">
            <a:extLst>
              <a:ext uri="{FF2B5EF4-FFF2-40B4-BE49-F238E27FC236}">
                <a16:creationId xmlns:a16="http://schemas.microsoft.com/office/drawing/2014/main" id="{C776D556-4387-448B-9A09-99BC3B68312D}"/>
              </a:ext>
            </a:extLst>
          </p:cNvPr>
          <p:cNvSpPr>
            <a:spLocks noGrp="1"/>
          </p:cNvSpPr>
          <p:nvPr>
            <p:ph sz="half" idx="1" hasCustomPrompt="1"/>
          </p:nvPr>
        </p:nvSpPr>
        <p:spPr>
          <a:xfrm>
            <a:off x="658856" y="1656350"/>
            <a:ext cx="5360749" cy="4470439"/>
          </a:xfrm>
        </p:spPr>
        <p:txBody>
          <a:bodyPr>
            <a:normAutofit/>
          </a:bodyPr>
          <a:lstStyle>
            <a:lvl1pPr marL="143367" indent="-143367">
              <a:lnSpc>
                <a:spcPct val="120000"/>
              </a:lnSpc>
              <a:spcBef>
                <a:spcPts val="0"/>
              </a:spcBef>
              <a:tabLst>
                <a:tab pos="477627" algn="l"/>
                <a:tab pos="950500" algn="l"/>
                <a:tab pos="1349710" algn="l"/>
                <a:tab pos="1839218" algn="l"/>
                <a:tab pos="2253477" algn="l"/>
                <a:tab pos="3168333" algn="l"/>
              </a:tabLst>
              <a:defRPr sz="1796" b="0" i="0">
                <a:latin typeface="TID UI" panose="02000503000000020004" pitchFamily="2" charset="0"/>
                <a:ea typeface="TID UI" panose="02000503000000020004" pitchFamily="2" charset="0"/>
                <a:cs typeface="TID UI" panose="02000503000000020004" pitchFamily="2" charset="0"/>
              </a:defRPr>
            </a:lvl1pPr>
            <a:lvl2pPr marL="359244" indent="-179622">
              <a:lnSpc>
                <a:spcPct val="120000"/>
              </a:lnSpc>
              <a:spcBef>
                <a:spcPts val="0"/>
              </a:spcBef>
              <a:defRPr sz="1796" b="0" i="0">
                <a:latin typeface="TID UI" panose="02000503000000020004" pitchFamily="2" charset="0"/>
                <a:ea typeface="TID UI" panose="02000503000000020004" pitchFamily="2" charset="0"/>
                <a:cs typeface="TID UI" panose="02000503000000020004" pitchFamily="2" charset="0"/>
              </a:defRPr>
            </a:lvl2pPr>
            <a:lvl3pPr marL="538866" indent="-179622">
              <a:lnSpc>
                <a:spcPct val="120000"/>
              </a:lnSpc>
              <a:spcBef>
                <a:spcPts val="0"/>
              </a:spcBef>
              <a:defRPr sz="1796" b="0" i="0">
                <a:latin typeface="TID UI" panose="02000503000000020004" pitchFamily="2" charset="0"/>
                <a:ea typeface="TID UI" panose="02000503000000020004" pitchFamily="2" charset="0"/>
                <a:cs typeface="TID UI" panose="02000503000000020004" pitchFamily="2" charset="0"/>
              </a:defRPr>
            </a:lvl3pPr>
            <a:lvl4pPr marL="718488" indent="-179622">
              <a:lnSpc>
                <a:spcPct val="120000"/>
              </a:lnSpc>
              <a:spcBef>
                <a:spcPts val="0"/>
              </a:spcBef>
              <a:defRPr sz="1796" b="0" i="0">
                <a:latin typeface="TID UI" panose="02000503000000020004" pitchFamily="2" charset="0"/>
                <a:ea typeface="TID UI" panose="02000503000000020004" pitchFamily="2" charset="0"/>
                <a:cs typeface="TID UI" panose="02000503000000020004" pitchFamily="2" charset="0"/>
              </a:defRPr>
            </a:lvl4pPr>
            <a:lvl5pPr marL="898110" indent="-179622">
              <a:lnSpc>
                <a:spcPct val="120000"/>
              </a:lnSpc>
              <a:spcBef>
                <a:spcPts val="0"/>
              </a:spcBef>
              <a:defRPr sz="1796" b="0" i="0">
                <a:latin typeface="TID UI" panose="02000503000000020004" pitchFamily="2" charset="0"/>
                <a:ea typeface="TID UI" panose="02000503000000020004" pitchFamily="2" charset="0"/>
                <a:cs typeface="TID UI" panose="02000503000000020004" pitchFamily="2" charset="0"/>
              </a:defRPr>
            </a:lvl5pPr>
            <a:lvl6pPr marL="1158026" indent="-266932">
              <a:lnSpc>
                <a:spcPct val="120000"/>
              </a:lnSpc>
              <a:tabLst/>
              <a:defRPr b="0" i="0">
                <a:latin typeface="TID UI" panose="02000503000000020004" pitchFamily="2" charset="0"/>
                <a:ea typeface="TID UI" panose="02000503000000020004" pitchFamily="2" charset="0"/>
                <a:cs typeface="TID UI" panose="02000503000000020004" pitchFamily="2" charset="0"/>
              </a:defRPr>
            </a:lvl6pPr>
          </a:lstStyle>
          <a:p>
            <a:pPr lvl="0"/>
            <a:r>
              <a:rPr lang="nb-NO"/>
              <a:t>Click to </a:t>
            </a:r>
            <a:r>
              <a:rPr lang="nb-NO" err="1"/>
              <a:t>add</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a:p>
            <a:pPr lvl="5"/>
            <a:endParaRPr lang="en-US"/>
          </a:p>
        </p:txBody>
      </p:sp>
      <p:sp>
        <p:nvSpPr>
          <p:cNvPr id="13" name="Content Placeholder 2">
            <a:extLst>
              <a:ext uri="{FF2B5EF4-FFF2-40B4-BE49-F238E27FC236}">
                <a16:creationId xmlns:a16="http://schemas.microsoft.com/office/drawing/2014/main" id="{2EB0C2B7-3620-438F-A17E-77E866D5ED99}"/>
              </a:ext>
            </a:extLst>
          </p:cNvPr>
          <p:cNvSpPr>
            <a:spLocks noGrp="1"/>
          </p:cNvSpPr>
          <p:nvPr>
            <p:ph sz="half" idx="13" hasCustomPrompt="1"/>
          </p:nvPr>
        </p:nvSpPr>
        <p:spPr>
          <a:xfrm>
            <a:off x="6111242" y="1656350"/>
            <a:ext cx="5360749" cy="4477645"/>
          </a:xfrm>
        </p:spPr>
        <p:txBody>
          <a:bodyPr>
            <a:normAutofit/>
          </a:bodyPr>
          <a:lstStyle>
            <a:lvl1pPr marL="143367" indent="-143367">
              <a:lnSpc>
                <a:spcPct val="120000"/>
              </a:lnSpc>
              <a:spcBef>
                <a:spcPts val="0"/>
              </a:spcBef>
              <a:tabLst>
                <a:tab pos="501389" algn="l"/>
                <a:tab pos="906143" algn="l"/>
                <a:tab pos="1346541" algn="l"/>
                <a:tab pos="1812286" algn="l"/>
                <a:tab pos="2261398" algn="l"/>
              </a:tabLst>
              <a:defRPr sz="1796" b="0" i="0">
                <a:latin typeface="TID UI" panose="02000503000000020004" pitchFamily="2" charset="0"/>
                <a:ea typeface="TID UI" panose="02000503000000020004" pitchFamily="2" charset="0"/>
                <a:cs typeface="TID UI" panose="02000503000000020004" pitchFamily="2" charset="0"/>
              </a:defRPr>
            </a:lvl1pPr>
            <a:lvl2pPr marL="359244" indent="-179622">
              <a:lnSpc>
                <a:spcPct val="120000"/>
              </a:lnSpc>
              <a:spcBef>
                <a:spcPts val="0"/>
              </a:spcBef>
              <a:defRPr sz="1796" b="0" i="0">
                <a:latin typeface="TID UI" panose="02000503000000020004" pitchFamily="2" charset="0"/>
                <a:ea typeface="TID UI" panose="02000503000000020004" pitchFamily="2" charset="0"/>
                <a:cs typeface="TID UI" panose="02000503000000020004" pitchFamily="2" charset="0"/>
              </a:defRPr>
            </a:lvl2pPr>
            <a:lvl3pPr marL="538617" indent="-179011">
              <a:lnSpc>
                <a:spcPct val="120000"/>
              </a:lnSpc>
              <a:spcBef>
                <a:spcPts val="0"/>
              </a:spcBef>
              <a:tabLst>
                <a:tab pos="1329116" algn="l"/>
                <a:tab pos="2274863" algn="l"/>
              </a:tabLst>
              <a:defRPr sz="1796" b="0" i="0">
                <a:latin typeface="TID UI" panose="02000503000000020004" pitchFamily="2" charset="0"/>
                <a:ea typeface="TID UI" panose="02000503000000020004" pitchFamily="2" charset="0"/>
                <a:cs typeface="TID UI" panose="02000503000000020004" pitchFamily="2" charset="0"/>
              </a:defRPr>
            </a:lvl3pPr>
            <a:lvl4pPr marL="718488" indent="-179622">
              <a:lnSpc>
                <a:spcPct val="120000"/>
              </a:lnSpc>
              <a:spcBef>
                <a:spcPts val="0"/>
              </a:spcBef>
              <a:defRPr sz="1796" b="0" i="0">
                <a:latin typeface="TID UI" panose="02000503000000020004" pitchFamily="2" charset="0"/>
                <a:ea typeface="TID UI" panose="02000503000000020004" pitchFamily="2" charset="0"/>
                <a:cs typeface="TID UI" panose="02000503000000020004" pitchFamily="2" charset="0"/>
              </a:defRPr>
            </a:lvl4pPr>
            <a:lvl5pPr marL="898110" indent="-179622">
              <a:lnSpc>
                <a:spcPct val="120000"/>
              </a:lnSpc>
              <a:spcBef>
                <a:spcPts val="0"/>
              </a:spcBef>
              <a:defRPr sz="1796" b="0" i="0">
                <a:latin typeface="TID UI" panose="02000503000000020004" pitchFamily="2" charset="0"/>
                <a:ea typeface="TID UI" panose="02000503000000020004" pitchFamily="2" charset="0"/>
                <a:cs typeface="TID UI" panose="02000503000000020004" pitchFamily="2" charset="0"/>
              </a:defRPr>
            </a:lvl5pPr>
          </a:lstStyle>
          <a:p>
            <a:pPr lvl="0"/>
            <a:r>
              <a:rPr lang="nb-NO"/>
              <a:t>Click to add text</a:t>
            </a:r>
          </a:p>
          <a:p>
            <a:pPr lvl="1"/>
            <a:r>
              <a:rPr lang="nb-NO"/>
              <a:t>Andre nivå</a:t>
            </a:r>
          </a:p>
          <a:p>
            <a:pPr lvl="2"/>
            <a:r>
              <a:rPr lang="nb-NO"/>
              <a:t>Tredje nivå</a:t>
            </a:r>
          </a:p>
          <a:p>
            <a:pPr lvl="3"/>
            <a:r>
              <a:rPr lang="nb-NO"/>
              <a:t>Fjerde nivå</a:t>
            </a:r>
          </a:p>
          <a:p>
            <a:pPr lvl="4"/>
            <a:r>
              <a:rPr lang="nb-NO"/>
              <a:t>Femte nivå</a:t>
            </a:r>
            <a:endParaRPr lang="en-US"/>
          </a:p>
        </p:txBody>
      </p:sp>
      <p:sp>
        <p:nvSpPr>
          <p:cNvPr id="8" name="Plassholder for lysbildenummer 7">
            <a:extLst>
              <a:ext uri="{FF2B5EF4-FFF2-40B4-BE49-F238E27FC236}">
                <a16:creationId xmlns:a16="http://schemas.microsoft.com/office/drawing/2014/main" id="{22B5982B-6322-4389-806E-5F9A5662F6B2}"/>
              </a:ext>
            </a:extLst>
          </p:cNvPr>
          <p:cNvSpPr>
            <a:spLocks noGrp="1"/>
          </p:cNvSpPr>
          <p:nvPr>
            <p:ph type="sldNum" sz="quarter" idx="19"/>
          </p:nvPr>
        </p:nvSpPr>
        <p:spPr/>
        <p:txBody>
          <a:bodyPr/>
          <a:lstStyle>
            <a:lvl1pPr>
              <a:defRPr b="0" i="0">
                <a:latin typeface="TID UI" panose="02000503000000020004" pitchFamily="2" charset="0"/>
              </a:defRPr>
            </a:lvl1pPr>
          </a:lstStyle>
          <a:p>
            <a:fld id="{5E9836C9-296F-4D48-9D11-2B1B9E521275}" type="slidenum">
              <a:rPr lang="nb-NO" smtClean="0"/>
              <a:pPr/>
              <a:t>‹#›</a:t>
            </a:fld>
            <a:endParaRPr lang="nb-NO"/>
          </a:p>
        </p:txBody>
      </p:sp>
      <p:pic>
        <p:nvPicPr>
          <p:cNvPr id="5" name="Grafikk 4">
            <a:extLst>
              <a:ext uri="{FF2B5EF4-FFF2-40B4-BE49-F238E27FC236}">
                <a16:creationId xmlns:a16="http://schemas.microsoft.com/office/drawing/2014/main" id="{BC187FA0-031A-7731-9FE4-7089FF71145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3151" y="6166789"/>
            <a:ext cx="394658" cy="339491"/>
          </a:xfrm>
          <a:prstGeom prst="rect">
            <a:avLst/>
          </a:prstGeom>
        </p:spPr>
      </p:pic>
    </p:spTree>
    <p:extLst>
      <p:ext uri="{BB962C8B-B14F-4D97-AF65-F5344CB8AC3E}">
        <p14:creationId xmlns:p14="http://schemas.microsoft.com/office/powerpoint/2010/main" val="248910900"/>
      </p:ext>
    </p:extLst>
  </p:cSld>
  <p:clrMapOvr>
    <a:masterClrMapping/>
  </p:clrMapOvr>
  <p:extLst>
    <p:ext uri="{DCECCB84-F9BA-43D5-87BE-67443E8EF086}">
      <p15:sldGuideLst xmlns:p15="http://schemas.microsoft.com/office/powerpoint/2012/main">
        <p15:guide id="1" orient="horz" pos="4320">
          <p15:clr>
            <a:srgbClr val="FBAE40"/>
          </p15:clr>
        </p15:guide>
        <p15:guide id="2" pos="770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akside v2">
    <p:bg>
      <p:bgPr>
        <a:solidFill>
          <a:schemeClr val="tx1"/>
        </a:solidFill>
        <a:effectLst/>
      </p:bgPr>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0C0ECA08-7A60-BE28-D402-DD89BFA0D92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9679" y="1178137"/>
            <a:ext cx="4612642" cy="4520027"/>
          </a:xfrm>
          <a:prstGeom prst="rect">
            <a:avLst/>
          </a:prstGeom>
        </p:spPr>
      </p:pic>
    </p:spTree>
    <p:extLst>
      <p:ext uri="{BB962C8B-B14F-4D97-AF65-F5344CB8AC3E}">
        <p14:creationId xmlns:p14="http://schemas.microsoft.com/office/powerpoint/2010/main" val="21733801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akside v1">
    <p:bg>
      <p:bgPr>
        <a:solidFill>
          <a:srgbClr val="F9F7F3"/>
        </a:solidFill>
        <a:effectLst/>
      </p:bgPr>
    </p:bg>
    <p:spTree>
      <p:nvGrpSpPr>
        <p:cNvPr id="1" name=""/>
        <p:cNvGrpSpPr/>
        <p:nvPr/>
      </p:nvGrpSpPr>
      <p:grpSpPr>
        <a:xfrm>
          <a:off x="0" y="0"/>
          <a:ext cx="0" cy="0"/>
          <a:chOff x="0" y="0"/>
          <a:chExt cx="0" cy="0"/>
        </a:xfrm>
      </p:grpSpPr>
      <p:pic>
        <p:nvPicPr>
          <p:cNvPr id="6" name="Grafikk 5">
            <a:extLst>
              <a:ext uri="{FF2B5EF4-FFF2-40B4-BE49-F238E27FC236}">
                <a16:creationId xmlns:a16="http://schemas.microsoft.com/office/drawing/2014/main" id="{6B1E9B2A-3276-2D89-DFA7-06596D39372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12787" y="661801"/>
            <a:ext cx="2566423" cy="551307"/>
          </a:xfrm>
          <a:prstGeom prst="rect">
            <a:avLst/>
          </a:prstGeom>
        </p:spPr>
      </p:pic>
      <p:pic>
        <p:nvPicPr>
          <p:cNvPr id="2" name="Graphic 9">
            <a:extLst>
              <a:ext uri="{FF2B5EF4-FFF2-40B4-BE49-F238E27FC236}">
                <a16:creationId xmlns:a16="http://schemas.microsoft.com/office/drawing/2014/main" id="{ED9C59CE-555B-4D5B-42DD-EDAD0A620884}"/>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8826"/>
          <a:stretch/>
        </p:blipFill>
        <p:spPr>
          <a:xfrm>
            <a:off x="886488" y="1053548"/>
            <a:ext cx="10419023" cy="5790165"/>
          </a:xfrm>
          <a:prstGeom prst="rect">
            <a:avLst/>
          </a:prstGeom>
        </p:spPr>
      </p:pic>
    </p:spTree>
    <p:extLst>
      <p:ext uri="{BB962C8B-B14F-4D97-AF65-F5344CB8AC3E}">
        <p14:creationId xmlns:p14="http://schemas.microsoft.com/office/powerpoint/2010/main" val="24615234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akside v2">
    <p:bg>
      <p:bgPr>
        <a:solidFill>
          <a:schemeClr val="tx1"/>
        </a:solidFill>
        <a:effectLst/>
      </p:bgPr>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0C0ECA08-7A60-BE28-D402-DD89BFA0D92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9679" y="1178137"/>
            <a:ext cx="4612642" cy="4520027"/>
          </a:xfrm>
          <a:prstGeom prst="rect">
            <a:avLst/>
          </a:prstGeom>
        </p:spPr>
      </p:pic>
    </p:spTree>
    <p:extLst>
      <p:ext uri="{BB962C8B-B14F-4D97-AF65-F5344CB8AC3E}">
        <p14:creationId xmlns:p14="http://schemas.microsoft.com/office/powerpoint/2010/main" val="8449070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ilde helside">
    <p:spTree>
      <p:nvGrpSpPr>
        <p:cNvPr id="1" name=""/>
        <p:cNvGrpSpPr/>
        <p:nvPr/>
      </p:nvGrpSpPr>
      <p:grpSpPr>
        <a:xfrm>
          <a:off x="0" y="0"/>
          <a:ext cx="0" cy="0"/>
          <a:chOff x="0" y="0"/>
          <a:chExt cx="0" cy="0"/>
        </a:xfrm>
      </p:grpSpPr>
      <p:sp>
        <p:nvSpPr>
          <p:cNvPr id="9" name="Plassholder for bilde 8">
            <a:extLst>
              <a:ext uri="{FF2B5EF4-FFF2-40B4-BE49-F238E27FC236}">
                <a16:creationId xmlns:a16="http://schemas.microsoft.com/office/drawing/2014/main" id="{27AE6E39-9D43-441B-9718-0423EEA22FAD}"/>
              </a:ext>
            </a:extLst>
          </p:cNvPr>
          <p:cNvSpPr>
            <a:spLocks noGrp="1"/>
          </p:cNvSpPr>
          <p:nvPr>
            <p:ph type="pic" sz="quarter" idx="13"/>
          </p:nvPr>
        </p:nvSpPr>
        <p:spPr>
          <a:xfrm>
            <a:off x="0" y="0"/>
            <a:ext cx="12202875" cy="6843713"/>
          </a:xfrm>
          <a:solidFill>
            <a:schemeClr val="bg1">
              <a:lumMod val="85000"/>
            </a:schemeClr>
          </a:solidFill>
        </p:spPr>
        <p:txBody>
          <a:bodyPr/>
          <a:lstStyle>
            <a:lvl1pPr marL="0" indent="0">
              <a:buNone/>
              <a:defRPr b="0" i="0">
                <a:solidFill>
                  <a:schemeClr val="tx1">
                    <a:lumMod val="65000"/>
                    <a:lumOff val="35000"/>
                  </a:schemeClr>
                </a:solidFill>
                <a:latin typeface="TID UI" panose="02000503000000020004" pitchFamily="2" charset="0"/>
              </a:defRPr>
            </a:lvl1pPr>
          </a:lstStyle>
          <a:p>
            <a:endParaRPr lang="nb-NO" dirty="0"/>
          </a:p>
        </p:txBody>
      </p:sp>
      <p:pic>
        <p:nvPicPr>
          <p:cNvPr id="4" name="Grafikk 3">
            <a:extLst>
              <a:ext uri="{FF2B5EF4-FFF2-40B4-BE49-F238E27FC236}">
                <a16:creationId xmlns:a16="http://schemas.microsoft.com/office/drawing/2014/main" id="{6F2A9EE3-2B42-AF5D-AD3C-C0E784CA30D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70995" y="6160452"/>
            <a:ext cx="392390" cy="339491"/>
          </a:xfrm>
          <a:prstGeom prst="rect">
            <a:avLst/>
          </a:prstGeom>
        </p:spPr>
      </p:pic>
    </p:spTree>
    <p:extLst>
      <p:ext uri="{BB962C8B-B14F-4D97-AF65-F5344CB8AC3E}">
        <p14:creationId xmlns:p14="http://schemas.microsoft.com/office/powerpoint/2010/main" val="14477728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tel og innhold">
    <p:bg>
      <p:bgPr>
        <a:solidFill>
          <a:schemeClr val="bg1"/>
        </a:solidFill>
        <a:effectLst/>
      </p:bgPr>
    </p:bg>
    <p:spTree>
      <p:nvGrpSpPr>
        <p:cNvPr id="1" name=""/>
        <p:cNvGrpSpPr/>
        <p:nvPr/>
      </p:nvGrpSpPr>
      <p:grpSpPr>
        <a:xfrm>
          <a:off x="0" y="0"/>
          <a:ext cx="0" cy="0"/>
          <a:chOff x="0" y="0"/>
          <a:chExt cx="0" cy="0"/>
        </a:xfrm>
      </p:grpSpPr>
      <p:sp>
        <p:nvSpPr>
          <p:cNvPr id="11" name="Plassholder for lysbildenummer 10">
            <a:extLst>
              <a:ext uri="{FF2B5EF4-FFF2-40B4-BE49-F238E27FC236}">
                <a16:creationId xmlns:a16="http://schemas.microsoft.com/office/drawing/2014/main" id="{FC17120C-7617-4772-8446-9844541283DD}"/>
              </a:ext>
            </a:extLst>
          </p:cNvPr>
          <p:cNvSpPr>
            <a:spLocks noGrp="1"/>
          </p:cNvSpPr>
          <p:nvPr>
            <p:ph type="sldNum" sz="quarter" idx="19"/>
          </p:nvPr>
        </p:nvSpPr>
        <p:spPr/>
        <p:txBody>
          <a:bodyPr/>
          <a:lstStyle>
            <a:lvl1pPr>
              <a:defRPr b="0" i="0">
                <a:latin typeface="TID UI" panose="02000503000000020004" pitchFamily="2" charset="0"/>
              </a:defRPr>
            </a:lvl1pPr>
          </a:lstStyle>
          <a:p>
            <a:fld id="{99A50625-6FC4-47A0-A809-3A0B4628D5E7}" type="slidenum">
              <a:rPr lang="nb-NO" smtClean="0"/>
              <a:pPr/>
              <a:t>‹#›</a:t>
            </a:fld>
            <a:endParaRPr lang="nb-NO"/>
          </a:p>
        </p:txBody>
      </p:sp>
      <p:pic>
        <p:nvPicPr>
          <p:cNvPr id="13" name="Grafikk 12">
            <a:extLst>
              <a:ext uri="{FF2B5EF4-FFF2-40B4-BE49-F238E27FC236}">
                <a16:creationId xmlns:a16="http://schemas.microsoft.com/office/drawing/2014/main" id="{52515392-7AA4-ABDE-8723-F210496939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3151" y="6166789"/>
            <a:ext cx="394658" cy="339491"/>
          </a:xfrm>
          <a:prstGeom prst="rect">
            <a:avLst/>
          </a:prstGeom>
        </p:spPr>
      </p:pic>
      <p:sp>
        <p:nvSpPr>
          <p:cNvPr id="5" name="Content Placeholder 4">
            <a:extLst>
              <a:ext uri="{FF2B5EF4-FFF2-40B4-BE49-F238E27FC236}">
                <a16:creationId xmlns:a16="http://schemas.microsoft.com/office/drawing/2014/main" id="{740F29F9-2A54-5A46-FEF5-1653C4C179D7}"/>
              </a:ext>
            </a:extLst>
          </p:cNvPr>
          <p:cNvSpPr>
            <a:spLocks noGrp="1"/>
          </p:cNvSpPr>
          <p:nvPr>
            <p:ph sz="quarter" idx="20"/>
          </p:nvPr>
        </p:nvSpPr>
        <p:spPr>
          <a:xfrm>
            <a:off x="658813" y="1981200"/>
            <a:ext cx="9037509"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3" name="Title 2">
            <a:extLst>
              <a:ext uri="{FF2B5EF4-FFF2-40B4-BE49-F238E27FC236}">
                <a16:creationId xmlns:a16="http://schemas.microsoft.com/office/drawing/2014/main" id="{818FABF4-353A-5DD4-75A6-B43CC09DCC34}"/>
              </a:ext>
            </a:extLst>
          </p:cNvPr>
          <p:cNvSpPr>
            <a:spLocks noGrp="1"/>
          </p:cNvSpPr>
          <p:nvPr>
            <p:ph type="title"/>
          </p:nvPr>
        </p:nvSpPr>
        <p:spPr/>
        <p:txBody>
          <a:bodyPr/>
          <a:lstStyle/>
          <a:p>
            <a:r>
              <a:rPr lang="en-GB"/>
              <a:t>Click to edit Master title style</a:t>
            </a:r>
            <a:endParaRPr lang="nb-NO"/>
          </a:p>
        </p:txBody>
      </p:sp>
    </p:spTree>
    <p:extLst>
      <p:ext uri="{BB962C8B-B14F-4D97-AF65-F5344CB8AC3E}">
        <p14:creationId xmlns:p14="http://schemas.microsoft.com/office/powerpoint/2010/main" val="2085259192"/>
      </p:ext>
    </p:extLst>
  </p:cSld>
  <p:clrMapOvr>
    <a:masterClrMapping/>
  </p:clrMapOvr>
  <p:extLst>
    <p:ext uri="{DCECCB84-F9BA-43D5-87BE-67443E8EF086}">
      <p15:sldGuideLst xmlns:p15="http://schemas.microsoft.com/office/powerpoint/2012/main">
        <p15:guide id="1" orient="horz" pos="2156">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 reis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50644" y="1165147"/>
            <a:ext cx="9107166" cy="737125"/>
          </a:xfrm>
        </p:spPr>
        <p:txBody>
          <a:bodyPr anchor="b" anchorCtr="0"/>
          <a:lstStyle>
            <a:lvl1pPr algn="l">
              <a:lnSpc>
                <a:spcPct val="100000"/>
              </a:lnSpc>
              <a:spcBef>
                <a:spcPts val="0"/>
              </a:spcBef>
              <a:defRPr sz="4790">
                <a:solidFill>
                  <a:schemeClr val="tx2"/>
                </a:solidFill>
                <a:latin typeface="+mj-lt"/>
              </a:defRPr>
            </a:lvl1pPr>
          </a:lstStyle>
          <a:p>
            <a:r>
              <a:rPr lang="nb-NO" dirty="0"/>
              <a:t>Agenda</a:t>
            </a:r>
          </a:p>
        </p:txBody>
      </p:sp>
      <p:cxnSp>
        <p:nvCxnSpPr>
          <p:cNvPr id="20" name="Rett linje 19">
            <a:extLst>
              <a:ext uri="{FF2B5EF4-FFF2-40B4-BE49-F238E27FC236}">
                <a16:creationId xmlns:a16="http://schemas.microsoft.com/office/drawing/2014/main" id="{E121303E-EE40-72FD-9C65-DA837FE3AA11}"/>
              </a:ext>
              <a:ext uri="{C183D7F6-B498-43B3-948B-1728B52AA6E4}">
                <adec:decorative xmlns:adec="http://schemas.microsoft.com/office/drawing/2017/decorative" val="1"/>
              </a:ext>
            </a:extLst>
          </p:cNvPr>
          <p:cNvCxnSpPr>
            <a:cxnSpLocks/>
          </p:cNvCxnSpPr>
          <p:nvPr userDrawn="1"/>
        </p:nvCxnSpPr>
        <p:spPr>
          <a:xfrm>
            <a:off x="2061476" y="0"/>
            <a:ext cx="0" cy="6843713"/>
          </a:xfrm>
          <a:prstGeom prst="line">
            <a:avLst/>
          </a:prstGeom>
          <a:ln w="1524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5" name="Grafikk 4">
            <a:extLst>
              <a:ext uri="{FF2B5EF4-FFF2-40B4-BE49-F238E27FC236}">
                <a16:creationId xmlns:a16="http://schemas.microsoft.com/office/drawing/2014/main" id="{B8F88507-39B8-1DE5-A15B-82DC403F97A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6190" y="6163758"/>
            <a:ext cx="394658" cy="339491"/>
          </a:xfrm>
          <a:prstGeom prst="rect">
            <a:avLst/>
          </a:prstGeom>
        </p:spPr>
      </p:pic>
      <p:sp>
        <p:nvSpPr>
          <p:cNvPr id="4" name="Ellipse 3">
            <a:extLst>
              <a:ext uri="{FF2B5EF4-FFF2-40B4-BE49-F238E27FC236}">
                <a16:creationId xmlns:a16="http://schemas.microsoft.com/office/drawing/2014/main" id="{9BE1EDE3-5A19-3B7E-F1A2-90103DF88E28}"/>
              </a:ext>
              <a:ext uri="{C183D7F6-B498-43B3-948B-1728B52AA6E4}">
                <adec:decorative xmlns:adec="http://schemas.microsoft.com/office/drawing/2017/decorative" val="1"/>
              </a:ext>
            </a:extLst>
          </p:cNvPr>
          <p:cNvSpPr/>
          <p:nvPr userDrawn="1"/>
        </p:nvSpPr>
        <p:spPr>
          <a:xfrm>
            <a:off x="1839965" y="1344024"/>
            <a:ext cx="437344" cy="436404"/>
          </a:xfrm>
          <a:prstGeom prst="ellipse">
            <a:avLst/>
          </a:prstGeom>
          <a:solidFill>
            <a:schemeClr val="bg2"/>
          </a:solidFill>
          <a:ln w="127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49" b="0" i="0" dirty="0">
              <a:latin typeface="TID UI" panose="02000503000000020004" pitchFamily="2" charset="0"/>
            </a:endParaRPr>
          </a:p>
        </p:txBody>
      </p:sp>
      <p:sp>
        <p:nvSpPr>
          <p:cNvPr id="3" name="Subtitle 2"/>
          <p:cNvSpPr>
            <a:spLocks noGrp="1"/>
          </p:cNvSpPr>
          <p:nvPr>
            <p:ph type="subTitle" idx="1" hasCustomPrompt="1"/>
          </p:nvPr>
        </p:nvSpPr>
        <p:spPr>
          <a:xfrm>
            <a:off x="1839965" y="2126647"/>
            <a:ext cx="9107167" cy="3812735"/>
          </a:xfrm>
        </p:spPr>
        <p:txBody>
          <a:bodyPr>
            <a:noAutofit/>
          </a:bodyPr>
          <a:lstStyle>
            <a:lvl1pPr marL="896938" indent="-896938" algn="l" fontAlgn="ctr">
              <a:lnSpc>
                <a:spcPct val="113000"/>
              </a:lnSpc>
              <a:spcBef>
                <a:spcPts val="2500"/>
              </a:spcBef>
              <a:spcAft>
                <a:spcPts val="0"/>
              </a:spcAft>
              <a:buSzPct val="230000"/>
              <a:buFontTx/>
              <a:buBlip>
                <a:blip r:embed="rId4">
                  <a:extLst>
                    <a:ext uri="{96DAC541-7B7A-43D3-8B79-37D633B846F1}">
                      <asvg:svgBlip xmlns:asvg="http://schemas.microsoft.com/office/drawing/2016/SVG/main" r:embed="rId5"/>
                    </a:ext>
                  </a:extLst>
                </a:blip>
              </a:buBlip>
              <a:tabLst/>
              <a:defRPr sz="2196" b="0" i="0">
                <a:solidFill>
                  <a:schemeClr val="tx2"/>
                </a:solidFill>
                <a:latin typeface="TID UI" panose="02000503000000020004" pitchFamily="2" charset="0"/>
              </a:defRPr>
            </a:lvl1pPr>
            <a:lvl2pPr marL="1566863" indent="-342900" algn="l">
              <a:spcBef>
                <a:spcPts val="500"/>
              </a:spcBef>
              <a:buFont typeface="Arial" panose="020B0604020202020204" pitchFamily="34" charset="0"/>
              <a:buChar char="•"/>
              <a:defRPr sz="1996"/>
            </a:lvl2pPr>
            <a:lvl3pPr marL="912526" indent="0" algn="ctr">
              <a:buNone/>
              <a:defRPr sz="1796"/>
            </a:lvl3pPr>
            <a:lvl4pPr marL="1368788" indent="0" algn="ctr">
              <a:buNone/>
              <a:defRPr sz="1597"/>
            </a:lvl4pPr>
            <a:lvl5pPr marL="1825051" indent="0" algn="ctr">
              <a:buNone/>
              <a:defRPr sz="1597"/>
            </a:lvl5pPr>
            <a:lvl6pPr marL="2281314" indent="0" algn="ctr">
              <a:buNone/>
              <a:defRPr sz="1597"/>
            </a:lvl6pPr>
            <a:lvl7pPr marL="2737577" indent="0" algn="ctr">
              <a:buNone/>
              <a:defRPr sz="1597"/>
            </a:lvl7pPr>
            <a:lvl8pPr marL="3193840" indent="0" algn="ctr">
              <a:buNone/>
              <a:defRPr sz="1597"/>
            </a:lvl8pPr>
            <a:lvl9pPr marL="3650101" indent="0" algn="ctr">
              <a:buNone/>
              <a:defRPr sz="1597"/>
            </a:lvl9pPr>
          </a:lstStyle>
          <a:p>
            <a:r>
              <a:rPr lang="nb-NO" dirty="0"/>
              <a:t>1. Introduksjon og bakgrunn</a:t>
            </a:r>
          </a:p>
          <a:p>
            <a:pPr lvl="1"/>
            <a:r>
              <a:rPr lang="nb-NO" dirty="0"/>
              <a:t>Nivå 2</a:t>
            </a:r>
          </a:p>
        </p:txBody>
      </p:sp>
    </p:spTree>
    <p:extLst>
      <p:ext uri="{BB962C8B-B14F-4D97-AF65-F5344CB8AC3E}">
        <p14:creationId xmlns:p14="http://schemas.microsoft.com/office/powerpoint/2010/main" val="8645174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Kun tittel">
    <p:bg>
      <p:bgPr>
        <a:solidFill>
          <a:schemeClr val="bg1"/>
        </a:solidFill>
        <a:effectLst/>
      </p:bgPr>
    </p:bg>
    <p:spTree>
      <p:nvGrpSpPr>
        <p:cNvPr id="1" name=""/>
        <p:cNvGrpSpPr/>
        <p:nvPr/>
      </p:nvGrpSpPr>
      <p:grpSpPr>
        <a:xfrm>
          <a:off x="0" y="0"/>
          <a:ext cx="0" cy="0"/>
          <a:chOff x="0" y="0"/>
          <a:chExt cx="0" cy="0"/>
        </a:xfrm>
      </p:grpSpPr>
      <p:pic>
        <p:nvPicPr>
          <p:cNvPr id="5" name="Grafikk 4">
            <a:extLst>
              <a:ext uri="{FF2B5EF4-FFF2-40B4-BE49-F238E27FC236}">
                <a16:creationId xmlns:a16="http://schemas.microsoft.com/office/drawing/2014/main" id="{B8F88507-39B8-1DE5-A15B-82DC403F97A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6190" y="6163758"/>
            <a:ext cx="394658" cy="339491"/>
          </a:xfrm>
          <a:prstGeom prst="rect">
            <a:avLst/>
          </a:prstGeom>
        </p:spPr>
      </p:pic>
      <p:sp>
        <p:nvSpPr>
          <p:cNvPr id="3" name="Plassholder for lysbildenummer 10">
            <a:extLst>
              <a:ext uri="{FF2B5EF4-FFF2-40B4-BE49-F238E27FC236}">
                <a16:creationId xmlns:a16="http://schemas.microsoft.com/office/drawing/2014/main" id="{63C370AB-A826-0F24-A567-3A91149BA290}"/>
              </a:ext>
            </a:extLst>
          </p:cNvPr>
          <p:cNvSpPr>
            <a:spLocks noGrp="1"/>
          </p:cNvSpPr>
          <p:nvPr>
            <p:ph type="sldNum" sz="quarter" idx="19"/>
          </p:nvPr>
        </p:nvSpPr>
        <p:spPr>
          <a:xfrm>
            <a:off x="9120781" y="336408"/>
            <a:ext cx="2743379" cy="184281"/>
          </a:xfrm>
        </p:spPr>
        <p:txBody>
          <a:bodyPr/>
          <a:lstStyle>
            <a:lvl1pPr>
              <a:defRPr b="0" i="0">
                <a:latin typeface="TID UI" panose="02000503000000020004" pitchFamily="2" charset="0"/>
              </a:defRPr>
            </a:lvl1pPr>
          </a:lstStyle>
          <a:p>
            <a:fld id="{99A50625-6FC4-47A0-A809-3A0B4628D5E7}" type="slidenum">
              <a:rPr lang="nb-NO" smtClean="0"/>
              <a:pPr/>
              <a:t>‹#›</a:t>
            </a:fld>
            <a:endParaRPr lang="nb-NO"/>
          </a:p>
        </p:txBody>
      </p:sp>
      <p:sp>
        <p:nvSpPr>
          <p:cNvPr id="4" name="Title 3">
            <a:extLst>
              <a:ext uri="{FF2B5EF4-FFF2-40B4-BE49-F238E27FC236}">
                <a16:creationId xmlns:a16="http://schemas.microsoft.com/office/drawing/2014/main" id="{0DF1B6E3-B288-10E3-5069-2B39852E6A1C}"/>
              </a:ext>
            </a:extLst>
          </p:cNvPr>
          <p:cNvSpPr>
            <a:spLocks noGrp="1"/>
          </p:cNvSpPr>
          <p:nvPr>
            <p:ph type="title"/>
          </p:nvPr>
        </p:nvSpPr>
        <p:spPr/>
        <p:txBody>
          <a:bodyPr/>
          <a:lstStyle/>
          <a:p>
            <a:r>
              <a:rPr lang="en-GB"/>
              <a:t>Click to edit Master title style</a:t>
            </a:r>
            <a:endParaRPr lang="nb-NO"/>
          </a:p>
        </p:txBody>
      </p:sp>
    </p:spTree>
    <p:extLst>
      <p:ext uri="{BB962C8B-B14F-4D97-AF65-F5344CB8AC3E}">
        <p14:creationId xmlns:p14="http://schemas.microsoft.com/office/powerpoint/2010/main" val="25984492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o innholdsdeler">
    <p:bg>
      <p:bgPr>
        <a:solidFill>
          <a:schemeClr val="bg1"/>
        </a:solidFill>
        <a:effectLst/>
      </p:bgPr>
    </p:bg>
    <p:spTree>
      <p:nvGrpSpPr>
        <p:cNvPr id="1" name=""/>
        <p:cNvGrpSpPr/>
        <p:nvPr/>
      </p:nvGrpSpPr>
      <p:grpSpPr>
        <a:xfrm>
          <a:off x="0" y="0"/>
          <a:ext cx="0" cy="0"/>
          <a:chOff x="0" y="0"/>
          <a:chExt cx="0" cy="0"/>
        </a:xfrm>
      </p:grpSpPr>
      <p:sp>
        <p:nvSpPr>
          <p:cNvPr id="8" name="Plassholder for lysbildenummer 7">
            <a:extLst>
              <a:ext uri="{FF2B5EF4-FFF2-40B4-BE49-F238E27FC236}">
                <a16:creationId xmlns:a16="http://schemas.microsoft.com/office/drawing/2014/main" id="{22B5982B-6322-4389-806E-5F9A5662F6B2}"/>
              </a:ext>
            </a:extLst>
          </p:cNvPr>
          <p:cNvSpPr>
            <a:spLocks noGrp="1"/>
          </p:cNvSpPr>
          <p:nvPr>
            <p:ph type="sldNum" sz="quarter" idx="19"/>
          </p:nvPr>
        </p:nvSpPr>
        <p:spPr>
          <a:xfrm>
            <a:off x="11586491" y="336408"/>
            <a:ext cx="277669" cy="184281"/>
          </a:xfrm>
        </p:spPr>
        <p:txBody>
          <a:bodyPr/>
          <a:lstStyle>
            <a:lvl1pPr>
              <a:defRPr b="0" i="0">
                <a:latin typeface="TID UI" panose="02000503000000020004" pitchFamily="2" charset="0"/>
              </a:defRPr>
            </a:lvl1pPr>
          </a:lstStyle>
          <a:p>
            <a:fld id="{5E9836C9-296F-4D48-9D11-2B1B9E521275}" type="slidenum">
              <a:rPr lang="nb-NO" smtClean="0"/>
              <a:pPr/>
              <a:t>‹#›</a:t>
            </a:fld>
            <a:endParaRPr lang="nb-NO"/>
          </a:p>
        </p:txBody>
      </p:sp>
      <p:pic>
        <p:nvPicPr>
          <p:cNvPr id="5" name="Grafikk 4">
            <a:extLst>
              <a:ext uri="{FF2B5EF4-FFF2-40B4-BE49-F238E27FC236}">
                <a16:creationId xmlns:a16="http://schemas.microsoft.com/office/drawing/2014/main" id="{BC187FA0-031A-7731-9FE4-7089FF7114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3151" y="6166789"/>
            <a:ext cx="394658" cy="339491"/>
          </a:xfrm>
          <a:prstGeom prst="rect">
            <a:avLst/>
          </a:prstGeom>
        </p:spPr>
      </p:pic>
      <p:sp>
        <p:nvSpPr>
          <p:cNvPr id="7" name="Platshållare för innehåll 6">
            <a:extLst>
              <a:ext uri="{FF2B5EF4-FFF2-40B4-BE49-F238E27FC236}">
                <a16:creationId xmlns:a16="http://schemas.microsoft.com/office/drawing/2014/main" id="{8DF6E04F-9E1D-B8EC-B934-FE396CCBAEC7}"/>
              </a:ext>
            </a:extLst>
          </p:cNvPr>
          <p:cNvSpPr>
            <a:spLocks noGrp="1"/>
          </p:cNvSpPr>
          <p:nvPr>
            <p:ph sz="quarter" idx="20" hasCustomPrompt="1"/>
          </p:nvPr>
        </p:nvSpPr>
        <p:spPr>
          <a:xfrm>
            <a:off x="658856" y="1306513"/>
            <a:ext cx="5201896" cy="4762894"/>
          </a:xfrm>
        </p:spPr>
        <p:txBody>
          <a:bodyPr/>
          <a:lstStyle>
            <a:lvl1pPr>
              <a:defRPr/>
            </a:lvl1pPr>
          </a:lstStyle>
          <a:p>
            <a:pPr lvl="0"/>
            <a:r>
              <a:rPr lang="nb-NO"/>
              <a:t>Klikk for å legge til tekst</a:t>
            </a:r>
          </a:p>
          <a:p>
            <a:pPr lvl="1"/>
            <a:r>
              <a:rPr lang="nb-NO"/>
              <a:t>Nivå två</a:t>
            </a:r>
          </a:p>
          <a:p>
            <a:pPr lvl="2"/>
            <a:r>
              <a:rPr lang="nb-NO"/>
              <a:t>Nivå tre</a:t>
            </a:r>
          </a:p>
          <a:p>
            <a:pPr lvl="3"/>
            <a:r>
              <a:rPr lang="nb-NO"/>
              <a:t>Nivå fyra</a:t>
            </a:r>
          </a:p>
          <a:p>
            <a:pPr lvl="4"/>
            <a:r>
              <a:rPr lang="nb-NO"/>
              <a:t>Nivå fem</a:t>
            </a:r>
          </a:p>
        </p:txBody>
      </p:sp>
      <p:sp>
        <p:nvSpPr>
          <p:cNvPr id="9" name="Platshållare för innehåll 6">
            <a:extLst>
              <a:ext uri="{FF2B5EF4-FFF2-40B4-BE49-F238E27FC236}">
                <a16:creationId xmlns:a16="http://schemas.microsoft.com/office/drawing/2014/main" id="{0F36BC74-FBE8-A468-CB06-C1E42BA9F43C}"/>
              </a:ext>
            </a:extLst>
          </p:cNvPr>
          <p:cNvSpPr>
            <a:spLocks noGrp="1"/>
          </p:cNvSpPr>
          <p:nvPr>
            <p:ph sz="quarter" idx="21" hasCustomPrompt="1"/>
          </p:nvPr>
        </p:nvSpPr>
        <p:spPr>
          <a:xfrm>
            <a:off x="6339431" y="1306513"/>
            <a:ext cx="5524728" cy="4762894"/>
          </a:xfrm>
        </p:spPr>
        <p:txBody>
          <a:bodyPr/>
          <a:lstStyle>
            <a:lvl1pPr>
              <a:defRPr/>
            </a:lvl1pPr>
          </a:lstStyle>
          <a:p>
            <a:pPr lvl="0"/>
            <a:r>
              <a:rPr lang="nb-NO"/>
              <a:t>Klikk for å legge til tekst</a:t>
            </a:r>
          </a:p>
          <a:p>
            <a:pPr lvl="1"/>
            <a:r>
              <a:rPr lang="nb-NO"/>
              <a:t>Nivå två</a:t>
            </a:r>
          </a:p>
          <a:p>
            <a:pPr lvl="2"/>
            <a:r>
              <a:rPr lang="nb-NO"/>
              <a:t>Nivå tre</a:t>
            </a:r>
          </a:p>
          <a:p>
            <a:pPr lvl="3"/>
            <a:r>
              <a:rPr lang="nb-NO"/>
              <a:t>Nivå fyra</a:t>
            </a:r>
          </a:p>
          <a:p>
            <a:pPr lvl="4"/>
            <a:r>
              <a:rPr lang="nb-NO"/>
              <a:t>Nivå fem</a:t>
            </a:r>
          </a:p>
        </p:txBody>
      </p:sp>
      <p:sp>
        <p:nvSpPr>
          <p:cNvPr id="2" name="Title 1">
            <a:extLst>
              <a:ext uri="{FF2B5EF4-FFF2-40B4-BE49-F238E27FC236}">
                <a16:creationId xmlns:a16="http://schemas.microsoft.com/office/drawing/2014/main" id="{FCD86BFD-8C98-57BC-663B-F4C1E2AC5ABE}"/>
              </a:ext>
            </a:extLst>
          </p:cNvPr>
          <p:cNvSpPr>
            <a:spLocks noGrp="1"/>
          </p:cNvSpPr>
          <p:nvPr>
            <p:ph type="title"/>
          </p:nvPr>
        </p:nvSpPr>
        <p:spPr>
          <a:xfrm>
            <a:off x="658855" y="368300"/>
            <a:ext cx="11194480" cy="491417"/>
          </a:xfrm>
        </p:spPr>
        <p:txBody>
          <a:bodyPr/>
          <a:lstStyle/>
          <a:p>
            <a:r>
              <a:rPr lang="en-GB"/>
              <a:t>Click to edit Master title style</a:t>
            </a:r>
            <a:endParaRPr lang="nb-NO"/>
          </a:p>
        </p:txBody>
      </p:sp>
    </p:spTree>
    <p:extLst>
      <p:ext uri="{BB962C8B-B14F-4D97-AF65-F5344CB8AC3E}">
        <p14:creationId xmlns:p14="http://schemas.microsoft.com/office/powerpoint/2010/main" val="33492338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re innholdsdeler">
    <p:bg>
      <p:bgPr>
        <a:solidFill>
          <a:schemeClr val="bg1"/>
        </a:solidFill>
        <a:effectLst/>
      </p:bgPr>
    </p:bg>
    <p:spTree>
      <p:nvGrpSpPr>
        <p:cNvPr id="1" name=""/>
        <p:cNvGrpSpPr/>
        <p:nvPr/>
      </p:nvGrpSpPr>
      <p:grpSpPr>
        <a:xfrm>
          <a:off x="0" y="0"/>
          <a:ext cx="0" cy="0"/>
          <a:chOff x="0" y="0"/>
          <a:chExt cx="0" cy="0"/>
        </a:xfrm>
      </p:grpSpPr>
      <p:sp>
        <p:nvSpPr>
          <p:cNvPr id="8" name="Plassholder for lysbildenummer 7">
            <a:extLst>
              <a:ext uri="{FF2B5EF4-FFF2-40B4-BE49-F238E27FC236}">
                <a16:creationId xmlns:a16="http://schemas.microsoft.com/office/drawing/2014/main" id="{22B5982B-6322-4389-806E-5F9A5662F6B2}"/>
              </a:ext>
            </a:extLst>
          </p:cNvPr>
          <p:cNvSpPr>
            <a:spLocks noGrp="1"/>
          </p:cNvSpPr>
          <p:nvPr>
            <p:ph type="sldNum" sz="quarter" idx="19"/>
          </p:nvPr>
        </p:nvSpPr>
        <p:spPr>
          <a:xfrm>
            <a:off x="11586491" y="336408"/>
            <a:ext cx="277669" cy="184281"/>
          </a:xfrm>
        </p:spPr>
        <p:txBody>
          <a:bodyPr/>
          <a:lstStyle>
            <a:lvl1pPr>
              <a:defRPr b="0" i="0">
                <a:latin typeface="TID UI" panose="02000503000000020004" pitchFamily="2" charset="0"/>
              </a:defRPr>
            </a:lvl1pPr>
          </a:lstStyle>
          <a:p>
            <a:fld id="{5E9836C9-296F-4D48-9D11-2B1B9E521275}" type="slidenum">
              <a:rPr lang="nb-NO" smtClean="0"/>
              <a:pPr/>
              <a:t>‹#›</a:t>
            </a:fld>
            <a:endParaRPr lang="nb-NO"/>
          </a:p>
        </p:txBody>
      </p:sp>
      <p:pic>
        <p:nvPicPr>
          <p:cNvPr id="5" name="Grafikk 4">
            <a:extLst>
              <a:ext uri="{FF2B5EF4-FFF2-40B4-BE49-F238E27FC236}">
                <a16:creationId xmlns:a16="http://schemas.microsoft.com/office/drawing/2014/main" id="{BC187FA0-031A-7731-9FE4-7089FF7114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3151" y="6166789"/>
            <a:ext cx="394658" cy="339491"/>
          </a:xfrm>
          <a:prstGeom prst="rect">
            <a:avLst/>
          </a:prstGeom>
        </p:spPr>
      </p:pic>
      <p:sp>
        <p:nvSpPr>
          <p:cNvPr id="7" name="Platshållare för innehåll 6">
            <a:extLst>
              <a:ext uri="{FF2B5EF4-FFF2-40B4-BE49-F238E27FC236}">
                <a16:creationId xmlns:a16="http://schemas.microsoft.com/office/drawing/2014/main" id="{8DF6E04F-9E1D-B8EC-B934-FE396CCBAEC7}"/>
              </a:ext>
            </a:extLst>
          </p:cNvPr>
          <p:cNvSpPr>
            <a:spLocks noGrp="1"/>
          </p:cNvSpPr>
          <p:nvPr>
            <p:ph sz="quarter" idx="20" hasCustomPrompt="1"/>
          </p:nvPr>
        </p:nvSpPr>
        <p:spPr>
          <a:xfrm>
            <a:off x="664993" y="1306512"/>
            <a:ext cx="3453898" cy="4762895"/>
          </a:xfrm>
        </p:spPr>
        <p:txBody>
          <a:bodyPr/>
          <a:lstStyle>
            <a:lvl1pPr>
              <a:defRPr sz="2000"/>
            </a:lvl1pPr>
            <a:lvl2pPr>
              <a:defRPr sz="1800"/>
            </a:lvl2pPr>
          </a:lstStyle>
          <a:p>
            <a:pPr lvl="0"/>
            <a:r>
              <a:rPr lang="nb-NO"/>
              <a:t>Klikk for å legge til tekst</a:t>
            </a:r>
          </a:p>
          <a:p>
            <a:pPr lvl="1"/>
            <a:r>
              <a:rPr lang="nb-NO"/>
              <a:t>Nivå två</a:t>
            </a:r>
          </a:p>
          <a:p>
            <a:pPr lvl="2"/>
            <a:r>
              <a:rPr lang="nb-NO"/>
              <a:t>Nivå tre</a:t>
            </a:r>
          </a:p>
          <a:p>
            <a:pPr lvl="3"/>
            <a:r>
              <a:rPr lang="nb-NO"/>
              <a:t>Nivå fyra</a:t>
            </a:r>
          </a:p>
          <a:p>
            <a:pPr lvl="4"/>
            <a:r>
              <a:rPr lang="nb-NO"/>
              <a:t>Nivå fem</a:t>
            </a:r>
          </a:p>
        </p:txBody>
      </p:sp>
      <p:sp>
        <p:nvSpPr>
          <p:cNvPr id="2" name="Platshållare för innehåll 6">
            <a:extLst>
              <a:ext uri="{FF2B5EF4-FFF2-40B4-BE49-F238E27FC236}">
                <a16:creationId xmlns:a16="http://schemas.microsoft.com/office/drawing/2014/main" id="{525C3ABD-6B78-A1A2-07D8-B096464FB50D}"/>
              </a:ext>
            </a:extLst>
          </p:cNvPr>
          <p:cNvSpPr>
            <a:spLocks noGrp="1"/>
          </p:cNvSpPr>
          <p:nvPr>
            <p:ph sz="quarter" idx="21" hasCustomPrompt="1"/>
          </p:nvPr>
        </p:nvSpPr>
        <p:spPr>
          <a:xfrm>
            <a:off x="4534066" y="1306512"/>
            <a:ext cx="3453898" cy="4762895"/>
          </a:xfrm>
        </p:spPr>
        <p:txBody>
          <a:bodyPr/>
          <a:lstStyle>
            <a:lvl1pPr>
              <a:defRPr sz="2000"/>
            </a:lvl1pPr>
            <a:lvl2pPr>
              <a:defRPr sz="1800"/>
            </a:lvl2pPr>
          </a:lstStyle>
          <a:p>
            <a:pPr lvl="0"/>
            <a:r>
              <a:rPr lang="nb-NO"/>
              <a:t>Klikk for å legge til tekst</a:t>
            </a:r>
          </a:p>
          <a:p>
            <a:pPr lvl="1"/>
            <a:r>
              <a:rPr lang="nb-NO"/>
              <a:t>Nivå två</a:t>
            </a:r>
          </a:p>
          <a:p>
            <a:pPr lvl="2"/>
            <a:r>
              <a:rPr lang="nb-NO"/>
              <a:t>Nivå tre</a:t>
            </a:r>
          </a:p>
          <a:p>
            <a:pPr lvl="3"/>
            <a:r>
              <a:rPr lang="nb-NO"/>
              <a:t>Nivå fyra</a:t>
            </a:r>
          </a:p>
          <a:p>
            <a:pPr lvl="4"/>
            <a:r>
              <a:rPr lang="nb-NO"/>
              <a:t>Nivå fem</a:t>
            </a:r>
          </a:p>
        </p:txBody>
      </p:sp>
      <p:sp>
        <p:nvSpPr>
          <p:cNvPr id="3" name="Platshållare för innehåll 6">
            <a:extLst>
              <a:ext uri="{FF2B5EF4-FFF2-40B4-BE49-F238E27FC236}">
                <a16:creationId xmlns:a16="http://schemas.microsoft.com/office/drawing/2014/main" id="{233DA578-8563-22D7-44CA-A509707A019F}"/>
              </a:ext>
            </a:extLst>
          </p:cNvPr>
          <p:cNvSpPr>
            <a:spLocks noGrp="1"/>
          </p:cNvSpPr>
          <p:nvPr>
            <p:ph sz="quarter" idx="22" hasCustomPrompt="1"/>
          </p:nvPr>
        </p:nvSpPr>
        <p:spPr>
          <a:xfrm>
            <a:off x="8403140" y="1306513"/>
            <a:ext cx="3453898" cy="4762894"/>
          </a:xfrm>
        </p:spPr>
        <p:txBody>
          <a:bodyPr/>
          <a:lstStyle>
            <a:lvl1pPr>
              <a:defRPr sz="2000"/>
            </a:lvl1pPr>
            <a:lvl2pPr>
              <a:defRPr sz="1800"/>
            </a:lvl2pPr>
          </a:lstStyle>
          <a:p>
            <a:pPr lvl="0"/>
            <a:r>
              <a:rPr lang="nb-NO"/>
              <a:t>Klikk for å legge til tekst</a:t>
            </a:r>
          </a:p>
          <a:p>
            <a:pPr lvl="1"/>
            <a:r>
              <a:rPr lang="nb-NO"/>
              <a:t>Nivå två</a:t>
            </a:r>
          </a:p>
          <a:p>
            <a:pPr lvl="2"/>
            <a:r>
              <a:rPr lang="nb-NO"/>
              <a:t>Nivå tre</a:t>
            </a:r>
          </a:p>
          <a:p>
            <a:pPr lvl="3"/>
            <a:r>
              <a:rPr lang="nb-NO"/>
              <a:t>Nivå fyra</a:t>
            </a:r>
          </a:p>
          <a:p>
            <a:pPr lvl="4"/>
            <a:r>
              <a:rPr lang="nb-NO"/>
              <a:t>Nivå fem</a:t>
            </a:r>
          </a:p>
        </p:txBody>
      </p:sp>
      <p:sp>
        <p:nvSpPr>
          <p:cNvPr id="6" name="Title 5">
            <a:extLst>
              <a:ext uri="{FF2B5EF4-FFF2-40B4-BE49-F238E27FC236}">
                <a16:creationId xmlns:a16="http://schemas.microsoft.com/office/drawing/2014/main" id="{79480CDE-FC09-69D4-BCDD-69D2AC100C81}"/>
              </a:ext>
            </a:extLst>
          </p:cNvPr>
          <p:cNvSpPr>
            <a:spLocks noGrp="1"/>
          </p:cNvSpPr>
          <p:nvPr>
            <p:ph type="title"/>
          </p:nvPr>
        </p:nvSpPr>
        <p:spPr>
          <a:xfrm>
            <a:off x="658855" y="372362"/>
            <a:ext cx="10927636" cy="491417"/>
          </a:xfrm>
        </p:spPr>
        <p:txBody>
          <a:bodyPr/>
          <a:lstStyle/>
          <a:p>
            <a:r>
              <a:rPr lang="en-GB"/>
              <a:t>Click to edit Master title style</a:t>
            </a:r>
            <a:endParaRPr lang="nb-NO"/>
          </a:p>
        </p:txBody>
      </p:sp>
    </p:spTree>
    <p:extLst>
      <p:ext uri="{BB962C8B-B14F-4D97-AF65-F5344CB8AC3E}">
        <p14:creationId xmlns:p14="http://schemas.microsoft.com/office/powerpoint/2010/main" val="24355429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Illustrasjon venstre">
    <p:bg>
      <p:bgPr>
        <a:solidFill>
          <a:schemeClr val="bg1"/>
        </a:solidFill>
        <a:effectLst/>
      </p:bgPr>
    </p:bg>
    <p:spTree>
      <p:nvGrpSpPr>
        <p:cNvPr id="1" name=""/>
        <p:cNvGrpSpPr/>
        <p:nvPr/>
      </p:nvGrpSpPr>
      <p:grpSpPr>
        <a:xfrm>
          <a:off x="0" y="0"/>
          <a:ext cx="0" cy="0"/>
          <a:chOff x="0" y="0"/>
          <a:chExt cx="0" cy="0"/>
        </a:xfrm>
      </p:grpSpPr>
      <p:pic>
        <p:nvPicPr>
          <p:cNvPr id="10" name="Grafikk 9">
            <a:extLst>
              <a:ext uri="{FF2B5EF4-FFF2-40B4-BE49-F238E27FC236}">
                <a16:creationId xmlns:a16="http://schemas.microsoft.com/office/drawing/2014/main" id="{CD7285CD-5F72-30CA-EA00-B7E575884CA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3151" y="6166789"/>
            <a:ext cx="394658" cy="339491"/>
          </a:xfrm>
          <a:prstGeom prst="rect">
            <a:avLst/>
          </a:prstGeom>
        </p:spPr>
      </p:pic>
      <p:sp>
        <p:nvSpPr>
          <p:cNvPr id="13" name="Plassholder for lysbildenummer 10">
            <a:extLst>
              <a:ext uri="{FF2B5EF4-FFF2-40B4-BE49-F238E27FC236}">
                <a16:creationId xmlns:a16="http://schemas.microsoft.com/office/drawing/2014/main" id="{2A415211-C6C4-E7DE-4E2F-04CF3B6048C8}"/>
              </a:ext>
            </a:extLst>
          </p:cNvPr>
          <p:cNvSpPr>
            <a:spLocks noGrp="1"/>
          </p:cNvSpPr>
          <p:nvPr>
            <p:ph type="sldNum" sz="quarter" idx="19"/>
          </p:nvPr>
        </p:nvSpPr>
        <p:spPr>
          <a:xfrm>
            <a:off x="11318117" y="288587"/>
            <a:ext cx="546043" cy="190618"/>
          </a:xfrm>
        </p:spPr>
        <p:txBody>
          <a:bodyPr wrap="square" anchor="b" anchorCtr="0">
            <a:noAutofit/>
          </a:bodyPr>
          <a:lstStyle>
            <a:lvl1pPr algn="r">
              <a:defRPr b="0" i="0">
                <a:latin typeface="TID UI" panose="02000503000000020004" pitchFamily="2" charset="0"/>
              </a:defRPr>
            </a:lvl1pPr>
          </a:lstStyle>
          <a:p>
            <a:fld id="{6D65A19B-F501-47C9-98E5-3946BFE4C503}" type="slidenum">
              <a:rPr lang="nb-NO" smtClean="0"/>
              <a:pPr/>
              <a:t>‹#›</a:t>
            </a:fld>
            <a:endParaRPr lang="nb-NO"/>
          </a:p>
        </p:txBody>
      </p:sp>
      <p:sp>
        <p:nvSpPr>
          <p:cNvPr id="6" name="Title 5">
            <a:extLst>
              <a:ext uri="{FF2B5EF4-FFF2-40B4-BE49-F238E27FC236}">
                <a16:creationId xmlns:a16="http://schemas.microsoft.com/office/drawing/2014/main" id="{57C65CB0-BB5B-D870-4654-94136E2D9FCA}"/>
              </a:ext>
            </a:extLst>
          </p:cNvPr>
          <p:cNvSpPr>
            <a:spLocks noGrp="1"/>
          </p:cNvSpPr>
          <p:nvPr>
            <p:ph type="title"/>
          </p:nvPr>
        </p:nvSpPr>
        <p:spPr>
          <a:xfrm>
            <a:off x="6533883" y="1213519"/>
            <a:ext cx="5319452" cy="491417"/>
          </a:xfrm>
        </p:spPr>
        <p:txBody>
          <a:bodyPr/>
          <a:lstStyle/>
          <a:p>
            <a:r>
              <a:rPr lang="en-US"/>
              <a:t>Click to edit Master title style</a:t>
            </a:r>
            <a:endParaRPr lang="sv-SE"/>
          </a:p>
        </p:txBody>
      </p:sp>
      <p:sp>
        <p:nvSpPr>
          <p:cNvPr id="8" name="Picture Placeholder 6">
            <a:extLst>
              <a:ext uri="{FF2B5EF4-FFF2-40B4-BE49-F238E27FC236}">
                <a16:creationId xmlns:a16="http://schemas.microsoft.com/office/drawing/2014/main" id="{B5E8236F-85F1-A2E6-4583-49DFDAA20D91}"/>
              </a:ext>
            </a:extLst>
          </p:cNvPr>
          <p:cNvSpPr>
            <a:spLocks noGrp="1"/>
          </p:cNvSpPr>
          <p:nvPr>
            <p:ph type="pic" sz="quarter" idx="24"/>
          </p:nvPr>
        </p:nvSpPr>
        <p:spPr>
          <a:xfrm>
            <a:off x="348479" y="368300"/>
            <a:ext cx="5483225" cy="6137275"/>
          </a:xfrm>
          <a:prstGeom prst="roundRect">
            <a:avLst>
              <a:gd name="adj" fmla="val 2341"/>
            </a:avLst>
          </a:prstGeom>
          <a:solidFill>
            <a:srgbClr val="F9F6F0"/>
          </a:solidFill>
        </p:spPr>
        <p:txBody>
          <a:bodyPr/>
          <a:lstStyle>
            <a:lvl1pPr marL="0" indent="0">
              <a:buNone/>
              <a:defRPr>
                <a:noFill/>
              </a:defRPr>
            </a:lvl1pPr>
          </a:lstStyle>
          <a:p>
            <a:endParaRPr lang="nb-NO"/>
          </a:p>
        </p:txBody>
      </p:sp>
      <p:sp>
        <p:nvSpPr>
          <p:cNvPr id="9" name="Text Placeholder 5">
            <a:extLst>
              <a:ext uri="{FF2B5EF4-FFF2-40B4-BE49-F238E27FC236}">
                <a16:creationId xmlns:a16="http://schemas.microsoft.com/office/drawing/2014/main" id="{3D0C7CCC-B2BB-99D1-50FA-8295812FE12F}"/>
              </a:ext>
            </a:extLst>
          </p:cNvPr>
          <p:cNvSpPr>
            <a:spLocks noGrp="1"/>
          </p:cNvSpPr>
          <p:nvPr>
            <p:ph type="body" sz="quarter" idx="25"/>
          </p:nvPr>
        </p:nvSpPr>
        <p:spPr>
          <a:xfrm>
            <a:off x="6510553" y="1976438"/>
            <a:ext cx="5332968" cy="418507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Tree>
    <p:extLst>
      <p:ext uri="{BB962C8B-B14F-4D97-AF65-F5344CB8AC3E}">
        <p14:creationId xmlns:p14="http://schemas.microsoft.com/office/powerpoint/2010/main" val="42149325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Illustrasjon høyre">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8E0F10C-6040-DDEC-3F01-C0010B136948}"/>
              </a:ext>
            </a:extLst>
          </p:cNvPr>
          <p:cNvSpPr>
            <a:spLocks noGrp="1"/>
          </p:cNvSpPr>
          <p:nvPr>
            <p:ph type="pic" sz="quarter" idx="23"/>
          </p:nvPr>
        </p:nvSpPr>
        <p:spPr>
          <a:xfrm>
            <a:off x="6373813" y="368300"/>
            <a:ext cx="5483225" cy="6137275"/>
          </a:xfrm>
          <a:prstGeom prst="roundRect">
            <a:avLst>
              <a:gd name="adj" fmla="val 2341"/>
            </a:avLst>
          </a:prstGeom>
          <a:solidFill>
            <a:srgbClr val="FFEAE0"/>
          </a:solidFill>
        </p:spPr>
        <p:txBody>
          <a:bodyPr/>
          <a:lstStyle>
            <a:lvl1pPr marL="0" indent="0">
              <a:buNone/>
              <a:defRPr>
                <a:noFill/>
              </a:defRPr>
            </a:lvl1pPr>
          </a:lstStyle>
          <a:p>
            <a:endParaRPr lang="nb-NO"/>
          </a:p>
        </p:txBody>
      </p:sp>
      <p:sp>
        <p:nvSpPr>
          <p:cNvPr id="6" name="Title 5">
            <a:extLst>
              <a:ext uri="{FF2B5EF4-FFF2-40B4-BE49-F238E27FC236}">
                <a16:creationId xmlns:a16="http://schemas.microsoft.com/office/drawing/2014/main" id="{57C65CB0-BB5B-D870-4654-94136E2D9FCA}"/>
              </a:ext>
            </a:extLst>
          </p:cNvPr>
          <p:cNvSpPr>
            <a:spLocks noGrp="1"/>
          </p:cNvSpPr>
          <p:nvPr>
            <p:ph type="title"/>
          </p:nvPr>
        </p:nvSpPr>
        <p:spPr>
          <a:xfrm>
            <a:off x="668626" y="1213519"/>
            <a:ext cx="5319452" cy="491417"/>
          </a:xfrm>
        </p:spPr>
        <p:txBody>
          <a:bodyPr/>
          <a:lstStyle/>
          <a:p>
            <a:r>
              <a:rPr lang="en-US"/>
              <a:t>Click to edit Master title style</a:t>
            </a:r>
            <a:endParaRPr lang="sv-SE"/>
          </a:p>
        </p:txBody>
      </p:sp>
      <p:sp>
        <p:nvSpPr>
          <p:cNvPr id="9" name="Text Placeholder 5">
            <a:extLst>
              <a:ext uri="{FF2B5EF4-FFF2-40B4-BE49-F238E27FC236}">
                <a16:creationId xmlns:a16="http://schemas.microsoft.com/office/drawing/2014/main" id="{D344501B-A8F2-FEBB-FEFB-EC08DBF17F97}"/>
              </a:ext>
            </a:extLst>
          </p:cNvPr>
          <p:cNvSpPr>
            <a:spLocks noGrp="1"/>
          </p:cNvSpPr>
          <p:nvPr>
            <p:ph type="body" sz="quarter" idx="25"/>
          </p:nvPr>
        </p:nvSpPr>
        <p:spPr>
          <a:xfrm>
            <a:off x="668626" y="1976438"/>
            <a:ext cx="5332968" cy="418507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Tree>
    <p:extLst>
      <p:ext uri="{BB962C8B-B14F-4D97-AF65-F5344CB8AC3E}">
        <p14:creationId xmlns:p14="http://schemas.microsoft.com/office/powerpoint/2010/main" val="23038097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ilde venstre">
    <p:bg>
      <p:bgPr>
        <a:solidFill>
          <a:schemeClr val="bg1"/>
        </a:solidFill>
        <a:effectLst/>
      </p:bgPr>
    </p:bg>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C3B9A300-EFB9-410E-4386-A60E3DA2A5C9}"/>
              </a:ext>
              <a:ext uri="{C183D7F6-B498-43B3-948B-1728B52AA6E4}">
                <adec:decorative xmlns:adec="http://schemas.microsoft.com/office/drawing/2017/decorative" val="1"/>
              </a:ext>
            </a:extLst>
          </p:cNvPr>
          <p:cNvSpPr>
            <a:spLocks noGrp="1"/>
          </p:cNvSpPr>
          <p:nvPr>
            <p:ph type="pic" sz="quarter" idx="16"/>
          </p:nvPr>
        </p:nvSpPr>
        <p:spPr>
          <a:xfrm>
            <a:off x="0" y="793"/>
            <a:ext cx="4664054" cy="6843713"/>
          </a:xfrm>
          <a:solidFill>
            <a:srgbClr val="F5F1EB"/>
          </a:solidFill>
        </p:spPr>
        <p:txBody>
          <a:bodyPr anchor="ctr" anchorCtr="0">
            <a:normAutofit/>
          </a:bodyPr>
          <a:lstStyle>
            <a:lvl1pPr marL="0" indent="0">
              <a:buNone/>
              <a:defRPr sz="1198" b="0" i="0">
                <a:noFill/>
                <a:latin typeface="TID UI" panose="02000503000000020004" pitchFamily="2" charset="0"/>
              </a:defRPr>
            </a:lvl1pPr>
          </a:lstStyle>
          <a:p>
            <a:r>
              <a:rPr lang="nb-NO" err="1"/>
              <a:t>Klicka</a:t>
            </a:r>
            <a:r>
              <a:rPr lang="nb-NO"/>
              <a:t> på </a:t>
            </a:r>
            <a:r>
              <a:rPr lang="nb-NO" err="1"/>
              <a:t>ikonen</a:t>
            </a:r>
            <a:r>
              <a:rPr lang="nb-NO"/>
              <a:t> </a:t>
            </a:r>
            <a:r>
              <a:rPr lang="nb-NO" err="1"/>
              <a:t>för</a:t>
            </a:r>
            <a:r>
              <a:rPr lang="nb-NO"/>
              <a:t> att </a:t>
            </a:r>
            <a:r>
              <a:rPr lang="nb-NO" err="1"/>
              <a:t>lägga</a:t>
            </a:r>
            <a:r>
              <a:rPr lang="nb-NO"/>
              <a:t> </a:t>
            </a:r>
            <a:r>
              <a:rPr lang="nb-NO" err="1"/>
              <a:t>till</a:t>
            </a:r>
            <a:r>
              <a:rPr lang="nb-NO"/>
              <a:t> en bild</a:t>
            </a:r>
          </a:p>
        </p:txBody>
      </p:sp>
      <p:pic>
        <p:nvPicPr>
          <p:cNvPr id="12" name="Grafikk 11">
            <a:extLst>
              <a:ext uri="{FF2B5EF4-FFF2-40B4-BE49-F238E27FC236}">
                <a16:creationId xmlns:a16="http://schemas.microsoft.com/office/drawing/2014/main" id="{1EB043B9-4396-C4C6-D9A5-46CAB0E4CA6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6190" y="6163758"/>
            <a:ext cx="394658" cy="339491"/>
          </a:xfrm>
          <a:prstGeom prst="rect">
            <a:avLst/>
          </a:prstGeom>
        </p:spPr>
      </p:pic>
      <p:sp>
        <p:nvSpPr>
          <p:cNvPr id="15" name="Plassholder for lysbildenummer 10">
            <a:extLst>
              <a:ext uri="{FF2B5EF4-FFF2-40B4-BE49-F238E27FC236}">
                <a16:creationId xmlns:a16="http://schemas.microsoft.com/office/drawing/2014/main" id="{3D215E5B-BA3A-7D14-C150-BB69948E310D}"/>
              </a:ext>
            </a:extLst>
          </p:cNvPr>
          <p:cNvSpPr>
            <a:spLocks noGrp="1"/>
          </p:cNvSpPr>
          <p:nvPr>
            <p:ph type="sldNum" sz="quarter" idx="19"/>
          </p:nvPr>
        </p:nvSpPr>
        <p:spPr>
          <a:xfrm>
            <a:off x="11318117" y="288587"/>
            <a:ext cx="546043" cy="190618"/>
          </a:xfrm>
        </p:spPr>
        <p:txBody>
          <a:bodyPr wrap="square" anchor="b" anchorCtr="0">
            <a:noAutofit/>
          </a:bodyPr>
          <a:lstStyle>
            <a:lvl1pPr algn="r">
              <a:defRPr b="0" i="0">
                <a:latin typeface="TID UI" panose="02000503000000020004" pitchFamily="2" charset="0"/>
              </a:defRPr>
            </a:lvl1pPr>
          </a:lstStyle>
          <a:p>
            <a:fld id="{6D65A19B-F501-47C9-98E5-3946BFE4C503}" type="slidenum">
              <a:rPr lang="nb-NO" smtClean="0"/>
              <a:pPr/>
              <a:t>‹#›</a:t>
            </a:fld>
            <a:endParaRPr lang="nb-NO"/>
          </a:p>
        </p:txBody>
      </p:sp>
      <p:sp>
        <p:nvSpPr>
          <p:cNvPr id="4" name="Title 3">
            <a:extLst>
              <a:ext uri="{FF2B5EF4-FFF2-40B4-BE49-F238E27FC236}">
                <a16:creationId xmlns:a16="http://schemas.microsoft.com/office/drawing/2014/main" id="{292E5511-B37E-BD06-81A4-A61031DC91A7}"/>
              </a:ext>
            </a:extLst>
          </p:cNvPr>
          <p:cNvSpPr>
            <a:spLocks noGrp="1"/>
          </p:cNvSpPr>
          <p:nvPr>
            <p:ph type="title"/>
          </p:nvPr>
        </p:nvSpPr>
        <p:spPr>
          <a:xfrm>
            <a:off x="5302293" y="1213519"/>
            <a:ext cx="6551042" cy="491417"/>
          </a:xfrm>
        </p:spPr>
        <p:txBody>
          <a:bodyPr/>
          <a:lstStyle/>
          <a:p>
            <a:r>
              <a:rPr lang="en-GB"/>
              <a:t>Click to edit Master title style</a:t>
            </a:r>
            <a:endParaRPr lang="nb-NO"/>
          </a:p>
        </p:txBody>
      </p:sp>
      <p:sp>
        <p:nvSpPr>
          <p:cNvPr id="6" name="Text Placeholder 5">
            <a:extLst>
              <a:ext uri="{FF2B5EF4-FFF2-40B4-BE49-F238E27FC236}">
                <a16:creationId xmlns:a16="http://schemas.microsoft.com/office/drawing/2014/main" id="{29DF0AAD-E684-8D59-7DEA-B0F814D28C52}"/>
              </a:ext>
            </a:extLst>
          </p:cNvPr>
          <p:cNvSpPr>
            <a:spLocks noGrp="1"/>
          </p:cNvSpPr>
          <p:nvPr>
            <p:ph type="body" sz="quarter" idx="22"/>
          </p:nvPr>
        </p:nvSpPr>
        <p:spPr>
          <a:xfrm>
            <a:off x="5308430" y="1976438"/>
            <a:ext cx="6548608" cy="41354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Tree>
    <p:extLst>
      <p:ext uri="{BB962C8B-B14F-4D97-AF65-F5344CB8AC3E}">
        <p14:creationId xmlns:p14="http://schemas.microsoft.com/office/powerpoint/2010/main" val="24447517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ilde høyre">
    <p:bg>
      <p:bgPr>
        <a:solidFill>
          <a:schemeClr val="bg1"/>
        </a:solidFill>
        <a:effectLst/>
      </p:bgPr>
    </p:bg>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C3B9A300-EFB9-410E-4386-A60E3DA2A5C9}"/>
              </a:ext>
            </a:extLst>
          </p:cNvPr>
          <p:cNvSpPr>
            <a:spLocks noGrp="1"/>
          </p:cNvSpPr>
          <p:nvPr>
            <p:ph type="pic" sz="quarter" idx="16"/>
          </p:nvPr>
        </p:nvSpPr>
        <p:spPr>
          <a:xfrm>
            <a:off x="7511695" y="0"/>
            <a:ext cx="4680305" cy="6843713"/>
          </a:xfrm>
          <a:solidFill>
            <a:srgbClr val="F9F6F0"/>
          </a:solidFill>
        </p:spPr>
        <p:txBody>
          <a:bodyPr anchor="ctr" anchorCtr="0">
            <a:normAutofit/>
          </a:bodyPr>
          <a:lstStyle>
            <a:lvl1pPr marL="0" indent="0">
              <a:buNone/>
              <a:defRPr sz="1198" b="0" i="0">
                <a:noFill/>
                <a:latin typeface="TID UI" panose="02000503000000020004" pitchFamily="2" charset="0"/>
              </a:defRPr>
            </a:lvl1pPr>
          </a:lstStyle>
          <a:p>
            <a:r>
              <a:rPr lang="nb-NO"/>
              <a:t>Klicka på ikonen för att lägga till en bild</a:t>
            </a:r>
          </a:p>
        </p:txBody>
      </p:sp>
      <p:sp>
        <p:nvSpPr>
          <p:cNvPr id="3" name="Title 3">
            <a:extLst>
              <a:ext uri="{FF2B5EF4-FFF2-40B4-BE49-F238E27FC236}">
                <a16:creationId xmlns:a16="http://schemas.microsoft.com/office/drawing/2014/main" id="{8FA95BA9-30A5-1708-6DA9-E882A0F51B01}"/>
              </a:ext>
            </a:extLst>
          </p:cNvPr>
          <p:cNvSpPr>
            <a:spLocks noGrp="1"/>
          </p:cNvSpPr>
          <p:nvPr>
            <p:ph type="title"/>
          </p:nvPr>
        </p:nvSpPr>
        <p:spPr>
          <a:xfrm>
            <a:off x="658813" y="1213519"/>
            <a:ext cx="6551042" cy="491417"/>
          </a:xfrm>
        </p:spPr>
        <p:txBody>
          <a:bodyPr/>
          <a:lstStyle/>
          <a:p>
            <a:r>
              <a:rPr lang="en-GB"/>
              <a:t>Click to edit Master title style</a:t>
            </a:r>
            <a:endParaRPr lang="nb-NO"/>
          </a:p>
        </p:txBody>
      </p:sp>
      <p:sp>
        <p:nvSpPr>
          <p:cNvPr id="5" name="Text Placeholder 5">
            <a:extLst>
              <a:ext uri="{FF2B5EF4-FFF2-40B4-BE49-F238E27FC236}">
                <a16:creationId xmlns:a16="http://schemas.microsoft.com/office/drawing/2014/main" id="{349C3E20-1A14-AD0E-B588-2178EF7B2BE9}"/>
              </a:ext>
            </a:extLst>
          </p:cNvPr>
          <p:cNvSpPr>
            <a:spLocks noGrp="1"/>
          </p:cNvSpPr>
          <p:nvPr>
            <p:ph type="body" sz="quarter" idx="22"/>
          </p:nvPr>
        </p:nvSpPr>
        <p:spPr>
          <a:xfrm>
            <a:off x="664950" y="1976438"/>
            <a:ext cx="6548608" cy="41354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Tree>
    <p:extLst>
      <p:ext uri="{BB962C8B-B14F-4D97-AF65-F5344CB8AC3E}">
        <p14:creationId xmlns:p14="http://schemas.microsoft.com/office/powerpoint/2010/main" val="25373726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ildeslide, liten tekst">
    <p:bg>
      <p:bgPr>
        <a:solidFill>
          <a:schemeClr val="bg1"/>
        </a:solidFill>
        <a:effectLst/>
      </p:bgPr>
    </p:bg>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C3B9A300-EFB9-410E-4386-A60E3DA2A5C9}"/>
              </a:ext>
            </a:extLst>
          </p:cNvPr>
          <p:cNvSpPr>
            <a:spLocks noGrp="1"/>
          </p:cNvSpPr>
          <p:nvPr>
            <p:ph type="pic" sz="quarter" idx="16"/>
          </p:nvPr>
        </p:nvSpPr>
        <p:spPr>
          <a:xfrm>
            <a:off x="3938954" y="0"/>
            <a:ext cx="8253046" cy="6856387"/>
          </a:xfrm>
          <a:solidFill>
            <a:srgbClr val="E1F3FF"/>
          </a:solidFill>
        </p:spPr>
        <p:txBody>
          <a:bodyPr anchor="ctr" anchorCtr="0">
            <a:normAutofit/>
          </a:bodyPr>
          <a:lstStyle>
            <a:lvl1pPr marL="0" indent="0">
              <a:buNone/>
              <a:defRPr sz="1198" b="0" i="0">
                <a:noFill/>
                <a:latin typeface="TID UI" panose="02000503000000020004" pitchFamily="2" charset="0"/>
              </a:defRPr>
            </a:lvl1pPr>
          </a:lstStyle>
          <a:p>
            <a:r>
              <a:rPr lang="nb-NO" err="1"/>
              <a:t>Klicka</a:t>
            </a:r>
            <a:r>
              <a:rPr lang="nb-NO"/>
              <a:t> på </a:t>
            </a:r>
            <a:r>
              <a:rPr lang="nb-NO" err="1"/>
              <a:t>ikonen</a:t>
            </a:r>
            <a:r>
              <a:rPr lang="nb-NO"/>
              <a:t> </a:t>
            </a:r>
            <a:r>
              <a:rPr lang="nb-NO" err="1"/>
              <a:t>för</a:t>
            </a:r>
            <a:r>
              <a:rPr lang="nb-NO"/>
              <a:t> att </a:t>
            </a:r>
            <a:r>
              <a:rPr lang="nb-NO" err="1"/>
              <a:t>lägga</a:t>
            </a:r>
            <a:r>
              <a:rPr lang="nb-NO"/>
              <a:t> </a:t>
            </a:r>
            <a:r>
              <a:rPr lang="nb-NO" err="1"/>
              <a:t>till</a:t>
            </a:r>
            <a:r>
              <a:rPr lang="nb-NO"/>
              <a:t> en bild</a:t>
            </a:r>
          </a:p>
        </p:txBody>
      </p:sp>
      <p:sp>
        <p:nvSpPr>
          <p:cNvPr id="15" name="Plassholder for lysbildenummer 10">
            <a:extLst>
              <a:ext uri="{FF2B5EF4-FFF2-40B4-BE49-F238E27FC236}">
                <a16:creationId xmlns:a16="http://schemas.microsoft.com/office/drawing/2014/main" id="{3D215E5B-BA3A-7D14-C150-BB69948E310D}"/>
              </a:ext>
            </a:extLst>
          </p:cNvPr>
          <p:cNvSpPr>
            <a:spLocks noGrp="1"/>
          </p:cNvSpPr>
          <p:nvPr>
            <p:ph type="sldNum" sz="quarter" idx="19"/>
          </p:nvPr>
        </p:nvSpPr>
        <p:spPr>
          <a:xfrm>
            <a:off x="11318117" y="340464"/>
            <a:ext cx="546043" cy="190618"/>
          </a:xfrm>
        </p:spPr>
        <p:txBody>
          <a:bodyPr wrap="square" anchor="b" anchorCtr="0">
            <a:noAutofit/>
          </a:bodyPr>
          <a:lstStyle>
            <a:lvl1pPr algn="r">
              <a:defRPr b="0" i="0">
                <a:latin typeface="TID UI" panose="02000503000000020004" pitchFamily="2" charset="0"/>
              </a:defRPr>
            </a:lvl1pPr>
          </a:lstStyle>
          <a:p>
            <a:fld id="{6D65A19B-F501-47C9-98E5-3946BFE4C503}" type="slidenum">
              <a:rPr lang="nb-NO" smtClean="0"/>
              <a:pPr/>
              <a:t>‹#›</a:t>
            </a:fld>
            <a:endParaRPr lang="nb-NO"/>
          </a:p>
        </p:txBody>
      </p:sp>
      <p:pic>
        <p:nvPicPr>
          <p:cNvPr id="4" name="Grafikk 11">
            <a:extLst>
              <a:ext uri="{FF2B5EF4-FFF2-40B4-BE49-F238E27FC236}">
                <a16:creationId xmlns:a16="http://schemas.microsoft.com/office/drawing/2014/main" id="{25F1DE26-AA84-45AF-615E-D5FE8C2B6B6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6190" y="6163758"/>
            <a:ext cx="394658" cy="339491"/>
          </a:xfrm>
          <a:prstGeom prst="rect">
            <a:avLst/>
          </a:prstGeom>
        </p:spPr>
      </p:pic>
      <p:sp>
        <p:nvSpPr>
          <p:cNvPr id="5" name="Content Placeholder 4">
            <a:extLst>
              <a:ext uri="{FF2B5EF4-FFF2-40B4-BE49-F238E27FC236}">
                <a16:creationId xmlns:a16="http://schemas.microsoft.com/office/drawing/2014/main" id="{89514F14-545C-FAA4-E072-4B83E40834D0}"/>
              </a:ext>
            </a:extLst>
          </p:cNvPr>
          <p:cNvSpPr>
            <a:spLocks noGrp="1"/>
          </p:cNvSpPr>
          <p:nvPr>
            <p:ph sz="quarter" idx="21"/>
          </p:nvPr>
        </p:nvSpPr>
        <p:spPr>
          <a:xfrm>
            <a:off x="331788" y="1976086"/>
            <a:ext cx="3271837" cy="4527902"/>
          </a:xfrm>
        </p:spPr>
        <p:txBody>
          <a:bodyPr>
            <a:normAutofit/>
          </a:bodyPr>
          <a:lstStyle>
            <a:lvl1pPr marL="0" indent="0">
              <a:buNone/>
              <a:defRPr sz="1600">
                <a:latin typeface="+mn-lt"/>
              </a:defRPr>
            </a:lvl1pPr>
            <a:lvl2pPr>
              <a:defRPr sz="1400">
                <a:latin typeface="+mn-lt"/>
              </a:defRPr>
            </a:lvl2pPr>
            <a:lvl3pPr>
              <a:defRPr sz="1200">
                <a:latin typeface="+mn-lt"/>
              </a:defRPr>
            </a:lvl3pPr>
            <a:lvl4pPr>
              <a:defRPr sz="1000">
                <a:latin typeface="+mn-lt"/>
              </a:defRPr>
            </a:lvl4pPr>
            <a:lvl5pPr>
              <a:defRPr sz="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8" name="Title 7">
            <a:extLst>
              <a:ext uri="{FF2B5EF4-FFF2-40B4-BE49-F238E27FC236}">
                <a16:creationId xmlns:a16="http://schemas.microsoft.com/office/drawing/2014/main" id="{CE4058BB-E687-8E13-95A3-1A0CDB0882E3}"/>
              </a:ext>
            </a:extLst>
          </p:cNvPr>
          <p:cNvSpPr>
            <a:spLocks noGrp="1"/>
          </p:cNvSpPr>
          <p:nvPr>
            <p:ph type="title"/>
          </p:nvPr>
        </p:nvSpPr>
        <p:spPr>
          <a:xfrm>
            <a:off x="334963" y="1213519"/>
            <a:ext cx="3268662" cy="491417"/>
          </a:xfrm>
        </p:spPr>
        <p:txBody>
          <a:bodyPr/>
          <a:lstStyle>
            <a:lvl1pPr>
              <a:defRPr sz="2400"/>
            </a:lvl1pPr>
          </a:lstStyle>
          <a:p>
            <a:r>
              <a:rPr lang="en-US"/>
              <a:t>Click to edit Master title style</a:t>
            </a:r>
            <a:endParaRPr lang="sv-SE"/>
          </a:p>
        </p:txBody>
      </p:sp>
    </p:spTree>
    <p:extLst>
      <p:ext uri="{BB962C8B-B14F-4D97-AF65-F5344CB8AC3E}">
        <p14:creationId xmlns:p14="http://schemas.microsoft.com/office/powerpoint/2010/main" val="42366363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all og illustrasjon">
    <p:bg>
      <p:bgPr>
        <a:solidFill>
          <a:srgbClr val="EBF5FF"/>
        </a:solidFill>
        <a:effectLst/>
      </p:bgPr>
    </p:bg>
    <p:spTree>
      <p:nvGrpSpPr>
        <p:cNvPr id="1" name=""/>
        <p:cNvGrpSpPr/>
        <p:nvPr/>
      </p:nvGrpSpPr>
      <p:grpSpPr>
        <a:xfrm>
          <a:off x="0" y="0"/>
          <a:ext cx="0" cy="0"/>
          <a:chOff x="0" y="0"/>
          <a:chExt cx="0" cy="0"/>
        </a:xfrm>
      </p:grpSpPr>
      <p:sp>
        <p:nvSpPr>
          <p:cNvPr id="4" name="Plassholder for lysbildenummer 10">
            <a:extLst>
              <a:ext uri="{FF2B5EF4-FFF2-40B4-BE49-F238E27FC236}">
                <a16:creationId xmlns:a16="http://schemas.microsoft.com/office/drawing/2014/main" id="{1E46A2B9-BE73-1718-BBBE-3E6A45DE8898}"/>
              </a:ext>
            </a:extLst>
          </p:cNvPr>
          <p:cNvSpPr>
            <a:spLocks noGrp="1"/>
          </p:cNvSpPr>
          <p:nvPr>
            <p:ph type="sldNum" sz="quarter" idx="19"/>
          </p:nvPr>
        </p:nvSpPr>
        <p:spPr>
          <a:xfrm>
            <a:off x="11318117" y="288587"/>
            <a:ext cx="546043" cy="190618"/>
          </a:xfrm>
        </p:spPr>
        <p:txBody>
          <a:bodyPr wrap="square" anchor="b" anchorCtr="0">
            <a:noAutofit/>
          </a:bodyPr>
          <a:lstStyle>
            <a:lvl1pPr algn="r">
              <a:defRPr b="0" i="0">
                <a:latin typeface="TID UI" panose="02000503000000020004" pitchFamily="2" charset="0"/>
              </a:defRPr>
            </a:lvl1pPr>
          </a:lstStyle>
          <a:p>
            <a:fld id="{6D65A19B-F501-47C9-98E5-3946BFE4C503}" type="slidenum">
              <a:rPr lang="nb-NO" smtClean="0"/>
              <a:pPr/>
              <a:t>‹#›</a:t>
            </a:fld>
            <a:endParaRPr lang="nb-NO"/>
          </a:p>
        </p:txBody>
      </p:sp>
      <p:pic>
        <p:nvPicPr>
          <p:cNvPr id="6" name="Grafikk 5">
            <a:extLst>
              <a:ext uri="{FF2B5EF4-FFF2-40B4-BE49-F238E27FC236}">
                <a16:creationId xmlns:a16="http://schemas.microsoft.com/office/drawing/2014/main" id="{98A09691-10FE-D10D-B809-374474C122B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3151" y="6166789"/>
            <a:ext cx="394658" cy="339491"/>
          </a:xfrm>
          <a:prstGeom prst="rect">
            <a:avLst/>
          </a:prstGeom>
        </p:spPr>
      </p:pic>
      <p:sp>
        <p:nvSpPr>
          <p:cNvPr id="8" name="Title 1">
            <a:extLst>
              <a:ext uri="{FF2B5EF4-FFF2-40B4-BE49-F238E27FC236}">
                <a16:creationId xmlns:a16="http://schemas.microsoft.com/office/drawing/2014/main" id="{AB71A0FD-D9B7-167C-54BE-7C39C15AD3A5}"/>
              </a:ext>
            </a:extLst>
          </p:cNvPr>
          <p:cNvSpPr>
            <a:spLocks noGrp="1"/>
          </p:cNvSpPr>
          <p:nvPr>
            <p:ph type="ctrTitle" hasCustomPrompt="1"/>
          </p:nvPr>
        </p:nvSpPr>
        <p:spPr>
          <a:xfrm>
            <a:off x="6096001" y="3422649"/>
            <a:ext cx="5761808" cy="2366559"/>
          </a:xfrm>
        </p:spPr>
        <p:txBody>
          <a:bodyPr anchor="t" anchorCtr="0">
            <a:normAutofit/>
          </a:bodyPr>
          <a:lstStyle>
            <a:lvl1pPr algn="l">
              <a:lnSpc>
                <a:spcPct val="100000"/>
              </a:lnSpc>
              <a:spcBef>
                <a:spcPts val="0"/>
              </a:spcBef>
              <a:defRPr sz="2745" b="0" i="0" spc="-20" baseline="0">
                <a:solidFill>
                  <a:srgbClr val="6D7196"/>
                </a:solidFill>
                <a:latin typeface="TID UI" panose="02000503000000020004" pitchFamily="2" charset="0"/>
              </a:defRPr>
            </a:lvl1pPr>
          </a:lstStyle>
          <a:p>
            <a:r>
              <a:rPr lang="nb-NO"/>
              <a:t>Periodebilletter solgt i </a:t>
            </a:r>
            <a:br>
              <a:rPr lang="nb-NO"/>
            </a:br>
            <a:r>
              <a:rPr lang="nb-NO"/>
              <a:t>kampanje-perioden</a:t>
            </a:r>
          </a:p>
        </p:txBody>
      </p:sp>
      <p:sp>
        <p:nvSpPr>
          <p:cNvPr id="3" name="Plassholder for bilde 2">
            <a:extLst>
              <a:ext uri="{FF2B5EF4-FFF2-40B4-BE49-F238E27FC236}">
                <a16:creationId xmlns:a16="http://schemas.microsoft.com/office/drawing/2014/main" id="{DD08023D-C75F-A873-47D1-826FBE936317}"/>
              </a:ext>
            </a:extLst>
          </p:cNvPr>
          <p:cNvSpPr>
            <a:spLocks noGrp="1"/>
          </p:cNvSpPr>
          <p:nvPr>
            <p:ph type="pic" sz="quarter" idx="20"/>
          </p:nvPr>
        </p:nvSpPr>
        <p:spPr>
          <a:xfrm>
            <a:off x="672711" y="1119881"/>
            <a:ext cx="4985507" cy="4669328"/>
          </a:xfrm>
          <a:noFill/>
        </p:spPr>
        <p:txBody>
          <a:bodyPr/>
          <a:lstStyle>
            <a:lvl1pPr marL="0" indent="0">
              <a:buNone/>
              <a:defRPr b="0" i="0">
                <a:solidFill>
                  <a:schemeClr val="dk2">
                    <a:alpha val="0"/>
                  </a:schemeClr>
                </a:solidFill>
                <a:latin typeface="TID UI" panose="02000503000000020004" pitchFamily="2" charset="0"/>
              </a:defRPr>
            </a:lvl1pPr>
          </a:lstStyle>
          <a:p>
            <a:r>
              <a:rPr lang="nb-NO"/>
              <a:t>Klicka på ikonen för att lägga till en bild</a:t>
            </a:r>
          </a:p>
        </p:txBody>
      </p:sp>
      <p:sp>
        <p:nvSpPr>
          <p:cNvPr id="5" name="Platshållare för text 4">
            <a:extLst>
              <a:ext uri="{FF2B5EF4-FFF2-40B4-BE49-F238E27FC236}">
                <a16:creationId xmlns:a16="http://schemas.microsoft.com/office/drawing/2014/main" id="{C66D104E-73B1-2233-5AE2-19BBA6179276}"/>
              </a:ext>
            </a:extLst>
          </p:cNvPr>
          <p:cNvSpPr>
            <a:spLocks noGrp="1"/>
          </p:cNvSpPr>
          <p:nvPr>
            <p:ph type="body" sz="quarter" idx="21" hasCustomPrompt="1"/>
          </p:nvPr>
        </p:nvSpPr>
        <p:spPr>
          <a:xfrm>
            <a:off x="6096000" y="1119881"/>
            <a:ext cx="5761809" cy="2116626"/>
          </a:xfrm>
        </p:spPr>
        <p:txBody>
          <a:bodyPr anchor="b">
            <a:normAutofit/>
          </a:bodyPr>
          <a:lstStyle>
            <a:lvl1pPr marL="0" indent="0">
              <a:buNone/>
              <a:defRPr sz="4790" b="1">
                <a:solidFill>
                  <a:schemeClr val="tx2"/>
                </a:solidFill>
                <a:latin typeface="TID UI Semi Bold" panose="02000703000000020004" pitchFamily="50" charset="0"/>
                <a:ea typeface="TID UI Semi Bold" panose="02000703000000020004" pitchFamily="50" charset="0"/>
                <a:cs typeface="TID UI Semi Bold" panose="02000703000000020004" pitchFamily="50" charset="0"/>
              </a:defRPr>
            </a:lvl1pPr>
          </a:lstStyle>
          <a:p>
            <a:pPr lvl="0"/>
            <a:r>
              <a:rPr lang="nb-NO"/>
              <a:t>532 188</a:t>
            </a:r>
          </a:p>
        </p:txBody>
      </p:sp>
    </p:spTree>
    <p:extLst>
      <p:ext uri="{BB962C8B-B14F-4D97-AF65-F5344CB8AC3E}">
        <p14:creationId xmlns:p14="http://schemas.microsoft.com/office/powerpoint/2010/main" val="3025774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ilde helside">
    <p:spTree>
      <p:nvGrpSpPr>
        <p:cNvPr id="1" name=""/>
        <p:cNvGrpSpPr/>
        <p:nvPr/>
      </p:nvGrpSpPr>
      <p:grpSpPr>
        <a:xfrm>
          <a:off x="0" y="0"/>
          <a:ext cx="0" cy="0"/>
          <a:chOff x="0" y="0"/>
          <a:chExt cx="0" cy="0"/>
        </a:xfrm>
      </p:grpSpPr>
      <p:sp>
        <p:nvSpPr>
          <p:cNvPr id="9" name="Plassholder for bilde 8">
            <a:extLst>
              <a:ext uri="{FF2B5EF4-FFF2-40B4-BE49-F238E27FC236}">
                <a16:creationId xmlns:a16="http://schemas.microsoft.com/office/drawing/2014/main" id="{27AE6E39-9D43-441B-9718-0423EEA22FAD}"/>
              </a:ext>
            </a:extLst>
          </p:cNvPr>
          <p:cNvSpPr>
            <a:spLocks noGrp="1"/>
          </p:cNvSpPr>
          <p:nvPr>
            <p:ph type="pic" sz="quarter" idx="13"/>
          </p:nvPr>
        </p:nvSpPr>
        <p:spPr>
          <a:xfrm>
            <a:off x="0" y="0"/>
            <a:ext cx="12202875" cy="6843713"/>
          </a:xfrm>
          <a:solidFill>
            <a:schemeClr val="bg1">
              <a:lumMod val="85000"/>
            </a:schemeClr>
          </a:solidFill>
        </p:spPr>
        <p:txBody>
          <a:bodyPr/>
          <a:lstStyle>
            <a:lvl1pPr>
              <a:defRPr b="0" i="0">
                <a:noFill/>
                <a:latin typeface="TID UI" panose="02000503000000020004" pitchFamily="2" charset="0"/>
              </a:defRPr>
            </a:lvl1pPr>
          </a:lstStyle>
          <a:p>
            <a:r>
              <a:rPr lang="nb-NO"/>
              <a:t>Klicka på ikonen för att lägga till en bild</a:t>
            </a:r>
          </a:p>
        </p:txBody>
      </p:sp>
      <p:pic>
        <p:nvPicPr>
          <p:cNvPr id="4" name="Grafikk 3">
            <a:extLst>
              <a:ext uri="{FF2B5EF4-FFF2-40B4-BE49-F238E27FC236}">
                <a16:creationId xmlns:a16="http://schemas.microsoft.com/office/drawing/2014/main" id="{6F2A9EE3-2B42-AF5D-AD3C-C0E784CA30D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70995" y="6160452"/>
            <a:ext cx="392390" cy="339491"/>
          </a:xfrm>
          <a:prstGeom prst="rect">
            <a:avLst/>
          </a:prstGeom>
        </p:spPr>
      </p:pic>
    </p:spTree>
    <p:extLst>
      <p:ext uri="{BB962C8B-B14F-4D97-AF65-F5344CB8AC3E}">
        <p14:creationId xmlns:p14="http://schemas.microsoft.com/office/powerpoint/2010/main" val="642437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 enkel">
    <p:bg>
      <p:bgPr>
        <a:solidFill>
          <a:schemeClr val="bg1"/>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50C726D-B190-3BAD-B8FF-EFC4379A1B7F}"/>
              </a:ext>
              <a:ext uri="{C183D7F6-B498-43B3-948B-1728B52AA6E4}">
                <adec:decorative xmlns:adec="http://schemas.microsoft.com/office/drawing/2017/decorative" val="1"/>
              </a:ext>
            </a:extLst>
          </p:cNvPr>
          <p:cNvSpPr/>
          <p:nvPr userDrawn="1"/>
        </p:nvSpPr>
        <p:spPr>
          <a:xfrm>
            <a:off x="334963" y="377460"/>
            <a:ext cx="4642073" cy="6137275"/>
          </a:xfrm>
          <a:prstGeom prst="roundRect">
            <a:avLst>
              <a:gd name="adj" fmla="val 4011"/>
            </a:avLst>
          </a:prstGeom>
          <a:solidFill>
            <a:srgbClr val="F9F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898" b="0" i="0" dirty="0">
              <a:latin typeface="TID UI" panose="02000503000000020004" pitchFamily="2" charset="0"/>
            </a:endParaRPr>
          </a:p>
        </p:txBody>
      </p:sp>
      <p:pic>
        <p:nvPicPr>
          <p:cNvPr id="14" name="Grafikk 13">
            <a:extLst>
              <a:ext uri="{FF2B5EF4-FFF2-40B4-BE49-F238E27FC236}">
                <a16:creationId xmlns:a16="http://schemas.microsoft.com/office/drawing/2014/main" id="{BA71A24A-D2AE-6609-0FEF-06D0A3AE9B3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658813" y="1614870"/>
            <a:ext cx="3738082" cy="3730052"/>
          </a:xfrm>
          <a:prstGeom prst="rect">
            <a:avLst/>
          </a:prstGeom>
        </p:spPr>
      </p:pic>
      <p:sp>
        <p:nvSpPr>
          <p:cNvPr id="2" name="Title 1"/>
          <p:cNvSpPr>
            <a:spLocks noGrp="1"/>
          </p:cNvSpPr>
          <p:nvPr>
            <p:ph type="ctrTitle" hasCustomPrompt="1"/>
          </p:nvPr>
        </p:nvSpPr>
        <p:spPr>
          <a:xfrm>
            <a:off x="5382072" y="1162363"/>
            <a:ext cx="6474966" cy="737125"/>
          </a:xfrm>
        </p:spPr>
        <p:txBody>
          <a:bodyPr anchor="b" anchorCtr="0"/>
          <a:lstStyle>
            <a:lvl1pPr algn="l">
              <a:lnSpc>
                <a:spcPct val="100000"/>
              </a:lnSpc>
              <a:spcBef>
                <a:spcPts val="0"/>
              </a:spcBef>
              <a:defRPr sz="4790">
                <a:solidFill>
                  <a:schemeClr val="tx2"/>
                </a:solidFill>
                <a:latin typeface="+mj-lt"/>
              </a:defRPr>
            </a:lvl1pPr>
          </a:lstStyle>
          <a:p>
            <a:r>
              <a:rPr lang="nb-NO" dirty="0"/>
              <a:t>Agenda</a:t>
            </a:r>
          </a:p>
        </p:txBody>
      </p:sp>
      <p:sp>
        <p:nvSpPr>
          <p:cNvPr id="3" name="Subtitle 2"/>
          <p:cNvSpPr>
            <a:spLocks noGrp="1"/>
          </p:cNvSpPr>
          <p:nvPr>
            <p:ph type="subTitle" idx="1" hasCustomPrompt="1"/>
          </p:nvPr>
        </p:nvSpPr>
        <p:spPr>
          <a:xfrm>
            <a:off x="5382072" y="2202088"/>
            <a:ext cx="6475737" cy="3714872"/>
          </a:xfrm>
        </p:spPr>
        <p:txBody>
          <a:bodyPr>
            <a:normAutofit/>
          </a:bodyPr>
          <a:lstStyle>
            <a:lvl1pPr marL="456286" indent="-456286" algn="l">
              <a:lnSpc>
                <a:spcPct val="114000"/>
              </a:lnSpc>
              <a:spcBef>
                <a:spcPts val="0"/>
              </a:spcBef>
              <a:spcAft>
                <a:spcPts val="1796"/>
              </a:spcAft>
              <a:buAutoNum type="arabicPeriod"/>
              <a:defRPr sz="2000" b="0" i="0">
                <a:solidFill>
                  <a:schemeClr val="tx2"/>
                </a:solidFill>
                <a:latin typeface="TID UI" panose="02000503000000020004" pitchFamily="2" charset="0"/>
              </a:defRPr>
            </a:lvl1pPr>
            <a:lvl2pPr marL="456263" indent="0" algn="ctr">
              <a:buNone/>
              <a:defRPr sz="1996"/>
            </a:lvl2pPr>
            <a:lvl3pPr marL="912526" indent="0" algn="ctr">
              <a:buNone/>
              <a:defRPr sz="1796"/>
            </a:lvl3pPr>
            <a:lvl4pPr marL="1368788" indent="0" algn="ctr">
              <a:buNone/>
              <a:defRPr sz="1597"/>
            </a:lvl4pPr>
            <a:lvl5pPr marL="1825051" indent="0" algn="ctr">
              <a:buNone/>
              <a:defRPr sz="1597"/>
            </a:lvl5pPr>
            <a:lvl6pPr marL="2281314" indent="0" algn="ctr">
              <a:buNone/>
              <a:defRPr sz="1597"/>
            </a:lvl6pPr>
            <a:lvl7pPr marL="2737577" indent="0" algn="ctr">
              <a:buNone/>
              <a:defRPr sz="1597"/>
            </a:lvl7pPr>
            <a:lvl8pPr marL="3193840" indent="0" algn="ctr">
              <a:buNone/>
              <a:defRPr sz="1597"/>
            </a:lvl8pPr>
            <a:lvl9pPr marL="3650101" indent="0" algn="ctr">
              <a:buNone/>
              <a:defRPr sz="1597"/>
            </a:lvl9pPr>
          </a:lstStyle>
          <a:p>
            <a:r>
              <a:rPr lang="nb-NO" dirty="0"/>
              <a:t>Introduksjon og bakgrunn</a:t>
            </a:r>
          </a:p>
          <a:p>
            <a:r>
              <a:rPr lang="nb-NO" dirty="0"/>
              <a:t>Demografi, kjennskap og reisefrekvens</a:t>
            </a:r>
          </a:p>
          <a:p>
            <a:r>
              <a:rPr lang="nb-NO" dirty="0"/>
              <a:t>Markører som har blitt testet</a:t>
            </a:r>
          </a:p>
          <a:p>
            <a:r>
              <a:rPr lang="nb-NO" dirty="0"/>
              <a:t>Resultat</a:t>
            </a:r>
          </a:p>
        </p:txBody>
      </p:sp>
      <p:pic>
        <p:nvPicPr>
          <p:cNvPr id="12" name="Grafikk 11">
            <a:extLst>
              <a:ext uri="{FF2B5EF4-FFF2-40B4-BE49-F238E27FC236}">
                <a16:creationId xmlns:a16="http://schemas.microsoft.com/office/drawing/2014/main" id="{1EB043B9-4396-C4C6-D9A5-46CAB0E4CA68}"/>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66190" y="6163758"/>
            <a:ext cx="394658" cy="339491"/>
          </a:xfrm>
          <a:prstGeom prst="rect">
            <a:avLst/>
          </a:prstGeom>
        </p:spPr>
      </p:pic>
      <p:sp>
        <p:nvSpPr>
          <p:cNvPr id="15" name="Plassholder for lysbildenummer 10">
            <a:extLst>
              <a:ext uri="{FF2B5EF4-FFF2-40B4-BE49-F238E27FC236}">
                <a16:creationId xmlns:a16="http://schemas.microsoft.com/office/drawing/2014/main" id="{5419CBA7-3544-7BCC-6322-F903D964EE7B}"/>
              </a:ext>
            </a:extLst>
          </p:cNvPr>
          <p:cNvSpPr>
            <a:spLocks noGrp="1"/>
          </p:cNvSpPr>
          <p:nvPr>
            <p:ph type="sldNum" sz="quarter" idx="19"/>
          </p:nvPr>
        </p:nvSpPr>
        <p:spPr>
          <a:xfrm>
            <a:off x="11318117" y="288587"/>
            <a:ext cx="546043" cy="190618"/>
          </a:xfrm>
        </p:spPr>
        <p:txBody>
          <a:bodyPr wrap="square" anchor="b" anchorCtr="0">
            <a:noAutofit/>
          </a:bodyPr>
          <a:lstStyle>
            <a:lvl1pPr algn="r">
              <a:defRPr b="0" i="0">
                <a:latin typeface="TID UI" panose="02000503000000020004" pitchFamily="2" charset="0"/>
              </a:defRPr>
            </a:lvl1pPr>
          </a:lstStyle>
          <a:p>
            <a:fld id="{6D65A19B-F501-47C9-98E5-3946BFE4C503}" type="slidenum">
              <a:rPr lang="nb-NO" smtClean="0"/>
              <a:pPr/>
              <a:t>‹#›</a:t>
            </a:fld>
            <a:endParaRPr lang="nb-NO" dirty="0"/>
          </a:p>
        </p:txBody>
      </p:sp>
    </p:spTree>
    <p:extLst>
      <p:ext uri="{BB962C8B-B14F-4D97-AF65-F5344CB8AC3E}">
        <p14:creationId xmlns:p14="http://schemas.microsoft.com/office/powerpoint/2010/main" val="25636909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ilde helside - tekstboks">
    <p:spTree>
      <p:nvGrpSpPr>
        <p:cNvPr id="1" name=""/>
        <p:cNvGrpSpPr/>
        <p:nvPr/>
      </p:nvGrpSpPr>
      <p:grpSpPr>
        <a:xfrm>
          <a:off x="0" y="0"/>
          <a:ext cx="0" cy="0"/>
          <a:chOff x="0" y="0"/>
          <a:chExt cx="0" cy="0"/>
        </a:xfrm>
      </p:grpSpPr>
      <p:sp>
        <p:nvSpPr>
          <p:cNvPr id="9" name="Plassholder for bilde 8">
            <a:extLst>
              <a:ext uri="{FF2B5EF4-FFF2-40B4-BE49-F238E27FC236}">
                <a16:creationId xmlns:a16="http://schemas.microsoft.com/office/drawing/2014/main" id="{27AE6E39-9D43-441B-9718-0423EEA22FAD}"/>
              </a:ext>
            </a:extLst>
          </p:cNvPr>
          <p:cNvSpPr>
            <a:spLocks noGrp="1"/>
          </p:cNvSpPr>
          <p:nvPr>
            <p:ph type="pic" sz="quarter" idx="13"/>
          </p:nvPr>
        </p:nvSpPr>
        <p:spPr>
          <a:xfrm>
            <a:off x="0" y="0"/>
            <a:ext cx="12202875" cy="6843713"/>
          </a:xfrm>
          <a:solidFill>
            <a:schemeClr val="bg1">
              <a:lumMod val="85000"/>
            </a:schemeClr>
          </a:solidFill>
        </p:spPr>
        <p:txBody>
          <a:bodyPr/>
          <a:lstStyle>
            <a:lvl1pPr>
              <a:defRPr b="0" i="0">
                <a:noFill/>
                <a:latin typeface="TID UI" panose="02000503000000020004" pitchFamily="2" charset="0"/>
              </a:defRPr>
            </a:lvl1pPr>
          </a:lstStyle>
          <a:p>
            <a:r>
              <a:rPr lang="nb-NO"/>
              <a:t>Klicka på ikonen för att lägga till en bild</a:t>
            </a:r>
          </a:p>
        </p:txBody>
      </p:sp>
      <p:pic>
        <p:nvPicPr>
          <p:cNvPr id="4" name="Grafikk 3">
            <a:extLst>
              <a:ext uri="{FF2B5EF4-FFF2-40B4-BE49-F238E27FC236}">
                <a16:creationId xmlns:a16="http://schemas.microsoft.com/office/drawing/2014/main" id="{6F2A9EE3-2B42-AF5D-AD3C-C0E784CA30D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70995" y="6160452"/>
            <a:ext cx="392390" cy="339491"/>
          </a:xfrm>
          <a:prstGeom prst="rect">
            <a:avLst/>
          </a:prstGeom>
        </p:spPr>
      </p:pic>
      <p:sp>
        <p:nvSpPr>
          <p:cNvPr id="3" name="Content Placeholder 2">
            <a:extLst>
              <a:ext uri="{FF2B5EF4-FFF2-40B4-BE49-F238E27FC236}">
                <a16:creationId xmlns:a16="http://schemas.microsoft.com/office/drawing/2014/main" id="{D0E35859-8332-E82E-3016-425894F38919}"/>
              </a:ext>
            </a:extLst>
          </p:cNvPr>
          <p:cNvSpPr>
            <a:spLocks noGrp="1"/>
          </p:cNvSpPr>
          <p:nvPr>
            <p:ph sz="quarter" idx="14"/>
          </p:nvPr>
        </p:nvSpPr>
        <p:spPr>
          <a:xfrm>
            <a:off x="334963" y="368300"/>
            <a:ext cx="4799745" cy="2563337"/>
          </a:xfrm>
          <a:prstGeom prst="roundRect">
            <a:avLst>
              <a:gd name="adj" fmla="val 8423"/>
            </a:avLst>
          </a:prstGeom>
          <a:solidFill>
            <a:srgbClr val="FFEAE0"/>
          </a:solidFill>
        </p:spPr>
        <p:txBody>
          <a:bodyPr lIns="216000" tIns="216000" rIns="216000" bIns="216000" anchor="ct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6595925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felter med Illustrasjon">
    <p:bg>
      <p:bgPr>
        <a:solidFill>
          <a:schemeClr val="bg1"/>
        </a:solidFill>
        <a:effectLst/>
      </p:bgPr>
    </p:bg>
    <p:spTree>
      <p:nvGrpSpPr>
        <p:cNvPr id="1" name=""/>
        <p:cNvGrpSpPr/>
        <p:nvPr/>
      </p:nvGrpSpPr>
      <p:grpSpPr>
        <a:xfrm>
          <a:off x="0" y="0"/>
          <a:ext cx="0" cy="0"/>
          <a:chOff x="0" y="0"/>
          <a:chExt cx="0" cy="0"/>
        </a:xfrm>
      </p:grpSpPr>
      <p:sp>
        <p:nvSpPr>
          <p:cNvPr id="9" name="Avrundet rektangel 8">
            <a:extLst>
              <a:ext uri="{FF2B5EF4-FFF2-40B4-BE49-F238E27FC236}">
                <a16:creationId xmlns:a16="http://schemas.microsoft.com/office/drawing/2014/main" id="{D74B0311-FF91-619D-4215-919F55606D2B}"/>
              </a:ext>
            </a:extLst>
          </p:cNvPr>
          <p:cNvSpPr/>
          <p:nvPr userDrawn="1"/>
        </p:nvSpPr>
        <p:spPr>
          <a:xfrm>
            <a:off x="8405577" y="355463"/>
            <a:ext cx="3464965" cy="3013750"/>
          </a:xfrm>
          <a:prstGeom prst="roundRect">
            <a:avLst>
              <a:gd name="adj" fmla="val 43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49" b="0" i="0">
              <a:latin typeface="TID UI" panose="02000503000000020004" pitchFamily="2" charset="0"/>
            </a:endParaRPr>
          </a:p>
        </p:txBody>
      </p:sp>
      <p:sp>
        <p:nvSpPr>
          <p:cNvPr id="8" name="Avrundet rektangel 7">
            <a:extLst>
              <a:ext uri="{FF2B5EF4-FFF2-40B4-BE49-F238E27FC236}">
                <a16:creationId xmlns:a16="http://schemas.microsoft.com/office/drawing/2014/main" id="{24726465-955F-7ACD-5997-6BE5D479A6F3}"/>
              </a:ext>
            </a:extLst>
          </p:cNvPr>
          <p:cNvSpPr/>
          <p:nvPr userDrawn="1"/>
        </p:nvSpPr>
        <p:spPr>
          <a:xfrm>
            <a:off x="4375017" y="355463"/>
            <a:ext cx="3464965" cy="3013750"/>
          </a:xfrm>
          <a:prstGeom prst="roundRect">
            <a:avLst>
              <a:gd name="adj" fmla="val 43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49" b="0" i="0">
              <a:latin typeface="TID UI" panose="02000503000000020004" pitchFamily="2" charset="0"/>
            </a:endParaRPr>
          </a:p>
        </p:txBody>
      </p:sp>
      <p:sp>
        <p:nvSpPr>
          <p:cNvPr id="7" name="Avrundet rektangel 6">
            <a:extLst>
              <a:ext uri="{FF2B5EF4-FFF2-40B4-BE49-F238E27FC236}">
                <a16:creationId xmlns:a16="http://schemas.microsoft.com/office/drawing/2014/main" id="{676E3BB7-5333-FA31-76A7-0139A5EF8354}"/>
              </a:ext>
            </a:extLst>
          </p:cNvPr>
          <p:cNvSpPr/>
          <p:nvPr userDrawn="1"/>
        </p:nvSpPr>
        <p:spPr>
          <a:xfrm>
            <a:off x="353242" y="355463"/>
            <a:ext cx="3464965" cy="3013750"/>
          </a:xfrm>
          <a:prstGeom prst="roundRect">
            <a:avLst>
              <a:gd name="adj" fmla="val 43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49" b="0" i="0">
              <a:latin typeface="TID UI" panose="02000503000000020004" pitchFamily="2" charset="0"/>
            </a:endParaRPr>
          </a:p>
        </p:txBody>
      </p:sp>
      <p:pic>
        <p:nvPicPr>
          <p:cNvPr id="5" name="Grafikk 4">
            <a:extLst>
              <a:ext uri="{FF2B5EF4-FFF2-40B4-BE49-F238E27FC236}">
                <a16:creationId xmlns:a16="http://schemas.microsoft.com/office/drawing/2014/main" id="{948C9B9A-5EDF-C7C2-48EA-766DC2FE41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6190" y="6163758"/>
            <a:ext cx="394658" cy="339491"/>
          </a:xfrm>
          <a:prstGeom prst="rect">
            <a:avLst/>
          </a:prstGeom>
        </p:spPr>
      </p:pic>
      <p:sp>
        <p:nvSpPr>
          <p:cNvPr id="2" name="Title 1"/>
          <p:cNvSpPr>
            <a:spLocks noGrp="1"/>
          </p:cNvSpPr>
          <p:nvPr>
            <p:ph type="title"/>
          </p:nvPr>
        </p:nvSpPr>
        <p:spPr>
          <a:xfrm>
            <a:off x="355782" y="3897931"/>
            <a:ext cx="3435369" cy="307135"/>
          </a:xfrm>
        </p:spPr>
        <p:txBody>
          <a:bodyPr>
            <a:spAutoFit/>
          </a:bodyPr>
          <a:lstStyle>
            <a:lvl1pPr>
              <a:lnSpc>
                <a:spcPct val="100000"/>
              </a:lnSpc>
              <a:defRPr sz="1996" spc="-30" baseline="0">
                <a:solidFill>
                  <a:schemeClr val="tx2"/>
                </a:solidFill>
                <a:latin typeface="+mj-lt"/>
              </a:defRPr>
            </a:lvl1pPr>
          </a:lstStyle>
          <a:p>
            <a:endParaRPr lang="nb-NO"/>
          </a:p>
        </p:txBody>
      </p:sp>
      <p:sp>
        <p:nvSpPr>
          <p:cNvPr id="28" name="Plassholder for tekst 27">
            <a:extLst>
              <a:ext uri="{FF2B5EF4-FFF2-40B4-BE49-F238E27FC236}">
                <a16:creationId xmlns:a16="http://schemas.microsoft.com/office/drawing/2014/main" id="{95571738-59BA-6C11-2C6C-344D7020245A}"/>
              </a:ext>
            </a:extLst>
          </p:cNvPr>
          <p:cNvSpPr>
            <a:spLocks noGrp="1"/>
          </p:cNvSpPr>
          <p:nvPr>
            <p:ph type="body" sz="quarter" idx="38"/>
          </p:nvPr>
        </p:nvSpPr>
        <p:spPr>
          <a:xfrm>
            <a:off x="4371069" y="4472199"/>
            <a:ext cx="3449862" cy="1669304"/>
          </a:xfrm>
        </p:spPr>
        <p:txBody>
          <a:bodyPr>
            <a:noAutofit/>
          </a:bodyPr>
          <a:lstStyle>
            <a:lvl1pPr marL="0" indent="0">
              <a:lnSpc>
                <a:spcPct val="114000"/>
              </a:lnSpc>
              <a:buNone/>
              <a:tabLst>
                <a:tab pos="415093" algn="l"/>
                <a:tab pos="882469" algn="l"/>
                <a:tab pos="1329249" algn="l"/>
              </a:tabLst>
              <a:defRPr sz="1198" b="0" i="0">
                <a:latin typeface="TID UI" panose="02000503000000020004" pitchFamily="2" charset="0"/>
              </a:defRPr>
            </a:lvl1pPr>
            <a:lvl2pPr>
              <a:defRPr sz="1198"/>
            </a:lvl2pPr>
            <a:lvl3pPr>
              <a:defRPr sz="1198"/>
            </a:lvl3pPr>
            <a:lvl4pPr>
              <a:defRPr sz="1198"/>
            </a:lvl4pPr>
            <a:lvl5pPr>
              <a:defRPr sz="1198"/>
            </a:lvl5pPr>
          </a:lstStyle>
          <a:p>
            <a:pPr lvl="0"/>
            <a:endParaRPr lang="nb-NO"/>
          </a:p>
        </p:txBody>
      </p:sp>
      <p:sp>
        <p:nvSpPr>
          <p:cNvPr id="30" name="Plassholder for tekst 27">
            <a:extLst>
              <a:ext uri="{FF2B5EF4-FFF2-40B4-BE49-F238E27FC236}">
                <a16:creationId xmlns:a16="http://schemas.microsoft.com/office/drawing/2014/main" id="{CF639DD2-BCF7-D666-9062-5A151C33CB34}"/>
              </a:ext>
            </a:extLst>
          </p:cNvPr>
          <p:cNvSpPr>
            <a:spLocks noGrp="1"/>
          </p:cNvSpPr>
          <p:nvPr>
            <p:ph type="body" sz="quarter" idx="39"/>
          </p:nvPr>
        </p:nvSpPr>
        <p:spPr>
          <a:xfrm>
            <a:off x="355782" y="4472199"/>
            <a:ext cx="3449862" cy="1669304"/>
          </a:xfrm>
        </p:spPr>
        <p:txBody>
          <a:bodyPr>
            <a:noAutofit/>
          </a:bodyPr>
          <a:lstStyle>
            <a:lvl1pPr marL="0" indent="0">
              <a:lnSpc>
                <a:spcPct val="114000"/>
              </a:lnSpc>
              <a:buNone/>
              <a:tabLst>
                <a:tab pos="415093" algn="l"/>
                <a:tab pos="1329249" algn="l"/>
              </a:tabLst>
              <a:defRPr sz="1198" b="0" i="0">
                <a:latin typeface="TID UI" panose="02000503000000020004" pitchFamily="2" charset="0"/>
              </a:defRPr>
            </a:lvl1pPr>
            <a:lvl2pPr>
              <a:defRPr sz="1198"/>
            </a:lvl2pPr>
            <a:lvl3pPr>
              <a:defRPr sz="1198"/>
            </a:lvl3pPr>
            <a:lvl4pPr>
              <a:defRPr sz="1198"/>
            </a:lvl4pPr>
            <a:lvl5pPr>
              <a:defRPr sz="1198"/>
            </a:lvl5pPr>
          </a:lstStyle>
          <a:p>
            <a:pPr lvl="0"/>
            <a:endParaRPr lang="nb-NO"/>
          </a:p>
        </p:txBody>
      </p:sp>
      <p:sp>
        <p:nvSpPr>
          <p:cNvPr id="31" name="Plassholder for tekst 27">
            <a:extLst>
              <a:ext uri="{FF2B5EF4-FFF2-40B4-BE49-F238E27FC236}">
                <a16:creationId xmlns:a16="http://schemas.microsoft.com/office/drawing/2014/main" id="{D55C6C97-FEFE-F39B-E16C-D33410D3B7F9}"/>
              </a:ext>
            </a:extLst>
          </p:cNvPr>
          <p:cNvSpPr>
            <a:spLocks noGrp="1"/>
          </p:cNvSpPr>
          <p:nvPr>
            <p:ph type="body" sz="quarter" idx="40"/>
          </p:nvPr>
        </p:nvSpPr>
        <p:spPr>
          <a:xfrm>
            <a:off x="8400406" y="4472199"/>
            <a:ext cx="3449862" cy="1669304"/>
          </a:xfrm>
        </p:spPr>
        <p:txBody>
          <a:bodyPr>
            <a:noAutofit/>
          </a:bodyPr>
          <a:lstStyle>
            <a:lvl1pPr marL="0" indent="0">
              <a:lnSpc>
                <a:spcPct val="114000"/>
              </a:lnSpc>
              <a:buNone/>
              <a:tabLst>
                <a:tab pos="415093" algn="l"/>
                <a:tab pos="1329249" algn="l"/>
              </a:tabLst>
              <a:defRPr sz="1198" b="0" i="0">
                <a:latin typeface="TID UI" panose="02000503000000020004" pitchFamily="2" charset="0"/>
              </a:defRPr>
            </a:lvl1pPr>
            <a:lvl2pPr>
              <a:defRPr sz="1198"/>
            </a:lvl2pPr>
            <a:lvl3pPr>
              <a:defRPr sz="1198"/>
            </a:lvl3pPr>
            <a:lvl4pPr>
              <a:defRPr sz="1198"/>
            </a:lvl4pPr>
            <a:lvl5pPr>
              <a:defRPr sz="1198"/>
            </a:lvl5pPr>
          </a:lstStyle>
          <a:p>
            <a:pPr lvl="0"/>
            <a:endParaRPr lang="nb-NO"/>
          </a:p>
        </p:txBody>
      </p:sp>
      <p:sp>
        <p:nvSpPr>
          <p:cNvPr id="11" name="Plassholder for bilde 7">
            <a:extLst>
              <a:ext uri="{FF2B5EF4-FFF2-40B4-BE49-F238E27FC236}">
                <a16:creationId xmlns:a16="http://schemas.microsoft.com/office/drawing/2014/main" id="{F7C962A4-85C0-6512-8598-F9B311D9E5AD}"/>
              </a:ext>
            </a:extLst>
          </p:cNvPr>
          <p:cNvSpPr>
            <a:spLocks noGrp="1"/>
          </p:cNvSpPr>
          <p:nvPr>
            <p:ph type="pic" sz="quarter" idx="44"/>
          </p:nvPr>
        </p:nvSpPr>
        <p:spPr>
          <a:xfrm>
            <a:off x="650715" y="616189"/>
            <a:ext cx="2863607" cy="2482822"/>
          </a:xfrm>
          <a:prstGeom prst="roundRect">
            <a:avLst>
              <a:gd name="adj" fmla="val 4779"/>
            </a:avLst>
          </a:prstGeom>
          <a:solidFill>
            <a:srgbClr val="FAF9F8"/>
          </a:solidFill>
        </p:spPr>
        <p:txBody>
          <a:bodyPr/>
          <a:lstStyle>
            <a:lvl1pPr marL="0" indent="0">
              <a:buNone/>
              <a:defRPr b="0" i="0">
                <a:solidFill>
                  <a:schemeClr val="tx1">
                    <a:lumMod val="50000"/>
                    <a:lumOff val="50000"/>
                  </a:schemeClr>
                </a:solidFill>
                <a:latin typeface="TID UI" panose="02000503000000020004" pitchFamily="2" charset="0"/>
              </a:defRPr>
            </a:lvl1pPr>
          </a:lstStyle>
          <a:p>
            <a:endParaRPr lang="nb-NO"/>
          </a:p>
        </p:txBody>
      </p:sp>
      <p:sp>
        <p:nvSpPr>
          <p:cNvPr id="12" name="Plassholder for bilde 7">
            <a:extLst>
              <a:ext uri="{FF2B5EF4-FFF2-40B4-BE49-F238E27FC236}">
                <a16:creationId xmlns:a16="http://schemas.microsoft.com/office/drawing/2014/main" id="{EB414CD0-4CEB-80D7-C623-9F7842D8B77F}"/>
              </a:ext>
            </a:extLst>
          </p:cNvPr>
          <p:cNvSpPr>
            <a:spLocks noGrp="1"/>
          </p:cNvSpPr>
          <p:nvPr>
            <p:ph type="pic" sz="quarter" idx="45"/>
          </p:nvPr>
        </p:nvSpPr>
        <p:spPr>
          <a:xfrm>
            <a:off x="4690800" y="612341"/>
            <a:ext cx="2863607" cy="2482822"/>
          </a:xfrm>
          <a:prstGeom prst="roundRect">
            <a:avLst>
              <a:gd name="adj" fmla="val 4779"/>
            </a:avLst>
          </a:prstGeom>
          <a:solidFill>
            <a:srgbClr val="FAF9F8"/>
          </a:solidFill>
        </p:spPr>
        <p:txBody>
          <a:bodyPr/>
          <a:lstStyle>
            <a:lvl1pPr marL="0" indent="0">
              <a:buNone/>
              <a:defRPr b="0" i="0">
                <a:solidFill>
                  <a:schemeClr val="tx1">
                    <a:lumMod val="50000"/>
                    <a:lumOff val="50000"/>
                  </a:schemeClr>
                </a:solidFill>
                <a:latin typeface="TID UI" panose="02000503000000020004" pitchFamily="2" charset="0"/>
              </a:defRPr>
            </a:lvl1pPr>
          </a:lstStyle>
          <a:p>
            <a:endParaRPr lang="nb-NO"/>
          </a:p>
        </p:txBody>
      </p:sp>
      <p:sp>
        <p:nvSpPr>
          <p:cNvPr id="13" name="Plassholder for bilde 7">
            <a:extLst>
              <a:ext uri="{FF2B5EF4-FFF2-40B4-BE49-F238E27FC236}">
                <a16:creationId xmlns:a16="http://schemas.microsoft.com/office/drawing/2014/main" id="{7A565A2B-E6F0-8078-7E50-C3B80B7A0AE7}"/>
              </a:ext>
            </a:extLst>
          </p:cNvPr>
          <p:cNvSpPr>
            <a:spLocks noGrp="1"/>
          </p:cNvSpPr>
          <p:nvPr>
            <p:ph type="pic" sz="quarter" idx="46"/>
          </p:nvPr>
        </p:nvSpPr>
        <p:spPr>
          <a:xfrm>
            <a:off x="8721360" y="616190"/>
            <a:ext cx="2863607" cy="2482822"/>
          </a:xfrm>
          <a:prstGeom prst="roundRect">
            <a:avLst>
              <a:gd name="adj" fmla="val 4779"/>
            </a:avLst>
          </a:prstGeom>
          <a:solidFill>
            <a:srgbClr val="FAF9F8"/>
          </a:solidFill>
        </p:spPr>
        <p:txBody>
          <a:bodyPr/>
          <a:lstStyle>
            <a:lvl1pPr marL="0" indent="0">
              <a:buNone/>
              <a:defRPr b="0" i="0">
                <a:solidFill>
                  <a:schemeClr val="tx1">
                    <a:lumMod val="50000"/>
                    <a:lumOff val="50000"/>
                  </a:schemeClr>
                </a:solidFill>
                <a:latin typeface="TID UI" panose="02000503000000020004" pitchFamily="2" charset="0"/>
              </a:defRPr>
            </a:lvl1pPr>
          </a:lstStyle>
          <a:p>
            <a:endParaRPr lang="nb-NO"/>
          </a:p>
        </p:txBody>
      </p:sp>
      <p:sp>
        <p:nvSpPr>
          <p:cNvPr id="17" name="Plassholder for tekst 16">
            <a:extLst>
              <a:ext uri="{FF2B5EF4-FFF2-40B4-BE49-F238E27FC236}">
                <a16:creationId xmlns:a16="http://schemas.microsoft.com/office/drawing/2014/main" id="{7E3ABB62-A885-6243-D615-074BC6579D75}"/>
              </a:ext>
            </a:extLst>
          </p:cNvPr>
          <p:cNvSpPr>
            <a:spLocks noGrp="1"/>
          </p:cNvSpPr>
          <p:nvPr>
            <p:ph type="body" sz="quarter" idx="47"/>
          </p:nvPr>
        </p:nvSpPr>
        <p:spPr>
          <a:xfrm>
            <a:off x="4365512" y="3896386"/>
            <a:ext cx="3474470" cy="307135"/>
          </a:xfrm>
        </p:spPr>
        <p:txBody>
          <a:bodyPr anchor="b" anchorCtr="0">
            <a:spAutoFit/>
          </a:bodyPr>
          <a:lstStyle>
            <a:lvl1pPr marL="0" indent="0">
              <a:lnSpc>
                <a:spcPct val="100000"/>
              </a:lnSpc>
              <a:buFont typeface="+mj-lt"/>
              <a:buNone/>
              <a:defRPr sz="1996" b="0" i="0">
                <a:latin typeface="TID UI Medium" panose="02000503000000020004" pitchFamily="2" charset="0"/>
                <a:ea typeface="TID UI Medium" panose="02000503000000020004" pitchFamily="2" charset="0"/>
                <a:cs typeface="TID UI Medium" panose="02000503000000020004" pitchFamily="2" charset="0"/>
              </a:defRPr>
            </a:lvl1pPr>
            <a:lvl2pPr marL="224550" indent="0">
              <a:buFont typeface="+mj-lt"/>
              <a:buNone/>
              <a:defRPr sz="1996"/>
            </a:lvl2pPr>
            <a:lvl3pPr marL="449100" indent="0">
              <a:buFont typeface="+mj-lt"/>
              <a:buNone/>
              <a:defRPr sz="1996"/>
            </a:lvl3pPr>
            <a:lvl4pPr marL="673650" indent="0">
              <a:buFont typeface="+mj-lt"/>
              <a:buNone/>
              <a:defRPr sz="1996"/>
            </a:lvl4pPr>
            <a:lvl5pPr marL="898200" indent="0">
              <a:buFont typeface="+mj-lt"/>
              <a:buNone/>
              <a:defRPr sz="1996"/>
            </a:lvl5pPr>
          </a:lstStyle>
          <a:p>
            <a:pPr lvl="0"/>
            <a:endParaRPr lang="nb-NO"/>
          </a:p>
        </p:txBody>
      </p:sp>
      <p:sp>
        <p:nvSpPr>
          <p:cNvPr id="18" name="Plassholder for tekst 16">
            <a:extLst>
              <a:ext uri="{FF2B5EF4-FFF2-40B4-BE49-F238E27FC236}">
                <a16:creationId xmlns:a16="http://schemas.microsoft.com/office/drawing/2014/main" id="{908DAB03-12FE-FECA-71EE-5EF3480D5FE2}"/>
              </a:ext>
            </a:extLst>
          </p:cNvPr>
          <p:cNvSpPr>
            <a:spLocks noGrp="1"/>
          </p:cNvSpPr>
          <p:nvPr>
            <p:ph type="body" sz="quarter" idx="48"/>
          </p:nvPr>
        </p:nvSpPr>
        <p:spPr>
          <a:xfrm>
            <a:off x="8414343" y="3891768"/>
            <a:ext cx="3442695" cy="307135"/>
          </a:xfrm>
        </p:spPr>
        <p:txBody>
          <a:bodyPr wrap="square" anchor="b" anchorCtr="0">
            <a:spAutoFit/>
          </a:bodyPr>
          <a:lstStyle>
            <a:lvl1pPr marL="0" indent="0">
              <a:lnSpc>
                <a:spcPct val="100000"/>
              </a:lnSpc>
              <a:buFont typeface="+mj-lt"/>
              <a:buNone/>
              <a:defRPr sz="1996" b="0" i="0">
                <a:latin typeface="TID UI Medium" panose="02000503000000020004" pitchFamily="2" charset="0"/>
                <a:ea typeface="TID UI Medium" panose="02000503000000020004" pitchFamily="2" charset="0"/>
                <a:cs typeface="TID UI Medium" panose="02000503000000020004" pitchFamily="2" charset="0"/>
              </a:defRPr>
            </a:lvl1pPr>
            <a:lvl2pPr marL="224550" indent="0">
              <a:buFont typeface="+mj-lt"/>
              <a:buNone/>
              <a:defRPr sz="1996"/>
            </a:lvl2pPr>
            <a:lvl3pPr marL="449100" indent="0">
              <a:buFont typeface="+mj-lt"/>
              <a:buNone/>
              <a:defRPr sz="1996"/>
            </a:lvl3pPr>
            <a:lvl4pPr marL="673650" indent="0">
              <a:buFont typeface="+mj-lt"/>
              <a:buNone/>
              <a:defRPr sz="1996"/>
            </a:lvl4pPr>
            <a:lvl5pPr marL="898200" indent="0">
              <a:buFont typeface="+mj-lt"/>
              <a:buNone/>
              <a:defRPr sz="1996"/>
            </a:lvl5pPr>
          </a:lstStyle>
          <a:p>
            <a:pPr lvl="0"/>
            <a:endParaRPr lang="nb-NO"/>
          </a:p>
        </p:txBody>
      </p:sp>
    </p:spTree>
    <p:extLst>
      <p:ext uri="{BB962C8B-B14F-4D97-AF65-F5344CB8AC3E}">
        <p14:creationId xmlns:p14="http://schemas.microsoft.com/office/powerpoint/2010/main" val="42239074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 felter med bilder">
    <p:bg>
      <p:bgPr>
        <a:solidFill>
          <a:schemeClr val="bg1"/>
        </a:solidFill>
        <a:effectLst/>
      </p:bgPr>
    </p:bg>
    <p:spTree>
      <p:nvGrpSpPr>
        <p:cNvPr id="1" name=""/>
        <p:cNvGrpSpPr/>
        <p:nvPr/>
      </p:nvGrpSpPr>
      <p:grpSpPr>
        <a:xfrm>
          <a:off x="0" y="0"/>
          <a:ext cx="0" cy="0"/>
          <a:chOff x="0" y="0"/>
          <a:chExt cx="0" cy="0"/>
        </a:xfrm>
      </p:grpSpPr>
      <p:pic>
        <p:nvPicPr>
          <p:cNvPr id="5" name="Grafikk 4">
            <a:extLst>
              <a:ext uri="{FF2B5EF4-FFF2-40B4-BE49-F238E27FC236}">
                <a16:creationId xmlns:a16="http://schemas.microsoft.com/office/drawing/2014/main" id="{948C9B9A-5EDF-C7C2-48EA-766DC2FE41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6190" y="6163758"/>
            <a:ext cx="394658" cy="339491"/>
          </a:xfrm>
          <a:prstGeom prst="rect">
            <a:avLst/>
          </a:prstGeom>
        </p:spPr>
      </p:pic>
      <p:sp>
        <p:nvSpPr>
          <p:cNvPr id="2" name="Title 1"/>
          <p:cNvSpPr>
            <a:spLocks noGrp="1"/>
          </p:cNvSpPr>
          <p:nvPr>
            <p:ph type="title"/>
          </p:nvPr>
        </p:nvSpPr>
        <p:spPr>
          <a:xfrm>
            <a:off x="355782" y="3897931"/>
            <a:ext cx="3435369" cy="307135"/>
          </a:xfrm>
        </p:spPr>
        <p:txBody>
          <a:bodyPr>
            <a:spAutoFit/>
          </a:bodyPr>
          <a:lstStyle>
            <a:lvl1pPr>
              <a:lnSpc>
                <a:spcPct val="100000"/>
              </a:lnSpc>
              <a:defRPr sz="1996" spc="-30" baseline="0">
                <a:solidFill>
                  <a:schemeClr val="tx2"/>
                </a:solidFill>
                <a:latin typeface="+mj-lt"/>
              </a:defRPr>
            </a:lvl1pPr>
          </a:lstStyle>
          <a:p>
            <a:endParaRPr lang="nb-NO"/>
          </a:p>
        </p:txBody>
      </p:sp>
      <p:sp>
        <p:nvSpPr>
          <p:cNvPr id="28" name="Plassholder for tekst 27">
            <a:extLst>
              <a:ext uri="{FF2B5EF4-FFF2-40B4-BE49-F238E27FC236}">
                <a16:creationId xmlns:a16="http://schemas.microsoft.com/office/drawing/2014/main" id="{95571738-59BA-6C11-2C6C-344D7020245A}"/>
              </a:ext>
            </a:extLst>
          </p:cNvPr>
          <p:cNvSpPr>
            <a:spLocks noGrp="1"/>
          </p:cNvSpPr>
          <p:nvPr>
            <p:ph type="body" sz="quarter" idx="38"/>
          </p:nvPr>
        </p:nvSpPr>
        <p:spPr>
          <a:xfrm>
            <a:off x="4371069" y="4472199"/>
            <a:ext cx="3449862" cy="1669304"/>
          </a:xfrm>
        </p:spPr>
        <p:txBody>
          <a:bodyPr>
            <a:noAutofit/>
          </a:bodyPr>
          <a:lstStyle>
            <a:lvl1pPr marL="0" indent="0">
              <a:lnSpc>
                <a:spcPct val="114000"/>
              </a:lnSpc>
              <a:buNone/>
              <a:tabLst>
                <a:tab pos="415093" algn="l"/>
                <a:tab pos="1329249" algn="l"/>
              </a:tabLst>
              <a:defRPr sz="1198" b="0" i="0">
                <a:latin typeface="TID UI" panose="02000503000000020004" pitchFamily="2" charset="0"/>
              </a:defRPr>
            </a:lvl1pPr>
            <a:lvl2pPr>
              <a:defRPr sz="1198"/>
            </a:lvl2pPr>
            <a:lvl3pPr>
              <a:defRPr sz="1198"/>
            </a:lvl3pPr>
            <a:lvl4pPr>
              <a:defRPr sz="1198"/>
            </a:lvl4pPr>
            <a:lvl5pPr>
              <a:defRPr sz="1198"/>
            </a:lvl5pPr>
          </a:lstStyle>
          <a:p>
            <a:pPr lvl="0"/>
            <a:endParaRPr lang="nb-NO"/>
          </a:p>
        </p:txBody>
      </p:sp>
      <p:sp>
        <p:nvSpPr>
          <p:cNvPr id="30" name="Plassholder for tekst 27">
            <a:extLst>
              <a:ext uri="{FF2B5EF4-FFF2-40B4-BE49-F238E27FC236}">
                <a16:creationId xmlns:a16="http://schemas.microsoft.com/office/drawing/2014/main" id="{CF639DD2-BCF7-D666-9062-5A151C33CB34}"/>
              </a:ext>
            </a:extLst>
          </p:cNvPr>
          <p:cNvSpPr>
            <a:spLocks noGrp="1"/>
          </p:cNvSpPr>
          <p:nvPr>
            <p:ph type="body" sz="quarter" idx="39"/>
          </p:nvPr>
        </p:nvSpPr>
        <p:spPr>
          <a:xfrm>
            <a:off x="355782" y="4472199"/>
            <a:ext cx="3449862" cy="1669304"/>
          </a:xfrm>
        </p:spPr>
        <p:txBody>
          <a:bodyPr>
            <a:noAutofit/>
          </a:bodyPr>
          <a:lstStyle>
            <a:lvl1pPr marL="0" indent="0">
              <a:lnSpc>
                <a:spcPct val="114000"/>
              </a:lnSpc>
              <a:buNone/>
              <a:tabLst>
                <a:tab pos="415093" algn="l"/>
                <a:tab pos="1329249" algn="l"/>
              </a:tabLst>
              <a:defRPr sz="1198" b="0" i="0">
                <a:latin typeface="TID UI" panose="02000503000000020004" pitchFamily="2" charset="0"/>
              </a:defRPr>
            </a:lvl1pPr>
            <a:lvl2pPr>
              <a:defRPr sz="1198"/>
            </a:lvl2pPr>
            <a:lvl3pPr>
              <a:defRPr sz="1198"/>
            </a:lvl3pPr>
            <a:lvl4pPr>
              <a:defRPr sz="1198"/>
            </a:lvl4pPr>
            <a:lvl5pPr>
              <a:defRPr sz="1198"/>
            </a:lvl5pPr>
          </a:lstStyle>
          <a:p>
            <a:pPr lvl="0"/>
            <a:endParaRPr lang="nb-NO"/>
          </a:p>
        </p:txBody>
      </p:sp>
      <p:sp>
        <p:nvSpPr>
          <p:cNvPr id="31" name="Plassholder for tekst 27">
            <a:extLst>
              <a:ext uri="{FF2B5EF4-FFF2-40B4-BE49-F238E27FC236}">
                <a16:creationId xmlns:a16="http://schemas.microsoft.com/office/drawing/2014/main" id="{D55C6C97-FEFE-F39B-E16C-D33410D3B7F9}"/>
              </a:ext>
            </a:extLst>
          </p:cNvPr>
          <p:cNvSpPr>
            <a:spLocks noGrp="1"/>
          </p:cNvSpPr>
          <p:nvPr>
            <p:ph type="body" sz="quarter" idx="40"/>
          </p:nvPr>
        </p:nvSpPr>
        <p:spPr>
          <a:xfrm>
            <a:off x="8400406" y="4472199"/>
            <a:ext cx="3449862" cy="1669304"/>
          </a:xfrm>
        </p:spPr>
        <p:txBody>
          <a:bodyPr>
            <a:noAutofit/>
          </a:bodyPr>
          <a:lstStyle>
            <a:lvl1pPr marL="0" indent="0">
              <a:lnSpc>
                <a:spcPct val="114000"/>
              </a:lnSpc>
              <a:buNone/>
              <a:tabLst>
                <a:tab pos="415093" algn="l"/>
                <a:tab pos="1329249" algn="l"/>
              </a:tabLst>
              <a:defRPr sz="1198" b="0" i="0">
                <a:latin typeface="TID UI" panose="02000503000000020004" pitchFamily="2" charset="0"/>
              </a:defRPr>
            </a:lvl1pPr>
            <a:lvl2pPr>
              <a:defRPr sz="1198"/>
            </a:lvl2pPr>
            <a:lvl3pPr>
              <a:defRPr sz="1198"/>
            </a:lvl3pPr>
            <a:lvl4pPr>
              <a:defRPr sz="1198"/>
            </a:lvl4pPr>
            <a:lvl5pPr>
              <a:defRPr sz="1198"/>
            </a:lvl5pPr>
          </a:lstStyle>
          <a:p>
            <a:pPr lvl="0"/>
            <a:endParaRPr lang="nb-NO"/>
          </a:p>
        </p:txBody>
      </p:sp>
      <p:sp>
        <p:nvSpPr>
          <p:cNvPr id="11" name="Plassholder for bilde 7">
            <a:extLst>
              <a:ext uri="{FF2B5EF4-FFF2-40B4-BE49-F238E27FC236}">
                <a16:creationId xmlns:a16="http://schemas.microsoft.com/office/drawing/2014/main" id="{F7C962A4-85C0-6512-8598-F9B311D9E5AD}"/>
              </a:ext>
            </a:extLst>
          </p:cNvPr>
          <p:cNvSpPr>
            <a:spLocks noGrp="1"/>
          </p:cNvSpPr>
          <p:nvPr>
            <p:ph type="pic" sz="quarter" idx="44"/>
          </p:nvPr>
        </p:nvSpPr>
        <p:spPr>
          <a:xfrm>
            <a:off x="350035" y="368300"/>
            <a:ext cx="3464965" cy="3054350"/>
          </a:xfrm>
          <a:prstGeom prst="roundRect">
            <a:avLst>
              <a:gd name="adj" fmla="val 4779"/>
            </a:avLst>
          </a:prstGeom>
          <a:solidFill>
            <a:srgbClr val="FAF9F8"/>
          </a:solidFill>
        </p:spPr>
        <p:txBody>
          <a:bodyPr/>
          <a:lstStyle>
            <a:lvl1pPr marL="0" indent="0">
              <a:buNone/>
              <a:defRPr b="0" i="0">
                <a:solidFill>
                  <a:schemeClr val="tx1">
                    <a:lumMod val="50000"/>
                    <a:lumOff val="50000"/>
                  </a:schemeClr>
                </a:solidFill>
                <a:latin typeface="TID UI" panose="02000503000000020004" pitchFamily="2" charset="0"/>
              </a:defRPr>
            </a:lvl1pPr>
          </a:lstStyle>
          <a:p>
            <a:endParaRPr lang="nb-NO"/>
          </a:p>
        </p:txBody>
      </p:sp>
      <p:sp>
        <p:nvSpPr>
          <p:cNvPr id="12" name="Plassholder for bilde 7">
            <a:extLst>
              <a:ext uri="{FF2B5EF4-FFF2-40B4-BE49-F238E27FC236}">
                <a16:creationId xmlns:a16="http://schemas.microsoft.com/office/drawing/2014/main" id="{EB414CD0-4CEB-80D7-C623-9F7842D8B77F}"/>
              </a:ext>
            </a:extLst>
          </p:cNvPr>
          <p:cNvSpPr>
            <a:spLocks noGrp="1"/>
          </p:cNvSpPr>
          <p:nvPr>
            <p:ph type="pic" sz="quarter" idx="45"/>
          </p:nvPr>
        </p:nvSpPr>
        <p:spPr>
          <a:xfrm>
            <a:off x="4390120" y="368300"/>
            <a:ext cx="3464965" cy="3054350"/>
          </a:xfrm>
          <a:prstGeom prst="roundRect">
            <a:avLst>
              <a:gd name="adj" fmla="val 4779"/>
            </a:avLst>
          </a:prstGeom>
          <a:solidFill>
            <a:srgbClr val="FAF9F8"/>
          </a:solidFill>
        </p:spPr>
        <p:txBody>
          <a:bodyPr/>
          <a:lstStyle>
            <a:lvl1pPr marL="0" indent="0">
              <a:buNone/>
              <a:defRPr b="0" i="0">
                <a:solidFill>
                  <a:schemeClr val="tx1">
                    <a:lumMod val="50000"/>
                    <a:lumOff val="50000"/>
                  </a:schemeClr>
                </a:solidFill>
                <a:latin typeface="TID UI" panose="02000503000000020004" pitchFamily="2" charset="0"/>
              </a:defRPr>
            </a:lvl1pPr>
          </a:lstStyle>
          <a:p>
            <a:endParaRPr lang="nb-NO"/>
          </a:p>
        </p:txBody>
      </p:sp>
      <p:sp>
        <p:nvSpPr>
          <p:cNvPr id="13" name="Plassholder for bilde 7">
            <a:extLst>
              <a:ext uri="{FF2B5EF4-FFF2-40B4-BE49-F238E27FC236}">
                <a16:creationId xmlns:a16="http://schemas.microsoft.com/office/drawing/2014/main" id="{7A565A2B-E6F0-8078-7E50-C3B80B7A0AE7}"/>
              </a:ext>
            </a:extLst>
          </p:cNvPr>
          <p:cNvSpPr>
            <a:spLocks noGrp="1"/>
          </p:cNvSpPr>
          <p:nvPr>
            <p:ph type="pic" sz="quarter" idx="46"/>
          </p:nvPr>
        </p:nvSpPr>
        <p:spPr>
          <a:xfrm>
            <a:off x="8392073" y="368300"/>
            <a:ext cx="3464965" cy="3054350"/>
          </a:xfrm>
          <a:prstGeom prst="roundRect">
            <a:avLst>
              <a:gd name="adj" fmla="val 4779"/>
            </a:avLst>
          </a:prstGeom>
          <a:solidFill>
            <a:srgbClr val="FAF9F8"/>
          </a:solidFill>
        </p:spPr>
        <p:txBody>
          <a:bodyPr/>
          <a:lstStyle>
            <a:lvl1pPr marL="0" indent="0">
              <a:buNone/>
              <a:defRPr b="0" i="0">
                <a:solidFill>
                  <a:schemeClr val="tx1">
                    <a:lumMod val="50000"/>
                    <a:lumOff val="50000"/>
                  </a:schemeClr>
                </a:solidFill>
                <a:latin typeface="TID UI" panose="02000503000000020004" pitchFamily="2" charset="0"/>
              </a:defRPr>
            </a:lvl1pPr>
          </a:lstStyle>
          <a:p>
            <a:endParaRPr lang="nb-NO"/>
          </a:p>
        </p:txBody>
      </p:sp>
      <p:sp>
        <p:nvSpPr>
          <p:cNvPr id="17" name="Plassholder for tekst 16">
            <a:extLst>
              <a:ext uri="{FF2B5EF4-FFF2-40B4-BE49-F238E27FC236}">
                <a16:creationId xmlns:a16="http://schemas.microsoft.com/office/drawing/2014/main" id="{7E3ABB62-A885-6243-D615-074BC6579D75}"/>
              </a:ext>
            </a:extLst>
          </p:cNvPr>
          <p:cNvSpPr>
            <a:spLocks noGrp="1"/>
          </p:cNvSpPr>
          <p:nvPr>
            <p:ph type="body" sz="quarter" idx="47"/>
          </p:nvPr>
        </p:nvSpPr>
        <p:spPr>
          <a:xfrm>
            <a:off x="4365512" y="3896386"/>
            <a:ext cx="3474470" cy="307135"/>
          </a:xfrm>
        </p:spPr>
        <p:txBody>
          <a:bodyPr anchor="b" anchorCtr="0">
            <a:spAutoFit/>
          </a:bodyPr>
          <a:lstStyle>
            <a:lvl1pPr marL="0" indent="0">
              <a:lnSpc>
                <a:spcPct val="100000"/>
              </a:lnSpc>
              <a:buFont typeface="+mj-lt"/>
              <a:buNone/>
              <a:defRPr sz="1996" b="0" i="0">
                <a:latin typeface="TID UI Medium" panose="02000503000000020004" pitchFamily="2" charset="0"/>
                <a:ea typeface="TID UI Medium" panose="02000503000000020004" pitchFamily="2" charset="0"/>
                <a:cs typeface="TID UI Medium" panose="02000503000000020004" pitchFamily="2" charset="0"/>
              </a:defRPr>
            </a:lvl1pPr>
            <a:lvl2pPr marL="224550" indent="0">
              <a:buFont typeface="+mj-lt"/>
              <a:buNone/>
              <a:defRPr sz="1996"/>
            </a:lvl2pPr>
            <a:lvl3pPr marL="449100" indent="0">
              <a:buFont typeface="+mj-lt"/>
              <a:buNone/>
              <a:defRPr sz="1996"/>
            </a:lvl3pPr>
            <a:lvl4pPr marL="673650" indent="0">
              <a:buFont typeface="+mj-lt"/>
              <a:buNone/>
              <a:defRPr sz="1996"/>
            </a:lvl4pPr>
            <a:lvl5pPr marL="898200" indent="0">
              <a:buFont typeface="+mj-lt"/>
              <a:buNone/>
              <a:defRPr sz="1996"/>
            </a:lvl5pPr>
          </a:lstStyle>
          <a:p>
            <a:pPr lvl="0"/>
            <a:endParaRPr lang="nb-NO"/>
          </a:p>
        </p:txBody>
      </p:sp>
      <p:sp>
        <p:nvSpPr>
          <p:cNvPr id="18" name="Plassholder for tekst 16">
            <a:extLst>
              <a:ext uri="{FF2B5EF4-FFF2-40B4-BE49-F238E27FC236}">
                <a16:creationId xmlns:a16="http://schemas.microsoft.com/office/drawing/2014/main" id="{908DAB03-12FE-FECA-71EE-5EF3480D5FE2}"/>
              </a:ext>
            </a:extLst>
          </p:cNvPr>
          <p:cNvSpPr>
            <a:spLocks noGrp="1"/>
          </p:cNvSpPr>
          <p:nvPr>
            <p:ph type="body" sz="quarter" idx="48"/>
          </p:nvPr>
        </p:nvSpPr>
        <p:spPr>
          <a:xfrm>
            <a:off x="8414343" y="3891768"/>
            <a:ext cx="3474470" cy="307135"/>
          </a:xfrm>
        </p:spPr>
        <p:txBody>
          <a:bodyPr anchor="b" anchorCtr="0">
            <a:spAutoFit/>
          </a:bodyPr>
          <a:lstStyle>
            <a:lvl1pPr marL="0" indent="0">
              <a:lnSpc>
                <a:spcPct val="100000"/>
              </a:lnSpc>
              <a:buFont typeface="+mj-lt"/>
              <a:buNone/>
              <a:defRPr sz="1996" b="0" i="0">
                <a:latin typeface="TID UI Medium" panose="02000503000000020004" pitchFamily="2" charset="0"/>
                <a:ea typeface="TID UI Medium" panose="02000503000000020004" pitchFamily="2" charset="0"/>
                <a:cs typeface="TID UI Medium" panose="02000503000000020004" pitchFamily="2" charset="0"/>
              </a:defRPr>
            </a:lvl1pPr>
            <a:lvl2pPr marL="224550" indent="0">
              <a:buFont typeface="+mj-lt"/>
              <a:buNone/>
              <a:defRPr sz="1996"/>
            </a:lvl2pPr>
            <a:lvl3pPr marL="449100" indent="0">
              <a:buFont typeface="+mj-lt"/>
              <a:buNone/>
              <a:defRPr sz="1996"/>
            </a:lvl3pPr>
            <a:lvl4pPr marL="673650" indent="0">
              <a:buFont typeface="+mj-lt"/>
              <a:buNone/>
              <a:defRPr sz="1996"/>
            </a:lvl4pPr>
            <a:lvl5pPr marL="898200" indent="0">
              <a:buFont typeface="+mj-lt"/>
              <a:buNone/>
              <a:defRPr sz="1996"/>
            </a:lvl5pPr>
          </a:lstStyle>
          <a:p>
            <a:pPr lvl="0"/>
            <a:endParaRPr lang="nb-NO"/>
          </a:p>
        </p:txBody>
      </p:sp>
    </p:spTree>
    <p:extLst>
      <p:ext uri="{BB962C8B-B14F-4D97-AF65-F5344CB8AC3E}">
        <p14:creationId xmlns:p14="http://schemas.microsoft.com/office/powerpoint/2010/main" val="16435377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 innholdsfelt (blå)">
    <p:bg>
      <p:bgPr>
        <a:solidFill>
          <a:schemeClr val="lt1"/>
        </a:solidFill>
        <a:effectLst/>
      </p:bgPr>
    </p:bg>
    <p:spTree>
      <p:nvGrpSpPr>
        <p:cNvPr id="1" name=""/>
        <p:cNvGrpSpPr/>
        <p:nvPr/>
      </p:nvGrpSpPr>
      <p:grpSpPr>
        <a:xfrm>
          <a:off x="0" y="0"/>
          <a:ext cx="0" cy="0"/>
          <a:chOff x="0" y="0"/>
          <a:chExt cx="0" cy="0"/>
        </a:xfrm>
      </p:grpSpPr>
      <p:sp>
        <p:nvSpPr>
          <p:cNvPr id="21" name="Plassholder for tekst 12">
            <a:extLst>
              <a:ext uri="{FF2B5EF4-FFF2-40B4-BE49-F238E27FC236}">
                <a16:creationId xmlns:a16="http://schemas.microsoft.com/office/drawing/2014/main" id="{80714AFC-0B28-43E0-96AA-D2AD51DFB5F9}"/>
              </a:ext>
            </a:extLst>
          </p:cNvPr>
          <p:cNvSpPr>
            <a:spLocks noGrp="1"/>
          </p:cNvSpPr>
          <p:nvPr>
            <p:ph type="body" sz="quarter" idx="24" hasCustomPrompt="1"/>
          </p:nvPr>
        </p:nvSpPr>
        <p:spPr>
          <a:xfrm>
            <a:off x="344272" y="1622041"/>
            <a:ext cx="5657299" cy="4275083"/>
          </a:xfrm>
          <a:prstGeom prst="roundRect">
            <a:avLst>
              <a:gd name="adj" fmla="val 1760"/>
            </a:avLst>
          </a:prstGeom>
          <a:solidFill>
            <a:srgbClr val="F3F4FA"/>
          </a:solidFill>
          <a:ln w="12685" cap="flat">
            <a:noFill/>
            <a:prstDash val="solid"/>
            <a:miter/>
          </a:ln>
          <a:effectLst/>
        </p:spPr>
        <p:txBody>
          <a:bodyPr/>
          <a:lstStyle>
            <a:lvl1pPr marL="0" indent="0">
              <a:buNone/>
              <a:defRPr b="0" i="0">
                <a:solidFill>
                  <a:schemeClr val="bg1"/>
                </a:solidFill>
                <a:latin typeface="TID UI" panose="02000503000000020004" pitchFamily="2" charset="0"/>
              </a:defRPr>
            </a:lvl1pPr>
          </a:lstStyle>
          <a:p>
            <a:pPr lvl="0"/>
            <a:r>
              <a:rPr lang="nb-NO"/>
              <a:t> </a:t>
            </a:r>
          </a:p>
        </p:txBody>
      </p:sp>
      <p:sp>
        <p:nvSpPr>
          <p:cNvPr id="22" name="Plassholder for tekst 12">
            <a:extLst>
              <a:ext uri="{FF2B5EF4-FFF2-40B4-BE49-F238E27FC236}">
                <a16:creationId xmlns:a16="http://schemas.microsoft.com/office/drawing/2014/main" id="{809E7333-D3E7-4270-A967-0DE4D0A18EF2}"/>
              </a:ext>
            </a:extLst>
          </p:cNvPr>
          <p:cNvSpPr>
            <a:spLocks noGrp="1"/>
          </p:cNvSpPr>
          <p:nvPr>
            <p:ph type="body" sz="quarter" idx="25" hasCustomPrompt="1"/>
          </p:nvPr>
        </p:nvSpPr>
        <p:spPr>
          <a:xfrm>
            <a:off x="6183073" y="1620511"/>
            <a:ext cx="5657299" cy="4275083"/>
          </a:xfrm>
          <a:prstGeom prst="roundRect">
            <a:avLst>
              <a:gd name="adj" fmla="val 1760"/>
            </a:avLst>
          </a:prstGeom>
          <a:solidFill>
            <a:srgbClr val="F5F1EB"/>
          </a:solidFill>
          <a:ln w="12685" cap="flat">
            <a:noFill/>
            <a:prstDash val="solid"/>
            <a:miter/>
          </a:ln>
          <a:effectLst/>
        </p:spPr>
        <p:txBody>
          <a:bodyPr/>
          <a:lstStyle>
            <a:lvl1pPr marL="0" indent="0">
              <a:buNone/>
              <a:defRPr b="0" i="0">
                <a:solidFill>
                  <a:schemeClr val="bg1"/>
                </a:solidFill>
                <a:latin typeface="TID UI" panose="02000503000000020004" pitchFamily="2" charset="0"/>
              </a:defRPr>
            </a:lvl1pPr>
          </a:lstStyle>
          <a:p>
            <a:pPr lvl="0"/>
            <a:r>
              <a:rPr lang="nb-NO"/>
              <a:t> </a:t>
            </a:r>
          </a:p>
        </p:txBody>
      </p:sp>
      <p:sp>
        <p:nvSpPr>
          <p:cNvPr id="3" name="Content Placeholder 2"/>
          <p:cNvSpPr>
            <a:spLocks noGrp="1"/>
          </p:cNvSpPr>
          <p:nvPr>
            <p:ph idx="1"/>
          </p:nvPr>
        </p:nvSpPr>
        <p:spPr>
          <a:xfrm>
            <a:off x="652758" y="2298722"/>
            <a:ext cx="5040328" cy="3363760"/>
          </a:xfrm>
        </p:spPr>
        <p:txBody>
          <a:bodyPr>
            <a:normAutofit/>
          </a:bodyPr>
          <a:lstStyle>
            <a:lvl1pPr marL="0" indent="-178237">
              <a:lnSpc>
                <a:spcPct val="114000"/>
              </a:lnSpc>
              <a:spcBef>
                <a:spcPts val="0"/>
              </a:spcBef>
              <a:buNone/>
              <a:tabLst>
                <a:tab pos="508568" algn="l"/>
                <a:tab pos="1349845" algn="l"/>
                <a:tab pos="2233106" algn="l"/>
                <a:tab pos="3147262" algn="l"/>
              </a:tabLst>
              <a:defRPr sz="1796" b="0" i="0">
                <a:latin typeface="TID UI" panose="02000503000000020004" pitchFamily="2" charset="0"/>
              </a:defRPr>
            </a:lvl1pPr>
            <a:lvl2pPr>
              <a:lnSpc>
                <a:spcPts val="1697"/>
              </a:lnSpc>
              <a:defRPr sz="1198"/>
            </a:lvl2pPr>
            <a:lvl3pPr>
              <a:lnSpc>
                <a:spcPts val="1697"/>
              </a:lnSpc>
              <a:defRPr sz="1198"/>
            </a:lvl3pPr>
            <a:lvl4pPr>
              <a:lnSpc>
                <a:spcPts val="1697"/>
              </a:lnSpc>
              <a:defRPr sz="1198"/>
            </a:lvl4pPr>
            <a:lvl5pPr>
              <a:lnSpc>
                <a:spcPts val="1697"/>
              </a:lnSpc>
              <a:defRPr sz="1198"/>
            </a:lvl5pPr>
          </a:lstStyle>
          <a:p>
            <a:pPr lvl="0"/>
            <a:endParaRPr lang="nb-NO"/>
          </a:p>
        </p:txBody>
      </p:sp>
      <p:sp>
        <p:nvSpPr>
          <p:cNvPr id="25" name="Content Placeholder 2">
            <a:extLst>
              <a:ext uri="{FF2B5EF4-FFF2-40B4-BE49-F238E27FC236}">
                <a16:creationId xmlns:a16="http://schemas.microsoft.com/office/drawing/2014/main" id="{1A530C78-E017-44A1-88C0-C99FDD94BBC3}"/>
              </a:ext>
            </a:extLst>
          </p:cNvPr>
          <p:cNvSpPr>
            <a:spLocks noGrp="1"/>
          </p:cNvSpPr>
          <p:nvPr>
            <p:ph idx="13"/>
          </p:nvPr>
        </p:nvSpPr>
        <p:spPr>
          <a:xfrm>
            <a:off x="6491558" y="2298722"/>
            <a:ext cx="5040328" cy="3363760"/>
          </a:xfrm>
        </p:spPr>
        <p:txBody>
          <a:bodyPr>
            <a:normAutofit/>
          </a:bodyPr>
          <a:lstStyle>
            <a:lvl1pPr marL="0" indent="-168731">
              <a:lnSpc>
                <a:spcPct val="114000"/>
              </a:lnSpc>
              <a:spcBef>
                <a:spcPts val="0"/>
              </a:spcBef>
              <a:buNone/>
              <a:tabLst>
                <a:tab pos="529165" algn="l"/>
                <a:tab pos="882469" algn="l"/>
                <a:tab pos="1320535" algn="l"/>
                <a:tab pos="1786327" algn="l"/>
                <a:tab pos="2233898" algn="l"/>
              </a:tabLst>
              <a:defRPr sz="1796" b="0" i="0">
                <a:latin typeface="TID UI" panose="02000503000000020004" pitchFamily="2" charset="0"/>
              </a:defRPr>
            </a:lvl1pPr>
            <a:lvl2pPr>
              <a:lnSpc>
                <a:spcPts val="1697"/>
              </a:lnSpc>
              <a:defRPr sz="1198"/>
            </a:lvl2pPr>
            <a:lvl3pPr>
              <a:lnSpc>
                <a:spcPts val="1697"/>
              </a:lnSpc>
              <a:defRPr sz="1198"/>
            </a:lvl3pPr>
            <a:lvl4pPr>
              <a:lnSpc>
                <a:spcPts val="1697"/>
              </a:lnSpc>
              <a:defRPr sz="1198"/>
            </a:lvl4pPr>
            <a:lvl5pPr>
              <a:lnSpc>
                <a:spcPts val="1697"/>
              </a:lnSpc>
              <a:defRPr sz="1198"/>
            </a:lvl5pPr>
          </a:lstStyle>
          <a:p>
            <a:pPr lvl="0"/>
            <a:endParaRPr lang="nb-NO"/>
          </a:p>
        </p:txBody>
      </p:sp>
      <p:sp>
        <p:nvSpPr>
          <p:cNvPr id="26" name="Plassholder for tekst 15">
            <a:extLst>
              <a:ext uri="{FF2B5EF4-FFF2-40B4-BE49-F238E27FC236}">
                <a16:creationId xmlns:a16="http://schemas.microsoft.com/office/drawing/2014/main" id="{83DBB647-9DA2-4FD6-A3B5-4FFAA2449864}"/>
              </a:ext>
            </a:extLst>
          </p:cNvPr>
          <p:cNvSpPr>
            <a:spLocks noGrp="1"/>
          </p:cNvSpPr>
          <p:nvPr>
            <p:ph type="body" sz="quarter" idx="14"/>
          </p:nvPr>
        </p:nvSpPr>
        <p:spPr>
          <a:xfrm>
            <a:off x="6491558" y="1881833"/>
            <a:ext cx="5040328" cy="281573"/>
          </a:xfrm>
        </p:spPr>
        <p:txBody>
          <a:bodyPr>
            <a:normAutofit/>
          </a:bodyPr>
          <a:lstStyle>
            <a:lvl1pPr marL="0" indent="0">
              <a:lnSpc>
                <a:spcPct val="100000"/>
              </a:lnSpc>
              <a:buNone/>
              <a:defRPr sz="1796">
                <a:solidFill>
                  <a:schemeClr val="tx2"/>
                </a:solidFill>
                <a:latin typeface="+mj-lt"/>
              </a:defRPr>
            </a:lvl1pPr>
          </a:lstStyle>
          <a:p>
            <a:pPr lvl="0"/>
            <a:endParaRPr lang="nb-NO"/>
          </a:p>
        </p:txBody>
      </p:sp>
      <p:sp>
        <p:nvSpPr>
          <p:cNvPr id="9" name="Plassholder for lysbildenummer 8">
            <a:extLst>
              <a:ext uri="{FF2B5EF4-FFF2-40B4-BE49-F238E27FC236}">
                <a16:creationId xmlns:a16="http://schemas.microsoft.com/office/drawing/2014/main" id="{14E82668-0C9C-463E-8484-6B36EE9DD1D3}"/>
              </a:ext>
            </a:extLst>
          </p:cNvPr>
          <p:cNvSpPr>
            <a:spLocks noGrp="1"/>
          </p:cNvSpPr>
          <p:nvPr>
            <p:ph type="sldNum" sz="quarter" idx="19"/>
          </p:nvPr>
        </p:nvSpPr>
        <p:spPr/>
        <p:txBody>
          <a:bodyPr/>
          <a:lstStyle>
            <a:lvl1pPr>
              <a:defRPr b="0" i="0">
                <a:latin typeface="TID UI" panose="02000503000000020004" pitchFamily="2" charset="0"/>
              </a:defRPr>
            </a:lvl1pPr>
          </a:lstStyle>
          <a:p>
            <a:fld id="{5BED8B3D-DD6F-4F15-AFB3-D382970B1B89}" type="slidenum">
              <a:rPr lang="nb-NO" smtClean="0"/>
              <a:pPr/>
              <a:t>‹#›</a:t>
            </a:fld>
            <a:endParaRPr lang="nb-NO"/>
          </a:p>
        </p:txBody>
      </p:sp>
      <p:pic>
        <p:nvPicPr>
          <p:cNvPr id="4" name="Grafikk 3">
            <a:extLst>
              <a:ext uri="{FF2B5EF4-FFF2-40B4-BE49-F238E27FC236}">
                <a16:creationId xmlns:a16="http://schemas.microsoft.com/office/drawing/2014/main" id="{AF0D7D22-D550-3B22-35DF-3ADFA51BF1E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6190" y="6163758"/>
            <a:ext cx="394658" cy="339491"/>
          </a:xfrm>
          <a:prstGeom prst="rect">
            <a:avLst/>
          </a:prstGeom>
        </p:spPr>
      </p:pic>
      <p:sp>
        <p:nvSpPr>
          <p:cNvPr id="6" name="Plassholder for tekst 10">
            <a:extLst>
              <a:ext uri="{FF2B5EF4-FFF2-40B4-BE49-F238E27FC236}">
                <a16:creationId xmlns:a16="http://schemas.microsoft.com/office/drawing/2014/main" id="{B2592617-44BB-8F8E-CF29-F6CD99DEBF2C}"/>
              </a:ext>
            </a:extLst>
          </p:cNvPr>
          <p:cNvSpPr>
            <a:spLocks noGrp="1"/>
          </p:cNvSpPr>
          <p:nvPr>
            <p:ph type="body" sz="quarter" idx="27" hasCustomPrompt="1"/>
          </p:nvPr>
        </p:nvSpPr>
        <p:spPr>
          <a:xfrm>
            <a:off x="660114" y="1881833"/>
            <a:ext cx="5040328" cy="281573"/>
          </a:xfrm>
        </p:spPr>
        <p:txBody>
          <a:bodyPr vert="horz" lIns="0" tIns="0" rIns="0" bIns="0" rtlCol="0">
            <a:normAutofit/>
          </a:bodyPr>
          <a:lstStyle>
            <a:lvl1pPr marL="0" indent="0">
              <a:buNone/>
              <a:defRPr lang="nb-NO" sz="1796" dirty="0">
                <a:solidFill>
                  <a:schemeClr val="tx2"/>
                </a:solidFill>
                <a:latin typeface="+mj-lt"/>
              </a:defRPr>
            </a:lvl1pPr>
          </a:lstStyle>
          <a:p>
            <a:pPr marL="224550" lvl="0" indent="-224550">
              <a:lnSpc>
                <a:spcPct val="100000"/>
              </a:lnSpc>
            </a:pPr>
            <a:r>
              <a:rPr lang="nb-NO"/>
              <a:t>Overskrift</a:t>
            </a:r>
          </a:p>
        </p:txBody>
      </p:sp>
      <p:sp>
        <p:nvSpPr>
          <p:cNvPr id="2" name="Title 1">
            <a:extLst>
              <a:ext uri="{FF2B5EF4-FFF2-40B4-BE49-F238E27FC236}">
                <a16:creationId xmlns:a16="http://schemas.microsoft.com/office/drawing/2014/main" id="{8E36CE2C-D752-9D0B-E9DA-26439712C793}"/>
              </a:ext>
            </a:extLst>
          </p:cNvPr>
          <p:cNvSpPr>
            <a:spLocks noGrp="1"/>
          </p:cNvSpPr>
          <p:nvPr>
            <p:ph type="title"/>
          </p:nvPr>
        </p:nvSpPr>
        <p:spPr>
          <a:xfrm>
            <a:off x="334962" y="815096"/>
            <a:ext cx="11525885" cy="491417"/>
          </a:xfrm>
        </p:spPr>
        <p:txBody>
          <a:bodyPr/>
          <a:lstStyle/>
          <a:p>
            <a:r>
              <a:rPr lang="en-GB"/>
              <a:t>Click to edit Master title style</a:t>
            </a:r>
            <a:endParaRPr lang="nb-NO"/>
          </a:p>
        </p:txBody>
      </p:sp>
    </p:spTree>
    <p:extLst>
      <p:ext uri="{BB962C8B-B14F-4D97-AF65-F5344CB8AC3E}">
        <p14:creationId xmlns:p14="http://schemas.microsoft.com/office/powerpoint/2010/main" val="37705627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felt - hvit">
    <p:bg>
      <p:bgPr>
        <a:solidFill>
          <a:schemeClr val="bg1"/>
        </a:solidFill>
        <a:effectLst/>
      </p:bgPr>
    </p:bg>
    <p:spTree>
      <p:nvGrpSpPr>
        <p:cNvPr id="1" name=""/>
        <p:cNvGrpSpPr/>
        <p:nvPr/>
      </p:nvGrpSpPr>
      <p:grpSpPr>
        <a:xfrm>
          <a:off x="0" y="0"/>
          <a:ext cx="0" cy="0"/>
          <a:chOff x="0" y="0"/>
          <a:chExt cx="0" cy="0"/>
        </a:xfrm>
      </p:grpSpPr>
      <p:sp>
        <p:nvSpPr>
          <p:cNvPr id="26" name="Plassholder for tekst 12">
            <a:extLst>
              <a:ext uri="{FF2B5EF4-FFF2-40B4-BE49-F238E27FC236}">
                <a16:creationId xmlns:a16="http://schemas.microsoft.com/office/drawing/2014/main" id="{C57B31C1-4153-4115-BBBC-22386B04CC81}"/>
              </a:ext>
            </a:extLst>
          </p:cNvPr>
          <p:cNvSpPr>
            <a:spLocks noGrp="1"/>
          </p:cNvSpPr>
          <p:nvPr>
            <p:ph type="body" sz="quarter" idx="22" hasCustomPrompt="1"/>
          </p:nvPr>
        </p:nvSpPr>
        <p:spPr>
          <a:xfrm>
            <a:off x="334963" y="1313543"/>
            <a:ext cx="3647151" cy="4634326"/>
          </a:xfrm>
          <a:prstGeom prst="roundRect">
            <a:avLst>
              <a:gd name="adj" fmla="val 2323"/>
            </a:avLst>
          </a:prstGeom>
          <a:solidFill>
            <a:schemeClr val="bg2"/>
          </a:solidFill>
          <a:ln w="12685" cap="flat">
            <a:noFill/>
            <a:prstDash val="solid"/>
            <a:miter/>
          </a:ln>
          <a:effectLst/>
        </p:spPr>
        <p:txBody>
          <a:bodyPr/>
          <a:lstStyle>
            <a:lvl1pPr marL="0" indent="0">
              <a:buNone/>
              <a:defRPr b="0" i="0">
                <a:solidFill>
                  <a:srgbClr val="F7F7FD"/>
                </a:solidFill>
                <a:latin typeface="TID UI" panose="02000503000000020004" pitchFamily="2" charset="0"/>
              </a:defRPr>
            </a:lvl1pPr>
          </a:lstStyle>
          <a:p>
            <a:pPr lvl="0"/>
            <a:r>
              <a:rPr lang="nb-NO"/>
              <a:t> </a:t>
            </a:r>
          </a:p>
        </p:txBody>
      </p:sp>
      <p:sp>
        <p:nvSpPr>
          <p:cNvPr id="27" name="Plassholder for tekst 12">
            <a:extLst>
              <a:ext uri="{FF2B5EF4-FFF2-40B4-BE49-F238E27FC236}">
                <a16:creationId xmlns:a16="http://schemas.microsoft.com/office/drawing/2014/main" id="{29483328-371F-4094-B2C6-194A6F9CBED4}"/>
              </a:ext>
            </a:extLst>
          </p:cNvPr>
          <p:cNvSpPr>
            <a:spLocks noGrp="1"/>
          </p:cNvSpPr>
          <p:nvPr>
            <p:ph type="body" sz="quarter" idx="23" hasCustomPrompt="1"/>
          </p:nvPr>
        </p:nvSpPr>
        <p:spPr>
          <a:xfrm>
            <a:off x="4266484" y="1307456"/>
            <a:ext cx="3690240" cy="4634325"/>
          </a:xfrm>
          <a:prstGeom prst="roundRect">
            <a:avLst>
              <a:gd name="adj" fmla="val 2323"/>
            </a:avLst>
          </a:prstGeom>
          <a:solidFill>
            <a:srgbClr val="FFEAE0"/>
          </a:solidFill>
          <a:ln w="12685" cap="flat">
            <a:noFill/>
            <a:prstDash val="solid"/>
            <a:miter/>
          </a:ln>
          <a:effectLst/>
        </p:spPr>
        <p:txBody>
          <a:bodyPr anchor="t" anchorCtr="0"/>
          <a:lstStyle>
            <a:lvl1pPr marL="0" indent="0">
              <a:buNone/>
              <a:defRPr b="0" i="0">
                <a:solidFill>
                  <a:srgbClr val="F7F7FD"/>
                </a:solidFill>
                <a:latin typeface="TID UI" panose="02000503000000020004" pitchFamily="2" charset="0"/>
              </a:defRPr>
            </a:lvl1pPr>
          </a:lstStyle>
          <a:p>
            <a:pPr lvl="0"/>
            <a:r>
              <a:rPr lang="nb-NO"/>
              <a:t> </a:t>
            </a:r>
          </a:p>
        </p:txBody>
      </p:sp>
      <p:sp>
        <p:nvSpPr>
          <p:cNvPr id="28" name="Plassholder for tekst 12">
            <a:extLst>
              <a:ext uri="{FF2B5EF4-FFF2-40B4-BE49-F238E27FC236}">
                <a16:creationId xmlns:a16="http://schemas.microsoft.com/office/drawing/2014/main" id="{570327FA-CFB3-4796-8727-D5B1F03209D0}"/>
              </a:ext>
            </a:extLst>
          </p:cNvPr>
          <p:cNvSpPr>
            <a:spLocks noGrp="1"/>
          </p:cNvSpPr>
          <p:nvPr>
            <p:ph type="body" sz="quarter" idx="24" hasCustomPrompt="1"/>
          </p:nvPr>
        </p:nvSpPr>
        <p:spPr>
          <a:xfrm>
            <a:off x="8178677" y="1307456"/>
            <a:ext cx="3678360" cy="4634325"/>
          </a:xfrm>
          <a:prstGeom prst="roundRect">
            <a:avLst>
              <a:gd name="adj" fmla="val 2323"/>
            </a:avLst>
          </a:prstGeom>
          <a:solidFill>
            <a:schemeClr val="bg2"/>
          </a:solidFill>
          <a:ln w="12685" cap="flat">
            <a:noFill/>
            <a:prstDash val="solid"/>
            <a:miter/>
          </a:ln>
          <a:effectLst/>
        </p:spPr>
        <p:txBody>
          <a:bodyPr/>
          <a:lstStyle>
            <a:lvl1pPr marL="0" indent="0">
              <a:buNone/>
              <a:defRPr b="0" i="0">
                <a:solidFill>
                  <a:srgbClr val="F7F7FD"/>
                </a:solidFill>
                <a:latin typeface="TID UI" panose="02000503000000020004" pitchFamily="2" charset="0"/>
              </a:defRPr>
            </a:lvl1pPr>
          </a:lstStyle>
          <a:p>
            <a:pPr lvl="0"/>
            <a:r>
              <a:rPr lang="nb-NO"/>
              <a:t> </a:t>
            </a:r>
          </a:p>
        </p:txBody>
      </p:sp>
      <p:sp>
        <p:nvSpPr>
          <p:cNvPr id="3" name="Content Placeholder 2"/>
          <p:cNvSpPr>
            <a:spLocks noGrp="1"/>
          </p:cNvSpPr>
          <p:nvPr>
            <p:ph idx="1" hasCustomPrompt="1"/>
          </p:nvPr>
        </p:nvSpPr>
        <p:spPr>
          <a:xfrm>
            <a:off x="646641" y="2270149"/>
            <a:ext cx="3096202" cy="3384062"/>
          </a:xfrm>
        </p:spPr>
        <p:txBody>
          <a:bodyPr>
            <a:normAutofit/>
          </a:bodyPr>
          <a:lstStyle>
            <a:lvl1pPr marL="0" indent="-178237">
              <a:lnSpc>
                <a:spcPct val="120000"/>
              </a:lnSpc>
              <a:buNone/>
              <a:tabLst>
                <a:tab pos="529165" algn="l"/>
                <a:tab pos="1371234" algn="l"/>
              </a:tabLst>
              <a:defRPr sz="1497" b="0" i="0">
                <a:solidFill>
                  <a:schemeClr val="tx2"/>
                </a:solidFill>
                <a:latin typeface="TID UI" panose="02000503000000020004" pitchFamily="2" charset="0"/>
              </a:defRPr>
            </a:lvl1pPr>
            <a:lvl2pPr>
              <a:lnSpc>
                <a:spcPts val="1697"/>
              </a:lnSpc>
              <a:defRPr sz="1198"/>
            </a:lvl2pPr>
            <a:lvl3pPr>
              <a:lnSpc>
                <a:spcPts val="1697"/>
              </a:lnSpc>
              <a:defRPr sz="1198"/>
            </a:lvl3pPr>
            <a:lvl4pPr>
              <a:lnSpc>
                <a:spcPts val="1697"/>
              </a:lnSpc>
              <a:defRPr sz="1198"/>
            </a:lvl4pPr>
            <a:lvl5pPr>
              <a:lnSpc>
                <a:spcPts val="1697"/>
              </a:lnSpc>
              <a:defRPr sz="1198"/>
            </a:lvl5pPr>
          </a:lstStyle>
          <a:p>
            <a:pPr lvl="0"/>
            <a:r>
              <a:rPr lang="nb-NO"/>
              <a:t>Klikk for å legge til tekst</a:t>
            </a:r>
          </a:p>
        </p:txBody>
      </p:sp>
      <p:sp>
        <p:nvSpPr>
          <p:cNvPr id="10" name="Plassholder for lysbildenummer 9">
            <a:extLst>
              <a:ext uri="{FF2B5EF4-FFF2-40B4-BE49-F238E27FC236}">
                <a16:creationId xmlns:a16="http://schemas.microsoft.com/office/drawing/2014/main" id="{7C2E3982-A914-40A2-86EC-BBE5F0B61A37}"/>
              </a:ext>
            </a:extLst>
          </p:cNvPr>
          <p:cNvSpPr>
            <a:spLocks noGrp="1"/>
          </p:cNvSpPr>
          <p:nvPr>
            <p:ph type="sldNum" sz="quarter" idx="21"/>
          </p:nvPr>
        </p:nvSpPr>
        <p:spPr/>
        <p:txBody>
          <a:bodyPr/>
          <a:lstStyle>
            <a:lvl1pPr>
              <a:defRPr b="0" i="0">
                <a:latin typeface="TID UI" panose="02000503000000020004" pitchFamily="2" charset="0"/>
              </a:defRPr>
            </a:lvl1pPr>
          </a:lstStyle>
          <a:p>
            <a:fld id="{66F151DC-B5E5-497C-BC65-BC7F54A16411}" type="slidenum">
              <a:rPr lang="nb-NO" smtClean="0"/>
              <a:pPr/>
              <a:t>‹#›</a:t>
            </a:fld>
            <a:endParaRPr lang="nb-NO"/>
          </a:p>
        </p:txBody>
      </p:sp>
      <p:pic>
        <p:nvPicPr>
          <p:cNvPr id="5" name="Grafikk 4">
            <a:extLst>
              <a:ext uri="{FF2B5EF4-FFF2-40B4-BE49-F238E27FC236}">
                <a16:creationId xmlns:a16="http://schemas.microsoft.com/office/drawing/2014/main" id="{948C9B9A-5EDF-C7C2-48EA-766DC2FE41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6190" y="6163758"/>
            <a:ext cx="394658" cy="339491"/>
          </a:xfrm>
          <a:prstGeom prst="rect">
            <a:avLst/>
          </a:prstGeom>
        </p:spPr>
      </p:pic>
      <p:sp>
        <p:nvSpPr>
          <p:cNvPr id="12" name="Content Placeholder 2">
            <a:extLst>
              <a:ext uri="{FF2B5EF4-FFF2-40B4-BE49-F238E27FC236}">
                <a16:creationId xmlns:a16="http://schemas.microsoft.com/office/drawing/2014/main" id="{4CF562DD-6A77-CDC8-BB40-D317CACE4649}"/>
              </a:ext>
            </a:extLst>
          </p:cNvPr>
          <p:cNvSpPr>
            <a:spLocks noGrp="1"/>
          </p:cNvSpPr>
          <p:nvPr>
            <p:ph idx="25" hasCustomPrompt="1"/>
          </p:nvPr>
        </p:nvSpPr>
        <p:spPr>
          <a:xfrm>
            <a:off x="4552690" y="2270149"/>
            <a:ext cx="3157108" cy="3384062"/>
          </a:xfrm>
        </p:spPr>
        <p:txBody>
          <a:bodyPr>
            <a:normAutofit/>
          </a:bodyPr>
          <a:lstStyle>
            <a:lvl1pPr marL="0" indent="-178237">
              <a:lnSpc>
                <a:spcPct val="120000"/>
              </a:lnSpc>
              <a:buNone/>
              <a:tabLst>
                <a:tab pos="529165" algn="l"/>
                <a:tab pos="1349845" algn="l"/>
              </a:tabLst>
              <a:defRPr sz="1497" b="0" i="0">
                <a:solidFill>
                  <a:schemeClr val="tx2"/>
                </a:solidFill>
                <a:latin typeface="TID UI" panose="02000503000000020004" pitchFamily="2" charset="0"/>
              </a:defRPr>
            </a:lvl1pPr>
            <a:lvl2pPr>
              <a:lnSpc>
                <a:spcPts val="1697"/>
              </a:lnSpc>
              <a:defRPr sz="1198"/>
            </a:lvl2pPr>
            <a:lvl3pPr>
              <a:lnSpc>
                <a:spcPts val="1697"/>
              </a:lnSpc>
              <a:defRPr sz="1198"/>
            </a:lvl3pPr>
            <a:lvl4pPr>
              <a:lnSpc>
                <a:spcPts val="1697"/>
              </a:lnSpc>
              <a:defRPr sz="1198"/>
            </a:lvl4pPr>
            <a:lvl5pPr>
              <a:lnSpc>
                <a:spcPts val="1697"/>
              </a:lnSpc>
              <a:defRPr sz="1198"/>
            </a:lvl5pPr>
          </a:lstStyle>
          <a:p>
            <a:pPr lvl="0"/>
            <a:r>
              <a:rPr lang="nb-NO"/>
              <a:t>Klikk for å legge til tekst</a:t>
            </a:r>
          </a:p>
        </p:txBody>
      </p:sp>
      <p:sp>
        <p:nvSpPr>
          <p:cNvPr id="21" name="Content Placeholder 2">
            <a:extLst>
              <a:ext uri="{FF2B5EF4-FFF2-40B4-BE49-F238E27FC236}">
                <a16:creationId xmlns:a16="http://schemas.microsoft.com/office/drawing/2014/main" id="{A356DE1F-F31E-38D0-7916-759FEDFB170E}"/>
              </a:ext>
            </a:extLst>
          </p:cNvPr>
          <p:cNvSpPr>
            <a:spLocks noGrp="1"/>
          </p:cNvSpPr>
          <p:nvPr>
            <p:ph idx="26" hasCustomPrompt="1"/>
          </p:nvPr>
        </p:nvSpPr>
        <p:spPr>
          <a:xfrm>
            <a:off x="8458738" y="2270149"/>
            <a:ext cx="3157108" cy="3384062"/>
          </a:xfrm>
        </p:spPr>
        <p:txBody>
          <a:bodyPr>
            <a:normAutofit/>
          </a:bodyPr>
          <a:lstStyle>
            <a:lvl1pPr marL="0" indent="-178237">
              <a:lnSpc>
                <a:spcPct val="120000"/>
              </a:lnSpc>
              <a:buNone/>
              <a:tabLst>
                <a:tab pos="529165" algn="l"/>
                <a:tab pos="1371234" algn="l"/>
              </a:tabLst>
              <a:defRPr sz="1497" b="0" i="0">
                <a:solidFill>
                  <a:schemeClr val="tx2"/>
                </a:solidFill>
                <a:latin typeface="TID UI" panose="02000503000000020004" pitchFamily="2" charset="0"/>
              </a:defRPr>
            </a:lvl1pPr>
            <a:lvl2pPr>
              <a:lnSpc>
                <a:spcPts val="1697"/>
              </a:lnSpc>
              <a:defRPr sz="1198"/>
            </a:lvl2pPr>
            <a:lvl3pPr>
              <a:lnSpc>
                <a:spcPts val="1697"/>
              </a:lnSpc>
              <a:defRPr sz="1198"/>
            </a:lvl3pPr>
            <a:lvl4pPr>
              <a:lnSpc>
                <a:spcPts val="1697"/>
              </a:lnSpc>
              <a:defRPr sz="1198"/>
            </a:lvl4pPr>
            <a:lvl5pPr>
              <a:lnSpc>
                <a:spcPts val="1697"/>
              </a:lnSpc>
              <a:defRPr sz="1198"/>
            </a:lvl5pPr>
          </a:lstStyle>
          <a:p>
            <a:pPr lvl="0"/>
            <a:r>
              <a:rPr lang="nb-NO"/>
              <a:t>Klikk for å legge til tekst</a:t>
            </a:r>
          </a:p>
        </p:txBody>
      </p:sp>
      <p:sp>
        <p:nvSpPr>
          <p:cNvPr id="6" name="Plassholder for tekst 15">
            <a:extLst>
              <a:ext uri="{FF2B5EF4-FFF2-40B4-BE49-F238E27FC236}">
                <a16:creationId xmlns:a16="http://schemas.microsoft.com/office/drawing/2014/main" id="{5C450155-274F-D9C5-E8C5-1CC30A7F0FFF}"/>
              </a:ext>
            </a:extLst>
          </p:cNvPr>
          <p:cNvSpPr>
            <a:spLocks noGrp="1"/>
          </p:cNvSpPr>
          <p:nvPr>
            <p:ph type="body" sz="quarter" idx="14"/>
          </p:nvPr>
        </p:nvSpPr>
        <p:spPr>
          <a:xfrm>
            <a:off x="4537941" y="1626188"/>
            <a:ext cx="3171857" cy="263240"/>
          </a:xfrm>
        </p:spPr>
        <p:txBody>
          <a:bodyPr wrap="square">
            <a:noAutofit/>
          </a:bodyPr>
          <a:lstStyle>
            <a:lvl1pPr marL="0" indent="0">
              <a:lnSpc>
                <a:spcPct val="100000"/>
              </a:lnSpc>
              <a:buNone/>
              <a:defRPr sz="1800">
                <a:solidFill>
                  <a:schemeClr val="tx2"/>
                </a:solidFill>
                <a:latin typeface="+mj-lt"/>
              </a:defRPr>
            </a:lvl1pPr>
          </a:lstStyle>
          <a:p>
            <a:pPr lvl="0"/>
            <a:endParaRPr lang="nb-NO"/>
          </a:p>
        </p:txBody>
      </p:sp>
      <p:sp>
        <p:nvSpPr>
          <p:cNvPr id="9" name="Plassholder for tekst 15">
            <a:extLst>
              <a:ext uri="{FF2B5EF4-FFF2-40B4-BE49-F238E27FC236}">
                <a16:creationId xmlns:a16="http://schemas.microsoft.com/office/drawing/2014/main" id="{257CCF33-7D12-DD90-7B4E-5F92CB1D1EE6}"/>
              </a:ext>
            </a:extLst>
          </p:cNvPr>
          <p:cNvSpPr>
            <a:spLocks noGrp="1"/>
          </p:cNvSpPr>
          <p:nvPr>
            <p:ph type="body" sz="quarter" idx="28"/>
          </p:nvPr>
        </p:nvSpPr>
        <p:spPr>
          <a:xfrm>
            <a:off x="8431768" y="1626188"/>
            <a:ext cx="3171857" cy="272838"/>
          </a:xfrm>
        </p:spPr>
        <p:txBody>
          <a:bodyPr wrap="square">
            <a:normAutofit/>
          </a:bodyPr>
          <a:lstStyle>
            <a:lvl1pPr marL="0" indent="0">
              <a:lnSpc>
                <a:spcPts val="2196"/>
              </a:lnSpc>
              <a:buNone/>
              <a:defRPr sz="1800">
                <a:solidFill>
                  <a:schemeClr val="tx2"/>
                </a:solidFill>
                <a:latin typeface="+mj-lt"/>
              </a:defRPr>
            </a:lvl1pPr>
          </a:lstStyle>
          <a:p>
            <a:pPr lvl="0"/>
            <a:endParaRPr lang="nb-NO"/>
          </a:p>
        </p:txBody>
      </p:sp>
      <p:sp>
        <p:nvSpPr>
          <p:cNvPr id="11" name="Plassholder for tekst 10">
            <a:extLst>
              <a:ext uri="{FF2B5EF4-FFF2-40B4-BE49-F238E27FC236}">
                <a16:creationId xmlns:a16="http://schemas.microsoft.com/office/drawing/2014/main" id="{B5CFD3BE-C4CA-AA9B-2C73-583A1AC98EB8}"/>
              </a:ext>
            </a:extLst>
          </p:cNvPr>
          <p:cNvSpPr>
            <a:spLocks noGrp="1"/>
          </p:cNvSpPr>
          <p:nvPr>
            <p:ph type="body" sz="quarter" idx="29"/>
          </p:nvPr>
        </p:nvSpPr>
        <p:spPr>
          <a:xfrm>
            <a:off x="660115" y="1626188"/>
            <a:ext cx="3171857" cy="263240"/>
          </a:xfrm>
        </p:spPr>
        <p:txBody>
          <a:bodyPr vert="horz" lIns="0" tIns="0" rIns="0" bIns="0" rtlCol="0">
            <a:noAutofit/>
          </a:bodyPr>
          <a:lstStyle>
            <a:lvl1pPr marL="0" indent="0">
              <a:buNone/>
              <a:defRPr lang="nb-NO" sz="1800" dirty="0">
                <a:solidFill>
                  <a:schemeClr val="tx2"/>
                </a:solidFill>
                <a:latin typeface="+mj-lt"/>
              </a:defRPr>
            </a:lvl1pPr>
          </a:lstStyle>
          <a:p>
            <a:pPr marL="224550" lvl="0" indent="-224550">
              <a:lnSpc>
                <a:spcPct val="100000"/>
              </a:lnSpc>
            </a:pPr>
            <a:endParaRPr lang="nb-NO"/>
          </a:p>
        </p:txBody>
      </p:sp>
      <p:sp>
        <p:nvSpPr>
          <p:cNvPr id="2" name="Title 1">
            <a:extLst>
              <a:ext uri="{FF2B5EF4-FFF2-40B4-BE49-F238E27FC236}">
                <a16:creationId xmlns:a16="http://schemas.microsoft.com/office/drawing/2014/main" id="{F11396F7-DC40-6D83-A5CC-6B46899DA0B7}"/>
              </a:ext>
            </a:extLst>
          </p:cNvPr>
          <p:cNvSpPr>
            <a:spLocks noGrp="1"/>
          </p:cNvSpPr>
          <p:nvPr>
            <p:ph type="title"/>
          </p:nvPr>
        </p:nvSpPr>
        <p:spPr>
          <a:xfrm>
            <a:off x="334963" y="594062"/>
            <a:ext cx="11518372" cy="491417"/>
          </a:xfrm>
        </p:spPr>
        <p:txBody>
          <a:bodyPr/>
          <a:lstStyle/>
          <a:p>
            <a:r>
              <a:rPr lang="en-GB"/>
              <a:t>Click to edit Master title style</a:t>
            </a:r>
            <a:endParaRPr lang="nb-NO"/>
          </a:p>
        </p:txBody>
      </p:sp>
    </p:spTree>
    <p:extLst>
      <p:ext uri="{BB962C8B-B14F-4D97-AF65-F5344CB8AC3E}">
        <p14:creationId xmlns:p14="http://schemas.microsoft.com/office/powerpoint/2010/main" val="35443709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Sitat - Lys">
    <p:bg>
      <p:bgPr>
        <a:solidFill>
          <a:srgbClr val="F2F2FF"/>
        </a:solidFill>
        <a:effectLst/>
      </p:bgPr>
    </p:bg>
    <p:spTree>
      <p:nvGrpSpPr>
        <p:cNvPr id="1" name=""/>
        <p:cNvGrpSpPr/>
        <p:nvPr/>
      </p:nvGrpSpPr>
      <p:grpSpPr>
        <a:xfrm>
          <a:off x="0" y="0"/>
          <a:ext cx="0" cy="0"/>
          <a:chOff x="0" y="0"/>
          <a:chExt cx="0" cy="0"/>
        </a:xfrm>
      </p:grpSpPr>
      <p:pic>
        <p:nvPicPr>
          <p:cNvPr id="12" name="Grafikk 11">
            <a:extLst>
              <a:ext uri="{FF2B5EF4-FFF2-40B4-BE49-F238E27FC236}">
                <a16:creationId xmlns:a16="http://schemas.microsoft.com/office/drawing/2014/main" id="{1EB043B9-4396-C4C6-D9A5-46CAB0E4CA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6190" y="6163758"/>
            <a:ext cx="394658" cy="339491"/>
          </a:xfrm>
          <a:prstGeom prst="rect">
            <a:avLst/>
          </a:prstGeom>
        </p:spPr>
      </p:pic>
      <p:sp>
        <p:nvSpPr>
          <p:cNvPr id="5" name="Title 1">
            <a:extLst>
              <a:ext uri="{FF2B5EF4-FFF2-40B4-BE49-F238E27FC236}">
                <a16:creationId xmlns:a16="http://schemas.microsoft.com/office/drawing/2014/main" id="{DC3E059F-2BF1-6945-1D30-C4EE224138B8}"/>
              </a:ext>
            </a:extLst>
          </p:cNvPr>
          <p:cNvSpPr>
            <a:spLocks noGrp="1"/>
          </p:cNvSpPr>
          <p:nvPr>
            <p:ph type="ctrTitle" hasCustomPrompt="1"/>
          </p:nvPr>
        </p:nvSpPr>
        <p:spPr>
          <a:xfrm>
            <a:off x="316727" y="1306167"/>
            <a:ext cx="11541082" cy="3869906"/>
          </a:xfrm>
        </p:spPr>
        <p:txBody>
          <a:bodyPr anchor="ctr" anchorCtr="1"/>
          <a:lstStyle>
            <a:lvl1pPr algn="ctr">
              <a:lnSpc>
                <a:spcPct val="100000"/>
              </a:lnSpc>
              <a:spcBef>
                <a:spcPts val="0"/>
              </a:spcBef>
              <a:defRPr sz="3593" i="1" spc="-20" baseline="0">
                <a:solidFill>
                  <a:schemeClr val="tx2"/>
                </a:solidFill>
                <a:latin typeface="+mn-lt"/>
              </a:defRPr>
            </a:lvl1pPr>
          </a:lstStyle>
          <a:p>
            <a:r>
              <a:rPr lang="nb-NO"/>
              <a:t>«Ruter gjør det superenkelt å reise rundt i hovedstadsregionen. De vet hva som er viktig </a:t>
            </a:r>
            <a:br>
              <a:rPr lang="nb-NO"/>
            </a:br>
            <a:r>
              <a:rPr lang="nb-NO"/>
              <a:t>for meg og løser opp floker i hverdagen. </a:t>
            </a:r>
            <a:br>
              <a:rPr lang="nb-NO"/>
            </a:br>
            <a:br>
              <a:rPr lang="nb-NO"/>
            </a:br>
            <a:r>
              <a:rPr lang="nb-NO"/>
              <a:t>De viser også at når jeg reiser med Ruter, </a:t>
            </a:r>
            <a:br>
              <a:rPr lang="nb-NO"/>
            </a:br>
            <a:r>
              <a:rPr lang="nb-NO"/>
              <a:t>er det bra både for meg, miljøet og </a:t>
            </a:r>
            <a:br>
              <a:rPr lang="nb-NO"/>
            </a:br>
            <a:r>
              <a:rPr lang="nb-NO"/>
              <a:t>folkene som bor her.»</a:t>
            </a:r>
          </a:p>
        </p:txBody>
      </p:sp>
      <p:pic>
        <p:nvPicPr>
          <p:cNvPr id="3" name="Bilde 2">
            <a:extLst>
              <a:ext uri="{FF2B5EF4-FFF2-40B4-BE49-F238E27FC236}">
                <a16:creationId xmlns:a16="http://schemas.microsoft.com/office/drawing/2014/main" id="{3101F1C5-10FD-F255-9437-51EF60B7ABE1}"/>
              </a:ext>
            </a:extLst>
          </p:cNvPr>
          <p:cNvPicPr>
            <a:picLocks noChangeAspect="1"/>
          </p:cNvPicPr>
          <p:nvPr userDrawn="1"/>
        </p:nvPicPr>
        <p:blipFill>
          <a:blip r:embed="rId4">
            <a:alphaModFix amt="15000"/>
          </a:blip>
          <a:srcRect t="4702" r="36767"/>
          <a:stretch>
            <a:fillRect/>
          </a:stretch>
        </p:blipFill>
        <p:spPr>
          <a:xfrm rot="3080627">
            <a:off x="9531451" y="3267477"/>
            <a:ext cx="2866407" cy="5441147"/>
          </a:xfrm>
          <a:custGeom>
            <a:avLst/>
            <a:gdLst>
              <a:gd name="connsiteX0" fmla="*/ 0 w 5744781"/>
              <a:gd name="connsiteY0" fmla="*/ 0 h 10881586"/>
              <a:gd name="connsiteX1" fmla="*/ 5744781 w 5744781"/>
              <a:gd name="connsiteY1" fmla="*/ 4595234 h 10881586"/>
              <a:gd name="connsiteX2" fmla="*/ 716346 w 5744781"/>
              <a:gd name="connsiteY2" fmla="*/ 10881586 h 10881586"/>
              <a:gd name="connsiteX3" fmla="*/ 0 w 5744781"/>
              <a:gd name="connsiteY3" fmla="*/ 10881586 h 10881586"/>
            </a:gdLst>
            <a:ahLst/>
            <a:cxnLst>
              <a:cxn ang="0">
                <a:pos x="connsiteX0" y="connsiteY0"/>
              </a:cxn>
              <a:cxn ang="0">
                <a:pos x="connsiteX1" y="connsiteY1"/>
              </a:cxn>
              <a:cxn ang="0">
                <a:pos x="connsiteX2" y="connsiteY2"/>
              </a:cxn>
              <a:cxn ang="0">
                <a:pos x="connsiteX3" y="connsiteY3"/>
              </a:cxn>
            </a:cxnLst>
            <a:rect l="l" t="t" r="r" b="b"/>
            <a:pathLst>
              <a:path w="5744781" h="10881586">
                <a:moveTo>
                  <a:pt x="0" y="0"/>
                </a:moveTo>
                <a:lnTo>
                  <a:pt x="5744781" y="4595234"/>
                </a:lnTo>
                <a:lnTo>
                  <a:pt x="716346" y="10881586"/>
                </a:lnTo>
                <a:lnTo>
                  <a:pt x="0" y="10881586"/>
                </a:lnTo>
                <a:close/>
              </a:path>
            </a:pathLst>
          </a:custGeom>
        </p:spPr>
      </p:pic>
      <p:sp>
        <p:nvSpPr>
          <p:cNvPr id="2" name="Plassholder for tekst 5">
            <a:extLst>
              <a:ext uri="{FF2B5EF4-FFF2-40B4-BE49-F238E27FC236}">
                <a16:creationId xmlns:a16="http://schemas.microsoft.com/office/drawing/2014/main" id="{D96C415C-A865-4624-9AFC-F91D0E49E037}"/>
              </a:ext>
            </a:extLst>
          </p:cNvPr>
          <p:cNvSpPr>
            <a:spLocks noGrp="1"/>
          </p:cNvSpPr>
          <p:nvPr>
            <p:ph type="body" sz="quarter" idx="21" hasCustomPrompt="1"/>
          </p:nvPr>
        </p:nvSpPr>
        <p:spPr>
          <a:xfrm>
            <a:off x="4374641" y="5502651"/>
            <a:ext cx="3279988" cy="334528"/>
          </a:xfrm>
        </p:spPr>
        <p:txBody>
          <a:bodyPr anchor="ctr">
            <a:normAutofit/>
          </a:bodyPr>
          <a:lstStyle>
            <a:lvl1pPr marL="0" indent="0" algn="ctr">
              <a:buNone/>
              <a:defRPr sz="1800">
                <a:solidFill>
                  <a:srgbClr val="6D7196"/>
                </a:solidFill>
              </a:defRPr>
            </a:lvl1pPr>
          </a:lstStyle>
          <a:p>
            <a:pPr lvl="0"/>
            <a:r>
              <a:rPr lang="nb-NO"/>
              <a:t>- Forfatter</a:t>
            </a:r>
          </a:p>
        </p:txBody>
      </p:sp>
      <p:sp>
        <p:nvSpPr>
          <p:cNvPr id="4" name="Plassholder for lysbildenummer 7">
            <a:extLst>
              <a:ext uri="{FF2B5EF4-FFF2-40B4-BE49-F238E27FC236}">
                <a16:creationId xmlns:a16="http://schemas.microsoft.com/office/drawing/2014/main" id="{80C54BCF-BA04-BCAD-BF54-66DAF3F3E5F3}"/>
              </a:ext>
            </a:extLst>
          </p:cNvPr>
          <p:cNvSpPr>
            <a:spLocks noGrp="1"/>
          </p:cNvSpPr>
          <p:nvPr>
            <p:ph type="sldNum" sz="quarter" idx="28"/>
          </p:nvPr>
        </p:nvSpPr>
        <p:spPr>
          <a:xfrm>
            <a:off x="9120781" y="317997"/>
            <a:ext cx="2743379" cy="184281"/>
          </a:xfrm>
        </p:spPr>
        <p:txBody>
          <a:bodyPr/>
          <a:lstStyle>
            <a:lvl1pPr>
              <a:defRPr b="0" i="0">
                <a:latin typeface="TID UI" panose="02000503000000020004" pitchFamily="2" charset="0"/>
              </a:defRPr>
            </a:lvl1pPr>
          </a:lstStyle>
          <a:p>
            <a:fld id="{971044C8-A430-4791-9EA8-011DF172B2C3}" type="slidenum">
              <a:rPr lang="nb-NO" smtClean="0"/>
              <a:pPr/>
              <a:t>‹#›</a:t>
            </a:fld>
            <a:endParaRPr lang="nb-NO"/>
          </a:p>
        </p:txBody>
      </p:sp>
    </p:spTree>
    <p:extLst>
      <p:ext uri="{BB962C8B-B14F-4D97-AF65-F5344CB8AC3E}">
        <p14:creationId xmlns:p14="http://schemas.microsoft.com/office/powerpoint/2010/main" val="16182552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tel og punktliste">
    <p:bg>
      <p:bgPr>
        <a:solidFill>
          <a:schemeClr val="bg1"/>
        </a:solidFill>
        <a:effectLst/>
      </p:bgPr>
    </p:bg>
    <p:spTree>
      <p:nvGrpSpPr>
        <p:cNvPr id="1" name=""/>
        <p:cNvGrpSpPr/>
        <p:nvPr/>
      </p:nvGrpSpPr>
      <p:grpSpPr>
        <a:xfrm>
          <a:off x="0" y="0"/>
          <a:ext cx="0" cy="0"/>
          <a:chOff x="0" y="0"/>
          <a:chExt cx="0" cy="0"/>
        </a:xfrm>
      </p:grpSpPr>
      <p:sp>
        <p:nvSpPr>
          <p:cNvPr id="8" name="Plassholder for lysbildenummer 7">
            <a:extLst>
              <a:ext uri="{FF2B5EF4-FFF2-40B4-BE49-F238E27FC236}">
                <a16:creationId xmlns:a16="http://schemas.microsoft.com/office/drawing/2014/main" id="{22B5982B-6322-4389-806E-5F9A5662F6B2}"/>
              </a:ext>
            </a:extLst>
          </p:cNvPr>
          <p:cNvSpPr>
            <a:spLocks noGrp="1"/>
          </p:cNvSpPr>
          <p:nvPr>
            <p:ph type="sldNum" sz="quarter" idx="19"/>
          </p:nvPr>
        </p:nvSpPr>
        <p:spPr/>
        <p:txBody>
          <a:bodyPr/>
          <a:lstStyle>
            <a:lvl1pPr>
              <a:defRPr b="0" i="0">
                <a:latin typeface="TID UI" panose="02000503000000020004" pitchFamily="2" charset="0"/>
              </a:defRPr>
            </a:lvl1pPr>
          </a:lstStyle>
          <a:p>
            <a:fld id="{5E9836C9-296F-4D48-9D11-2B1B9E521275}" type="slidenum">
              <a:rPr lang="nb-NO" smtClean="0"/>
              <a:pPr/>
              <a:t>‹#›</a:t>
            </a:fld>
            <a:endParaRPr lang="nb-NO"/>
          </a:p>
        </p:txBody>
      </p:sp>
      <p:pic>
        <p:nvPicPr>
          <p:cNvPr id="5" name="Grafikk 4">
            <a:extLst>
              <a:ext uri="{FF2B5EF4-FFF2-40B4-BE49-F238E27FC236}">
                <a16:creationId xmlns:a16="http://schemas.microsoft.com/office/drawing/2014/main" id="{BC187FA0-031A-7731-9FE4-7089FF7114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3151" y="6166789"/>
            <a:ext cx="394658" cy="339491"/>
          </a:xfrm>
          <a:prstGeom prst="rect">
            <a:avLst/>
          </a:prstGeom>
        </p:spPr>
      </p:pic>
      <p:sp>
        <p:nvSpPr>
          <p:cNvPr id="3" name="Plassholder for tekst 2">
            <a:extLst>
              <a:ext uri="{FF2B5EF4-FFF2-40B4-BE49-F238E27FC236}">
                <a16:creationId xmlns:a16="http://schemas.microsoft.com/office/drawing/2014/main" id="{1B376D59-6EED-4F9B-2371-02B050D60B63}"/>
              </a:ext>
            </a:extLst>
          </p:cNvPr>
          <p:cNvSpPr>
            <a:spLocks noGrp="1"/>
          </p:cNvSpPr>
          <p:nvPr>
            <p:ph type="body" sz="quarter" idx="21" hasCustomPrompt="1"/>
          </p:nvPr>
        </p:nvSpPr>
        <p:spPr>
          <a:xfrm>
            <a:off x="658857" y="1704937"/>
            <a:ext cx="5324634" cy="801259"/>
          </a:xfrm>
        </p:spPr>
        <p:txBody>
          <a:bodyPr>
            <a:noAutofit/>
          </a:bodyPr>
          <a:lstStyle>
            <a:lvl1pPr marL="0" indent="0">
              <a:lnSpc>
                <a:spcPct val="110000"/>
              </a:lnSpc>
              <a:buNone/>
              <a:defRPr sz="2096" b="0" i="0">
                <a:solidFill>
                  <a:srgbClr val="6D7196"/>
                </a:solidFill>
                <a:latin typeface="TID UI" panose="02000503000000020004" pitchFamily="2" charset="0"/>
                <a:ea typeface="TID UI" panose="02000503000000020004" pitchFamily="2" charset="0"/>
                <a:cs typeface="TID UI" panose="02000503000000020004" pitchFamily="2" charset="0"/>
              </a:defRPr>
            </a:lvl1pPr>
            <a:lvl2pPr marL="224550" indent="0">
              <a:buNone/>
              <a:defRPr sz="2096" b="0" i="0">
                <a:latin typeface="TID UI" panose="02000503000000020004" pitchFamily="2" charset="0"/>
                <a:ea typeface="TID UI" panose="02000503000000020004" pitchFamily="2" charset="0"/>
                <a:cs typeface="TID UI" panose="02000503000000020004" pitchFamily="2" charset="0"/>
              </a:defRPr>
            </a:lvl2pPr>
            <a:lvl3pPr marL="449100" indent="0">
              <a:buNone/>
              <a:defRPr sz="2096" b="0" i="0">
                <a:latin typeface="TID UI" panose="02000503000000020004" pitchFamily="2" charset="0"/>
                <a:ea typeface="TID UI" panose="02000503000000020004" pitchFamily="2" charset="0"/>
                <a:cs typeface="TID UI" panose="02000503000000020004" pitchFamily="2" charset="0"/>
              </a:defRPr>
            </a:lvl3pPr>
            <a:lvl4pPr marL="673650" indent="0">
              <a:buNone/>
              <a:defRPr sz="2096" b="0" i="0">
                <a:latin typeface="TID UI" panose="02000503000000020004" pitchFamily="2" charset="0"/>
                <a:ea typeface="TID UI" panose="02000503000000020004" pitchFamily="2" charset="0"/>
                <a:cs typeface="TID UI" panose="02000503000000020004" pitchFamily="2" charset="0"/>
              </a:defRPr>
            </a:lvl4pPr>
            <a:lvl5pPr marL="898200" indent="0">
              <a:buNone/>
              <a:defRPr sz="2096" b="0" i="0">
                <a:latin typeface="TID UI" panose="02000503000000020004" pitchFamily="2" charset="0"/>
                <a:ea typeface="TID UI" panose="02000503000000020004" pitchFamily="2" charset="0"/>
                <a:cs typeface="TID UI" panose="02000503000000020004" pitchFamily="2" charset="0"/>
              </a:defRPr>
            </a:lvl5pPr>
          </a:lstStyle>
          <a:p>
            <a:pPr lvl="0"/>
            <a:r>
              <a:rPr lang="nb-NO"/>
              <a:t>Undertittel </a:t>
            </a:r>
          </a:p>
        </p:txBody>
      </p:sp>
      <p:sp>
        <p:nvSpPr>
          <p:cNvPr id="6" name="Platshållare för innehåll 6">
            <a:extLst>
              <a:ext uri="{FF2B5EF4-FFF2-40B4-BE49-F238E27FC236}">
                <a16:creationId xmlns:a16="http://schemas.microsoft.com/office/drawing/2014/main" id="{3AE040CD-25D0-32DD-89FF-5440670EC09A}"/>
              </a:ext>
            </a:extLst>
          </p:cNvPr>
          <p:cNvSpPr>
            <a:spLocks noGrp="1"/>
          </p:cNvSpPr>
          <p:nvPr>
            <p:ph sz="quarter" idx="22" hasCustomPrompt="1"/>
          </p:nvPr>
        </p:nvSpPr>
        <p:spPr>
          <a:xfrm>
            <a:off x="6208511" y="1701185"/>
            <a:ext cx="5650093" cy="4336360"/>
          </a:xfrm>
        </p:spPr>
        <p:txBody>
          <a:bodyPr/>
          <a:lstStyle>
            <a:lvl1pPr>
              <a:defRPr/>
            </a:lvl1pPr>
          </a:lstStyle>
          <a:p>
            <a:pPr lvl="0"/>
            <a:r>
              <a:rPr lang="nb-NO"/>
              <a:t>Klikk for å legge til tekst</a:t>
            </a:r>
          </a:p>
          <a:p>
            <a:pPr lvl="1"/>
            <a:r>
              <a:rPr lang="nb-NO"/>
              <a:t>Nivå två</a:t>
            </a:r>
          </a:p>
          <a:p>
            <a:pPr lvl="2"/>
            <a:r>
              <a:rPr lang="nb-NO"/>
              <a:t>Nivå tre</a:t>
            </a:r>
          </a:p>
          <a:p>
            <a:pPr lvl="3"/>
            <a:r>
              <a:rPr lang="nb-NO"/>
              <a:t>Nivå fyra</a:t>
            </a:r>
          </a:p>
          <a:p>
            <a:pPr lvl="4"/>
            <a:r>
              <a:rPr lang="nb-NO"/>
              <a:t>Nivå fem</a:t>
            </a:r>
          </a:p>
        </p:txBody>
      </p:sp>
      <p:sp>
        <p:nvSpPr>
          <p:cNvPr id="2" name="Title 1">
            <a:extLst>
              <a:ext uri="{FF2B5EF4-FFF2-40B4-BE49-F238E27FC236}">
                <a16:creationId xmlns:a16="http://schemas.microsoft.com/office/drawing/2014/main" id="{204AFC86-1936-6087-0E69-084BC3FA3C63}"/>
              </a:ext>
            </a:extLst>
          </p:cNvPr>
          <p:cNvSpPr>
            <a:spLocks noGrp="1"/>
          </p:cNvSpPr>
          <p:nvPr>
            <p:ph type="title"/>
          </p:nvPr>
        </p:nvSpPr>
        <p:spPr>
          <a:xfrm>
            <a:off x="658855" y="899438"/>
            <a:ext cx="11194480" cy="491417"/>
          </a:xfrm>
        </p:spPr>
        <p:txBody>
          <a:bodyPr/>
          <a:lstStyle/>
          <a:p>
            <a:r>
              <a:rPr lang="en-US"/>
              <a:t>Click to edit Master title style</a:t>
            </a:r>
            <a:endParaRPr lang="sv-SE"/>
          </a:p>
        </p:txBody>
      </p:sp>
    </p:spTree>
    <p:extLst>
      <p:ext uri="{BB962C8B-B14F-4D97-AF65-F5344CB8AC3E}">
        <p14:creationId xmlns:p14="http://schemas.microsoft.com/office/powerpoint/2010/main" val="3806643646"/>
      </p:ext>
    </p:extLst>
  </p:cSld>
  <p:clrMapOvr>
    <a:masterClrMapping/>
  </p:clrMapOvr>
  <p:extLst>
    <p:ext uri="{DCECCB84-F9BA-43D5-87BE-67443E8EF086}">
      <p15:sldGuideLst xmlns:p15="http://schemas.microsoft.com/office/powerpoint/2012/main">
        <p15:guide id="1" orient="horz" pos="2156">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om slide - Hvit">
    <p:bg>
      <p:bgPr>
        <a:solidFill>
          <a:schemeClr val="bg1"/>
        </a:solidFill>
        <a:effectLst/>
      </p:bgPr>
    </p:bg>
    <p:spTree>
      <p:nvGrpSpPr>
        <p:cNvPr id="1" name=""/>
        <p:cNvGrpSpPr/>
        <p:nvPr/>
      </p:nvGrpSpPr>
      <p:grpSpPr>
        <a:xfrm>
          <a:off x="0" y="0"/>
          <a:ext cx="0" cy="0"/>
          <a:chOff x="0" y="0"/>
          <a:chExt cx="0" cy="0"/>
        </a:xfrm>
      </p:grpSpPr>
      <p:sp>
        <p:nvSpPr>
          <p:cNvPr id="2" name="Plassholder for lysbildenummer 7">
            <a:extLst>
              <a:ext uri="{FF2B5EF4-FFF2-40B4-BE49-F238E27FC236}">
                <a16:creationId xmlns:a16="http://schemas.microsoft.com/office/drawing/2014/main" id="{959E4CEB-EB1E-8E3C-61D7-D6009706C7F8}"/>
              </a:ext>
            </a:extLst>
          </p:cNvPr>
          <p:cNvSpPr>
            <a:spLocks noGrp="1"/>
          </p:cNvSpPr>
          <p:nvPr>
            <p:ph type="sldNum" sz="quarter" idx="4"/>
          </p:nvPr>
        </p:nvSpPr>
        <p:spPr>
          <a:xfrm>
            <a:off x="9120781" y="336408"/>
            <a:ext cx="2743379" cy="184281"/>
          </a:xfrm>
          <a:prstGeom prst="rect">
            <a:avLst/>
          </a:prstGeom>
        </p:spPr>
        <p:txBody>
          <a:bodyPr vert="horz" lIns="0" tIns="0" rIns="0" bIns="0" rtlCol="0" anchor="ctr">
            <a:normAutofit/>
          </a:bodyPr>
          <a:lstStyle>
            <a:lvl1pPr algn="r">
              <a:defRPr sz="1198" b="0" i="0">
                <a:solidFill>
                  <a:srgbClr val="6D7196"/>
                </a:solidFill>
                <a:latin typeface="TID UI" panose="02000503000000020004" pitchFamily="2" charset="0"/>
              </a:defRPr>
            </a:lvl1pPr>
          </a:lstStyle>
          <a:p>
            <a:fld id="{A88D26A2-7148-442F-8F36-8B5BCA08B80B}" type="slidenum">
              <a:rPr lang="nb-NO" smtClean="0"/>
              <a:pPr/>
              <a:t>‹#›</a:t>
            </a:fld>
            <a:endParaRPr lang="nb-NO"/>
          </a:p>
        </p:txBody>
      </p:sp>
      <p:pic>
        <p:nvPicPr>
          <p:cNvPr id="3" name="Grafikk 4">
            <a:extLst>
              <a:ext uri="{FF2B5EF4-FFF2-40B4-BE49-F238E27FC236}">
                <a16:creationId xmlns:a16="http://schemas.microsoft.com/office/drawing/2014/main" id="{38224915-CE8F-432E-DDAA-4E38C8A19D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3151" y="6166789"/>
            <a:ext cx="394658" cy="339491"/>
          </a:xfrm>
          <a:prstGeom prst="rect">
            <a:avLst/>
          </a:prstGeom>
        </p:spPr>
      </p:pic>
    </p:spTree>
    <p:extLst>
      <p:ext uri="{BB962C8B-B14F-4D97-AF65-F5344CB8AC3E}">
        <p14:creationId xmlns:p14="http://schemas.microsoft.com/office/powerpoint/2010/main" val="23789014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om slide - Pastell">
    <p:bg>
      <p:bgPr>
        <a:solidFill>
          <a:srgbClr val="F9F7F3"/>
        </a:solidFill>
        <a:effectLst/>
      </p:bgPr>
    </p:bg>
    <p:spTree>
      <p:nvGrpSpPr>
        <p:cNvPr id="1" name=""/>
        <p:cNvGrpSpPr/>
        <p:nvPr/>
      </p:nvGrpSpPr>
      <p:grpSpPr>
        <a:xfrm>
          <a:off x="0" y="0"/>
          <a:ext cx="0" cy="0"/>
          <a:chOff x="0" y="0"/>
          <a:chExt cx="0" cy="0"/>
        </a:xfrm>
      </p:grpSpPr>
      <p:sp>
        <p:nvSpPr>
          <p:cNvPr id="4" name="Plassholder for lysbildenummer 7">
            <a:extLst>
              <a:ext uri="{FF2B5EF4-FFF2-40B4-BE49-F238E27FC236}">
                <a16:creationId xmlns:a16="http://schemas.microsoft.com/office/drawing/2014/main" id="{719C4F0A-531A-1DEB-6D41-616FC4494481}"/>
              </a:ext>
            </a:extLst>
          </p:cNvPr>
          <p:cNvSpPr>
            <a:spLocks noGrp="1"/>
          </p:cNvSpPr>
          <p:nvPr>
            <p:ph type="sldNum" sz="quarter" idx="4"/>
          </p:nvPr>
        </p:nvSpPr>
        <p:spPr>
          <a:xfrm>
            <a:off x="9120781" y="336408"/>
            <a:ext cx="2743379" cy="184281"/>
          </a:xfrm>
          <a:prstGeom prst="rect">
            <a:avLst/>
          </a:prstGeom>
        </p:spPr>
        <p:txBody>
          <a:bodyPr vert="horz" lIns="0" tIns="0" rIns="0" bIns="0" rtlCol="0" anchor="ctr">
            <a:normAutofit/>
          </a:bodyPr>
          <a:lstStyle>
            <a:lvl1pPr algn="r">
              <a:defRPr sz="1198" b="0" i="0">
                <a:solidFill>
                  <a:srgbClr val="6D7196"/>
                </a:solidFill>
                <a:latin typeface="TID UI" panose="02000503000000020004" pitchFamily="2" charset="0"/>
              </a:defRPr>
            </a:lvl1pPr>
          </a:lstStyle>
          <a:p>
            <a:fld id="{A88D26A2-7148-442F-8F36-8B5BCA08B80B}" type="slidenum">
              <a:rPr lang="nb-NO" smtClean="0"/>
              <a:pPr/>
              <a:t>‹#›</a:t>
            </a:fld>
            <a:endParaRPr lang="nb-NO"/>
          </a:p>
        </p:txBody>
      </p:sp>
      <p:pic>
        <p:nvPicPr>
          <p:cNvPr id="5" name="Grafikk 4">
            <a:extLst>
              <a:ext uri="{FF2B5EF4-FFF2-40B4-BE49-F238E27FC236}">
                <a16:creationId xmlns:a16="http://schemas.microsoft.com/office/drawing/2014/main" id="{FCCA317A-65C4-DA16-713D-9D05FB73F3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3151" y="6166789"/>
            <a:ext cx="394658" cy="339491"/>
          </a:xfrm>
          <a:prstGeom prst="rect">
            <a:avLst/>
          </a:prstGeom>
        </p:spPr>
      </p:pic>
    </p:spTree>
    <p:extLst>
      <p:ext uri="{BB962C8B-B14F-4D97-AF65-F5344CB8AC3E}">
        <p14:creationId xmlns:p14="http://schemas.microsoft.com/office/powerpoint/2010/main" val="19659021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om slide - Blå">
    <p:bg>
      <p:bgPr>
        <a:solidFill>
          <a:schemeClr val="tx2"/>
        </a:solidFill>
        <a:effectLst/>
      </p:bgPr>
    </p:bg>
    <p:spTree>
      <p:nvGrpSpPr>
        <p:cNvPr id="1" name=""/>
        <p:cNvGrpSpPr/>
        <p:nvPr/>
      </p:nvGrpSpPr>
      <p:grpSpPr>
        <a:xfrm>
          <a:off x="0" y="0"/>
          <a:ext cx="0" cy="0"/>
          <a:chOff x="0" y="0"/>
          <a:chExt cx="0" cy="0"/>
        </a:xfrm>
      </p:grpSpPr>
      <p:sp>
        <p:nvSpPr>
          <p:cNvPr id="2" name="Plassholder for lysbildenummer 7">
            <a:extLst>
              <a:ext uri="{FF2B5EF4-FFF2-40B4-BE49-F238E27FC236}">
                <a16:creationId xmlns:a16="http://schemas.microsoft.com/office/drawing/2014/main" id="{0CA3C931-7441-37CA-7445-9C676393F2B8}"/>
              </a:ext>
            </a:extLst>
          </p:cNvPr>
          <p:cNvSpPr>
            <a:spLocks noGrp="1"/>
          </p:cNvSpPr>
          <p:nvPr>
            <p:ph type="sldNum" sz="quarter" idx="4"/>
          </p:nvPr>
        </p:nvSpPr>
        <p:spPr>
          <a:xfrm>
            <a:off x="9120781" y="336408"/>
            <a:ext cx="2743379" cy="184281"/>
          </a:xfrm>
          <a:prstGeom prst="rect">
            <a:avLst/>
          </a:prstGeom>
        </p:spPr>
        <p:txBody>
          <a:bodyPr vert="horz" lIns="0" tIns="0" rIns="0" bIns="0" rtlCol="0" anchor="ctr">
            <a:normAutofit/>
          </a:bodyPr>
          <a:lstStyle>
            <a:lvl1pPr algn="r">
              <a:defRPr sz="1198" b="0" i="0">
                <a:solidFill>
                  <a:srgbClr val="6D7196"/>
                </a:solidFill>
                <a:latin typeface="TID UI" panose="02000503000000020004" pitchFamily="2" charset="0"/>
              </a:defRPr>
            </a:lvl1pPr>
          </a:lstStyle>
          <a:p>
            <a:fld id="{A88D26A2-7148-442F-8F36-8B5BCA08B80B}" type="slidenum">
              <a:rPr lang="nb-NO" smtClean="0"/>
              <a:pPr/>
              <a:t>‹#›</a:t>
            </a:fld>
            <a:endParaRPr lang="nb-NO"/>
          </a:p>
        </p:txBody>
      </p:sp>
      <p:pic>
        <p:nvPicPr>
          <p:cNvPr id="3" name="Grafikk 4">
            <a:extLst>
              <a:ext uri="{FF2B5EF4-FFF2-40B4-BE49-F238E27FC236}">
                <a16:creationId xmlns:a16="http://schemas.microsoft.com/office/drawing/2014/main" id="{12DAF203-B942-BB2A-54A4-BD00D686944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3151" y="6166789"/>
            <a:ext cx="394658" cy="339491"/>
          </a:xfrm>
          <a:prstGeom prst="rect">
            <a:avLst/>
          </a:prstGeom>
        </p:spPr>
      </p:pic>
    </p:spTree>
    <p:extLst>
      <p:ext uri="{BB962C8B-B14F-4D97-AF65-F5344CB8AC3E}">
        <p14:creationId xmlns:p14="http://schemas.microsoft.com/office/powerpoint/2010/main" val="1853676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apittelslide - Mørk blå">
    <p:bg>
      <p:bgPr>
        <a:solidFill>
          <a:srgbClr val="1B1F4A"/>
        </a:solidFill>
        <a:effectLst/>
      </p:bgPr>
    </p:bg>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412D2757-2970-7F2C-137C-4606D8CB26EF}"/>
              </a:ext>
              <a:ext uri="{C183D7F6-B498-43B3-948B-1728B52AA6E4}">
                <adec:decorative xmlns:adec="http://schemas.microsoft.com/office/drawing/2017/decorative" val="1"/>
              </a:ext>
            </a:extLst>
          </p:cNvPr>
          <p:cNvPicPr>
            <a:picLocks noChangeAspect="1"/>
          </p:cNvPicPr>
          <p:nvPr userDrawn="1"/>
        </p:nvPicPr>
        <p:blipFill>
          <a:blip r:embed="rId2">
            <a:alphaModFix amt="15000"/>
          </a:blip>
          <a:srcRect t="9165" r="31877"/>
          <a:stretch>
            <a:fillRect/>
          </a:stretch>
        </p:blipFill>
        <p:spPr>
          <a:xfrm rot="3080627">
            <a:off x="6175716" y="-331570"/>
            <a:ext cx="6373926" cy="10704976"/>
          </a:xfrm>
          <a:custGeom>
            <a:avLst/>
            <a:gdLst>
              <a:gd name="connsiteX0" fmla="*/ 0 w 12774465"/>
              <a:gd name="connsiteY0" fmla="*/ 2579746 h 21408559"/>
              <a:gd name="connsiteX1" fmla="*/ 2063532 w 12774465"/>
              <a:gd name="connsiteY1" fmla="*/ 0 h 21408559"/>
              <a:gd name="connsiteX2" fmla="*/ 12774465 w 12774465"/>
              <a:gd name="connsiteY2" fmla="*/ 8567645 h 21408559"/>
              <a:gd name="connsiteX3" fmla="*/ 2503054 w 12774465"/>
              <a:gd name="connsiteY3" fmla="*/ 21408559 h 21408559"/>
              <a:gd name="connsiteX4" fmla="*/ 0 w 12774465"/>
              <a:gd name="connsiteY4" fmla="*/ 21408558 h 21408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4465" h="21408559">
                <a:moveTo>
                  <a:pt x="0" y="2579746"/>
                </a:moveTo>
                <a:lnTo>
                  <a:pt x="2063532" y="0"/>
                </a:lnTo>
                <a:lnTo>
                  <a:pt x="12774465" y="8567645"/>
                </a:lnTo>
                <a:lnTo>
                  <a:pt x="2503054" y="21408559"/>
                </a:lnTo>
                <a:lnTo>
                  <a:pt x="0" y="21408558"/>
                </a:lnTo>
                <a:close/>
              </a:path>
            </a:pathLst>
          </a:custGeom>
        </p:spPr>
      </p:pic>
      <p:sp>
        <p:nvSpPr>
          <p:cNvPr id="2" name="Title 1"/>
          <p:cNvSpPr>
            <a:spLocks noGrp="1"/>
          </p:cNvSpPr>
          <p:nvPr>
            <p:ph type="title"/>
          </p:nvPr>
        </p:nvSpPr>
        <p:spPr>
          <a:xfrm>
            <a:off x="334962" y="2968575"/>
            <a:ext cx="11522495" cy="718697"/>
          </a:xfrm>
        </p:spPr>
        <p:txBody>
          <a:bodyPr anchor="ctr" anchorCtr="0"/>
          <a:lstStyle>
            <a:lvl1pPr algn="ctr">
              <a:lnSpc>
                <a:spcPct val="90000"/>
              </a:lnSpc>
              <a:defRPr sz="5190" b="0" i="0" spc="-10" baseline="0">
                <a:solidFill>
                  <a:schemeClr val="accent2"/>
                </a:solidFill>
                <a:latin typeface="TID UI" panose="02000503000000020004" pitchFamily="2" charset="0"/>
              </a:defRPr>
            </a:lvl1pPr>
          </a:lstStyle>
          <a:p>
            <a:r>
              <a:rPr lang="nb-NO"/>
              <a:t>Klikk for å redigere tittelstil</a:t>
            </a:r>
            <a:endParaRPr lang="nb-NO" dirty="0"/>
          </a:p>
        </p:txBody>
      </p:sp>
      <p:sp>
        <p:nvSpPr>
          <p:cNvPr id="4" name="Plassholder for lysbildenummer 10">
            <a:extLst>
              <a:ext uri="{FF2B5EF4-FFF2-40B4-BE49-F238E27FC236}">
                <a16:creationId xmlns:a16="http://schemas.microsoft.com/office/drawing/2014/main" id="{1E46A2B9-BE73-1718-BBBE-3E6A45DE8898}"/>
              </a:ext>
            </a:extLst>
          </p:cNvPr>
          <p:cNvSpPr>
            <a:spLocks noGrp="1"/>
          </p:cNvSpPr>
          <p:nvPr>
            <p:ph type="sldNum" sz="quarter" idx="19"/>
          </p:nvPr>
        </p:nvSpPr>
        <p:spPr>
          <a:xfrm>
            <a:off x="11318117" y="331244"/>
            <a:ext cx="546043" cy="190618"/>
          </a:xfrm>
        </p:spPr>
        <p:txBody>
          <a:bodyPr wrap="square" anchor="b" anchorCtr="0">
            <a:noAutofit/>
          </a:bodyPr>
          <a:lstStyle>
            <a:lvl1pPr algn="r">
              <a:defRPr b="0" i="0">
                <a:solidFill>
                  <a:schemeClr val="bg1"/>
                </a:solidFill>
                <a:latin typeface="TID UI" panose="02000503000000020004" pitchFamily="2" charset="0"/>
              </a:defRPr>
            </a:lvl1pPr>
          </a:lstStyle>
          <a:p>
            <a:fld id="{6D65A19B-F501-47C9-98E5-3946BFE4C503}" type="slidenum">
              <a:rPr lang="nb-NO" smtClean="0"/>
              <a:pPr/>
              <a:t>‹#›</a:t>
            </a:fld>
            <a:endParaRPr lang="nb-NO" dirty="0"/>
          </a:p>
        </p:txBody>
      </p:sp>
      <p:pic>
        <p:nvPicPr>
          <p:cNvPr id="13" name="Grafikk 12">
            <a:extLst>
              <a:ext uri="{FF2B5EF4-FFF2-40B4-BE49-F238E27FC236}">
                <a16:creationId xmlns:a16="http://schemas.microsoft.com/office/drawing/2014/main" id="{B268CA55-A5E1-4834-224C-3FCACDA7EE8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70995" y="6160452"/>
            <a:ext cx="392390" cy="339491"/>
          </a:xfrm>
          <a:prstGeom prst="rect">
            <a:avLst/>
          </a:prstGeom>
        </p:spPr>
      </p:pic>
    </p:spTree>
    <p:extLst>
      <p:ext uri="{BB962C8B-B14F-4D97-AF65-F5344CB8AC3E}">
        <p14:creationId xmlns:p14="http://schemas.microsoft.com/office/powerpoint/2010/main" val="32538542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Titre seul">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E0E877D5-876F-4046-A1AC-63C54ECAD58B}"/>
              </a:ext>
            </a:extLst>
          </p:cNvPr>
          <p:cNvSpPr>
            <a:spLocks noGrp="1"/>
          </p:cNvSpPr>
          <p:nvPr>
            <p:ph type="sldNum" sz="quarter" idx="12"/>
          </p:nvPr>
        </p:nvSpPr>
        <p:spPr>
          <a:xfrm>
            <a:off x="11430001" y="6219567"/>
            <a:ext cx="673315" cy="549600"/>
          </a:xfrm>
        </p:spPr>
        <p:txBody>
          <a:bodyPr/>
          <a:lstStyle/>
          <a:p>
            <a:fld id="{7458DFF3-6E93-46BC-9AB8-5B456FD7F646}" type="slidenum">
              <a:rPr lang="en-GB" smtClean="0"/>
              <a:t>‹#›</a:t>
            </a:fld>
            <a:endParaRPr lang="en-GB"/>
          </a:p>
        </p:txBody>
      </p:sp>
      <p:sp>
        <p:nvSpPr>
          <p:cNvPr id="4" name="Title 1">
            <a:extLst>
              <a:ext uri="{FF2B5EF4-FFF2-40B4-BE49-F238E27FC236}">
                <a16:creationId xmlns:a16="http://schemas.microsoft.com/office/drawing/2014/main" id="{2687459B-9C20-411E-81AF-4BA743608D30}"/>
              </a:ext>
            </a:extLst>
          </p:cNvPr>
          <p:cNvSpPr>
            <a:spLocks noGrp="1"/>
          </p:cNvSpPr>
          <p:nvPr>
            <p:ph type="title"/>
          </p:nvPr>
        </p:nvSpPr>
        <p:spPr>
          <a:xfrm>
            <a:off x="657227" y="221160"/>
            <a:ext cx="10772775" cy="1326498"/>
          </a:xfrm>
        </p:spPr>
        <p:txBody>
          <a:bodyPr>
            <a:normAutofit/>
          </a:bodyPr>
          <a:lstStyle>
            <a:lvl1pPr>
              <a:lnSpc>
                <a:spcPct val="100000"/>
              </a:lnSpc>
              <a:defRPr sz="4790"/>
            </a:lvl1pPr>
          </a:lstStyle>
          <a:p>
            <a:r>
              <a:rPr lang="fr-FR"/>
              <a:t>Modifiez le style du titre</a:t>
            </a:r>
            <a:endParaRPr lang="en-US"/>
          </a:p>
        </p:txBody>
      </p:sp>
      <p:sp>
        <p:nvSpPr>
          <p:cNvPr id="2" name="Espace réservé de la date 4">
            <a:extLst>
              <a:ext uri="{FF2B5EF4-FFF2-40B4-BE49-F238E27FC236}">
                <a16:creationId xmlns:a16="http://schemas.microsoft.com/office/drawing/2014/main" id="{E7E371E9-0866-907F-3DF8-43143DAC51FE}"/>
              </a:ext>
            </a:extLst>
          </p:cNvPr>
          <p:cNvSpPr>
            <a:spLocks noGrp="1"/>
          </p:cNvSpPr>
          <p:nvPr>
            <p:ph type="dt" sz="half" idx="2"/>
          </p:nvPr>
        </p:nvSpPr>
        <p:spPr>
          <a:xfrm>
            <a:off x="4672011" y="6404802"/>
            <a:ext cx="2743200" cy="364364"/>
          </a:xfrm>
          <a:prstGeom prst="rect">
            <a:avLst/>
          </a:prstGeom>
        </p:spPr>
        <p:txBody>
          <a:bodyPr vert="horz" lIns="91440" tIns="45720" rIns="91440" bIns="45720" rtlCol="0" anchor="ctr"/>
          <a:lstStyle>
            <a:lvl1pPr algn="ctr">
              <a:defRPr sz="1197">
                <a:solidFill>
                  <a:schemeClr val="bg2"/>
                </a:solidFill>
              </a:defRPr>
            </a:lvl1pPr>
          </a:lstStyle>
          <a:p>
            <a:r>
              <a:rPr lang="en-GB"/>
              <a:t>14 September 2023</a:t>
            </a:r>
          </a:p>
        </p:txBody>
      </p:sp>
    </p:spTree>
    <p:extLst>
      <p:ext uri="{BB962C8B-B14F-4D97-AF65-F5344CB8AC3E}">
        <p14:creationId xmlns:p14="http://schemas.microsoft.com/office/powerpoint/2010/main" val="40630311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Illustrasjon venstre, punktliste">
    <p:bg>
      <p:bgPr>
        <a:solidFill>
          <a:schemeClr val="bg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8A22237-FF85-AD05-9D91-D45813AE24B7}"/>
              </a:ext>
            </a:extLst>
          </p:cNvPr>
          <p:cNvSpPr/>
          <p:nvPr userDrawn="1"/>
        </p:nvSpPr>
        <p:spPr>
          <a:xfrm>
            <a:off x="3" y="1"/>
            <a:ext cx="6014635" cy="6843713"/>
          </a:xfrm>
          <a:prstGeom prst="rect">
            <a:avLst/>
          </a:prstGeom>
          <a:solidFill>
            <a:srgbClr val="F9F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896" b="0" i="0">
              <a:latin typeface="TID UI" panose="02000503000000020004" pitchFamily="2" charset="0"/>
            </a:endParaRPr>
          </a:p>
        </p:txBody>
      </p:sp>
      <p:sp>
        <p:nvSpPr>
          <p:cNvPr id="2" name="Title 1"/>
          <p:cNvSpPr>
            <a:spLocks noGrp="1"/>
          </p:cNvSpPr>
          <p:nvPr>
            <p:ph type="ctrTitle" hasCustomPrompt="1"/>
          </p:nvPr>
        </p:nvSpPr>
        <p:spPr>
          <a:xfrm>
            <a:off x="6538360" y="824200"/>
            <a:ext cx="5147991" cy="614271"/>
          </a:xfrm>
        </p:spPr>
        <p:txBody>
          <a:bodyPr anchor="b" anchorCtr="0">
            <a:normAutofit/>
          </a:bodyPr>
          <a:lstStyle>
            <a:lvl1pPr algn="l">
              <a:lnSpc>
                <a:spcPct val="100000"/>
              </a:lnSpc>
              <a:spcBef>
                <a:spcPts val="0"/>
              </a:spcBef>
              <a:defRPr sz="3584">
                <a:solidFill>
                  <a:schemeClr val="tx2"/>
                </a:solidFill>
                <a:latin typeface="+mj-lt"/>
              </a:defRPr>
            </a:lvl1pPr>
          </a:lstStyle>
          <a:p>
            <a:r>
              <a:rPr lang="nb-NO"/>
              <a:t>Har vi nådd målene? </a:t>
            </a:r>
            <a:endParaRPr lang="en-US"/>
          </a:p>
        </p:txBody>
      </p:sp>
      <p:pic>
        <p:nvPicPr>
          <p:cNvPr id="10" name="Grafikk 9">
            <a:extLst>
              <a:ext uri="{FF2B5EF4-FFF2-40B4-BE49-F238E27FC236}">
                <a16:creationId xmlns:a16="http://schemas.microsoft.com/office/drawing/2014/main" id="{CD7285CD-5F72-30CA-EA00-B7E575884CA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3151" y="6166789"/>
            <a:ext cx="394658" cy="339491"/>
          </a:xfrm>
          <a:prstGeom prst="rect">
            <a:avLst/>
          </a:prstGeom>
        </p:spPr>
      </p:pic>
      <p:sp>
        <p:nvSpPr>
          <p:cNvPr id="13" name="Plassholder for lysbildenummer 10">
            <a:extLst>
              <a:ext uri="{FF2B5EF4-FFF2-40B4-BE49-F238E27FC236}">
                <a16:creationId xmlns:a16="http://schemas.microsoft.com/office/drawing/2014/main" id="{2A415211-C6C4-E7DE-4E2F-04CF3B6048C8}"/>
              </a:ext>
            </a:extLst>
          </p:cNvPr>
          <p:cNvSpPr>
            <a:spLocks noGrp="1"/>
          </p:cNvSpPr>
          <p:nvPr>
            <p:ph type="sldNum" sz="quarter" idx="19"/>
          </p:nvPr>
        </p:nvSpPr>
        <p:spPr>
          <a:xfrm>
            <a:off x="11318120" y="288587"/>
            <a:ext cx="546043" cy="190618"/>
          </a:xfrm>
        </p:spPr>
        <p:txBody>
          <a:bodyPr wrap="square" anchor="b" anchorCtr="0">
            <a:noAutofit/>
          </a:bodyPr>
          <a:lstStyle>
            <a:lvl1pPr algn="r">
              <a:defRPr b="0" i="0">
                <a:latin typeface="TID UI" panose="02000503000000020004" pitchFamily="2" charset="0"/>
              </a:defRPr>
            </a:lvl1pPr>
          </a:lstStyle>
          <a:p>
            <a:fld id="{6D65A19B-F501-47C9-98E5-3946BFE4C503}" type="slidenum">
              <a:rPr lang="nb-NO" smtClean="0"/>
              <a:pPr/>
              <a:t>‹#›</a:t>
            </a:fld>
            <a:endParaRPr lang="nb-NO"/>
          </a:p>
        </p:txBody>
      </p:sp>
      <p:sp>
        <p:nvSpPr>
          <p:cNvPr id="7" name="Plassholder for tekst 6">
            <a:extLst>
              <a:ext uri="{FF2B5EF4-FFF2-40B4-BE49-F238E27FC236}">
                <a16:creationId xmlns:a16="http://schemas.microsoft.com/office/drawing/2014/main" id="{5EFB07C1-A8A4-B0F8-0E42-647767217A4E}"/>
              </a:ext>
            </a:extLst>
          </p:cNvPr>
          <p:cNvSpPr>
            <a:spLocks noGrp="1"/>
          </p:cNvSpPr>
          <p:nvPr>
            <p:ph type="body" sz="quarter" idx="20" hasCustomPrompt="1"/>
          </p:nvPr>
        </p:nvSpPr>
        <p:spPr>
          <a:xfrm>
            <a:off x="6524073" y="1775045"/>
            <a:ext cx="5162279" cy="4083520"/>
          </a:xfrm>
        </p:spPr>
        <p:txBody>
          <a:bodyPr>
            <a:normAutofit/>
          </a:bodyPr>
          <a:lstStyle>
            <a:lvl1pPr marL="266371" indent="-262420">
              <a:lnSpc>
                <a:spcPct val="120000"/>
              </a:lnSpc>
              <a:spcAft>
                <a:spcPts val="1494"/>
              </a:spcAft>
              <a:buFontTx/>
              <a:buBlip>
                <a:blip r:embed="rId4">
                  <a:extLst>
                    <a:ext uri="{96DAC541-7B7A-43D3-8B79-37D633B846F1}">
                      <asvg:svgBlip xmlns:asvg="http://schemas.microsoft.com/office/drawing/2016/SVG/main" r:embed="rId5"/>
                    </a:ext>
                  </a:extLst>
                </a:blip>
              </a:buBlip>
              <a:tabLst/>
              <a:defRPr sz="1692" b="0" i="0">
                <a:latin typeface="TID UI" panose="02000503000000020004" pitchFamily="2" charset="0"/>
              </a:defRPr>
            </a:lvl1pPr>
            <a:lvl2pPr marL="0" indent="-224056">
              <a:lnSpc>
                <a:spcPts val="2390"/>
              </a:lnSpc>
              <a:spcAft>
                <a:spcPts val="1792"/>
              </a:spcAft>
              <a:buFontTx/>
              <a:buNone/>
              <a:defRPr sz="1692"/>
            </a:lvl2pPr>
            <a:lvl3pPr marL="227641" indent="-227641">
              <a:lnSpc>
                <a:spcPts val="2390"/>
              </a:lnSpc>
              <a:spcAft>
                <a:spcPts val="1792"/>
              </a:spcAft>
              <a:buFontTx/>
              <a:buBlip>
                <a:blip r:embed="rId4">
                  <a:extLst>
                    <a:ext uri="{96DAC541-7B7A-43D3-8B79-37D633B846F1}">
                      <asvg:svgBlip xmlns:asvg="http://schemas.microsoft.com/office/drawing/2016/SVG/main" r:embed="rId5"/>
                    </a:ext>
                  </a:extLst>
                </a:blip>
              </a:buBlip>
              <a:defRPr sz="1692"/>
            </a:lvl3pPr>
            <a:lvl4pPr marL="227641" indent="-227641">
              <a:lnSpc>
                <a:spcPts val="2390"/>
              </a:lnSpc>
              <a:spcAft>
                <a:spcPts val="1792"/>
              </a:spcAft>
              <a:buFontTx/>
              <a:buBlip>
                <a:blip r:embed="rId4">
                  <a:extLst>
                    <a:ext uri="{96DAC541-7B7A-43D3-8B79-37D633B846F1}">
                      <asvg:svgBlip xmlns:asvg="http://schemas.microsoft.com/office/drawing/2016/SVG/main" r:embed="rId5"/>
                    </a:ext>
                  </a:extLst>
                </a:blip>
              </a:buBlip>
              <a:defRPr sz="1692"/>
            </a:lvl4pPr>
            <a:lvl5pPr marL="227641" indent="-227641">
              <a:lnSpc>
                <a:spcPts val="2390"/>
              </a:lnSpc>
              <a:spcAft>
                <a:spcPts val="1792"/>
              </a:spcAft>
              <a:buFontTx/>
              <a:buBlip>
                <a:blip r:embed="rId4">
                  <a:extLst>
                    <a:ext uri="{96DAC541-7B7A-43D3-8B79-37D633B846F1}">
                      <asvg:svgBlip xmlns:asvg="http://schemas.microsoft.com/office/drawing/2016/SVG/main" r:embed="rId5"/>
                    </a:ext>
                  </a:extLst>
                </a:blip>
              </a:buBlip>
              <a:defRPr sz="1692"/>
            </a:lvl5pPr>
          </a:lstStyle>
          <a:p>
            <a:pPr lvl="0"/>
            <a:r>
              <a:rPr lang="nb-NO"/>
              <a:t>Lorem ipsum dolor sit amet, consectetur </a:t>
            </a:r>
            <a:r>
              <a:rPr lang="nb-NO">
                <a:solidFill>
                  <a:srgbClr val="2F3561"/>
                </a:solidFill>
                <a:effectLst/>
                <a:latin typeface="TID" pitchFamily="2" charset="77"/>
              </a:rPr>
              <a:t>sed</a:t>
            </a:r>
            <a:r>
              <a:rPr lang="nb-NO"/>
              <a:t> adipiscing elit, sed eiusmod tempor incididunt ut labore et dolore magna aliqua.</a:t>
            </a:r>
          </a:p>
          <a:p>
            <a:pPr lvl="0"/>
            <a:r>
              <a:rPr lang="nb-NO"/>
              <a:t>Duis aute irure dolor in reprehenderit in voluptate velit esse cillum dolore eu fugiat nulla pariatur. Excepteur sint occaecat cupidatat non proident, sunt in culpa qui officia deserunt mollit anim id est </a:t>
            </a:r>
            <a:r>
              <a:rPr lang="nb-NO" err="1"/>
              <a:t>laborum</a:t>
            </a:r>
            <a:r>
              <a:rPr lang="nb-NO"/>
              <a:t>.</a:t>
            </a:r>
          </a:p>
        </p:txBody>
      </p:sp>
      <p:sp>
        <p:nvSpPr>
          <p:cNvPr id="5" name="Plassholder for bilde 4">
            <a:extLst>
              <a:ext uri="{FF2B5EF4-FFF2-40B4-BE49-F238E27FC236}">
                <a16:creationId xmlns:a16="http://schemas.microsoft.com/office/drawing/2014/main" id="{EEEB97C7-B7F3-84D4-D866-780184D12219}"/>
              </a:ext>
            </a:extLst>
          </p:cNvPr>
          <p:cNvSpPr>
            <a:spLocks noGrp="1"/>
          </p:cNvSpPr>
          <p:nvPr>
            <p:ph type="pic" sz="quarter" idx="21"/>
          </p:nvPr>
        </p:nvSpPr>
        <p:spPr>
          <a:xfrm>
            <a:off x="658859" y="824574"/>
            <a:ext cx="4551659" cy="5303085"/>
          </a:xfrm>
          <a:noFill/>
        </p:spPr>
        <p:txBody>
          <a:bodyPr/>
          <a:lstStyle>
            <a:lvl1pPr marL="0" indent="0">
              <a:buNone/>
              <a:defRPr b="0" i="0">
                <a:noFill/>
                <a:latin typeface="TID UI" panose="02000503000000020004" pitchFamily="2" charset="0"/>
              </a:defRPr>
            </a:lvl1pPr>
          </a:lstStyle>
          <a:p>
            <a:r>
              <a:rPr lang="nb-NO"/>
              <a:t>Klikk på ikonet for å legge til et bilde</a:t>
            </a:r>
          </a:p>
        </p:txBody>
      </p:sp>
    </p:spTree>
    <p:extLst>
      <p:ext uri="{BB962C8B-B14F-4D97-AF65-F5344CB8AC3E}">
        <p14:creationId xmlns:p14="http://schemas.microsoft.com/office/powerpoint/2010/main" val="7408357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Tekst, Illustration høyr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5207" y="1306167"/>
            <a:ext cx="4859654" cy="552844"/>
          </a:xfrm>
        </p:spPr>
        <p:txBody>
          <a:bodyPr anchor="b" anchorCtr="0"/>
          <a:lstStyle>
            <a:lvl1pPr algn="l">
              <a:lnSpc>
                <a:spcPct val="100000"/>
              </a:lnSpc>
              <a:spcBef>
                <a:spcPts val="0"/>
              </a:spcBef>
              <a:defRPr sz="3585">
                <a:solidFill>
                  <a:schemeClr val="tx2"/>
                </a:solidFill>
                <a:latin typeface="+mj-lt"/>
              </a:defRPr>
            </a:lvl1pPr>
          </a:lstStyle>
          <a:p>
            <a:r>
              <a:rPr lang="nb-NO"/>
              <a:t>En overskrift her</a:t>
            </a:r>
            <a:endParaRPr lang="en-US"/>
          </a:p>
        </p:txBody>
      </p:sp>
      <p:sp>
        <p:nvSpPr>
          <p:cNvPr id="4" name="Rektangel 3">
            <a:extLst>
              <a:ext uri="{FF2B5EF4-FFF2-40B4-BE49-F238E27FC236}">
                <a16:creationId xmlns:a16="http://schemas.microsoft.com/office/drawing/2014/main" id="{88A22237-FF85-AD05-9D91-D45813AE24B7}"/>
              </a:ext>
            </a:extLst>
          </p:cNvPr>
          <p:cNvSpPr/>
          <p:nvPr userDrawn="1"/>
        </p:nvSpPr>
        <p:spPr>
          <a:xfrm>
            <a:off x="6187576" y="1"/>
            <a:ext cx="6014635" cy="6843713"/>
          </a:xfrm>
          <a:prstGeom prst="rect">
            <a:avLst/>
          </a:prstGeom>
          <a:solidFill>
            <a:srgbClr val="FFE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896" b="0" i="0">
              <a:latin typeface="TID UI" panose="02000503000000020004" pitchFamily="2" charset="0"/>
            </a:endParaRPr>
          </a:p>
        </p:txBody>
      </p:sp>
      <p:sp>
        <p:nvSpPr>
          <p:cNvPr id="7" name="Plassholder for bilde 6">
            <a:extLst>
              <a:ext uri="{FF2B5EF4-FFF2-40B4-BE49-F238E27FC236}">
                <a16:creationId xmlns:a16="http://schemas.microsoft.com/office/drawing/2014/main" id="{940C8001-7917-63D5-D22E-898E7C3AB04D}"/>
              </a:ext>
            </a:extLst>
          </p:cNvPr>
          <p:cNvSpPr>
            <a:spLocks noGrp="1" noChangeAspect="1"/>
          </p:cNvSpPr>
          <p:nvPr>
            <p:ph type="pic" sz="quarter" idx="22"/>
          </p:nvPr>
        </p:nvSpPr>
        <p:spPr>
          <a:xfrm>
            <a:off x="6746285" y="841207"/>
            <a:ext cx="4887437" cy="5292788"/>
          </a:xfrm>
          <a:noFill/>
        </p:spPr>
        <p:txBody>
          <a:bodyPr wrap="none">
            <a:noAutofit/>
          </a:bodyPr>
          <a:lstStyle>
            <a:lvl1pPr marL="0" indent="0">
              <a:buNone/>
              <a:defRPr b="0" i="0">
                <a:noFill/>
                <a:latin typeface="TID UI" panose="02000503000000020004" pitchFamily="2" charset="0"/>
              </a:defRPr>
            </a:lvl1pPr>
          </a:lstStyle>
          <a:p>
            <a:r>
              <a:rPr lang="nb-NO"/>
              <a:t>Klikk på ikonet for å legge til et bilde</a:t>
            </a:r>
          </a:p>
        </p:txBody>
      </p:sp>
      <p:sp>
        <p:nvSpPr>
          <p:cNvPr id="9" name="Plassholder for tekst 8">
            <a:extLst>
              <a:ext uri="{FF2B5EF4-FFF2-40B4-BE49-F238E27FC236}">
                <a16:creationId xmlns:a16="http://schemas.microsoft.com/office/drawing/2014/main" id="{5694A168-5757-AFD3-7F44-7752C106A8FA}"/>
              </a:ext>
            </a:extLst>
          </p:cNvPr>
          <p:cNvSpPr>
            <a:spLocks noGrp="1"/>
          </p:cNvSpPr>
          <p:nvPr>
            <p:ph type="body" sz="quarter" idx="23" hasCustomPrompt="1"/>
          </p:nvPr>
        </p:nvSpPr>
        <p:spPr>
          <a:xfrm>
            <a:off x="665207" y="2155243"/>
            <a:ext cx="4866004" cy="4107020"/>
          </a:xfrm>
        </p:spPr>
        <p:txBody>
          <a:bodyPr>
            <a:normAutofit/>
          </a:bodyPr>
          <a:lstStyle>
            <a:lvl1pPr marL="0" indent="0">
              <a:lnSpc>
                <a:spcPct val="120000"/>
              </a:lnSpc>
              <a:spcAft>
                <a:spcPts val="1195"/>
              </a:spcAft>
              <a:buNone/>
              <a:tabLst>
                <a:tab pos="438727" algn="l"/>
                <a:tab pos="878245" algn="l"/>
                <a:tab pos="1317762" algn="l"/>
                <a:tab pos="1768347" algn="l"/>
                <a:tab pos="2229207" algn="l"/>
              </a:tabLst>
              <a:defRPr sz="1594" b="0" i="0">
                <a:latin typeface="TID UI" panose="02000503000000020004" pitchFamily="2" charset="0"/>
              </a:defRPr>
            </a:lvl1pPr>
            <a:lvl2pPr marL="224078" indent="0">
              <a:lnSpc>
                <a:spcPct val="120000"/>
              </a:lnSpc>
              <a:spcAft>
                <a:spcPts val="1195"/>
              </a:spcAft>
              <a:buNone/>
              <a:defRPr sz="1594"/>
            </a:lvl2pPr>
            <a:lvl3pPr marL="448157" indent="0">
              <a:lnSpc>
                <a:spcPct val="120000"/>
              </a:lnSpc>
              <a:spcAft>
                <a:spcPts val="1195"/>
              </a:spcAft>
              <a:buNone/>
              <a:defRPr sz="1594"/>
            </a:lvl3pPr>
            <a:lvl4pPr marL="672235" indent="0">
              <a:lnSpc>
                <a:spcPct val="120000"/>
              </a:lnSpc>
              <a:spcAft>
                <a:spcPts val="1195"/>
              </a:spcAft>
              <a:buNone/>
              <a:defRPr sz="1594"/>
            </a:lvl4pPr>
            <a:lvl5pPr marL="896314" indent="0">
              <a:lnSpc>
                <a:spcPct val="120000"/>
              </a:lnSpc>
              <a:spcAft>
                <a:spcPts val="1195"/>
              </a:spcAft>
              <a:buNone/>
              <a:defRPr sz="1594"/>
            </a:lvl5pPr>
          </a:lstStyle>
          <a:p>
            <a:pPr lvl="0"/>
            <a:r>
              <a:rPr lang="nb-NO"/>
              <a:t>Lorem </a:t>
            </a:r>
            <a:r>
              <a:rPr lang="nb-NO" err="1"/>
              <a:t>ipsum</a:t>
            </a:r>
            <a:r>
              <a:rPr lang="nb-NO"/>
              <a:t> </a:t>
            </a:r>
            <a:r>
              <a:rPr lang="nb-NO" err="1"/>
              <a:t>dolor</a:t>
            </a:r>
            <a:r>
              <a:rPr lang="nb-NO"/>
              <a:t> </a:t>
            </a:r>
            <a:r>
              <a:rPr lang="nb-NO" err="1"/>
              <a:t>sit</a:t>
            </a:r>
            <a:r>
              <a:rPr lang="nb-NO"/>
              <a:t> </a:t>
            </a:r>
            <a:r>
              <a:rPr lang="nb-NO" err="1"/>
              <a:t>amet</a:t>
            </a:r>
            <a:r>
              <a:rPr lang="nb-NO"/>
              <a:t>, </a:t>
            </a:r>
            <a:r>
              <a:rPr lang="nb-NO" err="1"/>
              <a:t>consectetur</a:t>
            </a:r>
            <a:r>
              <a:rPr lang="nb-NO"/>
              <a:t> </a:t>
            </a:r>
            <a:r>
              <a:rPr lang="nb-NO" err="1"/>
              <a:t>adipiscing</a:t>
            </a:r>
            <a:r>
              <a:rPr lang="nb-NO"/>
              <a:t> </a:t>
            </a:r>
            <a:r>
              <a:rPr lang="nb-NO" err="1"/>
              <a:t>elit</a:t>
            </a:r>
            <a:r>
              <a:rPr lang="nb-NO"/>
              <a:t>, sed do </a:t>
            </a:r>
            <a:r>
              <a:rPr lang="nb-NO" err="1"/>
              <a:t>eiusmod</a:t>
            </a:r>
            <a:r>
              <a:rPr lang="nb-NO"/>
              <a:t> </a:t>
            </a:r>
            <a:r>
              <a:rPr lang="nb-NO" err="1"/>
              <a:t>tempor</a:t>
            </a:r>
            <a:r>
              <a:rPr lang="nb-NO"/>
              <a:t> </a:t>
            </a:r>
            <a:r>
              <a:rPr lang="nb-NO" err="1"/>
              <a:t>incididunt</a:t>
            </a:r>
            <a:r>
              <a:rPr lang="nb-NO"/>
              <a:t> ut </a:t>
            </a:r>
            <a:r>
              <a:rPr lang="nb-NO" err="1"/>
              <a:t>labore</a:t>
            </a:r>
            <a:r>
              <a:rPr lang="nb-NO"/>
              <a:t> et </a:t>
            </a:r>
            <a:r>
              <a:rPr lang="nb-NO" err="1"/>
              <a:t>dolore</a:t>
            </a:r>
            <a:r>
              <a:rPr lang="nb-NO"/>
              <a:t> </a:t>
            </a:r>
            <a:r>
              <a:rPr lang="nb-NO" err="1"/>
              <a:t>magna</a:t>
            </a:r>
            <a:r>
              <a:rPr lang="nb-NO"/>
              <a:t> </a:t>
            </a:r>
            <a:r>
              <a:rPr lang="nb-NO" err="1"/>
              <a:t>aliqua</a:t>
            </a:r>
            <a:r>
              <a:rPr lang="nb-NO"/>
              <a:t>. Ut </a:t>
            </a:r>
            <a:r>
              <a:rPr lang="nb-NO" err="1"/>
              <a:t>enim</a:t>
            </a:r>
            <a:r>
              <a:rPr lang="nb-NO"/>
              <a:t> ad </a:t>
            </a:r>
            <a:r>
              <a:rPr lang="nb-NO" err="1"/>
              <a:t>minim</a:t>
            </a:r>
            <a:r>
              <a:rPr lang="nb-NO"/>
              <a:t> </a:t>
            </a:r>
            <a:r>
              <a:rPr lang="nb-NO" err="1"/>
              <a:t>veniam</a:t>
            </a:r>
            <a:r>
              <a:rPr lang="nb-NO"/>
              <a:t>, </a:t>
            </a:r>
            <a:r>
              <a:rPr lang="nb-NO" err="1"/>
              <a:t>quis</a:t>
            </a:r>
            <a:r>
              <a:rPr lang="nb-NO"/>
              <a:t> </a:t>
            </a:r>
            <a:r>
              <a:rPr lang="nb-NO" err="1"/>
              <a:t>nostrud</a:t>
            </a:r>
            <a:r>
              <a:rPr lang="nb-NO"/>
              <a:t> </a:t>
            </a:r>
            <a:r>
              <a:rPr lang="nb-NO" err="1"/>
              <a:t>exercitation</a:t>
            </a:r>
            <a:r>
              <a:rPr lang="nb-NO"/>
              <a:t> </a:t>
            </a:r>
            <a:r>
              <a:rPr lang="nb-NO" err="1"/>
              <a:t>ullamco</a:t>
            </a:r>
            <a:r>
              <a:rPr lang="nb-NO"/>
              <a:t> </a:t>
            </a:r>
            <a:r>
              <a:rPr lang="nb-NO" err="1"/>
              <a:t>laboris</a:t>
            </a:r>
            <a:r>
              <a:rPr lang="nb-NO"/>
              <a:t> </a:t>
            </a:r>
            <a:r>
              <a:rPr lang="nb-NO" err="1"/>
              <a:t>nisi</a:t>
            </a:r>
            <a:r>
              <a:rPr lang="nb-NO"/>
              <a:t> ut </a:t>
            </a:r>
            <a:r>
              <a:rPr lang="nb-NO" err="1"/>
              <a:t>aliquip</a:t>
            </a:r>
            <a:r>
              <a:rPr lang="nb-NO"/>
              <a:t> ex </a:t>
            </a:r>
            <a:r>
              <a:rPr lang="nb-NO" err="1"/>
              <a:t>ea</a:t>
            </a:r>
            <a:r>
              <a:rPr lang="nb-NO"/>
              <a:t> </a:t>
            </a:r>
            <a:r>
              <a:rPr lang="nb-NO" err="1"/>
              <a:t>commodo</a:t>
            </a:r>
            <a:r>
              <a:rPr lang="nb-NO"/>
              <a:t> </a:t>
            </a:r>
            <a:r>
              <a:rPr lang="nb-NO" err="1"/>
              <a:t>consequat</a:t>
            </a:r>
            <a:r>
              <a:rPr lang="nb-NO"/>
              <a:t>. </a:t>
            </a:r>
          </a:p>
          <a:p>
            <a:pPr lvl="0"/>
            <a:r>
              <a:rPr lang="nb-NO" err="1"/>
              <a:t>Duis</a:t>
            </a:r>
            <a:r>
              <a:rPr lang="nb-NO"/>
              <a:t> </a:t>
            </a:r>
            <a:r>
              <a:rPr lang="nb-NO" err="1"/>
              <a:t>aute</a:t>
            </a:r>
            <a:r>
              <a:rPr lang="nb-NO"/>
              <a:t> </a:t>
            </a:r>
            <a:r>
              <a:rPr lang="nb-NO" err="1"/>
              <a:t>irure</a:t>
            </a:r>
            <a:r>
              <a:rPr lang="nb-NO"/>
              <a:t> </a:t>
            </a:r>
            <a:r>
              <a:rPr lang="nb-NO" err="1"/>
              <a:t>dolor</a:t>
            </a:r>
            <a:r>
              <a:rPr lang="nb-NO"/>
              <a:t> in </a:t>
            </a:r>
            <a:r>
              <a:rPr lang="nb-NO" err="1"/>
              <a:t>reprehenderit</a:t>
            </a:r>
            <a:r>
              <a:rPr lang="nb-NO"/>
              <a:t> in </a:t>
            </a:r>
            <a:r>
              <a:rPr lang="nb-NO" err="1"/>
              <a:t>voluptate</a:t>
            </a:r>
            <a:r>
              <a:rPr lang="nb-NO"/>
              <a:t> </a:t>
            </a:r>
            <a:r>
              <a:rPr lang="nb-NO" err="1"/>
              <a:t>velit</a:t>
            </a:r>
            <a:r>
              <a:rPr lang="nb-NO"/>
              <a:t> esse </a:t>
            </a:r>
            <a:r>
              <a:rPr lang="nb-NO" err="1"/>
              <a:t>cillum</a:t>
            </a:r>
            <a:r>
              <a:rPr lang="nb-NO"/>
              <a:t> </a:t>
            </a:r>
            <a:r>
              <a:rPr lang="nb-NO" err="1"/>
              <a:t>dolore</a:t>
            </a:r>
            <a:r>
              <a:rPr lang="nb-NO"/>
              <a:t> </a:t>
            </a:r>
            <a:r>
              <a:rPr lang="nb-NO" err="1"/>
              <a:t>eu</a:t>
            </a:r>
            <a:r>
              <a:rPr lang="nb-NO"/>
              <a:t> </a:t>
            </a:r>
            <a:r>
              <a:rPr lang="nb-NO" err="1"/>
              <a:t>fugiat</a:t>
            </a:r>
            <a:r>
              <a:rPr lang="nb-NO"/>
              <a:t> nulla pariatur. </a:t>
            </a:r>
            <a:r>
              <a:rPr lang="nb-NO" err="1"/>
              <a:t>Excepteur</a:t>
            </a:r>
            <a:r>
              <a:rPr lang="nb-NO"/>
              <a:t> sint </a:t>
            </a:r>
            <a:r>
              <a:rPr lang="nb-NO" err="1"/>
              <a:t>occaecat</a:t>
            </a:r>
            <a:r>
              <a:rPr lang="nb-NO"/>
              <a:t> </a:t>
            </a:r>
            <a:r>
              <a:rPr lang="nb-NO" err="1"/>
              <a:t>cupidatat</a:t>
            </a:r>
            <a:r>
              <a:rPr lang="nb-NO"/>
              <a:t> non </a:t>
            </a:r>
            <a:r>
              <a:rPr lang="nb-NO" err="1"/>
              <a:t>proident</a:t>
            </a:r>
            <a:r>
              <a:rPr lang="nb-NO"/>
              <a:t>, sunt in culpa </a:t>
            </a:r>
            <a:r>
              <a:rPr lang="nb-NO" err="1"/>
              <a:t>qui</a:t>
            </a:r>
            <a:r>
              <a:rPr lang="nb-NO"/>
              <a:t> officia </a:t>
            </a:r>
            <a:r>
              <a:rPr lang="nb-NO" err="1"/>
              <a:t>deserunt</a:t>
            </a:r>
            <a:r>
              <a:rPr lang="nb-NO"/>
              <a:t> </a:t>
            </a:r>
            <a:r>
              <a:rPr lang="nb-NO" err="1"/>
              <a:t>mollit</a:t>
            </a:r>
            <a:r>
              <a:rPr lang="nb-NO"/>
              <a:t> </a:t>
            </a:r>
            <a:r>
              <a:rPr lang="nb-NO" err="1"/>
              <a:t>anim</a:t>
            </a:r>
            <a:r>
              <a:rPr lang="nb-NO"/>
              <a:t> id est </a:t>
            </a:r>
            <a:r>
              <a:rPr lang="nb-NO" err="1"/>
              <a:t>laborum</a:t>
            </a:r>
            <a:endParaRPr lang="nb-NO"/>
          </a:p>
          <a:p>
            <a:pPr lvl="0"/>
            <a:r>
              <a:rPr lang="nb-NO" err="1"/>
              <a:t>Excepteur</a:t>
            </a:r>
            <a:r>
              <a:rPr lang="nb-NO"/>
              <a:t> sint </a:t>
            </a:r>
            <a:r>
              <a:rPr lang="nb-NO" err="1"/>
              <a:t>occaecat</a:t>
            </a:r>
            <a:r>
              <a:rPr lang="nb-NO"/>
              <a:t> </a:t>
            </a:r>
            <a:r>
              <a:rPr lang="nb-NO" err="1"/>
              <a:t>cupidatat</a:t>
            </a:r>
            <a:r>
              <a:rPr lang="nb-NO"/>
              <a:t> non </a:t>
            </a:r>
            <a:r>
              <a:rPr lang="nb-NO" err="1"/>
              <a:t>proident</a:t>
            </a:r>
            <a:r>
              <a:rPr lang="nb-NO"/>
              <a:t>.</a:t>
            </a:r>
          </a:p>
          <a:p>
            <a:pPr lvl="0"/>
            <a:endParaRPr lang="nb-NO"/>
          </a:p>
        </p:txBody>
      </p:sp>
    </p:spTree>
    <p:extLst>
      <p:ext uri="{BB962C8B-B14F-4D97-AF65-F5344CB8AC3E}">
        <p14:creationId xmlns:p14="http://schemas.microsoft.com/office/powerpoint/2010/main" val="6620174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tel og innhold venstrestil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652" y="906176"/>
            <a:ext cx="11180159" cy="491545"/>
          </a:xfrm>
        </p:spPr>
        <p:txBody>
          <a:bodyPr/>
          <a:lstStyle>
            <a:lvl1pPr>
              <a:defRPr>
                <a:solidFill>
                  <a:schemeClr val="tx2"/>
                </a:solidFill>
              </a:defRPr>
            </a:lvl1pPr>
          </a:lstStyle>
          <a:p>
            <a:r>
              <a:rPr lang="nb-NO" err="1"/>
              <a:t>Click</a:t>
            </a:r>
            <a:r>
              <a:rPr lang="nb-NO"/>
              <a:t> to </a:t>
            </a:r>
            <a:r>
              <a:rPr lang="nb-NO" err="1"/>
              <a:t>add</a:t>
            </a:r>
            <a:r>
              <a:rPr lang="nb-NO"/>
              <a:t> </a:t>
            </a:r>
            <a:r>
              <a:rPr lang="nb-NO" err="1"/>
              <a:t>title</a:t>
            </a:r>
            <a:endParaRPr lang="en-US"/>
          </a:p>
        </p:txBody>
      </p:sp>
      <p:sp>
        <p:nvSpPr>
          <p:cNvPr id="3" name="Content Placeholder 2"/>
          <p:cNvSpPr>
            <a:spLocks noGrp="1"/>
          </p:cNvSpPr>
          <p:nvPr>
            <p:ph idx="1"/>
          </p:nvPr>
        </p:nvSpPr>
        <p:spPr>
          <a:xfrm>
            <a:off x="672303" y="1612043"/>
            <a:ext cx="6913554" cy="4696763"/>
          </a:xfrm>
        </p:spPr>
        <p:txBody>
          <a:bodyPr>
            <a:normAutofit/>
          </a:bodyPr>
          <a:lstStyle>
            <a:lvl1pPr marL="0" indent="0">
              <a:lnSpc>
                <a:spcPts val="1992"/>
              </a:lnSpc>
              <a:spcAft>
                <a:spcPts val="1494"/>
              </a:spcAft>
              <a:buNone/>
              <a:tabLst>
                <a:tab pos="414221" algn="l"/>
                <a:tab pos="1347010" algn="l"/>
                <a:tab pos="2248970" algn="l"/>
                <a:tab pos="3182549" algn="l"/>
              </a:tabLst>
              <a:defRPr sz="1494" b="0" i="0">
                <a:solidFill>
                  <a:schemeClr val="tx2"/>
                </a:solidFill>
                <a:latin typeface="TID UI" panose="02000503000000020004" pitchFamily="2" charset="0"/>
              </a:defRPr>
            </a:lvl1pPr>
            <a:lvl2pPr marL="224078" indent="0">
              <a:buNone/>
              <a:defRPr/>
            </a:lvl2pPr>
            <a:lvl3pPr marL="448157" indent="0">
              <a:buNone/>
              <a:defRPr/>
            </a:lvl3pPr>
            <a:lvl4pPr marL="672235" indent="0">
              <a:buNone/>
              <a:defRPr/>
            </a:lvl4pPr>
            <a:lvl5pPr marL="896314" indent="0">
              <a:buNone/>
              <a:defRPr/>
            </a:lvl5pPr>
          </a:lstStyle>
          <a:p>
            <a:pPr lvl="0"/>
            <a:r>
              <a:rPr lang="nb-NO"/>
              <a:t>Klikk for å redigere tekststiler i malen</a:t>
            </a:r>
          </a:p>
        </p:txBody>
      </p:sp>
      <p:sp>
        <p:nvSpPr>
          <p:cNvPr id="11" name="Plassholder for lysbildenummer 10">
            <a:extLst>
              <a:ext uri="{FF2B5EF4-FFF2-40B4-BE49-F238E27FC236}">
                <a16:creationId xmlns:a16="http://schemas.microsoft.com/office/drawing/2014/main" id="{7807E362-8104-44CC-86A1-2B45D6BBD5E4}"/>
              </a:ext>
            </a:extLst>
          </p:cNvPr>
          <p:cNvSpPr>
            <a:spLocks noGrp="1"/>
          </p:cNvSpPr>
          <p:nvPr>
            <p:ph type="sldNum" sz="quarter" idx="19"/>
          </p:nvPr>
        </p:nvSpPr>
        <p:spPr/>
        <p:txBody>
          <a:bodyPr/>
          <a:lstStyle>
            <a:lvl1pPr>
              <a:defRPr b="0" i="0">
                <a:latin typeface="TID UI" panose="02000503000000020004" pitchFamily="2" charset="0"/>
              </a:defRPr>
            </a:lvl1pPr>
          </a:lstStyle>
          <a:p>
            <a:fld id="{6D65A19B-F501-47C9-98E5-3946BFE4C503}" type="slidenum">
              <a:rPr lang="nb-NO" smtClean="0"/>
              <a:pPr/>
              <a:t>‹#›</a:t>
            </a:fld>
            <a:endParaRPr lang="nb-NO"/>
          </a:p>
        </p:txBody>
      </p:sp>
      <p:pic>
        <p:nvPicPr>
          <p:cNvPr id="5" name="Grafikk 4">
            <a:extLst>
              <a:ext uri="{FF2B5EF4-FFF2-40B4-BE49-F238E27FC236}">
                <a16:creationId xmlns:a16="http://schemas.microsoft.com/office/drawing/2014/main" id="{0B141B0E-0120-69E6-7478-B13C2D6A091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6190" y="6163759"/>
            <a:ext cx="394658" cy="339491"/>
          </a:xfrm>
          <a:prstGeom prst="rect">
            <a:avLst/>
          </a:prstGeom>
        </p:spPr>
      </p:pic>
    </p:spTree>
    <p:extLst>
      <p:ext uri="{BB962C8B-B14F-4D97-AF65-F5344CB8AC3E}">
        <p14:creationId xmlns:p14="http://schemas.microsoft.com/office/powerpoint/2010/main" val="1421082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Kapittelslide - lys">
    <p:bg>
      <p:bgPr>
        <a:solidFill>
          <a:srgbClr val="F9F6F0"/>
        </a:solidFill>
        <a:effectLst/>
      </p:bgPr>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DB321DBE-F3FA-161A-52B4-AB6605911456}"/>
              </a:ext>
              <a:ext uri="{C183D7F6-B498-43B3-948B-1728B52AA6E4}">
                <adec:decorative xmlns:adec="http://schemas.microsoft.com/office/drawing/2017/decorative" val="1"/>
              </a:ext>
            </a:extLst>
          </p:cNvPr>
          <p:cNvPicPr>
            <a:picLocks noChangeAspect="1"/>
          </p:cNvPicPr>
          <p:nvPr userDrawn="1"/>
        </p:nvPicPr>
        <p:blipFill>
          <a:blip r:embed="rId2">
            <a:alphaModFix amt="15000"/>
          </a:blip>
          <a:srcRect t="17272" r="6936"/>
          <a:stretch>
            <a:fillRect/>
          </a:stretch>
        </p:blipFill>
        <p:spPr>
          <a:xfrm rot="2971806">
            <a:off x="4504534" y="-1150533"/>
            <a:ext cx="9662023" cy="8151415"/>
          </a:xfrm>
          <a:custGeom>
            <a:avLst/>
            <a:gdLst>
              <a:gd name="connsiteX0" fmla="*/ 0 w 19364387"/>
              <a:gd name="connsiteY0" fmla="*/ 10466794 h 16301768"/>
              <a:gd name="connsiteX1" fmla="*/ 8929981 w 19364387"/>
              <a:gd name="connsiteY1" fmla="*/ 0 h 16301768"/>
              <a:gd name="connsiteX2" fmla="*/ 19364387 w 19364387"/>
              <a:gd name="connsiteY2" fmla="*/ 8902349 h 16301768"/>
              <a:gd name="connsiteX3" fmla="*/ 13051406 w 19364387"/>
              <a:gd name="connsiteY3" fmla="*/ 16301768 h 16301768"/>
              <a:gd name="connsiteX4" fmla="*/ 0 w 19364387"/>
              <a:gd name="connsiteY4" fmla="*/ 16301767 h 16301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64387" h="16301768">
                <a:moveTo>
                  <a:pt x="0" y="10466794"/>
                </a:moveTo>
                <a:lnTo>
                  <a:pt x="8929981" y="0"/>
                </a:lnTo>
                <a:lnTo>
                  <a:pt x="19364387" y="8902349"/>
                </a:lnTo>
                <a:lnTo>
                  <a:pt x="13051406" y="16301768"/>
                </a:lnTo>
                <a:lnTo>
                  <a:pt x="0" y="16301767"/>
                </a:lnTo>
                <a:close/>
              </a:path>
            </a:pathLst>
          </a:custGeom>
        </p:spPr>
      </p:pic>
      <p:sp>
        <p:nvSpPr>
          <p:cNvPr id="2" name="Title 1"/>
          <p:cNvSpPr>
            <a:spLocks noGrp="1"/>
          </p:cNvSpPr>
          <p:nvPr>
            <p:ph type="title"/>
          </p:nvPr>
        </p:nvSpPr>
        <p:spPr>
          <a:xfrm>
            <a:off x="334963" y="2964672"/>
            <a:ext cx="11522848" cy="716649"/>
          </a:xfrm>
        </p:spPr>
        <p:txBody>
          <a:bodyPr anchor="ctr" anchorCtr="0"/>
          <a:lstStyle>
            <a:lvl1pPr algn="ctr">
              <a:lnSpc>
                <a:spcPct val="90000"/>
              </a:lnSpc>
              <a:defRPr sz="5190" b="0" i="0" spc="-10" baseline="0">
                <a:solidFill>
                  <a:schemeClr val="tx2"/>
                </a:solidFill>
                <a:latin typeface="TID UI" panose="02000503000000020004" pitchFamily="2" charset="0"/>
              </a:defRPr>
            </a:lvl1pPr>
          </a:lstStyle>
          <a:p>
            <a:r>
              <a:rPr lang="nb-NO"/>
              <a:t>Klikk for å redigere tittelstil</a:t>
            </a:r>
            <a:endParaRPr lang="nb-NO" dirty="0"/>
          </a:p>
        </p:txBody>
      </p:sp>
      <p:sp>
        <p:nvSpPr>
          <p:cNvPr id="4" name="Plassholder for lysbildenummer 10">
            <a:extLst>
              <a:ext uri="{FF2B5EF4-FFF2-40B4-BE49-F238E27FC236}">
                <a16:creationId xmlns:a16="http://schemas.microsoft.com/office/drawing/2014/main" id="{1E46A2B9-BE73-1718-BBBE-3E6A45DE8898}"/>
              </a:ext>
            </a:extLst>
          </p:cNvPr>
          <p:cNvSpPr>
            <a:spLocks noGrp="1"/>
          </p:cNvSpPr>
          <p:nvPr>
            <p:ph type="sldNum" sz="quarter" idx="19"/>
          </p:nvPr>
        </p:nvSpPr>
        <p:spPr>
          <a:xfrm>
            <a:off x="11318117" y="288587"/>
            <a:ext cx="546043" cy="190618"/>
          </a:xfrm>
        </p:spPr>
        <p:txBody>
          <a:bodyPr wrap="square" anchor="b" anchorCtr="0">
            <a:noAutofit/>
          </a:bodyPr>
          <a:lstStyle>
            <a:lvl1pPr algn="r">
              <a:defRPr b="0" i="0">
                <a:solidFill>
                  <a:schemeClr val="tx2"/>
                </a:solidFill>
                <a:latin typeface="TID UI" panose="02000503000000020004" pitchFamily="2" charset="0"/>
              </a:defRPr>
            </a:lvl1pPr>
          </a:lstStyle>
          <a:p>
            <a:fld id="{6D65A19B-F501-47C9-98E5-3946BFE4C503}" type="slidenum">
              <a:rPr lang="nb-NO" smtClean="0"/>
              <a:pPr/>
              <a:t>‹#›</a:t>
            </a:fld>
            <a:endParaRPr lang="nb-NO" dirty="0"/>
          </a:p>
        </p:txBody>
      </p:sp>
      <p:pic>
        <p:nvPicPr>
          <p:cNvPr id="6" name="Grafikk 5">
            <a:extLst>
              <a:ext uri="{FF2B5EF4-FFF2-40B4-BE49-F238E27FC236}">
                <a16:creationId xmlns:a16="http://schemas.microsoft.com/office/drawing/2014/main" id="{9258E6D3-7D36-FF9C-522F-E98D6A518A1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63151" y="6166789"/>
            <a:ext cx="394658" cy="339491"/>
          </a:xfrm>
          <a:prstGeom prst="rect">
            <a:avLst/>
          </a:prstGeom>
        </p:spPr>
      </p:pic>
    </p:spTree>
    <p:extLst>
      <p:ext uri="{BB962C8B-B14F-4D97-AF65-F5344CB8AC3E}">
        <p14:creationId xmlns:p14="http://schemas.microsoft.com/office/powerpoint/2010/main" val="2380703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Kapittelslide - Lys blå">
    <p:bg>
      <p:bgPr>
        <a:solidFill>
          <a:srgbClr val="E1F4FF"/>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A9C060EE-5E5C-B553-29CA-C1F8F0851878}"/>
              </a:ext>
              <a:ext uri="{C183D7F6-B498-43B3-948B-1728B52AA6E4}">
                <adec:decorative xmlns:adec="http://schemas.microsoft.com/office/drawing/2017/decorative" val="1"/>
              </a:ext>
            </a:extLst>
          </p:cNvPr>
          <p:cNvPicPr>
            <a:picLocks noChangeAspect="1"/>
          </p:cNvPicPr>
          <p:nvPr userDrawn="1"/>
        </p:nvPicPr>
        <p:blipFill>
          <a:blip r:embed="rId2">
            <a:alphaModFix amt="30000"/>
          </a:blip>
          <a:srcRect l="1664" r="44379" b="12136"/>
          <a:stretch>
            <a:fillRect/>
          </a:stretch>
        </p:blipFill>
        <p:spPr>
          <a:xfrm rot="4497496">
            <a:off x="-1363604" y="2671"/>
            <a:ext cx="8566557" cy="7299310"/>
          </a:xfrm>
          <a:custGeom>
            <a:avLst/>
            <a:gdLst>
              <a:gd name="connsiteX0" fmla="*/ 0 w 17168881"/>
              <a:gd name="connsiteY0" fmla="*/ 11038060 h 14597670"/>
              <a:gd name="connsiteX1" fmla="*/ 2966258 w 17168881"/>
              <a:gd name="connsiteY1" fmla="*/ 0 h 14597670"/>
              <a:gd name="connsiteX2" fmla="*/ 17168881 w 17168881"/>
              <a:gd name="connsiteY2" fmla="*/ 1 h 14597670"/>
              <a:gd name="connsiteX3" fmla="*/ 13246049 w 17168881"/>
              <a:gd name="connsiteY3" fmla="*/ 14597670 h 14597670"/>
            </a:gdLst>
            <a:ahLst/>
            <a:cxnLst>
              <a:cxn ang="0">
                <a:pos x="connsiteX0" y="connsiteY0"/>
              </a:cxn>
              <a:cxn ang="0">
                <a:pos x="connsiteX1" y="connsiteY1"/>
              </a:cxn>
              <a:cxn ang="0">
                <a:pos x="connsiteX2" y="connsiteY2"/>
              </a:cxn>
              <a:cxn ang="0">
                <a:pos x="connsiteX3" y="connsiteY3"/>
              </a:cxn>
            </a:cxnLst>
            <a:rect l="l" t="t" r="r" b="b"/>
            <a:pathLst>
              <a:path w="17168881" h="14597670">
                <a:moveTo>
                  <a:pt x="0" y="11038060"/>
                </a:moveTo>
                <a:lnTo>
                  <a:pt x="2966258" y="0"/>
                </a:lnTo>
                <a:lnTo>
                  <a:pt x="17168881" y="1"/>
                </a:lnTo>
                <a:lnTo>
                  <a:pt x="13246049" y="14597670"/>
                </a:lnTo>
                <a:close/>
              </a:path>
            </a:pathLst>
          </a:custGeom>
        </p:spPr>
      </p:pic>
      <p:sp>
        <p:nvSpPr>
          <p:cNvPr id="2" name="Title 1"/>
          <p:cNvSpPr>
            <a:spLocks noGrp="1"/>
          </p:cNvSpPr>
          <p:nvPr>
            <p:ph type="title"/>
          </p:nvPr>
        </p:nvSpPr>
        <p:spPr>
          <a:xfrm>
            <a:off x="334963" y="2964672"/>
            <a:ext cx="11522848" cy="716649"/>
          </a:xfrm>
        </p:spPr>
        <p:txBody>
          <a:bodyPr anchor="ctr" anchorCtr="0"/>
          <a:lstStyle>
            <a:lvl1pPr algn="ctr">
              <a:lnSpc>
                <a:spcPct val="90000"/>
              </a:lnSpc>
              <a:defRPr sz="5190" b="0" i="0" spc="-10" baseline="0">
                <a:solidFill>
                  <a:schemeClr val="tx2"/>
                </a:solidFill>
                <a:latin typeface="TID UI" panose="02000503000000020004" pitchFamily="2" charset="0"/>
              </a:defRPr>
            </a:lvl1pPr>
          </a:lstStyle>
          <a:p>
            <a:r>
              <a:rPr lang="nb-NO"/>
              <a:t>Klikk for å redigere tittelstil</a:t>
            </a:r>
            <a:endParaRPr lang="nb-NO" dirty="0"/>
          </a:p>
        </p:txBody>
      </p:sp>
      <p:sp>
        <p:nvSpPr>
          <p:cNvPr id="4" name="Plassholder for lysbildenummer 10">
            <a:extLst>
              <a:ext uri="{FF2B5EF4-FFF2-40B4-BE49-F238E27FC236}">
                <a16:creationId xmlns:a16="http://schemas.microsoft.com/office/drawing/2014/main" id="{1E46A2B9-BE73-1718-BBBE-3E6A45DE8898}"/>
              </a:ext>
            </a:extLst>
          </p:cNvPr>
          <p:cNvSpPr>
            <a:spLocks noGrp="1"/>
          </p:cNvSpPr>
          <p:nvPr>
            <p:ph type="sldNum" sz="quarter" idx="19"/>
          </p:nvPr>
        </p:nvSpPr>
        <p:spPr>
          <a:xfrm>
            <a:off x="11318117" y="288587"/>
            <a:ext cx="546043" cy="190618"/>
          </a:xfrm>
        </p:spPr>
        <p:txBody>
          <a:bodyPr wrap="square" anchor="b" anchorCtr="0">
            <a:noAutofit/>
          </a:bodyPr>
          <a:lstStyle>
            <a:lvl1pPr algn="r">
              <a:defRPr b="0" i="0">
                <a:solidFill>
                  <a:schemeClr val="tx2"/>
                </a:solidFill>
                <a:latin typeface="TID UI" panose="02000503000000020004" pitchFamily="2" charset="0"/>
              </a:defRPr>
            </a:lvl1pPr>
          </a:lstStyle>
          <a:p>
            <a:fld id="{6D65A19B-F501-47C9-98E5-3946BFE4C503}" type="slidenum">
              <a:rPr lang="nb-NO" smtClean="0"/>
              <a:pPr/>
              <a:t>‹#›</a:t>
            </a:fld>
            <a:endParaRPr lang="nb-NO" dirty="0"/>
          </a:p>
        </p:txBody>
      </p:sp>
      <p:pic>
        <p:nvPicPr>
          <p:cNvPr id="6" name="Grafikk 5">
            <a:extLst>
              <a:ext uri="{FF2B5EF4-FFF2-40B4-BE49-F238E27FC236}">
                <a16:creationId xmlns:a16="http://schemas.microsoft.com/office/drawing/2014/main" id="{8ACB97FF-F3EF-CB35-AF8B-DC31BACADD2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63151" y="6166789"/>
            <a:ext cx="394658" cy="339491"/>
          </a:xfrm>
          <a:prstGeom prst="rect">
            <a:avLst/>
          </a:prstGeom>
        </p:spPr>
      </p:pic>
    </p:spTree>
    <p:extLst>
      <p:ext uri="{BB962C8B-B14F-4D97-AF65-F5344CB8AC3E}">
        <p14:creationId xmlns:p14="http://schemas.microsoft.com/office/powerpoint/2010/main" val="2369621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ngress - blå">
    <p:bg>
      <p:bgPr>
        <a:solidFill>
          <a:srgbClr val="1B1F4A"/>
        </a:solidFill>
        <a:effectLst/>
      </p:bgPr>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AE66BBEC-6597-2F0C-014A-297E33E23E2C}"/>
              </a:ext>
              <a:ext uri="{C183D7F6-B498-43B3-948B-1728B52AA6E4}">
                <adec:decorative xmlns:adec="http://schemas.microsoft.com/office/drawing/2017/decorative" val="1"/>
              </a:ext>
            </a:extLst>
          </p:cNvPr>
          <p:cNvPicPr>
            <a:picLocks noChangeAspect="1"/>
          </p:cNvPicPr>
          <p:nvPr userDrawn="1"/>
        </p:nvPicPr>
        <p:blipFill>
          <a:blip r:embed="rId2">
            <a:alphaModFix amt="15000"/>
          </a:blip>
          <a:srcRect l="34982" b="5244"/>
          <a:stretch>
            <a:fillRect/>
          </a:stretch>
        </p:blipFill>
        <p:spPr>
          <a:xfrm rot="7702695">
            <a:off x="7918022" y="-2936901"/>
            <a:ext cx="3954959" cy="7289138"/>
          </a:xfrm>
          <a:custGeom>
            <a:avLst/>
            <a:gdLst>
              <a:gd name="connsiteX0" fmla="*/ 7926430 w 7926430"/>
              <a:gd name="connsiteY0" fmla="*/ 14577328 h 14577328"/>
              <a:gd name="connsiteX1" fmla="*/ 0 w 7926430"/>
              <a:gd name="connsiteY1" fmla="*/ 4568859 h 14577328"/>
              <a:gd name="connsiteX2" fmla="*/ 5768963 w 7926430"/>
              <a:gd name="connsiteY2" fmla="*/ 0 h 14577328"/>
              <a:gd name="connsiteX3" fmla="*/ 7926430 w 7926430"/>
              <a:gd name="connsiteY3" fmla="*/ 0 h 14577328"/>
            </a:gdLst>
            <a:ahLst/>
            <a:cxnLst>
              <a:cxn ang="0">
                <a:pos x="connsiteX0" y="connsiteY0"/>
              </a:cxn>
              <a:cxn ang="0">
                <a:pos x="connsiteX1" y="connsiteY1"/>
              </a:cxn>
              <a:cxn ang="0">
                <a:pos x="connsiteX2" y="connsiteY2"/>
              </a:cxn>
              <a:cxn ang="0">
                <a:pos x="connsiteX3" y="connsiteY3"/>
              </a:cxn>
            </a:cxnLst>
            <a:rect l="l" t="t" r="r" b="b"/>
            <a:pathLst>
              <a:path w="7926430" h="14577328">
                <a:moveTo>
                  <a:pt x="7926430" y="14577328"/>
                </a:moveTo>
                <a:lnTo>
                  <a:pt x="0" y="4568859"/>
                </a:lnTo>
                <a:lnTo>
                  <a:pt x="5768963" y="0"/>
                </a:lnTo>
                <a:lnTo>
                  <a:pt x="7926430" y="0"/>
                </a:lnTo>
                <a:close/>
              </a:path>
            </a:pathLst>
          </a:custGeom>
        </p:spPr>
      </p:pic>
      <p:sp>
        <p:nvSpPr>
          <p:cNvPr id="4" name="Plassholder for lysbildenummer 10">
            <a:extLst>
              <a:ext uri="{FF2B5EF4-FFF2-40B4-BE49-F238E27FC236}">
                <a16:creationId xmlns:a16="http://schemas.microsoft.com/office/drawing/2014/main" id="{1E46A2B9-BE73-1718-BBBE-3E6A45DE8898}"/>
              </a:ext>
            </a:extLst>
          </p:cNvPr>
          <p:cNvSpPr>
            <a:spLocks noGrp="1"/>
          </p:cNvSpPr>
          <p:nvPr>
            <p:ph type="sldNum" sz="quarter" idx="19"/>
          </p:nvPr>
        </p:nvSpPr>
        <p:spPr>
          <a:xfrm>
            <a:off x="11318117" y="333660"/>
            <a:ext cx="546043" cy="190618"/>
          </a:xfrm>
        </p:spPr>
        <p:txBody>
          <a:bodyPr wrap="square" anchor="b" anchorCtr="0">
            <a:noAutofit/>
          </a:bodyPr>
          <a:lstStyle>
            <a:lvl1pPr algn="r">
              <a:defRPr b="0" i="0">
                <a:solidFill>
                  <a:schemeClr val="bg1"/>
                </a:solidFill>
                <a:latin typeface="TID UI" panose="02000503000000020004" pitchFamily="2" charset="0"/>
              </a:defRPr>
            </a:lvl1pPr>
          </a:lstStyle>
          <a:p>
            <a:fld id="{6D65A19B-F501-47C9-98E5-3946BFE4C503}" type="slidenum">
              <a:rPr lang="nb-NO" smtClean="0"/>
              <a:pPr/>
              <a:t>‹#›</a:t>
            </a:fld>
            <a:endParaRPr lang="nb-NO" dirty="0"/>
          </a:p>
        </p:txBody>
      </p:sp>
      <p:pic>
        <p:nvPicPr>
          <p:cNvPr id="13" name="Grafikk 12">
            <a:extLst>
              <a:ext uri="{FF2B5EF4-FFF2-40B4-BE49-F238E27FC236}">
                <a16:creationId xmlns:a16="http://schemas.microsoft.com/office/drawing/2014/main" id="{B268CA55-A5E1-4834-224C-3FCACDA7EE8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70995" y="6160452"/>
            <a:ext cx="392390" cy="339491"/>
          </a:xfrm>
          <a:prstGeom prst="rect">
            <a:avLst/>
          </a:prstGeom>
        </p:spPr>
      </p:pic>
      <p:sp>
        <p:nvSpPr>
          <p:cNvPr id="5" name="Tittel 9">
            <a:extLst>
              <a:ext uri="{FF2B5EF4-FFF2-40B4-BE49-F238E27FC236}">
                <a16:creationId xmlns:a16="http://schemas.microsoft.com/office/drawing/2014/main" id="{788710C9-1969-4324-AF07-9E87278E87BF}"/>
              </a:ext>
            </a:extLst>
          </p:cNvPr>
          <p:cNvSpPr>
            <a:spLocks noGrp="1"/>
          </p:cNvSpPr>
          <p:nvPr>
            <p:ph type="title"/>
          </p:nvPr>
        </p:nvSpPr>
        <p:spPr>
          <a:xfrm>
            <a:off x="674314" y="1888365"/>
            <a:ext cx="8433766" cy="522130"/>
          </a:xfrm>
        </p:spPr>
        <p:txBody>
          <a:bodyPr anchor="t" anchorCtr="0">
            <a:noAutofit/>
          </a:bodyPr>
          <a:lstStyle>
            <a:lvl1pPr>
              <a:lnSpc>
                <a:spcPct val="85000"/>
              </a:lnSpc>
              <a:defRPr>
                <a:solidFill>
                  <a:srgbClr val="B7C1FC"/>
                </a:solidFill>
              </a:defRPr>
            </a:lvl1pPr>
          </a:lstStyle>
          <a:p>
            <a:pPr algn="l"/>
            <a:r>
              <a:rPr lang="nb-NO" sz="3992"/>
              <a:t>Klikk for å redigere tittelstil</a:t>
            </a:r>
            <a:endParaRPr lang="nb-NO" sz="3992" dirty="0"/>
          </a:p>
        </p:txBody>
      </p:sp>
      <p:sp>
        <p:nvSpPr>
          <p:cNvPr id="9" name="Plassholder for tekst 8">
            <a:extLst>
              <a:ext uri="{FF2B5EF4-FFF2-40B4-BE49-F238E27FC236}">
                <a16:creationId xmlns:a16="http://schemas.microsoft.com/office/drawing/2014/main" id="{EA32EE54-F0E9-83BF-BD9C-3C1D8462A148}"/>
              </a:ext>
            </a:extLst>
          </p:cNvPr>
          <p:cNvSpPr>
            <a:spLocks noGrp="1"/>
          </p:cNvSpPr>
          <p:nvPr>
            <p:ph type="body" sz="quarter" idx="20"/>
          </p:nvPr>
        </p:nvSpPr>
        <p:spPr>
          <a:xfrm>
            <a:off x="658855" y="2670007"/>
            <a:ext cx="8449225" cy="3829936"/>
          </a:xfrm>
        </p:spPr>
        <p:txBody>
          <a:bodyPr>
            <a:normAutofit/>
          </a:bodyPr>
          <a:lstStyle>
            <a:lvl1pPr marL="0" indent="0">
              <a:lnSpc>
                <a:spcPct val="130000"/>
              </a:lnSpc>
              <a:buNone/>
              <a:tabLst/>
              <a:defRPr sz="1796" b="0" i="0">
                <a:solidFill>
                  <a:schemeClr val="bg1"/>
                </a:solidFill>
                <a:latin typeface="TID UI" panose="02000503000000020004" pitchFamily="2" charset="0"/>
              </a:defRPr>
            </a:lvl1pPr>
          </a:lstStyle>
          <a:p>
            <a:pPr lvl="0"/>
            <a:r>
              <a:rPr lang="nb-NO"/>
              <a:t>Klikk for å redigere tekststiler i malen</a:t>
            </a:r>
          </a:p>
        </p:txBody>
      </p:sp>
      <p:sp>
        <p:nvSpPr>
          <p:cNvPr id="11" name="Plassholder for tekst 10">
            <a:extLst>
              <a:ext uri="{FF2B5EF4-FFF2-40B4-BE49-F238E27FC236}">
                <a16:creationId xmlns:a16="http://schemas.microsoft.com/office/drawing/2014/main" id="{FCFAE3FD-55EB-32F0-C307-982316D7480C}"/>
              </a:ext>
            </a:extLst>
          </p:cNvPr>
          <p:cNvSpPr>
            <a:spLocks noGrp="1"/>
          </p:cNvSpPr>
          <p:nvPr>
            <p:ph type="body" sz="quarter" idx="21" hasCustomPrompt="1"/>
          </p:nvPr>
        </p:nvSpPr>
        <p:spPr>
          <a:xfrm>
            <a:off x="658855" y="1251457"/>
            <a:ext cx="8449225" cy="491892"/>
          </a:xfrm>
        </p:spPr>
        <p:txBody>
          <a:bodyPr>
            <a:noAutofit/>
          </a:bodyPr>
          <a:lstStyle>
            <a:lvl1pPr marL="0" indent="0">
              <a:lnSpc>
                <a:spcPct val="130000"/>
              </a:lnSpc>
              <a:buNone/>
              <a:defRPr sz="1996" b="0" i="0">
                <a:solidFill>
                  <a:schemeClr val="bg1"/>
                </a:solidFill>
                <a:latin typeface="TID UI" panose="02000503000000020004" pitchFamily="2" charset="0"/>
              </a:defRPr>
            </a:lvl1pPr>
            <a:lvl2pPr marL="224550" indent="0">
              <a:buNone/>
              <a:defRPr sz="1597">
                <a:solidFill>
                  <a:schemeClr val="bg1"/>
                </a:solidFill>
              </a:defRPr>
            </a:lvl2pPr>
            <a:lvl3pPr marL="449100" indent="0">
              <a:buNone/>
              <a:defRPr sz="1597">
                <a:solidFill>
                  <a:schemeClr val="bg1"/>
                </a:solidFill>
              </a:defRPr>
            </a:lvl3pPr>
            <a:lvl4pPr marL="673650" indent="0">
              <a:buNone/>
              <a:defRPr sz="1597">
                <a:solidFill>
                  <a:schemeClr val="bg1"/>
                </a:solidFill>
              </a:defRPr>
            </a:lvl4pPr>
            <a:lvl5pPr marL="898200" indent="0">
              <a:buNone/>
              <a:defRPr sz="1597">
                <a:solidFill>
                  <a:schemeClr val="bg1"/>
                </a:solidFill>
              </a:defRPr>
            </a:lvl5pPr>
          </a:lstStyle>
          <a:p>
            <a:pPr lvl="0"/>
            <a:r>
              <a:rPr lang="nb-NO" dirty="0"/>
              <a:t>En kort ingress her</a:t>
            </a:r>
          </a:p>
        </p:txBody>
      </p:sp>
    </p:spTree>
    <p:extLst>
      <p:ext uri="{BB962C8B-B14F-4D97-AF65-F5344CB8AC3E}">
        <p14:creationId xmlns:p14="http://schemas.microsoft.com/office/powerpoint/2010/main" val="1426801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theme" Target="../theme/theme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image" Target="../media/image28.emf"/><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oleObject" Target="../embeddings/oleObject1.bin"/><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oolsToo_Slide" descr="ToolsToo_Slide">
            <a:extLst>
              <a:ext uri="{FF2B5EF4-FFF2-40B4-BE49-F238E27FC236}">
                <a16:creationId xmlns:a16="http://schemas.microsoft.com/office/drawing/2014/main" id="{7595E95E-9263-1B09-3B2B-5FC3A9E42F3E}"/>
              </a:ext>
            </a:extLst>
          </p:cNvPr>
          <p:cNvSpPr/>
          <p:nvPr userDrawn="1"/>
        </p:nvSpPr>
        <p:spPr>
          <a:xfrm>
            <a:off x="0" y="0"/>
            <a:ext cx="12192000" cy="684371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625" tIns="22812" rIns="45625" bIns="22812" numCol="1" spcCol="0" rtlCol="0" fromWordArt="0" anchor="ctr" anchorCtr="0" forceAA="0" compatLnSpc="1">
            <a:prstTxWarp prst="textNoShape">
              <a:avLst/>
            </a:prstTxWarp>
            <a:noAutofit/>
          </a:bodyPr>
          <a:lstStyle/>
          <a:p>
            <a:pPr algn="ctr"/>
            <a:endParaRPr lang="nb-NO" sz="449"/>
          </a:p>
        </p:txBody>
      </p:sp>
      <p:sp>
        <p:nvSpPr>
          <p:cNvPr id="2" name="Title Placeholder 1"/>
          <p:cNvSpPr>
            <a:spLocks noGrp="1"/>
          </p:cNvSpPr>
          <p:nvPr>
            <p:ph type="title"/>
          </p:nvPr>
        </p:nvSpPr>
        <p:spPr>
          <a:xfrm>
            <a:off x="658855" y="1213519"/>
            <a:ext cx="11194480" cy="491417"/>
          </a:xfrm>
          <a:prstGeom prst="rect">
            <a:avLst/>
          </a:prstGeom>
        </p:spPr>
        <p:txBody>
          <a:bodyPr vert="horz" wrap="square" lIns="0" tIns="0" rIns="0" bIns="0" rtlCol="0" anchor="b" anchorCtr="0">
            <a:noAutofit/>
          </a:bodyPr>
          <a:lstStyle/>
          <a:p>
            <a:endParaRPr lang="nb-NO" dirty="0"/>
          </a:p>
        </p:txBody>
      </p:sp>
      <p:sp>
        <p:nvSpPr>
          <p:cNvPr id="3" name="Text Placeholder 2"/>
          <p:cNvSpPr>
            <a:spLocks noGrp="1"/>
          </p:cNvSpPr>
          <p:nvPr>
            <p:ph type="body" idx="1"/>
          </p:nvPr>
        </p:nvSpPr>
        <p:spPr>
          <a:xfrm>
            <a:off x="658855" y="2176002"/>
            <a:ext cx="11194480" cy="4323941"/>
          </a:xfrm>
          <a:prstGeom prst="rect">
            <a:avLst/>
          </a:prstGeom>
        </p:spPr>
        <p:txBody>
          <a:bodyPr vert="horz" lIns="0" tIns="0" rIns="0" bIns="0" rtlCol="0">
            <a:normAutofit/>
          </a:body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Plassholder for lysbildenummer 7">
            <a:extLst>
              <a:ext uri="{FF2B5EF4-FFF2-40B4-BE49-F238E27FC236}">
                <a16:creationId xmlns:a16="http://schemas.microsoft.com/office/drawing/2014/main" id="{A50CEB8A-2F21-4A4D-B437-95739152A0F1}"/>
              </a:ext>
            </a:extLst>
          </p:cNvPr>
          <p:cNvSpPr>
            <a:spLocks noGrp="1"/>
          </p:cNvSpPr>
          <p:nvPr>
            <p:ph type="sldNum" sz="quarter" idx="4"/>
          </p:nvPr>
        </p:nvSpPr>
        <p:spPr>
          <a:xfrm>
            <a:off x="9120781" y="336408"/>
            <a:ext cx="2743379" cy="184281"/>
          </a:xfrm>
          <a:prstGeom prst="rect">
            <a:avLst/>
          </a:prstGeom>
        </p:spPr>
        <p:txBody>
          <a:bodyPr vert="horz" lIns="0" tIns="0" rIns="0" bIns="0" rtlCol="0" anchor="ctr">
            <a:normAutofit/>
          </a:bodyPr>
          <a:lstStyle>
            <a:lvl1pPr algn="r">
              <a:defRPr sz="1198" b="0" i="0">
                <a:solidFill>
                  <a:srgbClr val="6D7196"/>
                </a:solidFill>
                <a:latin typeface="TID UI" panose="02000503000000020004" pitchFamily="2" charset="0"/>
              </a:defRPr>
            </a:lvl1pPr>
          </a:lstStyle>
          <a:p>
            <a:fld id="{A88D26A2-7148-442F-8F36-8B5BCA08B80B}" type="slidenum">
              <a:rPr lang="nb-NO" smtClean="0"/>
              <a:pPr/>
              <a:t>‹#›</a:t>
            </a:fld>
            <a:endParaRPr lang="nb-NO" dirty="0"/>
          </a:p>
        </p:txBody>
      </p:sp>
    </p:spTree>
    <p:extLst>
      <p:ext uri="{BB962C8B-B14F-4D97-AF65-F5344CB8AC3E}">
        <p14:creationId xmlns:p14="http://schemas.microsoft.com/office/powerpoint/2010/main" val="2341814015"/>
      </p:ext>
    </p:extLst>
  </p:cSld>
  <p:clrMap bg1="lt1" tx1="dk1" bg2="lt2" tx2="dk2" accent1="accent1" accent2="accent2" accent3="accent3" accent4="accent4" accent5="accent5" accent6="accent6" hlink="hlink" folHlink="folHlink"/>
  <p:sldLayoutIdLst>
    <p:sldLayoutId id="2147483808" r:id="rId1"/>
    <p:sldLayoutId id="2147483707" r:id="rId2"/>
    <p:sldLayoutId id="2147483661" r:id="rId3"/>
    <p:sldLayoutId id="2147483775" r:id="rId4"/>
    <p:sldLayoutId id="2147483711" r:id="rId5"/>
    <p:sldLayoutId id="2147483680" r:id="rId6"/>
    <p:sldLayoutId id="2147483807" r:id="rId7"/>
    <p:sldLayoutId id="2147483805" r:id="rId8"/>
    <p:sldLayoutId id="2147483826" r:id="rId9"/>
    <p:sldLayoutId id="2147483885" r:id="rId10"/>
    <p:sldLayoutId id="2147483886" r:id="rId11"/>
    <p:sldLayoutId id="2147483913" r:id="rId12"/>
  </p:sldLayoutIdLst>
  <p:hf hdr="0" dt="0"/>
  <p:txStyles>
    <p:titleStyle>
      <a:lvl1pPr algn="l" defTabSz="912526" rtl="0" eaLnBrk="1" latinLnBrk="0" hangingPunct="1">
        <a:lnSpc>
          <a:spcPct val="100000"/>
        </a:lnSpc>
        <a:spcBef>
          <a:spcPct val="0"/>
        </a:spcBef>
        <a:buNone/>
        <a:defRPr sz="3200" kern="1200">
          <a:solidFill>
            <a:schemeClr val="tx2"/>
          </a:solidFill>
          <a:latin typeface="+mj-lt"/>
          <a:ea typeface="TID UI Semi Bold" panose="02000703000000020004" pitchFamily="50" charset="0"/>
          <a:cs typeface="TID UI Semi Bold" panose="02000703000000020004" pitchFamily="50" charset="0"/>
        </a:defRPr>
      </a:lvl1pPr>
    </p:titleStyle>
    <p:bodyStyle>
      <a:lvl1pPr marL="224550" indent="-224550" algn="l" defTabSz="912526" rtl="0" eaLnBrk="1" latinLnBrk="0" hangingPunct="1">
        <a:lnSpc>
          <a:spcPct val="120000"/>
        </a:lnSpc>
        <a:spcBef>
          <a:spcPts val="0"/>
        </a:spcBef>
        <a:buFont typeface="TID UI" panose="020B0604020202020204" pitchFamily="34" charset="0"/>
        <a:buChar char="•"/>
        <a:defRPr sz="2395" b="0" i="0" kern="1200">
          <a:solidFill>
            <a:schemeClr val="tx2"/>
          </a:solidFill>
          <a:latin typeface="TID UI" panose="02000503000000020004" pitchFamily="2" charset="0"/>
          <a:ea typeface="+mn-ea"/>
          <a:cs typeface="+mn-cs"/>
        </a:defRPr>
      </a:lvl1pPr>
      <a:lvl2pPr marL="449100" indent="-224550" algn="l" defTabSz="912526" rtl="0" eaLnBrk="1" latinLnBrk="0" hangingPunct="1">
        <a:lnSpc>
          <a:spcPct val="120000"/>
        </a:lnSpc>
        <a:spcBef>
          <a:spcPts val="0"/>
        </a:spcBef>
        <a:buFont typeface="TID UI" panose="020B0604020202020204" pitchFamily="34" charset="0"/>
        <a:buChar char="-"/>
        <a:defRPr sz="1996" b="0" i="0" kern="1200">
          <a:solidFill>
            <a:schemeClr val="tx2"/>
          </a:solidFill>
          <a:latin typeface="TID UI" panose="02000503000000020004" pitchFamily="2" charset="0"/>
          <a:ea typeface="+mn-ea"/>
          <a:cs typeface="+mn-cs"/>
        </a:defRPr>
      </a:lvl2pPr>
      <a:lvl3pPr marL="673650" indent="-224550" algn="l" defTabSz="912526" rtl="0" eaLnBrk="1" latinLnBrk="0" hangingPunct="1">
        <a:lnSpc>
          <a:spcPct val="120000"/>
        </a:lnSpc>
        <a:spcBef>
          <a:spcPts val="0"/>
        </a:spcBef>
        <a:buFont typeface="TID UI" panose="020B0604020202020204" pitchFamily="34" charset="0"/>
        <a:buChar char="-"/>
        <a:defRPr sz="1597" b="0" i="0" kern="1200">
          <a:solidFill>
            <a:schemeClr val="tx2"/>
          </a:solidFill>
          <a:latin typeface="TID UI" panose="02000503000000020004" pitchFamily="2" charset="0"/>
          <a:ea typeface="+mn-ea"/>
          <a:cs typeface="+mn-cs"/>
        </a:defRPr>
      </a:lvl3pPr>
      <a:lvl4pPr marL="898200" indent="-224550" algn="l" defTabSz="912526" rtl="0" eaLnBrk="1" latinLnBrk="0" hangingPunct="1">
        <a:lnSpc>
          <a:spcPct val="120000"/>
        </a:lnSpc>
        <a:spcBef>
          <a:spcPts val="0"/>
        </a:spcBef>
        <a:buFont typeface="TID UI" panose="020B0604020202020204" pitchFamily="34" charset="0"/>
        <a:buChar char="-"/>
        <a:defRPr sz="1397" b="0" i="0" kern="1200">
          <a:solidFill>
            <a:schemeClr val="tx2"/>
          </a:solidFill>
          <a:latin typeface="TID UI" panose="02000503000000020004" pitchFamily="2" charset="0"/>
          <a:ea typeface="+mn-ea"/>
          <a:cs typeface="+mn-cs"/>
        </a:defRPr>
      </a:lvl4pPr>
      <a:lvl5pPr marL="1122750" indent="-224550" algn="l" defTabSz="912526" rtl="0" eaLnBrk="1" latinLnBrk="0" hangingPunct="1">
        <a:lnSpc>
          <a:spcPct val="120000"/>
        </a:lnSpc>
        <a:spcBef>
          <a:spcPts val="0"/>
        </a:spcBef>
        <a:buFont typeface="TID UI" panose="020B0604020202020204" pitchFamily="34" charset="0"/>
        <a:buChar char="-"/>
        <a:defRPr sz="1198" b="0" i="0" kern="1200">
          <a:solidFill>
            <a:schemeClr val="tx2"/>
          </a:solidFill>
          <a:latin typeface="TID UI" panose="02000503000000020004" pitchFamily="2" charset="0"/>
          <a:ea typeface="+mn-ea"/>
          <a:cs typeface="+mn-cs"/>
        </a:defRPr>
      </a:lvl5pPr>
      <a:lvl6pPr marL="2509446" indent="-228131" algn="l" defTabSz="912526" rtl="0" eaLnBrk="1" latinLnBrk="0" hangingPunct="1">
        <a:lnSpc>
          <a:spcPct val="90000"/>
        </a:lnSpc>
        <a:spcBef>
          <a:spcPts val="499"/>
        </a:spcBef>
        <a:buFont typeface="TID UI" panose="020B0604020202020204" pitchFamily="34" charset="0"/>
        <a:buChar char="•"/>
        <a:defRPr sz="1796" kern="1200">
          <a:solidFill>
            <a:schemeClr val="tx1"/>
          </a:solidFill>
          <a:latin typeface="+mn-lt"/>
          <a:ea typeface="+mn-ea"/>
          <a:cs typeface="+mn-cs"/>
        </a:defRPr>
      </a:lvl6pPr>
      <a:lvl7pPr marL="2965708" indent="-228131" algn="l" defTabSz="912526" rtl="0" eaLnBrk="1" latinLnBrk="0" hangingPunct="1">
        <a:lnSpc>
          <a:spcPct val="90000"/>
        </a:lnSpc>
        <a:spcBef>
          <a:spcPts val="499"/>
        </a:spcBef>
        <a:buFont typeface="TID UI" panose="020B0604020202020204" pitchFamily="34" charset="0"/>
        <a:buChar char="•"/>
        <a:defRPr sz="1796" kern="1200">
          <a:solidFill>
            <a:schemeClr val="tx1"/>
          </a:solidFill>
          <a:latin typeface="+mn-lt"/>
          <a:ea typeface="+mn-ea"/>
          <a:cs typeface="+mn-cs"/>
        </a:defRPr>
      </a:lvl7pPr>
      <a:lvl8pPr marL="3421971" indent="-228131" algn="l" defTabSz="912526" rtl="0" eaLnBrk="1" latinLnBrk="0" hangingPunct="1">
        <a:lnSpc>
          <a:spcPct val="90000"/>
        </a:lnSpc>
        <a:spcBef>
          <a:spcPts val="499"/>
        </a:spcBef>
        <a:buFont typeface="TID UI" panose="020B0604020202020204" pitchFamily="34" charset="0"/>
        <a:buChar char="•"/>
        <a:defRPr sz="1796" kern="1200">
          <a:solidFill>
            <a:schemeClr val="tx1"/>
          </a:solidFill>
          <a:latin typeface="+mn-lt"/>
          <a:ea typeface="+mn-ea"/>
          <a:cs typeface="+mn-cs"/>
        </a:defRPr>
      </a:lvl8pPr>
      <a:lvl9pPr marL="3878233" indent="-228131" algn="l" defTabSz="912526" rtl="0" eaLnBrk="1" latinLnBrk="0" hangingPunct="1">
        <a:lnSpc>
          <a:spcPct val="90000"/>
        </a:lnSpc>
        <a:spcBef>
          <a:spcPts val="499"/>
        </a:spcBef>
        <a:buFont typeface="TID UI" panose="020B0604020202020204" pitchFamily="34" charset="0"/>
        <a:buChar char="•"/>
        <a:defRPr sz="1796" kern="1200">
          <a:solidFill>
            <a:schemeClr val="tx1"/>
          </a:solidFill>
          <a:latin typeface="+mn-lt"/>
          <a:ea typeface="+mn-ea"/>
          <a:cs typeface="+mn-cs"/>
        </a:defRPr>
      </a:lvl9pPr>
    </p:bodyStyle>
    <p:otherStyle>
      <a:defPPr>
        <a:defRPr lang="nb-NO"/>
      </a:defPPr>
      <a:lvl1pPr marL="0" algn="l" defTabSz="912526" rtl="0" eaLnBrk="1" latinLnBrk="0" hangingPunct="1">
        <a:defRPr sz="1800" kern="1200">
          <a:solidFill>
            <a:schemeClr val="tx1"/>
          </a:solidFill>
          <a:latin typeface="+mn-lt"/>
          <a:ea typeface="+mn-ea"/>
          <a:cs typeface="+mn-cs"/>
        </a:defRPr>
      </a:lvl1pPr>
      <a:lvl2pPr marL="456263" algn="l" defTabSz="912526" rtl="0" eaLnBrk="1" latinLnBrk="0" hangingPunct="1">
        <a:defRPr sz="1800" kern="1200">
          <a:solidFill>
            <a:schemeClr val="tx1"/>
          </a:solidFill>
          <a:latin typeface="+mn-lt"/>
          <a:ea typeface="+mn-ea"/>
          <a:cs typeface="+mn-cs"/>
        </a:defRPr>
      </a:lvl2pPr>
      <a:lvl3pPr marL="912526" algn="l" defTabSz="912526" rtl="0" eaLnBrk="1" latinLnBrk="0" hangingPunct="1">
        <a:defRPr sz="1800" kern="1200">
          <a:solidFill>
            <a:schemeClr val="tx1"/>
          </a:solidFill>
          <a:latin typeface="+mn-lt"/>
          <a:ea typeface="+mn-ea"/>
          <a:cs typeface="+mn-cs"/>
        </a:defRPr>
      </a:lvl3pPr>
      <a:lvl4pPr marL="1368788" algn="l" defTabSz="912526" rtl="0" eaLnBrk="1" latinLnBrk="0" hangingPunct="1">
        <a:defRPr sz="1796" kern="1200">
          <a:solidFill>
            <a:schemeClr val="tx1"/>
          </a:solidFill>
          <a:latin typeface="+mn-lt"/>
          <a:ea typeface="+mn-ea"/>
          <a:cs typeface="+mn-cs"/>
        </a:defRPr>
      </a:lvl4pPr>
      <a:lvl5pPr marL="1825051" algn="l" defTabSz="912526" rtl="0" eaLnBrk="1" latinLnBrk="0" hangingPunct="1">
        <a:defRPr sz="1796" kern="1200">
          <a:solidFill>
            <a:schemeClr val="tx1"/>
          </a:solidFill>
          <a:latin typeface="+mn-lt"/>
          <a:ea typeface="+mn-ea"/>
          <a:cs typeface="+mn-cs"/>
        </a:defRPr>
      </a:lvl5pPr>
      <a:lvl6pPr marL="2281314" algn="l" defTabSz="912526" rtl="0" eaLnBrk="1" latinLnBrk="0" hangingPunct="1">
        <a:defRPr sz="1796" kern="1200">
          <a:solidFill>
            <a:schemeClr val="tx1"/>
          </a:solidFill>
          <a:latin typeface="+mn-lt"/>
          <a:ea typeface="+mn-ea"/>
          <a:cs typeface="+mn-cs"/>
        </a:defRPr>
      </a:lvl6pPr>
      <a:lvl7pPr marL="2737577" algn="l" defTabSz="912526" rtl="0" eaLnBrk="1" latinLnBrk="0" hangingPunct="1">
        <a:defRPr sz="1796" kern="1200">
          <a:solidFill>
            <a:schemeClr val="tx1"/>
          </a:solidFill>
          <a:latin typeface="+mn-lt"/>
          <a:ea typeface="+mn-ea"/>
          <a:cs typeface="+mn-cs"/>
        </a:defRPr>
      </a:lvl7pPr>
      <a:lvl8pPr marL="3193840" algn="l" defTabSz="912526" rtl="0" eaLnBrk="1" latinLnBrk="0" hangingPunct="1">
        <a:defRPr sz="1796" kern="1200">
          <a:solidFill>
            <a:schemeClr val="tx1"/>
          </a:solidFill>
          <a:latin typeface="+mn-lt"/>
          <a:ea typeface="+mn-ea"/>
          <a:cs typeface="+mn-cs"/>
        </a:defRPr>
      </a:lvl8pPr>
      <a:lvl9pPr marL="3650101" algn="l" defTabSz="912526" rtl="0" eaLnBrk="1" latinLnBrk="0" hangingPunct="1">
        <a:defRPr sz="1796"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823" userDrawn="1">
          <p15:clr>
            <a:srgbClr val="F26B43"/>
          </p15:clr>
        </p15:guide>
        <p15:guide id="4" pos="7469" userDrawn="1">
          <p15:clr>
            <a:srgbClr val="F26B43"/>
          </p15:clr>
        </p15:guide>
        <p15:guide id="8" pos="3840" userDrawn="1">
          <p15:clr>
            <a:srgbClr val="F26B43"/>
          </p15:clr>
        </p15:guide>
        <p15:guide id="9" pos="211" userDrawn="1">
          <p15:clr>
            <a:srgbClr val="F26B43"/>
          </p15:clr>
        </p15:guide>
        <p15:guide id="11" orient="horz" pos="2156" userDrawn="1">
          <p15:clr>
            <a:srgbClr val="F26B43"/>
          </p15:clr>
        </p15:guide>
        <p15:guide id="18" userDrawn="1">
          <p15:clr>
            <a:srgbClr val="F26B43"/>
          </p15:clr>
        </p15:guide>
        <p15:guide id="19" pos="7680" userDrawn="1">
          <p15:clr>
            <a:srgbClr val="F26B43"/>
          </p15:clr>
        </p15:guide>
        <p15:guide id="21" orient="horz" pos="232" userDrawn="1">
          <p15:clr>
            <a:srgbClr val="F26B43"/>
          </p15:clr>
        </p15:guide>
        <p15:guide id="22" orient="horz" pos="4098" userDrawn="1">
          <p15:clr>
            <a:srgbClr val="F26B43"/>
          </p15:clr>
        </p15:guide>
        <p15:guide id="27" pos="41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oolsToo_Slide" descr="ToolsToo_Slide">
            <a:extLst>
              <a:ext uri="{FF2B5EF4-FFF2-40B4-BE49-F238E27FC236}">
                <a16:creationId xmlns:a16="http://schemas.microsoft.com/office/drawing/2014/main" id="{7595E95E-9263-1B09-3B2B-5FC3A9E42F3E}"/>
              </a:ext>
            </a:extLst>
          </p:cNvPr>
          <p:cNvSpPr/>
          <p:nvPr userDrawn="1"/>
        </p:nvSpPr>
        <p:spPr>
          <a:xfrm>
            <a:off x="0" y="0"/>
            <a:ext cx="12192000" cy="684371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625" tIns="22812" rIns="45625" bIns="22812" numCol="1" spcCol="0" rtlCol="0" fromWordArt="0" anchor="ctr" anchorCtr="0" forceAA="0" compatLnSpc="1">
            <a:prstTxWarp prst="textNoShape">
              <a:avLst/>
            </a:prstTxWarp>
            <a:noAutofit/>
          </a:bodyPr>
          <a:lstStyle/>
          <a:p>
            <a:pPr algn="ctr"/>
            <a:endParaRPr lang="nb-NO" sz="449"/>
          </a:p>
        </p:txBody>
      </p:sp>
      <p:sp>
        <p:nvSpPr>
          <p:cNvPr id="2" name="Title Placeholder 1"/>
          <p:cNvSpPr>
            <a:spLocks noGrp="1"/>
          </p:cNvSpPr>
          <p:nvPr>
            <p:ph type="title"/>
          </p:nvPr>
        </p:nvSpPr>
        <p:spPr>
          <a:xfrm>
            <a:off x="658855" y="1213519"/>
            <a:ext cx="11194480" cy="491417"/>
          </a:xfrm>
          <a:prstGeom prst="rect">
            <a:avLst/>
          </a:prstGeom>
        </p:spPr>
        <p:txBody>
          <a:bodyPr vert="horz" wrap="square" lIns="0" tIns="0" rIns="0" bIns="0" rtlCol="0" anchor="b" anchorCtr="0">
            <a:noAutofit/>
          </a:bodyPr>
          <a:lstStyle/>
          <a:p>
            <a:endParaRPr lang="nb-NO" dirty="0"/>
          </a:p>
        </p:txBody>
      </p:sp>
      <p:sp>
        <p:nvSpPr>
          <p:cNvPr id="3" name="Text Placeholder 2"/>
          <p:cNvSpPr>
            <a:spLocks noGrp="1"/>
          </p:cNvSpPr>
          <p:nvPr>
            <p:ph type="body" idx="1"/>
          </p:nvPr>
        </p:nvSpPr>
        <p:spPr>
          <a:xfrm>
            <a:off x="658855" y="2176002"/>
            <a:ext cx="11194480" cy="4323941"/>
          </a:xfrm>
          <a:prstGeom prst="rect">
            <a:avLst/>
          </a:prstGeom>
        </p:spPr>
        <p:txBody>
          <a:bodyPr vert="horz" lIns="0" tIns="0" rIns="0" bIns="0" rtlCol="0">
            <a:normAutofit/>
          </a:body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Plassholder for lysbildenummer 7">
            <a:extLst>
              <a:ext uri="{FF2B5EF4-FFF2-40B4-BE49-F238E27FC236}">
                <a16:creationId xmlns:a16="http://schemas.microsoft.com/office/drawing/2014/main" id="{A50CEB8A-2F21-4A4D-B437-95739152A0F1}"/>
              </a:ext>
            </a:extLst>
          </p:cNvPr>
          <p:cNvSpPr>
            <a:spLocks noGrp="1"/>
          </p:cNvSpPr>
          <p:nvPr>
            <p:ph type="sldNum" sz="quarter" idx="4"/>
          </p:nvPr>
        </p:nvSpPr>
        <p:spPr>
          <a:xfrm>
            <a:off x="9120781" y="336408"/>
            <a:ext cx="2743379" cy="184281"/>
          </a:xfrm>
          <a:prstGeom prst="rect">
            <a:avLst/>
          </a:prstGeom>
        </p:spPr>
        <p:txBody>
          <a:bodyPr vert="horz" lIns="0" tIns="0" rIns="0" bIns="0" rtlCol="0" anchor="ctr">
            <a:normAutofit/>
          </a:bodyPr>
          <a:lstStyle>
            <a:lvl1pPr algn="r">
              <a:defRPr sz="1198" b="0" i="0">
                <a:solidFill>
                  <a:srgbClr val="6D7196"/>
                </a:solidFill>
                <a:latin typeface="TID UI" panose="02000503000000020004" pitchFamily="2" charset="0"/>
              </a:defRPr>
            </a:lvl1pPr>
          </a:lstStyle>
          <a:p>
            <a:fld id="{A88D26A2-7148-442F-8F36-8B5BCA08B80B}" type="slidenum">
              <a:rPr lang="nb-NO" smtClean="0"/>
              <a:pPr/>
              <a:t>‹#›</a:t>
            </a:fld>
            <a:endParaRPr lang="nb-NO" dirty="0"/>
          </a:p>
        </p:txBody>
      </p:sp>
    </p:spTree>
    <p:extLst>
      <p:ext uri="{BB962C8B-B14F-4D97-AF65-F5344CB8AC3E}">
        <p14:creationId xmlns:p14="http://schemas.microsoft.com/office/powerpoint/2010/main" val="8593737"/>
      </p:ext>
    </p:extLst>
  </p:cSld>
  <p:clrMap bg1="lt1" tx1="dk1" bg2="lt2" tx2="dk2" accent1="accent1" accent2="accent2" accent3="accent3" accent4="accent4" accent5="accent5" accent6="accent6" hlink="hlink" folHlink="folHlink"/>
  <p:sldLayoutIdLst>
    <p:sldLayoutId id="2147483841" r:id="rId1"/>
    <p:sldLayoutId id="2147483850" r:id="rId2"/>
    <p:sldLayoutId id="2147483838" r:id="rId3"/>
    <p:sldLayoutId id="2147483882" r:id="rId4"/>
    <p:sldLayoutId id="2147483828" r:id="rId5"/>
    <p:sldLayoutId id="2147483883" r:id="rId6"/>
    <p:sldLayoutId id="2147483830" r:id="rId7"/>
    <p:sldLayoutId id="2147483832" r:id="rId8"/>
    <p:sldLayoutId id="2147483835" r:id="rId9"/>
    <p:sldLayoutId id="2147483836" r:id="rId10"/>
    <p:sldLayoutId id="2147483840" r:id="rId11"/>
    <p:sldLayoutId id="2147483879" r:id="rId12"/>
    <p:sldLayoutId id="2147483843" r:id="rId13"/>
    <p:sldLayoutId id="2147483844" r:id="rId14"/>
    <p:sldLayoutId id="2147483846" r:id="rId15"/>
    <p:sldLayoutId id="2147483847" r:id="rId16"/>
    <p:sldLayoutId id="2147483851" r:id="rId17"/>
    <p:sldLayoutId id="2147483870" r:id="rId18"/>
    <p:sldLayoutId id="2147483854" r:id="rId19"/>
    <p:sldLayoutId id="2147483881" r:id="rId20"/>
    <p:sldLayoutId id="2147483855" r:id="rId21"/>
    <p:sldLayoutId id="2147483914" r:id="rId22"/>
    <p:sldLayoutId id="2147483915" r:id="rId23"/>
  </p:sldLayoutIdLst>
  <p:hf hdr="0" dt="0"/>
  <p:txStyles>
    <p:titleStyle>
      <a:lvl1pPr algn="l" defTabSz="912526" rtl="0" eaLnBrk="1" latinLnBrk="0" hangingPunct="1">
        <a:lnSpc>
          <a:spcPct val="100000"/>
        </a:lnSpc>
        <a:spcBef>
          <a:spcPct val="0"/>
        </a:spcBef>
        <a:buNone/>
        <a:defRPr sz="3194" kern="1200">
          <a:solidFill>
            <a:schemeClr val="tx2"/>
          </a:solidFill>
          <a:latin typeface="+mj-lt"/>
          <a:ea typeface="TID UI Semi Bold" panose="02000703000000020004" pitchFamily="50" charset="0"/>
          <a:cs typeface="TID UI Semi Bold" panose="02000703000000020004" pitchFamily="50" charset="0"/>
        </a:defRPr>
      </a:lvl1pPr>
    </p:titleStyle>
    <p:bodyStyle>
      <a:lvl1pPr marL="224550" indent="-224550" algn="l" defTabSz="912526" rtl="0" eaLnBrk="1" latinLnBrk="0" hangingPunct="1">
        <a:lnSpc>
          <a:spcPct val="120000"/>
        </a:lnSpc>
        <a:spcBef>
          <a:spcPts val="0"/>
        </a:spcBef>
        <a:buFont typeface="TID UI" panose="020B0604020202020204" pitchFamily="34" charset="0"/>
        <a:buChar char="•"/>
        <a:defRPr sz="2395" b="0" i="0" kern="1200">
          <a:solidFill>
            <a:schemeClr val="tx2"/>
          </a:solidFill>
          <a:latin typeface="TID UI" panose="02000503000000020004" pitchFamily="2" charset="0"/>
          <a:ea typeface="+mn-ea"/>
          <a:cs typeface="+mn-cs"/>
        </a:defRPr>
      </a:lvl1pPr>
      <a:lvl2pPr marL="449100" indent="-224550" algn="l" defTabSz="912526" rtl="0" eaLnBrk="1" latinLnBrk="0" hangingPunct="1">
        <a:lnSpc>
          <a:spcPct val="120000"/>
        </a:lnSpc>
        <a:spcBef>
          <a:spcPts val="0"/>
        </a:spcBef>
        <a:buFont typeface="TID UI" panose="020B0604020202020204" pitchFamily="34" charset="0"/>
        <a:buChar char="-"/>
        <a:defRPr sz="1996" b="0" i="0" kern="1200">
          <a:solidFill>
            <a:schemeClr val="tx2"/>
          </a:solidFill>
          <a:latin typeface="TID UI" panose="02000503000000020004" pitchFamily="2" charset="0"/>
          <a:ea typeface="+mn-ea"/>
          <a:cs typeface="+mn-cs"/>
        </a:defRPr>
      </a:lvl2pPr>
      <a:lvl3pPr marL="673650" indent="-224550" algn="l" defTabSz="912526" rtl="0" eaLnBrk="1" latinLnBrk="0" hangingPunct="1">
        <a:lnSpc>
          <a:spcPct val="120000"/>
        </a:lnSpc>
        <a:spcBef>
          <a:spcPts val="0"/>
        </a:spcBef>
        <a:buFont typeface="TID UI" panose="020B0604020202020204" pitchFamily="34" charset="0"/>
        <a:buChar char="-"/>
        <a:defRPr sz="1597" b="0" i="0" kern="1200">
          <a:solidFill>
            <a:schemeClr val="tx2"/>
          </a:solidFill>
          <a:latin typeface="TID UI" panose="02000503000000020004" pitchFamily="2" charset="0"/>
          <a:ea typeface="+mn-ea"/>
          <a:cs typeface="+mn-cs"/>
        </a:defRPr>
      </a:lvl3pPr>
      <a:lvl4pPr marL="898200" indent="-224550" algn="l" defTabSz="912526" rtl="0" eaLnBrk="1" latinLnBrk="0" hangingPunct="1">
        <a:lnSpc>
          <a:spcPct val="120000"/>
        </a:lnSpc>
        <a:spcBef>
          <a:spcPts val="0"/>
        </a:spcBef>
        <a:buFont typeface="TID UI" panose="020B0604020202020204" pitchFamily="34" charset="0"/>
        <a:buChar char="-"/>
        <a:defRPr sz="1397" b="0" i="0" kern="1200">
          <a:solidFill>
            <a:schemeClr val="tx2"/>
          </a:solidFill>
          <a:latin typeface="TID UI" panose="02000503000000020004" pitchFamily="2" charset="0"/>
          <a:ea typeface="+mn-ea"/>
          <a:cs typeface="+mn-cs"/>
        </a:defRPr>
      </a:lvl4pPr>
      <a:lvl5pPr marL="1122750" indent="-224550" algn="l" defTabSz="912526" rtl="0" eaLnBrk="1" latinLnBrk="0" hangingPunct="1">
        <a:lnSpc>
          <a:spcPct val="120000"/>
        </a:lnSpc>
        <a:spcBef>
          <a:spcPts val="0"/>
        </a:spcBef>
        <a:buFont typeface="TID UI" panose="020B0604020202020204" pitchFamily="34" charset="0"/>
        <a:buChar char="-"/>
        <a:defRPr sz="1198" b="0" i="0" kern="1200">
          <a:solidFill>
            <a:schemeClr val="tx2"/>
          </a:solidFill>
          <a:latin typeface="TID UI" panose="02000503000000020004" pitchFamily="2" charset="0"/>
          <a:ea typeface="+mn-ea"/>
          <a:cs typeface="+mn-cs"/>
        </a:defRPr>
      </a:lvl5pPr>
      <a:lvl6pPr marL="2509446" indent="-228131" algn="l" defTabSz="912526" rtl="0" eaLnBrk="1" latinLnBrk="0" hangingPunct="1">
        <a:lnSpc>
          <a:spcPct val="90000"/>
        </a:lnSpc>
        <a:spcBef>
          <a:spcPts val="499"/>
        </a:spcBef>
        <a:buFont typeface="TID UI" panose="020B0604020202020204" pitchFamily="34" charset="0"/>
        <a:buChar char="•"/>
        <a:defRPr sz="1796" kern="1200">
          <a:solidFill>
            <a:schemeClr val="tx1"/>
          </a:solidFill>
          <a:latin typeface="+mn-lt"/>
          <a:ea typeface="+mn-ea"/>
          <a:cs typeface="+mn-cs"/>
        </a:defRPr>
      </a:lvl6pPr>
      <a:lvl7pPr marL="2965708" indent="-228131" algn="l" defTabSz="912526" rtl="0" eaLnBrk="1" latinLnBrk="0" hangingPunct="1">
        <a:lnSpc>
          <a:spcPct val="90000"/>
        </a:lnSpc>
        <a:spcBef>
          <a:spcPts val="499"/>
        </a:spcBef>
        <a:buFont typeface="TID UI" panose="020B0604020202020204" pitchFamily="34" charset="0"/>
        <a:buChar char="•"/>
        <a:defRPr sz="1796" kern="1200">
          <a:solidFill>
            <a:schemeClr val="tx1"/>
          </a:solidFill>
          <a:latin typeface="+mn-lt"/>
          <a:ea typeface="+mn-ea"/>
          <a:cs typeface="+mn-cs"/>
        </a:defRPr>
      </a:lvl7pPr>
      <a:lvl8pPr marL="3421971" indent="-228131" algn="l" defTabSz="912526" rtl="0" eaLnBrk="1" latinLnBrk="0" hangingPunct="1">
        <a:lnSpc>
          <a:spcPct val="90000"/>
        </a:lnSpc>
        <a:spcBef>
          <a:spcPts val="499"/>
        </a:spcBef>
        <a:buFont typeface="TID UI" panose="020B0604020202020204" pitchFamily="34" charset="0"/>
        <a:buChar char="•"/>
        <a:defRPr sz="1796" kern="1200">
          <a:solidFill>
            <a:schemeClr val="tx1"/>
          </a:solidFill>
          <a:latin typeface="+mn-lt"/>
          <a:ea typeface="+mn-ea"/>
          <a:cs typeface="+mn-cs"/>
        </a:defRPr>
      </a:lvl8pPr>
      <a:lvl9pPr marL="3878233" indent="-228131" algn="l" defTabSz="912526" rtl="0" eaLnBrk="1" latinLnBrk="0" hangingPunct="1">
        <a:lnSpc>
          <a:spcPct val="90000"/>
        </a:lnSpc>
        <a:spcBef>
          <a:spcPts val="499"/>
        </a:spcBef>
        <a:buFont typeface="TID UI" panose="020B0604020202020204" pitchFamily="34" charset="0"/>
        <a:buChar char="•"/>
        <a:defRPr sz="1796" kern="1200">
          <a:solidFill>
            <a:schemeClr val="tx1"/>
          </a:solidFill>
          <a:latin typeface="+mn-lt"/>
          <a:ea typeface="+mn-ea"/>
          <a:cs typeface="+mn-cs"/>
        </a:defRPr>
      </a:lvl9pPr>
    </p:bodyStyle>
    <p:otherStyle>
      <a:defPPr>
        <a:defRPr lang="nb-NO"/>
      </a:defPPr>
      <a:lvl1pPr marL="0" algn="l" defTabSz="912526" rtl="0" eaLnBrk="1" latinLnBrk="0" hangingPunct="1">
        <a:defRPr sz="1800" kern="1200">
          <a:solidFill>
            <a:schemeClr val="tx1"/>
          </a:solidFill>
          <a:latin typeface="+mn-lt"/>
          <a:ea typeface="+mn-ea"/>
          <a:cs typeface="+mn-cs"/>
        </a:defRPr>
      </a:lvl1pPr>
      <a:lvl2pPr marL="456263" algn="l" defTabSz="912526" rtl="0" eaLnBrk="1" latinLnBrk="0" hangingPunct="1">
        <a:defRPr sz="1800" kern="1200">
          <a:solidFill>
            <a:schemeClr val="tx1"/>
          </a:solidFill>
          <a:latin typeface="+mn-lt"/>
          <a:ea typeface="+mn-ea"/>
          <a:cs typeface="+mn-cs"/>
        </a:defRPr>
      </a:lvl2pPr>
      <a:lvl3pPr marL="912526" algn="l" defTabSz="912526" rtl="0" eaLnBrk="1" latinLnBrk="0" hangingPunct="1">
        <a:defRPr sz="1800" kern="1200">
          <a:solidFill>
            <a:schemeClr val="tx1"/>
          </a:solidFill>
          <a:latin typeface="+mn-lt"/>
          <a:ea typeface="+mn-ea"/>
          <a:cs typeface="+mn-cs"/>
        </a:defRPr>
      </a:lvl3pPr>
      <a:lvl4pPr marL="1368788" algn="l" defTabSz="912526" rtl="0" eaLnBrk="1" latinLnBrk="0" hangingPunct="1">
        <a:defRPr sz="1796" kern="1200">
          <a:solidFill>
            <a:schemeClr val="tx1"/>
          </a:solidFill>
          <a:latin typeface="+mn-lt"/>
          <a:ea typeface="+mn-ea"/>
          <a:cs typeface="+mn-cs"/>
        </a:defRPr>
      </a:lvl4pPr>
      <a:lvl5pPr marL="1825051" algn="l" defTabSz="912526" rtl="0" eaLnBrk="1" latinLnBrk="0" hangingPunct="1">
        <a:defRPr sz="1796" kern="1200">
          <a:solidFill>
            <a:schemeClr val="tx1"/>
          </a:solidFill>
          <a:latin typeface="+mn-lt"/>
          <a:ea typeface="+mn-ea"/>
          <a:cs typeface="+mn-cs"/>
        </a:defRPr>
      </a:lvl5pPr>
      <a:lvl6pPr marL="2281314" algn="l" defTabSz="912526" rtl="0" eaLnBrk="1" latinLnBrk="0" hangingPunct="1">
        <a:defRPr sz="1796" kern="1200">
          <a:solidFill>
            <a:schemeClr val="tx1"/>
          </a:solidFill>
          <a:latin typeface="+mn-lt"/>
          <a:ea typeface="+mn-ea"/>
          <a:cs typeface="+mn-cs"/>
        </a:defRPr>
      </a:lvl6pPr>
      <a:lvl7pPr marL="2737577" algn="l" defTabSz="912526" rtl="0" eaLnBrk="1" latinLnBrk="0" hangingPunct="1">
        <a:defRPr sz="1796" kern="1200">
          <a:solidFill>
            <a:schemeClr val="tx1"/>
          </a:solidFill>
          <a:latin typeface="+mn-lt"/>
          <a:ea typeface="+mn-ea"/>
          <a:cs typeface="+mn-cs"/>
        </a:defRPr>
      </a:lvl7pPr>
      <a:lvl8pPr marL="3193840" algn="l" defTabSz="912526" rtl="0" eaLnBrk="1" latinLnBrk="0" hangingPunct="1">
        <a:defRPr sz="1796" kern="1200">
          <a:solidFill>
            <a:schemeClr val="tx1"/>
          </a:solidFill>
          <a:latin typeface="+mn-lt"/>
          <a:ea typeface="+mn-ea"/>
          <a:cs typeface="+mn-cs"/>
        </a:defRPr>
      </a:lvl8pPr>
      <a:lvl9pPr marL="3650101" algn="l" defTabSz="912526" rtl="0" eaLnBrk="1" latinLnBrk="0" hangingPunct="1">
        <a:defRPr sz="1796"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823" userDrawn="1">
          <p15:clr>
            <a:srgbClr val="F26B43"/>
          </p15:clr>
        </p15:guide>
        <p15:guide id="4" pos="7469" userDrawn="1">
          <p15:clr>
            <a:srgbClr val="F26B43"/>
          </p15:clr>
        </p15:guide>
        <p15:guide id="8" pos="3840" userDrawn="1">
          <p15:clr>
            <a:srgbClr val="F26B43"/>
          </p15:clr>
        </p15:guide>
        <p15:guide id="9" pos="211" userDrawn="1">
          <p15:clr>
            <a:srgbClr val="F26B43"/>
          </p15:clr>
        </p15:guide>
        <p15:guide id="11" orient="horz" pos="2156" userDrawn="1">
          <p15:clr>
            <a:srgbClr val="F26B43"/>
          </p15:clr>
        </p15:guide>
        <p15:guide id="18" userDrawn="1">
          <p15:clr>
            <a:srgbClr val="F26B43"/>
          </p15:clr>
        </p15:guide>
        <p15:guide id="19" pos="7680" userDrawn="1">
          <p15:clr>
            <a:srgbClr val="F26B43"/>
          </p15:clr>
        </p15:guide>
        <p15:guide id="21" orient="horz" pos="232" userDrawn="1">
          <p15:clr>
            <a:srgbClr val="F26B43"/>
          </p15:clr>
        </p15:guide>
        <p15:guide id="22" orient="horz" pos="4098" userDrawn="1">
          <p15:clr>
            <a:srgbClr val="F26B43"/>
          </p15:clr>
        </p15:guide>
        <p15:guide id="27" pos="415"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oolsToo_Slide" descr="ToolsToo_Slide">
            <a:extLst>
              <a:ext uri="{FF2B5EF4-FFF2-40B4-BE49-F238E27FC236}">
                <a16:creationId xmlns:a16="http://schemas.microsoft.com/office/drawing/2014/main" id="{7595E95E-9263-1B09-3B2B-5FC3A9E42F3E}"/>
              </a:ext>
            </a:extLst>
          </p:cNvPr>
          <p:cNvSpPr/>
          <p:nvPr userDrawn="1"/>
        </p:nvSpPr>
        <p:spPr>
          <a:xfrm>
            <a:off x="0" y="0"/>
            <a:ext cx="12192000" cy="684371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625" tIns="22812" rIns="45625" bIns="22812" numCol="1" spcCol="0" rtlCol="0" fromWordArt="0" anchor="ctr" anchorCtr="0" forceAA="0" compatLnSpc="1">
            <a:prstTxWarp prst="textNoShape">
              <a:avLst/>
            </a:prstTxWarp>
            <a:noAutofit/>
          </a:bodyPr>
          <a:lstStyle/>
          <a:p>
            <a:pPr algn="ctr"/>
            <a:endParaRPr lang="nb-NO" sz="449"/>
          </a:p>
        </p:txBody>
      </p:sp>
      <p:sp>
        <p:nvSpPr>
          <p:cNvPr id="2" name="Title Placeholder 1"/>
          <p:cNvSpPr>
            <a:spLocks noGrp="1"/>
          </p:cNvSpPr>
          <p:nvPr>
            <p:ph type="title"/>
          </p:nvPr>
        </p:nvSpPr>
        <p:spPr>
          <a:xfrm>
            <a:off x="658855" y="1213519"/>
            <a:ext cx="11194480" cy="491417"/>
          </a:xfrm>
          <a:prstGeom prst="rect">
            <a:avLst/>
          </a:prstGeom>
        </p:spPr>
        <p:txBody>
          <a:bodyPr vert="horz" wrap="square" lIns="0" tIns="0" rIns="0" bIns="0" rtlCol="0" anchor="b" anchorCtr="0">
            <a:noAutofit/>
          </a:bodyPr>
          <a:lstStyle/>
          <a:p>
            <a:endParaRPr lang="nb-NO" dirty="0"/>
          </a:p>
        </p:txBody>
      </p:sp>
      <p:sp>
        <p:nvSpPr>
          <p:cNvPr id="3" name="Text Placeholder 2"/>
          <p:cNvSpPr>
            <a:spLocks noGrp="1"/>
          </p:cNvSpPr>
          <p:nvPr>
            <p:ph type="body" idx="1"/>
          </p:nvPr>
        </p:nvSpPr>
        <p:spPr>
          <a:xfrm>
            <a:off x="658855" y="2176002"/>
            <a:ext cx="11194480" cy="4323941"/>
          </a:xfrm>
          <a:prstGeom prst="rect">
            <a:avLst/>
          </a:prstGeom>
        </p:spPr>
        <p:txBody>
          <a:bodyPr vert="horz" lIns="0" tIns="0" rIns="0" bIns="0" rtlCol="0">
            <a:normAutofit/>
          </a:body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Plassholder for lysbildenummer 7">
            <a:extLst>
              <a:ext uri="{FF2B5EF4-FFF2-40B4-BE49-F238E27FC236}">
                <a16:creationId xmlns:a16="http://schemas.microsoft.com/office/drawing/2014/main" id="{A50CEB8A-2F21-4A4D-B437-95739152A0F1}"/>
              </a:ext>
            </a:extLst>
          </p:cNvPr>
          <p:cNvSpPr>
            <a:spLocks noGrp="1"/>
          </p:cNvSpPr>
          <p:nvPr>
            <p:ph type="sldNum" sz="quarter" idx="4"/>
          </p:nvPr>
        </p:nvSpPr>
        <p:spPr>
          <a:xfrm>
            <a:off x="9120781" y="336408"/>
            <a:ext cx="2743379" cy="184281"/>
          </a:xfrm>
          <a:prstGeom prst="rect">
            <a:avLst/>
          </a:prstGeom>
        </p:spPr>
        <p:txBody>
          <a:bodyPr vert="horz" lIns="0" tIns="0" rIns="0" bIns="0" rtlCol="0" anchor="ctr">
            <a:normAutofit/>
          </a:bodyPr>
          <a:lstStyle>
            <a:lvl1pPr algn="r">
              <a:defRPr sz="1198" b="0" i="0">
                <a:solidFill>
                  <a:srgbClr val="6D7196"/>
                </a:solidFill>
                <a:latin typeface="TID UI" panose="02000503000000020004" pitchFamily="2" charset="0"/>
              </a:defRPr>
            </a:lvl1pPr>
          </a:lstStyle>
          <a:p>
            <a:fld id="{A88D26A2-7148-442F-8F36-8B5BCA08B80B}" type="slidenum">
              <a:rPr lang="nb-NO" smtClean="0"/>
              <a:pPr/>
              <a:t>‹#›</a:t>
            </a:fld>
            <a:endParaRPr lang="nb-NO" dirty="0"/>
          </a:p>
        </p:txBody>
      </p:sp>
    </p:spTree>
    <p:extLst>
      <p:ext uri="{BB962C8B-B14F-4D97-AF65-F5344CB8AC3E}">
        <p14:creationId xmlns:p14="http://schemas.microsoft.com/office/powerpoint/2010/main" val="1386641847"/>
      </p:ext>
    </p:extLst>
  </p:cSld>
  <p:clrMap bg1="lt1" tx1="dk1" bg2="lt2" tx2="dk2" accent1="accent1" accent2="accent2" accent3="accent3" accent4="accent4" accent5="accent5" accent6="accent6" hlink="hlink" folHlink="folHlink"/>
  <p:sldLayoutIdLst>
    <p:sldLayoutId id="2147483813" r:id="rId1"/>
    <p:sldLayoutId id="2147483876" r:id="rId2"/>
    <p:sldLayoutId id="2147483875" r:id="rId3"/>
  </p:sldLayoutIdLst>
  <p:hf hdr="0" dt="0"/>
  <p:txStyles>
    <p:titleStyle>
      <a:lvl1pPr algn="l" defTabSz="912526" rtl="0" eaLnBrk="1" latinLnBrk="0" hangingPunct="1">
        <a:lnSpc>
          <a:spcPct val="100000"/>
        </a:lnSpc>
        <a:spcBef>
          <a:spcPct val="0"/>
        </a:spcBef>
        <a:buNone/>
        <a:defRPr sz="3194" kern="1200">
          <a:solidFill>
            <a:schemeClr val="tx2"/>
          </a:solidFill>
          <a:latin typeface="+mj-lt"/>
          <a:ea typeface="+mj-ea"/>
          <a:cs typeface="+mj-cs"/>
        </a:defRPr>
      </a:lvl1pPr>
    </p:titleStyle>
    <p:bodyStyle>
      <a:lvl1pPr marL="224550" indent="-224550" algn="l" defTabSz="912526" rtl="0" eaLnBrk="1" latinLnBrk="0" hangingPunct="1">
        <a:lnSpc>
          <a:spcPct val="120000"/>
        </a:lnSpc>
        <a:spcBef>
          <a:spcPts val="0"/>
        </a:spcBef>
        <a:buFont typeface="TID UI" panose="020B0604020202020204" pitchFamily="34" charset="0"/>
        <a:buChar char="•"/>
        <a:defRPr sz="2395" b="0" i="0" kern="1200">
          <a:solidFill>
            <a:schemeClr val="tx2"/>
          </a:solidFill>
          <a:latin typeface="TID UI" panose="02000503000000020004" pitchFamily="2" charset="0"/>
          <a:ea typeface="+mn-ea"/>
          <a:cs typeface="+mn-cs"/>
        </a:defRPr>
      </a:lvl1pPr>
      <a:lvl2pPr marL="449100" indent="-224550" algn="l" defTabSz="912526" rtl="0" eaLnBrk="1" latinLnBrk="0" hangingPunct="1">
        <a:lnSpc>
          <a:spcPct val="120000"/>
        </a:lnSpc>
        <a:spcBef>
          <a:spcPts val="0"/>
        </a:spcBef>
        <a:buFont typeface="TID UI" panose="020B0604020202020204" pitchFamily="34" charset="0"/>
        <a:buChar char="-"/>
        <a:defRPr sz="1996" b="0" i="0" kern="1200">
          <a:solidFill>
            <a:schemeClr val="tx2"/>
          </a:solidFill>
          <a:latin typeface="TID UI" panose="02000503000000020004" pitchFamily="2" charset="0"/>
          <a:ea typeface="+mn-ea"/>
          <a:cs typeface="+mn-cs"/>
        </a:defRPr>
      </a:lvl2pPr>
      <a:lvl3pPr marL="673650" indent="-224550" algn="l" defTabSz="912526" rtl="0" eaLnBrk="1" latinLnBrk="0" hangingPunct="1">
        <a:lnSpc>
          <a:spcPct val="120000"/>
        </a:lnSpc>
        <a:spcBef>
          <a:spcPts val="0"/>
        </a:spcBef>
        <a:buFont typeface="TID UI" panose="020B0604020202020204" pitchFamily="34" charset="0"/>
        <a:buChar char="-"/>
        <a:defRPr sz="1597" b="0" i="0" kern="1200">
          <a:solidFill>
            <a:schemeClr val="tx2"/>
          </a:solidFill>
          <a:latin typeface="TID UI" panose="02000503000000020004" pitchFamily="2" charset="0"/>
          <a:ea typeface="+mn-ea"/>
          <a:cs typeface="+mn-cs"/>
        </a:defRPr>
      </a:lvl3pPr>
      <a:lvl4pPr marL="898200" indent="-224550" algn="l" defTabSz="912526" rtl="0" eaLnBrk="1" latinLnBrk="0" hangingPunct="1">
        <a:lnSpc>
          <a:spcPct val="120000"/>
        </a:lnSpc>
        <a:spcBef>
          <a:spcPts val="0"/>
        </a:spcBef>
        <a:buFont typeface="TID UI" panose="020B0604020202020204" pitchFamily="34" charset="0"/>
        <a:buChar char="-"/>
        <a:defRPr sz="1397" b="0" i="0" kern="1200">
          <a:solidFill>
            <a:schemeClr val="tx2"/>
          </a:solidFill>
          <a:latin typeface="TID UI" panose="02000503000000020004" pitchFamily="2" charset="0"/>
          <a:ea typeface="+mn-ea"/>
          <a:cs typeface="+mn-cs"/>
        </a:defRPr>
      </a:lvl4pPr>
      <a:lvl5pPr marL="1122750" indent="-224550" algn="l" defTabSz="912526" rtl="0" eaLnBrk="1" latinLnBrk="0" hangingPunct="1">
        <a:lnSpc>
          <a:spcPct val="120000"/>
        </a:lnSpc>
        <a:spcBef>
          <a:spcPts val="0"/>
        </a:spcBef>
        <a:buFont typeface="TID UI" panose="020B0604020202020204" pitchFamily="34" charset="0"/>
        <a:buChar char="-"/>
        <a:defRPr sz="1198" b="0" i="0" kern="1200">
          <a:solidFill>
            <a:schemeClr val="tx2"/>
          </a:solidFill>
          <a:latin typeface="TID UI" panose="02000503000000020004" pitchFamily="2" charset="0"/>
          <a:ea typeface="+mn-ea"/>
          <a:cs typeface="+mn-cs"/>
        </a:defRPr>
      </a:lvl5pPr>
      <a:lvl6pPr marL="2509446" indent="-228131" algn="l" defTabSz="912526" rtl="0" eaLnBrk="1" latinLnBrk="0" hangingPunct="1">
        <a:lnSpc>
          <a:spcPct val="90000"/>
        </a:lnSpc>
        <a:spcBef>
          <a:spcPts val="499"/>
        </a:spcBef>
        <a:buFont typeface="TID UI" panose="020B0604020202020204" pitchFamily="34" charset="0"/>
        <a:buChar char="•"/>
        <a:defRPr sz="1796" kern="1200">
          <a:solidFill>
            <a:schemeClr val="tx1"/>
          </a:solidFill>
          <a:latin typeface="+mn-lt"/>
          <a:ea typeface="+mn-ea"/>
          <a:cs typeface="+mn-cs"/>
        </a:defRPr>
      </a:lvl6pPr>
      <a:lvl7pPr marL="2965708" indent="-228131" algn="l" defTabSz="912526" rtl="0" eaLnBrk="1" latinLnBrk="0" hangingPunct="1">
        <a:lnSpc>
          <a:spcPct val="90000"/>
        </a:lnSpc>
        <a:spcBef>
          <a:spcPts val="499"/>
        </a:spcBef>
        <a:buFont typeface="TID UI" panose="020B0604020202020204" pitchFamily="34" charset="0"/>
        <a:buChar char="•"/>
        <a:defRPr sz="1796" kern="1200">
          <a:solidFill>
            <a:schemeClr val="tx1"/>
          </a:solidFill>
          <a:latin typeface="+mn-lt"/>
          <a:ea typeface="+mn-ea"/>
          <a:cs typeface="+mn-cs"/>
        </a:defRPr>
      </a:lvl7pPr>
      <a:lvl8pPr marL="3421971" indent="-228131" algn="l" defTabSz="912526" rtl="0" eaLnBrk="1" latinLnBrk="0" hangingPunct="1">
        <a:lnSpc>
          <a:spcPct val="90000"/>
        </a:lnSpc>
        <a:spcBef>
          <a:spcPts val="499"/>
        </a:spcBef>
        <a:buFont typeface="TID UI" panose="020B0604020202020204" pitchFamily="34" charset="0"/>
        <a:buChar char="•"/>
        <a:defRPr sz="1796" kern="1200">
          <a:solidFill>
            <a:schemeClr val="tx1"/>
          </a:solidFill>
          <a:latin typeface="+mn-lt"/>
          <a:ea typeface="+mn-ea"/>
          <a:cs typeface="+mn-cs"/>
        </a:defRPr>
      </a:lvl8pPr>
      <a:lvl9pPr marL="3878233" indent="-228131" algn="l" defTabSz="912526" rtl="0" eaLnBrk="1" latinLnBrk="0" hangingPunct="1">
        <a:lnSpc>
          <a:spcPct val="90000"/>
        </a:lnSpc>
        <a:spcBef>
          <a:spcPts val="499"/>
        </a:spcBef>
        <a:buFont typeface="TID UI" panose="020B0604020202020204" pitchFamily="34" charset="0"/>
        <a:buChar char="•"/>
        <a:defRPr sz="1796" kern="1200">
          <a:solidFill>
            <a:schemeClr val="tx1"/>
          </a:solidFill>
          <a:latin typeface="+mn-lt"/>
          <a:ea typeface="+mn-ea"/>
          <a:cs typeface="+mn-cs"/>
        </a:defRPr>
      </a:lvl9pPr>
    </p:bodyStyle>
    <p:otherStyle>
      <a:defPPr>
        <a:defRPr lang="nb-NO"/>
      </a:defPPr>
      <a:lvl1pPr marL="0" algn="l" defTabSz="912526" rtl="0" eaLnBrk="1" latinLnBrk="0" hangingPunct="1">
        <a:defRPr sz="1800" kern="1200">
          <a:solidFill>
            <a:schemeClr val="tx1"/>
          </a:solidFill>
          <a:latin typeface="+mn-lt"/>
          <a:ea typeface="+mn-ea"/>
          <a:cs typeface="+mn-cs"/>
        </a:defRPr>
      </a:lvl1pPr>
      <a:lvl2pPr marL="456263" algn="l" defTabSz="912526" rtl="0" eaLnBrk="1" latinLnBrk="0" hangingPunct="1">
        <a:defRPr sz="1800" kern="1200">
          <a:solidFill>
            <a:schemeClr val="tx1"/>
          </a:solidFill>
          <a:latin typeface="+mn-lt"/>
          <a:ea typeface="+mn-ea"/>
          <a:cs typeface="+mn-cs"/>
        </a:defRPr>
      </a:lvl2pPr>
      <a:lvl3pPr marL="912526" algn="l" defTabSz="912526" rtl="0" eaLnBrk="1" latinLnBrk="0" hangingPunct="1">
        <a:defRPr sz="1800" kern="1200">
          <a:solidFill>
            <a:schemeClr val="tx1"/>
          </a:solidFill>
          <a:latin typeface="+mn-lt"/>
          <a:ea typeface="+mn-ea"/>
          <a:cs typeface="+mn-cs"/>
        </a:defRPr>
      </a:lvl3pPr>
      <a:lvl4pPr marL="1368788" algn="l" defTabSz="912526" rtl="0" eaLnBrk="1" latinLnBrk="0" hangingPunct="1">
        <a:defRPr sz="1796" kern="1200">
          <a:solidFill>
            <a:schemeClr val="tx1"/>
          </a:solidFill>
          <a:latin typeface="+mn-lt"/>
          <a:ea typeface="+mn-ea"/>
          <a:cs typeface="+mn-cs"/>
        </a:defRPr>
      </a:lvl4pPr>
      <a:lvl5pPr marL="1825051" algn="l" defTabSz="912526" rtl="0" eaLnBrk="1" latinLnBrk="0" hangingPunct="1">
        <a:defRPr sz="1796" kern="1200">
          <a:solidFill>
            <a:schemeClr val="tx1"/>
          </a:solidFill>
          <a:latin typeface="+mn-lt"/>
          <a:ea typeface="+mn-ea"/>
          <a:cs typeface="+mn-cs"/>
        </a:defRPr>
      </a:lvl5pPr>
      <a:lvl6pPr marL="2281314" algn="l" defTabSz="912526" rtl="0" eaLnBrk="1" latinLnBrk="0" hangingPunct="1">
        <a:defRPr sz="1796" kern="1200">
          <a:solidFill>
            <a:schemeClr val="tx1"/>
          </a:solidFill>
          <a:latin typeface="+mn-lt"/>
          <a:ea typeface="+mn-ea"/>
          <a:cs typeface="+mn-cs"/>
        </a:defRPr>
      </a:lvl6pPr>
      <a:lvl7pPr marL="2737577" algn="l" defTabSz="912526" rtl="0" eaLnBrk="1" latinLnBrk="0" hangingPunct="1">
        <a:defRPr sz="1796" kern="1200">
          <a:solidFill>
            <a:schemeClr val="tx1"/>
          </a:solidFill>
          <a:latin typeface="+mn-lt"/>
          <a:ea typeface="+mn-ea"/>
          <a:cs typeface="+mn-cs"/>
        </a:defRPr>
      </a:lvl7pPr>
      <a:lvl8pPr marL="3193840" algn="l" defTabSz="912526" rtl="0" eaLnBrk="1" latinLnBrk="0" hangingPunct="1">
        <a:defRPr sz="1796" kern="1200">
          <a:solidFill>
            <a:schemeClr val="tx1"/>
          </a:solidFill>
          <a:latin typeface="+mn-lt"/>
          <a:ea typeface="+mn-ea"/>
          <a:cs typeface="+mn-cs"/>
        </a:defRPr>
      </a:lvl8pPr>
      <a:lvl9pPr marL="3650101" algn="l" defTabSz="912526" rtl="0" eaLnBrk="1" latinLnBrk="0" hangingPunct="1">
        <a:defRPr sz="1796"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823">
          <p15:clr>
            <a:srgbClr val="F26B43"/>
          </p15:clr>
        </p15:guide>
        <p15:guide id="4" pos="7469">
          <p15:clr>
            <a:srgbClr val="F26B43"/>
          </p15:clr>
        </p15:guide>
        <p15:guide id="8" pos="3840" userDrawn="1">
          <p15:clr>
            <a:srgbClr val="F26B43"/>
          </p15:clr>
        </p15:guide>
        <p15:guide id="9" pos="211" userDrawn="1">
          <p15:clr>
            <a:srgbClr val="F26B43"/>
          </p15:clr>
        </p15:guide>
        <p15:guide id="11" orient="horz" pos="2156">
          <p15:clr>
            <a:srgbClr val="F26B43"/>
          </p15:clr>
        </p15:guide>
        <p15:guide id="18">
          <p15:clr>
            <a:srgbClr val="F26B43"/>
          </p15:clr>
        </p15:guide>
        <p15:guide id="19" pos="7680">
          <p15:clr>
            <a:srgbClr val="F26B43"/>
          </p15:clr>
        </p15:guide>
        <p15:guide id="21" orient="horz" pos="232">
          <p15:clr>
            <a:srgbClr val="F26B43"/>
          </p15:clr>
        </p15:guide>
        <p15:guide id="22" orient="horz" pos="4098">
          <p15:clr>
            <a:srgbClr val="F26B43"/>
          </p15:clr>
        </p15:guide>
        <p15:guide id="27" pos="41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C8037D9-C188-33D4-EEF8-D6388931E2B4}"/>
              </a:ext>
            </a:extLst>
          </p:cNvPr>
          <p:cNvGraphicFramePr>
            <a:graphicFrameLocks noChangeAspect="1"/>
          </p:cNvGraphicFramePr>
          <p:nvPr userDrawn="1">
            <p:custDataLst>
              <p:tags r:id="rId27"/>
            </p:custDataLst>
            <p:extLst>
              <p:ext uri="{D42A27DB-BD31-4B8C-83A1-F6EECF244321}">
                <p14:modId xmlns:p14="http://schemas.microsoft.com/office/powerpoint/2010/main" val="40077824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84" imgH="486" progId="TCLayout.ActiveDocument.1">
                  <p:embed/>
                </p:oleObj>
              </mc:Choice>
              <mc:Fallback>
                <p:oleObj name="think-cell Slide" r:id="rId28" imgW="484" imgH="486" progId="TCLayout.ActiveDocument.1">
                  <p:embed/>
                  <p:pic>
                    <p:nvPicPr>
                      <p:cNvPr id="5" name="think-cell data - do not delete" hidden="1">
                        <a:extLst>
                          <a:ext uri="{FF2B5EF4-FFF2-40B4-BE49-F238E27FC236}">
                            <a16:creationId xmlns:a16="http://schemas.microsoft.com/office/drawing/2014/main" id="{FC8037D9-C188-33D4-EEF8-D6388931E2B4}"/>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4" name="ToolsToo_Slide" descr="ToolsToo_Slide">
            <a:extLst>
              <a:ext uri="{FF2B5EF4-FFF2-40B4-BE49-F238E27FC236}">
                <a16:creationId xmlns:a16="http://schemas.microsoft.com/office/drawing/2014/main" id="{7595E95E-9263-1B09-3B2B-5FC3A9E42F3E}"/>
              </a:ext>
            </a:extLst>
          </p:cNvPr>
          <p:cNvSpPr/>
          <p:nvPr userDrawn="1"/>
        </p:nvSpPr>
        <p:spPr>
          <a:xfrm>
            <a:off x="0" y="0"/>
            <a:ext cx="12192000" cy="684371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625" tIns="22812" rIns="45625" bIns="22812" numCol="1" spcCol="0" rtlCol="0" fromWordArt="0" anchor="ctr" anchorCtr="0" forceAA="0" compatLnSpc="1">
            <a:prstTxWarp prst="textNoShape">
              <a:avLst/>
            </a:prstTxWarp>
            <a:noAutofit/>
          </a:bodyPr>
          <a:lstStyle/>
          <a:p>
            <a:pPr algn="ctr"/>
            <a:endParaRPr lang="nb-NO" sz="449"/>
          </a:p>
        </p:txBody>
      </p:sp>
      <p:sp>
        <p:nvSpPr>
          <p:cNvPr id="2" name="Title Placeholder 1"/>
          <p:cNvSpPr>
            <a:spLocks noGrp="1"/>
          </p:cNvSpPr>
          <p:nvPr>
            <p:ph type="title"/>
          </p:nvPr>
        </p:nvSpPr>
        <p:spPr>
          <a:xfrm>
            <a:off x="658855" y="1213519"/>
            <a:ext cx="11194480" cy="491417"/>
          </a:xfrm>
          <a:prstGeom prst="rect">
            <a:avLst/>
          </a:prstGeom>
        </p:spPr>
        <p:txBody>
          <a:bodyPr vert="horz" wrap="square" lIns="0" tIns="0" rIns="0" bIns="0" rtlCol="0" anchor="b" anchorCtr="0">
            <a:noAutofit/>
          </a:bodyPr>
          <a:lstStyle/>
          <a:p>
            <a:endParaRPr lang="nb-NO"/>
          </a:p>
        </p:txBody>
      </p:sp>
      <p:sp>
        <p:nvSpPr>
          <p:cNvPr id="3" name="Text Placeholder 2"/>
          <p:cNvSpPr>
            <a:spLocks noGrp="1"/>
          </p:cNvSpPr>
          <p:nvPr>
            <p:ph type="body" idx="1"/>
          </p:nvPr>
        </p:nvSpPr>
        <p:spPr>
          <a:xfrm>
            <a:off x="658855" y="2176002"/>
            <a:ext cx="11194480" cy="4323941"/>
          </a:xfrm>
          <a:prstGeom prst="rect">
            <a:avLst/>
          </a:prstGeom>
        </p:spPr>
        <p:txBody>
          <a:bodyPr vert="horz" lIns="0" tIns="0" rIns="0" bIns="0" rtlCol="0">
            <a:normAutofit/>
          </a:body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8" name="Plassholder for lysbildenummer 7">
            <a:extLst>
              <a:ext uri="{FF2B5EF4-FFF2-40B4-BE49-F238E27FC236}">
                <a16:creationId xmlns:a16="http://schemas.microsoft.com/office/drawing/2014/main" id="{A50CEB8A-2F21-4A4D-B437-95739152A0F1}"/>
              </a:ext>
            </a:extLst>
          </p:cNvPr>
          <p:cNvSpPr>
            <a:spLocks noGrp="1"/>
          </p:cNvSpPr>
          <p:nvPr>
            <p:ph type="sldNum" sz="quarter" idx="4"/>
          </p:nvPr>
        </p:nvSpPr>
        <p:spPr>
          <a:xfrm>
            <a:off x="9120781" y="336408"/>
            <a:ext cx="2743379" cy="184281"/>
          </a:xfrm>
          <a:prstGeom prst="rect">
            <a:avLst/>
          </a:prstGeom>
        </p:spPr>
        <p:txBody>
          <a:bodyPr vert="horz" lIns="0" tIns="0" rIns="0" bIns="0" rtlCol="0" anchor="ctr">
            <a:normAutofit/>
          </a:bodyPr>
          <a:lstStyle>
            <a:lvl1pPr algn="r">
              <a:defRPr sz="1198" b="0" i="0">
                <a:solidFill>
                  <a:srgbClr val="6D7196"/>
                </a:solidFill>
                <a:latin typeface="TID UI" panose="02000503000000020004" pitchFamily="2" charset="0"/>
              </a:defRPr>
            </a:lvl1pPr>
          </a:lstStyle>
          <a:p>
            <a:fld id="{A88D26A2-7148-442F-8F36-8B5BCA08B80B}" type="slidenum">
              <a:rPr lang="nb-NO" smtClean="0"/>
              <a:pPr/>
              <a:t>‹#›</a:t>
            </a:fld>
            <a:endParaRPr lang="nb-NO"/>
          </a:p>
        </p:txBody>
      </p:sp>
    </p:spTree>
    <p:extLst>
      <p:ext uri="{BB962C8B-B14F-4D97-AF65-F5344CB8AC3E}">
        <p14:creationId xmlns:p14="http://schemas.microsoft.com/office/powerpoint/2010/main" val="555816223"/>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 id="2147483904" r:id="rId17"/>
    <p:sldLayoutId id="2147483905" r:id="rId18"/>
    <p:sldLayoutId id="2147483906" r:id="rId19"/>
    <p:sldLayoutId id="2147483907" r:id="rId20"/>
    <p:sldLayoutId id="2147483908" r:id="rId21"/>
    <p:sldLayoutId id="2147483909" r:id="rId22"/>
    <p:sldLayoutId id="2147483910" r:id="rId23"/>
    <p:sldLayoutId id="2147483911" r:id="rId24"/>
    <p:sldLayoutId id="2147483912" r:id="rId25"/>
  </p:sldLayoutIdLst>
  <p:hf hdr="0" dt="0"/>
  <p:txStyles>
    <p:titleStyle>
      <a:lvl1pPr algn="l" defTabSz="912526" rtl="0" eaLnBrk="1" latinLnBrk="0" hangingPunct="1">
        <a:lnSpc>
          <a:spcPct val="100000"/>
        </a:lnSpc>
        <a:spcBef>
          <a:spcPct val="0"/>
        </a:spcBef>
        <a:buNone/>
        <a:defRPr sz="3194" kern="1200">
          <a:solidFill>
            <a:schemeClr val="tx2"/>
          </a:solidFill>
          <a:latin typeface="+mj-lt"/>
          <a:ea typeface="TID UI Semi Bold" panose="02000703000000020004" pitchFamily="50" charset="0"/>
          <a:cs typeface="TID UI Semi Bold" panose="02000703000000020004" pitchFamily="50" charset="0"/>
        </a:defRPr>
      </a:lvl1pPr>
    </p:titleStyle>
    <p:bodyStyle>
      <a:lvl1pPr marL="224550" indent="-224550" algn="l" defTabSz="912526" rtl="0" eaLnBrk="1" latinLnBrk="0" hangingPunct="1">
        <a:lnSpc>
          <a:spcPct val="120000"/>
        </a:lnSpc>
        <a:spcBef>
          <a:spcPts val="0"/>
        </a:spcBef>
        <a:buFont typeface="TID UI" panose="020B0604020202020204" pitchFamily="34" charset="0"/>
        <a:buChar char="•"/>
        <a:defRPr sz="2395" b="0" i="0" kern="1200">
          <a:solidFill>
            <a:schemeClr val="tx2"/>
          </a:solidFill>
          <a:latin typeface="TID UI" panose="02000503000000020004" pitchFamily="2" charset="0"/>
          <a:ea typeface="+mn-ea"/>
          <a:cs typeface="+mn-cs"/>
        </a:defRPr>
      </a:lvl1pPr>
      <a:lvl2pPr marL="449100" indent="-224550" algn="l" defTabSz="912526" rtl="0" eaLnBrk="1" latinLnBrk="0" hangingPunct="1">
        <a:lnSpc>
          <a:spcPct val="120000"/>
        </a:lnSpc>
        <a:spcBef>
          <a:spcPts val="0"/>
        </a:spcBef>
        <a:buFont typeface="TID UI" panose="020B0604020202020204" pitchFamily="34" charset="0"/>
        <a:buChar char="-"/>
        <a:defRPr sz="1996" b="0" i="0" kern="1200">
          <a:solidFill>
            <a:schemeClr val="tx2"/>
          </a:solidFill>
          <a:latin typeface="TID UI" panose="02000503000000020004" pitchFamily="2" charset="0"/>
          <a:ea typeface="+mn-ea"/>
          <a:cs typeface="+mn-cs"/>
        </a:defRPr>
      </a:lvl2pPr>
      <a:lvl3pPr marL="673650" indent="-224550" algn="l" defTabSz="912526" rtl="0" eaLnBrk="1" latinLnBrk="0" hangingPunct="1">
        <a:lnSpc>
          <a:spcPct val="120000"/>
        </a:lnSpc>
        <a:spcBef>
          <a:spcPts val="0"/>
        </a:spcBef>
        <a:buFont typeface="TID UI" panose="020B0604020202020204" pitchFamily="34" charset="0"/>
        <a:buChar char="-"/>
        <a:defRPr sz="1597" b="0" i="0" kern="1200">
          <a:solidFill>
            <a:schemeClr val="tx2"/>
          </a:solidFill>
          <a:latin typeface="TID UI" panose="02000503000000020004" pitchFamily="2" charset="0"/>
          <a:ea typeface="+mn-ea"/>
          <a:cs typeface="+mn-cs"/>
        </a:defRPr>
      </a:lvl3pPr>
      <a:lvl4pPr marL="898200" indent="-224550" algn="l" defTabSz="912526" rtl="0" eaLnBrk="1" latinLnBrk="0" hangingPunct="1">
        <a:lnSpc>
          <a:spcPct val="120000"/>
        </a:lnSpc>
        <a:spcBef>
          <a:spcPts val="0"/>
        </a:spcBef>
        <a:buFont typeface="TID UI" panose="020B0604020202020204" pitchFamily="34" charset="0"/>
        <a:buChar char="-"/>
        <a:defRPr sz="1397" b="0" i="0" kern="1200">
          <a:solidFill>
            <a:schemeClr val="tx2"/>
          </a:solidFill>
          <a:latin typeface="TID UI" panose="02000503000000020004" pitchFamily="2" charset="0"/>
          <a:ea typeface="+mn-ea"/>
          <a:cs typeface="+mn-cs"/>
        </a:defRPr>
      </a:lvl4pPr>
      <a:lvl5pPr marL="1122750" indent="-224550" algn="l" defTabSz="912526" rtl="0" eaLnBrk="1" latinLnBrk="0" hangingPunct="1">
        <a:lnSpc>
          <a:spcPct val="120000"/>
        </a:lnSpc>
        <a:spcBef>
          <a:spcPts val="0"/>
        </a:spcBef>
        <a:buFont typeface="TID UI" panose="020B0604020202020204" pitchFamily="34" charset="0"/>
        <a:buChar char="-"/>
        <a:defRPr sz="1198" b="0" i="0" kern="1200">
          <a:solidFill>
            <a:schemeClr val="tx2"/>
          </a:solidFill>
          <a:latin typeface="TID UI" panose="02000503000000020004" pitchFamily="2" charset="0"/>
          <a:ea typeface="+mn-ea"/>
          <a:cs typeface="+mn-cs"/>
        </a:defRPr>
      </a:lvl5pPr>
      <a:lvl6pPr marL="2509446" indent="-228131" algn="l" defTabSz="912526" rtl="0" eaLnBrk="1" latinLnBrk="0" hangingPunct="1">
        <a:lnSpc>
          <a:spcPct val="90000"/>
        </a:lnSpc>
        <a:spcBef>
          <a:spcPts val="499"/>
        </a:spcBef>
        <a:buFont typeface="TID UI" panose="020B0604020202020204" pitchFamily="34" charset="0"/>
        <a:buChar char="•"/>
        <a:defRPr sz="1796" kern="1200">
          <a:solidFill>
            <a:schemeClr val="tx1"/>
          </a:solidFill>
          <a:latin typeface="+mn-lt"/>
          <a:ea typeface="+mn-ea"/>
          <a:cs typeface="+mn-cs"/>
        </a:defRPr>
      </a:lvl6pPr>
      <a:lvl7pPr marL="2965708" indent="-228131" algn="l" defTabSz="912526" rtl="0" eaLnBrk="1" latinLnBrk="0" hangingPunct="1">
        <a:lnSpc>
          <a:spcPct val="90000"/>
        </a:lnSpc>
        <a:spcBef>
          <a:spcPts val="499"/>
        </a:spcBef>
        <a:buFont typeface="TID UI" panose="020B0604020202020204" pitchFamily="34" charset="0"/>
        <a:buChar char="•"/>
        <a:defRPr sz="1796" kern="1200">
          <a:solidFill>
            <a:schemeClr val="tx1"/>
          </a:solidFill>
          <a:latin typeface="+mn-lt"/>
          <a:ea typeface="+mn-ea"/>
          <a:cs typeface="+mn-cs"/>
        </a:defRPr>
      </a:lvl7pPr>
      <a:lvl8pPr marL="3421971" indent="-228131" algn="l" defTabSz="912526" rtl="0" eaLnBrk="1" latinLnBrk="0" hangingPunct="1">
        <a:lnSpc>
          <a:spcPct val="90000"/>
        </a:lnSpc>
        <a:spcBef>
          <a:spcPts val="499"/>
        </a:spcBef>
        <a:buFont typeface="TID UI" panose="020B0604020202020204" pitchFamily="34" charset="0"/>
        <a:buChar char="•"/>
        <a:defRPr sz="1796" kern="1200">
          <a:solidFill>
            <a:schemeClr val="tx1"/>
          </a:solidFill>
          <a:latin typeface="+mn-lt"/>
          <a:ea typeface="+mn-ea"/>
          <a:cs typeface="+mn-cs"/>
        </a:defRPr>
      </a:lvl8pPr>
      <a:lvl9pPr marL="3878233" indent="-228131" algn="l" defTabSz="912526" rtl="0" eaLnBrk="1" latinLnBrk="0" hangingPunct="1">
        <a:lnSpc>
          <a:spcPct val="90000"/>
        </a:lnSpc>
        <a:spcBef>
          <a:spcPts val="499"/>
        </a:spcBef>
        <a:buFont typeface="TID UI" panose="020B0604020202020204" pitchFamily="34" charset="0"/>
        <a:buChar char="•"/>
        <a:defRPr sz="1796" kern="1200">
          <a:solidFill>
            <a:schemeClr val="tx1"/>
          </a:solidFill>
          <a:latin typeface="+mn-lt"/>
          <a:ea typeface="+mn-ea"/>
          <a:cs typeface="+mn-cs"/>
        </a:defRPr>
      </a:lvl9pPr>
    </p:bodyStyle>
    <p:otherStyle>
      <a:defPPr>
        <a:defRPr lang="nb-NO"/>
      </a:defPPr>
      <a:lvl1pPr marL="0" algn="l" defTabSz="912526" rtl="0" eaLnBrk="1" latinLnBrk="0" hangingPunct="1">
        <a:defRPr sz="1800" kern="1200">
          <a:solidFill>
            <a:schemeClr val="tx1"/>
          </a:solidFill>
          <a:latin typeface="+mn-lt"/>
          <a:ea typeface="+mn-ea"/>
          <a:cs typeface="+mn-cs"/>
        </a:defRPr>
      </a:lvl1pPr>
      <a:lvl2pPr marL="456263" algn="l" defTabSz="912526" rtl="0" eaLnBrk="1" latinLnBrk="0" hangingPunct="1">
        <a:defRPr sz="1800" kern="1200">
          <a:solidFill>
            <a:schemeClr val="tx1"/>
          </a:solidFill>
          <a:latin typeface="+mn-lt"/>
          <a:ea typeface="+mn-ea"/>
          <a:cs typeface="+mn-cs"/>
        </a:defRPr>
      </a:lvl2pPr>
      <a:lvl3pPr marL="912526" algn="l" defTabSz="912526" rtl="0" eaLnBrk="1" latinLnBrk="0" hangingPunct="1">
        <a:defRPr sz="1800" kern="1200">
          <a:solidFill>
            <a:schemeClr val="tx1"/>
          </a:solidFill>
          <a:latin typeface="+mn-lt"/>
          <a:ea typeface="+mn-ea"/>
          <a:cs typeface="+mn-cs"/>
        </a:defRPr>
      </a:lvl3pPr>
      <a:lvl4pPr marL="1368788" algn="l" defTabSz="912526" rtl="0" eaLnBrk="1" latinLnBrk="0" hangingPunct="1">
        <a:defRPr sz="1796" kern="1200">
          <a:solidFill>
            <a:schemeClr val="tx1"/>
          </a:solidFill>
          <a:latin typeface="+mn-lt"/>
          <a:ea typeface="+mn-ea"/>
          <a:cs typeface="+mn-cs"/>
        </a:defRPr>
      </a:lvl4pPr>
      <a:lvl5pPr marL="1825051" algn="l" defTabSz="912526" rtl="0" eaLnBrk="1" latinLnBrk="0" hangingPunct="1">
        <a:defRPr sz="1796" kern="1200">
          <a:solidFill>
            <a:schemeClr val="tx1"/>
          </a:solidFill>
          <a:latin typeface="+mn-lt"/>
          <a:ea typeface="+mn-ea"/>
          <a:cs typeface="+mn-cs"/>
        </a:defRPr>
      </a:lvl5pPr>
      <a:lvl6pPr marL="2281314" algn="l" defTabSz="912526" rtl="0" eaLnBrk="1" latinLnBrk="0" hangingPunct="1">
        <a:defRPr sz="1796" kern="1200">
          <a:solidFill>
            <a:schemeClr val="tx1"/>
          </a:solidFill>
          <a:latin typeface="+mn-lt"/>
          <a:ea typeface="+mn-ea"/>
          <a:cs typeface="+mn-cs"/>
        </a:defRPr>
      </a:lvl6pPr>
      <a:lvl7pPr marL="2737577" algn="l" defTabSz="912526" rtl="0" eaLnBrk="1" latinLnBrk="0" hangingPunct="1">
        <a:defRPr sz="1796" kern="1200">
          <a:solidFill>
            <a:schemeClr val="tx1"/>
          </a:solidFill>
          <a:latin typeface="+mn-lt"/>
          <a:ea typeface="+mn-ea"/>
          <a:cs typeface="+mn-cs"/>
        </a:defRPr>
      </a:lvl7pPr>
      <a:lvl8pPr marL="3193840" algn="l" defTabSz="912526" rtl="0" eaLnBrk="1" latinLnBrk="0" hangingPunct="1">
        <a:defRPr sz="1796" kern="1200">
          <a:solidFill>
            <a:schemeClr val="tx1"/>
          </a:solidFill>
          <a:latin typeface="+mn-lt"/>
          <a:ea typeface="+mn-ea"/>
          <a:cs typeface="+mn-cs"/>
        </a:defRPr>
      </a:lvl8pPr>
      <a:lvl9pPr marL="3650101" algn="l" defTabSz="912526" rtl="0" eaLnBrk="1" latinLnBrk="0" hangingPunct="1">
        <a:defRPr sz="1796"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823">
          <p15:clr>
            <a:srgbClr val="F26B43"/>
          </p15:clr>
        </p15:guide>
        <p15:guide id="4" pos="7469">
          <p15:clr>
            <a:srgbClr val="F26B43"/>
          </p15:clr>
        </p15:guide>
        <p15:guide id="8" pos="3840">
          <p15:clr>
            <a:srgbClr val="F26B43"/>
          </p15:clr>
        </p15:guide>
        <p15:guide id="9" pos="211">
          <p15:clr>
            <a:srgbClr val="F26B43"/>
          </p15:clr>
        </p15:guide>
        <p15:guide id="11" orient="horz" pos="2156">
          <p15:clr>
            <a:srgbClr val="F26B43"/>
          </p15:clr>
        </p15:guide>
        <p15:guide id="18">
          <p15:clr>
            <a:srgbClr val="F26B43"/>
          </p15:clr>
        </p15:guide>
        <p15:guide id="19" pos="7680">
          <p15:clr>
            <a:srgbClr val="F26B43"/>
          </p15:clr>
        </p15:guide>
        <p15:guide id="21" orient="horz" pos="232">
          <p15:clr>
            <a:srgbClr val="F26B43"/>
          </p15:clr>
        </p15:guide>
        <p15:guide id="22" orient="horz" pos="4098">
          <p15:clr>
            <a:srgbClr val="F26B43"/>
          </p15:clr>
        </p15:guide>
        <p15:guide id="27" pos="41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41.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hyperlink" Target="https://avtaleomdigitaletjenester.atlassian.net/wiki/spaces/DS/pages/231178249/Avtale+om+Digitale+Tjenester" TargetMode="External"/><Relationship Id="rId2" Type="http://schemas.openxmlformats.org/officeDocument/2006/relationships/image" Target="../media/image42.pn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44.xml"/><Relationship Id="rId4" Type="http://schemas.openxmlformats.org/officeDocument/2006/relationships/image" Target="../media/image31.sv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33.sv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35.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674EF7-83DF-17B8-2233-5A4D6CF0003B}"/>
              </a:ext>
            </a:extLst>
          </p:cNvPr>
          <p:cNvSpPr>
            <a:spLocks noGrp="1"/>
          </p:cNvSpPr>
          <p:nvPr>
            <p:ph type="ctrTitle"/>
          </p:nvPr>
        </p:nvSpPr>
        <p:spPr/>
        <p:txBody>
          <a:bodyPr/>
          <a:lstStyle/>
          <a:p>
            <a:r>
              <a:rPr lang="nb-NO" sz="4800" dirty="0">
                <a:cs typeface="Arial"/>
              </a:rPr>
              <a:t>ADT 4.0 </a:t>
            </a:r>
            <a:endParaRPr lang="nb-NO" dirty="0"/>
          </a:p>
        </p:txBody>
      </p:sp>
      <p:sp>
        <p:nvSpPr>
          <p:cNvPr id="3" name="Undertittel 2">
            <a:extLst>
              <a:ext uri="{FF2B5EF4-FFF2-40B4-BE49-F238E27FC236}">
                <a16:creationId xmlns:a16="http://schemas.microsoft.com/office/drawing/2014/main" id="{F0517D18-981F-5397-8155-AC3068949E56}"/>
              </a:ext>
            </a:extLst>
          </p:cNvPr>
          <p:cNvSpPr>
            <a:spLocks noGrp="1"/>
          </p:cNvSpPr>
          <p:nvPr>
            <p:ph type="subTitle" idx="1"/>
          </p:nvPr>
        </p:nvSpPr>
        <p:spPr/>
        <p:txBody>
          <a:bodyPr/>
          <a:lstStyle/>
          <a:p>
            <a:r>
              <a:rPr lang="nb-NO" sz="2800" dirty="0">
                <a:cs typeface="Arial"/>
              </a:rPr>
              <a:t>Romerike og Hadeland 2028</a:t>
            </a:r>
            <a:endParaRPr lang="nb-NO" dirty="0"/>
          </a:p>
        </p:txBody>
      </p:sp>
      <p:sp>
        <p:nvSpPr>
          <p:cNvPr id="4" name="Plassholder for tekst 3">
            <a:extLst>
              <a:ext uri="{FF2B5EF4-FFF2-40B4-BE49-F238E27FC236}">
                <a16:creationId xmlns:a16="http://schemas.microsoft.com/office/drawing/2014/main" id="{0F7E1430-5AA1-A62D-A37D-55B638D1AE49}"/>
              </a:ext>
            </a:extLst>
          </p:cNvPr>
          <p:cNvSpPr>
            <a:spLocks noGrp="1"/>
          </p:cNvSpPr>
          <p:nvPr>
            <p:ph type="body" sz="quarter" idx="10"/>
          </p:nvPr>
        </p:nvSpPr>
        <p:spPr/>
        <p:txBody>
          <a:bodyPr/>
          <a:lstStyle/>
          <a:p>
            <a:r>
              <a:rPr lang="nb-NO" dirty="0"/>
              <a:t>Monika Zidonyte/3.2.2026</a:t>
            </a:r>
          </a:p>
        </p:txBody>
      </p:sp>
    </p:spTree>
    <p:extLst>
      <p:ext uri="{BB962C8B-B14F-4D97-AF65-F5344CB8AC3E}">
        <p14:creationId xmlns:p14="http://schemas.microsoft.com/office/powerpoint/2010/main" val="4143335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FEAC2A02-1594-F75D-79D9-20C51409D45A}"/>
              </a:ext>
            </a:extLst>
          </p:cNvPr>
          <p:cNvSpPr>
            <a:spLocks noGrp="1"/>
          </p:cNvSpPr>
          <p:nvPr>
            <p:ph type="pic" sz="quarter" idx="23"/>
          </p:nvPr>
        </p:nvSpPr>
        <p:spPr>
          <a:solidFill>
            <a:srgbClr val="FFEAE0"/>
          </a:solidFill>
        </p:spPr>
        <p:txBody>
          <a:bodyPr/>
          <a:lstStyle/>
          <a:p>
            <a:endParaRPr lang="nb-NO"/>
          </a:p>
        </p:txBody>
      </p:sp>
      <p:sp>
        <p:nvSpPr>
          <p:cNvPr id="3" name="Undertittel 2">
            <a:extLst>
              <a:ext uri="{FF2B5EF4-FFF2-40B4-BE49-F238E27FC236}">
                <a16:creationId xmlns:a16="http://schemas.microsoft.com/office/drawing/2014/main" id="{E9060FB2-54F7-D0C9-66A4-44C871DBB0A0}"/>
              </a:ext>
            </a:extLst>
          </p:cNvPr>
          <p:cNvSpPr>
            <a:spLocks noGrp="1"/>
          </p:cNvSpPr>
          <p:nvPr>
            <p:ph type="body" sz="quarter" idx="4294967295"/>
          </p:nvPr>
        </p:nvSpPr>
        <p:spPr>
          <a:xfrm>
            <a:off x="658813" y="1982223"/>
            <a:ext cx="5319451" cy="4185077"/>
          </a:xfrm>
        </p:spPr>
        <p:txBody>
          <a:bodyPr>
            <a:normAutofit/>
          </a:bodyPr>
          <a:lstStyle/>
          <a:p>
            <a:pPr marL="0" indent="0">
              <a:spcAft>
                <a:spcPts val="600"/>
              </a:spcAft>
              <a:buNone/>
            </a:pPr>
            <a:r>
              <a:rPr lang="nb-NO" dirty="0"/>
              <a:t>Endringer i ADT4 tar utgangspunkt i Ruters arbeid med å:</a:t>
            </a:r>
          </a:p>
          <a:p>
            <a:pPr>
              <a:spcAft>
                <a:spcPts val="600"/>
              </a:spcAft>
            </a:pPr>
            <a:r>
              <a:rPr lang="nb-NO" dirty="0"/>
              <a:t>Styrke robusthet i eksisterende kollektivtilbudet </a:t>
            </a:r>
          </a:p>
          <a:p>
            <a:pPr>
              <a:spcAft>
                <a:spcPts val="600"/>
              </a:spcAft>
            </a:pPr>
            <a:r>
              <a:rPr lang="nb-NO" dirty="0"/>
              <a:t>Gi kundene riktig og relevant informasjon til riktig tid i alle kanaler</a:t>
            </a:r>
          </a:p>
        </p:txBody>
      </p:sp>
      <p:sp>
        <p:nvSpPr>
          <p:cNvPr id="2" name="Tittel 1">
            <a:extLst>
              <a:ext uri="{FF2B5EF4-FFF2-40B4-BE49-F238E27FC236}">
                <a16:creationId xmlns:a16="http://schemas.microsoft.com/office/drawing/2014/main" id="{9C465196-E7D3-746D-CC3F-1A0D879404C5}"/>
              </a:ext>
            </a:extLst>
          </p:cNvPr>
          <p:cNvSpPr>
            <a:spLocks noGrp="1"/>
          </p:cNvSpPr>
          <p:nvPr>
            <p:ph type="title"/>
          </p:nvPr>
        </p:nvSpPr>
        <p:spPr>
          <a:xfrm>
            <a:off x="668626" y="1213519"/>
            <a:ext cx="5319452" cy="491417"/>
          </a:xfrm>
        </p:spPr>
        <p:txBody>
          <a:bodyPr/>
          <a:lstStyle/>
          <a:p>
            <a:r>
              <a:rPr lang="nb-NO" dirty="0"/>
              <a:t>ADT4: Hensikten</a:t>
            </a:r>
          </a:p>
        </p:txBody>
      </p:sp>
      <p:pic>
        <p:nvPicPr>
          <p:cNvPr id="15" name="Grafikk 7">
            <a:extLst>
              <a:ext uri="{FF2B5EF4-FFF2-40B4-BE49-F238E27FC236}">
                <a16:creationId xmlns:a16="http://schemas.microsoft.com/office/drawing/2014/main" id="{234BFEA4-03A0-8256-0D49-2310C9263D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391568" y="1594372"/>
            <a:ext cx="3763268" cy="3763268"/>
          </a:xfrm>
          <a:prstGeom prst="rect">
            <a:avLst/>
          </a:prstGeom>
        </p:spPr>
      </p:pic>
    </p:spTree>
    <p:extLst>
      <p:ext uri="{BB962C8B-B14F-4D97-AF65-F5344CB8AC3E}">
        <p14:creationId xmlns:p14="http://schemas.microsoft.com/office/powerpoint/2010/main" val="2910990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EF7FB47-183E-520A-4CB2-0523F030305C}"/>
              </a:ext>
            </a:extLst>
          </p:cNvPr>
          <p:cNvSpPr>
            <a:spLocks noGrp="1"/>
          </p:cNvSpPr>
          <p:nvPr>
            <p:ph type="title"/>
          </p:nvPr>
        </p:nvSpPr>
        <p:spPr>
          <a:xfrm>
            <a:off x="650051" y="330152"/>
            <a:ext cx="10891897" cy="567591"/>
          </a:xfrm>
        </p:spPr>
        <p:txBody>
          <a:bodyPr/>
          <a:lstStyle/>
          <a:p>
            <a:r>
              <a:rPr lang="nb-NO" sz="3600" dirty="0"/>
              <a:t>ADT4: Endringer</a:t>
            </a:r>
          </a:p>
        </p:txBody>
      </p:sp>
      <p:sp>
        <p:nvSpPr>
          <p:cNvPr id="3" name="Plassholder for innhold 2">
            <a:extLst>
              <a:ext uri="{FF2B5EF4-FFF2-40B4-BE49-F238E27FC236}">
                <a16:creationId xmlns:a16="http://schemas.microsoft.com/office/drawing/2014/main" id="{4C49E2F3-CF56-4068-82AE-D04EFC73B178}"/>
              </a:ext>
            </a:extLst>
          </p:cNvPr>
          <p:cNvSpPr>
            <a:spLocks noGrp="1"/>
          </p:cNvSpPr>
          <p:nvPr>
            <p:ph sz="half" idx="1"/>
          </p:nvPr>
        </p:nvSpPr>
        <p:spPr>
          <a:xfrm>
            <a:off x="650051" y="1219200"/>
            <a:ext cx="7489805" cy="5234610"/>
          </a:xfrm>
        </p:spPr>
        <p:txBody>
          <a:bodyPr>
            <a:normAutofit fontScale="25000" lnSpcReduction="20000"/>
          </a:bodyPr>
          <a:lstStyle/>
          <a:p>
            <a:pPr marL="0" indent="0" algn="ctr">
              <a:buNone/>
            </a:pPr>
            <a:r>
              <a:rPr lang="nb-NO" sz="9600" b="1" dirty="0"/>
              <a:t>API</a:t>
            </a:r>
            <a:endParaRPr lang="nb-NO" sz="7200" b="1" dirty="0"/>
          </a:p>
          <a:p>
            <a:pPr marL="0" indent="0">
              <a:buNone/>
            </a:pPr>
            <a:r>
              <a:rPr lang="nb-NO" sz="7200" dirty="0"/>
              <a:t>Plandata er delt i fire </a:t>
            </a:r>
            <a:r>
              <a:rPr lang="nb-NO" sz="7200" dirty="0" err="1"/>
              <a:t>APIer</a:t>
            </a:r>
            <a:r>
              <a:rPr lang="nb-NO" sz="7200" dirty="0"/>
              <a:t> for raskere og mer komplette avviksdata som gir bedre reiseinformasjon og analytiske data:</a:t>
            </a:r>
            <a:endParaRPr lang="nb-NO" sz="7200" b="1" dirty="0"/>
          </a:p>
          <a:p>
            <a:pPr lvl="1"/>
            <a:r>
              <a:rPr lang="nb-NO" sz="7200" b="1" dirty="0"/>
              <a:t>Operatøreksporten</a:t>
            </a:r>
            <a:br>
              <a:rPr lang="nb-NO" sz="7200" dirty="0"/>
            </a:br>
            <a:r>
              <a:rPr lang="nb-NO" sz="7200" dirty="0"/>
              <a:t>Stort sett likt som Plandata API i ADT3.</a:t>
            </a:r>
          </a:p>
          <a:p>
            <a:pPr lvl="1"/>
            <a:r>
              <a:rPr lang="nb-NO" sz="7200" b="1" dirty="0"/>
              <a:t>Journey</a:t>
            </a:r>
          </a:p>
          <a:p>
            <a:pPr marL="215877" lvl="1" indent="0">
              <a:buNone/>
            </a:pPr>
            <a:r>
              <a:rPr lang="nb-NO" sz="7200" dirty="0"/>
              <a:t>Et nytt API hvor operatørene kan hente turer inkl. operative endringer som et alternativ til å laste opp plandata til kjøretøyet fra et plandatasystem på forhånd (brukes f.eks. av ADT </a:t>
            </a:r>
            <a:r>
              <a:rPr lang="nb-NO" sz="7200" dirty="0" err="1"/>
              <a:t>Light</a:t>
            </a:r>
            <a:r>
              <a:rPr lang="nb-NO" sz="7200" dirty="0"/>
              <a:t>)</a:t>
            </a:r>
          </a:p>
          <a:p>
            <a:pPr lvl="1"/>
            <a:r>
              <a:rPr lang="nb-NO" sz="7200" b="1" dirty="0" err="1"/>
              <a:t>Assignment</a:t>
            </a:r>
            <a:r>
              <a:rPr lang="nb-NO" sz="7200" b="1" dirty="0"/>
              <a:t> </a:t>
            </a:r>
          </a:p>
          <a:p>
            <a:pPr marL="215877" lvl="1" indent="0">
              <a:buNone/>
            </a:pPr>
            <a:r>
              <a:rPr lang="nb-NO" sz="7200" dirty="0"/>
              <a:t>Funksjonalitet ble tidligere utført over MQTT, men er nå endret til REST</a:t>
            </a:r>
          </a:p>
          <a:p>
            <a:pPr lvl="1"/>
            <a:r>
              <a:rPr lang="nb-NO" sz="7200" b="1" dirty="0" err="1"/>
              <a:t>Deviation</a:t>
            </a:r>
            <a:r>
              <a:rPr lang="nb-NO" sz="7200" b="1" dirty="0"/>
              <a:t> </a:t>
            </a:r>
          </a:p>
          <a:p>
            <a:pPr marL="215877" lvl="1" indent="0">
              <a:buNone/>
            </a:pPr>
            <a:r>
              <a:rPr lang="nb-NO" sz="7200" dirty="0"/>
              <a:t>Et nytt API hvor operatøren kan melde inn operative avvik. </a:t>
            </a:r>
            <a:r>
              <a:rPr lang="nb-NO" sz="7200" dirty="0" err="1"/>
              <a:t>Event</a:t>
            </a:r>
            <a:r>
              <a:rPr lang="nb-NO" sz="7200" dirty="0"/>
              <a:t> Reporting API og </a:t>
            </a:r>
            <a:r>
              <a:rPr lang="nb-NO" sz="7200" dirty="0" err="1"/>
              <a:t>Omit</a:t>
            </a:r>
            <a:r>
              <a:rPr lang="nb-NO" sz="7200" dirty="0"/>
              <a:t> er fjernet.</a:t>
            </a:r>
          </a:p>
          <a:p>
            <a:pPr marL="0" indent="0">
              <a:buNone/>
            </a:pPr>
            <a:endParaRPr lang="nb-NO" sz="7200" dirty="0"/>
          </a:p>
          <a:p>
            <a:pPr marL="0" indent="0">
              <a:buNone/>
            </a:pPr>
            <a:r>
              <a:rPr lang="nb-NO" sz="7200" dirty="0"/>
              <a:t>Standardisering av </a:t>
            </a:r>
            <a:r>
              <a:rPr lang="nb-NO" sz="7200" b="1" dirty="0"/>
              <a:t>Miljødata</a:t>
            </a:r>
            <a:r>
              <a:rPr lang="nb-NO" sz="7200" dirty="0"/>
              <a:t> </a:t>
            </a:r>
            <a:r>
              <a:rPr lang="nb-NO" sz="7200" dirty="0" err="1"/>
              <a:t>APIer</a:t>
            </a:r>
            <a:endParaRPr lang="nb-NO" sz="7200" dirty="0"/>
          </a:p>
          <a:p>
            <a:pPr marL="0" indent="0">
              <a:buNone/>
            </a:pPr>
            <a:endParaRPr lang="nb-NO" dirty="0"/>
          </a:p>
          <a:p>
            <a:pPr marL="0" indent="0">
              <a:buNone/>
            </a:pPr>
            <a:endParaRPr lang="nb-NO" dirty="0"/>
          </a:p>
        </p:txBody>
      </p:sp>
      <p:sp>
        <p:nvSpPr>
          <p:cNvPr id="4" name="Plassholder for innhold 3">
            <a:extLst>
              <a:ext uri="{FF2B5EF4-FFF2-40B4-BE49-F238E27FC236}">
                <a16:creationId xmlns:a16="http://schemas.microsoft.com/office/drawing/2014/main" id="{E7557042-E725-7AA3-B0D3-40A89DBF068F}"/>
              </a:ext>
            </a:extLst>
          </p:cNvPr>
          <p:cNvSpPr>
            <a:spLocks noGrp="1"/>
          </p:cNvSpPr>
          <p:nvPr>
            <p:ph sz="half" idx="13"/>
          </p:nvPr>
        </p:nvSpPr>
        <p:spPr>
          <a:xfrm>
            <a:off x="8426839" y="1219200"/>
            <a:ext cx="3276215" cy="4594348"/>
          </a:xfrm>
        </p:spPr>
        <p:txBody>
          <a:bodyPr>
            <a:normAutofit/>
          </a:bodyPr>
          <a:lstStyle/>
          <a:p>
            <a:pPr marL="0" indent="0" algn="ctr">
              <a:buNone/>
            </a:pPr>
            <a:r>
              <a:rPr lang="nb-NO" sz="1800" b="1" dirty="0"/>
              <a:t>Ytelseskrav</a:t>
            </a:r>
          </a:p>
          <a:p>
            <a:pPr marL="0" indent="0">
              <a:buNone/>
            </a:pPr>
            <a:r>
              <a:rPr lang="nb-NO" sz="1800" b="1" dirty="0"/>
              <a:t>DPI</a:t>
            </a:r>
            <a:r>
              <a:rPr lang="nb-NO" sz="1800" dirty="0"/>
              <a:t> </a:t>
            </a:r>
          </a:p>
          <a:p>
            <a:pPr marL="0" indent="0">
              <a:buNone/>
            </a:pPr>
            <a:r>
              <a:rPr lang="nb-NO" sz="1800" dirty="0"/>
              <a:t>Fjernet kravet om persistens/lagringsmuligheter i ytelseskrav for DPI.</a:t>
            </a:r>
          </a:p>
          <a:p>
            <a:pPr marL="0" indent="0">
              <a:buNone/>
            </a:pPr>
            <a:endParaRPr lang="nb-NO" sz="1800" dirty="0"/>
          </a:p>
          <a:p>
            <a:pPr marL="0" indent="0">
              <a:buNone/>
            </a:pPr>
            <a:r>
              <a:rPr lang="nb-NO" sz="1800" b="1" dirty="0"/>
              <a:t>APC tjeneste</a:t>
            </a:r>
          </a:p>
          <a:p>
            <a:pPr marL="0" indent="0">
              <a:buNone/>
            </a:pPr>
            <a:r>
              <a:rPr lang="nb-NO" sz="1800" dirty="0"/>
              <a:t>Endring i APC-tjeneste</a:t>
            </a:r>
            <a:endParaRPr lang="nb-NO" sz="1800" b="1" dirty="0"/>
          </a:p>
          <a:p>
            <a:pPr marL="0" indent="0">
              <a:buNone/>
            </a:pPr>
            <a:endParaRPr lang="nb-NO" sz="1800" dirty="0"/>
          </a:p>
          <a:p>
            <a:pPr marL="0" indent="0">
              <a:buNone/>
            </a:pPr>
            <a:r>
              <a:rPr lang="nb-NO" sz="1800" b="1" dirty="0"/>
              <a:t>Miljødata</a:t>
            </a:r>
          </a:p>
          <a:p>
            <a:pPr marL="0" indent="0">
              <a:buNone/>
            </a:pPr>
            <a:r>
              <a:rPr lang="nb-NO" sz="1800" dirty="0"/>
              <a:t>Endring i måling/hvordan brudd beregnes</a:t>
            </a:r>
          </a:p>
          <a:p>
            <a:pPr marL="0" indent="0">
              <a:buNone/>
            </a:pPr>
            <a:endParaRPr lang="nb-NO" dirty="0"/>
          </a:p>
          <a:p>
            <a:pPr marL="0" indent="0">
              <a:buNone/>
            </a:pPr>
            <a:endParaRPr lang="nb-NO" b="1" dirty="0"/>
          </a:p>
        </p:txBody>
      </p:sp>
      <p:sp>
        <p:nvSpPr>
          <p:cNvPr id="5" name="Plassholder for lysbildenummer 4">
            <a:extLst>
              <a:ext uri="{FF2B5EF4-FFF2-40B4-BE49-F238E27FC236}">
                <a16:creationId xmlns:a16="http://schemas.microsoft.com/office/drawing/2014/main" id="{BBAAB421-AE47-0275-2096-E91A5918EDB6}"/>
              </a:ext>
            </a:extLst>
          </p:cNvPr>
          <p:cNvSpPr>
            <a:spLocks noGrp="1"/>
          </p:cNvSpPr>
          <p:nvPr>
            <p:ph type="sldNum" sz="quarter" idx="19"/>
          </p:nvPr>
        </p:nvSpPr>
        <p:spPr/>
        <p:txBody>
          <a:bodyPr/>
          <a:lstStyle/>
          <a:p>
            <a:fld id="{5E9836C9-296F-4D48-9D11-2B1B9E521275}" type="slidenum">
              <a:rPr lang="nb-NO" smtClean="0"/>
              <a:pPr/>
              <a:t>11</a:t>
            </a:fld>
            <a:endParaRPr lang="nb-NO"/>
          </a:p>
        </p:txBody>
      </p:sp>
    </p:spTree>
    <p:extLst>
      <p:ext uri="{BB962C8B-B14F-4D97-AF65-F5344CB8AC3E}">
        <p14:creationId xmlns:p14="http://schemas.microsoft.com/office/powerpoint/2010/main" val="738977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DBC17EB1-CB64-8EFE-D345-C85B1D2F23DF}"/>
              </a:ext>
            </a:extLst>
          </p:cNvPr>
          <p:cNvSpPr>
            <a:spLocks noGrp="1"/>
          </p:cNvSpPr>
          <p:nvPr>
            <p:ph type="sldNum" sz="quarter" idx="19"/>
          </p:nvPr>
        </p:nvSpPr>
        <p:spPr/>
        <p:txBody>
          <a:bodyPr/>
          <a:lstStyle/>
          <a:p>
            <a:fld id="{99A50625-6FC4-47A0-A809-3A0B4628D5E7}" type="slidenum">
              <a:rPr lang="nb-NO" smtClean="0"/>
              <a:pPr/>
              <a:t>12</a:t>
            </a:fld>
            <a:endParaRPr lang="nb-NO"/>
          </a:p>
        </p:txBody>
      </p:sp>
      <p:sp>
        <p:nvSpPr>
          <p:cNvPr id="3" name="Plassholder for innhold 2">
            <a:extLst>
              <a:ext uri="{FF2B5EF4-FFF2-40B4-BE49-F238E27FC236}">
                <a16:creationId xmlns:a16="http://schemas.microsoft.com/office/drawing/2014/main" id="{0E97722E-3FCE-D294-0CEA-6828864350D0}"/>
              </a:ext>
            </a:extLst>
          </p:cNvPr>
          <p:cNvSpPr>
            <a:spLocks noGrp="1"/>
          </p:cNvSpPr>
          <p:nvPr>
            <p:ph sz="quarter" idx="20"/>
          </p:nvPr>
        </p:nvSpPr>
        <p:spPr>
          <a:xfrm>
            <a:off x="658814" y="1981200"/>
            <a:ext cx="6986892" cy="4524375"/>
          </a:xfrm>
        </p:spPr>
        <p:txBody>
          <a:bodyPr>
            <a:normAutofit fontScale="92500"/>
          </a:bodyPr>
          <a:lstStyle/>
          <a:p>
            <a:pPr marL="0" indent="0">
              <a:buNone/>
            </a:pPr>
            <a:r>
              <a:rPr lang="en-US" b="1" dirty="0" err="1"/>
              <a:t>Avtale</a:t>
            </a:r>
            <a:r>
              <a:rPr lang="en-US" b="1" dirty="0"/>
              <a:t> om </a:t>
            </a:r>
            <a:r>
              <a:rPr lang="en-US" b="1" dirty="0" err="1"/>
              <a:t>digitale</a:t>
            </a:r>
            <a:r>
              <a:rPr lang="en-US" b="1" dirty="0"/>
              <a:t> </a:t>
            </a:r>
            <a:r>
              <a:rPr lang="en-US" b="1" dirty="0" err="1"/>
              <a:t>tjenester</a:t>
            </a:r>
            <a:r>
              <a:rPr lang="en-US" b="1" dirty="0"/>
              <a:t> </a:t>
            </a:r>
            <a:r>
              <a:rPr lang="en-US" dirty="0"/>
              <a:t>v4.0: Selve </a:t>
            </a:r>
            <a:r>
              <a:rPr lang="en-US" dirty="0" err="1"/>
              <a:t>avtaleteksten</a:t>
            </a:r>
            <a:endParaRPr lang="en-US" dirty="0"/>
          </a:p>
          <a:p>
            <a:r>
              <a:rPr lang="en-US" b="1" dirty="0" err="1"/>
              <a:t>Ytelseskrav</a:t>
            </a:r>
            <a:r>
              <a:rPr lang="en-US" dirty="0"/>
              <a:t> v4.x: </a:t>
            </a:r>
            <a:r>
              <a:rPr lang="en-US" dirty="0" err="1"/>
              <a:t>Beskrivelse</a:t>
            </a:r>
            <a:r>
              <a:rPr lang="en-US" dirty="0"/>
              <a:t> av </a:t>
            </a:r>
            <a:r>
              <a:rPr lang="en-US" dirty="0" err="1"/>
              <a:t>hvordan</a:t>
            </a:r>
            <a:r>
              <a:rPr lang="en-US" dirty="0"/>
              <a:t> </a:t>
            </a:r>
            <a:r>
              <a:rPr lang="en-US" dirty="0" err="1"/>
              <a:t>datakvalitet</a:t>
            </a:r>
            <a:r>
              <a:rPr lang="en-US" dirty="0"/>
              <a:t> </a:t>
            </a:r>
            <a:r>
              <a:rPr lang="en-US" dirty="0" err="1"/>
              <a:t>beregnes</a:t>
            </a:r>
            <a:r>
              <a:rPr lang="en-US" dirty="0"/>
              <a:t> og SLA-</a:t>
            </a:r>
            <a:r>
              <a:rPr lang="en-US" dirty="0" err="1"/>
              <a:t>krav</a:t>
            </a:r>
            <a:r>
              <a:rPr lang="en-US" dirty="0"/>
              <a:t> til </a:t>
            </a:r>
            <a:r>
              <a:rPr lang="en-US" dirty="0" err="1"/>
              <a:t>leveranser</a:t>
            </a:r>
            <a:endParaRPr lang="en-US" dirty="0"/>
          </a:p>
          <a:p>
            <a:r>
              <a:rPr lang="en-US" b="1" dirty="0"/>
              <a:t>API</a:t>
            </a:r>
            <a:r>
              <a:rPr lang="en-US" dirty="0"/>
              <a:t> v.4.x: </a:t>
            </a:r>
            <a:r>
              <a:rPr lang="en-US" dirty="0" err="1"/>
              <a:t>Beskrivelse</a:t>
            </a:r>
            <a:r>
              <a:rPr lang="en-US" dirty="0"/>
              <a:t> av MQTT </a:t>
            </a:r>
            <a:r>
              <a:rPr lang="en-US" dirty="0" err="1"/>
              <a:t>APIer</a:t>
            </a:r>
            <a:endParaRPr lang="en-US" dirty="0"/>
          </a:p>
          <a:p>
            <a:r>
              <a:rPr lang="en-US" b="1" dirty="0"/>
              <a:t>Resources</a:t>
            </a:r>
            <a:r>
              <a:rPr lang="en-US" dirty="0"/>
              <a:t>: </a:t>
            </a:r>
          </a:p>
          <a:p>
            <a:pPr lvl="1"/>
            <a:r>
              <a:rPr lang="en-US" dirty="0" err="1"/>
              <a:t>BetjentSalg</a:t>
            </a:r>
            <a:r>
              <a:rPr lang="en-US" dirty="0"/>
              <a:t>: </a:t>
            </a:r>
            <a:r>
              <a:rPr lang="en-US" dirty="0" err="1"/>
              <a:t>Beskrivelse</a:t>
            </a:r>
            <a:r>
              <a:rPr lang="en-US" dirty="0"/>
              <a:t> av </a:t>
            </a:r>
            <a:r>
              <a:rPr lang="en-US" dirty="0" err="1"/>
              <a:t>tekniske</a:t>
            </a:r>
            <a:r>
              <a:rPr lang="en-US" dirty="0"/>
              <a:t> </a:t>
            </a:r>
            <a:r>
              <a:rPr lang="en-US" dirty="0" err="1"/>
              <a:t>krav</a:t>
            </a:r>
            <a:r>
              <a:rPr lang="en-US" dirty="0"/>
              <a:t>, </a:t>
            </a:r>
            <a:r>
              <a:rPr lang="en-US" dirty="0" err="1"/>
              <a:t>retningslinger</a:t>
            </a:r>
            <a:r>
              <a:rPr lang="en-US" dirty="0"/>
              <a:t> for drift og </a:t>
            </a:r>
            <a:r>
              <a:rPr lang="en-US" dirty="0" err="1"/>
              <a:t>funksjonstesting</a:t>
            </a:r>
            <a:endParaRPr lang="en-US" dirty="0"/>
          </a:p>
          <a:p>
            <a:pPr lvl="1"/>
            <a:r>
              <a:rPr lang="en-US" dirty="0"/>
              <a:t>DPI: </a:t>
            </a:r>
            <a:r>
              <a:rPr lang="en-US" dirty="0" err="1"/>
              <a:t>Beskrivelse</a:t>
            </a:r>
            <a:r>
              <a:rPr lang="en-US" dirty="0"/>
              <a:t> av </a:t>
            </a:r>
            <a:r>
              <a:rPr lang="en-US" dirty="0" err="1"/>
              <a:t>krav</a:t>
            </a:r>
            <a:r>
              <a:rPr lang="en-US" dirty="0"/>
              <a:t> til </a:t>
            </a:r>
            <a:r>
              <a:rPr lang="en-US" dirty="0" err="1"/>
              <a:t>skjermer</a:t>
            </a:r>
            <a:r>
              <a:rPr lang="en-US" dirty="0"/>
              <a:t>, browser, webserver, </a:t>
            </a:r>
            <a:r>
              <a:rPr lang="en-US" dirty="0" err="1"/>
              <a:t>skjermkonfigurasjon</a:t>
            </a:r>
            <a:r>
              <a:rPr lang="en-US" dirty="0"/>
              <a:t> og </a:t>
            </a:r>
            <a:r>
              <a:rPr lang="en-US" dirty="0" err="1"/>
              <a:t>høyttalere</a:t>
            </a:r>
            <a:endParaRPr lang="en-US" dirty="0"/>
          </a:p>
          <a:p>
            <a:pPr lvl="1"/>
            <a:r>
              <a:rPr lang="nb-NO" dirty="0"/>
              <a:t>Miljødata: Beskrivelse av detaljer og identifikatorer for telemetri-data</a:t>
            </a:r>
          </a:p>
        </p:txBody>
      </p:sp>
      <p:sp>
        <p:nvSpPr>
          <p:cNvPr id="4" name="Tittel 3">
            <a:extLst>
              <a:ext uri="{FF2B5EF4-FFF2-40B4-BE49-F238E27FC236}">
                <a16:creationId xmlns:a16="http://schemas.microsoft.com/office/drawing/2014/main" id="{B3B0B26C-BB7B-B9F0-A90C-B1363B84B6BC}"/>
              </a:ext>
            </a:extLst>
          </p:cNvPr>
          <p:cNvSpPr>
            <a:spLocks noGrp="1"/>
          </p:cNvSpPr>
          <p:nvPr>
            <p:ph type="title"/>
          </p:nvPr>
        </p:nvSpPr>
        <p:spPr/>
        <p:txBody>
          <a:bodyPr/>
          <a:lstStyle/>
          <a:p>
            <a:r>
              <a:rPr lang="nb-NO" dirty="0"/>
              <a:t>ADT4: Struktur</a:t>
            </a:r>
          </a:p>
        </p:txBody>
      </p:sp>
      <p:pic>
        <p:nvPicPr>
          <p:cNvPr id="8" name="Bilde 7" descr="Et bilde som inneholder tekst, skjermbilde, Font&#10;&#10;KI-generert innhold kan være feil.">
            <a:extLst>
              <a:ext uri="{FF2B5EF4-FFF2-40B4-BE49-F238E27FC236}">
                <a16:creationId xmlns:a16="http://schemas.microsoft.com/office/drawing/2014/main" id="{3A791EA9-6B5F-1758-377A-A0A61080EC69}"/>
              </a:ext>
            </a:extLst>
          </p:cNvPr>
          <p:cNvPicPr>
            <a:picLocks noChangeAspect="1"/>
          </p:cNvPicPr>
          <p:nvPr/>
        </p:nvPicPr>
        <p:blipFill>
          <a:blip r:embed="rId2"/>
          <a:srcRect r="25784"/>
          <a:stretch>
            <a:fillRect/>
          </a:stretch>
        </p:blipFill>
        <p:spPr>
          <a:xfrm>
            <a:off x="8065156" y="2463219"/>
            <a:ext cx="3788179" cy="2098290"/>
          </a:xfrm>
          <a:prstGeom prst="rect">
            <a:avLst/>
          </a:prstGeom>
        </p:spPr>
      </p:pic>
      <p:sp>
        <p:nvSpPr>
          <p:cNvPr id="11" name="TekstSylinder 10">
            <a:extLst>
              <a:ext uri="{FF2B5EF4-FFF2-40B4-BE49-F238E27FC236}">
                <a16:creationId xmlns:a16="http://schemas.microsoft.com/office/drawing/2014/main" id="{6B9A056D-1DE2-8FCE-0D3F-B96AF62B9910}"/>
              </a:ext>
            </a:extLst>
          </p:cNvPr>
          <p:cNvSpPr txBox="1"/>
          <p:nvPr/>
        </p:nvSpPr>
        <p:spPr>
          <a:xfrm>
            <a:off x="8336767" y="4647444"/>
            <a:ext cx="3244956" cy="369332"/>
          </a:xfrm>
          <a:prstGeom prst="rect">
            <a:avLst/>
          </a:prstGeom>
          <a:noFill/>
        </p:spPr>
        <p:txBody>
          <a:bodyPr wrap="square">
            <a:spAutoFit/>
          </a:bodyPr>
          <a:lstStyle/>
          <a:p>
            <a:r>
              <a:rPr lang="en-US" dirty="0" err="1">
                <a:hlinkClick r:id="rId3"/>
              </a:rPr>
              <a:t>Avtale</a:t>
            </a:r>
            <a:r>
              <a:rPr lang="en-US" dirty="0">
                <a:hlinkClick r:id="rId3"/>
              </a:rPr>
              <a:t> om </a:t>
            </a:r>
            <a:r>
              <a:rPr lang="en-US" dirty="0" err="1">
                <a:hlinkClick r:id="rId3"/>
              </a:rPr>
              <a:t>digitale</a:t>
            </a:r>
            <a:r>
              <a:rPr lang="en-US" dirty="0">
                <a:hlinkClick r:id="rId3"/>
              </a:rPr>
              <a:t> </a:t>
            </a:r>
            <a:r>
              <a:rPr lang="en-US" dirty="0" err="1">
                <a:hlinkClick r:id="rId3"/>
              </a:rPr>
              <a:t>tjenester</a:t>
            </a:r>
            <a:endParaRPr lang="en-US" dirty="0"/>
          </a:p>
        </p:txBody>
      </p:sp>
    </p:spTree>
    <p:extLst>
      <p:ext uri="{BB962C8B-B14F-4D97-AF65-F5344CB8AC3E}">
        <p14:creationId xmlns:p14="http://schemas.microsoft.com/office/powerpoint/2010/main" val="3984551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8C3073-F6E5-5B9A-EA5D-5668C23D25B6}"/>
              </a:ext>
            </a:extLst>
          </p:cNvPr>
          <p:cNvSpPr>
            <a:spLocks noGrp="1"/>
          </p:cNvSpPr>
          <p:nvPr>
            <p:ph type="title"/>
          </p:nvPr>
        </p:nvSpPr>
        <p:spPr/>
        <p:txBody>
          <a:bodyPr/>
          <a:lstStyle/>
          <a:p>
            <a:r>
              <a:rPr lang="nb-NO" dirty="0"/>
              <a:t>ADT4 i Romerike og Hadeland 2028 anskaffelse</a:t>
            </a:r>
          </a:p>
        </p:txBody>
      </p:sp>
      <p:sp>
        <p:nvSpPr>
          <p:cNvPr id="3" name="Plassholder for lysbildenummer 2">
            <a:extLst>
              <a:ext uri="{FF2B5EF4-FFF2-40B4-BE49-F238E27FC236}">
                <a16:creationId xmlns:a16="http://schemas.microsoft.com/office/drawing/2014/main" id="{C6525587-596C-CA77-E48C-428F119C4460}"/>
              </a:ext>
            </a:extLst>
          </p:cNvPr>
          <p:cNvSpPr>
            <a:spLocks noGrp="1"/>
          </p:cNvSpPr>
          <p:nvPr>
            <p:ph type="sldNum" sz="quarter" idx="19"/>
          </p:nvPr>
        </p:nvSpPr>
        <p:spPr/>
        <p:txBody>
          <a:bodyPr/>
          <a:lstStyle/>
          <a:p>
            <a:fld id="{6D65A19B-F501-47C9-98E5-3946BFE4C503}" type="slidenum">
              <a:rPr lang="nb-NO" smtClean="0"/>
              <a:pPr/>
              <a:t>13</a:t>
            </a:fld>
            <a:endParaRPr lang="nb-NO" dirty="0"/>
          </a:p>
        </p:txBody>
      </p:sp>
    </p:spTree>
    <p:extLst>
      <p:ext uri="{BB962C8B-B14F-4D97-AF65-F5344CB8AC3E}">
        <p14:creationId xmlns:p14="http://schemas.microsoft.com/office/powerpoint/2010/main" val="317528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descr="Et bilde som inneholder tekst, skjermbilde, Parallell, nummer&#10;&#10;KI-generert innhold kan være feil.">
            <a:extLst>
              <a:ext uri="{FF2B5EF4-FFF2-40B4-BE49-F238E27FC236}">
                <a16:creationId xmlns:a16="http://schemas.microsoft.com/office/drawing/2014/main" id="{2B9A26C0-BCE9-BC37-5725-5EDA33190732}"/>
              </a:ext>
            </a:extLst>
          </p:cNvPr>
          <p:cNvPicPr>
            <a:picLocks noGrp="1" noChangeAspect="1"/>
          </p:cNvPicPr>
          <p:nvPr>
            <p:ph type="pic" sz="quarter" idx="23"/>
          </p:nvPr>
        </p:nvPicPr>
        <p:blipFill>
          <a:blip r:embed="rId2"/>
          <a:srcRect l="1" t="128" r="1" b="24301"/>
          <a:stretch>
            <a:fillRect/>
          </a:stretch>
        </p:blipFill>
        <p:spPr>
          <a:xfrm>
            <a:off x="6958068" y="323580"/>
            <a:ext cx="4772458" cy="5363119"/>
          </a:xfrm>
          <a:prstGeom prst="rect">
            <a:avLst/>
          </a:prstGeom>
          <a:noFill/>
        </p:spPr>
      </p:pic>
      <p:sp>
        <p:nvSpPr>
          <p:cNvPr id="11" name="Title 2">
            <a:extLst>
              <a:ext uri="{FF2B5EF4-FFF2-40B4-BE49-F238E27FC236}">
                <a16:creationId xmlns:a16="http://schemas.microsoft.com/office/drawing/2014/main" id="{758225EB-B1DE-20C0-D764-DC4A237FA58E}"/>
              </a:ext>
            </a:extLst>
          </p:cNvPr>
          <p:cNvSpPr>
            <a:spLocks noGrp="1"/>
          </p:cNvSpPr>
          <p:nvPr>
            <p:ph type="title"/>
          </p:nvPr>
        </p:nvSpPr>
        <p:spPr>
          <a:xfrm>
            <a:off x="668626" y="1213519"/>
            <a:ext cx="5319452" cy="491417"/>
          </a:xfrm>
        </p:spPr>
        <p:txBody>
          <a:bodyPr/>
          <a:lstStyle/>
          <a:p>
            <a:r>
              <a:rPr lang="en-US" dirty="0"/>
              <a:t>To </a:t>
            </a:r>
            <a:r>
              <a:rPr lang="en-US" dirty="0" err="1"/>
              <a:t>funksjonsnivåer</a:t>
            </a:r>
            <a:endParaRPr lang="en-US" dirty="0"/>
          </a:p>
        </p:txBody>
      </p:sp>
      <p:sp>
        <p:nvSpPr>
          <p:cNvPr id="13" name="Text Placeholder 3">
            <a:extLst>
              <a:ext uri="{FF2B5EF4-FFF2-40B4-BE49-F238E27FC236}">
                <a16:creationId xmlns:a16="http://schemas.microsoft.com/office/drawing/2014/main" id="{0D20E73D-2A5F-B3F1-FB44-F86923480B9E}"/>
              </a:ext>
            </a:extLst>
          </p:cNvPr>
          <p:cNvSpPr>
            <a:spLocks noGrp="1"/>
          </p:cNvSpPr>
          <p:nvPr>
            <p:ph type="body" sz="quarter" idx="25"/>
          </p:nvPr>
        </p:nvSpPr>
        <p:spPr>
          <a:xfrm>
            <a:off x="668626" y="1976438"/>
            <a:ext cx="5332968" cy="4185077"/>
          </a:xfrm>
        </p:spPr>
        <p:txBody>
          <a:bodyPr>
            <a:normAutofit/>
          </a:bodyPr>
          <a:lstStyle/>
          <a:p>
            <a:r>
              <a:rPr lang="en-US" b="1" dirty="0" err="1">
                <a:solidFill>
                  <a:schemeClr val="accent1">
                    <a:lumMod val="75000"/>
                  </a:schemeClr>
                </a:solidFill>
              </a:rPr>
              <a:t>Nytt</a:t>
            </a:r>
            <a:r>
              <a:rPr lang="en-US" b="1" dirty="0">
                <a:solidFill>
                  <a:schemeClr val="accent1">
                    <a:lumMod val="75000"/>
                  </a:schemeClr>
                </a:solidFill>
              </a:rPr>
              <a:t> </a:t>
            </a:r>
            <a:r>
              <a:rPr lang="en-US" b="1" dirty="0" err="1">
                <a:solidFill>
                  <a:schemeClr val="accent1">
                    <a:lumMod val="75000"/>
                  </a:schemeClr>
                </a:solidFill>
              </a:rPr>
              <a:t>materiell</a:t>
            </a:r>
            <a:r>
              <a:rPr lang="en-US" dirty="0">
                <a:solidFill>
                  <a:schemeClr val="accent1">
                    <a:lumMod val="75000"/>
                  </a:schemeClr>
                </a:solidFill>
              </a:rPr>
              <a:t> </a:t>
            </a:r>
            <a:r>
              <a:rPr lang="en-US" dirty="0" err="1"/>
              <a:t>skal</a:t>
            </a:r>
            <a:r>
              <a:rPr lang="en-US" dirty="0"/>
              <a:t> </a:t>
            </a:r>
            <a:r>
              <a:rPr lang="en-US" dirty="0" err="1"/>
              <a:t>levere</a:t>
            </a:r>
            <a:r>
              <a:rPr lang="en-US" dirty="0"/>
              <a:t> </a:t>
            </a:r>
            <a:r>
              <a:rPr lang="en-US" dirty="0" err="1"/>
              <a:t>digitale</a:t>
            </a:r>
            <a:r>
              <a:rPr lang="en-US" dirty="0"/>
              <a:t> </a:t>
            </a:r>
            <a:r>
              <a:rPr lang="en-US" dirty="0" err="1"/>
              <a:t>tjenester</a:t>
            </a:r>
            <a:r>
              <a:rPr lang="en-US" dirty="0"/>
              <a:t> </a:t>
            </a:r>
            <a:r>
              <a:rPr lang="en-US" dirty="0" err="1"/>
              <a:t>definert</a:t>
            </a:r>
            <a:r>
              <a:rPr lang="en-US" dirty="0"/>
              <a:t> av </a:t>
            </a:r>
            <a:r>
              <a:rPr lang="en-US" dirty="0" err="1"/>
              <a:t>funksjonsnivå</a:t>
            </a:r>
            <a:r>
              <a:rPr lang="en-US" dirty="0"/>
              <a:t> “Buss”</a:t>
            </a:r>
          </a:p>
          <a:p>
            <a:endParaRPr lang="en-US" sz="1800" dirty="0"/>
          </a:p>
          <a:p>
            <a:r>
              <a:rPr lang="en-US" sz="1800" dirty="0">
                <a:solidFill>
                  <a:schemeClr val="accent6"/>
                </a:solidFill>
              </a:rPr>
              <a:t>Ved </a:t>
            </a:r>
            <a:r>
              <a:rPr lang="en-US" sz="1800" dirty="0" err="1">
                <a:solidFill>
                  <a:schemeClr val="accent6"/>
                </a:solidFill>
              </a:rPr>
              <a:t>innfasing</a:t>
            </a:r>
            <a:r>
              <a:rPr lang="en-US" sz="1800" dirty="0">
                <a:solidFill>
                  <a:schemeClr val="accent6"/>
                </a:solidFill>
              </a:rPr>
              <a:t> av </a:t>
            </a:r>
            <a:r>
              <a:rPr lang="en-US" sz="1800" b="1" dirty="0" err="1">
                <a:solidFill>
                  <a:schemeClr val="accent6"/>
                </a:solidFill>
              </a:rPr>
              <a:t>brukt</a:t>
            </a:r>
            <a:r>
              <a:rPr lang="en-US" sz="1800" b="1" dirty="0">
                <a:solidFill>
                  <a:schemeClr val="accent6"/>
                </a:solidFill>
              </a:rPr>
              <a:t> </a:t>
            </a:r>
            <a:r>
              <a:rPr lang="en-US" sz="1800" b="1" dirty="0" err="1">
                <a:solidFill>
                  <a:schemeClr val="accent6"/>
                </a:solidFill>
              </a:rPr>
              <a:t>materiell</a:t>
            </a:r>
            <a:r>
              <a:rPr lang="en-US" sz="1800" b="1" dirty="0">
                <a:solidFill>
                  <a:schemeClr val="accent6"/>
                </a:solidFill>
              </a:rPr>
              <a:t> </a:t>
            </a:r>
            <a:r>
              <a:rPr lang="en-US" sz="1800" dirty="0" err="1"/>
              <a:t>blir</a:t>
            </a:r>
            <a:r>
              <a:rPr lang="en-US" sz="1800" dirty="0"/>
              <a:t> </a:t>
            </a:r>
            <a:r>
              <a:rPr lang="en-US" sz="1800" dirty="0" err="1"/>
              <a:t>leverense</a:t>
            </a:r>
            <a:r>
              <a:rPr lang="en-US" sz="1800" dirty="0"/>
              <a:t> av </a:t>
            </a:r>
            <a:r>
              <a:rPr lang="en-US" sz="1800" dirty="0" err="1"/>
              <a:t>digitale</a:t>
            </a:r>
            <a:r>
              <a:rPr lang="en-US" sz="1800" dirty="0"/>
              <a:t> </a:t>
            </a:r>
            <a:r>
              <a:rPr lang="en-US" sz="1800" dirty="0" err="1"/>
              <a:t>tjenester</a:t>
            </a:r>
            <a:r>
              <a:rPr lang="en-US" sz="1800" dirty="0"/>
              <a:t> </a:t>
            </a:r>
            <a:r>
              <a:rPr lang="en-US" sz="1800" dirty="0" err="1"/>
              <a:t>definert</a:t>
            </a:r>
            <a:r>
              <a:rPr lang="en-US" sz="1800" dirty="0"/>
              <a:t> av </a:t>
            </a:r>
            <a:r>
              <a:rPr lang="en-US" sz="1800" dirty="0" err="1"/>
              <a:t>funksjonsnivå</a:t>
            </a:r>
            <a:r>
              <a:rPr lang="en-US" sz="1800" dirty="0"/>
              <a:t> “Legacy</a:t>
            </a:r>
            <a:r>
              <a:rPr lang="en-US" dirty="0"/>
              <a:t>”</a:t>
            </a:r>
          </a:p>
          <a:p>
            <a:pPr marL="0" indent="0">
              <a:buNone/>
            </a:pPr>
            <a:endParaRPr lang="en-US" dirty="0"/>
          </a:p>
          <a:p>
            <a:pPr marL="0" indent="0">
              <a:buNone/>
            </a:pPr>
            <a:endParaRPr lang="en-US" dirty="0"/>
          </a:p>
        </p:txBody>
      </p:sp>
      <p:sp>
        <p:nvSpPr>
          <p:cNvPr id="2" name="Plassholder for lysbildenummer 1" hidden="1">
            <a:extLst>
              <a:ext uri="{FF2B5EF4-FFF2-40B4-BE49-F238E27FC236}">
                <a16:creationId xmlns:a16="http://schemas.microsoft.com/office/drawing/2014/main" id="{541EE93F-71A8-9086-EA72-4FF56F171C14}"/>
              </a:ext>
            </a:extLst>
          </p:cNvPr>
          <p:cNvSpPr>
            <a:spLocks noGrp="1"/>
          </p:cNvSpPr>
          <p:nvPr>
            <p:ph type="sldNum" sz="quarter" idx="4294967295"/>
          </p:nvPr>
        </p:nvSpPr>
        <p:spPr>
          <a:xfrm>
            <a:off x="9120781" y="336408"/>
            <a:ext cx="2743379" cy="184281"/>
          </a:xfrm>
        </p:spPr>
        <p:txBody>
          <a:bodyPr>
            <a:normAutofit/>
          </a:bodyPr>
          <a:lstStyle/>
          <a:p>
            <a:pPr>
              <a:lnSpc>
                <a:spcPct val="90000"/>
              </a:lnSpc>
              <a:spcAft>
                <a:spcPts val="600"/>
              </a:spcAft>
            </a:pPr>
            <a:fld id="{99A50625-6FC4-47A0-A809-3A0B4628D5E7}" type="slidenum">
              <a:rPr lang="nb-NO" sz="300" smtClean="0"/>
              <a:pPr>
                <a:lnSpc>
                  <a:spcPct val="90000"/>
                </a:lnSpc>
                <a:spcAft>
                  <a:spcPts val="600"/>
                </a:spcAft>
              </a:pPr>
              <a:t>14</a:t>
            </a:fld>
            <a:endParaRPr lang="nb-NO" sz="300"/>
          </a:p>
        </p:txBody>
      </p:sp>
      <p:pic>
        <p:nvPicPr>
          <p:cNvPr id="8" name="Bilde 7" descr="Et bilde som inneholder tekst, Font, skjermbilde, algebra&#10;&#10;KI-generert innhold kan være feil.">
            <a:extLst>
              <a:ext uri="{FF2B5EF4-FFF2-40B4-BE49-F238E27FC236}">
                <a16:creationId xmlns:a16="http://schemas.microsoft.com/office/drawing/2014/main" id="{9B28E510-7C60-6864-4114-506F0291C219}"/>
              </a:ext>
            </a:extLst>
          </p:cNvPr>
          <p:cNvPicPr>
            <a:picLocks noChangeAspect="1"/>
          </p:cNvPicPr>
          <p:nvPr/>
        </p:nvPicPr>
        <p:blipFill>
          <a:blip r:embed="rId3"/>
          <a:stretch>
            <a:fillRect/>
          </a:stretch>
        </p:blipFill>
        <p:spPr>
          <a:xfrm>
            <a:off x="8703325" y="5624205"/>
            <a:ext cx="2244290" cy="1200560"/>
          </a:xfrm>
          <a:prstGeom prst="rect">
            <a:avLst/>
          </a:prstGeom>
        </p:spPr>
      </p:pic>
      <p:sp>
        <p:nvSpPr>
          <p:cNvPr id="9" name="Rektangel: avrundede hjørner 8">
            <a:extLst>
              <a:ext uri="{FF2B5EF4-FFF2-40B4-BE49-F238E27FC236}">
                <a16:creationId xmlns:a16="http://schemas.microsoft.com/office/drawing/2014/main" id="{4D22F101-E73E-934F-4035-65F4D1F3B22B}"/>
              </a:ext>
            </a:extLst>
          </p:cNvPr>
          <p:cNvSpPr/>
          <p:nvPr/>
        </p:nvSpPr>
        <p:spPr>
          <a:xfrm>
            <a:off x="9110949" y="528809"/>
            <a:ext cx="233348" cy="5095395"/>
          </a:xfrm>
          <a:prstGeom prst="roundRect">
            <a:avLst/>
          </a:prstGeom>
          <a:noFill/>
          <a:ln w="38100">
            <a:solidFill>
              <a:srgbClr val="3036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avrundede hjørner 9">
            <a:extLst>
              <a:ext uri="{FF2B5EF4-FFF2-40B4-BE49-F238E27FC236}">
                <a16:creationId xmlns:a16="http://schemas.microsoft.com/office/drawing/2014/main" id="{50F3AFFF-06B5-0C8E-65BF-41450CC7528F}"/>
              </a:ext>
            </a:extLst>
          </p:cNvPr>
          <p:cNvSpPr/>
          <p:nvPr/>
        </p:nvSpPr>
        <p:spPr>
          <a:xfrm>
            <a:off x="10006149" y="528808"/>
            <a:ext cx="299215" cy="5095395"/>
          </a:xfrm>
          <a:prstGeom prst="roundRect">
            <a:avLst/>
          </a:prstGeom>
          <a:noFill/>
          <a:ln w="28575">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925035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0C254-88F3-D66F-0B05-9085671000CE}"/>
            </a:ext>
          </a:extLst>
        </p:cNvPr>
        <p:cNvGrpSpPr/>
        <p:nvPr/>
      </p:nvGrpSpPr>
      <p:grpSpPr>
        <a:xfrm>
          <a:off x="0" y="0"/>
          <a:ext cx="0" cy="0"/>
          <a:chOff x="0" y="0"/>
          <a:chExt cx="0" cy="0"/>
        </a:xfrm>
      </p:grpSpPr>
    </p:spTree>
    <p:extLst>
      <p:ext uri="{BB962C8B-B14F-4D97-AF65-F5344CB8AC3E}">
        <p14:creationId xmlns:p14="http://schemas.microsoft.com/office/powerpoint/2010/main" val="916566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8659CD-D957-C77E-1D39-D722F551EC8C}"/>
              </a:ext>
            </a:extLst>
          </p:cNvPr>
          <p:cNvSpPr>
            <a:spLocks noGrp="1"/>
          </p:cNvSpPr>
          <p:nvPr>
            <p:ph type="ctrTitle"/>
          </p:nvPr>
        </p:nvSpPr>
        <p:spPr>
          <a:xfrm>
            <a:off x="2750644" y="1165147"/>
            <a:ext cx="9107166" cy="737125"/>
          </a:xfrm>
        </p:spPr>
        <p:txBody>
          <a:bodyPr/>
          <a:lstStyle/>
          <a:p>
            <a:r>
              <a:rPr lang="sv-NO" dirty="0"/>
              <a:t>Agenda</a:t>
            </a:r>
          </a:p>
        </p:txBody>
      </p:sp>
      <p:sp>
        <p:nvSpPr>
          <p:cNvPr id="3" name="Underrubrik 2">
            <a:extLst>
              <a:ext uri="{FF2B5EF4-FFF2-40B4-BE49-F238E27FC236}">
                <a16:creationId xmlns:a16="http://schemas.microsoft.com/office/drawing/2014/main" id="{665BD3E3-BB22-4CF9-A2C6-9A1CD7291218}"/>
              </a:ext>
            </a:extLst>
          </p:cNvPr>
          <p:cNvSpPr>
            <a:spLocks noGrp="1"/>
          </p:cNvSpPr>
          <p:nvPr>
            <p:ph type="subTitle" idx="1"/>
          </p:nvPr>
        </p:nvSpPr>
        <p:spPr>
          <a:xfrm>
            <a:off x="1839965" y="2126647"/>
            <a:ext cx="9107167" cy="3812735"/>
          </a:xfrm>
        </p:spPr>
        <p:txBody>
          <a:bodyPr/>
          <a:lstStyle/>
          <a:p>
            <a:r>
              <a:rPr lang="nb-NO" dirty="0"/>
              <a:t>1. Kort om ADT </a:t>
            </a:r>
          </a:p>
          <a:p>
            <a:r>
              <a:rPr lang="nb-NO" dirty="0"/>
              <a:t>2. ADT 4.0</a:t>
            </a:r>
            <a:endParaRPr lang="sv-NO" dirty="0"/>
          </a:p>
          <a:p>
            <a:pPr marL="1223963" lvl="1" indent="0">
              <a:buNone/>
            </a:pPr>
            <a:r>
              <a:rPr lang="nb-NO" dirty="0"/>
              <a:t>2.1</a:t>
            </a:r>
            <a:r>
              <a:rPr lang="sv-NO" dirty="0"/>
              <a:t> </a:t>
            </a:r>
            <a:r>
              <a:rPr lang="nb-NO" dirty="0"/>
              <a:t>Hensikt</a:t>
            </a:r>
          </a:p>
          <a:p>
            <a:pPr marL="1223963" lvl="1" indent="0">
              <a:buNone/>
            </a:pPr>
            <a:r>
              <a:rPr lang="nb-NO" dirty="0"/>
              <a:t>2.2 Endringer</a:t>
            </a:r>
          </a:p>
          <a:p>
            <a:pPr marL="1223963" lvl="1" indent="0">
              <a:buNone/>
            </a:pPr>
            <a:r>
              <a:rPr lang="nb-NO" dirty="0"/>
              <a:t>2.3 Struktur</a:t>
            </a:r>
          </a:p>
          <a:p>
            <a:r>
              <a:rPr lang="nb-NO" dirty="0"/>
              <a:t>3. ADT4 i denne anskaffelsen</a:t>
            </a:r>
          </a:p>
          <a:p>
            <a:pPr marL="1223963" lvl="1" indent="0">
              <a:buNone/>
            </a:pPr>
            <a:endParaRPr lang="sv-NO" dirty="0"/>
          </a:p>
          <a:p>
            <a:endParaRPr lang="sv-NO" dirty="0"/>
          </a:p>
          <a:p>
            <a:endParaRPr lang="en-US" dirty="0"/>
          </a:p>
        </p:txBody>
      </p:sp>
    </p:spTree>
    <p:extLst>
      <p:ext uri="{BB962C8B-B14F-4D97-AF65-F5344CB8AC3E}">
        <p14:creationId xmlns:p14="http://schemas.microsoft.com/office/powerpoint/2010/main" val="1311767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0AD0F1-CD02-E1C3-628A-46CB0201135A}"/>
              </a:ext>
            </a:extLst>
          </p:cNvPr>
          <p:cNvSpPr>
            <a:spLocks noGrp="1"/>
          </p:cNvSpPr>
          <p:nvPr>
            <p:ph type="title"/>
          </p:nvPr>
        </p:nvSpPr>
        <p:spPr/>
        <p:txBody>
          <a:bodyPr/>
          <a:lstStyle/>
          <a:p>
            <a:r>
              <a:rPr lang="nb-NO" dirty="0"/>
              <a:t>Kort om ADT</a:t>
            </a:r>
          </a:p>
        </p:txBody>
      </p:sp>
      <p:sp>
        <p:nvSpPr>
          <p:cNvPr id="3" name="Plassholder for lysbildenummer 2">
            <a:extLst>
              <a:ext uri="{FF2B5EF4-FFF2-40B4-BE49-F238E27FC236}">
                <a16:creationId xmlns:a16="http://schemas.microsoft.com/office/drawing/2014/main" id="{E22ABFF0-9496-8DD0-AA46-B4D3CF3DBAC6}"/>
              </a:ext>
            </a:extLst>
          </p:cNvPr>
          <p:cNvSpPr>
            <a:spLocks noGrp="1"/>
          </p:cNvSpPr>
          <p:nvPr>
            <p:ph type="sldNum" sz="quarter" idx="19"/>
          </p:nvPr>
        </p:nvSpPr>
        <p:spPr/>
        <p:txBody>
          <a:bodyPr/>
          <a:lstStyle/>
          <a:p>
            <a:fld id="{6D65A19B-F501-47C9-98E5-3946BFE4C503}" type="slidenum">
              <a:rPr lang="nb-NO" smtClean="0"/>
              <a:pPr/>
              <a:t>3</a:t>
            </a:fld>
            <a:endParaRPr lang="nb-NO" dirty="0"/>
          </a:p>
        </p:txBody>
      </p:sp>
    </p:spTree>
    <p:extLst>
      <p:ext uri="{BB962C8B-B14F-4D97-AF65-F5344CB8AC3E}">
        <p14:creationId xmlns:p14="http://schemas.microsoft.com/office/powerpoint/2010/main" val="4232648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k 4">
            <a:extLst>
              <a:ext uri="{FF2B5EF4-FFF2-40B4-BE49-F238E27FC236}">
                <a16:creationId xmlns:a16="http://schemas.microsoft.com/office/drawing/2014/main" id="{A039EE7D-97C6-A08B-D048-9EC025D24B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82932" y="2177832"/>
            <a:ext cx="3583990" cy="3583990"/>
          </a:xfrm>
          <a:prstGeom prst="roundRect">
            <a:avLst>
              <a:gd name="adj" fmla="val 2341"/>
            </a:avLst>
          </a:prstGeom>
        </p:spPr>
      </p:pic>
      <p:sp>
        <p:nvSpPr>
          <p:cNvPr id="4" name="Tittel 3">
            <a:extLst>
              <a:ext uri="{FF2B5EF4-FFF2-40B4-BE49-F238E27FC236}">
                <a16:creationId xmlns:a16="http://schemas.microsoft.com/office/drawing/2014/main" id="{ACBB5C6A-DE60-B3A5-7906-B02C52603E89}"/>
              </a:ext>
            </a:extLst>
          </p:cNvPr>
          <p:cNvSpPr>
            <a:spLocks noGrp="1"/>
          </p:cNvSpPr>
          <p:nvPr>
            <p:ph type="title"/>
          </p:nvPr>
        </p:nvSpPr>
        <p:spPr>
          <a:xfrm>
            <a:off x="668626" y="1213519"/>
            <a:ext cx="5319452" cy="491417"/>
          </a:xfrm>
        </p:spPr>
        <p:txBody>
          <a:bodyPr wrap="square" anchor="b">
            <a:normAutofit/>
          </a:bodyPr>
          <a:lstStyle/>
          <a:p>
            <a:r>
              <a:rPr lang="nb-NO" dirty="0"/>
              <a:t>Hva er ADT?</a:t>
            </a:r>
          </a:p>
        </p:txBody>
      </p:sp>
      <p:sp>
        <p:nvSpPr>
          <p:cNvPr id="3" name="Plassholder for innhold 2">
            <a:extLst>
              <a:ext uri="{FF2B5EF4-FFF2-40B4-BE49-F238E27FC236}">
                <a16:creationId xmlns:a16="http://schemas.microsoft.com/office/drawing/2014/main" id="{CF1A902F-E5FC-5B9C-73A8-A8922C0DD1F6}"/>
              </a:ext>
            </a:extLst>
          </p:cNvPr>
          <p:cNvSpPr>
            <a:spLocks noGrp="1"/>
          </p:cNvSpPr>
          <p:nvPr>
            <p:ph type="body" sz="quarter" idx="25"/>
          </p:nvPr>
        </p:nvSpPr>
        <p:spPr>
          <a:xfrm>
            <a:off x="668625" y="1976438"/>
            <a:ext cx="7197417" cy="4185077"/>
          </a:xfrm>
        </p:spPr>
        <p:txBody>
          <a:bodyPr>
            <a:normAutofit fontScale="85000" lnSpcReduction="20000"/>
          </a:bodyPr>
          <a:lstStyle/>
          <a:p>
            <a:pPr marL="0" indent="0">
              <a:spcAft>
                <a:spcPts val="600"/>
              </a:spcAft>
              <a:buNone/>
            </a:pPr>
            <a:r>
              <a:rPr lang="nb-NO" dirty="0"/>
              <a:t>ADT = Avtale om digitale tjenester er Ruters standardiserte rammeverk for:</a:t>
            </a:r>
          </a:p>
          <a:p>
            <a:pPr>
              <a:spcAft>
                <a:spcPts val="600"/>
              </a:spcAft>
            </a:pPr>
            <a:r>
              <a:rPr lang="nb-NO" b="1" dirty="0"/>
              <a:t>leveranser av digitale tjenester</a:t>
            </a:r>
            <a:r>
              <a:rPr lang="nb-NO" dirty="0"/>
              <a:t> som f.eks. kundeinformasjon om bord, salg av billetter</a:t>
            </a:r>
          </a:p>
          <a:p>
            <a:pPr>
              <a:spcAft>
                <a:spcPts val="600"/>
              </a:spcAft>
            </a:pPr>
            <a:r>
              <a:rPr lang="nb-NO" b="1" dirty="0"/>
              <a:t>dataflyt</a:t>
            </a:r>
            <a:r>
              <a:rPr lang="nb-NO" dirty="0"/>
              <a:t> som f.eks. pålogging, posisjon, passasjertall, temperatur om bord</a:t>
            </a:r>
          </a:p>
          <a:p>
            <a:pPr>
              <a:spcAft>
                <a:spcPts val="600"/>
              </a:spcAft>
            </a:pPr>
            <a:r>
              <a:rPr lang="nb-NO" b="1" dirty="0"/>
              <a:t>ytelseskrav</a:t>
            </a:r>
            <a:r>
              <a:rPr lang="nb-NO" dirty="0"/>
              <a:t> knyttet til leveranser </a:t>
            </a:r>
          </a:p>
          <a:p>
            <a:pPr>
              <a:spcAft>
                <a:spcPts val="600"/>
              </a:spcAft>
            </a:pPr>
            <a:r>
              <a:rPr lang="nb-NO" b="1" dirty="0"/>
              <a:t>hardwarekrav </a:t>
            </a:r>
            <a:r>
              <a:rPr lang="nb-NO" dirty="0"/>
              <a:t>knyttet utstyr som leveranser er avhengig av som f.eks. krav til skjermer, salgsenheter.</a:t>
            </a:r>
          </a:p>
          <a:p>
            <a:pPr>
              <a:spcAft>
                <a:spcPts val="600"/>
              </a:spcAft>
            </a:pPr>
            <a:endParaRPr lang="nb-NO" dirty="0"/>
          </a:p>
          <a:p>
            <a:pPr marL="0" indent="0">
              <a:spcAft>
                <a:spcPts val="600"/>
              </a:spcAft>
              <a:buNone/>
            </a:pPr>
            <a:r>
              <a:rPr lang="nb-NO" dirty="0"/>
              <a:t>Dette er et sentralt verktøy i Ruters kontrakter med operatørene og Tet – samarbeidet.</a:t>
            </a:r>
          </a:p>
        </p:txBody>
      </p:sp>
      <p:sp>
        <p:nvSpPr>
          <p:cNvPr id="2" name="Plassholder for lysbildenummer 1" hidden="1">
            <a:extLst>
              <a:ext uri="{FF2B5EF4-FFF2-40B4-BE49-F238E27FC236}">
                <a16:creationId xmlns:a16="http://schemas.microsoft.com/office/drawing/2014/main" id="{090FE40F-3C53-0E00-6F16-F4AAF3710D78}"/>
              </a:ext>
            </a:extLst>
          </p:cNvPr>
          <p:cNvSpPr>
            <a:spLocks noGrp="1"/>
          </p:cNvSpPr>
          <p:nvPr>
            <p:ph type="sldNum" sz="quarter" idx="4294967295"/>
          </p:nvPr>
        </p:nvSpPr>
        <p:spPr>
          <a:xfrm>
            <a:off x="11586491" y="336408"/>
            <a:ext cx="277669" cy="184281"/>
          </a:xfrm>
        </p:spPr>
        <p:txBody>
          <a:bodyPr anchor="ctr">
            <a:normAutofit/>
          </a:bodyPr>
          <a:lstStyle/>
          <a:p>
            <a:pPr marL="0" marR="0" lvl="0" indent="0" algn="r" defTabSz="228417" rtl="0" eaLnBrk="1" fontAlgn="auto" latinLnBrk="0" hangingPunct="1">
              <a:lnSpc>
                <a:spcPct val="100000"/>
              </a:lnSpc>
              <a:spcBef>
                <a:spcPts val="0"/>
              </a:spcBef>
              <a:spcAft>
                <a:spcPts val="600"/>
              </a:spcAft>
              <a:buClrTx/>
              <a:buSzTx/>
              <a:buFontTx/>
              <a:buNone/>
              <a:tabLst/>
              <a:defRPr/>
            </a:pPr>
            <a:fld id="{99A50625-6FC4-47A0-A809-3A0B4628D5E7}" type="slidenum">
              <a:rPr kumimoji="0" lang="nb-NO" sz="1198" b="0" i="0" u="none" strike="noStrike" kern="1200" cap="none" spc="0" normalizeH="0" baseline="0" noProof="0" smtClean="0">
                <a:ln>
                  <a:noFill/>
                </a:ln>
                <a:solidFill>
                  <a:srgbClr val="6D7196"/>
                </a:solidFill>
                <a:effectLst/>
                <a:uLnTx/>
                <a:uFillTx/>
                <a:latin typeface="TID UI" panose="02000503000000020004" pitchFamily="2" charset="0"/>
                <a:ea typeface="+mn-ea"/>
                <a:cs typeface="+mn-cs"/>
              </a:rPr>
              <a:pPr marL="0" marR="0" lvl="0" indent="0" algn="r" defTabSz="228417" rtl="0" eaLnBrk="1" fontAlgn="auto" latinLnBrk="0" hangingPunct="1">
                <a:lnSpc>
                  <a:spcPct val="100000"/>
                </a:lnSpc>
                <a:spcBef>
                  <a:spcPts val="0"/>
                </a:spcBef>
                <a:spcAft>
                  <a:spcPts val="600"/>
                </a:spcAft>
                <a:buClrTx/>
                <a:buSzTx/>
                <a:buFontTx/>
                <a:buNone/>
                <a:tabLst/>
                <a:defRPr/>
              </a:pPr>
              <a:t>4</a:t>
            </a:fld>
            <a:endParaRPr kumimoji="0" lang="nb-NO" sz="1198" b="0" i="0" u="none" strike="noStrike" kern="1200" cap="none" spc="0" normalizeH="0" baseline="0" noProof="0" dirty="0">
              <a:ln>
                <a:noFill/>
              </a:ln>
              <a:solidFill>
                <a:srgbClr val="6D7196"/>
              </a:solidFill>
              <a:effectLst/>
              <a:uLnTx/>
              <a:uFillTx/>
              <a:latin typeface="TID UI" panose="02000503000000020004" pitchFamily="2" charset="0"/>
              <a:ea typeface="+mn-ea"/>
              <a:cs typeface="+mn-cs"/>
            </a:endParaRPr>
          </a:p>
        </p:txBody>
      </p:sp>
    </p:spTree>
    <p:extLst>
      <p:ext uri="{BB962C8B-B14F-4D97-AF65-F5344CB8AC3E}">
        <p14:creationId xmlns:p14="http://schemas.microsoft.com/office/powerpoint/2010/main" val="903904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85DB075-49AC-93B5-78F0-3C230F437422}"/>
              </a:ext>
            </a:extLst>
          </p:cNvPr>
          <p:cNvSpPr>
            <a:spLocks noGrp="1"/>
          </p:cNvSpPr>
          <p:nvPr>
            <p:ph type="ctrTitle"/>
          </p:nvPr>
        </p:nvSpPr>
        <p:spPr>
          <a:xfrm>
            <a:off x="665207" y="1306167"/>
            <a:ext cx="4859654" cy="552844"/>
          </a:xfrm>
        </p:spPr>
        <p:txBody>
          <a:bodyPr wrap="square" anchor="b">
            <a:normAutofit/>
          </a:bodyPr>
          <a:lstStyle/>
          <a:p>
            <a:r>
              <a:rPr lang="nb-NO"/>
              <a:t>ADT består av</a:t>
            </a:r>
          </a:p>
        </p:txBody>
      </p:sp>
      <p:pic>
        <p:nvPicPr>
          <p:cNvPr id="6" name="Grafikk 5">
            <a:extLst>
              <a:ext uri="{FF2B5EF4-FFF2-40B4-BE49-F238E27FC236}">
                <a16:creationId xmlns:a16="http://schemas.microsoft.com/office/drawing/2014/main" id="{FEDD5B4A-7E75-667A-CC5C-0D15071ACB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p:blipFill>
        <p:spPr>
          <a:xfrm>
            <a:off x="6746284" y="1043883"/>
            <a:ext cx="4887437" cy="4887437"/>
          </a:xfrm>
          <a:prstGeom prst="rect">
            <a:avLst/>
          </a:prstGeom>
        </p:spPr>
      </p:pic>
      <p:sp>
        <p:nvSpPr>
          <p:cNvPr id="3" name="Plassholder for innhold 2">
            <a:extLst>
              <a:ext uri="{FF2B5EF4-FFF2-40B4-BE49-F238E27FC236}">
                <a16:creationId xmlns:a16="http://schemas.microsoft.com/office/drawing/2014/main" id="{9BDFCD91-BD1B-CE8E-B81B-AAAD707AD168}"/>
              </a:ext>
            </a:extLst>
          </p:cNvPr>
          <p:cNvSpPr>
            <a:spLocks noGrp="1"/>
          </p:cNvSpPr>
          <p:nvPr>
            <p:ph type="body" sz="quarter" idx="23"/>
          </p:nvPr>
        </p:nvSpPr>
        <p:spPr>
          <a:xfrm>
            <a:off x="665207" y="2155244"/>
            <a:ext cx="4866004" cy="4107020"/>
          </a:xfrm>
        </p:spPr>
        <p:txBody>
          <a:bodyPr>
            <a:normAutofit/>
          </a:bodyPr>
          <a:lstStyle/>
          <a:p>
            <a:pPr lvl="1"/>
            <a:r>
              <a:rPr lang="nb-NO" sz="1500"/>
              <a:t>Overordnet beskrivelse av løsningen, eierskap og livsløpshåndtering (</a:t>
            </a:r>
            <a:r>
              <a:rPr lang="nb-NO" sz="1500" err="1"/>
              <a:t>TaaS</a:t>
            </a:r>
            <a:r>
              <a:rPr lang="nb-NO" sz="1500"/>
              <a:t>)</a:t>
            </a:r>
          </a:p>
          <a:p>
            <a:pPr lvl="1"/>
            <a:r>
              <a:rPr lang="nb-NO" sz="1500"/>
              <a:t>Henvisninger til eksterne standarder for kabling og montering av utstyr i kjøretøy (ITxPT)</a:t>
            </a:r>
          </a:p>
          <a:p>
            <a:pPr lvl="1"/>
            <a:r>
              <a:rPr lang="nb-NO" sz="1500"/>
              <a:t>Beskrivelse av utstyr som ikke er dekket av ITxPT-standarder</a:t>
            </a:r>
          </a:p>
          <a:p>
            <a:pPr lvl="1"/>
            <a:r>
              <a:rPr lang="nb-NO" sz="1500"/>
              <a:t>Et tilhørende API dokument som beskriver grensesnitt og MQTT meldingene</a:t>
            </a:r>
          </a:p>
          <a:p>
            <a:pPr lvl="1"/>
            <a:r>
              <a:rPr lang="nb-NO" sz="1500"/>
              <a:t>Beskrivelse av krav til kvaliteten på dataleveransen og hvordan kvaliteten måles (SLA)</a:t>
            </a:r>
          </a:p>
          <a:p>
            <a:pPr marL="225" indent="0">
              <a:buNone/>
            </a:pPr>
            <a:endParaRPr lang="nb-NO" sz="1500"/>
          </a:p>
        </p:txBody>
      </p:sp>
      <p:sp>
        <p:nvSpPr>
          <p:cNvPr id="4" name="Plassholder for lysbildenummer 3" hidden="1">
            <a:extLst>
              <a:ext uri="{FF2B5EF4-FFF2-40B4-BE49-F238E27FC236}">
                <a16:creationId xmlns:a16="http://schemas.microsoft.com/office/drawing/2014/main" id="{6A046FE0-6272-04A1-10BC-C8A985424423}"/>
              </a:ext>
            </a:extLst>
          </p:cNvPr>
          <p:cNvSpPr>
            <a:spLocks noGrp="1"/>
          </p:cNvSpPr>
          <p:nvPr>
            <p:ph type="sldNum" sz="quarter" idx="4294967295"/>
          </p:nvPr>
        </p:nvSpPr>
        <p:spPr>
          <a:xfrm>
            <a:off x="9120781" y="336408"/>
            <a:ext cx="2743379" cy="184281"/>
          </a:xfrm>
        </p:spPr>
        <p:txBody>
          <a:bodyPr>
            <a:normAutofit/>
          </a:bodyPr>
          <a:lstStyle/>
          <a:p>
            <a:pPr>
              <a:lnSpc>
                <a:spcPct val="90000"/>
              </a:lnSpc>
              <a:spcAft>
                <a:spcPts val="600"/>
              </a:spcAft>
            </a:pPr>
            <a:fld id="{99A50625-6FC4-47A0-A809-3A0B4628D5E7}" type="slidenum">
              <a:rPr lang="nb-NO" sz="300" smtClean="0"/>
              <a:pPr>
                <a:lnSpc>
                  <a:spcPct val="90000"/>
                </a:lnSpc>
                <a:spcAft>
                  <a:spcPts val="600"/>
                </a:spcAft>
              </a:pPr>
              <a:t>5</a:t>
            </a:fld>
            <a:endParaRPr lang="nb-NO" sz="300"/>
          </a:p>
        </p:txBody>
      </p:sp>
    </p:spTree>
    <p:extLst>
      <p:ext uri="{BB962C8B-B14F-4D97-AF65-F5344CB8AC3E}">
        <p14:creationId xmlns:p14="http://schemas.microsoft.com/office/powerpoint/2010/main" val="2063965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108E10-6E55-534D-860E-E714191E3906}"/>
              </a:ext>
            </a:extLst>
          </p:cNvPr>
          <p:cNvSpPr>
            <a:spLocks noGrp="1"/>
          </p:cNvSpPr>
          <p:nvPr>
            <p:ph type="ctrTitle"/>
          </p:nvPr>
        </p:nvSpPr>
        <p:spPr>
          <a:xfrm>
            <a:off x="6538359" y="824198"/>
            <a:ext cx="5147991" cy="614271"/>
          </a:xfrm>
        </p:spPr>
        <p:txBody>
          <a:bodyPr wrap="square" anchor="b">
            <a:normAutofit/>
          </a:bodyPr>
          <a:lstStyle/>
          <a:p>
            <a:r>
              <a:rPr lang="nb-NO"/>
              <a:t>Hvordan virker ADT?</a:t>
            </a:r>
          </a:p>
        </p:txBody>
      </p:sp>
      <p:sp>
        <p:nvSpPr>
          <p:cNvPr id="12" name="Slide Number Placeholder 2">
            <a:extLst>
              <a:ext uri="{FF2B5EF4-FFF2-40B4-BE49-F238E27FC236}">
                <a16:creationId xmlns:a16="http://schemas.microsoft.com/office/drawing/2014/main" id="{BC7B2AE0-0B04-538D-95BE-1A5252174851}"/>
              </a:ext>
            </a:extLst>
          </p:cNvPr>
          <p:cNvSpPr>
            <a:spLocks noGrp="1"/>
          </p:cNvSpPr>
          <p:nvPr>
            <p:ph type="sldNum" sz="quarter" idx="19"/>
          </p:nvPr>
        </p:nvSpPr>
        <p:spPr>
          <a:xfrm>
            <a:off x="11318117" y="288587"/>
            <a:ext cx="546043" cy="190618"/>
          </a:xfrm>
        </p:spPr>
        <p:txBody>
          <a:bodyPr/>
          <a:lstStyle/>
          <a:p>
            <a:pPr>
              <a:spcAft>
                <a:spcPts val="600"/>
              </a:spcAft>
            </a:pPr>
            <a:fld id="{6D65A19B-F501-47C9-98E5-3946BFE4C503}" type="slidenum">
              <a:rPr lang="nb-NO" smtClean="0"/>
              <a:pPr>
                <a:spcAft>
                  <a:spcPts val="600"/>
                </a:spcAft>
              </a:pPr>
              <a:t>6</a:t>
            </a:fld>
            <a:endParaRPr lang="nb-NO"/>
          </a:p>
        </p:txBody>
      </p:sp>
      <p:sp>
        <p:nvSpPr>
          <p:cNvPr id="6" name="Content Placeholder 5">
            <a:extLst>
              <a:ext uri="{FF2B5EF4-FFF2-40B4-BE49-F238E27FC236}">
                <a16:creationId xmlns:a16="http://schemas.microsoft.com/office/drawing/2014/main" id="{6A42F0FF-9B5F-674E-8BED-A3C10CBEEFA5}"/>
              </a:ext>
            </a:extLst>
          </p:cNvPr>
          <p:cNvSpPr>
            <a:spLocks noGrp="1"/>
          </p:cNvSpPr>
          <p:nvPr>
            <p:ph type="body" sz="quarter" idx="20"/>
          </p:nvPr>
        </p:nvSpPr>
        <p:spPr>
          <a:xfrm>
            <a:off x="6524070" y="1775045"/>
            <a:ext cx="5162279" cy="4083520"/>
          </a:xfrm>
        </p:spPr>
        <p:txBody>
          <a:bodyPr>
            <a:normAutofit/>
          </a:bodyPr>
          <a:lstStyle/>
          <a:p>
            <a:pPr marL="225" indent="0">
              <a:buNone/>
            </a:pPr>
            <a:r>
              <a:rPr lang="nb-NO" sz="1800"/>
              <a:t>PTA sine transporttjenestekontrakter forutsetter at operatør også tegner ADT</a:t>
            </a:r>
          </a:p>
          <a:p>
            <a:pPr marL="225" indent="0">
              <a:buNone/>
            </a:pPr>
            <a:r>
              <a:rPr lang="nb-NO" sz="1800"/>
              <a:t>ADT løper uavhengig av transporttjenestekontraktene</a:t>
            </a:r>
          </a:p>
          <a:p>
            <a:pPr marL="225" indent="0">
              <a:buNone/>
            </a:pPr>
            <a:r>
              <a:rPr lang="nb-NO" sz="1800"/>
              <a:t>ADT </a:t>
            </a:r>
            <a:r>
              <a:rPr lang="nb-NO" sz="1800" err="1"/>
              <a:t>versjoneres</a:t>
            </a:r>
            <a:r>
              <a:rPr lang="nb-NO" sz="1800"/>
              <a:t> og driftsettes for hele transporttjenesteporteføljen</a:t>
            </a:r>
          </a:p>
          <a:p>
            <a:pPr marL="225" indent="0">
              <a:buNone/>
            </a:pPr>
            <a:r>
              <a:rPr lang="nb-NO" sz="1800"/>
              <a:t>Operatør forplikter seg til å følge med på nye versjoner</a:t>
            </a:r>
          </a:p>
          <a:p>
            <a:endParaRPr lang="nb-NO"/>
          </a:p>
          <a:p>
            <a:pPr marL="3961" indent="0">
              <a:buNone/>
            </a:pPr>
            <a:endParaRPr lang="nb-NO"/>
          </a:p>
          <a:p>
            <a:pPr marL="0" indent="0">
              <a:buNone/>
            </a:pPr>
            <a:endParaRPr lang="nb-NO"/>
          </a:p>
        </p:txBody>
      </p:sp>
      <p:pic>
        <p:nvPicPr>
          <p:cNvPr id="7" name="Grafikk 6">
            <a:extLst>
              <a:ext uri="{FF2B5EF4-FFF2-40B4-BE49-F238E27FC236}">
                <a16:creationId xmlns:a16="http://schemas.microsoft.com/office/drawing/2014/main" id="{69FF98B3-7EA3-B103-1D01-C6087798D5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856" y="1209729"/>
            <a:ext cx="4551659" cy="4532772"/>
          </a:xfrm>
          <a:prstGeom prst="rect">
            <a:avLst/>
          </a:prstGeom>
        </p:spPr>
      </p:pic>
    </p:spTree>
    <p:extLst>
      <p:ext uri="{BB962C8B-B14F-4D97-AF65-F5344CB8AC3E}">
        <p14:creationId xmlns:p14="http://schemas.microsoft.com/office/powerpoint/2010/main" val="1747855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8F1389AB-119E-BF0E-EF40-DC2FCFFE40F9}"/>
              </a:ext>
            </a:extLst>
          </p:cNvPr>
          <p:cNvSpPr>
            <a:spLocks noGrp="1"/>
          </p:cNvSpPr>
          <p:nvPr>
            <p:ph type="sldNum" sz="quarter" idx="19"/>
          </p:nvPr>
        </p:nvSpPr>
        <p:spPr/>
        <p:txBody>
          <a:bodyPr/>
          <a:lstStyle/>
          <a:p>
            <a:fld id="{6D65A19B-F501-47C9-98E5-3946BFE4C503}" type="slidenum">
              <a:rPr lang="nb-NO" smtClean="0"/>
              <a:pPr/>
              <a:t>7</a:t>
            </a:fld>
            <a:endParaRPr lang="nb-NO"/>
          </a:p>
        </p:txBody>
      </p:sp>
      <p:sp>
        <p:nvSpPr>
          <p:cNvPr id="3" name="Tittel 2">
            <a:extLst>
              <a:ext uri="{FF2B5EF4-FFF2-40B4-BE49-F238E27FC236}">
                <a16:creationId xmlns:a16="http://schemas.microsoft.com/office/drawing/2014/main" id="{5F150F5D-32D4-8A12-23DF-E14FA2919A8D}"/>
              </a:ext>
            </a:extLst>
          </p:cNvPr>
          <p:cNvSpPr>
            <a:spLocks noGrp="1"/>
          </p:cNvSpPr>
          <p:nvPr>
            <p:ph type="title"/>
          </p:nvPr>
        </p:nvSpPr>
        <p:spPr/>
        <p:txBody>
          <a:bodyPr/>
          <a:lstStyle/>
          <a:p>
            <a:r>
              <a:rPr lang="nb-NO" dirty="0"/>
              <a:t>Hvordan bruker vi ADT?</a:t>
            </a:r>
            <a:br>
              <a:rPr lang="nb-NO" dirty="0"/>
            </a:br>
            <a:endParaRPr lang="nb-NO" dirty="0"/>
          </a:p>
        </p:txBody>
      </p:sp>
      <p:sp>
        <p:nvSpPr>
          <p:cNvPr id="4" name="Plassholder for tekst 3">
            <a:extLst>
              <a:ext uri="{FF2B5EF4-FFF2-40B4-BE49-F238E27FC236}">
                <a16:creationId xmlns:a16="http://schemas.microsoft.com/office/drawing/2014/main" id="{108244CE-3818-CD36-3772-8812B789E49D}"/>
              </a:ext>
            </a:extLst>
          </p:cNvPr>
          <p:cNvSpPr>
            <a:spLocks noGrp="1"/>
          </p:cNvSpPr>
          <p:nvPr>
            <p:ph type="body" sz="quarter" idx="20"/>
          </p:nvPr>
        </p:nvSpPr>
        <p:spPr/>
        <p:txBody>
          <a:bodyPr>
            <a:normAutofit/>
          </a:bodyPr>
          <a:lstStyle/>
          <a:p>
            <a:pPr marL="285750" indent="-285750">
              <a:buFont typeface="Arial" panose="020B0604020202020204" pitchFamily="34" charset="0"/>
              <a:buChar char="•"/>
            </a:pPr>
            <a:r>
              <a:rPr lang="nb-NO" sz="2800" dirty="0"/>
              <a:t>Samarbeid med operatører</a:t>
            </a:r>
          </a:p>
          <a:p>
            <a:pPr marL="285750" indent="-285750">
              <a:buFont typeface="Arial" panose="020B0604020202020204" pitchFamily="34" charset="0"/>
              <a:buChar char="•"/>
            </a:pPr>
            <a:r>
              <a:rPr lang="nb-NO" sz="2800" dirty="0"/>
              <a:t>Trafikkstyring</a:t>
            </a:r>
          </a:p>
          <a:p>
            <a:pPr marL="285750" indent="-285750">
              <a:buFont typeface="Arial" panose="020B0604020202020204" pitchFamily="34" charset="0"/>
              <a:buChar char="•"/>
            </a:pPr>
            <a:r>
              <a:rPr lang="nb-NO" sz="2800" dirty="0"/>
              <a:t>Analyse og innsikt</a:t>
            </a:r>
          </a:p>
          <a:p>
            <a:pPr marL="285750" indent="-285750">
              <a:buFont typeface="Arial" panose="020B0604020202020204" pitchFamily="34" charset="0"/>
              <a:buChar char="•"/>
            </a:pPr>
            <a:r>
              <a:rPr lang="nb-NO" sz="2800" dirty="0"/>
              <a:t>Kundeinformasjon før og under reisen</a:t>
            </a:r>
          </a:p>
          <a:p>
            <a:pPr marL="285750" indent="-285750">
              <a:buFont typeface="Arial" panose="020B0604020202020204" pitchFamily="34" charset="0"/>
              <a:buChar char="•"/>
            </a:pPr>
            <a:r>
              <a:rPr lang="nb-NO" sz="2800" dirty="0"/>
              <a:t>Kundeservice</a:t>
            </a:r>
          </a:p>
          <a:p>
            <a:pPr marL="285750" indent="-285750">
              <a:buFont typeface="Arial" panose="020B0604020202020204" pitchFamily="34" charset="0"/>
              <a:buChar char="•"/>
            </a:pPr>
            <a:r>
              <a:rPr lang="nb-NO" sz="2800" dirty="0"/>
              <a:t>Videreutvikling av tjenester</a:t>
            </a:r>
          </a:p>
        </p:txBody>
      </p:sp>
    </p:spTree>
    <p:extLst>
      <p:ext uri="{BB962C8B-B14F-4D97-AF65-F5344CB8AC3E}">
        <p14:creationId xmlns:p14="http://schemas.microsoft.com/office/powerpoint/2010/main" val="1279954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F884F3A6-D8EA-A7D0-4EBD-BFCBA8140694}"/>
              </a:ext>
            </a:extLst>
          </p:cNvPr>
          <p:cNvSpPr>
            <a:spLocks noGrp="1"/>
          </p:cNvSpPr>
          <p:nvPr>
            <p:ph type="sldNum" sz="quarter" idx="4"/>
          </p:nvPr>
        </p:nvSpPr>
        <p:spPr/>
        <p:txBody>
          <a:bodyPr/>
          <a:lstStyle/>
          <a:p>
            <a:fld id="{A88D26A2-7148-442F-8F36-8B5BCA08B80B}" type="slidenum">
              <a:rPr lang="nb-NO" smtClean="0"/>
              <a:pPr/>
              <a:t>8</a:t>
            </a:fld>
            <a:endParaRPr lang="nb-NO"/>
          </a:p>
        </p:txBody>
      </p:sp>
      <p:pic>
        <p:nvPicPr>
          <p:cNvPr id="4" name="Bilde 3">
            <a:extLst>
              <a:ext uri="{FF2B5EF4-FFF2-40B4-BE49-F238E27FC236}">
                <a16:creationId xmlns:a16="http://schemas.microsoft.com/office/drawing/2014/main" id="{F515ADE4-C4EF-933B-AD47-6C3A5DCDE333}"/>
              </a:ext>
            </a:extLst>
          </p:cNvPr>
          <p:cNvPicPr>
            <a:picLocks noChangeAspect="1"/>
          </p:cNvPicPr>
          <p:nvPr/>
        </p:nvPicPr>
        <p:blipFill>
          <a:blip r:embed="rId3"/>
          <a:stretch>
            <a:fillRect/>
          </a:stretch>
        </p:blipFill>
        <p:spPr>
          <a:xfrm>
            <a:off x="0" y="-171109"/>
            <a:ext cx="8122067" cy="5359675"/>
          </a:xfrm>
          <a:prstGeom prst="rect">
            <a:avLst/>
          </a:prstGeom>
        </p:spPr>
      </p:pic>
      <p:pic>
        <p:nvPicPr>
          <p:cNvPr id="6" name="Bilde 5">
            <a:extLst>
              <a:ext uri="{FF2B5EF4-FFF2-40B4-BE49-F238E27FC236}">
                <a16:creationId xmlns:a16="http://schemas.microsoft.com/office/drawing/2014/main" id="{007D205D-407E-D79B-0ECC-B8F4DFD98C2E}"/>
              </a:ext>
            </a:extLst>
          </p:cNvPr>
          <p:cNvPicPr>
            <a:picLocks noChangeAspect="1"/>
          </p:cNvPicPr>
          <p:nvPr/>
        </p:nvPicPr>
        <p:blipFill>
          <a:blip r:embed="rId4"/>
          <a:stretch>
            <a:fillRect/>
          </a:stretch>
        </p:blipFill>
        <p:spPr>
          <a:xfrm>
            <a:off x="6008708" y="-43194"/>
            <a:ext cx="6183292" cy="4039556"/>
          </a:xfrm>
          <a:prstGeom prst="rect">
            <a:avLst/>
          </a:prstGeom>
        </p:spPr>
      </p:pic>
      <p:sp>
        <p:nvSpPr>
          <p:cNvPr id="15" name="TekstSylinder 14">
            <a:extLst>
              <a:ext uri="{FF2B5EF4-FFF2-40B4-BE49-F238E27FC236}">
                <a16:creationId xmlns:a16="http://schemas.microsoft.com/office/drawing/2014/main" id="{A9DC0FF3-556B-FF5F-17CE-42ACA85E29B3}"/>
              </a:ext>
            </a:extLst>
          </p:cNvPr>
          <p:cNvSpPr txBox="1"/>
          <p:nvPr/>
        </p:nvSpPr>
        <p:spPr>
          <a:xfrm>
            <a:off x="637398" y="5323642"/>
            <a:ext cx="4280338" cy="1384995"/>
          </a:xfrm>
          <a:prstGeom prst="rect">
            <a:avLst/>
          </a:prstGeom>
          <a:noFill/>
        </p:spPr>
        <p:txBody>
          <a:bodyPr wrap="square" rtlCol="0">
            <a:spAutoFit/>
          </a:bodyPr>
          <a:lstStyle/>
          <a:p>
            <a:r>
              <a:rPr lang="nb-NO" sz="2800" b="1">
                <a:solidFill>
                  <a:srgbClr val="6D7196"/>
                </a:solidFill>
              </a:rPr>
              <a:t>Forskjellige bruksområder – en felles kilde</a:t>
            </a:r>
          </a:p>
        </p:txBody>
      </p:sp>
      <p:pic>
        <p:nvPicPr>
          <p:cNvPr id="3" name="Bilde 2" descr="Et bilde som inneholder tekst, skjermbilde&#10;&#10;KI-generert innhold kan være feil.">
            <a:extLst>
              <a:ext uri="{FF2B5EF4-FFF2-40B4-BE49-F238E27FC236}">
                <a16:creationId xmlns:a16="http://schemas.microsoft.com/office/drawing/2014/main" id="{6EA4BD6B-AEE7-46D1-3760-9A8573F5357F}"/>
              </a:ext>
            </a:extLst>
          </p:cNvPr>
          <p:cNvPicPr>
            <a:picLocks noChangeAspect="1"/>
          </p:cNvPicPr>
          <p:nvPr/>
        </p:nvPicPr>
        <p:blipFill>
          <a:blip r:embed="rId5">
            <a:extLst>
              <a:ext uri="{28A0092B-C50C-407E-A947-70E740481C1C}">
                <a14:useLocalDpi xmlns:a14="http://schemas.microsoft.com/office/drawing/2010/main" val="0"/>
              </a:ext>
            </a:extLst>
          </a:blip>
          <a:srcRect t="297"/>
          <a:stretch>
            <a:fillRect/>
          </a:stretch>
        </p:blipFill>
        <p:spPr>
          <a:xfrm>
            <a:off x="5555133" y="3121572"/>
            <a:ext cx="6636867" cy="3722141"/>
          </a:xfrm>
          <a:prstGeom prst="rect">
            <a:avLst/>
          </a:prstGeom>
          <a:noFill/>
        </p:spPr>
      </p:pic>
      <p:pic>
        <p:nvPicPr>
          <p:cNvPr id="5" name="Bilde 4">
            <a:extLst>
              <a:ext uri="{FF2B5EF4-FFF2-40B4-BE49-F238E27FC236}">
                <a16:creationId xmlns:a16="http://schemas.microsoft.com/office/drawing/2014/main" id="{2F539FD0-3906-B4EF-291C-F461A2511022}"/>
              </a:ext>
            </a:extLst>
          </p:cNvPr>
          <p:cNvPicPr>
            <a:picLocks noChangeAspect="1"/>
          </p:cNvPicPr>
          <p:nvPr/>
        </p:nvPicPr>
        <p:blipFill>
          <a:blip r:embed="rId6"/>
          <a:stretch>
            <a:fillRect/>
          </a:stretch>
        </p:blipFill>
        <p:spPr>
          <a:xfrm>
            <a:off x="8334259" y="2081349"/>
            <a:ext cx="5155795" cy="2681013"/>
          </a:xfrm>
          <a:prstGeom prst="rect">
            <a:avLst/>
          </a:prstGeom>
          <a:noFill/>
        </p:spPr>
      </p:pic>
    </p:spTree>
    <p:extLst>
      <p:ext uri="{BB962C8B-B14F-4D97-AF65-F5344CB8AC3E}">
        <p14:creationId xmlns:p14="http://schemas.microsoft.com/office/powerpoint/2010/main" val="2315673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0C372FC-A2DA-379B-DDA1-07641539D21B}"/>
              </a:ext>
            </a:extLst>
          </p:cNvPr>
          <p:cNvSpPr>
            <a:spLocks noGrp="1"/>
          </p:cNvSpPr>
          <p:nvPr>
            <p:ph type="title"/>
          </p:nvPr>
        </p:nvSpPr>
        <p:spPr/>
        <p:txBody>
          <a:bodyPr/>
          <a:lstStyle/>
          <a:p>
            <a:r>
              <a:rPr lang="nb-NO" dirty="0"/>
              <a:t>ADT 4.0</a:t>
            </a:r>
          </a:p>
        </p:txBody>
      </p:sp>
      <p:sp>
        <p:nvSpPr>
          <p:cNvPr id="3" name="Plassholder for lysbildenummer 2">
            <a:extLst>
              <a:ext uri="{FF2B5EF4-FFF2-40B4-BE49-F238E27FC236}">
                <a16:creationId xmlns:a16="http://schemas.microsoft.com/office/drawing/2014/main" id="{D430F4C8-5E6E-8DBE-6E8A-EEED90F593FC}"/>
              </a:ext>
            </a:extLst>
          </p:cNvPr>
          <p:cNvSpPr>
            <a:spLocks noGrp="1"/>
          </p:cNvSpPr>
          <p:nvPr>
            <p:ph type="sldNum" sz="quarter" idx="19"/>
          </p:nvPr>
        </p:nvSpPr>
        <p:spPr/>
        <p:txBody>
          <a:bodyPr/>
          <a:lstStyle/>
          <a:p>
            <a:fld id="{6D65A19B-F501-47C9-98E5-3946BFE4C503}" type="slidenum">
              <a:rPr lang="nb-NO" smtClean="0"/>
              <a:pPr/>
              <a:t>9</a:t>
            </a:fld>
            <a:endParaRPr lang="nb-NO" dirty="0"/>
          </a:p>
        </p:txBody>
      </p:sp>
    </p:spTree>
    <p:extLst>
      <p:ext uri="{BB962C8B-B14F-4D97-AF65-F5344CB8AC3E}">
        <p14:creationId xmlns:p14="http://schemas.microsoft.com/office/powerpoint/2010/main" val="42334773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Forsider, agenda og kapitteldelere">
  <a:themeElements>
    <a:clrScheme name="Ruter">
      <a:dk1>
        <a:srgbClr val="24103A"/>
      </a:dk1>
      <a:lt1>
        <a:srgbClr val="FFFFFF"/>
      </a:lt1>
      <a:dk2>
        <a:srgbClr val="303663"/>
      </a:dk2>
      <a:lt2>
        <a:srgbClr val="F9F7F3"/>
      </a:lt2>
      <a:accent1>
        <a:srgbClr val="303663"/>
      </a:accent1>
      <a:accent2>
        <a:srgbClr val="B7C1FC"/>
      </a:accent2>
      <a:accent3>
        <a:srgbClr val="F53B30"/>
      </a:accent3>
      <a:accent4>
        <a:srgbClr val="FFBCA5"/>
      </a:accent4>
      <a:accent5>
        <a:srgbClr val="7B39EE"/>
      </a:accent5>
      <a:accent6>
        <a:srgbClr val="6A2D98"/>
      </a:accent6>
      <a:hlink>
        <a:srgbClr val="1731B9"/>
      </a:hlink>
      <a:folHlink>
        <a:srgbClr val="9097B6"/>
      </a:folHlink>
    </a:clrScheme>
    <a:fontScheme name="Egendefinert 63">
      <a:majorFont>
        <a:latin typeface="TID UI Medium"/>
        <a:ea typeface=""/>
        <a:cs typeface=""/>
      </a:majorFont>
      <a:minorFont>
        <a:latin typeface="TID UI"/>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Ruter rød">
      <a:srgbClr val="F53B30"/>
    </a:custClr>
    <a:custClr name="Lys rød">
      <a:srgbClr val="FBC0AA"/>
    </a:custClr>
    <a:custClr name="Beige">
      <a:srgbClr val="F9F7F3"/>
    </a:custClr>
    <a:custClr name="Mørk blå">
      <a:srgbClr val="303663"/>
    </a:custClr>
    <a:custClr name="Lys blå">
      <a:srgbClr val="B7C1FC"/>
    </a:custClr>
    <a:custClr name="Lysest blå">
      <a:srgbClr val="F2F2FF"/>
    </a:custClr>
    <a:custClr name="Blank">
      <a:srgbClr val="FFFFFF"/>
    </a:custClr>
    <a:custClr name="Blank">
      <a:srgbClr val="FFFFFF"/>
    </a:custClr>
    <a:custClr name="Blank">
      <a:srgbClr val="FFFFFF"/>
    </a:custClr>
    <a:custClr name="Blank">
      <a:srgbClr val="FFFFFF"/>
    </a:custClr>
    <a:custClr name="T-bane">
      <a:srgbClr val="EC700C"/>
    </a:custClr>
    <a:custClr name="T-bane lys">
      <a:srgbClr val="FFEAE0"/>
    </a:custClr>
    <a:custClr name="Bybuss">
      <a:srgbClr val="E60000"/>
    </a:custClr>
    <a:custClr name="Bybuss lys">
      <a:srgbClr val="FDDAC9"/>
    </a:custClr>
    <a:custClr name="Regional buss">
      <a:srgbClr val="75A300"/>
    </a:custClr>
    <a:custClr name="Regional buss lys">
      <a:srgbClr val="F4FCE6"/>
    </a:custClr>
    <a:custClr name="Trikk">
      <a:srgbClr val="28A2F8"/>
    </a:custClr>
    <a:custClr name="Trikk lys">
      <a:srgbClr val="DAF2FF"/>
    </a:custClr>
    <a:custClr name="Båt">
      <a:srgbClr val="6A2D98"/>
    </a:custClr>
    <a:custClr name="Båt lys">
      <a:srgbClr val="F1E0FF"/>
    </a:custClr>
    <a:custClr name="Nyhet">
      <a:srgbClr val="733DE6"/>
    </a:custClr>
    <a:custClr name="Nyhet lys">
      <a:srgbClr val="FBF5FF"/>
    </a:custClr>
    <a:custClr name="CTA / link">
      <a:srgbClr val="1731B9"/>
    </a:custClr>
    <a:custClr name="CTA / link lys">
      <a:srgbClr val="E7FB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Godkjent">
      <a:srgbClr val="269E4D"/>
    </a:custClr>
    <a:custClr name="Godkjent lys">
      <a:srgbClr val="DFFFEC"/>
    </a:custClr>
    <a:custClr name="Avvik/advarsel">
      <a:srgbClr val="FFC700"/>
    </a:custClr>
    <a:custClr name="Avvik/advarsel lys">
      <a:srgbClr val="FFF6D7"/>
    </a:custClr>
    <a:custClr name="Error">
      <a:srgbClr val="E20000"/>
    </a:custClr>
    <a:custClr name="Error lys">
      <a:srgbClr val="FEF0E8"/>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Presentation3" id="{9B92183A-6B0B-604B-A8EA-BF02BB498C33}" vid="{EF68B4CD-245C-4747-BA69-B75791EF604F}"/>
    </a:ext>
  </a:extLst>
</a:theme>
</file>

<file path=ppt/theme/theme2.xml><?xml version="1.0" encoding="utf-8"?>
<a:theme xmlns:a="http://schemas.openxmlformats.org/drawingml/2006/main" name="Presentasjonssider">
  <a:themeElements>
    <a:clrScheme name="Ruter">
      <a:dk1>
        <a:srgbClr val="24103A"/>
      </a:dk1>
      <a:lt1>
        <a:srgbClr val="FFFFFF"/>
      </a:lt1>
      <a:dk2>
        <a:srgbClr val="303663"/>
      </a:dk2>
      <a:lt2>
        <a:srgbClr val="F9F7F3"/>
      </a:lt2>
      <a:accent1>
        <a:srgbClr val="303663"/>
      </a:accent1>
      <a:accent2>
        <a:srgbClr val="B7C1FC"/>
      </a:accent2>
      <a:accent3>
        <a:srgbClr val="F53B30"/>
      </a:accent3>
      <a:accent4>
        <a:srgbClr val="FFBCA5"/>
      </a:accent4>
      <a:accent5>
        <a:srgbClr val="7B39EE"/>
      </a:accent5>
      <a:accent6>
        <a:srgbClr val="6A2D98"/>
      </a:accent6>
      <a:hlink>
        <a:srgbClr val="1731B9"/>
      </a:hlink>
      <a:folHlink>
        <a:srgbClr val="9097B6"/>
      </a:folHlink>
    </a:clrScheme>
    <a:fontScheme name="Egendefinert 63">
      <a:majorFont>
        <a:latin typeface="TID UI Medium"/>
        <a:ea typeface=""/>
        <a:cs typeface=""/>
      </a:majorFont>
      <a:minorFont>
        <a:latin typeface="TID UI"/>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Ruter rød">
      <a:srgbClr val="F53B30"/>
    </a:custClr>
    <a:custClr name="Lys rød">
      <a:srgbClr val="FBC0AA"/>
    </a:custClr>
    <a:custClr name="Beige">
      <a:srgbClr val="F9F7F3"/>
    </a:custClr>
    <a:custClr name="Mørk blå">
      <a:srgbClr val="303663"/>
    </a:custClr>
    <a:custClr name="Lys blå">
      <a:srgbClr val="B7C1FC"/>
    </a:custClr>
    <a:custClr name="Lysest blå">
      <a:srgbClr val="F2F2FF"/>
    </a:custClr>
    <a:custClr name="Blank">
      <a:srgbClr val="FFFFFF"/>
    </a:custClr>
    <a:custClr name="Blank">
      <a:srgbClr val="FFFFFF"/>
    </a:custClr>
    <a:custClr name="Blank">
      <a:srgbClr val="FFFFFF"/>
    </a:custClr>
    <a:custClr name="Blank">
      <a:srgbClr val="FFFFFF"/>
    </a:custClr>
    <a:custClr name="T-bane">
      <a:srgbClr val="EC700C"/>
    </a:custClr>
    <a:custClr name="T-bane lys">
      <a:srgbClr val="FFEAE0"/>
    </a:custClr>
    <a:custClr name="Bybuss">
      <a:srgbClr val="E60000"/>
    </a:custClr>
    <a:custClr name="Bybuss lys">
      <a:srgbClr val="FDDAC9"/>
    </a:custClr>
    <a:custClr name="Regional buss">
      <a:srgbClr val="75A300"/>
    </a:custClr>
    <a:custClr name="Regional buss lys">
      <a:srgbClr val="F4FCE6"/>
    </a:custClr>
    <a:custClr name="Trikk">
      <a:srgbClr val="28A2F8"/>
    </a:custClr>
    <a:custClr name="Trikk lys">
      <a:srgbClr val="DAF2FF"/>
    </a:custClr>
    <a:custClr name="Båt">
      <a:srgbClr val="6A2D98"/>
    </a:custClr>
    <a:custClr name="Båt lys">
      <a:srgbClr val="F1E0FF"/>
    </a:custClr>
    <a:custClr name="Nyhet">
      <a:srgbClr val="733DE6"/>
    </a:custClr>
    <a:custClr name="Nyhet lys">
      <a:srgbClr val="FBF5FF"/>
    </a:custClr>
    <a:custClr name="CTA / link">
      <a:srgbClr val="1731B9"/>
    </a:custClr>
    <a:custClr name="CTA / link lys">
      <a:srgbClr val="E7FB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Godkjent">
      <a:srgbClr val="269E4D"/>
    </a:custClr>
    <a:custClr name="Godkjent lys">
      <a:srgbClr val="DFFFEC"/>
    </a:custClr>
    <a:custClr name="Avvik/advarsel">
      <a:srgbClr val="FFC700"/>
    </a:custClr>
    <a:custClr name="Avvik/advarsel lys">
      <a:srgbClr val="FFF6D7"/>
    </a:custClr>
    <a:custClr name="Error">
      <a:srgbClr val="E20000"/>
    </a:custClr>
    <a:custClr name="Error lys">
      <a:srgbClr val="FEF0E8"/>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Presentation3" id="{9B92183A-6B0B-604B-A8EA-BF02BB498C33}" vid="{B1F5D572-9824-9B4A-AF8A-2BE365E55AA1}"/>
    </a:ext>
  </a:extLst>
</a:theme>
</file>

<file path=ppt/theme/theme3.xml><?xml version="1.0" encoding="utf-8"?>
<a:theme xmlns:a="http://schemas.openxmlformats.org/drawingml/2006/main" name="Bakside og pausesider">
  <a:themeElements>
    <a:clrScheme name="Ruter tema">
      <a:dk1>
        <a:srgbClr val="24103A"/>
      </a:dk1>
      <a:lt1>
        <a:srgbClr val="FFFFFF"/>
      </a:lt1>
      <a:dk2>
        <a:srgbClr val="303663"/>
      </a:dk2>
      <a:lt2>
        <a:srgbClr val="F9F7F3"/>
      </a:lt2>
      <a:accent1>
        <a:srgbClr val="303663"/>
      </a:accent1>
      <a:accent2>
        <a:srgbClr val="B7C1FC"/>
      </a:accent2>
      <a:accent3>
        <a:srgbClr val="F53B30"/>
      </a:accent3>
      <a:accent4>
        <a:srgbClr val="FFBCA5"/>
      </a:accent4>
      <a:accent5>
        <a:srgbClr val="7B39EE"/>
      </a:accent5>
      <a:accent6>
        <a:srgbClr val="6A2D98"/>
      </a:accent6>
      <a:hlink>
        <a:srgbClr val="1731B9"/>
      </a:hlink>
      <a:folHlink>
        <a:srgbClr val="9097B6"/>
      </a:folHlink>
    </a:clrScheme>
    <a:fontScheme name="Egendefinert 63">
      <a:majorFont>
        <a:latin typeface="TID UI Medium"/>
        <a:ea typeface=""/>
        <a:cs typeface=""/>
      </a:majorFont>
      <a:minorFont>
        <a:latin typeface="TID UI"/>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Ruter rød">
      <a:srgbClr val="F53B30"/>
    </a:custClr>
    <a:custClr name="Lys rød">
      <a:srgbClr val="FBC0AA"/>
    </a:custClr>
    <a:custClr name="Beige">
      <a:srgbClr val="F9F7F3"/>
    </a:custClr>
    <a:custClr name="Mørk blå">
      <a:srgbClr val="303663"/>
    </a:custClr>
    <a:custClr name="Lys blå">
      <a:srgbClr val="B7C1FC"/>
    </a:custClr>
    <a:custClr name="Lysest blå">
      <a:srgbClr val="F2F2FF"/>
    </a:custClr>
    <a:custClr name="Blank">
      <a:srgbClr val="FFFFFF"/>
    </a:custClr>
    <a:custClr name="Blank">
      <a:srgbClr val="FFFFFF"/>
    </a:custClr>
    <a:custClr name="Blank">
      <a:srgbClr val="FFFFFF"/>
    </a:custClr>
    <a:custClr name="Blank">
      <a:srgbClr val="FFFFFF"/>
    </a:custClr>
    <a:custClr name="T-bane">
      <a:srgbClr val="EC700C"/>
    </a:custClr>
    <a:custClr name="T-bane lys">
      <a:srgbClr val="FFEAE0"/>
    </a:custClr>
    <a:custClr name="Bybuss">
      <a:srgbClr val="E60000"/>
    </a:custClr>
    <a:custClr name="Bybuss lys">
      <a:srgbClr val="FDDAC9"/>
    </a:custClr>
    <a:custClr name="Regional buss">
      <a:srgbClr val="75A300"/>
    </a:custClr>
    <a:custClr name="Regional buss lys">
      <a:srgbClr val="F4FCE6"/>
    </a:custClr>
    <a:custClr name="Trikk">
      <a:srgbClr val="28A2F8"/>
    </a:custClr>
    <a:custClr name="Trikk lys">
      <a:srgbClr val="DAF2FF"/>
    </a:custClr>
    <a:custClr name="Båt">
      <a:srgbClr val="6A2D98"/>
    </a:custClr>
    <a:custClr name="Båt lys">
      <a:srgbClr val="F1E0FF"/>
    </a:custClr>
    <a:custClr name="Nyhet">
      <a:srgbClr val="733DE6"/>
    </a:custClr>
    <a:custClr name="Nyhet lys">
      <a:srgbClr val="FBF5FF"/>
    </a:custClr>
    <a:custClr name="CTA / link">
      <a:srgbClr val="1731B9"/>
    </a:custClr>
    <a:custClr name="CTA / link lys">
      <a:srgbClr val="E7FB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Godkjent">
      <a:srgbClr val="269E4D"/>
    </a:custClr>
    <a:custClr name="Godkjent lys">
      <a:srgbClr val="DFFFEC"/>
    </a:custClr>
    <a:custClr name="Avvik/advarsel">
      <a:srgbClr val="FFC700"/>
    </a:custClr>
    <a:custClr name="Avvik/advarsel lys">
      <a:srgbClr val="FFF6D7"/>
    </a:custClr>
    <a:custClr name="Error">
      <a:srgbClr val="E20000"/>
    </a:custClr>
    <a:custClr name="Error lys">
      <a:srgbClr val="FEF0E8"/>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Presentation3" id="{9B92183A-6B0B-604B-A8EA-BF02BB498C33}" vid="{5C1AE03D-2EC8-FF4F-8006-C8031D7ADDF3}"/>
    </a:ext>
  </a:extLst>
</a:theme>
</file>

<file path=ppt/theme/theme4.xml><?xml version="1.0" encoding="utf-8"?>
<a:theme xmlns:a="http://schemas.openxmlformats.org/drawingml/2006/main" name="1_Presentasjonssider">
  <a:themeElements>
    <a:clrScheme name="Ruter">
      <a:dk1>
        <a:srgbClr val="24103A"/>
      </a:dk1>
      <a:lt1>
        <a:srgbClr val="FFFFFF"/>
      </a:lt1>
      <a:dk2>
        <a:srgbClr val="303663"/>
      </a:dk2>
      <a:lt2>
        <a:srgbClr val="F9F7F3"/>
      </a:lt2>
      <a:accent1>
        <a:srgbClr val="303663"/>
      </a:accent1>
      <a:accent2>
        <a:srgbClr val="B7C1FC"/>
      </a:accent2>
      <a:accent3>
        <a:srgbClr val="F53B30"/>
      </a:accent3>
      <a:accent4>
        <a:srgbClr val="FFBCA5"/>
      </a:accent4>
      <a:accent5>
        <a:srgbClr val="7B39EE"/>
      </a:accent5>
      <a:accent6>
        <a:srgbClr val="6A2D98"/>
      </a:accent6>
      <a:hlink>
        <a:srgbClr val="1731B9"/>
      </a:hlink>
      <a:folHlink>
        <a:srgbClr val="9097B6"/>
      </a:folHlink>
    </a:clrScheme>
    <a:fontScheme name="Egendefinert 63">
      <a:majorFont>
        <a:latin typeface="TID UI Medium"/>
        <a:ea typeface=""/>
        <a:cs typeface=""/>
      </a:majorFont>
      <a:minorFont>
        <a:latin typeface="TID UI"/>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Ruter rød">
      <a:srgbClr val="F53B30"/>
    </a:custClr>
    <a:custClr name="Lys rød">
      <a:srgbClr val="FBC0AA"/>
    </a:custClr>
    <a:custClr name="Beige">
      <a:srgbClr val="F9F7F3"/>
    </a:custClr>
    <a:custClr name="Mørk blå">
      <a:srgbClr val="303663"/>
    </a:custClr>
    <a:custClr name="Lys blå">
      <a:srgbClr val="B7C1FC"/>
    </a:custClr>
    <a:custClr name="Lysest blå">
      <a:srgbClr val="F2F2FF"/>
    </a:custClr>
    <a:custClr name="Blank">
      <a:srgbClr val="FFFFFF"/>
    </a:custClr>
    <a:custClr name="Blank">
      <a:srgbClr val="FFFFFF"/>
    </a:custClr>
    <a:custClr name="Blank">
      <a:srgbClr val="FFFFFF"/>
    </a:custClr>
    <a:custClr name="Blank">
      <a:srgbClr val="FFFFFF"/>
    </a:custClr>
    <a:custClr name="T-bane">
      <a:srgbClr val="EC700C"/>
    </a:custClr>
    <a:custClr name="T-bane lys">
      <a:srgbClr val="FFEAE0"/>
    </a:custClr>
    <a:custClr name="Bybuss">
      <a:srgbClr val="E60000"/>
    </a:custClr>
    <a:custClr name="Bybuss lys">
      <a:srgbClr val="FDDAC9"/>
    </a:custClr>
    <a:custClr name="Regional buss">
      <a:srgbClr val="75A300"/>
    </a:custClr>
    <a:custClr name="Regional buss lys">
      <a:srgbClr val="F4FCE6"/>
    </a:custClr>
    <a:custClr name="Trikk">
      <a:srgbClr val="28A2F8"/>
    </a:custClr>
    <a:custClr name="Trikk lys">
      <a:srgbClr val="DAF2FF"/>
    </a:custClr>
    <a:custClr name="Båt">
      <a:srgbClr val="6A2D98"/>
    </a:custClr>
    <a:custClr name="Båt lys">
      <a:srgbClr val="F1E0FF"/>
    </a:custClr>
    <a:custClr name="Nyhet">
      <a:srgbClr val="733DE6"/>
    </a:custClr>
    <a:custClr name="Nyhet lys">
      <a:srgbClr val="FBF5FF"/>
    </a:custClr>
    <a:custClr name="CTA / link">
      <a:srgbClr val="1731B9"/>
    </a:custClr>
    <a:custClr name="CTA / link lys">
      <a:srgbClr val="E7FB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Godkjent">
      <a:srgbClr val="269E4D"/>
    </a:custClr>
    <a:custClr name="Godkjent lys">
      <a:srgbClr val="DFFFEC"/>
    </a:custClr>
    <a:custClr name="Avvik/advarsel">
      <a:srgbClr val="FFC700"/>
    </a:custClr>
    <a:custClr name="Avvik/advarsel lys">
      <a:srgbClr val="FFF6D7"/>
    </a:custClr>
    <a:custClr name="Error">
      <a:srgbClr val="E20000"/>
    </a:custClr>
    <a:custClr name="Error lys">
      <a:srgbClr val="FEF0E8"/>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Presentation3" id="{9B92183A-6B0B-604B-A8EA-BF02BB498C33}" vid="{B1F5D572-9824-9B4A-AF8A-2BE365E55AA1}"/>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TID UI"/>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TID UI"/>
        <a:font script="Hebr" typeface="TID U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D UI"/>
        <a:font script="Uigh" typeface="Microsoft Uighur"/>
        <a:font script="Geor" typeface="Sylfaen"/>
        <a:font script="Armn" typeface="TID UI"/>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TID UI"/>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TID UI"/>
        <a:font script="Hebr" typeface="TID U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D UI"/>
        <a:font script="Uigh" typeface="Microsoft Uighur"/>
        <a:font script="Geor" typeface="Sylfaen"/>
        <a:font script="Armn" typeface="TID UI"/>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4357B56C45CDEE4A9D112952EC9ED93B" ma:contentTypeVersion="7" ma:contentTypeDescription="Opprett et nytt dokument." ma:contentTypeScope="" ma:versionID="7f7f491715771c8d22e69c4d62b0eaed">
  <xsd:schema xmlns:xsd="http://www.w3.org/2001/XMLSchema" xmlns:xs="http://www.w3.org/2001/XMLSchema" xmlns:p="http://schemas.microsoft.com/office/2006/metadata/properties" xmlns:ns2="44bb4d58-51d8-4cf4-860c-743dea0da8f9" targetNamespace="http://schemas.microsoft.com/office/2006/metadata/properties" ma:root="true" ma:fieldsID="a7c71422b224ea928d3eb59652c47e9f" ns2:_="">
    <xsd:import namespace="44bb4d58-51d8-4cf4-860c-743dea0da8f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bb4d58-51d8-4cf4-860c-743dea0da8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79EC29-4E47-4ECD-A351-899F26233751}">
  <ds:schemaRefs>
    <ds:schemaRef ds:uri="http://purl.org/dc/terms/"/>
    <ds:schemaRef ds:uri="9040046b-ceda-4c47-9cbd-6dd244d097d1"/>
    <ds:schemaRef ds:uri="http://purl.org/dc/dcmitype/"/>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bb1cb023-2f12-47fb-8e02-cc337206dc79"/>
  </ds:schemaRefs>
</ds:datastoreItem>
</file>

<file path=customXml/itemProps2.xml><?xml version="1.0" encoding="utf-8"?>
<ds:datastoreItem xmlns:ds="http://schemas.openxmlformats.org/officeDocument/2006/customXml" ds:itemID="{5FBABF28-FF76-4245-91AA-00FC4CE57AD5}">
  <ds:schemaRefs>
    <ds:schemaRef ds:uri="http://schemas.microsoft.com/sharepoint/v3/contenttype/forms"/>
  </ds:schemaRefs>
</ds:datastoreItem>
</file>

<file path=customXml/itemProps3.xml><?xml version="1.0" encoding="utf-8"?>
<ds:datastoreItem xmlns:ds="http://schemas.openxmlformats.org/officeDocument/2006/customXml" ds:itemID="{DF49726A-C611-4C75-A206-B54BA486BC57}"/>
</file>

<file path=docProps/app.xml><?xml version="1.0" encoding="utf-8"?>
<Properties xmlns="http://schemas.openxmlformats.org/officeDocument/2006/extended-properties" xmlns:vt="http://schemas.openxmlformats.org/officeDocument/2006/docPropsVTypes">
  <Template>Ruter_Mal</Template>
  <TotalTime>1189</TotalTime>
  <Words>654</Words>
  <Application>Microsoft Office PowerPoint</Application>
  <PresentationFormat>Egendefinert</PresentationFormat>
  <Paragraphs>109</Paragraphs>
  <Slides>15</Slides>
  <Notes>6</Notes>
  <HiddenSlides>0</HiddenSlides>
  <MMClips>0</MMClips>
  <ScaleCrop>false</ScaleCrop>
  <HeadingPairs>
    <vt:vector size="8" baseType="variant">
      <vt:variant>
        <vt:lpstr>Brukte skrifter</vt:lpstr>
      </vt:variant>
      <vt:variant>
        <vt:i4>6</vt:i4>
      </vt:variant>
      <vt:variant>
        <vt:lpstr>Tema</vt:lpstr>
      </vt:variant>
      <vt:variant>
        <vt:i4>4</vt:i4>
      </vt:variant>
      <vt:variant>
        <vt:lpstr>Innebygde OLE-servere</vt:lpstr>
      </vt:variant>
      <vt:variant>
        <vt:i4>1</vt:i4>
      </vt:variant>
      <vt:variant>
        <vt:lpstr>Lysbildetitler</vt:lpstr>
      </vt:variant>
      <vt:variant>
        <vt:i4>15</vt:i4>
      </vt:variant>
    </vt:vector>
  </HeadingPairs>
  <TitlesOfParts>
    <vt:vector size="26" baseType="lpstr">
      <vt:lpstr>TID</vt:lpstr>
      <vt:lpstr>Arial</vt:lpstr>
      <vt:lpstr>TID UI Semi Bold</vt:lpstr>
      <vt:lpstr>TID UI</vt:lpstr>
      <vt:lpstr>Slack-Lato</vt:lpstr>
      <vt:lpstr>TID UI Medium</vt:lpstr>
      <vt:lpstr>Forsider, agenda og kapitteldelere</vt:lpstr>
      <vt:lpstr>Presentasjonssider</vt:lpstr>
      <vt:lpstr>Bakside og pausesider</vt:lpstr>
      <vt:lpstr>1_Presentasjonssider</vt:lpstr>
      <vt:lpstr>think-cell Slide</vt:lpstr>
      <vt:lpstr>ADT 4.0 </vt:lpstr>
      <vt:lpstr>Agenda</vt:lpstr>
      <vt:lpstr>Kort om ADT</vt:lpstr>
      <vt:lpstr>Hva er ADT?</vt:lpstr>
      <vt:lpstr>ADT består av</vt:lpstr>
      <vt:lpstr>Hvordan virker ADT?</vt:lpstr>
      <vt:lpstr>Hvordan bruker vi ADT? </vt:lpstr>
      <vt:lpstr>PowerPoint-presentasjon</vt:lpstr>
      <vt:lpstr>ADT 4.0</vt:lpstr>
      <vt:lpstr>ADT4: Hensikten</vt:lpstr>
      <vt:lpstr>ADT4: Endringer</vt:lpstr>
      <vt:lpstr>ADT4: Struktur</vt:lpstr>
      <vt:lpstr>ADT4 i Romerike og Hadeland 2028 anskaffelse</vt:lpstr>
      <vt:lpstr>To funksjonsnivåer</vt:lpstr>
      <vt:lpstr>PowerPoint-presentasjon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Monika Zidonyte - Birene</dc:creator>
  <cp:keywords/>
  <dc:description/>
  <cp:lastModifiedBy>Lise Marie Johansen</cp:lastModifiedBy>
  <cp:revision>6</cp:revision>
  <dcterms:created xsi:type="dcterms:W3CDTF">2025-10-24T07:01:11Z</dcterms:created>
  <dcterms:modified xsi:type="dcterms:W3CDTF">2026-02-02T14:19:22Z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0x0101004357B56C45CDEE4A9D112952EC9ED93B</vt:lpwstr>
  </property>
  <property fmtid="{D5CDD505-2E9C-101B-9397-08002B2CF9AE}" pid="3" name="MediaServiceImageTags">
    <vt:lpwstr/>
  </property>
</Properties>
</file>