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6B3C1-8EE5-4A5B-8007-FE106A817141}" v="2" dt="2026-02-02T10:09:53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29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Polle" userId="92c0a9ee-f702-40ce-86b0-0a863d8dae59" providerId="ADAL" clId="{89883081-9076-463C-8ED6-8B14E418D257}"/>
    <pc:docChg chg="custSel delSld modSld">
      <pc:chgData name="Sara Polle" userId="92c0a9ee-f702-40ce-86b0-0a863d8dae59" providerId="ADAL" clId="{89883081-9076-463C-8ED6-8B14E418D257}" dt="2026-02-02T10:09:55.690" v="34" actId="47"/>
      <pc:docMkLst>
        <pc:docMk/>
      </pc:docMkLst>
      <pc:sldChg chg="modSp del mod">
        <pc:chgData name="Sara Polle" userId="92c0a9ee-f702-40ce-86b0-0a863d8dae59" providerId="ADAL" clId="{89883081-9076-463C-8ED6-8B14E418D257}" dt="2026-02-02T10:09:55.690" v="34" actId="47"/>
        <pc:sldMkLst>
          <pc:docMk/>
          <pc:sldMk cId="3691716441" sldId="256"/>
        </pc:sldMkLst>
        <pc:spChg chg="mod">
          <ac:chgData name="Sara Polle" userId="92c0a9ee-f702-40ce-86b0-0a863d8dae59" providerId="ADAL" clId="{89883081-9076-463C-8ED6-8B14E418D257}" dt="2026-02-02T10:09:44.049" v="31" actId="21"/>
          <ac:spMkLst>
            <pc:docMk/>
            <pc:sldMk cId="3691716441" sldId="256"/>
            <ac:spMk id="3" creationId="{14B903B7-B1BE-7D25-CAD9-10084458D629}"/>
          </ac:spMkLst>
        </pc:spChg>
      </pc:sldChg>
      <pc:sldChg chg="modSp del mod">
        <pc:chgData name="Sara Polle" userId="92c0a9ee-f702-40ce-86b0-0a863d8dae59" providerId="ADAL" clId="{89883081-9076-463C-8ED6-8B14E418D257}" dt="2026-02-02T10:09:55.690" v="34" actId="47"/>
        <pc:sldMkLst>
          <pc:docMk/>
          <pc:sldMk cId="943988008" sldId="257"/>
        </pc:sldMkLst>
        <pc:spChg chg="mod">
          <ac:chgData name="Sara Polle" userId="92c0a9ee-f702-40ce-86b0-0a863d8dae59" providerId="ADAL" clId="{89883081-9076-463C-8ED6-8B14E418D257}" dt="2026-02-02T10:09:37.411" v="30" actId="27636"/>
          <ac:spMkLst>
            <pc:docMk/>
            <pc:sldMk cId="943988008" sldId="257"/>
            <ac:spMk id="3" creationId="{48754B7B-9B43-A88E-D265-5FE1E9A6AB5C}"/>
          </ac:spMkLst>
        </pc:spChg>
      </pc:sldChg>
      <pc:sldChg chg="modNotesTx">
        <pc:chgData name="Sara Polle" userId="92c0a9ee-f702-40ce-86b0-0a863d8dae59" providerId="ADAL" clId="{89883081-9076-463C-8ED6-8B14E418D257}" dt="2026-02-02T10:09:51.679" v="33" actId="20577"/>
        <pc:sldMkLst>
          <pc:docMk/>
          <pc:sldMk cId="23135921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47A0B-D349-4355-AEE2-278A291F8985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841D9-F222-434A-BA62-9D67F0B567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119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Det er etterspurt å få underlag som gjør det mulig å gjøre seg kjent med ruteområdene og spesielt hvordan faktisk kjøretid forholder seg til planlagt kjøretid.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Da henviser vi til et underlag som er mulig å hente ut fra </a:t>
            </a:r>
            <a:r>
              <a:rPr lang="nb-NO" dirty="0" err="1"/>
              <a:t>entur</a:t>
            </a:r>
            <a:r>
              <a:rPr lang="nb-NO" dirty="0"/>
              <a:t>, som viser alle turene som foretas og planlagt og målt kjøretid.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Jeg presiserer at det kun er mulig å gjøre historiske analyser. I tillegg er det viktig å ha i bokhodet at trafikkbildet varierer fra uke til uke gjennom året, mellom ukedagene og gjennom døgnet. I tillegg skjer det hendelser.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Man må bruke egne datasett for Hadeland, og Ruter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https://data.entur.no/public/datasets/realtime_siri_et</a:t>
            </a:r>
          </a:p>
          <a:p>
            <a:r>
              <a:rPr lang="nb-NO" dirty="0"/>
              <a:t>https://siri-data-exporter.entur.no/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841D9-F222-434A-BA62-9D67F0B567E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992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C9CF5A-3C11-435F-F3B7-5BFC7C8B6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A6A4C93-6858-D532-0725-C1E9B5A97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DB1350D-D0C6-8D18-B1D7-9F1FBC2D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3CF8A0C-427A-5802-EC17-6F2FEB5E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9B06BCC-4A7C-977F-6CB9-8D2D52634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553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8D21BC5-8923-E3E6-42E4-E1E283382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05482F4-1C57-1E72-8CA1-BFF2577A0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2B4061-FEA2-B6F8-5723-89D9D0210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AB89972-858D-36B9-5DBE-907E6A6B3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4DC99AE-727A-3CD4-B314-3C5A63D18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61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585D596-CA19-4CA4-8A21-9C470FB23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73DCA5C-389D-590C-72DF-9B7EC7130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FC4209-7E11-1C66-27F1-8924AF48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FF68257-DFC7-0744-B7C8-EDF4A58E7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7D9CE08-C138-3031-0511-0CA88BF4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484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730409-E46C-E896-5B18-B3D02E869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8F8A30B-BE57-B1F5-56C9-BBCA47680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B5CE33-A0BE-3788-7A04-9E20A2432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7F39653-BC47-1639-3C81-97F85EDA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833E36-1083-3348-EEEE-A5E9FBD5C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821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B86830-F2B9-5B54-9C8A-C055B6E7C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E744CD5-58C4-DF97-5553-4D740FED1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06F3924-1251-B82D-619C-4C3C60CBC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B0A0AA-5FC9-9D13-59AD-99C5C4CD5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CB59FA7-603A-4ECD-30F1-091C81DAE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859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AE0C7E2-CE9F-91C1-98B0-931D5EA16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77B023-5B77-BD4B-E90D-3E03F4150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1B95E67-4408-8121-10C0-D5E1E081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4D4CFA4-C739-9693-67AC-7DE70E52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1A62A5B-74A1-83E6-DBCD-61EC1D89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48E4674-DE7A-E42D-7D64-954714C0E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212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AC390C-5052-D009-B6FF-43EBB2EC3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F370C1-68DC-2716-6662-8224F830F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87DA44A-0017-F7AF-B80C-B38965FD5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73B5B23-CEFD-26DD-FBB9-F1CE98F8A8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C13981B-685D-A1E8-02EB-89523BA449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6E8C2E07-1C41-99AC-8CAE-6A4F36B4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01786BC-D4A8-7335-033E-A4909544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397603B-F9D8-E414-AA94-61768987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423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EC65DA-D02A-AD7C-870F-9FC16FA6D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8AEB4B2-7873-36AA-CF1C-D8DC28A2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ABD53AF-A37B-D6C4-0AD2-90CBC49D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B9D3FC2-A7EC-91ED-5F28-93ED051B6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476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02CB33D-BE2A-08A8-6C87-27091BA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78E38D2-C805-ACE7-8B41-7FC490AAF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BDD0123-7213-0EBE-C342-B0F4A7EB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496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DD9754-50A0-DA60-F424-3E32C472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3ADC38-BE15-A0E5-FCC4-31433A8A7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5EE6F90-4CED-4157-E551-899715B85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24A9177-56DE-5823-E1BF-40C1B5E2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3432A29-E231-6FA1-A76C-F3A3FD0B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732D25C-647B-65B6-53E5-5FAB89863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468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11A427-B673-ACE1-7326-626ABEF2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A8F821F-3085-D93F-58C1-41BB1A2EEB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D09B2B8-FA12-C06D-4FF6-5A25AAA05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3CFA57F-FA27-EA93-D7D0-7E1654352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E005F25-AB10-E079-1611-46368B289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495F5B-6137-E72B-292D-22D45672F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577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CB0806D-6FB1-B4BD-F5C4-D2FAC6752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87DE02C-5733-B1E2-A3E6-6F2312B70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5B7E0F8-43DB-F978-D0FC-C661636E7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B22C0-1BC8-4799-812E-5381E385FD62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DE03CC3-4109-2E85-DC9B-E369B01019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58C58CF-BB71-FE6A-699D-986A3319C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81B86-F8C2-4698-9528-03D4A2ED7F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824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ssholder for innhold 6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991DCFFE-C2B3-8FBF-0D8A-950B8E3E8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82987" y="2506662"/>
            <a:ext cx="4570813" cy="4351338"/>
          </a:xfrm>
          <a:prstGeom prst="rect">
            <a:avLst/>
          </a:prstGeom>
        </p:spPr>
      </p:pic>
      <p:pic>
        <p:nvPicPr>
          <p:cNvPr id="5" name="Bilde 4" descr="Et bilde som inneholder tekst, elektronikk, skjermbilde, programvare&#10;&#10;KI-generert innhold kan være feil.">
            <a:extLst>
              <a:ext uri="{FF2B5EF4-FFF2-40B4-BE49-F238E27FC236}">
                <a16:creationId xmlns:a16="http://schemas.microsoft.com/office/drawing/2014/main" id="{FB1195C9-9710-12BA-F448-8098797F18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001449" cy="6858000"/>
          </a:xfrm>
          <a:prstGeom prst="rect">
            <a:avLst/>
          </a:prstGeom>
        </p:spPr>
      </p:pic>
      <p:pic>
        <p:nvPicPr>
          <p:cNvPr id="9" name="Bilde 8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2AEE7583-559F-E1F3-49EB-EBBE5D7CA8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1587" y="961924"/>
            <a:ext cx="4048690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59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357B56C45CDEE4A9D112952EC9ED93B" ma:contentTypeVersion="3" ma:contentTypeDescription="Opprett et nytt dokument." ma:contentTypeScope="" ma:versionID="6dcfa1c55f4315c7924aea4411d7417a">
  <xsd:schema xmlns:xsd="http://www.w3.org/2001/XMLSchema" xmlns:xs="http://www.w3.org/2001/XMLSchema" xmlns:p="http://schemas.microsoft.com/office/2006/metadata/properties" xmlns:ns2="44bb4d58-51d8-4cf4-860c-743dea0da8f9" targetNamespace="http://schemas.microsoft.com/office/2006/metadata/properties" ma:root="true" ma:fieldsID="1e6225141f2fefc4fdf26fd2a912803f" ns2:_="">
    <xsd:import namespace="44bb4d58-51d8-4cf4-860c-743dea0da8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b4d58-51d8-4cf4-860c-743dea0da8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AB2F9-C130-46C4-96BD-2A371EC8920C}">
  <ds:schemaRefs>
    <ds:schemaRef ds:uri="http://schemas.microsoft.com/office/2006/metadata/properties"/>
    <ds:schemaRef ds:uri="http://schemas.microsoft.com/office/infopath/2007/PartnerControls"/>
    <ds:schemaRef ds:uri="2fb5f445-b47a-4a37-90f4-cc9d835038e2"/>
    <ds:schemaRef ds:uri="9a10db6d-6d71-41d6-9ca9-c63c227559c4"/>
  </ds:schemaRefs>
</ds:datastoreItem>
</file>

<file path=customXml/itemProps2.xml><?xml version="1.0" encoding="utf-8"?>
<ds:datastoreItem xmlns:ds="http://schemas.openxmlformats.org/officeDocument/2006/customXml" ds:itemID="{F5EA8E2C-1BE9-4300-8B5D-B4C9A14B0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93171F-8DE0-4628-8448-FD24F8DCF6FE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135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Polle</dc:creator>
  <cp:lastModifiedBy>Sara Polle</cp:lastModifiedBy>
  <cp:revision>1</cp:revision>
  <dcterms:created xsi:type="dcterms:W3CDTF">2026-01-29T11:30:39Z</dcterms:created>
  <dcterms:modified xsi:type="dcterms:W3CDTF">2026-02-02T10:09:59Z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0x0101004357B56C45CDEE4A9D112952EC9ED93B</vt:lpwstr>
  </property>
  <property fmtid="{D5CDD505-2E9C-101B-9397-08002B2CF9AE}" pid="3" name="MediaServiceImageTags">
    <vt:lpwstr/>
  </property>
</Properties>
</file>