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59" r:id="rId10"/>
    <p:sldId id="563" r:id="rId11"/>
    <p:sldId id="561" r:id="rId12"/>
    <p:sldId id="459" r:id="rId13"/>
    <p:sldId id="29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 Cecilie Næss" initials="HCN" lastIdx="1" clrIdx="0">
    <p:extLst>
      <p:ext uri="{19B8F6BF-5375-455C-9EA6-DF929625EA0E}">
        <p15:presenceInfo xmlns:p15="http://schemas.microsoft.com/office/powerpoint/2012/main" userId="S::hanne.cecilie.naess@espsystem.onmicrosoft.com::2fce29d3-a8da-4f15-b9aa-626ad4404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F7984A"/>
    <a:srgbClr val="FBC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9CBFB-4C5F-44D0-BDEB-987730541D9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688C79A-D0EB-4E55-B8B4-AD1B5857C541}">
      <dgm:prSet custT="1"/>
      <dgm:spPr/>
      <dgm:t>
        <a:bodyPr/>
        <a:lstStyle/>
        <a:p>
          <a:r>
            <a:rPr lang="nb-NO" sz="1200" dirty="0"/>
            <a:t>Senior </a:t>
          </a:r>
          <a:r>
            <a:rPr lang="nb-NO" sz="1200" dirty="0" err="1"/>
            <a:t>Faclility</a:t>
          </a:r>
          <a:r>
            <a:rPr lang="nb-NO" sz="1200" dirty="0"/>
            <a:t> Manager Vest</a:t>
          </a:r>
        </a:p>
      </dgm:t>
    </dgm:pt>
    <dgm:pt modelId="{0881A3B5-B5E1-4FCD-B510-68A3714D501C}" type="parTrans" cxnId="{98072B7B-B9EB-440F-B57A-24DA8B3ECA11}">
      <dgm:prSet/>
      <dgm:spPr/>
      <dgm:t>
        <a:bodyPr/>
        <a:lstStyle/>
        <a:p>
          <a:endParaRPr lang="nb-NO" sz="1400"/>
        </a:p>
      </dgm:t>
    </dgm:pt>
    <dgm:pt modelId="{84E01480-0924-44C7-80AC-D00F85E52D8B}" type="sibTrans" cxnId="{98072B7B-B9EB-440F-B57A-24DA8B3ECA11}">
      <dgm:prSet/>
      <dgm:spPr/>
      <dgm:t>
        <a:bodyPr/>
        <a:lstStyle/>
        <a:p>
          <a:endParaRPr lang="nb-NO"/>
        </a:p>
      </dgm:t>
    </dgm:pt>
    <dgm:pt modelId="{DB8B9BB3-4C3D-42EE-8320-277D0F916641}">
      <dgm:prSet custT="1"/>
      <dgm:spPr/>
      <dgm:t>
        <a:bodyPr/>
        <a:lstStyle/>
        <a:p>
          <a:r>
            <a:rPr lang="nb-NO" sz="1400" dirty="0"/>
            <a:t>CEO</a:t>
          </a:r>
        </a:p>
      </dgm:t>
    </dgm:pt>
    <dgm:pt modelId="{4E5C4EF6-ECF0-4F31-B46C-B92EC1572E5B}" type="parTrans" cxnId="{58551D6D-C5ED-4939-9F0F-65EED3EB5046}">
      <dgm:prSet/>
      <dgm:spPr/>
      <dgm:t>
        <a:bodyPr/>
        <a:lstStyle/>
        <a:p>
          <a:endParaRPr lang="nb-NO"/>
        </a:p>
      </dgm:t>
    </dgm:pt>
    <dgm:pt modelId="{28744A55-6134-46C2-8480-1FB7C898C1C9}" type="sibTrans" cxnId="{58551D6D-C5ED-4939-9F0F-65EED3EB5046}">
      <dgm:prSet/>
      <dgm:spPr/>
      <dgm:t>
        <a:bodyPr/>
        <a:lstStyle/>
        <a:p>
          <a:endParaRPr lang="nb-NO"/>
        </a:p>
      </dgm:t>
    </dgm:pt>
    <dgm:pt modelId="{8242AE64-1B0B-4883-8E80-7B76CFA968DC}">
      <dgm:prSet phldrT="[Tekst]" custT="1"/>
      <dgm:spPr/>
      <dgm:t>
        <a:bodyPr/>
        <a:lstStyle/>
        <a:p>
          <a:r>
            <a:rPr lang="nb-NO" sz="1200" dirty="0" err="1"/>
            <a:t>Facility</a:t>
          </a:r>
          <a:r>
            <a:rPr lang="nb-NO" sz="1200" dirty="0"/>
            <a:t> Management </a:t>
          </a:r>
        </a:p>
        <a:p>
          <a:r>
            <a:rPr lang="nb-NO" sz="1200" dirty="0" err="1"/>
            <a:t>Director</a:t>
          </a:r>
          <a:endParaRPr lang="nb-NO" sz="1200" dirty="0"/>
        </a:p>
      </dgm:t>
    </dgm:pt>
    <dgm:pt modelId="{E621DCE4-7075-4275-986F-CF365DFA3808}" type="sibTrans" cxnId="{A5FFF65E-5F58-45D1-A382-FBB7DAE8702A}">
      <dgm:prSet/>
      <dgm:spPr/>
      <dgm:t>
        <a:bodyPr/>
        <a:lstStyle/>
        <a:p>
          <a:endParaRPr lang="nb-NO"/>
        </a:p>
      </dgm:t>
    </dgm:pt>
    <dgm:pt modelId="{D4E84D85-F768-45EC-9647-326D13A05C0F}" type="parTrans" cxnId="{A5FFF65E-5F58-45D1-A382-FBB7DAE8702A}">
      <dgm:prSet/>
      <dgm:spPr/>
      <dgm:t>
        <a:bodyPr/>
        <a:lstStyle/>
        <a:p>
          <a:endParaRPr lang="nb-NO" sz="1400"/>
        </a:p>
      </dgm:t>
    </dgm:pt>
    <dgm:pt modelId="{846904A0-CD85-412C-98AF-569A8DD9F48B}">
      <dgm:prSet custT="1"/>
      <dgm:spPr/>
      <dgm:t>
        <a:bodyPr/>
        <a:lstStyle/>
        <a:p>
          <a:r>
            <a:rPr lang="nb-NO" sz="1200" dirty="0"/>
            <a:t>Systems &amp; </a:t>
          </a:r>
          <a:r>
            <a:rPr lang="nb-NO" sz="1200" dirty="0" err="1"/>
            <a:t>Helpdesk</a:t>
          </a:r>
          <a:endParaRPr lang="nb-NO" sz="1200" dirty="0"/>
        </a:p>
      </dgm:t>
    </dgm:pt>
    <dgm:pt modelId="{DE99C8EC-A73B-469D-B9DD-124B62D057CC}" type="parTrans" cxnId="{9B51597D-3371-4BFB-BFEA-EC6A01D6B8F1}">
      <dgm:prSet/>
      <dgm:spPr/>
      <dgm:t>
        <a:bodyPr/>
        <a:lstStyle/>
        <a:p>
          <a:endParaRPr lang="nb-NO" sz="1400"/>
        </a:p>
      </dgm:t>
    </dgm:pt>
    <dgm:pt modelId="{4C29D128-424C-4E0B-AA1A-38FADB01FAD2}" type="sibTrans" cxnId="{9B51597D-3371-4BFB-BFEA-EC6A01D6B8F1}">
      <dgm:prSet/>
      <dgm:spPr/>
      <dgm:t>
        <a:bodyPr/>
        <a:lstStyle/>
        <a:p>
          <a:endParaRPr lang="nb-NO"/>
        </a:p>
      </dgm:t>
    </dgm:pt>
    <dgm:pt modelId="{A3246D09-332A-4B53-B0CA-F343B804BEED}">
      <dgm:prSet custT="1"/>
      <dgm:spPr/>
      <dgm:t>
        <a:bodyPr/>
        <a:lstStyle/>
        <a:p>
          <a:r>
            <a:rPr lang="nb-NO" sz="1200" dirty="0"/>
            <a:t>Business Controller</a:t>
          </a:r>
        </a:p>
      </dgm:t>
    </dgm:pt>
    <dgm:pt modelId="{FCD99DCF-FDE2-428B-A57C-F7A703FAE50B}" type="parTrans" cxnId="{F198FCE4-85E9-493D-A90D-DE06344C519D}">
      <dgm:prSet/>
      <dgm:spPr/>
      <dgm:t>
        <a:bodyPr/>
        <a:lstStyle/>
        <a:p>
          <a:endParaRPr lang="nb-NO" sz="1400"/>
        </a:p>
      </dgm:t>
    </dgm:pt>
    <dgm:pt modelId="{E6662411-EAEE-4758-A1F6-38FF174B7D0D}" type="sibTrans" cxnId="{F198FCE4-85E9-493D-A90D-DE06344C519D}">
      <dgm:prSet/>
      <dgm:spPr/>
      <dgm:t>
        <a:bodyPr/>
        <a:lstStyle/>
        <a:p>
          <a:endParaRPr lang="nb-NO"/>
        </a:p>
      </dgm:t>
    </dgm:pt>
    <dgm:pt modelId="{C791D35B-E4A7-43B2-AD74-5F9EA143B3AB}">
      <dgm:prSet custT="1"/>
      <dgm:spPr/>
      <dgm:t>
        <a:bodyPr/>
        <a:lstStyle/>
        <a:p>
          <a:r>
            <a:rPr lang="nb-NO" sz="1200" dirty="0"/>
            <a:t>Senior </a:t>
          </a:r>
          <a:r>
            <a:rPr lang="nb-NO" sz="1200" dirty="0" err="1"/>
            <a:t>Facility</a:t>
          </a:r>
          <a:r>
            <a:rPr lang="nb-NO" sz="1200" dirty="0"/>
            <a:t> Manager East</a:t>
          </a:r>
        </a:p>
      </dgm:t>
    </dgm:pt>
    <dgm:pt modelId="{253681C5-7525-4A36-9774-D92EF041075E}" type="parTrans" cxnId="{1952ACCA-86E0-4CBF-9058-3513C655F7D8}">
      <dgm:prSet/>
      <dgm:spPr/>
      <dgm:t>
        <a:bodyPr/>
        <a:lstStyle/>
        <a:p>
          <a:endParaRPr lang="nb-NO" sz="1400"/>
        </a:p>
      </dgm:t>
    </dgm:pt>
    <dgm:pt modelId="{FEE8E078-BE5A-4595-A6C5-0C68E6081C10}" type="sibTrans" cxnId="{1952ACCA-86E0-4CBF-9058-3513C655F7D8}">
      <dgm:prSet/>
      <dgm:spPr/>
      <dgm:t>
        <a:bodyPr/>
        <a:lstStyle/>
        <a:p>
          <a:endParaRPr lang="nb-NO"/>
        </a:p>
      </dgm:t>
    </dgm:pt>
    <dgm:pt modelId="{06212D07-F2C4-4F6E-AF04-8F671D98B1BB}">
      <dgm:prSet custT="1"/>
      <dgm:spPr/>
      <dgm:t>
        <a:bodyPr/>
        <a:lstStyle/>
        <a:p>
          <a:r>
            <a:rPr lang="nb-NO" sz="1200" dirty="0"/>
            <a:t>Senior </a:t>
          </a:r>
          <a:r>
            <a:rPr lang="nb-NO" sz="1200" dirty="0" err="1"/>
            <a:t>Facility</a:t>
          </a:r>
          <a:r>
            <a:rPr lang="nb-NO" sz="1200" dirty="0"/>
            <a:t> Manager North</a:t>
          </a:r>
        </a:p>
      </dgm:t>
    </dgm:pt>
    <dgm:pt modelId="{4BE039AA-9C12-4091-BFB9-28B5F4988722}" type="parTrans" cxnId="{FF26E896-BE33-498E-8084-CA82EC6BEE3B}">
      <dgm:prSet/>
      <dgm:spPr/>
      <dgm:t>
        <a:bodyPr/>
        <a:lstStyle/>
        <a:p>
          <a:endParaRPr lang="nb-NO" sz="1400"/>
        </a:p>
      </dgm:t>
    </dgm:pt>
    <dgm:pt modelId="{C703D4EE-E0F4-4950-A7A7-2083C9DED2FF}" type="sibTrans" cxnId="{FF26E896-BE33-498E-8084-CA82EC6BEE3B}">
      <dgm:prSet/>
      <dgm:spPr/>
      <dgm:t>
        <a:bodyPr/>
        <a:lstStyle/>
        <a:p>
          <a:endParaRPr lang="nb-NO"/>
        </a:p>
      </dgm:t>
    </dgm:pt>
    <dgm:pt modelId="{20165C9E-C6B7-4884-9A09-39054CF32196}">
      <dgm:prSet custT="1"/>
      <dgm:spPr/>
      <dgm:t>
        <a:bodyPr/>
        <a:lstStyle/>
        <a:p>
          <a:r>
            <a:rPr lang="nb-NO" sz="1100" dirty="0"/>
            <a:t>Regional </a:t>
          </a:r>
          <a:r>
            <a:rPr lang="nb-NO" sz="1100" dirty="0" err="1"/>
            <a:t>Admin</a:t>
          </a:r>
          <a:endParaRPr lang="nb-NO" sz="1100" dirty="0"/>
        </a:p>
      </dgm:t>
    </dgm:pt>
    <dgm:pt modelId="{3A9D5EDA-2D2F-4EB9-81C4-A59D3C57F703}" type="parTrans" cxnId="{C27C659B-7DAF-4E6F-9DAA-C7F3997A0026}">
      <dgm:prSet/>
      <dgm:spPr/>
      <dgm:t>
        <a:bodyPr/>
        <a:lstStyle/>
        <a:p>
          <a:endParaRPr lang="nb-NO"/>
        </a:p>
      </dgm:t>
    </dgm:pt>
    <dgm:pt modelId="{46A25088-2DD1-4FA6-9503-B4285DCCCBCB}" type="sibTrans" cxnId="{C27C659B-7DAF-4E6F-9DAA-C7F3997A0026}">
      <dgm:prSet/>
      <dgm:spPr/>
      <dgm:t>
        <a:bodyPr/>
        <a:lstStyle/>
        <a:p>
          <a:endParaRPr lang="nb-NO"/>
        </a:p>
      </dgm:t>
    </dgm:pt>
    <dgm:pt modelId="{E1EAA934-0103-43E8-B8C1-C5FF038A0343}">
      <dgm:prSet custT="1"/>
      <dgm:spPr/>
      <dgm:t>
        <a:bodyPr/>
        <a:lstStyle/>
        <a:p>
          <a:r>
            <a:rPr lang="nb-NO" sz="1100" dirty="0"/>
            <a:t>Service Lead</a:t>
          </a:r>
        </a:p>
      </dgm:t>
    </dgm:pt>
    <dgm:pt modelId="{FE4991BA-9FBD-4FF3-B038-4C983E203EBF}" type="parTrans" cxnId="{16A40185-BC56-47AB-9CB9-F089A7C712F7}">
      <dgm:prSet/>
      <dgm:spPr/>
      <dgm:t>
        <a:bodyPr/>
        <a:lstStyle/>
        <a:p>
          <a:endParaRPr lang="nb-NO"/>
        </a:p>
      </dgm:t>
    </dgm:pt>
    <dgm:pt modelId="{95D7FC70-28A4-43E4-B99D-56A4503C86F5}" type="sibTrans" cxnId="{16A40185-BC56-47AB-9CB9-F089A7C712F7}">
      <dgm:prSet/>
      <dgm:spPr/>
      <dgm:t>
        <a:bodyPr/>
        <a:lstStyle/>
        <a:p>
          <a:endParaRPr lang="nb-NO"/>
        </a:p>
      </dgm:t>
    </dgm:pt>
    <dgm:pt modelId="{39B462D6-92E0-45C4-B3AF-01FB22D71FFC}">
      <dgm:prSet custT="1"/>
      <dgm:spPr/>
      <dgm:t>
        <a:bodyPr/>
        <a:lstStyle/>
        <a:p>
          <a:r>
            <a:rPr lang="nb-NO" sz="1100" dirty="0" err="1"/>
            <a:t>Servide</a:t>
          </a:r>
          <a:r>
            <a:rPr lang="nb-NO" sz="1100" dirty="0"/>
            <a:t> Lead</a:t>
          </a:r>
        </a:p>
      </dgm:t>
    </dgm:pt>
    <dgm:pt modelId="{7D7D53AA-79AF-4186-B7CE-E0A8832D0A49}" type="parTrans" cxnId="{8AE34542-22A3-404B-9322-DE1D974F77A1}">
      <dgm:prSet/>
      <dgm:spPr/>
      <dgm:t>
        <a:bodyPr/>
        <a:lstStyle/>
        <a:p>
          <a:endParaRPr lang="nb-NO"/>
        </a:p>
      </dgm:t>
    </dgm:pt>
    <dgm:pt modelId="{028024F5-4DD7-4CBA-A9A8-37E98980F570}" type="sibTrans" cxnId="{8AE34542-22A3-404B-9322-DE1D974F77A1}">
      <dgm:prSet/>
      <dgm:spPr/>
      <dgm:t>
        <a:bodyPr/>
        <a:lstStyle/>
        <a:p>
          <a:endParaRPr lang="nb-NO"/>
        </a:p>
      </dgm:t>
    </dgm:pt>
    <dgm:pt modelId="{1008155B-0C2A-4A2C-803B-6F9069A5061E}" type="pres">
      <dgm:prSet presAssocID="{0269CBFB-4C5F-44D0-BDEB-987730541D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F327C6-B774-410B-A781-F73A2B9DCEEF}" type="pres">
      <dgm:prSet presAssocID="{DB8B9BB3-4C3D-42EE-8320-277D0F916641}" presName="hierRoot1" presStyleCnt="0">
        <dgm:presLayoutVars>
          <dgm:hierBranch val="init"/>
        </dgm:presLayoutVars>
      </dgm:prSet>
      <dgm:spPr/>
    </dgm:pt>
    <dgm:pt modelId="{871B23C5-0C63-42E1-A3AD-350A432EF132}" type="pres">
      <dgm:prSet presAssocID="{DB8B9BB3-4C3D-42EE-8320-277D0F916641}" presName="rootComposite1" presStyleCnt="0"/>
      <dgm:spPr/>
    </dgm:pt>
    <dgm:pt modelId="{8D0B149E-67A6-4292-87FE-11E843194FB7}" type="pres">
      <dgm:prSet presAssocID="{DB8B9BB3-4C3D-42EE-8320-277D0F916641}" presName="rootText1" presStyleLbl="node0" presStyleIdx="0" presStyleCnt="1" custScaleX="127515" custScaleY="30276" custLinFactNeighborX="2374" custLinFactNeighborY="-14334">
        <dgm:presLayoutVars>
          <dgm:chPref val="3"/>
        </dgm:presLayoutVars>
      </dgm:prSet>
      <dgm:spPr/>
    </dgm:pt>
    <dgm:pt modelId="{3E9BC604-5DA3-4DBE-A990-6F15536CE30F}" type="pres">
      <dgm:prSet presAssocID="{DB8B9BB3-4C3D-42EE-8320-277D0F916641}" presName="rootConnector1" presStyleLbl="node1" presStyleIdx="0" presStyleCnt="0"/>
      <dgm:spPr/>
    </dgm:pt>
    <dgm:pt modelId="{C4ECA4BC-923F-49B3-9CE0-3889ACA176C1}" type="pres">
      <dgm:prSet presAssocID="{DB8B9BB3-4C3D-42EE-8320-277D0F916641}" presName="hierChild2" presStyleCnt="0"/>
      <dgm:spPr/>
    </dgm:pt>
    <dgm:pt modelId="{61D30AD1-B257-47CC-B44D-CDB5D66ADFE6}" type="pres">
      <dgm:prSet presAssocID="{FCD99DCF-FDE2-428B-A57C-F7A703FAE50B}" presName="Name37" presStyleLbl="parChTrans1D2" presStyleIdx="0" presStyleCnt="3"/>
      <dgm:spPr/>
    </dgm:pt>
    <dgm:pt modelId="{D88A6E91-3F43-47A7-B5F2-C302F2777360}" type="pres">
      <dgm:prSet presAssocID="{A3246D09-332A-4B53-B0CA-F343B804BEED}" presName="hierRoot2" presStyleCnt="0">
        <dgm:presLayoutVars>
          <dgm:hierBranch val="init"/>
        </dgm:presLayoutVars>
      </dgm:prSet>
      <dgm:spPr/>
    </dgm:pt>
    <dgm:pt modelId="{B7510DC8-EC2F-4CB7-A5E4-076B8E148416}" type="pres">
      <dgm:prSet presAssocID="{A3246D09-332A-4B53-B0CA-F343B804BEED}" presName="rootComposite" presStyleCnt="0"/>
      <dgm:spPr/>
    </dgm:pt>
    <dgm:pt modelId="{6C4B987A-60AA-4E5B-AFE8-A0627CD1E40F}" type="pres">
      <dgm:prSet presAssocID="{A3246D09-332A-4B53-B0CA-F343B804BEED}" presName="rootText" presStyleLbl="node2" presStyleIdx="0" presStyleCnt="3" custScaleX="39552" custScaleY="28426" custLinFactNeighborX="2374" custLinFactNeighborY="-1413">
        <dgm:presLayoutVars>
          <dgm:chPref val="3"/>
        </dgm:presLayoutVars>
      </dgm:prSet>
      <dgm:spPr/>
    </dgm:pt>
    <dgm:pt modelId="{2C2D1F67-23E0-4637-A07D-A73BAEA0340B}" type="pres">
      <dgm:prSet presAssocID="{A3246D09-332A-4B53-B0CA-F343B804BEED}" presName="rootConnector" presStyleLbl="node2" presStyleIdx="0" presStyleCnt="3"/>
      <dgm:spPr/>
    </dgm:pt>
    <dgm:pt modelId="{205B5DB0-1F5F-4142-88C3-038FA35EC136}" type="pres">
      <dgm:prSet presAssocID="{A3246D09-332A-4B53-B0CA-F343B804BEED}" presName="hierChild4" presStyleCnt="0"/>
      <dgm:spPr/>
    </dgm:pt>
    <dgm:pt modelId="{E69DD139-649C-4ED4-B5E1-4480EEC940BC}" type="pres">
      <dgm:prSet presAssocID="{A3246D09-332A-4B53-B0CA-F343B804BEED}" presName="hierChild5" presStyleCnt="0"/>
      <dgm:spPr/>
    </dgm:pt>
    <dgm:pt modelId="{044D3F6E-ED18-4880-BE68-AA5E98562DEB}" type="pres">
      <dgm:prSet presAssocID="{D4E84D85-F768-45EC-9647-326D13A05C0F}" presName="Name37" presStyleLbl="parChTrans1D2" presStyleIdx="1" presStyleCnt="3"/>
      <dgm:spPr/>
    </dgm:pt>
    <dgm:pt modelId="{3EB2AB57-DAF2-4CB8-81BB-ED2AC65BAA31}" type="pres">
      <dgm:prSet presAssocID="{8242AE64-1B0B-4883-8E80-7B76CFA968DC}" presName="hierRoot2" presStyleCnt="0">
        <dgm:presLayoutVars>
          <dgm:hierBranch val="init"/>
        </dgm:presLayoutVars>
      </dgm:prSet>
      <dgm:spPr/>
    </dgm:pt>
    <dgm:pt modelId="{4A9B73DD-463B-44A3-B00E-92B7A2C4949B}" type="pres">
      <dgm:prSet presAssocID="{8242AE64-1B0B-4883-8E80-7B76CFA968DC}" presName="rootComposite" presStyleCnt="0"/>
      <dgm:spPr/>
    </dgm:pt>
    <dgm:pt modelId="{FD38A86A-DE92-439D-8588-31FD2F12C623}" type="pres">
      <dgm:prSet presAssocID="{8242AE64-1B0B-4883-8E80-7B76CFA968DC}" presName="rootText" presStyleLbl="node2" presStyleIdx="1" presStyleCnt="3" custScaleX="66865" custScaleY="38599" custLinFactNeighborX="4752" custLinFactNeighborY="-26167">
        <dgm:presLayoutVars>
          <dgm:chPref val="3"/>
        </dgm:presLayoutVars>
      </dgm:prSet>
      <dgm:spPr/>
    </dgm:pt>
    <dgm:pt modelId="{CA3F233C-6016-45BD-8C0B-289BEA4B4F04}" type="pres">
      <dgm:prSet presAssocID="{8242AE64-1B0B-4883-8E80-7B76CFA968DC}" presName="rootConnector" presStyleLbl="node2" presStyleIdx="1" presStyleCnt="3"/>
      <dgm:spPr/>
    </dgm:pt>
    <dgm:pt modelId="{C1ADD6AE-4F0E-4E5E-9084-AEE0B01DD3A6}" type="pres">
      <dgm:prSet presAssocID="{8242AE64-1B0B-4883-8E80-7B76CFA968DC}" presName="hierChild4" presStyleCnt="0"/>
      <dgm:spPr/>
    </dgm:pt>
    <dgm:pt modelId="{5C6E6A08-9EFE-4914-AA7B-EE9932A849BD}" type="pres">
      <dgm:prSet presAssocID="{253681C5-7525-4A36-9774-D92EF041075E}" presName="Name37" presStyleLbl="parChTrans1D3" presStyleIdx="0" presStyleCnt="3"/>
      <dgm:spPr/>
    </dgm:pt>
    <dgm:pt modelId="{629CEED0-77CC-4F62-92C1-4A4F0CBD277D}" type="pres">
      <dgm:prSet presAssocID="{C791D35B-E4A7-43B2-AD74-5F9EA143B3AB}" presName="hierRoot2" presStyleCnt="0">
        <dgm:presLayoutVars>
          <dgm:hierBranch val="init"/>
        </dgm:presLayoutVars>
      </dgm:prSet>
      <dgm:spPr/>
    </dgm:pt>
    <dgm:pt modelId="{4107F310-4C15-42F6-B51C-32075AF675F2}" type="pres">
      <dgm:prSet presAssocID="{C791D35B-E4A7-43B2-AD74-5F9EA143B3AB}" presName="rootComposite" presStyleCnt="0"/>
      <dgm:spPr/>
    </dgm:pt>
    <dgm:pt modelId="{29394A05-45BB-4C49-85DD-A4C247D0548F}" type="pres">
      <dgm:prSet presAssocID="{C791D35B-E4A7-43B2-AD74-5F9EA143B3AB}" presName="rootText" presStyleLbl="node3" presStyleIdx="0" presStyleCnt="3" custScaleX="50812" custScaleY="45035" custLinFactNeighborX="16504" custLinFactNeighborY="-9041">
        <dgm:presLayoutVars>
          <dgm:chPref val="3"/>
        </dgm:presLayoutVars>
      </dgm:prSet>
      <dgm:spPr/>
    </dgm:pt>
    <dgm:pt modelId="{6E12F845-EF47-45A1-9A48-F9A3ACED08FD}" type="pres">
      <dgm:prSet presAssocID="{C791D35B-E4A7-43B2-AD74-5F9EA143B3AB}" presName="rootConnector" presStyleLbl="node3" presStyleIdx="0" presStyleCnt="3"/>
      <dgm:spPr/>
    </dgm:pt>
    <dgm:pt modelId="{6CA64B5B-C023-4902-B255-2A2EF9BA378C}" type="pres">
      <dgm:prSet presAssocID="{C791D35B-E4A7-43B2-AD74-5F9EA143B3AB}" presName="hierChild4" presStyleCnt="0"/>
      <dgm:spPr/>
    </dgm:pt>
    <dgm:pt modelId="{D9CCC9A3-0E21-4477-94B8-9610830A5F98}" type="pres">
      <dgm:prSet presAssocID="{C791D35B-E4A7-43B2-AD74-5F9EA143B3AB}" presName="hierChild5" presStyleCnt="0"/>
      <dgm:spPr/>
    </dgm:pt>
    <dgm:pt modelId="{A7D9398A-774E-49A7-9B08-5D0CFBF8A35D}" type="pres">
      <dgm:prSet presAssocID="{0881A3B5-B5E1-4FCD-B510-68A3714D501C}" presName="Name37" presStyleLbl="parChTrans1D3" presStyleIdx="1" presStyleCnt="3"/>
      <dgm:spPr/>
    </dgm:pt>
    <dgm:pt modelId="{FE9E849A-ACD8-4A7F-8473-A0850B441507}" type="pres">
      <dgm:prSet presAssocID="{F688C79A-D0EB-4E55-B8B4-AD1B5857C541}" presName="hierRoot2" presStyleCnt="0">
        <dgm:presLayoutVars>
          <dgm:hierBranch val="init"/>
        </dgm:presLayoutVars>
      </dgm:prSet>
      <dgm:spPr/>
    </dgm:pt>
    <dgm:pt modelId="{B49E4194-A4F1-4C07-8A4F-A2557B99E639}" type="pres">
      <dgm:prSet presAssocID="{F688C79A-D0EB-4E55-B8B4-AD1B5857C541}" presName="rootComposite" presStyleCnt="0"/>
      <dgm:spPr/>
    </dgm:pt>
    <dgm:pt modelId="{A351AB60-437C-4AF8-A513-472A763AA95A}" type="pres">
      <dgm:prSet presAssocID="{F688C79A-D0EB-4E55-B8B4-AD1B5857C541}" presName="rootText" presStyleLbl="node3" presStyleIdx="1" presStyleCnt="3" custScaleX="50812" custScaleY="45035" custLinFactNeighborX="4624" custLinFactNeighborY="-9262">
        <dgm:presLayoutVars>
          <dgm:chPref val="3"/>
        </dgm:presLayoutVars>
      </dgm:prSet>
      <dgm:spPr/>
    </dgm:pt>
    <dgm:pt modelId="{704E8942-5A69-4F34-B409-D29526890529}" type="pres">
      <dgm:prSet presAssocID="{F688C79A-D0EB-4E55-B8B4-AD1B5857C541}" presName="rootConnector" presStyleLbl="node3" presStyleIdx="1" presStyleCnt="3"/>
      <dgm:spPr/>
    </dgm:pt>
    <dgm:pt modelId="{10111DC9-0150-4845-856D-9A32B0F01078}" type="pres">
      <dgm:prSet presAssocID="{F688C79A-D0EB-4E55-B8B4-AD1B5857C541}" presName="hierChild4" presStyleCnt="0"/>
      <dgm:spPr/>
    </dgm:pt>
    <dgm:pt modelId="{AC023B0B-28A6-4060-8322-7FFAEB79CFAE}" type="pres">
      <dgm:prSet presAssocID="{3A9D5EDA-2D2F-4EB9-81C4-A59D3C57F703}" presName="Name37" presStyleLbl="parChTrans1D4" presStyleIdx="0" presStyleCnt="3"/>
      <dgm:spPr/>
    </dgm:pt>
    <dgm:pt modelId="{100B2B8E-30FB-4595-BFE2-880846B37A75}" type="pres">
      <dgm:prSet presAssocID="{20165C9E-C6B7-4884-9A09-39054CF32196}" presName="hierRoot2" presStyleCnt="0">
        <dgm:presLayoutVars>
          <dgm:hierBranch val="init"/>
        </dgm:presLayoutVars>
      </dgm:prSet>
      <dgm:spPr/>
    </dgm:pt>
    <dgm:pt modelId="{8A1FCCCF-9A1D-49B4-9301-1A79A4EC3468}" type="pres">
      <dgm:prSet presAssocID="{20165C9E-C6B7-4884-9A09-39054CF32196}" presName="rootComposite" presStyleCnt="0"/>
      <dgm:spPr/>
    </dgm:pt>
    <dgm:pt modelId="{B0B30C9B-14BA-45F2-979E-C427A5E31D2B}" type="pres">
      <dgm:prSet presAssocID="{20165C9E-C6B7-4884-9A09-39054CF32196}" presName="rootText" presStyleLbl="node4" presStyleIdx="0" presStyleCnt="3" custScaleX="48221" custScaleY="25245">
        <dgm:presLayoutVars>
          <dgm:chPref val="3"/>
        </dgm:presLayoutVars>
      </dgm:prSet>
      <dgm:spPr/>
    </dgm:pt>
    <dgm:pt modelId="{C106753C-6F90-4C8F-A625-EFF4A30FC897}" type="pres">
      <dgm:prSet presAssocID="{20165C9E-C6B7-4884-9A09-39054CF32196}" presName="rootConnector" presStyleLbl="node4" presStyleIdx="0" presStyleCnt="3"/>
      <dgm:spPr/>
    </dgm:pt>
    <dgm:pt modelId="{4D63D28C-E8A6-4B97-B60E-107D8E8217D4}" type="pres">
      <dgm:prSet presAssocID="{20165C9E-C6B7-4884-9A09-39054CF32196}" presName="hierChild4" presStyleCnt="0"/>
      <dgm:spPr/>
    </dgm:pt>
    <dgm:pt modelId="{D976DD0F-623B-4392-A7B2-FC385329DE55}" type="pres">
      <dgm:prSet presAssocID="{20165C9E-C6B7-4884-9A09-39054CF32196}" presName="hierChild5" presStyleCnt="0"/>
      <dgm:spPr/>
    </dgm:pt>
    <dgm:pt modelId="{DA8F09EC-8EEF-4097-ACA2-895766136502}" type="pres">
      <dgm:prSet presAssocID="{FE4991BA-9FBD-4FF3-B038-4C983E203EBF}" presName="Name37" presStyleLbl="parChTrans1D4" presStyleIdx="1" presStyleCnt="3"/>
      <dgm:spPr/>
    </dgm:pt>
    <dgm:pt modelId="{1E96EC7C-9678-4C84-97CC-E339E4288CEC}" type="pres">
      <dgm:prSet presAssocID="{E1EAA934-0103-43E8-B8C1-C5FF038A0343}" presName="hierRoot2" presStyleCnt="0">
        <dgm:presLayoutVars>
          <dgm:hierBranch val="init"/>
        </dgm:presLayoutVars>
      </dgm:prSet>
      <dgm:spPr/>
    </dgm:pt>
    <dgm:pt modelId="{B211F429-6F3C-4543-ADA9-6C7F1B797484}" type="pres">
      <dgm:prSet presAssocID="{E1EAA934-0103-43E8-B8C1-C5FF038A0343}" presName="rootComposite" presStyleCnt="0"/>
      <dgm:spPr/>
    </dgm:pt>
    <dgm:pt modelId="{15BE8DEC-12A9-4283-9AD7-62C0497B3A9C}" type="pres">
      <dgm:prSet presAssocID="{E1EAA934-0103-43E8-B8C1-C5FF038A0343}" presName="rootText" presStyleLbl="node4" presStyleIdx="1" presStyleCnt="3" custScaleX="48221" custScaleY="25245">
        <dgm:presLayoutVars>
          <dgm:chPref val="3"/>
        </dgm:presLayoutVars>
      </dgm:prSet>
      <dgm:spPr/>
    </dgm:pt>
    <dgm:pt modelId="{B79B28FA-40BF-4CD9-964B-E46EBDAACFA1}" type="pres">
      <dgm:prSet presAssocID="{E1EAA934-0103-43E8-B8C1-C5FF038A0343}" presName="rootConnector" presStyleLbl="node4" presStyleIdx="1" presStyleCnt="3"/>
      <dgm:spPr/>
    </dgm:pt>
    <dgm:pt modelId="{2FABCC93-3215-4813-BBD6-A7E510A33F73}" type="pres">
      <dgm:prSet presAssocID="{E1EAA934-0103-43E8-B8C1-C5FF038A0343}" presName="hierChild4" presStyleCnt="0"/>
      <dgm:spPr/>
    </dgm:pt>
    <dgm:pt modelId="{3AE95544-2377-43C1-A9B1-CC2218552354}" type="pres">
      <dgm:prSet presAssocID="{E1EAA934-0103-43E8-B8C1-C5FF038A0343}" presName="hierChild5" presStyleCnt="0"/>
      <dgm:spPr/>
    </dgm:pt>
    <dgm:pt modelId="{BA575D75-B270-4B64-883A-86EEFA2C48EC}" type="pres">
      <dgm:prSet presAssocID="{7D7D53AA-79AF-4186-B7CE-E0A8832D0A49}" presName="Name37" presStyleLbl="parChTrans1D4" presStyleIdx="2" presStyleCnt="3"/>
      <dgm:spPr/>
    </dgm:pt>
    <dgm:pt modelId="{60BD9A9A-8E6C-4C8E-AF47-B0482EAB6E4F}" type="pres">
      <dgm:prSet presAssocID="{39B462D6-92E0-45C4-B3AF-01FB22D71FFC}" presName="hierRoot2" presStyleCnt="0">
        <dgm:presLayoutVars>
          <dgm:hierBranch val="init"/>
        </dgm:presLayoutVars>
      </dgm:prSet>
      <dgm:spPr/>
    </dgm:pt>
    <dgm:pt modelId="{36D3D17A-05E7-4227-A8AD-220E040E40DE}" type="pres">
      <dgm:prSet presAssocID="{39B462D6-92E0-45C4-B3AF-01FB22D71FFC}" presName="rootComposite" presStyleCnt="0"/>
      <dgm:spPr/>
    </dgm:pt>
    <dgm:pt modelId="{F08165DB-5CFB-444E-BD1F-538930DAC3F6}" type="pres">
      <dgm:prSet presAssocID="{39B462D6-92E0-45C4-B3AF-01FB22D71FFC}" presName="rootText" presStyleLbl="node4" presStyleIdx="2" presStyleCnt="3" custScaleX="48221" custScaleY="25245" custLinFactY="-1168" custLinFactNeighborX="-1" custLinFactNeighborY="-100000">
        <dgm:presLayoutVars>
          <dgm:chPref val="3"/>
        </dgm:presLayoutVars>
      </dgm:prSet>
      <dgm:spPr/>
    </dgm:pt>
    <dgm:pt modelId="{DEB1AE77-9D1B-4D8F-83BE-62AE2C6503F3}" type="pres">
      <dgm:prSet presAssocID="{39B462D6-92E0-45C4-B3AF-01FB22D71FFC}" presName="rootConnector" presStyleLbl="node4" presStyleIdx="2" presStyleCnt="3"/>
      <dgm:spPr/>
    </dgm:pt>
    <dgm:pt modelId="{289982E4-5FA3-49E8-9E9A-5938D38DA7AB}" type="pres">
      <dgm:prSet presAssocID="{39B462D6-92E0-45C4-B3AF-01FB22D71FFC}" presName="hierChild4" presStyleCnt="0"/>
      <dgm:spPr/>
    </dgm:pt>
    <dgm:pt modelId="{E1929234-A394-4F82-8530-D7BE40F5385C}" type="pres">
      <dgm:prSet presAssocID="{39B462D6-92E0-45C4-B3AF-01FB22D71FFC}" presName="hierChild5" presStyleCnt="0"/>
      <dgm:spPr/>
    </dgm:pt>
    <dgm:pt modelId="{1D600C99-69C2-4205-A838-4F870E55092E}" type="pres">
      <dgm:prSet presAssocID="{F688C79A-D0EB-4E55-B8B4-AD1B5857C541}" presName="hierChild5" presStyleCnt="0"/>
      <dgm:spPr/>
    </dgm:pt>
    <dgm:pt modelId="{DE9F42DD-A423-4301-BDF2-6DA02BF59DE9}" type="pres">
      <dgm:prSet presAssocID="{4BE039AA-9C12-4091-BFB9-28B5F4988722}" presName="Name37" presStyleLbl="parChTrans1D3" presStyleIdx="2" presStyleCnt="3"/>
      <dgm:spPr/>
    </dgm:pt>
    <dgm:pt modelId="{C2C031CB-424A-43C9-A0BC-8761F7382184}" type="pres">
      <dgm:prSet presAssocID="{06212D07-F2C4-4F6E-AF04-8F671D98B1BB}" presName="hierRoot2" presStyleCnt="0">
        <dgm:presLayoutVars>
          <dgm:hierBranch val="init"/>
        </dgm:presLayoutVars>
      </dgm:prSet>
      <dgm:spPr/>
    </dgm:pt>
    <dgm:pt modelId="{68AA3EB6-8279-4F6E-A1C5-922A9A9BE48E}" type="pres">
      <dgm:prSet presAssocID="{06212D07-F2C4-4F6E-AF04-8F671D98B1BB}" presName="rootComposite" presStyleCnt="0"/>
      <dgm:spPr/>
    </dgm:pt>
    <dgm:pt modelId="{64114854-99C6-42C8-8787-123405A49052}" type="pres">
      <dgm:prSet presAssocID="{06212D07-F2C4-4F6E-AF04-8F671D98B1BB}" presName="rootText" presStyleLbl="node3" presStyleIdx="2" presStyleCnt="3" custScaleX="50812" custScaleY="45035" custLinFactNeighborX="-11620" custLinFactNeighborY="-9041">
        <dgm:presLayoutVars>
          <dgm:chPref val="3"/>
        </dgm:presLayoutVars>
      </dgm:prSet>
      <dgm:spPr/>
    </dgm:pt>
    <dgm:pt modelId="{E1CE8543-DFEB-4BB6-A02F-BB4B75EA150C}" type="pres">
      <dgm:prSet presAssocID="{06212D07-F2C4-4F6E-AF04-8F671D98B1BB}" presName="rootConnector" presStyleLbl="node3" presStyleIdx="2" presStyleCnt="3"/>
      <dgm:spPr/>
    </dgm:pt>
    <dgm:pt modelId="{BD17AC5B-D8B8-40DE-86CB-A16CAAD97D49}" type="pres">
      <dgm:prSet presAssocID="{06212D07-F2C4-4F6E-AF04-8F671D98B1BB}" presName="hierChild4" presStyleCnt="0"/>
      <dgm:spPr/>
    </dgm:pt>
    <dgm:pt modelId="{A7853D7A-1F0E-4548-8ABC-1055F7A93101}" type="pres">
      <dgm:prSet presAssocID="{06212D07-F2C4-4F6E-AF04-8F671D98B1BB}" presName="hierChild5" presStyleCnt="0"/>
      <dgm:spPr/>
    </dgm:pt>
    <dgm:pt modelId="{658EB8C4-8871-4A2D-9A42-3B112409814C}" type="pres">
      <dgm:prSet presAssocID="{8242AE64-1B0B-4883-8E80-7B76CFA968DC}" presName="hierChild5" presStyleCnt="0"/>
      <dgm:spPr/>
    </dgm:pt>
    <dgm:pt modelId="{2D438513-4390-4693-91A1-F463522358D3}" type="pres">
      <dgm:prSet presAssocID="{DE99C8EC-A73B-469D-B9DD-124B62D057CC}" presName="Name37" presStyleLbl="parChTrans1D2" presStyleIdx="2" presStyleCnt="3"/>
      <dgm:spPr/>
    </dgm:pt>
    <dgm:pt modelId="{711C0DE9-3693-4B15-9B40-00B9B0ABFCDE}" type="pres">
      <dgm:prSet presAssocID="{846904A0-CD85-412C-98AF-569A8DD9F48B}" presName="hierRoot2" presStyleCnt="0">
        <dgm:presLayoutVars>
          <dgm:hierBranch val="init"/>
        </dgm:presLayoutVars>
      </dgm:prSet>
      <dgm:spPr/>
    </dgm:pt>
    <dgm:pt modelId="{5894E302-FA8E-49E2-AC29-399B93AD2CB4}" type="pres">
      <dgm:prSet presAssocID="{846904A0-CD85-412C-98AF-569A8DD9F48B}" presName="rootComposite" presStyleCnt="0"/>
      <dgm:spPr/>
    </dgm:pt>
    <dgm:pt modelId="{8E360136-3E4C-46DC-879D-51F455222604}" type="pres">
      <dgm:prSet presAssocID="{846904A0-CD85-412C-98AF-569A8DD9F48B}" presName="rootText" presStyleLbl="node2" presStyleIdx="2" presStyleCnt="3" custScaleX="39552" custScaleY="28426" custLinFactNeighborX="-1229" custLinFactNeighborY="-539">
        <dgm:presLayoutVars>
          <dgm:chPref val="3"/>
        </dgm:presLayoutVars>
      </dgm:prSet>
      <dgm:spPr/>
    </dgm:pt>
    <dgm:pt modelId="{D193C833-9B18-4BD3-BA19-8A6EA59B5E9C}" type="pres">
      <dgm:prSet presAssocID="{846904A0-CD85-412C-98AF-569A8DD9F48B}" presName="rootConnector" presStyleLbl="node2" presStyleIdx="2" presStyleCnt="3"/>
      <dgm:spPr/>
    </dgm:pt>
    <dgm:pt modelId="{78CFEB4A-E96E-4E61-B15F-091B12A5EB61}" type="pres">
      <dgm:prSet presAssocID="{846904A0-CD85-412C-98AF-569A8DD9F48B}" presName="hierChild4" presStyleCnt="0"/>
      <dgm:spPr/>
    </dgm:pt>
    <dgm:pt modelId="{73C92C09-2E36-453F-9BA8-896A9D0233CD}" type="pres">
      <dgm:prSet presAssocID="{846904A0-CD85-412C-98AF-569A8DD9F48B}" presName="hierChild5" presStyleCnt="0"/>
      <dgm:spPr/>
    </dgm:pt>
    <dgm:pt modelId="{6037C085-1A01-4E09-AD40-F9658F984DAB}" type="pres">
      <dgm:prSet presAssocID="{DB8B9BB3-4C3D-42EE-8320-277D0F916641}" presName="hierChild3" presStyleCnt="0"/>
      <dgm:spPr/>
    </dgm:pt>
  </dgm:ptLst>
  <dgm:cxnLst>
    <dgm:cxn modelId="{F3150B08-DB0D-428A-B1E4-5D29ACAE1DB3}" type="presOf" srcId="{C791D35B-E4A7-43B2-AD74-5F9EA143B3AB}" destId="{6E12F845-EF47-45A1-9A48-F9A3ACED08FD}" srcOrd="1" destOrd="0" presId="urn:microsoft.com/office/officeart/2005/8/layout/orgChart1"/>
    <dgm:cxn modelId="{C24FCE16-6628-464A-8415-F9C70536B260}" type="presOf" srcId="{20165C9E-C6B7-4884-9A09-39054CF32196}" destId="{C106753C-6F90-4C8F-A625-EFF4A30FC897}" srcOrd="1" destOrd="0" presId="urn:microsoft.com/office/officeart/2005/8/layout/orgChart1"/>
    <dgm:cxn modelId="{67687518-280F-4B4C-91AE-FD177D23F0BF}" type="presOf" srcId="{8242AE64-1B0B-4883-8E80-7B76CFA968DC}" destId="{FD38A86A-DE92-439D-8588-31FD2F12C623}" srcOrd="0" destOrd="0" presId="urn:microsoft.com/office/officeart/2005/8/layout/orgChart1"/>
    <dgm:cxn modelId="{30B9621D-C0C4-4408-86FC-A72B974B1372}" type="presOf" srcId="{FCD99DCF-FDE2-428B-A57C-F7A703FAE50B}" destId="{61D30AD1-B257-47CC-B44D-CDB5D66ADFE6}" srcOrd="0" destOrd="0" presId="urn:microsoft.com/office/officeart/2005/8/layout/orgChart1"/>
    <dgm:cxn modelId="{D8945B1E-3879-4EE5-BE59-25A7A6DAF859}" type="presOf" srcId="{DB8B9BB3-4C3D-42EE-8320-277D0F916641}" destId="{8D0B149E-67A6-4292-87FE-11E843194FB7}" srcOrd="0" destOrd="0" presId="urn:microsoft.com/office/officeart/2005/8/layout/orgChart1"/>
    <dgm:cxn modelId="{3F8CBC37-7DF9-486D-B8E2-DFED52F36005}" type="presOf" srcId="{F688C79A-D0EB-4E55-B8B4-AD1B5857C541}" destId="{A351AB60-437C-4AF8-A513-472A763AA95A}" srcOrd="0" destOrd="0" presId="urn:microsoft.com/office/officeart/2005/8/layout/orgChart1"/>
    <dgm:cxn modelId="{617ED55E-D1CB-4B6F-8C6A-93AC2356903B}" type="presOf" srcId="{846904A0-CD85-412C-98AF-569A8DD9F48B}" destId="{D193C833-9B18-4BD3-BA19-8A6EA59B5E9C}" srcOrd="1" destOrd="0" presId="urn:microsoft.com/office/officeart/2005/8/layout/orgChart1"/>
    <dgm:cxn modelId="{A5FFF65E-5F58-45D1-A382-FBB7DAE8702A}" srcId="{DB8B9BB3-4C3D-42EE-8320-277D0F916641}" destId="{8242AE64-1B0B-4883-8E80-7B76CFA968DC}" srcOrd="1" destOrd="0" parTransId="{D4E84D85-F768-45EC-9647-326D13A05C0F}" sibTransId="{E621DCE4-7075-4275-986F-CF365DFA3808}"/>
    <dgm:cxn modelId="{8AE34542-22A3-404B-9322-DE1D974F77A1}" srcId="{F688C79A-D0EB-4E55-B8B4-AD1B5857C541}" destId="{39B462D6-92E0-45C4-B3AF-01FB22D71FFC}" srcOrd="2" destOrd="0" parTransId="{7D7D53AA-79AF-4186-B7CE-E0A8832D0A49}" sibTransId="{028024F5-4DD7-4CBA-A9A8-37E98980F570}"/>
    <dgm:cxn modelId="{2D85C743-89FA-4C46-9E45-17CE5564997E}" type="presOf" srcId="{C791D35B-E4A7-43B2-AD74-5F9EA143B3AB}" destId="{29394A05-45BB-4C49-85DD-A4C247D0548F}" srcOrd="0" destOrd="0" presId="urn:microsoft.com/office/officeart/2005/8/layout/orgChart1"/>
    <dgm:cxn modelId="{D7547D47-CD42-4F21-BEFE-69CBD6F7C1E0}" type="presOf" srcId="{7D7D53AA-79AF-4186-B7CE-E0A8832D0A49}" destId="{BA575D75-B270-4B64-883A-86EEFA2C48EC}" srcOrd="0" destOrd="0" presId="urn:microsoft.com/office/officeart/2005/8/layout/orgChart1"/>
    <dgm:cxn modelId="{58551D6D-C5ED-4939-9F0F-65EED3EB5046}" srcId="{0269CBFB-4C5F-44D0-BDEB-987730541D93}" destId="{DB8B9BB3-4C3D-42EE-8320-277D0F916641}" srcOrd="0" destOrd="0" parTransId="{4E5C4EF6-ECF0-4F31-B46C-B92EC1572E5B}" sibTransId="{28744A55-6134-46C2-8480-1FB7C898C1C9}"/>
    <dgm:cxn modelId="{4186AB4D-11C1-401A-AA3E-AD617C8A0883}" type="presOf" srcId="{E1EAA934-0103-43E8-B8C1-C5FF038A0343}" destId="{B79B28FA-40BF-4CD9-964B-E46EBDAACFA1}" srcOrd="1" destOrd="0" presId="urn:microsoft.com/office/officeart/2005/8/layout/orgChart1"/>
    <dgm:cxn modelId="{5D6A7558-2F67-4116-9FD7-02515BD762AB}" type="presOf" srcId="{253681C5-7525-4A36-9774-D92EF041075E}" destId="{5C6E6A08-9EFE-4914-AA7B-EE9932A849BD}" srcOrd="0" destOrd="0" presId="urn:microsoft.com/office/officeart/2005/8/layout/orgChart1"/>
    <dgm:cxn modelId="{98072B7B-B9EB-440F-B57A-24DA8B3ECA11}" srcId="{8242AE64-1B0B-4883-8E80-7B76CFA968DC}" destId="{F688C79A-D0EB-4E55-B8B4-AD1B5857C541}" srcOrd="1" destOrd="0" parTransId="{0881A3B5-B5E1-4FCD-B510-68A3714D501C}" sibTransId="{84E01480-0924-44C7-80AC-D00F85E52D8B}"/>
    <dgm:cxn modelId="{9B51597D-3371-4BFB-BFEA-EC6A01D6B8F1}" srcId="{DB8B9BB3-4C3D-42EE-8320-277D0F916641}" destId="{846904A0-CD85-412C-98AF-569A8DD9F48B}" srcOrd="2" destOrd="0" parTransId="{DE99C8EC-A73B-469D-B9DD-124B62D057CC}" sibTransId="{4C29D128-424C-4E0B-AA1A-38FADB01FAD2}"/>
    <dgm:cxn modelId="{14F5467F-DD1A-411E-B84C-37CB05E219E9}" type="presOf" srcId="{FE4991BA-9FBD-4FF3-B038-4C983E203EBF}" destId="{DA8F09EC-8EEF-4097-ACA2-895766136502}" srcOrd="0" destOrd="0" presId="urn:microsoft.com/office/officeart/2005/8/layout/orgChart1"/>
    <dgm:cxn modelId="{CEEBB384-5DC9-4056-9633-A7BA1CDAAED0}" type="presOf" srcId="{3A9D5EDA-2D2F-4EB9-81C4-A59D3C57F703}" destId="{AC023B0B-28A6-4060-8322-7FFAEB79CFAE}" srcOrd="0" destOrd="0" presId="urn:microsoft.com/office/officeart/2005/8/layout/orgChart1"/>
    <dgm:cxn modelId="{16A40185-BC56-47AB-9CB9-F089A7C712F7}" srcId="{F688C79A-D0EB-4E55-B8B4-AD1B5857C541}" destId="{E1EAA934-0103-43E8-B8C1-C5FF038A0343}" srcOrd="1" destOrd="0" parTransId="{FE4991BA-9FBD-4FF3-B038-4C983E203EBF}" sibTransId="{95D7FC70-28A4-43E4-B99D-56A4503C86F5}"/>
    <dgm:cxn modelId="{B219C785-DA50-438A-B4AD-4D5218E78973}" type="presOf" srcId="{E1EAA934-0103-43E8-B8C1-C5FF038A0343}" destId="{15BE8DEC-12A9-4283-9AD7-62C0497B3A9C}" srcOrd="0" destOrd="0" presId="urn:microsoft.com/office/officeart/2005/8/layout/orgChart1"/>
    <dgm:cxn modelId="{0FE6A486-E9E0-4DD3-8565-EAF38407E750}" type="presOf" srcId="{06212D07-F2C4-4F6E-AF04-8F671D98B1BB}" destId="{E1CE8543-DFEB-4BB6-A02F-BB4B75EA150C}" srcOrd="1" destOrd="0" presId="urn:microsoft.com/office/officeart/2005/8/layout/orgChart1"/>
    <dgm:cxn modelId="{7B85B888-3D7A-41EA-9E59-59AADE8E3000}" type="presOf" srcId="{A3246D09-332A-4B53-B0CA-F343B804BEED}" destId="{2C2D1F67-23E0-4637-A07D-A73BAEA0340B}" srcOrd="1" destOrd="0" presId="urn:microsoft.com/office/officeart/2005/8/layout/orgChart1"/>
    <dgm:cxn modelId="{FF26E896-BE33-498E-8084-CA82EC6BEE3B}" srcId="{8242AE64-1B0B-4883-8E80-7B76CFA968DC}" destId="{06212D07-F2C4-4F6E-AF04-8F671D98B1BB}" srcOrd="2" destOrd="0" parTransId="{4BE039AA-9C12-4091-BFB9-28B5F4988722}" sibTransId="{C703D4EE-E0F4-4950-A7A7-2083C9DED2FF}"/>
    <dgm:cxn modelId="{C27C659B-7DAF-4E6F-9DAA-C7F3997A0026}" srcId="{F688C79A-D0EB-4E55-B8B4-AD1B5857C541}" destId="{20165C9E-C6B7-4884-9A09-39054CF32196}" srcOrd="0" destOrd="0" parTransId="{3A9D5EDA-2D2F-4EB9-81C4-A59D3C57F703}" sibTransId="{46A25088-2DD1-4FA6-9503-B4285DCCCBCB}"/>
    <dgm:cxn modelId="{7E71F1B9-1CDE-455A-988B-C3450678931C}" type="presOf" srcId="{39B462D6-92E0-45C4-B3AF-01FB22D71FFC}" destId="{F08165DB-5CFB-444E-BD1F-538930DAC3F6}" srcOrd="0" destOrd="0" presId="urn:microsoft.com/office/officeart/2005/8/layout/orgChart1"/>
    <dgm:cxn modelId="{B1A0E9BA-5EF8-4E16-9909-D76A1DF8ACB2}" type="presOf" srcId="{4BE039AA-9C12-4091-BFB9-28B5F4988722}" destId="{DE9F42DD-A423-4301-BDF2-6DA02BF59DE9}" srcOrd="0" destOrd="0" presId="urn:microsoft.com/office/officeart/2005/8/layout/orgChart1"/>
    <dgm:cxn modelId="{8B5368C6-8A7A-4F36-9B7A-89630D7C7849}" type="presOf" srcId="{DB8B9BB3-4C3D-42EE-8320-277D0F916641}" destId="{3E9BC604-5DA3-4DBE-A990-6F15536CE30F}" srcOrd="1" destOrd="0" presId="urn:microsoft.com/office/officeart/2005/8/layout/orgChart1"/>
    <dgm:cxn modelId="{1952ACCA-86E0-4CBF-9058-3513C655F7D8}" srcId="{8242AE64-1B0B-4883-8E80-7B76CFA968DC}" destId="{C791D35B-E4A7-43B2-AD74-5F9EA143B3AB}" srcOrd="0" destOrd="0" parTransId="{253681C5-7525-4A36-9774-D92EF041075E}" sibTransId="{FEE8E078-BE5A-4595-A6C5-0C68E6081C10}"/>
    <dgm:cxn modelId="{63E9F6CE-38B7-4E9E-BA51-5577F0B7FF17}" type="presOf" srcId="{8242AE64-1B0B-4883-8E80-7B76CFA968DC}" destId="{CA3F233C-6016-45BD-8C0B-289BEA4B4F04}" srcOrd="1" destOrd="0" presId="urn:microsoft.com/office/officeart/2005/8/layout/orgChart1"/>
    <dgm:cxn modelId="{5916E2CF-C513-4102-9CCD-9F3EB3CF7599}" type="presOf" srcId="{06212D07-F2C4-4F6E-AF04-8F671D98B1BB}" destId="{64114854-99C6-42C8-8787-123405A49052}" srcOrd="0" destOrd="0" presId="urn:microsoft.com/office/officeart/2005/8/layout/orgChart1"/>
    <dgm:cxn modelId="{D75A5FD2-F9E2-4013-871E-2FF24B1352A5}" type="presOf" srcId="{39B462D6-92E0-45C4-B3AF-01FB22D71FFC}" destId="{DEB1AE77-9D1B-4D8F-83BE-62AE2C6503F3}" srcOrd="1" destOrd="0" presId="urn:microsoft.com/office/officeart/2005/8/layout/orgChart1"/>
    <dgm:cxn modelId="{291CB2DB-6DB6-4E26-A455-3034E07B45DC}" type="presOf" srcId="{0269CBFB-4C5F-44D0-BDEB-987730541D93}" destId="{1008155B-0C2A-4A2C-803B-6F9069A5061E}" srcOrd="0" destOrd="0" presId="urn:microsoft.com/office/officeart/2005/8/layout/orgChart1"/>
    <dgm:cxn modelId="{F198FCE4-85E9-493D-A90D-DE06344C519D}" srcId="{DB8B9BB3-4C3D-42EE-8320-277D0F916641}" destId="{A3246D09-332A-4B53-B0CA-F343B804BEED}" srcOrd="0" destOrd="0" parTransId="{FCD99DCF-FDE2-428B-A57C-F7A703FAE50B}" sibTransId="{E6662411-EAEE-4758-A1F6-38FF174B7D0D}"/>
    <dgm:cxn modelId="{06A4FDE9-798E-4B05-9F47-E6AD3FA13515}" type="presOf" srcId="{20165C9E-C6B7-4884-9A09-39054CF32196}" destId="{B0B30C9B-14BA-45F2-979E-C427A5E31D2B}" srcOrd="0" destOrd="0" presId="urn:microsoft.com/office/officeart/2005/8/layout/orgChart1"/>
    <dgm:cxn modelId="{1A83B4EA-DACF-4902-9803-FBD88555A54C}" type="presOf" srcId="{A3246D09-332A-4B53-B0CA-F343B804BEED}" destId="{6C4B987A-60AA-4E5B-AFE8-A0627CD1E40F}" srcOrd="0" destOrd="0" presId="urn:microsoft.com/office/officeart/2005/8/layout/orgChart1"/>
    <dgm:cxn modelId="{0925B8F2-E568-442D-9019-6108F383A2DF}" type="presOf" srcId="{F688C79A-D0EB-4E55-B8B4-AD1B5857C541}" destId="{704E8942-5A69-4F34-B409-D29526890529}" srcOrd="1" destOrd="0" presId="urn:microsoft.com/office/officeart/2005/8/layout/orgChart1"/>
    <dgm:cxn modelId="{0289FFF3-50A5-4DE8-83E1-395239C5348A}" type="presOf" srcId="{DE99C8EC-A73B-469D-B9DD-124B62D057CC}" destId="{2D438513-4390-4693-91A1-F463522358D3}" srcOrd="0" destOrd="0" presId="urn:microsoft.com/office/officeart/2005/8/layout/orgChart1"/>
    <dgm:cxn modelId="{7885F2F4-BC89-4C02-AABD-7CF008ECC1D1}" type="presOf" srcId="{0881A3B5-B5E1-4FCD-B510-68A3714D501C}" destId="{A7D9398A-774E-49A7-9B08-5D0CFBF8A35D}" srcOrd="0" destOrd="0" presId="urn:microsoft.com/office/officeart/2005/8/layout/orgChart1"/>
    <dgm:cxn modelId="{406C82FE-7806-4E59-8059-8936523366B8}" type="presOf" srcId="{D4E84D85-F768-45EC-9647-326D13A05C0F}" destId="{044D3F6E-ED18-4880-BE68-AA5E98562DEB}" srcOrd="0" destOrd="0" presId="urn:microsoft.com/office/officeart/2005/8/layout/orgChart1"/>
    <dgm:cxn modelId="{881AB4FE-4D9C-4654-92CD-3CFC32A87B8B}" type="presOf" srcId="{846904A0-CD85-412C-98AF-569A8DD9F48B}" destId="{8E360136-3E4C-46DC-879D-51F455222604}" srcOrd="0" destOrd="0" presId="urn:microsoft.com/office/officeart/2005/8/layout/orgChart1"/>
    <dgm:cxn modelId="{6516C8C1-5475-4D46-81C5-7882C45A33D8}" type="presParOf" srcId="{1008155B-0C2A-4A2C-803B-6F9069A5061E}" destId="{52F327C6-B774-410B-A781-F73A2B9DCEEF}" srcOrd="0" destOrd="0" presId="urn:microsoft.com/office/officeart/2005/8/layout/orgChart1"/>
    <dgm:cxn modelId="{3750C031-FA08-4983-9944-F9AA062D215B}" type="presParOf" srcId="{52F327C6-B774-410B-A781-F73A2B9DCEEF}" destId="{871B23C5-0C63-42E1-A3AD-350A432EF132}" srcOrd="0" destOrd="0" presId="urn:microsoft.com/office/officeart/2005/8/layout/orgChart1"/>
    <dgm:cxn modelId="{E3023240-2546-489D-A2B1-7BD9A56858F8}" type="presParOf" srcId="{871B23C5-0C63-42E1-A3AD-350A432EF132}" destId="{8D0B149E-67A6-4292-87FE-11E843194FB7}" srcOrd="0" destOrd="0" presId="urn:microsoft.com/office/officeart/2005/8/layout/orgChart1"/>
    <dgm:cxn modelId="{6B72F0B5-E343-4A92-9383-F46D22BF9F25}" type="presParOf" srcId="{871B23C5-0C63-42E1-A3AD-350A432EF132}" destId="{3E9BC604-5DA3-4DBE-A990-6F15536CE30F}" srcOrd="1" destOrd="0" presId="urn:microsoft.com/office/officeart/2005/8/layout/orgChart1"/>
    <dgm:cxn modelId="{4C9766D9-4405-4790-8839-5C5F0721834F}" type="presParOf" srcId="{52F327C6-B774-410B-A781-F73A2B9DCEEF}" destId="{C4ECA4BC-923F-49B3-9CE0-3889ACA176C1}" srcOrd="1" destOrd="0" presId="urn:microsoft.com/office/officeart/2005/8/layout/orgChart1"/>
    <dgm:cxn modelId="{DDAEE421-7F62-4239-9A87-6B84F27290C3}" type="presParOf" srcId="{C4ECA4BC-923F-49B3-9CE0-3889ACA176C1}" destId="{61D30AD1-B257-47CC-B44D-CDB5D66ADFE6}" srcOrd="0" destOrd="0" presId="urn:microsoft.com/office/officeart/2005/8/layout/orgChart1"/>
    <dgm:cxn modelId="{AB86A366-6D49-4065-B23C-F737EF79EAE5}" type="presParOf" srcId="{C4ECA4BC-923F-49B3-9CE0-3889ACA176C1}" destId="{D88A6E91-3F43-47A7-B5F2-C302F2777360}" srcOrd="1" destOrd="0" presId="urn:microsoft.com/office/officeart/2005/8/layout/orgChart1"/>
    <dgm:cxn modelId="{6B2E99A8-E1BC-4C92-91FE-558B856DBCA5}" type="presParOf" srcId="{D88A6E91-3F43-47A7-B5F2-C302F2777360}" destId="{B7510DC8-EC2F-4CB7-A5E4-076B8E148416}" srcOrd="0" destOrd="0" presId="urn:microsoft.com/office/officeart/2005/8/layout/orgChart1"/>
    <dgm:cxn modelId="{F61ACA9E-E881-49E2-B932-E38E101DF85D}" type="presParOf" srcId="{B7510DC8-EC2F-4CB7-A5E4-076B8E148416}" destId="{6C4B987A-60AA-4E5B-AFE8-A0627CD1E40F}" srcOrd="0" destOrd="0" presId="urn:microsoft.com/office/officeart/2005/8/layout/orgChart1"/>
    <dgm:cxn modelId="{E7A13CC7-551A-4A79-AE84-63B7C0638BBC}" type="presParOf" srcId="{B7510DC8-EC2F-4CB7-A5E4-076B8E148416}" destId="{2C2D1F67-23E0-4637-A07D-A73BAEA0340B}" srcOrd="1" destOrd="0" presId="urn:microsoft.com/office/officeart/2005/8/layout/orgChart1"/>
    <dgm:cxn modelId="{E64BCE69-BC39-4CA0-8ED5-DBD6000C4BBE}" type="presParOf" srcId="{D88A6E91-3F43-47A7-B5F2-C302F2777360}" destId="{205B5DB0-1F5F-4142-88C3-038FA35EC136}" srcOrd="1" destOrd="0" presId="urn:microsoft.com/office/officeart/2005/8/layout/orgChart1"/>
    <dgm:cxn modelId="{6BC8EF14-CE2E-47A6-8D36-5C8230A4B28E}" type="presParOf" srcId="{D88A6E91-3F43-47A7-B5F2-C302F2777360}" destId="{E69DD139-649C-4ED4-B5E1-4480EEC940BC}" srcOrd="2" destOrd="0" presId="urn:microsoft.com/office/officeart/2005/8/layout/orgChart1"/>
    <dgm:cxn modelId="{9AFF2F4E-F22D-417C-8A93-4B6F464657BC}" type="presParOf" srcId="{C4ECA4BC-923F-49B3-9CE0-3889ACA176C1}" destId="{044D3F6E-ED18-4880-BE68-AA5E98562DEB}" srcOrd="2" destOrd="0" presId="urn:microsoft.com/office/officeart/2005/8/layout/orgChart1"/>
    <dgm:cxn modelId="{44FF64B8-0B5B-4B6C-9D6C-30E99B0248AC}" type="presParOf" srcId="{C4ECA4BC-923F-49B3-9CE0-3889ACA176C1}" destId="{3EB2AB57-DAF2-4CB8-81BB-ED2AC65BAA31}" srcOrd="3" destOrd="0" presId="urn:microsoft.com/office/officeart/2005/8/layout/orgChart1"/>
    <dgm:cxn modelId="{B8DB9161-FA7A-43A0-A51D-295DE6FE09B6}" type="presParOf" srcId="{3EB2AB57-DAF2-4CB8-81BB-ED2AC65BAA31}" destId="{4A9B73DD-463B-44A3-B00E-92B7A2C4949B}" srcOrd="0" destOrd="0" presId="urn:microsoft.com/office/officeart/2005/8/layout/orgChart1"/>
    <dgm:cxn modelId="{A632E9A3-B27F-4870-BAF3-A7B15300AAFD}" type="presParOf" srcId="{4A9B73DD-463B-44A3-B00E-92B7A2C4949B}" destId="{FD38A86A-DE92-439D-8588-31FD2F12C623}" srcOrd="0" destOrd="0" presId="urn:microsoft.com/office/officeart/2005/8/layout/orgChart1"/>
    <dgm:cxn modelId="{DF99313B-8036-4C64-8584-3BD8E8D79AF7}" type="presParOf" srcId="{4A9B73DD-463B-44A3-B00E-92B7A2C4949B}" destId="{CA3F233C-6016-45BD-8C0B-289BEA4B4F04}" srcOrd="1" destOrd="0" presId="urn:microsoft.com/office/officeart/2005/8/layout/orgChart1"/>
    <dgm:cxn modelId="{C38B2D1D-8930-48B5-89B7-03B9D3A74C44}" type="presParOf" srcId="{3EB2AB57-DAF2-4CB8-81BB-ED2AC65BAA31}" destId="{C1ADD6AE-4F0E-4E5E-9084-AEE0B01DD3A6}" srcOrd="1" destOrd="0" presId="urn:microsoft.com/office/officeart/2005/8/layout/orgChart1"/>
    <dgm:cxn modelId="{01F319FE-0E3D-4DAF-A878-442D837EDE63}" type="presParOf" srcId="{C1ADD6AE-4F0E-4E5E-9084-AEE0B01DD3A6}" destId="{5C6E6A08-9EFE-4914-AA7B-EE9932A849BD}" srcOrd="0" destOrd="0" presId="urn:microsoft.com/office/officeart/2005/8/layout/orgChart1"/>
    <dgm:cxn modelId="{00C2927E-DFFA-423C-927E-C662BBECD6BD}" type="presParOf" srcId="{C1ADD6AE-4F0E-4E5E-9084-AEE0B01DD3A6}" destId="{629CEED0-77CC-4F62-92C1-4A4F0CBD277D}" srcOrd="1" destOrd="0" presId="urn:microsoft.com/office/officeart/2005/8/layout/orgChart1"/>
    <dgm:cxn modelId="{01A96912-D9F5-41A3-8C7E-3F3CEA7BA193}" type="presParOf" srcId="{629CEED0-77CC-4F62-92C1-4A4F0CBD277D}" destId="{4107F310-4C15-42F6-B51C-32075AF675F2}" srcOrd="0" destOrd="0" presId="urn:microsoft.com/office/officeart/2005/8/layout/orgChart1"/>
    <dgm:cxn modelId="{2E09E034-856B-4024-8CA7-B56382C96D1F}" type="presParOf" srcId="{4107F310-4C15-42F6-B51C-32075AF675F2}" destId="{29394A05-45BB-4C49-85DD-A4C247D0548F}" srcOrd="0" destOrd="0" presId="urn:microsoft.com/office/officeart/2005/8/layout/orgChart1"/>
    <dgm:cxn modelId="{D5183EE9-5190-40E3-802F-398987781448}" type="presParOf" srcId="{4107F310-4C15-42F6-B51C-32075AF675F2}" destId="{6E12F845-EF47-45A1-9A48-F9A3ACED08FD}" srcOrd="1" destOrd="0" presId="urn:microsoft.com/office/officeart/2005/8/layout/orgChart1"/>
    <dgm:cxn modelId="{F9B51C87-DB24-46CB-9115-50579ACFE594}" type="presParOf" srcId="{629CEED0-77CC-4F62-92C1-4A4F0CBD277D}" destId="{6CA64B5B-C023-4902-B255-2A2EF9BA378C}" srcOrd="1" destOrd="0" presId="urn:microsoft.com/office/officeart/2005/8/layout/orgChart1"/>
    <dgm:cxn modelId="{9D053EAB-7B22-469A-BA8E-9F9BAA991734}" type="presParOf" srcId="{629CEED0-77CC-4F62-92C1-4A4F0CBD277D}" destId="{D9CCC9A3-0E21-4477-94B8-9610830A5F98}" srcOrd="2" destOrd="0" presId="urn:microsoft.com/office/officeart/2005/8/layout/orgChart1"/>
    <dgm:cxn modelId="{CA10AE9D-62E9-4CAF-B154-264A34924ECF}" type="presParOf" srcId="{C1ADD6AE-4F0E-4E5E-9084-AEE0B01DD3A6}" destId="{A7D9398A-774E-49A7-9B08-5D0CFBF8A35D}" srcOrd="2" destOrd="0" presId="urn:microsoft.com/office/officeart/2005/8/layout/orgChart1"/>
    <dgm:cxn modelId="{437B95E8-0D7A-40A5-8F61-CC81BAF06D28}" type="presParOf" srcId="{C1ADD6AE-4F0E-4E5E-9084-AEE0B01DD3A6}" destId="{FE9E849A-ACD8-4A7F-8473-A0850B441507}" srcOrd="3" destOrd="0" presId="urn:microsoft.com/office/officeart/2005/8/layout/orgChart1"/>
    <dgm:cxn modelId="{8F546BD4-8ECB-4B80-A76A-881F5E3AD807}" type="presParOf" srcId="{FE9E849A-ACD8-4A7F-8473-A0850B441507}" destId="{B49E4194-A4F1-4C07-8A4F-A2557B99E639}" srcOrd="0" destOrd="0" presId="urn:microsoft.com/office/officeart/2005/8/layout/orgChart1"/>
    <dgm:cxn modelId="{8817C616-8BB4-4B12-9933-3C9F0A5103C9}" type="presParOf" srcId="{B49E4194-A4F1-4C07-8A4F-A2557B99E639}" destId="{A351AB60-437C-4AF8-A513-472A763AA95A}" srcOrd="0" destOrd="0" presId="urn:microsoft.com/office/officeart/2005/8/layout/orgChart1"/>
    <dgm:cxn modelId="{3608576C-1FCA-4CC8-A65A-C809682CA57B}" type="presParOf" srcId="{B49E4194-A4F1-4C07-8A4F-A2557B99E639}" destId="{704E8942-5A69-4F34-B409-D29526890529}" srcOrd="1" destOrd="0" presId="urn:microsoft.com/office/officeart/2005/8/layout/orgChart1"/>
    <dgm:cxn modelId="{B69E6EAC-6DAE-4700-A368-073E5EDAB33F}" type="presParOf" srcId="{FE9E849A-ACD8-4A7F-8473-A0850B441507}" destId="{10111DC9-0150-4845-856D-9A32B0F01078}" srcOrd="1" destOrd="0" presId="urn:microsoft.com/office/officeart/2005/8/layout/orgChart1"/>
    <dgm:cxn modelId="{4640BE53-B83B-4E2F-8B9B-F6C9AFA6099E}" type="presParOf" srcId="{10111DC9-0150-4845-856D-9A32B0F01078}" destId="{AC023B0B-28A6-4060-8322-7FFAEB79CFAE}" srcOrd="0" destOrd="0" presId="urn:microsoft.com/office/officeart/2005/8/layout/orgChart1"/>
    <dgm:cxn modelId="{51D73B6A-BBF7-47BC-BE38-D6BD3FBF63F4}" type="presParOf" srcId="{10111DC9-0150-4845-856D-9A32B0F01078}" destId="{100B2B8E-30FB-4595-BFE2-880846B37A75}" srcOrd="1" destOrd="0" presId="urn:microsoft.com/office/officeart/2005/8/layout/orgChart1"/>
    <dgm:cxn modelId="{B05EEB09-93A6-40BE-B5CE-765A171999A2}" type="presParOf" srcId="{100B2B8E-30FB-4595-BFE2-880846B37A75}" destId="{8A1FCCCF-9A1D-49B4-9301-1A79A4EC3468}" srcOrd="0" destOrd="0" presId="urn:microsoft.com/office/officeart/2005/8/layout/orgChart1"/>
    <dgm:cxn modelId="{FDAD39C0-E9F0-4635-980C-D4A0CB4BB215}" type="presParOf" srcId="{8A1FCCCF-9A1D-49B4-9301-1A79A4EC3468}" destId="{B0B30C9B-14BA-45F2-979E-C427A5E31D2B}" srcOrd="0" destOrd="0" presId="urn:microsoft.com/office/officeart/2005/8/layout/orgChart1"/>
    <dgm:cxn modelId="{3FE11B29-6F72-4300-B044-73AB24E80DAE}" type="presParOf" srcId="{8A1FCCCF-9A1D-49B4-9301-1A79A4EC3468}" destId="{C106753C-6F90-4C8F-A625-EFF4A30FC897}" srcOrd="1" destOrd="0" presId="urn:microsoft.com/office/officeart/2005/8/layout/orgChart1"/>
    <dgm:cxn modelId="{65DBDAA4-45D4-47B7-A9BC-DE61073274A1}" type="presParOf" srcId="{100B2B8E-30FB-4595-BFE2-880846B37A75}" destId="{4D63D28C-E8A6-4B97-B60E-107D8E8217D4}" srcOrd="1" destOrd="0" presId="urn:microsoft.com/office/officeart/2005/8/layout/orgChart1"/>
    <dgm:cxn modelId="{FB85A945-7ADC-44C9-810B-E96EEA852B52}" type="presParOf" srcId="{100B2B8E-30FB-4595-BFE2-880846B37A75}" destId="{D976DD0F-623B-4392-A7B2-FC385329DE55}" srcOrd="2" destOrd="0" presId="urn:microsoft.com/office/officeart/2005/8/layout/orgChart1"/>
    <dgm:cxn modelId="{9ECA5DB9-5711-46AA-8FF1-EF9ECFAE9455}" type="presParOf" srcId="{10111DC9-0150-4845-856D-9A32B0F01078}" destId="{DA8F09EC-8EEF-4097-ACA2-895766136502}" srcOrd="2" destOrd="0" presId="urn:microsoft.com/office/officeart/2005/8/layout/orgChart1"/>
    <dgm:cxn modelId="{C4D0A2DF-C6F1-4772-BCD1-3E69925565A1}" type="presParOf" srcId="{10111DC9-0150-4845-856D-9A32B0F01078}" destId="{1E96EC7C-9678-4C84-97CC-E339E4288CEC}" srcOrd="3" destOrd="0" presId="urn:microsoft.com/office/officeart/2005/8/layout/orgChart1"/>
    <dgm:cxn modelId="{A9C02166-1D00-452F-83B1-7AF9D94A9E31}" type="presParOf" srcId="{1E96EC7C-9678-4C84-97CC-E339E4288CEC}" destId="{B211F429-6F3C-4543-ADA9-6C7F1B797484}" srcOrd="0" destOrd="0" presId="urn:microsoft.com/office/officeart/2005/8/layout/orgChart1"/>
    <dgm:cxn modelId="{D01964D0-8DCD-4536-8E08-F7938619FCC2}" type="presParOf" srcId="{B211F429-6F3C-4543-ADA9-6C7F1B797484}" destId="{15BE8DEC-12A9-4283-9AD7-62C0497B3A9C}" srcOrd="0" destOrd="0" presId="urn:microsoft.com/office/officeart/2005/8/layout/orgChart1"/>
    <dgm:cxn modelId="{F5F84590-511E-461E-B4C6-4367C3504EA0}" type="presParOf" srcId="{B211F429-6F3C-4543-ADA9-6C7F1B797484}" destId="{B79B28FA-40BF-4CD9-964B-E46EBDAACFA1}" srcOrd="1" destOrd="0" presId="urn:microsoft.com/office/officeart/2005/8/layout/orgChart1"/>
    <dgm:cxn modelId="{11EBC413-A899-46ED-9AB5-323935B8D912}" type="presParOf" srcId="{1E96EC7C-9678-4C84-97CC-E339E4288CEC}" destId="{2FABCC93-3215-4813-BBD6-A7E510A33F73}" srcOrd="1" destOrd="0" presId="urn:microsoft.com/office/officeart/2005/8/layout/orgChart1"/>
    <dgm:cxn modelId="{34DA9568-86AC-4B5C-9C71-0519255BA1B0}" type="presParOf" srcId="{1E96EC7C-9678-4C84-97CC-E339E4288CEC}" destId="{3AE95544-2377-43C1-A9B1-CC2218552354}" srcOrd="2" destOrd="0" presId="urn:microsoft.com/office/officeart/2005/8/layout/orgChart1"/>
    <dgm:cxn modelId="{FA3EC079-0566-4E70-983E-B6ADC1ADB427}" type="presParOf" srcId="{10111DC9-0150-4845-856D-9A32B0F01078}" destId="{BA575D75-B270-4B64-883A-86EEFA2C48EC}" srcOrd="4" destOrd="0" presId="urn:microsoft.com/office/officeart/2005/8/layout/orgChart1"/>
    <dgm:cxn modelId="{60D320EE-DAEE-4579-918E-702D8A63241E}" type="presParOf" srcId="{10111DC9-0150-4845-856D-9A32B0F01078}" destId="{60BD9A9A-8E6C-4C8E-AF47-B0482EAB6E4F}" srcOrd="5" destOrd="0" presId="urn:microsoft.com/office/officeart/2005/8/layout/orgChart1"/>
    <dgm:cxn modelId="{93300881-F1A6-410A-8953-D6485A7189E1}" type="presParOf" srcId="{60BD9A9A-8E6C-4C8E-AF47-B0482EAB6E4F}" destId="{36D3D17A-05E7-4227-A8AD-220E040E40DE}" srcOrd="0" destOrd="0" presId="urn:microsoft.com/office/officeart/2005/8/layout/orgChart1"/>
    <dgm:cxn modelId="{FA00D2C5-9EC2-4216-A5D5-DF6740379F95}" type="presParOf" srcId="{36D3D17A-05E7-4227-A8AD-220E040E40DE}" destId="{F08165DB-5CFB-444E-BD1F-538930DAC3F6}" srcOrd="0" destOrd="0" presId="urn:microsoft.com/office/officeart/2005/8/layout/orgChart1"/>
    <dgm:cxn modelId="{C96D1462-2625-466D-861C-AAF0F57191C3}" type="presParOf" srcId="{36D3D17A-05E7-4227-A8AD-220E040E40DE}" destId="{DEB1AE77-9D1B-4D8F-83BE-62AE2C6503F3}" srcOrd="1" destOrd="0" presId="urn:microsoft.com/office/officeart/2005/8/layout/orgChart1"/>
    <dgm:cxn modelId="{7386CB18-CF8B-4ABC-B05C-A12CAE0C3482}" type="presParOf" srcId="{60BD9A9A-8E6C-4C8E-AF47-B0482EAB6E4F}" destId="{289982E4-5FA3-49E8-9E9A-5938D38DA7AB}" srcOrd="1" destOrd="0" presId="urn:microsoft.com/office/officeart/2005/8/layout/orgChart1"/>
    <dgm:cxn modelId="{E62C3250-4253-44F0-91E9-F1C40E8BB291}" type="presParOf" srcId="{60BD9A9A-8E6C-4C8E-AF47-B0482EAB6E4F}" destId="{E1929234-A394-4F82-8530-D7BE40F5385C}" srcOrd="2" destOrd="0" presId="urn:microsoft.com/office/officeart/2005/8/layout/orgChart1"/>
    <dgm:cxn modelId="{CDF23972-9004-4285-B0A2-E44B4BD6EF9A}" type="presParOf" srcId="{FE9E849A-ACD8-4A7F-8473-A0850B441507}" destId="{1D600C99-69C2-4205-A838-4F870E55092E}" srcOrd="2" destOrd="0" presId="urn:microsoft.com/office/officeart/2005/8/layout/orgChart1"/>
    <dgm:cxn modelId="{F4DD22AB-D908-47E1-9064-132930EE5285}" type="presParOf" srcId="{C1ADD6AE-4F0E-4E5E-9084-AEE0B01DD3A6}" destId="{DE9F42DD-A423-4301-BDF2-6DA02BF59DE9}" srcOrd="4" destOrd="0" presId="urn:microsoft.com/office/officeart/2005/8/layout/orgChart1"/>
    <dgm:cxn modelId="{B9A3CAC0-716E-4967-ABBD-3AB63FE70D16}" type="presParOf" srcId="{C1ADD6AE-4F0E-4E5E-9084-AEE0B01DD3A6}" destId="{C2C031CB-424A-43C9-A0BC-8761F7382184}" srcOrd="5" destOrd="0" presId="urn:microsoft.com/office/officeart/2005/8/layout/orgChart1"/>
    <dgm:cxn modelId="{1E71D117-8A3A-4780-BC61-EE449A44AD8B}" type="presParOf" srcId="{C2C031CB-424A-43C9-A0BC-8761F7382184}" destId="{68AA3EB6-8279-4F6E-A1C5-922A9A9BE48E}" srcOrd="0" destOrd="0" presId="urn:microsoft.com/office/officeart/2005/8/layout/orgChart1"/>
    <dgm:cxn modelId="{E0204E2F-794A-4F28-B2FC-F8B545E2EA0F}" type="presParOf" srcId="{68AA3EB6-8279-4F6E-A1C5-922A9A9BE48E}" destId="{64114854-99C6-42C8-8787-123405A49052}" srcOrd="0" destOrd="0" presId="urn:microsoft.com/office/officeart/2005/8/layout/orgChart1"/>
    <dgm:cxn modelId="{075DF473-68E8-449C-AC4A-3ED3A8D4CE44}" type="presParOf" srcId="{68AA3EB6-8279-4F6E-A1C5-922A9A9BE48E}" destId="{E1CE8543-DFEB-4BB6-A02F-BB4B75EA150C}" srcOrd="1" destOrd="0" presId="urn:microsoft.com/office/officeart/2005/8/layout/orgChart1"/>
    <dgm:cxn modelId="{F5689FF0-54FE-4E43-9F2B-0869E8D7708E}" type="presParOf" srcId="{C2C031CB-424A-43C9-A0BC-8761F7382184}" destId="{BD17AC5B-D8B8-40DE-86CB-A16CAAD97D49}" srcOrd="1" destOrd="0" presId="urn:microsoft.com/office/officeart/2005/8/layout/orgChart1"/>
    <dgm:cxn modelId="{B2114BE5-E5DF-49DB-9506-24E7C2F3AC38}" type="presParOf" srcId="{C2C031CB-424A-43C9-A0BC-8761F7382184}" destId="{A7853D7A-1F0E-4548-8ABC-1055F7A93101}" srcOrd="2" destOrd="0" presId="urn:microsoft.com/office/officeart/2005/8/layout/orgChart1"/>
    <dgm:cxn modelId="{711BC62B-79D8-47F1-8A3E-AB3A68CBC709}" type="presParOf" srcId="{3EB2AB57-DAF2-4CB8-81BB-ED2AC65BAA31}" destId="{658EB8C4-8871-4A2D-9A42-3B112409814C}" srcOrd="2" destOrd="0" presId="urn:microsoft.com/office/officeart/2005/8/layout/orgChart1"/>
    <dgm:cxn modelId="{9BA2131E-026D-4E43-8A18-CE5760F8D0D1}" type="presParOf" srcId="{C4ECA4BC-923F-49B3-9CE0-3889ACA176C1}" destId="{2D438513-4390-4693-91A1-F463522358D3}" srcOrd="4" destOrd="0" presId="urn:microsoft.com/office/officeart/2005/8/layout/orgChart1"/>
    <dgm:cxn modelId="{E50B7350-7E69-42E2-B097-A9443A9505CA}" type="presParOf" srcId="{C4ECA4BC-923F-49B3-9CE0-3889ACA176C1}" destId="{711C0DE9-3693-4B15-9B40-00B9B0ABFCDE}" srcOrd="5" destOrd="0" presId="urn:microsoft.com/office/officeart/2005/8/layout/orgChart1"/>
    <dgm:cxn modelId="{DB9EEBD2-FC25-422C-8387-DD28FA99FB80}" type="presParOf" srcId="{711C0DE9-3693-4B15-9B40-00B9B0ABFCDE}" destId="{5894E302-FA8E-49E2-AC29-399B93AD2CB4}" srcOrd="0" destOrd="0" presId="urn:microsoft.com/office/officeart/2005/8/layout/orgChart1"/>
    <dgm:cxn modelId="{D1977643-F8CC-44A6-81A8-875D35421C5C}" type="presParOf" srcId="{5894E302-FA8E-49E2-AC29-399B93AD2CB4}" destId="{8E360136-3E4C-46DC-879D-51F455222604}" srcOrd="0" destOrd="0" presId="urn:microsoft.com/office/officeart/2005/8/layout/orgChart1"/>
    <dgm:cxn modelId="{62506F40-453D-4110-9DD8-6A12C1D4AF48}" type="presParOf" srcId="{5894E302-FA8E-49E2-AC29-399B93AD2CB4}" destId="{D193C833-9B18-4BD3-BA19-8A6EA59B5E9C}" srcOrd="1" destOrd="0" presId="urn:microsoft.com/office/officeart/2005/8/layout/orgChart1"/>
    <dgm:cxn modelId="{02A2CC3E-1A0E-44E9-A685-0E98602BB0D9}" type="presParOf" srcId="{711C0DE9-3693-4B15-9B40-00B9B0ABFCDE}" destId="{78CFEB4A-E96E-4E61-B15F-091B12A5EB61}" srcOrd="1" destOrd="0" presId="urn:microsoft.com/office/officeart/2005/8/layout/orgChart1"/>
    <dgm:cxn modelId="{40795EFB-CF6A-419F-83D8-4E2A610EEDA0}" type="presParOf" srcId="{711C0DE9-3693-4B15-9B40-00B9B0ABFCDE}" destId="{73C92C09-2E36-453F-9BA8-896A9D0233CD}" srcOrd="2" destOrd="0" presId="urn:microsoft.com/office/officeart/2005/8/layout/orgChart1"/>
    <dgm:cxn modelId="{47840AE9-95AF-4CCE-A3DE-CFEBA186AFE3}" type="presParOf" srcId="{52F327C6-B774-410B-A781-F73A2B9DCEEF}" destId="{6037C085-1A01-4E09-AD40-F9658F984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0BD27-53E7-4D9E-A19A-0F1386E82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E46E13D-4E27-4FC0-9B7A-A2FF21B3AF61}">
      <dgm:prSet/>
      <dgm:spPr/>
      <dgm:t>
        <a:bodyPr/>
        <a:lstStyle/>
        <a:p>
          <a:pPr algn="ctr"/>
          <a:r>
            <a:rPr lang="nb-NO" dirty="0"/>
            <a:t>Technical</a:t>
          </a:r>
        </a:p>
        <a:p>
          <a:pPr algn="ctr"/>
          <a:r>
            <a:rPr lang="nb-NO" dirty="0"/>
            <a:t> lead</a:t>
          </a:r>
        </a:p>
      </dgm:t>
    </dgm:pt>
    <dgm:pt modelId="{A6DEF1B5-3122-4A92-B5E9-E733DFE94AB2}" type="parTrans" cxnId="{63258B65-3349-40DB-BF15-C1D2C4870431}">
      <dgm:prSet/>
      <dgm:spPr/>
      <dgm:t>
        <a:bodyPr/>
        <a:lstStyle/>
        <a:p>
          <a:endParaRPr lang="nb-NO"/>
        </a:p>
      </dgm:t>
    </dgm:pt>
    <dgm:pt modelId="{062EC6E6-CD72-4358-86DD-E8BC130CDC51}" type="sibTrans" cxnId="{63258B65-3349-40DB-BF15-C1D2C4870431}">
      <dgm:prSet/>
      <dgm:spPr/>
      <dgm:t>
        <a:bodyPr/>
        <a:lstStyle/>
        <a:p>
          <a:endParaRPr lang="nb-NO"/>
        </a:p>
      </dgm:t>
    </dgm:pt>
    <dgm:pt modelId="{F7E2E2E0-E933-4DB0-9662-4BE121B2233E}">
      <dgm:prSet/>
      <dgm:spPr/>
      <dgm:t>
        <a:bodyPr/>
        <a:lstStyle/>
        <a:p>
          <a:pPr algn="ctr"/>
          <a:r>
            <a:rPr lang="nb-NO" dirty="0"/>
            <a:t>Restaurant </a:t>
          </a:r>
        </a:p>
        <a:p>
          <a:pPr algn="ctr"/>
          <a:r>
            <a:rPr lang="nb-NO" dirty="0"/>
            <a:t>lead</a:t>
          </a:r>
        </a:p>
      </dgm:t>
    </dgm:pt>
    <dgm:pt modelId="{691A456E-978D-44CC-94D6-CB4384270145}" type="parTrans" cxnId="{CA2781DB-329F-4B6F-9C21-9D8F314F38E6}">
      <dgm:prSet/>
      <dgm:spPr/>
      <dgm:t>
        <a:bodyPr/>
        <a:lstStyle/>
        <a:p>
          <a:endParaRPr lang="nb-NO"/>
        </a:p>
      </dgm:t>
    </dgm:pt>
    <dgm:pt modelId="{5B865B76-3D4F-4990-BDEE-32A28C5ECD17}" type="sibTrans" cxnId="{CA2781DB-329F-4B6F-9C21-9D8F314F38E6}">
      <dgm:prSet/>
      <dgm:spPr/>
      <dgm:t>
        <a:bodyPr/>
        <a:lstStyle/>
        <a:p>
          <a:endParaRPr lang="nb-NO"/>
        </a:p>
      </dgm:t>
    </dgm:pt>
    <dgm:pt modelId="{FA36AC1A-5E14-41C1-A6BA-99C48FC18A82}">
      <dgm:prSet/>
      <dgm:spPr/>
      <dgm:t>
        <a:bodyPr/>
        <a:lstStyle/>
        <a:p>
          <a:pPr algn="ctr"/>
          <a:r>
            <a:rPr lang="nb-NO"/>
            <a:t>Procurement lead</a:t>
          </a:r>
        </a:p>
      </dgm:t>
    </dgm:pt>
    <dgm:pt modelId="{C7E66CD2-3277-4CFF-BA29-231B9E46593C}" type="parTrans" cxnId="{3586A98D-183A-4C19-A4BA-1C267565112F}">
      <dgm:prSet/>
      <dgm:spPr/>
      <dgm:t>
        <a:bodyPr/>
        <a:lstStyle/>
        <a:p>
          <a:endParaRPr lang="nb-NO"/>
        </a:p>
      </dgm:t>
    </dgm:pt>
    <dgm:pt modelId="{419D648F-2351-4BB3-B190-C15115AADEA2}" type="sibTrans" cxnId="{3586A98D-183A-4C19-A4BA-1C267565112F}">
      <dgm:prSet/>
      <dgm:spPr/>
      <dgm:t>
        <a:bodyPr/>
        <a:lstStyle/>
        <a:p>
          <a:endParaRPr lang="nb-NO"/>
        </a:p>
      </dgm:t>
    </dgm:pt>
    <dgm:pt modelId="{DB503836-ECED-4E6E-AA88-BFD11B4D076F}">
      <dgm:prSet/>
      <dgm:spPr/>
      <dgm:t>
        <a:bodyPr/>
        <a:lstStyle/>
        <a:p>
          <a:pPr algn="ctr"/>
          <a:r>
            <a:rPr lang="nb-NO" dirty="0"/>
            <a:t>HR </a:t>
          </a:r>
        </a:p>
        <a:p>
          <a:pPr algn="ctr"/>
          <a:r>
            <a:rPr lang="nb-NO" dirty="0"/>
            <a:t>lead</a:t>
          </a:r>
        </a:p>
      </dgm:t>
    </dgm:pt>
    <dgm:pt modelId="{B6255956-5808-4234-A739-EEF6A65ADA2E}" type="parTrans" cxnId="{1D0BE552-D0C5-4C8F-947D-ABB6F4974B40}">
      <dgm:prSet/>
      <dgm:spPr/>
      <dgm:t>
        <a:bodyPr/>
        <a:lstStyle/>
        <a:p>
          <a:endParaRPr lang="nb-NO"/>
        </a:p>
      </dgm:t>
    </dgm:pt>
    <dgm:pt modelId="{0C1F7E13-7A55-4ECF-BE11-1CA9E72F65E2}" type="sibTrans" cxnId="{1D0BE552-D0C5-4C8F-947D-ABB6F4974B40}">
      <dgm:prSet/>
      <dgm:spPr/>
      <dgm:t>
        <a:bodyPr/>
        <a:lstStyle/>
        <a:p>
          <a:endParaRPr lang="nb-NO"/>
        </a:p>
      </dgm:t>
    </dgm:pt>
    <dgm:pt modelId="{32BDB5AD-82DA-4F2F-BEEC-E94C02EF5448}">
      <dgm:prSet/>
      <dgm:spPr/>
      <dgm:t>
        <a:bodyPr/>
        <a:lstStyle/>
        <a:p>
          <a:pPr algn="ctr"/>
          <a:r>
            <a:rPr lang="nb-NO" dirty="0"/>
            <a:t>Finance </a:t>
          </a:r>
        </a:p>
        <a:p>
          <a:pPr algn="ctr"/>
          <a:r>
            <a:rPr lang="nb-NO" dirty="0"/>
            <a:t>lead</a:t>
          </a:r>
        </a:p>
      </dgm:t>
    </dgm:pt>
    <dgm:pt modelId="{09D8300F-BEB9-4A0A-A8C0-1DD06F64F884}" type="parTrans" cxnId="{33466639-4090-4128-AA46-A2986598EFBB}">
      <dgm:prSet/>
      <dgm:spPr/>
      <dgm:t>
        <a:bodyPr/>
        <a:lstStyle/>
        <a:p>
          <a:endParaRPr lang="nb-NO"/>
        </a:p>
      </dgm:t>
    </dgm:pt>
    <dgm:pt modelId="{96228B23-A766-44E9-B6B2-60EA1B350606}" type="sibTrans" cxnId="{33466639-4090-4128-AA46-A2986598EFBB}">
      <dgm:prSet/>
      <dgm:spPr/>
      <dgm:t>
        <a:bodyPr/>
        <a:lstStyle/>
        <a:p>
          <a:endParaRPr lang="nb-NO"/>
        </a:p>
      </dgm:t>
    </dgm:pt>
    <dgm:pt modelId="{B74A05AF-C51F-48FA-8BEC-6E25C7699E46}">
      <dgm:prSet/>
      <dgm:spPr/>
      <dgm:t>
        <a:bodyPr/>
        <a:lstStyle/>
        <a:p>
          <a:pPr algn="ctr"/>
          <a:r>
            <a:rPr lang="nb-NO" dirty="0"/>
            <a:t>IT </a:t>
          </a:r>
        </a:p>
        <a:p>
          <a:pPr algn="ctr"/>
          <a:r>
            <a:rPr lang="nb-NO" dirty="0"/>
            <a:t>lead</a:t>
          </a:r>
        </a:p>
      </dgm:t>
    </dgm:pt>
    <dgm:pt modelId="{02CFC3F3-5BBC-482F-B519-2012F4BC6BBC}" type="parTrans" cxnId="{56D640D8-9E4C-4C60-937E-1C3D98DB9B31}">
      <dgm:prSet/>
      <dgm:spPr/>
      <dgm:t>
        <a:bodyPr/>
        <a:lstStyle/>
        <a:p>
          <a:endParaRPr lang="nb-NO"/>
        </a:p>
      </dgm:t>
    </dgm:pt>
    <dgm:pt modelId="{238AC1C6-A9F0-4657-832C-C4FB6581BBA4}" type="sibTrans" cxnId="{56D640D8-9E4C-4C60-937E-1C3D98DB9B31}">
      <dgm:prSet/>
      <dgm:spPr/>
      <dgm:t>
        <a:bodyPr/>
        <a:lstStyle/>
        <a:p>
          <a:endParaRPr lang="nb-NO"/>
        </a:p>
      </dgm:t>
    </dgm:pt>
    <dgm:pt modelId="{31B66B02-4EB5-4D1A-94FF-C171342F8390}">
      <dgm:prSet/>
      <dgm:spPr/>
      <dgm:t>
        <a:bodyPr/>
        <a:lstStyle/>
        <a:p>
          <a:pPr algn="ctr"/>
          <a:r>
            <a:rPr lang="nb-NO" dirty="0"/>
            <a:t>Q-HSE</a:t>
          </a:r>
        </a:p>
        <a:p>
          <a:pPr algn="ctr"/>
          <a:r>
            <a:rPr lang="nb-NO" dirty="0"/>
            <a:t>Lead</a:t>
          </a:r>
        </a:p>
      </dgm:t>
    </dgm:pt>
    <dgm:pt modelId="{7A2CF52C-FD31-4A8B-B991-F9B6DA073A84}" type="parTrans" cxnId="{DB8FA2DF-8F8B-4B34-8D65-B1E9E38A6472}">
      <dgm:prSet/>
      <dgm:spPr/>
      <dgm:t>
        <a:bodyPr/>
        <a:lstStyle/>
        <a:p>
          <a:endParaRPr lang="nb-NO"/>
        </a:p>
      </dgm:t>
    </dgm:pt>
    <dgm:pt modelId="{A0CB06BF-7C83-48F2-83D3-5BB2E79C79DF}" type="sibTrans" cxnId="{DB8FA2DF-8F8B-4B34-8D65-B1E9E38A6472}">
      <dgm:prSet/>
      <dgm:spPr/>
      <dgm:t>
        <a:bodyPr/>
        <a:lstStyle/>
        <a:p>
          <a:endParaRPr lang="nb-NO"/>
        </a:p>
      </dgm:t>
    </dgm:pt>
    <dgm:pt modelId="{99C1052B-D9D3-4C28-9E86-27217BB8D6B6}">
      <dgm:prSet/>
      <dgm:spPr/>
      <dgm:t>
        <a:bodyPr/>
        <a:lstStyle/>
        <a:p>
          <a:pPr algn="ctr"/>
          <a:r>
            <a:rPr lang="nb-NO" dirty="0" err="1"/>
            <a:t>Sustainability</a:t>
          </a:r>
          <a:endParaRPr lang="nb-NO" dirty="0"/>
        </a:p>
        <a:p>
          <a:pPr algn="ctr"/>
          <a:r>
            <a:rPr lang="nb-NO" dirty="0"/>
            <a:t>Lead</a:t>
          </a:r>
        </a:p>
      </dgm:t>
    </dgm:pt>
    <dgm:pt modelId="{34845176-A1AA-4B4C-AC1A-4D027B7FFB24}" type="parTrans" cxnId="{3A5951FA-FCFC-4256-8C83-D18DA823090B}">
      <dgm:prSet/>
      <dgm:spPr/>
      <dgm:t>
        <a:bodyPr/>
        <a:lstStyle/>
        <a:p>
          <a:endParaRPr lang="nb-NO"/>
        </a:p>
      </dgm:t>
    </dgm:pt>
    <dgm:pt modelId="{432D84A4-BA6C-4636-9CCD-C39FEE13B748}" type="sibTrans" cxnId="{3A5951FA-FCFC-4256-8C83-D18DA823090B}">
      <dgm:prSet/>
      <dgm:spPr/>
      <dgm:t>
        <a:bodyPr/>
        <a:lstStyle/>
        <a:p>
          <a:endParaRPr lang="nb-NO"/>
        </a:p>
      </dgm:t>
    </dgm:pt>
    <dgm:pt modelId="{39D88EE3-943B-471E-A57A-B98085523085}" type="pres">
      <dgm:prSet presAssocID="{FE20BD27-53E7-4D9E-A19A-0F1386E82AF0}" presName="linear" presStyleCnt="0">
        <dgm:presLayoutVars>
          <dgm:animLvl val="lvl"/>
          <dgm:resizeHandles val="exact"/>
        </dgm:presLayoutVars>
      </dgm:prSet>
      <dgm:spPr/>
    </dgm:pt>
    <dgm:pt modelId="{5E5E7615-6441-4C00-A092-35B33A5016ED}" type="pres">
      <dgm:prSet presAssocID="{8E46E13D-4E27-4FC0-9B7A-A2FF21B3AF6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9A4F751-0E77-484E-930C-B7FA28B86AE3}" type="pres">
      <dgm:prSet presAssocID="{062EC6E6-CD72-4358-86DD-E8BC130CDC51}" presName="spacer" presStyleCnt="0"/>
      <dgm:spPr/>
    </dgm:pt>
    <dgm:pt modelId="{420A7A3C-54A9-4442-A105-57FE52E0F3A4}" type="pres">
      <dgm:prSet presAssocID="{F7E2E2E0-E933-4DB0-9662-4BE121B2233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30B1605-0B00-4B57-95B7-7E548D0ECFF0}" type="pres">
      <dgm:prSet presAssocID="{5B865B76-3D4F-4990-BDEE-32A28C5ECD17}" presName="spacer" presStyleCnt="0"/>
      <dgm:spPr/>
    </dgm:pt>
    <dgm:pt modelId="{A7821704-149A-49F1-84DE-A2C8636D4B19}" type="pres">
      <dgm:prSet presAssocID="{FA36AC1A-5E14-41C1-A6BA-99C48FC18A8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B94E7B9-725D-41DA-BA52-ADCFE768D0C4}" type="pres">
      <dgm:prSet presAssocID="{419D648F-2351-4BB3-B190-C15115AADEA2}" presName="spacer" presStyleCnt="0"/>
      <dgm:spPr/>
    </dgm:pt>
    <dgm:pt modelId="{880694C1-0FF1-4CA6-B2AD-AB9B34CCF30C}" type="pres">
      <dgm:prSet presAssocID="{DB503836-ECED-4E6E-AA88-BFD11B4D076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46BF441-90E9-4ECA-9E63-7E08D1D8F5A8}" type="pres">
      <dgm:prSet presAssocID="{0C1F7E13-7A55-4ECF-BE11-1CA9E72F65E2}" presName="spacer" presStyleCnt="0"/>
      <dgm:spPr/>
    </dgm:pt>
    <dgm:pt modelId="{62D48941-B73C-4A3B-8408-0F9B1F1127BD}" type="pres">
      <dgm:prSet presAssocID="{32BDB5AD-82DA-4F2F-BEEC-E94C02EF544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6662E54-4B9B-4B26-B650-DFAC3404B886}" type="pres">
      <dgm:prSet presAssocID="{96228B23-A766-44E9-B6B2-60EA1B350606}" presName="spacer" presStyleCnt="0"/>
      <dgm:spPr/>
    </dgm:pt>
    <dgm:pt modelId="{79B612E9-E8DB-4824-AA98-287AEB96E57B}" type="pres">
      <dgm:prSet presAssocID="{B74A05AF-C51F-48FA-8BEC-6E25C7699E4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92CD5EC-9E25-4238-ACA5-93988016E22E}" type="pres">
      <dgm:prSet presAssocID="{238AC1C6-A9F0-4657-832C-C4FB6581BBA4}" presName="spacer" presStyleCnt="0"/>
      <dgm:spPr/>
    </dgm:pt>
    <dgm:pt modelId="{90AA1933-2BED-4B61-A042-790611607569}" type="pres">
      <dgm:prSet presAssocID="{31B66B02-4EB5-4D1A-94FF-C171342F839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C4665CA-9610-4D0C-9665-7EEB9AF64E6A}" type="pres">
      <dgm:prSet presAssocID="{A0CB06BF-7C83-48F2-83D3-5BB2E79C79DF}" presName="spacer" presStyleCnt="0"/>
      <dgm:spPr/>
    </dgm:pt>
    <dgm:pt modelId="{96E3DCDB-A9CB-42F6-A5E9-C37DE39E2749}" type="pres">
      <dgm:prSet presAssocID="{99C1052B-D9D3-4C28-9E86-27217BB8D6B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BCE6D09-E6B9-4795-A3AF-A6D31E6EDADF}" type="presOf" srcId="{32BDB5AD-82DA-4F2F-BEEC-E94C02EF5448}" destId="{62D48941-B73C-4A3B-8408-0F9B1F1127BD}" srcOrd="0" destOrd="0" presId="urn:microsoft.com/office/officeart/2005/8/layout/vList2"/>
    <dgm:cxn modelId="{52C53413-D945-4658-B634-5EBAF6176FEE}" type="presOf" srcId="{F7E2E2E0-E933-4DB0-9662-4BE121B2233E}" destId="{420A7A3C-54A9-4442-A105-57FE52E0F3A4}" srcOrd="0" destOrd="0" presId="urn:microsoft.com/office/officeart/2005/8/layout/vList2"/>
    <dgm:cxn modelId="{F3738E28-BDD1-4B2E-A158-989F6D311279}" type="presOf" srcId="{B74A05AF-C51F-48FA-8BEC-6E25C7699E46}" destId="{79B612E9-E8DB-4824-AA98-287AEB96E57B}" srcOrd="0" destOrd="0" presId="urn:microsoft.com/office/officeart/2005/8/layout/vList2"/>
    <dgm:cxn modelId="{339FEE30-85E7-47AD-9FA7-96FD092DAEAA}" type="presOf" srcId="{FA36AC1A-5E14-41C1-A6BA-99C48FC18A82}" destId="{A7821704-149A-49F1-84DE-A2C8636D4B19}" srcOrd="0" destOrd="0" presId="urn:microsoft.com/office/officeart/2005/8/layout/vList2"/>
    <dgm:cxn modelId="{33466639-4090-4128-AA46-A2986598EFBB}" srcId="{FE20BD27-53E7-4D9E-A19A-0F1386E82AF0}" destId="{32BDB5AD-82DA-4F2F-BEEC-E94C02EF5448}" srcOrd="4" destOrd="0" parTransId="{09D8300F-BEB9-4A0A-A8C0-1DD06F64F884}" sibTransId="{96228B23-A766-44E9-B6B2-60EA1B350606}"/>
    <dgm:cxn modelId="{1A0F8439-A171-459E-A9A7-64EB52CA846B}" type="presOf" srcId="{31B66B02-4EB5-4D1A-94FF-C171342F8390}" destId="{90AA1933-2BED-4B61-A042-790611607569}" srcOrd="0" destOrd="0" presId="urn:microsoft.com/office/officeart/2005/8/layout/vList2"/>
    <dgm:cxn modelId="{63258B65-3349-40DB-BF15-C1D2C4870431}" srcId="{FE20BD27-53E7-4D9E-A19A-0F1386E82AF0}" destId="{8E46E13D-4E27-4FC0-9B7A-A2FF21B3AF61}" srcOrd="0" destOrd="0" parTransId="{A6DEF1B5-3122-4A92-B5E9-E733DFE94AB2}" sibTransId="{062EC6E6-CD72-4358-86DD-E8BC130CDC51}"/>
    <dgm:cxn modelId="{1D0BE552-D0C5-4C8F-947D-ABB6F4974B40}" srcId="{FE20BD27-53E7-4D9E-A19A-0F1386E82AF0}" destId="{DB503836-ECED-4E6E-AA88-BFD11B4D076F}" srcOrd="3" destOrd="0" parTransId="{B6255956-5808-4234-A739-EEF6A65ADA2E}" sibTransId="{0C1F7E13-7A55-4ECF-BE11-1CA9E72F65E2}"/>
    <dgm:cxn modelId="{ED040C56-B6E2-4D9A-A818-642EAF627612}" type="presOf" srcId="{DB503836-ECED-4E6E-AA88-BFD11B4D076F}" destId="{880694C1-0FF1-4CA6-B2AD-AB9B34CCF30C}" srcOrd="0" destOrd="0" presId="urn:microsoft.com/office/officeart/2005/8/layout/vList2"/>
    <dgm:cxn modelId="{3586A98D-183A-4C19-A4BA-1C267565112F}" srcId="{FE20BD27-53E7-4D9E-A19A-0F1386E82AF0}" destId="{FA36AC1A-5E14-41C1-A6BA-99C48FC18A82}" srcOrd="2" destOrd="0" parTransId="{C7E66CD2-3277-4CFF-BA29-231B9E46593C}" sibTransId="{419D648F-2351-4BB3-B190-C15115AADEA2}"/>
    <dgm:cxn modelId="{18F7F4B0-878B-4940-BC7A-E340B511F912}" type="presOf" srcId="{FE20BD27-53E7-4D9E-A19A-0F1386E82AF0}" destId="{39D88EE3-943B-471E-A57A-B98085523085}" srcOrd="0" destOrd="0" presId="urn:microsoft.com/office/officeart/2005/8/layout/vList2"/>
    <dgm:cxn modelId="{7166A2C8-B318-4D7D-8400-9398A3CB6A95}" type="presOf" srcId="{99C1052B-D9D3-4C28-9E86-27217BB8D6B6}" destId="{96E3DCDB-A9CB-42F6-A5E9-C37DE39E2749}" srcOrd="0" destOrd="0" presId="urn:microsoft.com/office/officeart/2005/8/layout/vList2"/>
    <dgm:cxn modelId="{56D640D8-9E4C-4C60-937E-1C3D98DB9B31}" srcId="{FE20BD27-53E7-4D9E-A19A-0F1386E82AF0}" destId="{B74A05AF-C51F-48FA-8BEC-6E25C7699E46}" srcOrd="5" destOrd="0" parTransId="{02CFC3F3-5BBC-482F-B519-2012F4BC6BBC}" sibTransId="{238AC1C6-A9F0-4657-832C-C4FB6581BBA4}"/>
    <dgm:cxn modelId="{CA2781DB-329F-4B6F-9C21-9D8F314F38E6}" srcId="{FE20BD27-53E7-4D9E-A19A-0F1386E82AF0}" destId="{F7E2E2E0-E933-4DB0-9662-4BE121B2233E}" srcOrd="1" destOrd="0" parTransId="{691A456E-978D-44CC-94D6-CB4384270145}" sibTransId="{5B865B76-3D4F-4990-BDEE-32A28C5ECD17}"/>
    <dgm:cxn modelId="{DB8FA2DF-8F8B-4B34-8D65-B1E9E38A6472}" srcId="{FE20BD27-53E7-4D9E-A19A-0F1386E82AF0}" destId="{31B66B02-4EB5-4D1A-94FF-C171342F8390}" srcOrd="6" destOrd="0" parTransId="{7A2CF52C-FD31-4A8B-B991-F9B6DA073A84}" sibTransId="{A0CB06BF-7C83-48F2-83D3-5BB2E79C79DF}"/>
    <dgm:cxn modelId="{E796FCF8-E2A9-4897-B71C-A025EB1D3485}" type="presOf" srcId="{8E46E13D-4E27-4FC0-9B7A-A2FF21B3AF61}" destId="{5E5E7615-6441-4C00-A092-35B33A5016ED}" srcOrd="0" destOrd="0" presId="urn:microsoft.com/office/officeart/2005/8/layout/vList2"/>
    <dgm:cxn modelId="{3A5951FA-FCFC-4256-8C83-D18DA823090B}" srcId="{FE20BD27-53E7-4D9E-A19A-0F1386E82AF0}" destId="{99C1052B-D9D3-4C28-9E86-27217BB8D6B6}" srcOrd="7" destOrd="0" parTransId="{34845176-A1AA-4B4C-AC1A-4D027B7FFB24}" sibTransId="{432D84A4-BA6C-4636-9CCD-C39FEE13B748}"/>
    <dgm:cxn modelId="{53C1B592-D2CA-4450-B04C-28876C4E54F5}" type="presParOf" srcId="{39D88EE3-943B-471E-A57A-B98085523085}" destId="{5E5E7615-6441-4C00-A092-35B33A5016ED}" srcOrd="0" destOrd="0" presId="urn:microsoft.com/office/officeart/2005/8/layout/vList2"/>
    <dgm:cxn modelId="{8D64D276-31DD-4D91-B942-B94B0EF34F73}" type="presParOf" srcId="{39D88EE3-943B-471E-A57A-B98085523085}" destId="{79A4F751-0E77-484E-930C-B7FA28B86AE3}" srcOrd="1" destOrd="0" presId="urn:microsoft.com/office/officeart/2005/8/layout/vList2"/>
    <dgm:cxn modelId="{4D360669-8054-475C-8DA7-1A25F14532E6}" type="presParOf" srcId="{39D88EE3-943B-471E-A57A-B98085523085}" destId="{420A7A3C-54A9-4442-A105-57FE52E0F3A4}" srcOrd="2" destOrd="0" presId="urn:microsoft.com/office/officeart/2005/8/layout/vList2"/>
    <dgm:cxn modelId="{BC6D4F5A-24AC-4B60-B613-958141F51ACB}" type="presParOf" srcId="{39D88EE3-943B-471E-A57A-B98085523085}" destId="{830B1605-0B00-4B57-95B7-7E548D0ECFF0}" srcOrd="3" destOrd="0" presId="urn:microsoft.com/office/officeart/2005/8/layout/vList2"/>
    <dgm:cxn modelId="{1ECEFA49-CAED-4971-8EA5-14D2501AD524}" type="presParOf" srcId="{39D88EE3-943B-471E-A57A-B98085523085}" destId="{A7821704-149A-49F1-84DE-A2C8636D4B19}" srcOrd="4" destOrd="0" presId="urn:microsoft.com/office/officeart/2005/8/layout/vList2"/>
    <dgm:cxn modelId="{3FB93998-6909-4AEE-8D29-E01D3B8166F0}" type="presParOf" srcId="{39D88EE3-943B-471E-A57A-B98085523085}" destId="{9B94E7B9-725D-41DA-BA52-ADCFE768D0C4}" srcOrd="5" destOrd="0" presId="urn:microsoft.com/office/officeart/2005/8/layout/vList2"/>
    <dgm:cxn modelId="{7F86796A-C18F-48AF-9BD6-0464CAB126D8}" type="presParOf" srcId="{39D88EE3-943B-471E-A57A-B98085523085}" destId="{880694C1-0FF1-4CA6-B2AD-AB9B34CCF30C}" srcOrd="6" destOrd="0" presId="urn:microsoft.com/office/officeart/2005/8/layout/vList2"/>
    <dgm:cxn modelId="{6ABF4AD5-645C-4A98-929C-DCC6DF22796B}" type="presParOf" srcId="{39D88EE3-943B-471E-A57A-B98085523085}" destId="{946BF441-90E9-4ECA-9E63-7E08D1D8F5A8}" srcOrd="7" destOrd="0" presId="urn:microsoft.com/office/officeart/2005/8/layout/vList2"/>
    <dgm:cxn modelId="{085EFEAE-2C65-487A-9E56-983FBE342B98}" type="presParOf" srcId="{39D88EE3-943B-471E-A57A-B98085523085}" destId="{62D48941-B73C-4A3B-8408-0F9B1F1127BD}" srcOrd="8" destOrd="0" presId="urn:microsoft.com/office/officeart/2005/8/layout/vList2"/>
    <dgm:cxn modelId="{0535807B-519B-4AE0-A2B3-A8250E55E620}" type="presParOf" srcId="{39D88EE3-943B-471E-A57A-B98085523085}" destId="{F6662E54-4B9B-4B26-B650-DFAC3404B886}" srcOrd="9" destOrd="0" presId="urn:microsoft.com/office/officeart/2005/8/layout/vList2"/>
    <dgm:cxn modelId="{0B04E0B3-3A04-43AC-80C4-B192EAC04F88}" type="presParOf" srcId="{39D88EE3-943B-471E-A57A-B98085523085}" destId="{79B612E9-E8DB-4824-AA98-287AEB96E57B}" srcOrd="10" destOrd="0" presId="urn:microsoft.com/office/officeart/2005/8/layout/vList2"/>
    <dgm:cxn modelId="{5EF456DC-7036-458A-B28E-67127E9B61FE}" type="presParOf" srcId="{39D88EE3-943B-471E-A57A-B98085523085}" destId="{792CD5EC-9E25-4238-ACA5-93988016E22E}" srcOrd="11" destOrd="0" presId="urn:microsoft.com/office/officeart/2005/8/layout/vList2"/>
    <dgm:cxn modelId="{6F3C8D13-2212-4EC9-8ECC-ABFBF46CE83D}" type="presParOf" srcId="{39D88EE3-943B-471E-A57A-B98085523085}" destId="{90AA1933-2BED-4B61-A042-790611607569}" srcOrd="12" destOrd="0" presId="urn:microsoft.com/office/officeart/2005/8/layout/vList2"/>
    <dgm:cxn modelId="{153F31D6-10D3-44FE-BC56-207BB05EEC4C}" type="presParOf" srcId="{39D88EE3-943B-471E-A57A-B98085523085}" destId="{AC4665CA-9610-4D0C-9665-7EEB9AF64E6A}" srcOrd="13" destOrd="0" presId="urn:microsoft.com/office/officeart/2005/8/layout/vList2"/>
    <dgm:cxn modelId="{F3DE69F1-D9A8-4282-9CB6-FAA150E3D561}" type="presParOf" srcId="{39D88EE3-943B-471E-A57A-B98085523085}" destId="{96E3DCDB-A9CB-42F6-A5E9-C37DE39E274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8E8BC-8655-48B5-A7C8-2A2B73CE02A6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5032492-CE43-4CD0-B683-C119173CF01D}">
      <dgm:prSet phldrT="[Tekst]"/>
      <dgm:spPr/>
      <dgm:t>
        <a:bodyPr/>
        <a:lstStyle/>
        <a:p>
          <a:r>
            <a:rPr lang="nb-NO" dirty="0"/>
            <a:t>Driftsdirektør</a:t>
          </a:r>
        </a:p>
      </dgm:t>
    </dgm:pt>
    <dgm:pt modelId="{43B85AAD-F217-4A90-9D54-2F1C6C5CB337}" type="parTrans" cxnId="{1B4A999D-CA75-4F3F-9F40-7E98CAB4EDBB}">
      <dgm:prSet/>
      <dgm:spPr/>
      <dgm:t>
        <a:bodyPr/>
        <a:lstStyle/>
        <a:p>
          <a:endParaRPr lang="nb-NO"/>
        </a:p>
      </dgm:t>
    </dgm:pt>
    <dgm:pt modelId="{963204D2-A0C8-4AC7-B462-A1C4D877A7AE}" type="sibTrans" cxnId="{1B4A999D-CA75-4F3F-9F40-7E98CAB4EDBB}">
      <dgm:prSet/>
      <dgm:spPr/>
      <dgm:t>
        <a:bodyPr/>
        <a:lstStyle/>
        <a:p>
          <a:endParaRPr lang="nb-NO"/>
        </a:p>
      </dgm:t>
    </dgm:pt>
    <dgm:pt modelId="{E81AA6DD-5333-49A1-857F-95E5B142F065}">
      <dgm:prSet phldrT="[Tekst]"/>
      <dgm:spPr/>
      <dgm:t>
        <a:bodyPr/>
        <a:lstStyle/>
        <a:p>
          <a:r>
            <a:rPr lang="nb-NO" dirty="0"/>
            <a:t>FM Region Midt</a:t>
          </a:r>
        </a:p>
      </dgm:t>
    </dgm:pt>
    <dgm:pt modelId="{46F02FD5-AAE0-4C57-9737-0A1729D151AE}" type="parTrans" cxnId="{6F4109B2-989A-4D55-ACA6-54A423F9F907}">
      <dgm:prSet/>
      <dgm:spPr/>
      <dgm:t>
        <a:bodyPr/>
        <a:lstStyle/>
        <a:p>
          <a:endParaRPr lang="nb-NO"/>
        </a:p>
      </dgm:t>
    </dgm:pt>
    <dgm:pt modelId="{49304BE1-E968-4A29-9A86-70FFF815D2C1}" type="sibTrans" cxnId="{6F4109B2-989A-4D55-ACA6-54A423F9F907}">
      <dgm:prSet/>
      <dgm:spPr/>
      <dgm:t>
        <a:bodyPr/>
        <a:lstStyle/>
        <a:p>
          <a:endParaRPr lang="nb-NO"/>
        </a:p>
      </dgm:t>
    </dgm:pt>
    <dgm:pt modelId="{E7922256-EB28-4396-BF99-27C50F9AA34E}">
      <dgm:prSet phldrT="[Tekst]"/>
      <dgm:spPr/>
      <dgm:t>
        <a:bodyPr/>
        <a:lstStyle/>
        <a:p>
          <a:r>
            <a:rPr lang="nb-NO" dirty="0"/>
            <a:t>Harde Tjenester</a:t>
          </a:r>
        </a:p>
      </dgm:t>
    </dgm:pt>
    <dgm:pt modelId="{4F4377B3-D686-4C29-BDD8-9B00B272A5AE}" type="parTrans" cxnId="{7FF7A415-2CF5-4520-AD9E-44DFC5E3A714}">
      <dgm:prSet/>
      <dgm:spPr/>
      <dgm:t>
        <a:bodyPr/>
        <a:lstStyle/>
        <a:p>
          <a:endParaRPr lang="nb-NO"/>
        </a:p>
      </dgm:t>
    </dgm:pt>
    <dgm:pt modelId="{57A81A01-A350-4F2A-BB0E-6DD1F881D12D}" type="sibTrans" cxnId="{7FF7A415-2CF5-4520-AD9E-44DFC5E3A714}">
      <dgm:prSet/>
      <dgm:spPr/>
      <dgm:t>
        <a:bodyPr/>
        <a:lstStyle/>
        <a:p>
          <a:endParaRPr lang="nb-NO"/>
        </a:p>
      </dgm:t>
    </dgm:pt>
    <dgm:pt modelId="{A0E131DD-4054-44DE-833D-BA23CDF613C4}">
      <dgm:prSet phldrT="[Tekst]"/>
      <dgm:spPr/>
      <dgm:t>
        <a:bodyPr/>
        <a:lstStyle/>
        <a:p>
          <a:r>
            <a:rPr lang="nb-NO" dirty="0"/>
            <a:t>Myke Tjenester</a:t>
          </a:r>
        </a:p>
      </dgm:t>
    </dgm:pt>
    <dgm:pt modelId="{10511C36-74F6-4CAE-94AC-A0A0A9033756}" type="parTrans" cxnId="{033BB3E6-79FB-4CF5-8358-B61CE4468E45}">
      <dgm:prSet/>
      <dgm:spPr/>
      <dgm:t>
        <a:bodyPr/>
        <a:lstStyle/>
        <a:p>
          <a:endParaRPr lang="nb-NO"/>
        </a:p>
      </dgm:t>
    </dgm:pt>
    <dgm:pt modelId="{E608121D-F3A6-46FF-8A56-82DA51546698}" type="sibTrans" cxnId="{033BB3E6-79FB-4CF5-8358-B61CE4468E45}">
      <dgm:prSet/>
      <dgm:spPr/>
      <dgm:t>
        <a:bodyPr/>
        <a:lstStyle/>
        <a:p>
          <a:endParaRPr lang="nb-NO"/>
        </a:p>
      </dgm:t>
    </dgm:pt>
    <dgm:pt modelId="{6A91AD33-8400-4FE4-9AC2-58689F37EB58}">
      <dgm:prSet phldrT="[Tekst]"/>
      <dgm:spPr/>
      <dgm:t>
        <a:bodyPr/>
        <a:lstStyle/>
        <a:p>
          <a:r>
            <a:rPr lang="nb-NO" dirty="0"/>
            <a:t>FM </a:t>
          </a:r>
          <a:r>
            <a:rPr lang="nb-NO" dirty="0" err="1"/>
            <a:t>Rgion</a:t>
          </a:r>
          <a:r>
            <a:rPr lang="nb-NO" dirty="0"/>
            <a:t> Øst</a:t>
          </a:r>
        </a:p>
      </dgm:t>
    </dgm:pt>
    <dgm:pt modelId="{87560184-334F-4ABC-9239-5744B0FD0D1E}" type="parTrans" cxnId="{484C8630-735D-4FD0-A97F-7832ED8921B6}">
      <dgm:prSet/>
      <dgm:spPr/>
      <dgm:t>
        <a:bodyPr/>
        <a:lstStyle/>
        <a:p>
          <a:endParaRPr lang="nb-NO"/>
        </a:p>
      </dgm:t>
    </dgm:pt>
    <dgm:pt modelId="{C97F3593-D92E-4924-ADEE-2BF17B5F7B76}" type="sibTrans" cxnId="{484C8630-735D-4FD0-A97F-7832ED8921B6}">
      <dgm:prSet/>
      <dgm:spPr/>
      <dgm:t>
        <a:bodyPr/>
        <a:lstStyle/>
        <a:p>
          <a:endParaRPr lang="nb-NO"/>
        </a:p>
      </dgm:t>
    </dgm:pt>
    <dgm:pt modelId="{593B67AE-F102-444A-B423-5F8B29CF8363}">
      <dgm:prSet phldrT="[Tekst]"/>
      <dgm:spPr/>
      <dgm:t>
        <a:bodyPr/>
        <a:lstStyle/>
        <a:p>
          <a:r>
            <a:rPr lang="nb-NO" dirty="0"/>
            <a:t>Harde Tjenester</a:t>
          </a:r>
        </a:p>
      </dgm:t>
    </dgm:pt>
    <dgm:pt modelId="{F31A4E27-A712-42FA-B8D0-48E21C040FEE}" type="parTrans" cxnId="{E54DF11E-EF5E-497D-BE83-E6A5D7B19C50}">
      <dgm:prSet/>
      <dgm:spPr/>
      <dgm:t>
        <a:bodyPr/>
        <a:lstStyle/>
        <a:p>
          <a:endParaRPr lang="nb-NO"/>
        </a:p>
      </dgm:t>
    </dgm:pt>
    <dgm:pt modelId="{7C4E9C63-FD66-42A7-8F2C-FB30BAF73020}" type="sibTrans" cxnId="{E54DF11E-EF5E-497D-BE83-E6A5D7B19C50}">
      <dgm:prSet/>
      <dgm:spPr/>
      <dgm:t>
        <a:bodyPr/>
        <a:lstStyle/>
        <a:p>
          <a:endParaRPr lang="nb-NO"/>
        </a:p>
      </dgm:t>
    </dgm:pt>
    <dgm:pt modelId="{FF0C25E3-5735-4DBC-9CC0-4A81570BE3BE}">
      <dgm:prSet phldrT="[Tekst]" custT="1"/>
      <dgm:spPr/>
      <dgm:t>
        <a:bodyPr/>
        <a:lstStyle/>
        <a:p>
          <a:pPr algn="l"/>
          <a:r>
            <a:rPr lang="nb-NO" sz="1900" b="1" kern="1200" dirty="0">
              <a:solidFill>
                <a:srgbClr val="00498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Strategisk</a:t>
          </a:r>
        </a:p>
      </dgm:t>
    </dgm:pt>
    <dgm:pt modelId="{5ED030F3-9269-484E-8EDE-E2D5AA4D152E}" type="parTrans" cxnId="{FF381791-58C0-42AC-A6FC-C4610A00CBBD}">
      <dgm:prSet/>
      <dgm:spPr/>
      <dgm:t>
        <a:bodyPr/>
        <a:lstStyle/>
        <a:p>
          <a:endParaRPr lang="nb-NO"/>
        </a:p>
      </dgm:t>
    </dgm:pt>
    <dgm:pt modelId="{2724B09F-3A6D-4F29-8677-1B9FE83DA496}" type="sibTrans" cxnId="{FF381791-58C0-42AC-A6FC-C4610A00CBBD}">
      <dgm:prSet/>
      <dgm:spPr/>
      <dgm:t>
        <a:bodyPr/>
        <a:lstStyle/>
        <a:p>
          <a:endParaRPr lang="nb-NO"/>
        </a:p>
      </dgm:t>
    </dgm:pt>
    <dgm:pt modelId="{2D2F7B59-0719-46D1-8370-2598D5EC120E}">
      <dgm:prSet phldrT="[Tekst]"/>
      <dgm:spPr/>
      <dgm:t>
        <a:bodyPr/>
        <a:lstStyle/>
        <a:p>
          <a:pPr algn="l"/>
          <a:r>
            <a:rPr lang="nb-NO" dirty="0">
              <a:solidFill>
                <a:srgbClr val="00498F"/>
              </a:solidFill>
              <a:latin typeface="Aharoni" panose="02010803020104030203" pitchFamily="2" charset="-79"/>
              <a:cs typeface="Aharoni" panose="02010803020104030203" pitchFamily="2" charset="-79"/>
            </a:rPr>
            <a:t>Taktisk</a:t>
          </a:r>
        </a:p>
      </dgm:t>
    </dgm:pt>
    <dgm:pt modelId="{EEAE0267-23E1-4CE0-82CF-9B7714AE145E}" type="parTrans" cxnId="{63A842F8-BE02-4BEE-8EE0-110C1C137E4E}">
      <dgm:prSet/>
      <dgm:spPr/>
      <dgm:t>
        <a:bodyPr/>
        <a:lstStyle/>
        <a:p>
          <a:endParaRPr lang="nb-NO"/>
        </a:p>
      </dgm:t>
    </dgm:pt>
    <dgm:pt modelId="{828251A7-1F88-49C2-9DB9-0B36E5523ACA}" type="sibTrans" cxnId="{63A842F8-BE02-4BEE-8EE0-110C1C137E4E}">
      <dgm:prSet/>
      <dgm:spPr/>
      <dgm:t>
        <a:bodyPr/>
        <a:lstStyle/>
        <a:p>
          <a:endParaRPr lang="nb-NO"/>
        </a:p>
      </dgm:t>
    </dgm:pt>
    <dgm:pt modelId="{64E61707-754D-45F5-A847-23211BF44B4E}">
      <dgm:prSet phldrT="[Tekst]"/>
      <dgm:spPr/>
      <dgm:t>
        <a:bodyPr/>
        <a:lstStyle/>
        <a:p>
          <a:pPr algn="l"/>
          <a:r>
            <a:rPr lang="nb-NO" dirty="0">
              <a:solidFill>
                <a:srgbClr val="00498F"/>
              </a:solidFill>
              <a:latin typeface="Aharoni" panose="02010803020104030203" pitchFamily="2" charset="-79"/>
              <a:cs typeface="Aharoni" panose="02010803020104030203" pitchFamily="2" charset="-79"/>
            </a:rPr>
            <a:t>Operativt</a:t>
          </a:r>
        </a:p>
      </dgm:t>
    </dgm:pt>
    <dgm:pt modelId="{41D0FF6B-F41F-4B71-BBD4-BBAE20CABCD5}" type="parTrans" cxnId="{63EF68DD-2449-4E13-B9EB-CFF77B2F8773}">
      <dgm:prSet/>
      <dgm:spPr/>
      <dgm:t>
        <a:bodyPr/>
        <a:lstStyle/>
        <a:p>
          <a:endParaRPr lang="nb-NO"/>
        </a:p>
      </dgm:t>
    </dgm:pt>
    <dgm:pt modelId="{F9F58DE9-9F3F-417A-9FE5-7292DEDD8C97}" type="sibTrans" cxnId="{63EF68DD-2449-4E13-B9EB-CFF77B2F8773}">
      <dgm:prSet/>
      <dgm:spPr/>
      <dgm:t>
        <a:bodyPr/>
        <a:lstStyle/>
        <a:p>
          <a:endParaRPr lang="nb-NO"/>
        </a:p>
      </dgm:t>
    </dgm:pt>
    <dgm:pt modelId="{918166B0-71A0-4790-85A0-2DBA2E3AD705}">
      <dgm:prSet/>
      <dgm:spPr/>
      <dgm:t>
        <a:bodyPr/>
        <a:lstStyle/>
        <a:p>
          <a:r>
            <a:rPr lang="nb-NO" dirty="0"/>
            <a:t>FM Region Vest</a:t>
          </a:r>
        </a:p>
      </dgm:t>
    </dgm:pt>
    <dgm:pt modelId="{EFBBDFE1-5957-43A5-B57C-1710152961A9}" type="parTrans" cxnId="{1E533500-72DD-4B18-B4A1-04BCA5F99AAF}">
      <dgm:prSet/>
      <dgm:spPr/>
      <dgm:t>
        <a:bodyPr/>
        <a:lstStyle/>
        <a:p>
          <a:endParaRPr lang="nb-NO"/>
        </a:p>
      </dgm:t>
    </dgm:pt>
    <dgm:pt modelId="{91328159-A35A-4F60-898A-603D92E9AB01}" type="sibTrans" cxnId="{1E533500-72DD-4B18-B4A1-04BCA5F99AAF}">
      <dgm:prSet/>
      <dgm:spPr/>
      <dgm:t>
        <a:bodyPr/>
        <a:lstStyle/>
        <a:p>
          <a:endParaRPr lang="nb-NO"/>
        </a:p>
      </dgm:t>
    </dgm:pt>
    <dgm:pt modelId="{6BEF2E4D-7801-490F-AE2A-440BB1589F34}">
      <dgm:prSet/>
      <dgm:spPr/>
      <dgm:t>
        <a:bodyPr/>
        <a:lstStyle/>
        <a:p>
          <a:r>
            <a:rPr lang="nb-NO" dirty="0"/>
            <a:t>Myke Tjenester</a:t>
          </a:r>
        </a:p>
      </dgm:t>
    </dgm:pt>
    <dgm:pt modelId="{C256D08C-D307-47BC-8D0B-85188A2C7D97}" type="parTrans" cxnId="{D634BD6E-9AA4-4DD8-B3EC-B440AF439A5E}">
      <dgm:prSet/>
      <dgm:spPr/>
      <dgm:t>
        <a:bodyPr/>
        <a:lstStyle/>
        <a:p>
          <a:endParaRPr lang="nb-NO"/>
        </a:p>
      </dgm:t>
    </dgm:pt>
    <dgm:pt modelId="{CC4B842E-BFC1-4253-8F39-273752FB8BDC}" type="sibTrans" cxnId="{D634BD6E-9AA4-4DD8-B3EC-B440AF439A5E}">
      <dgm:prSet/>
      <dgm:spPr/>
      <dgm:t>
        <a:bodyPr/>
        <a:lstStyle/>
        <a:p>
          <a:endParaRPr lang="nb-NO"/>
        </a:p>
      </dgm:t>
    </dgm:pt>
    <dgm:pt modelId="{11C2B7A1-FA3D-4163-B2AF-2931959405F0}">
      <dgm:prSet/>
      <dgm:spPr/>
      <dgm:t>
        <a:bodyPr/>
        <a:lstStyle/>
        <a:p>
          <a:r>
            <a:rPr lang="nb-NO" dirty="0"/>
            <a:t>Harde Tjenester</a:t>
          </a:r>
        </a:p>
      </dgm:t>
    </dgm:pt>
    <dgm:pt modelId="{DCF011AE-2F84-4026-97D7-13A671557E36}" type="parTrans" cxnId="{E9270742-7D74-4E9E-A534-3D2D97049D69}">
      <dgm:prSet/>
      <dgm:spPr/>
      <dgm:t>
        <a:bodyPr/>
        <a:lstStyle/>
        <a:p>
          <a:endParaRPr lang="nb-NO"/>
        </a:p>
      </dgm:t>
    </dgm:pt>
    <dgm:pt modelId="{3631FF04-4F13-4C57-857B-8C9185DD1CC2}" type="sibTrans" cxnId="{E9270742-7D74-4E9E-A534-3D2D97049D69}">
      <dgm:prSet/>
      <dgm:spPr/>
      <dgm:t>
        <a:bodyPr/>
        <a:lstStyle/>
        <a:p>
          <a:endParaRPr lang="nb-NO"/>
        </a:p>
      </dgm:t>
    </dgm:pt>
    <dgm:pt modelId="{199E7FB8-9710-4FDC-A23B-82E50A087E7B}">
      <dgm:prSet/>
      <dgm:spPr/>
      <dgm:t>
        <a:bodyPr/>
        <a:lstStyle/>
        <a:p>
          <a:r>
            <a:rPr lang="nb-NO" dirty="0"/>
            <a:t>Myke Tjenester</a:t>
          </a:r>
        </a:p>
      </dgm:t>
    </dgm:pt>
    <dgm:pt modelId="{98371F5F-F56A-4FBE-875B-E6F35B8775D8}" type="parTrans" cxnId="{3BC7A2DA-C151-487E-A7EC-E5A2B8E3FCFA}">
      <dgm:prSet/>
      <dgm:spPr/>
      <dgm:t>
        <a:bodyPr/>
        <a:lstStyle/>
        <a:p>
          <a:endParaRPr lang="nb-NO"/>
        </a:p>
      </dgm:t>
    </dgm:pt>
    <dgm:pt modelId="{CC09B274-8B58-4126-9BD0-DD04C817C9FC}" type="sibTrans" cxnId="{3BC7A2DA-C151-487E-A7EC-E5A2B8E3FCFA}">
      <dgm:prSet/>
      <dgm:spPr/>
      <dgm:t>
        <a:bodyPr/>
        <a:lstStyle/>
        <a:p>
          <a:endParaRPr lang="nb-NO"/>
        </a:p>
      </dgm:t>
    </dgm:pt>
    <dgm:pt modelId="{F805356A-7E11-4739-A9F3-AD723ED2848F}" type="pres">
      <dgm:prSet presAssocID="{E9E8E8BC-8655-48B5-A7C8-2A2B73CE02A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40F3B5-B33C-421A-81C2-3134B113317B}" type="pres">
      <dgm:prSet presAssocID="{E9E8E8BC-8655-48B5-A7C8-2A2B73CE02A6}" presName="hierFlow" presStyleCnt="0"/>
      <dgm:spPr/>
    </dgm:pt>
    <dgm:pt modelId="{AEC609C0-8A0F-40A2-9F40-BBF7CCEB5E17}" type="pres">
      <dgm:prSet presAssocID="{E9E8E8BC-8655-48B5-A7C8-2A2B73CE02A6}" presName="firstBuf" presStyleCnt="0"/>
      <dgm:spPr/>
    </dgm:pt>
    <dgm:pt modelId="{ECD481BE-7FCE-4A8B-BF82-F844D9DBAC7F}" type="pres">
      <dgm:prSet presAssocID="{E9E8E8BC-8655-48B5-A7C8-2A2B73CE02A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F0BE781-4258-4F9F-B22A-490C62221F82}" type="pres">
      <dgm:prSet presAssocID="{45032492-CE43-4CD0-B683-C119173CF01D}" presName="Name14" presStyleCnt="0"/>
      <dgm:spPr/>
    </dgm:pt>
    <dgm:pt modelId="{427A697D-F929-4AC1-951E-232F7C3C35DE}" type="pres">
      <dgm:prSet presAssocID="{45032492-CE43-4CD0-B683-C119173CF01D}" presName="level1Shape" presStyleLbl="node0" presStyleIdx="0" presStyleCnt="1">
        <dgm:presLayoutVars>
          <dgm:chPref val="3"/>
        </dgm:presLayoutVars>
      </dgm:prSet>
      <dgm:spPr/>
    </dgm:pt>
    <dgm:pt modelId="{3F83B3B7-C75A-4A62-89A7-76F672BB128F}" type="pres">
      <dgm:prSet presAssocID="{45032492-CE43-4CD0-B683-C119173CF01D}" presName="hierChild2" presStyleCnt="0"/>
      <dgm:spPr/>
    </dgm:pt>
    <dgm:pt modelId="{6CA95B01-5BFE-4E2C-B94B-82F3223DA603}" type="pres">
      <dgm:prSet presAssocID="{46F02FD5-AAE0-4C57-9737-0A1729D151AE}" presName="Name19" presStyleLbl="parChTrans1D2" presStyleIdx="0" presStyleCnt="3"/>
      <dgm:spPr/>
    </dgm:pt>
    <dgm:pt modelId="{F4968A0D-6941-4EEE-AEA5-544E5263A663}" type="pres">
      <dgm:prSet presAssocID="{E81AA6DD-5333-49A1-857F-95E5B142F065}" presName="Name21" presStyleCnt="0"/>
      <dgm:spPr/>
    </dgm:pt>
    <dgm:pt modelId="{245CFF53-4B00-4FED-9DA4-94DCF137642E}" type="pres">
      <dgm:prSet presAssocID="{E81AA6DD-5333-49A1-857F-95E5B142F065}" presName="level2Shape" presStyleLbl="node2" presStyleIdx="0" presStyleCnt="3"/>
      <dgm:spPr/>
    </dgm:pt>
    <dgm:pt modelId="{324761DC-30A7-4238-B85C-80F5C0C544CB}" type="pres">
      <dgm:prSet presAssocID="{E81AA6DD-5333-49A1-857F-95E5B142F065}" presName="hierChild3" presStyleCnt="0"/>
      <dgm:spPr/>
    </dgm:pt>
    <dgm:pt modelId="{035F8D88-4362-4B3D-BCCD-B3E7A0E0FF32}" type="pres">
      <dgm:prSet presAssocID="{4F4377B3-D686-4C29-BDD8-9B00B272A5AE}" presName="Name19" presStyleLbl="parChTrans1D3" presStyleIdx="0" presStyleCnt="6"/>
      <dgm:spPr/>
    </dgm:pt>
    <dgm:pt modelId="{4A108F16-AC5D-4F82-BDE4-84F73A9AF95A}" type="pres">
      <dgm:prSet presAssocID="{E7922256-EB28-4396-BF99-27C50F9AA34E}" presName="Name21" presStyleCnt="0"/>
      <dgm:spPr/>
    </dgm:pt>
    <dgm:pt modelId="{96BB363D-2CC3-4532-988C-7A2EA4B8FDBE}" type="pres">
      <dgm:prSet presAssocID="{E7922256-EB28-4396-BF99-27C50F9AA34E}" presName="level2Shape" presStyleLbl="node3" presStyleIdx="0" presStyleCnt="6"/>
      <dgm:spPr/>
    </dgm:pt>
    <dgm:pt modelId="{73D9B7C9-F5FA-4C5A-8B00-8C2C679C8F93}" type="pres">
      <dgm:prSet presAssocID="{E7922256-EB28-4396-BF99-27C50F9AA34E}" presName="hierChild3" presStyleCnt="0"/>
      <dgm:spPr/>
    </dgm:pt>
    <dgm:pt modelId="{3D0732CA-BAC2-41D8-8FFC-19D3811918FB}" type="pres">
      <dgm:prSet presAssocID="{10511C36-74F6-4CAE-94AC-A0A0A9033756}" presName="Name19" presStyleLbl="parChTrans1D3" presStyleIdx="1" presStyleCnt="6"/>
      <dgm:spPr/>
    </dgm:pt>
    <dgm:pt modelId="{C62767CB-D8FC-49D8-BC8D-E1AE334BAE33}" type="pres">
      <dgm:prSet presAssocID="{A0E131DD-4054-44DE-833D-BA23CDF613C4}" presName="Name21" presStyleCnt="0"/>
      <dgm:spPr/>
    </dgm:pt>
    <dgm:pt modelId="{2014D944-0A91-48A7-ADD2-7E97788A764F}" type="pres">
      <dgm:prSet presAssocID="{A0E131DD-4054-44DE-833D-BA23CDF613C4}" presName="level2Shape" presStyleLbl="node3" presStyleIdx="1" presStyleCnt="6"/>
      <dgm:spPr/>
    </dgm:pt>
    <dgm:pt modelId="{C77B17AC-A424-44F2-9315-63C4A56D227E}" type="pres">
      <dgm:prSet presAssocID="{A0E131DD-4054-44DE-833D-BA23CDF613C4}" presName="hierChild3" presStyleCnt="0"/>
      <dgm:spPr/>
    </dgm:pt>
    <dgm:pt modelId="{116C1DF7-2436-4C96-A687-401C591E1C4C}" type="pres">
      <dgm:prSet presAssocID="{87560184-334F-4ABC-9239-5744B0FD0D1E}" presName="Name19" presStyleLbl="parChTrans1D2" presStyleIdx="1" presStyleCnt="3"/>
      <dgm:spPr/>
    </dgm:pt>
    <dgm:pt modelId="{64A3E7EA-FFCE-43AF-A644-AC11A1399B29}" type="pres">
      <dgm:prSet presAssocID="{6A91AD33-8400-4FE4-9AC2-58689F37EB58}" presName="Name21" presStyleCnt="0"/>
      <dgm:spPr/>
    </dgm:pt>
    <dgm:pt modelId="{066E47C1-1FD1-472C-ABEC-D47DB9CF715E}" type="pres">
      <dgm:prSet presAssocID="{6A91AD33-8400-4FE4-9AC2-58689F37EB58}" presName="level2Shape" presStyleLbl="node2" presStyleIdx="1" presStyleCnt="3"/>
      <dgm:spPr/>
    </dgm:pt>
    <dgm:pt modelId="{3605321A-9E7C-414A-B0C2-A13224F17A77}" type="pres">
      <dgm:prSet presAssocID="{6A91AD33-8400-4FE4-9AC2-58689F37EB58}" presName="hierChild3" presStyleCnt="0"/>
      <dgm:spPr/>
    </dgm:pt>
    <dgm:pt modelId="{D24319A6-D5DC-42CA-95FE-EF0AE2A844F6}" type="pres">
      <dgm:prSet presAssocID="{F31A4E27-A712-42FA-B8D0-48E21C040FEE}" presName="Name19" presStyleLbl="parChTrans1D3" presStyleIdx="2" presStyleCnt="6"/>
      <dgm:spPr/>
    </dgm:pt>
    <dgm:pt modelId="{D3562E74-9E82-4F80-9AAE-097B7812C169}" type="pres">
      <dgm:prSet presAssocID="{593B67AE-F102-444A-B423-5F8B29CF8363}" presName="Name21" presStyleCnt="0"/>
      <dgm:spPr/>
    </dgm:pt>
    <dgm:pt modelId="{A9CF726C-2029-42A6-AFB7-4CF2E7FD6F0D}" type="pres">
      <dgm:prSet presAssocID="{593B67AE-F102-444A-B423-5F8B29CF8363}" presName="level2Shape" presStyleLbl="node3" presStyleIdx="2" presStyleCnt="6"/>
      <dgm:spPr/>
    </dgm:pt>
    <dgm:pt modelId="{33F26638-DEDC-4DB7-BDC2-DA731F0B39B2}" type="pres">
      <dgm:prSet presAssocID="{593B67AE-F102-444A-B423-5F8B29CF8363}" presName="hierChild3" presStyleCnt="0"/>
      <dgm:spPr/>
    </dgm:pt>
    <dgm:pt modelId="{AA0E190E-F975-47A9-AA09-20D54D8EAC79}" type="pres">
      <dgm:prSet presAssocID="{C256D08C-D307-47BC-8D0B-85188A2C7D97}" presName="Name19" presStyleLbl="parChTrans1D3" presStyleIdx="3" presStyleCnt="6"/>
      <dgm:spPr/>
    </dgm:pt>
    <dgm:pt modelId="{35A6430F-B9D8-414B-A549-337745356A1F}" type="pres">
      <dgm:prSet presAssocID="{6BEF2E4D-7801-490F-AE2A-440BB1589F34}" presName="Name21" presStyleCnt="0"/>
      <dgm:spPr/>
    </dgm:pt>
    <dgm:pt modelId="{854D9A4D-DF5D-4588-B4FE-EC255AF8BF52}" type="pres">
      <dgm:prSet presAssocID="{6BEF2E4D-7801-490F-AE2A-440BB1589F34}" presName="level2Shape" presStyleLbl="node3" presStyleIdx="3" presStyleCnt="6"/>
      <dgm:spPr/>
    </dgm:pt>
    <dgm:pt modelId="{4C82893B-BE72-4590-9095-891EE7E47C95}" type="pres">
      <dgm:prSet presAssocID="{6BEF2E4D-7801-490F-AE2A-440BB1589F34}" presName="hierChild3" presStyleCnt="0"/>
      <dgm:spPr/>
    </dgm:pt>
    <dgm:pt modelId="{202E89E4-3465-4E2D-BA02-F20E74FD8281}" type="pres">
      <dgm:prSet presAssocID="{EFBBDFE1-5957-43A5-B57C-1710152961A9}" presName="Name19" presStyleLbl="parChTrans1D2" presStyleIdx="2" presStyleCnt="3"/>
      <dgm:spPr/>
    </dgm:pt>
    <dgm:pt modelId="{03FF96A9-0AA6-4A58-B430-C61E37D06135}" type="pres">
      <dgm:prSet presAssocID="{918166B0-71A0-4790-85A0-2DBA2E3AD705}" presName="Name21" presStyleCnt="0"/>
      <dgm:spPr/>
    </dgm:pt>
    <dgm:pt modelId="{E515E0E8-78BB-46C8-8644-C59472BE9DB1}" type="pres">
      <dgm:prSet presAssocID="{918166B0-71A0-4790-85A0-2DBA2E3AD705}" presName="level2Shape" presStyleLbl="node2" presStyleIdx="2" presStyleCnt="3"/>
      <dgm:spPr/>
    </dgm:pt>
    <dgm:pt modelId="{C432DBD2-2EE4-4FB3-AFBC-77727519DB76}" type="pres">
      <dgm:prSet presAssocID="{918166B0-71A0-4790-85A0-2DBA2E3AD705}" presName="hierChild3" presStyleCnt="0"/>
      <dgm:spPr/>
    </dgm:pt>
    <dgm:pt modelId="{2017A401-C747-476B-9830-D4D474B94736}" type="pres">
      <dgm:prSet presAssocID="{DCF011AE-2F84-4026-97D7-13A671557E36}" presName="Name19" presStyleLbl="parChTrans1D3" presStyleIdx="4" presStyleCnt="6"/>
      <dgm:spPr/>
    </dgm:pt>
    <dgm:pt modelId="{56B3D28E-8C13-4A37-AD2A-A02BE0E14F51}" type="pres">
      <dgm:prSet presAssocID="{11C2B7A1-FA3D-4163-B2AF-2931959405F0}" presName="Name21" presStyleCnt="0"/>
      <dgm:spPr/>
    </dgm:pt>
    <dgm:pt modelId="{CD13CC14-C690-44D8-829E-2C2FD0B08948}" type="pres">
      <dgm:prSet presAssocID="{11C2B7A1-FA3D-4163-B2AF-2931959405F0}" presName="level2Shape" presStyleLbl="node3" presStyleIdx="4" presStyleCnt="6"/>
      <dgm:spPr/>
    </dgm:pt>
    <dgm:pt modelId="{BA9C0585-E39F-46C1-8815-C67184958411}" type="pres">
      <dgm:prSet presAssocID="{11C2B7A1-FA3D-4163-B2AF-2931959405F0}" presName="hierChild3" presStyleCnt="0"/>
      <dgm:spPr/>
    </dgm:pt>
    <dgm:pt modelId="{387CD73F-9A72-4C11-8854-C45268E81857}" type="pres">
      <dgm:prSet presAssocID="{98371F5F-F56A-4FBE-875B-E6F35B8775D8}" presName="Name19" presStyleLbl="parChTrans1D3" presStyleIdx="5" presStyleCnt="6"/>
      <dgm:spPr/>
    </dgm:pt>
    <dgm:pt modelId="{811B01D1-6986-447F-A323-FA8B69496DB9}" type="pres">
      <dgm:prSet presAssocID="{199E7FB8-9710-4FDC-A23B-82E50A087E7B}" presName="Name21" presStyleCnt="0"/>
      <dgm:spPr/>
    </dgm:pt>
    <dgm:pt modelId="{FD13E4F2-B085-4F8E-80AF-72C64D37D123}" type="pres">
      <dgm:prSet presAssocID="{199E7FB8-9710-4FDC-A23B-82E50A087E7B}" presName="level2Shape" presStyleLbl="node3" presStyleIdx="5" presStyleCnt="6"/>
      <dgm:spPr/>
    </dgm:pt>
    <dgm:pt modelId="{B41249B5-72B5-47C7-BA22-9791FF8F5ED6}" type="pres">
      <dgm:prSet presAssocID="{199E7FB8-9710-4FDC-A23B-82E50A087E7B}" presName="hierChild3" presStyleCnt="0"/>
      <dgm:spPr/>
    </dgm:pt>
    <dgm:pt modelId="{2FC90EA4-63B1-4588-81F9-D7CFD279A379}" type="pres">
      <dgm:prSet presAssocID="{E9E8E8BC-8655-48B5-A7C8-2A2B73CE02A6}" presName="bgShapesFlow" presStyleCnt="0"/>
      <dgm:spPr/>
    </dgm:pt>
    <dgm:pt modelId="{B54928D1-9C5A-4AF8-9D79-F320AB603113}" type="pres">
      <dgm:prSet presAssocID="{FF0C25E3-5735-4DBC-9CC0-4A81570BE3BE}" presName="rectComp" presStyleCnt="0"/>
      <dgm:spPr/>
    </dgm:pt>
    <dgm:pt modelId="{77934F1E-DAD3-4A5E-9F81-DDE8934F8AE3}" type="pres">
      <dgm:prSet presAssocID="{FF0C25E3-5735-4DBC-9CC0-4A81570BE3BE}" presName="bgRect" presStyleLbl="bgShp" presStyleIdx="0" presStyleCnt="3" custScaleX="93299" custLinFactNeighborX="2284" custLinFactNeighborY="2953"/>
      <dgm:spPr/>
    </dgm:pt>
    <dgm:pt modelId="{ED897510-0524-4E95-8D6A-ABF441B5241D}" type="pres">
      <dgm:prSet presAssocID="{FF0C25E3-5735-4DBC-9CC0-4A81570BE3BE}" presName="bgRectTx" presStyleLbl="bgShp" presStyleIdx="0" presStyleCnt="3">
        <dgm:presLayoutVars>
          <dgm:bulletEnabled val="1"/>
        </dgm:presLayoutVars>
      </dgm:prSet>
      <dgm:spPr/>
    </dgm:pt>
    <dgm:pt modelId="{F2BDDE07-2B42-4A8D-9B34-E995DA5342F9}" type="pres">
      <dgm:prSet presAssocID="{FF0C25E3-5735-4DBC-9CC0-4A81570BE3BE}" presName="spComp" presStyleCnt="0"/>
      <dgm:spPr/>
    </dgm:pt>
    <dgm:pt modelId="{3284BF55-EBCF-48F7-AD9B-6DD16538DE58}" type="pres">
      <dgm:prSet presAssocID="{FF0C25E3-5735-4DBC-9CC0-4A81570BE3BE}" presName="vSp" presStyleCnt="0"/>
      <dgm:spPr/>
    </dgm:pt>
    <dgm:pt modelId="{C64E0D45-FEF8-482E-B291-40E94DEAFBB6}" type="pres">
      <dgm:prSet presAssocID="{2D2F7B59-0719-46D1-8370-2598D5EC120E}" presName="rectComp" presStyleCnt="0"/>
      <dgm:spPr/>
    </dgm:pt>
    <dgm:pt modelId="{2E2E10D3-30C0-4172-9B1A-89C550A81FCE}" type="pres">
      <dgm:prSet presAssocID="{2D2F7B59-0719-46D1-8370-2598D5EC120E}" presName="bgRect" presStyleLbl="bgShp" presStyleIdx="1" presStyleCnt="3" custScaleX="93647" custScaleY="98246" custLinFactNeighborX="2355"/>
      <dgm:spPr/>
    </dgm:pt>
    <dgm:pt modelId="{25000C99-2E29-42B2-855A-AB20154A670C}" type="pres">
      <dgm:prSet presAssocID="{2D2F7B59-0719-46D1-8370-2598D5EC120E}" presName="bgRectTx" presStyleLbl="bgShp" presStyleIdx="1" presStyleCnt="3">
        <dgm:presLayoutVars>
          <dgm:bulletEnabled val="1"/>
        </dgm:presLayoutVars>
      </dgm:prSet>
      <dgm:spPr/>
    </dgm:pt>
    <dgm:pt modelId="{EA702DF3-BD3A-414F-BDB5-D189D052AB21}" type="pres">
      <dgm:prSet presAssocID="{2D2F7B59-0719-46D1-8370-2598D5EC120E}" presName="spComp" presStyleCnt="0"/>
      <dgm:spPr/>
    </dgm:pt>
    <dgm:pt modelId="{24D4B02F-9CDA-4CF2-A454-4D010C25C802}" type="pres">
      <dgm:prSet presAssocID="{2D2F7B59-0719-46D1-8370-2598D5EC120E}" presName="vSp" presStyleCnt="0"/>
      <dgm:spPr/>
    </dgm:pt>
    <dgm:pt modelId="{D99848AD-A810-4FAE-9C77-485AC298CF07}" type="pres">
      <dgm:prSet presAssocID="{64E61707-754D-45F5-A847-23211BF44B4E}" presName="rectComp" presStyleCnt="0"/>
      <dgm:spPr/>
    </dgm:pt>
    <dgm:pt modelId="{024939D0-4CE0-408B-8C97-39AE4A253538}" type="pres">
      <dgm:prSet presAssocID="{64E61707-754D-45F5-A847-23211BF44B4E}" presName="bgRect" presStyleLbl="bgShp" presStyleIdx="2" presStyleCnt="3" custScaleX="93564" custLinFactNeighborX="2332"/>
      <dgm:spPr/>
    </dgm:pt>
    <dgm:pt modelId="{91CBD1F3-129E-4F94-8F93-37BF33F7338A}" type="pres">
      <dgm:prSet presAssocID="{64E61707-754D-45F5-A847-23211BF44B4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1E533500-72DD-4B18-B4A1-04BCA5F99AAF}" srcId="{45032492-CE43-4CD0-B683-C119173CF01D}" destId="{918166B0-71A0-4790-85A0-2DBA2E3AD705}" srcOrd="2" destOrd="0" parTransId="{EFBBDFE1-5957-43A5-B57C-1710152961A9}" sibTransId="{91328159-A35A-4F60-898A-603D92E9AB01}"/>
    <dgm:cxn modelId="{F3BF5210-4881-4DE9-B078-8AAC200B65CE}" type="presOf" srcId="{DCF011AE-2F84-4026-97D7-13A671557E36}" destId="{2017A401-C747-476B-9830-D4D474B94736}" srcOrd="0" destOrd="0" presId="urn:microsoft.com/office/officeart/2005/8/layout/hierarchy6"/>
    <dgm:cxn modelId="{BD409D10-DDB6-41F1-AD87-403AC1F8B926}" type="presOf" srcId="{10511C36-74F6-4CAE-94AC-A0A0A9033756}" destId="{3D0732CA-BAC2-41D8-8FFC-19D3811918FB}" srcOrd="0" destOrd="0" presId="urn:microsoft.com/office/officeart/2005/8/layout/hierarchy6"/>
    <dgm:cxn modelId="{7FF7A415-2CF5-4520-AD9E-44DFC5E3A714}" srcId="{E81AA6DD-5333-49A1-857F-95E5B142F065}" destId="{E7922256-EB28-4396-BF99-27C50F9AA34E}" srcOrd="0" destOrd="0" parTransId="{4F4377B3-D686-4C29-BDD8-9B00B272A5AE}" sibTransId="{57A81A01-A350-4F2A-BB0E-6DD1F881D12D}"/>
    <dgm:cxn modelId="{E54DF11E-EF5E-497D-BE83-E6A5D7B19C50}" srcId="{6A91AD33-8400-4FE4-9AC2-58689F37EB58}" destId="{593B67AE-F102-444A-B423-5F8B29CF8363}" srcOrd="0" destOrd="0" parTransId="{F31A4E27-A712-42FA-B8D0-48E21C040FEE}" sibTransId="{7C4E9C63-FD66-42A7-8F2C-FB30BAF73020}"/>
    <dgm:cxn modelId="{484C8630-735D-4FD0-A97F-7832ED8921B6}" srcId="{45032492-CE43-4CD0-B683-C119173CF01D}" destId="{6A91AD33-8400-4FE4-9AC2-58689F37EB58}" srcOrd="1" destOrd="0" parTransId="{87560184-334F-4ABC-9239-5744B0FD0D1E}" sibTransId="{C97F3593-D92E-4924-ADEE-2BF17B5F7B76}"/>
    <dgm:cxn modelId="{C4461232-669F-4DBC-988A-DB06468B9E35}" type="presOf" srcId="{FF0C25E3-5735-4DBC-9CC0-4A81570BE3BE}" destId="{ED897510-0524-4E95-8D6A-ABF441B5241D}" srcOrd="1" destOrd="0" presId="urn:microsoft.com/office/officeart/2005/8/layout/hierarchy6"/>
    <dgm:cxn modelId="{017AF561-9A09-4E12-802B-0C373663563A}" type="presOf" srcId="{E9E8E8BC-8655-48B5-A7C8-2A2B73CE02A6}" destId="{F805356A-7E11-4739-A9F3-AD723ED2848F}" srcOrd="0" destOrd="0" presId="urn:microsoft.com/office/officeart/2005/8/layout/hierarchy6"/>
    <dgm:cxn modelId="{E9270742-7D74-4E9E-A534-3D2D97049D69}" srcId="{918166B0-71A0-4790-85A0-2DBA2E3AD705}" destId="{11C2B7A1-FA3D-4163-B2AF-2931959405F0}" srcOrd="0" destOrd="0" parTransId="{DCF011AE-2F84-4026-97D7-13A671557E36}" sibTransId="{3631FF04-4F13-4C57-857B-8C9185DD1CC2}"/>
    <dgm:cxn modelId="{BF593C45-616D-4FEF-9A3C-5BA77104CEE7}" type="presOf" srcId="{45032492-CE43-4CD0-B683-C119173CF01D}" destId="{427A697D-F929-4AC1-951E-232F7C3C35DE}" srcOrd="0" destOrd="0" presId="urn:microsoft.com/office/officeart/2005/8/layout/hierarchy6"/>
    <dgm:cxn modelId="{7929E969-978C-4A9D-BECE-CCBDE5395774}" type="presOf" srcId="{4F4377B3-D686-4C29-BDD8-9B00B272A5AE}" destId="{035F8D88-4362-4B3D-BCCD-B3E7A0E0FF32}" srcOrd="0" destOrd="0" presId="urn:microsoft.com/office/officeart/2005/8/layout/hierarchy6"/>
    <dgm:cxn modelId="{0F73C34A-7B26-4A37-B543-8174D1335B8E}" type="presOf" srcId="{6BEF2E4D-7801-490F-AE2A-440BB1589F34}" destId="{854D9A4D-DF5D-4588-B4FE-EC255AF8BF52}" srcOrd="0" destOrd="0" presId="urn:microsoft.com/office/officeart/2005/8/layout/hierarchy6"/>
    <dgm:cxn modelId="{D634BD6E-9AA4-4DD8-B3EC-B440AF439A5E}" srcId="{6A91AD33-8400-4FE4-9AC2-58689F37EB58}" destId="{6BEF2E4D-7801-490F-AE2A-440BB1589F34}" srcOrd="1" destOrd="0" parTransId="{C256D08C-D307-47BC-8D0B-85188A2C7D97}" sibTransId="{CC4B842E-BFC1-4253-8F39-273752FB8BDC}"/>
    <dgm:cxn modelId="{F5769D52-2979-4F77-A61D-5B0FF8C6B41B}" type="presOf" srcId="{918166B0-71A0-4790-85A0-2DBA2E3AD705}" destId="{E515E0E8-78BB-46C8-8644-C59472BE9DB1}" srcOrd="0" destOrd="0" presId="urn:microsoft.com/office/officeart/2005/8/layout/hierarchy6"/>
    <dgm:cxn modelId="{CB9ACB77-D762-4622-B1D8-3BCBCCAD7524}" type="presOf" srcId="{64E61707-754D-45F5-A847-23211BF44B4E}" destId="{024939D0-4CE0-408B-8C97-39AE4A253538}" srcOrd="0" destOrd="0" presId="urn:microsoft.com/office/officeart/2005/8/layout/hierarchy6"/>
    <dgm:cxn modelId="{46249779-5E40-4DC5-93B6-A8A4AE84D473}" type="presOf" srcId="{A0E131DD-4054-44DE-833D-BA23CDF613C4}" destId="{2014D944-0A91-48A7-ADD2-7E97788A764F}" srcOrd="0" destOrd="0" presId="urn:microsoft.com/office/officeart/2005/8/layout/hierarchy6"/>
    <dgm:cxn modelId="{FF381791-58C0-42AC-A6FC-C4610A00CBBD}" srcId="{E9E8E8BC-8655-48B5-A7C8-2A2B73CE02A6}" destId="{FF0C25E3-5735-4DBC-9CC0-4A81570BE3BE}" srcOrd="1" destOrd="0" parTransId="{5ED030F3-9269-484E-8EDE-E2D5AA4D152E}" sibTransId="{2724B09F-3A6D-4F29-8677-1B9FE83DA496}"/>
    <dgm:cxn modelId="{075DCB97-0A2A-429E-B039-AA2D93E14B89}" type="presOf" srcId="{FF0C25E3-5735-4DBC-9CC0-4A81570BE3BE}" destId="{77934F1E-DAD3-4A5E-9F81-DDE8934F8AE3}" srcOrd="0" destOrd="0" presId="urn:microsoft.com/office/officeart/2005/8/layout/hierarchy6"/>
    <dgm:cxn modelId="{6A986798-C17F-4269-96C6-A387A4CAD0CF}" type="presOf" srcId="{199E7FB8-9710-4FDC-A23B-82E50A087E7B}" destId="{FD13E4F2-B085-4F8E-80AF-72C64D37D123}" srcOrd="0" destOrd="0" presId="urn:microsoft.com/office/officeart/2005/8/layout/hierarchy6"/>
    <dgm:cxn modelId="{9790CF9A-F627-4A03-A50E-77AA69098EAF}" type="presOf" srcId="{F31A4E27-A712-42FA-B8D0-48E21C040FEE}" destId="{D24319A6-D5DC-42CA-95FE-EF0AE2A844F6}" srcOrd="0" destOrd="0" presId="urn:microsoft.com/office/officeart/2005/8/layout/hierarchy6"/>
    <dgm:cxn modelId="{1B4A999D-CA75-4F3F-9F40-7E98CAB4EDBB}" srcId="{E9E8E8BC-8655-48B5-A7C8-2A2B73CE02A6}" destId="{45032492-CE43-4CD0-B683-C119173CF01D}" srcOrd="0" destOrd="0" parTransId="{43B85AAD-F217-4A90-9D54-2F1C6C5CB337}" sibTransId="{963204D2-A0C8-4AC7-B462-A1C4D877A7AE}"/>
    <dgm:cxn modelId="{4764D7A0-6B82-4D25-96AF-1183D8E9E6F8}" type="presOf" srcId="{E81AA6DD-5333-49A1-857F-95E5B142F065}" destId="{245CFF53-4B00-4FED-9DA4-94DCF137642E}" srcOrd="0" destOrd="0" presId="urn:microsoft.com/office/officeart/2005/8/layout/hierarchy6"/>
    <dgm:cxn modelId="{6F4109B2-989A-4D55-ACA6-54A423F9F907}" srcId="{45032492-CE43-4CD0-B683-C119173CF01D}" destId="{E81AA6DD-5333-49A1-857F-95E5B142F065}" srcOrd="0" destOrd="0" parTransId="{46F02FD5-AAE0-4C57-9737-0A1729D151AE}" sibTransId="{49304BE1-E968-4A29-9A86-70FFF815D2C1}"/>
    <dgm:cxn modelId="{8E4797B3-4F12-4E60-B974-68B721B2850F}" type="presOf" srcId="{2D2F7B59-0719-46D1-8370-2598D5EC120E}" destId="{2E2E10D3-30C0-4172-9B1A-89C550A81FCE}" srcOrd="0" destOrd="0" presId="urn:microsoft.com/office/officeart/2005/8/layout/hierarchy6"/>
    <dgm:cxn modelId="{F5AD5DC0-F23A-468B-8A44-6899B0179FB6}" type="presOf" srcId="{593B67AE-F102-444A-B423-5F8B29CF8363}" destId="{A9CF726C-2029-42A6-AFB7-4CF2E7FD6F0D}" srcOrd="0" destOrd="0" presId="urn:microsoft.com/office/officeart/2005/8/layout/hierarchy6"/>
    <dgm:cxn modelId="{DD2D06C7-8141-4AE1-A32C-10FEF2CE3420}" type="presOf" srcId="{EFBBDFE1-5957-43A5-B57C-1710152961A9}" destId="{202E89E4-3465-4E2D-BA02-F20E74FD8281}" srcOrd="0" destOrd="0" presId="urn:microsoft.com/office/officeart/2005/8/layout/hierarchy6"/>
    <dgm:cxn modelId="{517B26CF-02E3-4DA1-90FE-91512FFBBB76}" type="presOf" srcId="{98371F5F-F56A-4FBE-875B-E6F35B8775D8}" destId="{387CD73F-9A72-4C11-8854-C45268E81857}" srcOrd="0" destOrd="0" presId="urn:microsoft.com/office/officeart/2005/8/layout/hierarchy6"/>
    <dgm:cxn modelId="{E67A56D2-3CEF-4031-BDAD-11249DBAAED7}" type="presOf" srcId="{E7922256-EB28-4396-BF99-27C50F9AA34E}" destId="{96BB363D-2CC3-4532-988C-7A2EA4B8FDBE}" srcOrd="0" destOrd="0" presId="urn:microsoft.com/office/officeart/2005/8/layout/hierarchy6"/>
    <dgm:cxn modelId="{EB7D20D3-2469-45CD-B1C7-B233420A18DC}" type="presOf" srcId="{87560184-334F-4ABC-9239-5744B0FD0D1E}" destId="{116C1DF7-2436-4C96-A687-401C591E1C4C}" srcOrd="0" destOrd="0" presId="urn:microsoft.com/office/officeart/2005/8/layout/hierarchy6"/>
    <dgm:cxn modelId="{493B6BD3-D0DA-40CB-853F-6688D175D5DC}" type="presOf" srcId="{64E61707-754D-45F5-A847-23211BF44B4E}" destId="{91CBD1F3-129E-4F94-8F93-37BF33F7338A}" srcOrd="1" destOrd="0" presId="urn:microsoft.com/office/officeart/2005/8/layout/hierarchy6"/>
    <dgm:cxn modelId="{3BC7A2DA-C151-487E-A7EC-E5A2B8E3FCFA}" srcId="{918166B0-71A0-4790-85A0-2DBA2E3AD705}" destId="{199E7FB8-9710-4FDC-A23B-82E50A087E7B}" srcOrd="1" destOrd="0" parTransId="{98371F5F-F56A-4FBE-875B-E6F35B8775D8}" sibTransId="{CC09B274-8B58-4126-9BD0-DD04C817C9FC}"/>
    <dgm:cxn modelId="{63EF68DD-2449-4E13-B9EB-CFF77B2F8773}" srcId="{E9E8E8BC-8655-48B5-A7C8-2A2B73CE02A6}" destId="{64E61707-754D-45F5-A847-23211BF44B4E}" srcOrd="3" destOrd="0" parTransId="{41D0FF6B-F41F-4B71-BBD4-BBAE20CABCD5}" sibTransId="{F9F58DE9-9F3F-417A-9FE5-7292DEDD8C97}"/>
    <dgm:cxn modelId="{D89C81E6-3608-4821-93C8-EBBD25BF6733}" type="presOf" srcId="{11C2B7A1-FA3D-4163-B2AF-2931959405F0}" destId="{CD13CC14-C690-44D8-829E-2C2FD0B08948}" srcOrd="0" destOrd="0" presId="urn:microsoft.com/office/officeart/2005/8/layout/hierarchy6"/>
    <dgm:cxn modelId="{033BB3E6-79FB-4CF5-8358-B61CE4468E45}" srcId="{E81AA6DD-5333-49A1-857F-95E5B142F065}" destId="{A0E131DD-4054-44DE-833D-BA23CDF613C4}" srcOrd="1" destOrd="0" parTransId="{10511C36-74F6-4CAE-94AC-A0A0A9033756}" sibTransId="{E608121D-F3A6-46FF-8A56-82DA51546698}"/>
    <dgm:cxn modelId="{008058E7-B829-4186-B1BB-907368667E50}" type="presOf" srcId="{C256D08C-D307-47BC-8D0B-85188A2C7D97}" destId="{AA0E190E-F975-47A9-AA09-20D54D8EAC79}" srcOrd="0" destOrd="0" presId="urn:microsoft.com/office/officeart/2005/8/layout/hierarchy6"/>
    <dgm:cxn modelId="{DD05BDF0-0482-4C8A-883F-87768F01FC49}" type="presOf" srcId="{2D2F7B59-0719-46D1-8370-2598D5EC120E}" destId="{25000C99-2E29-42B2-855A-AB20154A670C}" srcOrd="1" destOrd="0" presId="urn:microsoft.com/office/officeart/2005/8/layout/hierarchy6"/>
    <dgm:cxn modelId="{1246D4F2-EDE9-4466-BCE4-23C48B4DC9F1}" type="presOf" srcId="{46F02FD5-AAE0-4C57-9737-0A1729D151AE}" destId="{6CA95B01-5BFE-4E2C-B94B-82F3223DA603}" srcOrd="0" destOrd="0" presId="urn:microsoft.com/office/officeart/2005/8/layout/hierarchy6"/>
    <dgm:cxn modelId="{63A842F8-BE02-4BEE-8EE0-110C1C137E4E}" srcId="{E9E8E8BC-8655-48B5-A7C8-2A2B73CE02A6}" destId="{2D2F7B59-0719-46D1-8370-2598D5EC120E}" srcOrd="2" destOrd="0" parTransId="{EEAE0267-23E1-4CE0-82CF-9B7714AE145E}" sibTransId="{828251A7-1F88-49C2-9DB9-0B36E5523ACA}"/>
    <dgm:cxn modelId="{A9FCE7F9-4169-4D09-88C5-469434C4847B}" type="presOf" srcId="{6A91AD33-8400-4FE4-9AC2-58689F37EB58}" destId="{066E47C1-1FD1-472C-ABEC-D47DB9CF715E}" srcOrd="0" destOrd="0" presId="urn:microsoft.com/office/officeart/2005/8/layout/hierarchy6"/>
    <dgm:cxn modelId="{B3322CE6-E5FC-49DA-A7B9-3D61019A2ACF}" type="presParOf" srcId="{F805356A-7E11-4739-A9F3-AD723ED2848F}" destId="{2440F3B5-B33C-421A-81C2-3134B113317B}" srcOrd="0" destOrd="0" presId="urn:microsoft.com/office/officeart/2005/8/layout/hierarchy6"/>
    <dgm:cxn modelId="{9B33F364-E1B3-4C5A-B4D3-62DE2D37313F}" type="presParOf" srcId="{2440F3B5-B33C-421A-81C2-3134B113317B}" destId="{AEC609C0-8A0F-40A2-9F40-BBF7CCEB5E17}" srcOrd="0" destOrd="0" presId="urn:microsoft.com/office/officeart/2005/8/layout/hierarchy6"/>
    <dgm:cxn modelId="{E6299FEC-4E88-4E21-B3C1-651EC87BAB54}" type="presParOf" srcId="{2440F3B5-B33C-421A-81C2-3134B113317B}" destId="{ECD481BE-7FCE-4A8B-BF82-F844D9DBAC7F}" srcOrd="1" destOrd="0" presId="urn:microsoft.com/office/officeart/2005/8/layout/hierarchy6"/>
    <dgm:cxn modelId="{39B14B24-BE81-4D8F-A15C-0DAE6A0B21C4}" type="presParOf" srcId="{ECD481BE-7FCE-4A8B-BF82-F844D9DBAC7F}" destId="{1F0BE781-4258-4F9F-B22A-490C62221F82}" srcOrd="0" destOrd="0" presId="urn:microsoft.com/office/officeart/2005/8/layout/hierarchy6"/>
    <dgm:cxn modelId="{94E56BAE-855A-46CF-8AB8-92DEAC18224D}" type="presParOf" srcId="{1F0BE781-4258-4F9F-B22A-490C62221F82}" destId="{427A697D-F929-4AC1-951E-232F7C3C35DE}" srcOrd="0" destOrd="0" presId="urn:microsoft.com/office/officeart/2005/8/layout/hierarchy6"/>
    <dgm:cxn modelId="{46A980EF-DEAA-44EE-A09F-EEABD4ED8C49}" type="presParOf" srcId="{1F0BE781-4258-4F9F-B22A-490C62221F82}" destId="{3F83B3B7-C75A-4A62-89A7-76F672BB128F}" srcOrd="1" destOrd="0" presId="urn:microsoft.com/office/officeart/2005/8/layout/hierarchy6"/>
    <dgm:cxn modelId="{46A12A3F-B77B-4AED-9839-7AB1948F2B28}" type="presParOf" srcId="{3F83B3B7-C75A-4A62-89A7-76F672BB128F}" destId="{6CA95B01-5BFE-4E2C-B94B-82F3223DA603}" srcOrd="0" destOrd="0" presId="urn:microsoft.com/office/officeart/2005/8/layout/hierarchy6"/>
    <dgm:cxn modelId="{97583CCE-2BC4-4055-94D4-0D5982AC2D92}" type="presParOf" srcId="{3F83B3B7-C75A-4A62-89A7-76F672BB128F}" destId="{F4968A0D-6941-4EEE-AEA5-544E5263A663}" srcOrd="1" destOrd="0" presId="urn:microsoft.com/office/officeart/2005/8/layout/hierarchy6"/>
    <dgm:cxn modelId="{DB178C25-0D53-4E79-B022-D742745C78FF}" type="presParOf" srcId="{F4968A0D-6941-4EEE-AEA5-544E5263A663}" destId="{245CFF53-4B00-4FED-9DA4-94DCF137642E}" srcOrd="0" destOrd="0" presId="urn:microsoft.com/office/officeart/2005/8/layout/hierarchy6"/>
    <dgm:cxn modelId="{7ED962AF-2FA9-496B-B62C-CB38A1454CE5}" type="presParOf" srcId="{F4968A0D-6941-4EEE-AEA5-544E5263A663}" destId="{324761DC-30A7-4238-B85C-80F5C0C544CB}" srcOrd="1" destOrd="0" presId="urn:microsoft.com/office/officeart/2005/8/layout/hierarchy6"/>
    <dgm:cxn modelId="{2C7B219D-D008-46E7-A6BD-494150D4ED0C}" type="presParOf" srcId="{324761DC-30A7-4238-B85C-80F5C0C544CB}" destId="{035F8D88-4362-4B3D-BCCD-B3E7A0E0FF32}" srcOrd="0" destOrd="0" presId="urn:microsoft.com/office/officeart/2005/8/layout/hierarchy6"/>
    <dgm:cxn modelId="{3AF908FA-8717-410E-A143-0F38F82B8EC8}" type="presParOf" srcId="{324761DC-30A7-4238-B85C-80F5C0C544CB}" destId="{4A108F16-AC5D-4F82-BDE4-84F73A9AF95A}" srcOrd="1" destOrd="0" presId="urn:microsoft.com/office/officeart/2005/8/layout/hierarchy6"/>
    <dgm:cxn modelId="{974BB2C0-0080-4BA6-B915-F67D38913448}" type="presParOf" srcId="{4A108F16-AC5D-4F82-BDE4-84F73A9AF95A}" destId="{96BB363D-2CC3-4532-988C-7A2EA4B8FDBE}" srcOrd="0" destOrd="0" presId="urn:microsoft.com/office/officeart/2005/8/layout/hierarchy6"/>
    <dgm:cxn modelId="{4BEB176F-9BDA-471A-A9B3-FF9C9E9F0C3F}" type="presParOf" srcId="{4A108F16-AC5D-4F82-BDE4-84F73A9AF95A}" destId="{73D9B7C9-F5FA-4C5A-8B00-8C2C679C8F93}" srcOrd="1" destOrd="0" presId="urn:microsoft.com/office/officeart/2005/8/layout/hierarchy6"/>
    <dgm:cxn modelId="{40565311-3980-48F6-AC0B-682742341E69}" type="presParOf" srcId="{324761DC-30A7-4238-B85C-80F5C0C544CB}" destId="{3D0732CA-BAC2-41D8-8FFC-19D3811918FB}" srcOrd="2" destOrd="0" presId="urn:microsoft.com/office/officeart/2005/8/layout/hierarchy6"/>
    <dgm:cxn modelId="{967E3F81-47A2-44C6-84AE-ED4518291E49}" type="presParOf" srcId="{324761DC-30A7-4238-B85C-80F5C0C544CB}" destId="{C62767CB-D8FC-49D8-BC8D-E1AE334BAE33}" srcOrd="3" destOrd="0" presId="urn:microsoft.com/office/officeart/2005/8/layout/hierarchy6"/>
    <dgm:cxn modelId="{DCF5B319-48D8-4001-BD76-A31BA571C5EC}" type="presParOf" srcId="{C62767CB-D8FC-49D8-BC8D-E1AE334BAE33}" destId="{2014D944-0A91-48A7-ADD2-7E97788A764F}" srcOrd="0" destOrd="0" presId="urn:microsoft.com/office/officeart/2005/8/layout/hierarchy6"/>
    <dgm:cxn modelId="{1ACC02DF-BDE3-4F62-9934-6CF6D6BD2885}" type="presParOf" srcId="{C62767CB-D8FC-49D8-BC8D-E1AE334BAE33}" destId="{C77B17AC-A424-44F2-9315-63C4A56D227E}" srcOrd="1" destOrd="0" presId="urn:microsoft.com/office/officeart/2005/8/layout/hierarchy6"/>
    <dgm:cxn modelId="{11381AF3-77DE-42B0-8EC9-31E817F84E2F}" type="presParOf" srcId="{3F83B3B7-C75A-4A62-89A7-76F672BB128F}" destId="{116C1DF7-2436-4C96-A687-401C591E1C4C}" srcOrd="2" destOrd="0" presId="urn:microsoft.com/office/officeart/2005/8/layout/hierarchy6"/>
    <dgm:cxn modelId="{6A30AEA3-CA04-4391-8E68-9B6AAAE2F5E8}" type="presParOf" srcId="{3F83B3B7-C75A-4A62-89A7-76F672BB128F}" destId="{64A3E7EA-FFCE-43AF-A644-AC11A1399B29}" srcOrd="3" destOrd="0" presId="urn:microsoft.com/office/officeart/2005/8/layout/hierarchy6"/>
    <dgm:cxn modelId="{2BFFC836-A370-4769-815C-0DF56766638B}" type="presParOf" srcId="{64A3E7EA-FFCE-43AF-A644-AC11A1399B29}" destId="{066E47C1-1FD1-472C-ABEC-D47DB9CF715E}" srcOrd="0" destOrd="0" presId="urn:microsoft.com/office/officeart/2005/8/layout/hierarchy6"/>
    <dgm:cxn modelId="{85EC21B8-A701-4CC7-A330-D4F25F1C4A3D}" type="presParOf" srcId="{64A3E7EA-FFCE-43AF-A644-AC11A1399B29}" destId="{3605321A-9E7C-414A-B0C2-A13224F17A77}" srcOrd="1" destOrd="0" presId="urn:microsoft.com/office/officeart/2005/8/layout/hierarchy6"/>
    <dgm:cxn modelId="{D0BFED92-3046-4D62-BC0E-CCAB3A74EBD7}" type="presParOf" srcId="{3605321A-9E7C-414A-B0C2-A13224F17A77}" destId="{D24319A6-D5DC-42CA-95FE-EF0AE2A844F6}" srcOrd="0" destOrd="0" presId="urn:microsoft.com/office/officeart/2005/8/layout/hierarchy6"/>
    <dgm:cxn modelId="{0EF05229-2E8D-47F5-A554-5C506EF44667}" type="presParOf" srcId="{3605321A-9E7C-414A-B0C2-A13224F17A77}" destId="{D3562E74-9E82-4F80-9AAE-097B7812C169}" srcOrd="1" destOrd="0" presId="urn:microsoft.com/office/officeart/2005/8/layout/hierarchy6"/>
    <dgm:cxn modelId="{4220B1F8-9A07-4395-9138-AC3DACA6ACB0}" type="presParOf" srcId="{D3562E74-9E82-4F80-9AAE-097B7812C169}" destId="{A9CF726C-2029-42A6-AFB7-4CF2E7FD6F0D}" srcOrd="0" destOrd="0" presId="urn:microsoft.com/office/officeart/2005/8/layout/hierarchy6"/>
    <dgm:cxn modelId="{4EF8AA42-653D-4328-B401-53E67992FCD4}" type="presParOf" srcId="{D3562E74-9E82-4F80-9AAE-097B7812C169}" destId="{33F26638-DEDC-4DB7-BDC2-DA731F0B39B2}" srcOrd="1" destOrd="0" presId="urn:microsoft.com/office/officeart/2005/8/layout/hierarchy6"/>
    <dgm:cxn modelId="{ADA088D1-32AA-412B-8472-143D65EF1D3C}" type="presParOf" srcId="{3605321A-9E7C-414A-B0C2-A13224F17A77}" destId="{AA0E190E-F975-47A9-AA09-20D54D8EAC79}" srcOrd="2" destOrd="0" presId="urn:microsoft.com/office/officeart/2005/8/layout/hierarchy6"/>
    <dgm:cxn modelId="{BC5AE29E-63F4-41A4-B3EE-DF7F69DA907F}" type="presParOf" srcId="{3605321A-9E7C-414A-B0C2-A13224F17A77}" destId="{35A6430F-B9D8-414B-A549-337745356A1F}" srcOrd="3" destOrd="0" presId="urn:microsoft.com/office/officeart/2005/8/layout/hierarchy6"/>
    <dgm:cxn modelId="{6309C8D2-97EB-4053-9436-77D8338761C6}" type="presParOf" srcId="{35A6430F-B9D8-414B-A549-337745356A1F}" destId="{854D9A4D-DF5D-4588-B4FE-EC255AF8BF52}" srcOrd="0" destOrd="0" presId="urn:microsoft.com/office/officeart/2005/8/layout/hierarchy6"/>
    <dgm:cxn modelId="{92F27D3E-FCDD-4369-82B9-0D741D6633E4}" type="presParOf" srcId="{35A6430F-B9D8-414B-A549-337745356A1F}" destId="{4C82893B-BE72-4590-9095-891EE7E47C95}" srcOrd="1" destOrd="0" presId="urn:microsoft.com/office/officeart/2005/8/layout/hierarchy6"/>
    <dgm:cxn modelId="{513DE860-171C-4FCB-B7A8-067D18BADC30}" type="presParOf" srcId="{3F83B3B7-C75A-4A62-89A7-76F672BB128F}" destId="{202E89E4-3465-4E2D-BA02-F20E74FD8281}" srcOrd="4" destOrd="0" presId="urn:microsoft.com/office/officeart/2005/8/layout/hierarchy6"/>
    <dgm:cxn modelId="{C4BFD52D-DF45-4AE5-BDDF-E43A07B5440B}" type="presParOf" srcId="{3F83B3B7-C75A-4A62-89A7-76F672BB128F}" destId="{03FF96A9-0AA6-4A58-B430-C61E37D06135}" srcOrd="5" destOrd="0" presId="urn:microsoft.com/office/officeart/2005/8/layout/hierarchy6"/>
    <dgm:cxn modelId="{D76E31C5-09EB-4464-9738-C898397685D1}" type="presParOf" srcId="{03FF96A9-0AA6-4A58-B430-C61E37D06135}" destId="{E515E0E8-78BB-46C8-8644-C59472BE9DB1}" srcOrd="0" destOrd="0" presId="urn:microsoft.com/office/officeart/2005/8/layout/hierarchy6"/>
    <dgm:cxn modelId="{28763C56-DB17-4AFF-A751-4C5D959C41EA}" type="presParOf" srcId="{03FF96A9-0AA6-4A58-B430-C61E37D06135}" destId="{C432DBD2-2EE4-4FB3-AFBC-77727519DB76}" srcOrd="1" destOrd="0" presId="urn:microsoft.com/office/officeart/2005/8/layout/hierarchy6"/>
    <dgm:cxn modelId="{1241B246-7D6F-4AE3-9F80-2845FCADD85C}" type="presParOf" srcId="{C432DBD2-2EE4-4FB3-AFBC-77727519DB76}" destId="{2017A401-C747-476B-9830-D4D474B94736}" srcOrd="0" destOrd="0" presId="urn:microsoft.com/office/officeart/2005/8/layout/hierarchy6"/>
    <dgm:cxn modelId="{A4445EC5-86DC-4DA0-9E22-DF0BF9F86F72}" type="presParOf" srcId="{C432DBD2-2EE4-4FB3-AFBC-77727519DB76}" destId="{56B3D28E-8C13-4A37-AD2A-A02BE0E14F51}" srcOrd="1" destOrd="0" presId="urn:microsoft.com/office/officeart/2005/8/layout/hierarchy6"/>
    <dgm:cxn modelId="{C30A9857-EC87-480F-9251-7184978A9BB4}" type="presParOf" srcId="{56B3D28E-8C13-4A37-AD2A-A02BE0E14F51}" destId="{CD13CC14-C690-44D8-829E-2C2FD0B08948}" srcOrd="0" destOrd="0" presId="urn:microsoft.com/office/officeart/2005/8/layout/hierarchy6"/>
    <dgm:cxn modelId="{E59205EB-61E8-471A-93CC-795122AA58FE}" type="presParOf" srcId="{56B3D28E-8C13-4A37-AD2A-A02BE0E14F51}" destId="{BA9C0585-E39F-46C1-8815-C67184958411}" srcOrd="1" destOrd="0" presId="urn:microsoft.com/office/officeart/2005/8/layout/hierarchy6"/>
    <dgm:cxn modelId="{42AC8085-34D9-4C6B-8F50-0274147EDD14}" type="presParOf" srcId="{C432DBD2-2EE4-4FB3-AFBC-77727519DB76}" destId="{387CD73F-9A72-4C11-8854-C45268E81857}" srcOrd="2" destOrd="0" presId="urn:microsoft.com/office/officeart/2005/8/layout/hierarchy6"/>
    <dgm:cxn modelId="{E20FA53D-FBCC-4317-B7AC-985C352F9496}" type="presParOf" srcId="{C432DBD2-2EE4-4FB3-AFBC-77727519DB76}" destId="{811B01D1-6986-447F-A323-FA8B69496DB9}" srcOrd="3" destOrd="0" presId="urn:microsoft.com/office/officeart/2005/8/layout/hierarchy6"/>
    <dgm:cxn modelId="{91E1EB6E-3A6F-4FEF-9C5A-5220C3FC4EB4}" type="presParOf" srcId="{811B01D1-6986-447F-A323-FA8B69496DB9}" destId="{FD13E4F2-B085-4F8E-80AF-72C64D37D123}" srcOrd="0" destOrd="0" presId="urn:microsoft.com/office/officeart/2005/8/layout/hierarchy6"/>
    <dgm:cxn modelId="{D3F2A720-3211-48B1-97C7-050B7BDBBEEA}" type="presParOf" srcId="{811B01D1-6986-447F-A323-FA8B69496DB9}" destId="{B41249B5-72B5-47C7-BA22-9791FF8F5ED6}" srcOrd="1" destOrd="0" presId="urn:microsoft.com/office/officeart/2005/8/layout/hierarchy6"/>
    <dgm:cxn modelId="{6242121C-0FC6-47BC-847E-4C63E985326D}" type="presParOf" srcId="{F805356A-7E11-4739-A9F3-AD723ED2848F}" destId="{2FC90EA4-63B1-4588-81F9-D7CFD279A379}" srcOrd="1" destOrd="0" presId="urn:microsoft.com/office/officeart/2005/8/layout/hierarchy6"/>
    <dgm:cxn modelId="{9D7EC1F1-BA5E-4817-AB05-C2041B8F450B}" type="presParOf" srcId="{2FC90EA4-63B1-4588-81F9-D7CFD279A379}" destId="{B54928D1-9C5A-4AF8-9D79-F320AB603113}" srcOrd="0" destOrd="0" presId="urn:microsoft.com/office/officeart/2005/8/layout/hierarchy6"/>
    <dgm:cxn modelId="{E15B211D-CE11-4F00-BB3A-EDBFBBB6742B}" type="presParOf" srcId="{B54928D1-9C5A-4AF8-9D79-F320AB603113}" destId="{77934F1E-DAD3-4A5E-9F81-DDE8934F8AE3}" srcOrd="0" destOrd="0" presId="urn:microsoft.com/office/officeart/2005/8/layout/hierarchy6"/>
    <dgm:cxn modelId="{6C3C8243-EEC8-4CD2-BE7F-CF3F9D2AF7D9}" type="presParOf" srcId="{B54928D1-9C5A-4AF8-9D79-F320AB603113}" destId="{ED897510-0524-4E95-8D6A-ABF441B5241D}" srcOrd="1" destOrd="0" presId="urn:microsoft.com/office/officeart/2005/8/layout/hierarchy6"/>
    <dgm:cxn modelId="{6139B438-4E71-43E5-8169-A380083E51D1}" type="presParOf" srcId="{2FC90EA4-63B1-4588-81F9-D7CFD279A379}" destId="{F2BDDE07-2B42-4A8D-9B34-E995DA5342F9}" srcOrd="1" destOrd="0" presId="urn:microsoft.com/office/officeart/2005/8/layout/hierarchy6"/>
    <dgm:cxn modelId="{9A6444D3-FA8D-403B-B966-ECC8B4400D66}" type="presParOf" srcId="{F2BDDE07-2B42-4A8D-9B34-E995DA5342F9}" destId="{3284BF55-EBCF-48F7-AD9B-6DD16538DE58}" srcOrd="0" destOrd="0" presId="urn:microsoft.com/office/officeart/2005/8/layout/hierarchy6"/>
    <dgm:cxn modelId="{D376EA7B-30A6-41E9-A10E-82AFF7132EBC}" type="presParOf" srcId="{2FC90EA4-63B1-4588-81F9-D7CFD279A379}" destId="{C64E0D45-FEF8-482E-B291-40E94DEAFBB6}" srcOrd="2" destOrd="0" presId="urn:microsoft.com/office/officeart/2005/8/layout/hierarchy6"/>
    <dgm:cxn modelId="{4E0D27A2-09B6-4966-BB7D-7E7F93535D9A}" type="presParOf" srcId="{C64E0D45-FEF8-482E-B291-40E94DEAFBB6}" destId="{2E2E10D3-30C0-4172-9B1A-89C550A81FCE}" srcOrd="0" destOrd="0" presId="urn:microsoft.com/office/officeart/2005/8/layout/hierarchy6"/>
    <dgm:cxn modelId="{39C2DE6F-A063-49DA-8431-34B7AD6D0D59}" type="presParOf" srcId="{C64E0D45-FEF8-482E-B291-40E94DEAFBB6}" destId="{25000C99-2E29-42B2-855A-AB20154A670C}" srcOrd="1" destOrd="0" presId="urn:microsoft.com/office/officeart/2005/8/layout/hierarchy6"/>
    <dgm:cxn modelId="{A55C2F58-A483-43C0-917C-2A300A9346D4}" type="presParOf" srcId="{2FC90EA4-63B1-4588-81F9-D7CFD279A379}" destId="{EA702DF3-BD3A-414F-BDB5-D189D052AB21}" srcOrd="3" destOrd="0" presId="urn:microsoft.com/office/officeart/2005/8/layout/hierarchy6"/>
    <dgm:cxn modelId="{2BFAE36C-6FAC-4A72-8935-392F5D2B417B}" type="presParOf" srcId="{EA702DF3-BD3A-414F-BDB5-D189D052AB21}" destId="{24D4B02F-9CDA-4CF2-A454-4D010C25C802}" srcOrd="0" destOrd="0" presId="urn:microsoft.com/office/officeart/2005/8/layout/hierarchy6"/>
    <dgm:cxn modelId="{90ECFBDD-E2A5-45C2-B688-82301E69F39D}" type="presParOf" srcId="{2FC90EA4-63B1-4588-81F9-D7CFD279A379}" destId="{D99848AD-A810-4FAE-9C77-485AC298CF07}" srcOrd="4" destOrd="0" presId="urn:microsoft.com/office/officeart/2005/8/layout/hierarchy6"/>
    <dgm:cxn modelId="{44471252-2936-4C99-B520-BD525E3173CE}" type="presParOf" srcId="{D99848AD-A810-4FAE-9C77-485AC298CF07}" destId="{024939D0-4CE0-408B-8C97-39AE4A253538}" srcOrd="0" destOrd="0" presId="urn:microsoft.com/office/officeart/2005/8/layout/hierarchy6"/>
    <dgm:cxn modelId="{4DB0391F-3B65-4005-9616-8D93F0DBF42D}" type="presParOf" srcId="{D99848AD-A810-4FAE-9C77-485AC298CF07}" destId="{91CBD1F3-129E-4F94-8F93-37BF33F7338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8513-4390-4693-91A1-F463522358D3}">
      <dsp:nvSpPr>
        <dsp:cNvPr id="0" name=""/>
        <dsp:cNvSpPr/>
      </dsp:nvSpPr>
      <dsp:spPr>
        <a:xfrm>
          <a:off x="2658005" y="327543"/>
          <a:ext cx="1527701" cy="450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62"/>
              </a:lnTo>
              <a:lnTo>
                <a:pt x="1527701" y="223462"/>
              </a:lnTo>
              <a:lnTo>
                <a:pt x="1527701" y="450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F42DD-A423-4301-BDF2-6DA02BF59DE9}">
      <dsp:nvSpPr>
        <dsp:cNvPr id="0" name=""/>
        <dsp:cNvSpPr/>
      </dsp:nvSpPr>
      <dsp:spPr>
        <a:xfrm>
          <a:off x="2709458" y="918523"/>
          <a:ext cx="1199563" cy="639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468"/>
              </a:lnTo>
              <a:lnTo>
                <a:pt x="1199563" y="412468"/>
              </a:lnTo>
              <a:lnTo>
                <a:pt x="1199563" y="639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5D75-B270-4B64-883A-86EEFA2C48EC}">
      <dsp:nvSpPr>
        <dsp:cNvPr id="0" name=""/>
        <dsp:cNvSpPr/>
      </dsp:nvSpPr>
      <dsp:spPr>
        <a:xfrm>
          <a:off x="2221198" y="2043005"/>
          <a:ext cx="91440" cy="10516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1635"/>
              </a:lnTo>
              <a:lnTo>
                <a:pt x="110562" y="10516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F09EC-8EEF-4097-ACA2-895766136502}">
      <dsp:nvSpPr>
        <dsp:cNvPr id="0" name=""/>
        <dsp:cNvSpPr/>
      </dsp:nvSpPr>
      <dsp:spPr>
        <a:xfrm>
          <a:off x="2221198" y="2043005"/>
          <a:ext cx="91440" cy="1418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8633"/>
              </a:lnTo>
              <a:lnTo>
                <a:pt x="110583" y="14186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23B0B-28A6-4060-8322-7FFAEB79CFAE}">
      <dsp:nvSpPr>
        <dsp:cNvPr id="0" name=""/>
        <dsp:cNvSpPr/>
      </dsp:nvSpPr>
      <dsp:spPr>
        <a:xfrm>
          <a:off x="2221198" y="2043005"/>
          <a:ext cx="91440" cy="691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138"/>
              </a:lnTo>
              <a:lnTo>
                <a:pt x="110583" y="6911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398A-774E-49A7-9B08-5D0CFBF8A35D}">
      <dsp:nvSpPr>
        <dsp:cNvPr id="0" name=""/>
        <dsp:cNvSpPr/>
      </dsp:nvSpPr>
      <dsp:spPr>
        <a:xfrm>
          <a:off x="2660969" y="918523"/>
          <a:ext cx="91440" cy="637267"/>
        </a:xfrm>
        <a:custGeom>
          <a:avLst/>
          <a:gdLst/>
          <a:ahLst/>
          <a:cxnLst/>
          <a:rect l="0" t="0" r="0" b="0"/>
          <a:pathLst>
            <a:path>
              <a:moveTo>
                <a:pt x="48489" y="0"/>
              </a:moveTo>
              <a:lnTo>
                <a:pt x="48489" y="410077"/>
              </a:lnTo>
              <a:lnTo>
                <a:pt x="45720" y="410077"/>
              </a:lnTo>
              <a:lnTo>
                <a:pt x="45720" y="6372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E6A08-9EFE-4914-AA7B-EE9932A849BD}">
      <dsp:nvSpPr>
        <dsp:cNvPr id="0" name=""/>
        <dsp:cNvSpPr/>
      </dsp:nvSpPr>
      <dsp:spPr>
        <a:xfrm>
          <a:off x="1409932" y="918523"/>
          <a:ext cx="1299526" cy="639658"/>
        </a:xfrm>
        <a:custGeom>
          <a:avLst/>
          <a:gdLst/>
          <a:ahLst/>
          <a:cxnLst/>
          <a:rect l="0" t="0" r="0" b="0"/>
          <a:pathLst>
            <a:path>
              <a:moveTo>
                <a:pt x="1299526" y="0"/>
              </a:moveTo>
              <a:lnTo>
                <a:pt x="1299526" y="412468"/>
              </a:lnTo>
              <a:lnTo>
                <a:pt x="0" y="412468"/>
              </a:lnTo>
              <a:lnTo>
                <a:pt x="0" y="6396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D3F6E-ED18-4880-BE68-AA5E98562DEB}">
      <dsp:nvSpPr>
        <dsp:cNvPr id="0" name=""/>
        <dsp:cNvSpPr/>
      </dsp:nvSpPr>
      <dsp:spPr>
        <a:xfrm>
          <a:off x="2612285" y="327543"/>
          <a:ext cx="91440" cy="173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97173" y="0"/>
              </a:lnTo>
              <a:lnTo>
                <a:pt x="97173" y="173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30AD1-B257-47CC-B44D-CDB5D66ADFE6}">
      <dsp:nvSpPr>
        <dsp:cNvPr id="0" name=""/>
        <dsp:cNvSpPr/>
      </dsp:nvSpPr>
      <dsp:spPr>
        <a:xfrm>
          <a:off x="1052345" y="327543"/>
          <a:ext cx="1605659" cy="441197"/>
        </a:xfrm>
        <a:custGeom>
          <a:avLst/>
          <a:gdLst/>
          <a:ahLst/>
          <a:cxnLst/>
          <a:rect l="0" t="0" r="0" b="0"/>
          <a:pathLst>
            <a:path>
              <a:moveTo>
                <a:pt x="1605659" y="0"/>
              </a:moveTo>
              <a:lnTo>
                <a:pt x="1605659" y="214007"/>
              </a:lnTo>
              <a:lnTo>
                <a:pt x="0" y="214007"/>
              </a:lnTo>
              <a:lnTo>
                <a:pt x="0" y="441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B149E-67A6-4292-87FE-11E843194FB7}">
      <dsp:nvSpPr>
        <dsp:cNvPr id="0" name=""/>
        <dsp:cNvSpPr/>
      </dsp:nvSpPr>
      <dsp:spPr>
        <a:xfrm>
          <a:off x="1278475" y="0"/>
          <a:ext cx="2759059" cy="3275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CEO</a:t>
          </a:r>
        </a:p>
      </dsp:txBody>
      <dsp:txXfrm>
        <a:off x="1278475" y="0"/>
        <a:ext cx="2759059" cy="327543"/>
      </dsp:txXfrm>
    </dsp:sp>
    <dsp:sp modelId="{6C4B987A-60AA-4E5B-AFE8-A0627CD1E40F}">
      <dsp:nvSpPr>
        <dsp:cNvPr id="0" name=""/>
        <dsp:cNvSpPr/>
      </dsp:nvSpPr>
      <dsp:spPr>
        <a:xfrm>
          <a:off x="624449" y="768740"/>
          <a:ext cx="855792" cy="30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Business Controller</a:t>
          </a:r>
        </a:p>
      </dsp:txBody>
      <dsp:txXfrm>
        <a:off x="624449" y="768740"/>
        <a:ext cx="855792" cy="307528"/>
      </dsp:txXfrm>
    </dsp:sp>
    <dsp:sp modelId="{FD38A86A-DE92-439D-8588-31FD2F12C623}">
      <dsp:nvSpPr>
        <dsp:cNvPr id="0" name=""/>
        <dsp:cNvSpPr/>
      </dsp:nvSpPr>
      <dsp:spPr>
        <a:xfrm>
          <a:off x="1986075" y="500937"/>
          <a:ext cx="1446767" cy="417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 err="1"/>
            <a:t>Facility</a:t>
          </a:r>
          <a:r>
            <a:rPr lang="nb-NO" sz="1200" kern="1200" dirty="0"/>
            <a:t> Management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 err="1"/>
            <a:t>Director</a:t>
          </a:r>
          <a:endParaRPr lang="nb-NO" sz="1200" kern="1200" dirty="0"/>
        </a:p>
      </dsp:txBody>
      <dsp:txXfrm>
        <a:off x="1986075" y="500937"/>
        <a:ext cx="1446767" cy="417585"/>
      </dsp:txXfrm>
    </dsp:sp>
    <dsp:sp modelId="{29394A05-45BB-4C49-85DD-A4C247D0548F}">
      <dsp:nvSpPr>
        <dsp:cNvPr id="0" name=""/>
        <dsp:cNvSpPr/>
      </dsp:nvSpPr>
      <dsp:spPr>
        <a:xfrm>
          <a:off x="860218" y="1558181"/>
          <a:ext cx="1099426" cy="487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Senior </a:t>
          </a:r>
          <a:r>
            <a:rPr lang="nb-NO" sz="1200" kern="1200" dirty="0" err="1"/>
            <a:t>Facility</a:t>
          </a:r>
          <a:r>
            <a:rPr lang="nb-NO" sz="1200" kern="1200" dirty="0"/>
            <a:t> Manager East</a:t>
          </a:r>
        </a:p>
      </dsp:txBody>
      <dsp:txXfrm>
        <a:off x="860218" y="1558181"/>
        <a:ext cx="1099426" cy="487214"/>
      </dsp:txXfrm>
    </dsp:sp>
    <dsp:sp modelId="{A351AB60-437C-4AF8-A513-472A763AA95A}">
      <dsp:nvSpPr>
        <dsp:cNvPr id="0" name=""/>
        <dsp:cNvSpPr/>
      </dsp:nvSpPr>
      <dsp:spPr>
        <a:xfrm>
          <a:off x="2156975" y="1555791"/>
          <a:ext cx="1099426" cy="487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Senior </a:t>
          </a:r>
          <a:r>
            <a:rPr lang="nb-NO" sz="1200" kern="1200" dirty="0" err="1"/>
            <a:t>Faclility</a:t>
          </a:r>
          <a:r>
            <a:rPr lang="nb-NO" sz="1200" kern="1200" dirty="0"/>
            <a:t> Manager Vest</a:t>
          </a:r>
        </a:p>
      </dsp:txBody>
      <dsp:txXfrm>
        <a:off x="2156975" y="1555791"/>
        <a:ext cx="1099426" cy="487214"/>
      </dsp:txXfrm>
    </dsp:sp>
    <dsp:sp modelId="{B0B30C9B-14BA-45F2-979E-C427A5E31D2B}">
      <dsp:nvSpPr>
        <dsp:cNvPr id="0" name=""/>
        <dsp:cNvSpPr/>
      </dsp:nvSpPr>
      <dsp:spPr>
        <a:xfrm>
          <a:off x="2331782" y="2597586"/>
          <a:ext cx="1043364" cy="273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Regional </a:t>
          </a:r>
          <a:r>
            <a:rPr lang="nb-NO" sz="1100" kern="1200" dirty="0" err="1"/>
            <a:t>Admin</a:t>
          </a:r>
          <a:endParaRPr lang="nb-NO" sz="1100" kern="1200" dirty="0"/>
        </a:p>
      </dsp:txBody>
      <dsp:txXfrm>
        <a:off x="2331782" y="2597586"/>
        <a:ext cx="1043364" cy="273114"/>
      </dsp:txXfrm>
    </dsp:sp>
    <dsp:sp modelId="{15BE8DEC-12A9-4283-9AD7-62C0497B3A9C}">
      <dsp:nvSpPr>
        <dsp:cNvPr id="0" name=""/>
        <dsp:cNvSpPr/>
      </dsp:nvSpPr>
      <dsp:spPr>
        <a:xfrm>
          <a:off x="2331782" y="3325081"/>
          <a:ext cx="1043364" cy="273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Service Lead</a:t>
          </a:r>
        </a:p>
      </dsp:txBody>
      <dsp:txXfrm>
        <a:off x="2331782" y="3325081"/>
        <a:ext cx="1043364" cy="273114"/>
      </dsp:txXfrm>
    </dsp:sp>
    <dsp:sp modelId="{F08165DB-5CFB-444E-BD1F-538930DAC3F6}">
      <dsp:nvSpPr>
        <dsp:cNvPr id="0" name=""/>
        <dsp:cNvSpPr/>
      </dsp:nvSpPr>
      <dsp:spPr>
        <a:xfrm>
          <a:off x="2331760" y="2958083"/>
          <a:ext cx="1043364" cy="273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Servide</a:t>
          </a:r>
          <a:r>
            <a:rPr lang="nb-NO" sz="1100" kern="1200" dirty="0"/>
            <a:t> Lead</a:t>
          </a:r>
        </a:p>
      </dsp:txBody>
      <dsp:txXfrm>
        <a:off x="2331760" y="2958083"/>
        <a:ext cx="1043364" cy="273114"/>
      </dsp:txXfrm>
    </dsp:sp>
    <dsp:sp modelId="{64114854-99C6-42C8-8787-123405A49052}">
      <dsp:nvSpPr>
        <dsp:cNvPr id="0" name=""/>
        <dsp:cNvSpPr/>
      </dsp:nvSpPr>
      <dsp:spPr>
        <a:xfrm>
          <a:off x="3359308" y="1558181"/>
          <a:ext cx="1099426" cy="487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Senior </a:t>
          </a:r>
          <a:r>
            <a:rPr lang="nb-NO" sz="1200" kern="1200" dirty="0" err="1"/>
            <a:t>Facility</a:t>
          </a:r>
          <a:r>
            <a:rPr lang="nb-NO" sz="1200" kern="1200" dirty="0"/>
            <a:t> Manager North</a:t>
          </a:r>
        </a:p>
      </dsp:txBody>
      <dsp:txXfrm>
        <a:off x="3359308" y="1558181"/>
        <a:ext cx="1099426" cy="487214"/>
      </dsp:txXfrm>
    </dsp:sp>
    <dsp:sp modelId="{8E360136-3E4C-46DC-879D-51F455222604}">
      <dsp:nvSpPr>
        <dsp:cNvPr id="0" name=""/>
        <dsp:cNvSpPr/>
      </dsp:nvSpPr>
      <dsp:spPr>
        <a:xfrm>
          <a:off x="3757810" y="778195"/>
          <a:ext cx="855792" cy="307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Systems &amp; </a:t>
          </a:r>
          <a:r>
            <a:rPr lang="nb-NO" sz="1200" kern="1200" dirty="0" err="1"/>
            <a:t>Helpdesk</a:t>
          </a:r>
          <a:endParaRPr lang="nb-NO" sz="1200" kern="1200" dirty="0"/>
        </a:p>
      </dsp:txBody>
      <dsp:txXfrm>
        <a:off x="3757810" y="778195"/>
        <a:ext cx="855792" cy="307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E7615-6441-4C00-A092-35B33A5016ED}">
      <dsp:nvSpPr>
        <dsp:cNvPr id="0" name=""/>
        <dsp:cNvSpPr/>
      </dsp:nvSpPr>
      <dsp:spPr>
        <a:xfrm>
          <a:off x="0" y="54607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Technical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 lead</a:t>
          </a:r>
        </a:p>
      </dsp:txBody>
      <dsp:txXfrm>
        <a:off x="24502" y="570577"/>
        <a:ext cx="895155" cy="452926"/>
      </dsp:txXfrm>
    </dsp:sp>
    <dsp:sp modelId="{420A7A3C-54A9-4442-A105-57FE52E0F3A4}">
      <dsp:nvSpPr>
        <dsp:cNvPr id="0" name=""/>
        <dsp:cNvSpPr/>
      </dsp:nvSpPr>
      <dsp:spPr>
        <a:xfrm>
          <a:off x="0" y="107968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Restaurant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1104187"/>
        <a:ext cx="895155" cy="452926"/>
      </dsp:txXfrm>
    </dsp:sp>
    <dsp:sp modelId="{A7821704-149A-49F1-84DE-A2C8636D4B19}">
      <dsp:nvSpPr>
        <dsp:cNvPr id="0" name=""/>
        <dsp:cNvSpPr/>
      </dsp:nvSpPr>
      <dsp:spPr>
        <a:xfrm>
          <a:off x="0" y="161329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Procurement lead</a:t>
          </a:r>
        </a:p>
      </dsp:txBody>
      <dsp:txXfrm>
        <a:off x="24502" y="1637797"/>
        <a:ext cx="895155" cy="452926"/>
      </dsp:txXfrm>
    </dsp:sp>
    <dsp:sp modelId="{880694C1-0FF1-4CA6-B2AD-AB9B34CCF30C}">
      <dsp:nvSpPr>
        <dsp:cNvPr id="0" name=""/>
        <dsp:cNvSpPr/>
      </dsp:nvSpPr>
      <dsp:spPr>
        <a:xfrm>
          <a:off x="0" y="214690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HR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2171407"/>
        <a:ext cx="895155" cy="452926"/>
      </dsp:txXfrm>
    </dsp:sp>
    <dsp:sp modelId="{62D48941-B73C-4A3B-8408-0F9B1F1127BD}">
      <dsp:nvSpPr>
        <dsp:cNvPr id="0" name=""/>
        <dsp:cNvSpPr/>
      </dsp:nvSpPr>
      <dsp:spPr>
        <a:xfrm>
          <a:off x="0" y="268051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Finance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2705017"/>
        <a:ext cx="895155" cy="452926"/>
      </dsp:txXfrm>
    </dsp:sp>
    <dsp:sp modelId="{79B612E9-E8DB-4824-AA98-287AEB96E57B}">
      <dsp:nvSpPr>
        <dsp:cNvPr id="0" name=""/>
        <dsp:cNvSpPr/>
      </dsp:nvSpPr>
      <dsp:spPr>
        <a:xfrm>
          <a:off x="0" y="321412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IT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3238627"/>
        <a:ext cx="895155" cy="452926"/>
      </dsp:txXfrm>
    </dsp:sp>
    <dsp:sp modelId="{90AA1933-2BED-4B61-A042-790611607569}">
      <dsp:nvSpPr>
        <dsp:cNvPr id="0" name=""/>
        <dsp:cNvSpPr/>
      </dsp:nvSpPr>
      <dsp:spPr>
        <a:xfrm>
          <a:off x="0" y="374773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Q-HSE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3772237"/>
        <a:ext cx="895155" cy="452926"/>
      </dsp:txXfrm>
    </dsp:sp>
    <dsp:sp modelId="{96E3DCDB-A9CB-42F6-A5E9-C37DE39E2749}">
      <dsp:nvSpPr>
        <dsp:cNvPr id="0" name=""/>
        <dsp:cNvSpPr/>
      </dsp:nvSpPr>
      <dsp:spPr>
        <a:xfrm>
          <a:off x="0" y="4281345"/>
          <a:ext cx="944159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Sustainability</a:t>
          </a:r>
          <a:endParaRPr lang="nb-NO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Lead</a:t>
          </a:r>
        </a:p>
      </dsp:txBody>
      <dsp:txXfrm>
        <a:off x="24502" y="4305847"/>
        <a:ext cx="895155" cy="452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939D0-4CE0-408B-8C97-39AE4A253538}">
      <dsp:nvSpPr>
        <dsp:cNvPr id="0" name=""/>
        <dsp:cNvSpPr/>
      </dsp:nvSpPr>
      <dsp:spPr>
        <a:xfrm>
          <a:off x="369868" y="1467326"/>
          <a:ext cx="6950863" cy="538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rgbClr val="00498F"/>
              </a:solidFill>
              <a:latin typeface="Aharoni" panose="02010803020104030203" pitchFamily="2" charset="-79"/>
              <a:cs typeface="Aharoni" panose="02010803020104030203" pitchFamily="2" charset="-79"/>
            </a:rPr>
            <a:t>Operativt</a:t>
          </a:r>
        </a:p>
      </dsp:txBody>
      <dsp:txXfrm>
        <a:off x="369868" y="1467326"/>
        <a:ext cx="2085259" cy="538311"/>
      </dsp:txXfrm>
    </dsp:sp>
    <dsp:sp modelId="{2E2E10D3-30C0-4172-9B1A-89C550A81FCE}">
      <dsp:nvSpPr>
        <dsp:cNvPr id="0" name=""/>
        <dsp:cNvSpPr/>
      </dsp:nvSpPr>
      <dsp:spPr>
        <a:xfrm>
          <a:off x="368494" y="848737"/>
          <a:ext cx="6957030" cy="528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>
              <a:solidFill>
                <a:srgbClr val="00498F"/>
              </a:solidFill>
              <a:latin typeface="Aharoni" panose="02010803020104030203" pitchFamily="2" charset="-79"/>
              <a:cs typeface="Aharoni" panose="02010803020104030203" pitchFamily="2" charset="-79"/>
            </a:rPr>
            <a:t>Taktisk</a:t>
          </a:r>
        </a:p>
      </dsp:txBody>
      <dsp:txXfrm>
        <a:off x="368494" y="848737"/>
        <a:ext cx="2087109" cy="528869"/>
      </dsp:txXfrm>
    </dsp:sp>
    <dsp:sp modelId="{77934F1E-DAD3-4A5E-9F81-DDE8934F8AE3}">
      <dsp:nvSpPr>
        <dsp:cNvPr id="0" name=""/>
        <dsp:cNvSpPr/>
      </dsp:nvSpPr>
      <dsp:spPr>
        <a:xfrm>
          <a:off x="376146" y="236603"/>
          <a:ext cx="6931177" cy="538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1" kern="1200" dirty="0">
              <a:solidFill>
                <a:srgbClr val="00498F"/>
              </a:solidFill>
              <a:latin typeface="Aharoni" panose="02010803020104030203" pitchFamily="2" charset="-79"/>
              <a:ea typeface="+mn-ea"/>
              <a:cs typeface="Aharoni" panose="02010803020104030203" pitchFamily="2" charset="-79"/>
            </a:rPr>
            <a:t>Strategisk</a:t>
          </a:r>
        </a:p>
      </dsp:txBody>
      <dsp:txXfrm>
        <a:off x="376146" y="236603"/>
        <a:ext cx="2079353" cy="538311"/>
      </dsp:txXfrm>
    </dsp:sp>
    <dsp:sp modelId="{427A697D-F929-4AC1-951E-232F7C3C35DE}">
      <dsp:nvSpPr>
        <dsp:cNvPr id="0" name=""/>
        <dsp:cNvSpPr/>
      </dsp:nvSpPr>
      <dsp:spPr>
        <a:xfrm>
          <a:off x="4375670" y="265566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Driftsdirektør</a:t>
          </a:r>
        </a:p>
      </dsp:txBody>
      <dsp:txXfrm>
        <a:off x="4388809" y="278705"/>
        <a:ext cx="646611" cy="422315"/>
      </dsp:txXfrm>
    </dsp:sp>
    <dsp:sp modelId="{6CA95B01-5BFE-4E2C-B94B-82F3223DA603}">
      <dsp:nvSpPr>
        <dsp:cNvPr id="0" name=""/>
        <dsp:cNvSpPr/>
      </dsp:nvSpPr>
      <dsp:spPr>
        <a:xfrm>
          <a:off x="2962602" y="714159"/>
          <a:ext cx="1749513" cy="179437"/>
        </a:xfrm>
        <a:custGeom>
          <a:avLst/>
          <a:gdLst/>
          <a:ahLst/>
          <a:cxnLst/>
          <a:rect l="0" t="0" r="0" b="0"/>
          <a:pathLst>
            <a:path>
              <a:moveTo>
                <a:pt x="1749513" y="0"/>
              </a:moveTo>
              <a:lnTo>
                <a:pt x="1749513" y="89718"/>
              </a:lnTo>
              <a:lnTo>
                <a:pt x="0" y="89718"/>
              </a:lnTo>
              <a:lnTo>
                <a:pt x="0" y="179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CFF53-4B00-4FED-9DA4-94DCF137642E}">
      <dsp:nvSpPr>
        <dsp:cNvPr id="0" name=""/>
        <dsp:cNvSpPr/>
      </dsp:nvSpPr>
      <dsp:spPr>
        <a:xfrm>
          <a:off x="2626157" y="893596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FM Region Midt</a:t>
          </a:r>
        </a:p>
      </dsp:txBody>
      <dsp:txXfrm>
        <a:off x="2639296" y="906735"/>
        <a:ext cx="646611" cy="422315"/>
      </dsp:txXfrm>
    </dsp:sp>
    <dsp:sp modelId="{035F8D88-4362-4B3D-BCCD-B3E7A0E0FF32}">
      <dsp:nvSpPr>
        <dsp:cNvPr id="0" name=""/>
        <dsp:cNvSpPr/>
      </dsp:nvSpPr>
      <dsp:spPr>
        <a:xfrm>
          <a:off x="2525223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437378" y="0"/>
              </a:moveTo>
              <a:lnTo>
                <a:pt x="437378" y="89718"/>
              </a:lnTo>
              <a:lnTo>
                <a:pt x="0" y="89718"/>
              </a:lnTo>
              <a:lnTo>
                <a:pt x="0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B363D-2CC3-4532-988C-7A2EA4B8FDBE}">
      <dsp:nvSpPr>
        <dsp:cNvPr id="0" name=""/>
        <dsp:cNvSpPr/>
      </dsp:nvSpPr>
      <dsp:spPr>
        <a:xfrm>
          <a:off x="2188778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Harde Tjenester</a:t>
          </a:r>
        </a:p>
      </dsp:txBody>
      <dsp:txXfrm>
        <a:off x="2201917" y="1534766"/>
        <a:ext cx="646611" cy="422315"/>
      </dsp:txXfrm>
    </dsp:sp>
    <dsp:sp modelId="{3D0732CA-BAC2-41D8-8FFC-19D3811918FB}">
      <dsp:nvSpPr>
        <dsp:cNvPr id="0" name=""/>
        <dsp:cNvSpPr/>
      </dsp:nvSpPr>
      <dsp:spPr>
        <a:xfrm>
          <a:off x="2962602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18"/>
              </a:lnTo>
              <a:lnTo>
                <a:pt x="437378" y="89718"/>
              </a:lnTo>
              <a:lnTo>
                <a:pt x="437378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4D944-0A91-48A7-ADD2-7E97788A764F}">
      <dsp:nvSpPr>
        <dsp:cNvPr id="0" name=""/>
        <dsp:cNvSpPr/>
      </dsp:nvSpPr>
      <dsp:spPr>
        <a:xfrm>
          <a:off x="3063535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Myke Tjenester</a:t>
          </a:r>
        </a:p>
      </dsp:txBody>
      <dsp:txXfrm>
        <a:off x="3076674" y="1534766"/>
        <a:ext cx="646611" cy="422315"/>
      </dsp:txXfrm>
    </dsp:sp>
    <dsp:sp modelId="{116C1DF7-2436-4C96-A687-401C591E1C4C}">
      <dsp:nvSpPr>
        <dsp:cNvPr id="0" name=""/>
        <dsp:cNvSpPr/>
      </dsp:nvSpPr>
      <dsp:spPr>
        <a:xfrm>
          <a:off x="4666395" y="714159"/>
          <a:ext cx="91440" cy="179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E47C1-1FD1-472C-ABEC-D47DB9CF715E}">
      <dsp:nvSpPr>
        <dsp:cNvPr id="0" name=""/>
        <dsp:cNvSpPr/>
      </dsp:nvSpPr>
      <dsp:spPr>
        <a:xfrm>
          <a:off x="4375670" y="893596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FM </a:t>
          </a:r>
          <a:r>
            <a:rPr lang="nb-NO" sz="800" kern="1200" dirty="0" err="1"/>
            <a:t>Rgion</a:t>
          </a:r>
          <a:r>
            <a:rPr lang="nb-NO" sz="800" kern="1200" dirty="0"/>
            <a:t> Øst</a:t>
          </a:r>
        </a:p>
      </dsp:txBody>
      <dsp:txXfrm>
        <a:off x="4388809" y="906735"/>
        <a:ext cx="646611" cy="422315"/>
      </dsp:txXfrm>
    </dsp:sp>
    <dsp:sp modelId="{D24319A6-D5DC-42CA-95FE-EF0AE2A844F6}">
      <dsp:nvSpPr>
        <dsp:cNvPr id="0" name=""/>
        <dsp:cNvSpPr/>
      </dsp:nvSpPr>
      <dsp:spPr>
        <a:xfrm>
          <a:off x="4274737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437378" y="0"/>
              </a:moveTo>
              <a:lnTo>
                <a:pt x="437378" y="89718"/>
              </a:lnTo>
              <a:lnTo>
                <a:pt x="0" y="89718"/>
              </a:lnTo>
              <a:lnTo>
                <a:pt x="0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F726C-2029-42A6-AFB7-4CF2E7FD6F0D}">
      <dsp:nvSpPr>
        <dsp:cNvPr id="0" name=""/>
        <dsp:cNvSpPr/>
      </dsp:nvSpPr>
      <dsp:spPr>
        <a:xfrm>
          <a:off x="3938292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Harde Tjenester</a:t>
          </a:r>
        </a:p>
      </dsp:txBody>
      <dsp:txXfrm>
        <a:off x="3951431" y="1534766"/>
        <a:ext cx="646611" cy="422315"/>
      </dsp:txXfrm>
    </dsp:sp>
    <dsp:sp modelId="{AA0E190E-F975-47A9-AA09-20D54D8EAC79}">
      <dsp:nvSpPr>
        <dsp:cNvPr id="0" name=""/>
        <dsp:cNvSpPr/>
      </dsp:nvSpPr>
      <dsp:spPr>
        <a:xfrm>
          <a:off x="4712115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18"/>
              </a:lnTo>
              <a:lnTo>
                <a:pt x="437378" y="89718"/>
              </a:lnTo>
              <a:lnTo>
                <a:pt x="437378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D9A4D-DF5D-4588-B4FE-EC255AF8BF52}">
      <dsp:nvSpPr>
        <dsp:cNvPr id="0" name=""/>
        <dsp:cNvSpPr/>
      </dsp:nvSpPr>
      <dsp:spPr>
        <a:xfrm>
          <a:off x="4813049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Myke Tjenester</a:t>
          </a:r>
        </a:p>
      </dsp:txBody>
      <dsp:txXfrm>
        <a:off x="4826188" y="1534766"/>
        <a:ext cx="646611" cy="422315"/>
      </dsp:txXfrm>
    </dsp:sp>
    <dsp:sp modelId="{202E89E4-3465-4E2D-BA02-F20E74FD8281}">
      <dsp:nvSpPr>
        <dsp:cNvPr id="0" name=""/>
        <dsp:cNvSpPr/>
      </dsp:nvSpPr>
      <dsp:spPr>
        <a:xfrm>
          <a:off x="4712115" y="714159"/>
          <a:ext cx="1749513" cy="17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18"/>
              </a:lnTo>
              <a:lnTo>
                <a:pt x="1749513" y="89718"/>
              </a:lnTo>
              <a:lnTo>
                <a:pt x="1749513" y="179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5E0E8-78BB-46C8-8644-C59472BE9DB1}">
      <dsp:nvSpPr>
        <dsp:cNvPr id="0" name=""/>
        <dsp:cNvSpPr/>
      </dsp:nvSpPr>
      <dsp:spPr>
        <a:xfrm>
          <a:off x="6125184" y="893596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FM Region Vest</a:t>
          </a:r>
        </a:p>
      </dsp:txBody>
      <dsp:txXfrm>
        <a:off x="6138323" y="906735"/>
        <a:ext cx="646611" cy="422315"/>
      </dsp:txXfrm>
    </dsp:sp>
    <dsp:sp modelId="{2017A401-C747-476B-9830-D4D474B94736}">
      <dsp:nvSpPr>
        <dsp:cNvPr id="0" name=""/>
        <dsp:cNvSpPr/>
      </dsp:nvSpPr>
      <dsp:spPr>
        <a:xfrm>
          <a:off x="6024250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437378" y="0"/>
              </a:moveTo>
              <a:lnTo>
                <a:pt x="437378" y="89718"/>
              </a:lnTo>
              <a:lnTo>
                <a:pt x="0" y="89718"/>
              </a:lnTo>
              <a:lnTo>
                <a:pt x="0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3CC14-C690-44D8-829E-2C2FD0B08948}">
      <dsp:nvSpPr>
        <dsp:cNvPr id="0" name=""/>
        <dsp:cNvSpPr/>
      </dsp:nvSpPr>
      <dsp:spPr>
        <a:xfrm>
          <a:off x="5687805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Harde Tjenester</a:t>
          </a:r>
        </a:p>
      </dsp:txBody>
      <dsp:txXfrm>
        <a:off x="5700944" y="1534766"/>
        <a:ext cx="646611" cy="422315"/>
      </dsp:txXfrm>
    </dsp:sp>
    <dsp:sp modelId="{387CD73F-9A72-4C11-8854-C45268E81857}">
      <dsp:nvSpPr>
        <dsp:cNvPr id="0" name=""/>
        <dsp:cNvSpPr/>
      </dsp:nvSpPr>
      <dsp:spPr>
        <a:xfrm>
          <a:off x="6461629" y="1342190"/>
          <a:ext cx="437378" cy="17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18"/>
              </a:lnTo>
              <a:lnTo>
                <a:pt x="437378" y="89718"/>
              </a:lnTo>
              <a:lnTo>
                <a:pt x="437378" y="179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3E4F2-B085-4F8E-80AF-72C64D37D123}">
      <dsp:nvSpPr>
        <dsp:cNvPr id="0" name=""/>
        <dsp:cNvSpPr/>
      </dsp:nvSpPr>
      <dsp:spPr>
        <a:xfrm>
          <a:off x="6562562" y="1521627"/>
          <a:ext cx="672889" cy="448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 dirty="0"/>
            <a:t>Myke Tjenester</a:t>
          </a:r>
        </a:p>
      </dsp:txBody>
      <dsp:txXfrm>
        <a:off x="6575701" y="1534766"/>
        <a:ext cx="646611" cy="422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9436-B3C3-40FE-8C84-96756540D3F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43CFD-19F1-425F-A316-FA33882817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2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14338" y="657225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Gjennomgang av historien</a:t>
            </a:r>
          </a:p>
          <a:p>
            <a:pPr marL="285750" indent="-285750">
              <a:buFontTx/>
              <a:buChar char="-"/>
            </a:pPr>
            <a:r>
              <a:rPr lang="nb-NO" dirty="0"/>
              <a:t>Gjennomgang av tallene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34184-9499-477E-A044-027C2BB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06F6AB-58FC-4A83-853D-AE3F3B000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09C7AC-6A2B-4D1F-8A0F-542BC772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D4DD63-DC6B-4BED-AE5D-CCED2B4C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7B4A99-CE22-4DB8-9243-4900CAB8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82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F4A51-3AA7-4023-BE13-6EFF622D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AD7C55-B4E7-46C8-98FF-AEF0B6DC1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2BD752-9750-48A4-A7F9-01802F21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78B0B0-B2E5-4842-BBEB-E4DE7ED2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11146E-4DC2-4B07-A5B3-1FD05C76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4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A400599-0995-4FD4-9B52-C9D8AB510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536E9F-8D7E-4004-BFD2-83A4F8D2D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688C31B-AD8D-44AC-82C8-C99038ED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28C7AC-C016-473D-87DD-0DD578AE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5DBE7A-5F01-45DC-AF38-32ECAC4A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78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98D3E-8716-459C-B91B-894C7FE6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B2A8CA-C4C1-4919-B37B-3EFB44E4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A9F863-AEBA-4D6E-B8AA-EA7C39E9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DB9202-BE48-4B38-9256-5C79F0F8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4BBAA0-517B-42C5-8E34-0E6B03D7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32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A90A86-4B55-4FB3-A557-AE0E4238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3AF0F9-AA83-478B-820F-A91894D55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1CDA82-D679-488D-8547-AD086152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23945A-D417-4CEC-AD33-C0A850A3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BDB810-3103-4499-B8C5-22BB4B36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80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2F45EA-B876-4D30-A4B1-CDAE8843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BD31A7-AF63-42FF-B689-08B31C0BB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EABFD8-0AFE-45E6-9316-962B8C90E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85F6135-485D-4745-9A19-6AF3BA03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2FDB99-1682-4491-9CCD-DE7ADD06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C00586-F824-4584-A488-25F92BF2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00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D8F09-BBF4-4305-BF08-216E7188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2FE234-671A-4B58-A14D-73F786FD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657F63-2607-4BC4-B420-3473EB35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2C537E0-5E93-4532-A750-48D8C895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2C4AAA1-9571-4DD9-9CC0-C2C11CB547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145B4D1-F67F-4942-B581-822CBEE3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47D5900-23C4-4727-9170-D99CEA7B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4FEF94-F438-4CF5-A309-E0D47B0E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23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6EBB1B-624A-4BD8-8971-BDBFCA15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29F45F7-3A99-4EDE-9A10-CBBB99CF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B330FF-2638-49F8-A7CE-317B01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8E377B-D5CE-4691-A01E-F9D7E073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63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004DF11-4D25-4794-A67C-BEADDB20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EB109D-631B-413C-9974-3AB9E2DD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064F3F-95C7-4BB3-B901-20681A82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0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B3B99C-5A0D-4915-835A-4A73DD5A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F20731-86FE-4C18-9AB6-54B58053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3D8469-92A6-4156-92CB-C00720B92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C8F3B1E-485F-43C3-8B2D-0195B009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A6F6AE3-59DF-445B-B2BC-1DA13C40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F8E96B-1EC7-4681-A663-28ADB96E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4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84F96-2DB0-4FB7-AF7C-6218ECA6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FFE5E2-B842-4212-8BD7-37330AB87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483F94-75E6-45C4-9FFF-7B9997229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A07365-C48F-4E3B-AC0D-6397DDFE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6B628B-D238-451A-8DC9-52B22861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68388C-5219-4D02-B24E-8A67ECA8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69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5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453464F-B972-4F43-A6FE-208DEF8D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AFAC31-8D68-470D-8066-7D50F058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92D607-C6F5-49AA-A90F-E995B8F24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6FC0-F3B7-4182-A9C1-32C1DD4FDC3E}" type="datetimeFigureOut">
              <a:rPr lang="nb-NO" smtClean="0"/>
              <a:t>29.01.2021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D0A8D7-5FC7-4A59-B1EF-FC31FF1F7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E5C1DB-1948-45C2-8EB3-31EC1680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22FF-B5C8-401C-9FAE-1588A895FA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9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gning&#10;&#10;Automatisk generert beskrivelse">
            <a:extLst>
              <a:ext uri="{FF2B5EF4-FFF2-40B4-BE49-F238E27FC236}">
                <a16:creationId xmlns:a16="http://schemas.microsoft.com/office/drawing/2014/main" id="{33C0117C-1E9E-429D-8A56-43903A42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146047"/>
            <a:ext cx="10905066" cy="4743704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A7EDFB6-0511-4D18-987C-253851BD1F3F}"/>
              </a:ext>
            </a:extLst>
          </p:cNvPr>
          <p:cNvSpPr/>
          <p:nvPr/>
        </p:nvSpPr>
        <p:spPr>
          <a:xfrm>
            <a:off x="71575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EBDC8CD-D321-4587-8ED9-0CD5DA27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1853401" y="819764"/>
            <a:ext cx="9359113" cy="89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nb-NO" dirty="0">
                <a:solidFill>
                  <a:srgbClr val="00148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E7F6B8-B058-4B11-823C-141F2E7AFD73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9DA8807-D8B1-423B-855F-E1C7F131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59ADC1-BB0E-41D3-91F8-F50390294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898027"/>
              </p:ext>
            </p:extLst>
          </p:nvPr>
        </p:nvGraphicFramePr>
        <p:xfrm>
          <a:off x="2383012" y="819764"/>
          <a:ext cx="7428994" cy="222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tel 36">
            <a:extLst>
              <a:ext uri="{FF2B5EF4-FFF2-40B4-BE49-F238E27FC236}">
                <a16:creationId xmlns:a16="http://schemas.microsoft.com/office/drawing/2014/main" id="{E9E61E8E-6057-4233-830A-D38EEAB6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072" y="187717"/>
            <a:ext cx="6651588" cy="762449"/>
          </a:xfrm>
        </p:spPr>
        <p:txBody>
          <a:bodyPr>
            <a:normAutofit/>
          </a:bodyPr>
          <a:lstStyle/>
          <a:p>
            <a:r>
              <a:rPr lang="nb-NO" sz="2200" b="1" dirty="0">
                <a:solidFill>
                  <a:srgbClr val="00498F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Facility Management Modell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401E63B-294E-4B6B-A38B-3C414E1A5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0782" y="3100653"/>
            <a:ext cx="3990436" cy="2347275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96E7D8C5-3205-402A-AFE6-41FC43D25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812" y="3046109"/>
            <a:ext cx="4313407" cy="24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5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82E234C-1CAA-4604-AD29-DD8B3B7A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43" y="1769384"/>
            <a:ext cx="3026664" cy="2315397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23F59A-3C9C-4614-9B94-515F827A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01" y="2192071"/>
            <a:ext cx="482692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Med høyt kvalifisert personell leverer vi best i klassen tjenester. </a:t>
            </a:r>
            <a:r>
              <a:rPr lang="nb-NO" sz="1200" b="1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Til riktig tid og av ypperste </a:t>
            </a: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kvalitet.</a:t>
            </a:r>
          </a:p>
          <a:p>
            <a:pPr marL="0" indent="0">
              <a:buNone/>
            </a:pP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 bruker innovative og informative IT-systemer. Vi setter vår ære i å være fullstendig i kontroll på dine vegne.</a:t>
            </a:r>
          </a:p>
          <a:p>
            <a:pPr marL="0" indent="0">
              <a:buNone/>
            </a:pP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 vil ikke være noen bekymringer å operere i en bygning administrert av Elite Facility Services</a:t>
            </a:r>
          </a:p>
          <a:p>
            <a:pPr marL="0" indent="0">
              <a:buNone/>
            </a:pP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Vår proaktivitet vil komplimentere dine forretningsmål. </a:t>
            </a:r>
          </a:p>
          <a:p>
            <a:pPr marL="0" indent="0">
              <a:buNone/>
            </a:pPr>
            <a:r>
              <a:rPr lang="nb-NO" sz="1200" b="1" dirty="0">
                <a:solidFill>
                  <a:srgbClr val="00498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Sammen er det mulig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FA13DA-BC34-4F2D-BDD5-E553FD236A2A}"/>
              </a:ext>
            </a:extLst>
          </p:cNvPr>
          <p:cNvSpPr/>
          <p:nvPr/>
        </p:nvSpPr>
        <p:spPr>
          <a:xfrm>
            <a:off x="71575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sp>
        <p:nvSpPr>
          <p:cNvPr id="19" name="Tittel 36">
            <a:extLst>
              <a:ext uri="{FF2B5EF4-FFF2-40B4-BE49-F238E27FC236}">
                <a16:creationId xmlns:a16="http://schemas.microsoft.com/office/drawing/2014/main" id="{9D938AE3-8467-4B59-9FE1-29B3815D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835" y="519801"/>
            <a:ext cx="4744255" cy="1325563"/>
          </a:xfrm>
        </p:spPr>
        <p:txBody>
          <a:bodyPr>
            <a:normAutofit/>
          </a:bodyPr>
          <a:lstStyle/>
          <a:p>
            <a:r>
              <a:rPr lang="nb-NO" sz="2200" b="1" dirty="0">
                <a:solidFill>
                  <a:srgbClr val="00498F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Du kan, og du burde stole på oss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CE65666-63E9-466E-8D93-6D6897F07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A618E38-0094-4CC2-8360-9218245D3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2"/>
          <a:stretch/>
        </p:blipFill>
        <p:spPr>
          <a:xfrm>
            <a:off x="1126792" y="224783"/>
            <a:ext cx="9602168" cy="64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2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objekt, klokke, tegning&#10;&#10;Automatisk generert beskrivelse">
            <a:extLst>
              <a:ext uri="{FF2B5EF4-FFF2-40B4-BE49-F238E27FC236}">
                <a16:creationId xmlns:a16="http://schemas.microsoft.com/office/drawing/2014/main" id="{43A5E25F-130F-4AD0-B6CC-020BAAD6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5" y="2325622"/>
            <a:ext cx="8866650" cy="220675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123BB5-7ED7-4A15-9B53-5725D6FAAD03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866301-5EB1-4239-8CB1-D7D7A8381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50157" y="364277"/>
            <a:ext cx="9359113" cy="528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Site Management</a:t>
            </a: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1.</a:t>
            </a: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Operativ Site Manager – din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Concierge</a:t>
            </a: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Overordnede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Vårt fokus er oppdragsgiver og gjesters behov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Vi tar ansvar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Vi kjenner deres behov og løsninger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Proaktivitet og effektivitet i enhver oppgave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Målrettet arbeid for synergier</a:t>
            </a:r>
          </a:p>
          <a:p>
            <a:pPr marL="457200" lvl="2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Operative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Arbeidssted hos dere for tett kontakt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Detaljkunnskap om fysiske og praktisk forhold på lokasjonene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Aktiv koordinering av ressurser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«On </a:t>
            </a:r>
            <a:r>
              <a:rPr lang="nb-NO" sz="12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site</a:t>
            </a: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» ledelse for Elite og deres naturlige kontaktpunkt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Bred støtte ifra Elite Service Partner AS organisasjon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Tx/>
              <a:buChar char="-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pic>
        <p:nvPicPr>
          <p:cNvPr id="1030" name="Picture 6" descr="Veileder om kontroll og overvåking i arbeidslivet | Datatilsynet">
            <a:extLst>
              <a:ext uri="{FF2B5EF4-FFF2-40B4-BE49-F238E27FC236}">
                <a16:creationId xmlns:a16="http://schemas.microsoft.com/office/drawing/2014/main" id="{F015838D-9431-42BA-83A5-0DC44B3E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80" y="3884108"/>
            <a:ext cx="2096140" cy="14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risk samarbeid skal sikre kompetanse i arbeidslivet">
            <a:extLst>
              <a:ext uri="{FF2B5EF4-FFF2-40B4-BE49-F238E27FC236}">
                <a16:creationId xmlns:a16="http://schemas.microsoft.com/office/drawing/2014/main" id="{A1FF39FD-5635-4C49-9050-50972F81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80" y="538844"/>
            <a:ext cx="2096140" cy="13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tvikling av ulike tilknytningsformer i arbeidslivet - Institutt for  samfunnsforskning">
            <a:extLst>
              <a:ext uri="{FF2B5EF4-FFF2-40B4-BE49-F238E27FC236}">
                <a16:creationId xmlns:a16="http://schemas.microsoft.com/office/drawing/2014/main" id="{F3C71BAD-648E-4682-BE83-35017C08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81" y="2186880"/>
            <a:ext cx="2096138" cy="13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2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50158" y="364277"/>
            <a:ext cx="8625756" cy="518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Resepsjonstjeneste</a:t>
            </a:r>
            <a:endParaRPr lang="nb-NO" sz="140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2.Resepsjonen – Virksomhetens hjerte</a:t>
            </a:r>
          </a:p>
          <a:p>
            <a:pPr marL="457200" lvl="2">
              <a:lnSpc>
                <a:spcPct val="115000"/>
              </a:lnSpc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Overordnede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Virksomhetens første kontaktpunkt, alltid ryddig, rent og velkommende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Målrettet imøtekommende – enhver henvendelse er en glede å ta i mot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Tydelig i kommunikasjon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Integrert  i oppdragsgivers organisasjon, rutiner, personer og funksjoner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Trygg og diplomatisk adferd – enhver henvendelse har ett budskap</a:t>
            </a:r>
          </a:p>
          <a:p>
            <a:pPr marL="457200" lvl="2">
              <a:lnSpc>
                <a:spcPct val="115000"/>
              </a:lnSpc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Operative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Detaljorientert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Sikkerhetsansvarlig, adgangskontroll, brannvern, evakuering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Tx/>
              <a:buChar char="-"/>
            </a:pPr>
            <a:endParaRPr lang="nb-NO" sz="140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pic>
        <p:nvPicPr>
          <p:cNvPr id="6" name="Picture 2" descr="Online Accommodation Reception Services Course Australia">
            <a:extLst>
              <a:ext uri="{FF2B5EF4-FFF2-40B4-BE49-F238E27FC236}">
                <a16:creationId xmlns:a16="http://schemas.microsoft.com/office/drawing/2014/main" id="{5F729594-BD8A-4183-95AB-9E7ACCDC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94" y="564110"/>
            <a:ext cx="2096254" cy="14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f-Service Reception Kiosk | Visitor Management System | LamasaTech">
            <a:extLst>
              <a:ext uri="{FF2B5EF4-FFF2-40B4-BE49-F238E27FC236}">
                <a16:creationId xmlns:a16="http://schemas.microsoft.com/office/drawing/2014/main" id="{27FA2172-3DFD-436E-9B7D-F430C8D4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96" y="2052393"/>
            <a:ext cx="1815546" cy="192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ality assessment must be more than a tick-box process | Times Higher  Education (THE)">
            <a:extLst>
              <a:ext uri="{FF2B5EF4-FFF2-40B4-BE49-F238E27FC236}">
                <a16:creationId xmlns:a16="http://schemas.microsoft.com/office/drawing/2014/main" id="{5EFEF9FB-B475-48A1-B96A-02B79578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794" y="4150349"/>
            <a:ext cx="2096254" cy="13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62598" y="219083"/>
            <a:ext cx="9350231" cy="592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Ressursstyring </a:t>
            </a:r>
          </a:p>
          <a:p>
            <a:pPr lvl="0"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3. Styring av ressurser – imøtegåelse av behov</a:t>
            </a: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</a:t>
            </a:r>
          </a:p>
          <a:p>
            <a:pPr marL="457200" lvl="2"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Overordnede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Fleksible arbeidsoppgaver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App bestillingssystem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Dokumenterbare endringer (CCN)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Naturlig del av deres ledelse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Behovstyrte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prosesser som overvåkes og koordineres av Elite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Ansatte reserverer sin kontorplass i bestillingssystem 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Rengjøres etter bruk og klargjøres for ny bruker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Ansatte reserverer møterom i bestillingssystem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Møterom rengjøres etter bruk og klargjøres for ny bruker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Ansatte bestiller møtemat fra kantine i bestillingssystem med leveranse</a:t>
            </a:r>
          </a:p>
          <a:p>
            <a:pPr marL="457200" lvl="2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Operative faktorer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Sanntids visning av plasser/rom i bruk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Sanntids visning av personer tilstede på lokasjonen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Behovsstyr forvaltning av ressurser og koordinering av oppgaver</a:t>
            </a: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2" indent="-285750">
              <a:lnSpc>
                <a:spcPct val="115000"/>
              </a:lnSpc>
              <a:buFontTx/>
              <a:buChar char="-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pic>
        <p:nvPicPr>
          <p:cNvPr id="3074" name="Picture 2" descr="Outline Sketch Drawing Perspective Of A Interior Space Office Stock Photo,  Picture And Royalty Free Image. Image 43268834.">
            <a:extLst>
              <a:ext uri="{FF2B5EF4-FFF2-40B4-BE49-F238E27FC236}">
                <a16:creationId xmlns:a16="http://schemas.microsoft.com/office/drawing/2014/main" id="{4ABA6026-B547-4B15-8DD4-05A2AC60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454" y="3846209"/>
            <a:ext cx="2089460" cy="15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ffice Layout Plan | Office layout plan, Office floor plan, Office plan">
            <a:extLst>
              <a:ext uri="{FF2B5EF4-FFF2-40B4-BE49-F238E27FC236}">
                <a16:creationId xmlns:a16="http://schemas.microsoft.com/office/drawing/2014/main" id="{4E6D3C22-B309-4B0D-AE8B-218B7590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09118"/>
            <a:ext cx="2209202" cy="14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usiness Graph Icon Isolated On White Background. Downside Trend.. Royalty  Free Cliparts, Vectors, And Stock Illustration. Image 94398036.">
            <a:extLst>
              <a:ext uri="{FF2B5EF4-FFF2-40B4-BE49-F238E27FC236}">
                <a16:creationId xmlns:a16="http://schemas.microsoft.com/office/drawing/2014/main" id="{A2519DBF-307C-4C56-8892-2FF6122A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27" y="1974562"/>
            <a:ext cx="2288715" cy="174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05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675512" y="1160697"/>
            <a:ext cx="7265617" cy="5464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4. Service Level Agreement – KPI styring av leveransen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«Enhver leveranse av tjenester er oppdragsgivers opplevelse av tilbyders produkter og den verdi og kvalitet oppdragsgiver opplever når tjenesten leveres».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Vår anbefaling er en tydelig avtale som beskriver de respektive krav til tjenesten, omfanget av tjenesten, kvalitet i leveransen, ansvar for de respektive elementer i leveranser og tilgjengelighet. Disse måles etter avtalt 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frekvens med oppdragsgiver.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effectLst/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Alle fag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Fleksibelt i avtaleperioden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Behovsstyrt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Kontinuerlig</a:t>
            </a:r>
            <a:r>
              <a:rPr lang="nb-NO" sz="1200" dirty="0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forbedring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Kvalitetskontroll</a:t>
            </a:r>
            <a:endParaRPr lang="nb-NO" sz="1200" dirty="0">
              <a:solidFill>
                <a:srgbClr val="001489"/>
              </a:solidFill>
              <a:effectLst/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Kundetilfredshet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Besøkende – «happy or not»</a:t>
            </a:r>
            <a:endParaRPr lang="nb-NO" sz="1200" dirty="0">
              <a:solidFill>
                <a:srgbClr val="001489"/>
              </a:solidFill>
              <a:effectLst/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Anstatt</a:t>
            </a: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tilfredshet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Dokumenterbar </a:t>
            </a:r>
            <a:r>
              <a:rPr lang="nb-NO" sz="1200" dirty="0" err="1">
                <a:solidFill>
                  <a:srgbClr val="001489"/>
                </a:solidFill>
                <a:effectLst/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kontraktsforbedring</a:t>
            </a:r>
            <a:endParaRPr lang="nb-NO" sz="1200" dirty="0">
              <a:solidFill>
                <a:srgbClr val="001489"/>
              </a:solidFill>
              <a:effectLst/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457200" lvl="2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effectLst/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B918EA5-752A-4AD2-A1CA-47D663F7EFFA}"/>
              </a:ext>
            </a:extLst>
          </p:cNvPr>
          <p:cNvSpPr txBox="1"/>
          <p:nvPr/>
        </p:nvSpPr>
        <p:spPr>
          <a:xfrm>
            <a:off x="675512" y="441654"/>
            <a:ext cx="6158592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18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</a:t>
            </a:r>
            <a:r>
              <a:rPr lang="nb-NO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Målstyring</a:t>
            </a:r>
            <a:endParaRPr lang="nb-NO" sz="1800" dirty="0">
              <a:solidFill>
                <a:srgbClr val="FF0000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Picture 2" descr="Feedback design customer satisfaction meter Vector Image">
            <a:extLst>
              <a:ext uri="{FF2B5EF4-FFF2-40B4-BE49-F238E27FC236}">
                <a16:creationId xmlns:a16="http://schemas.microsoft.com/office/drawing/2014/main" id="{00142172-70A6-48B1-B6F7-4EA3F5F3B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2"/>
          <a:stretch/>
        </p:blipFill>
        <p:spPr bwMode="auto">
          <a:xfrm>
            <a:off x="9530442" y="587472"/>
            <a:ext cx="2201097" cy="145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efaringsmodul (Kvalitetskontroll AS) | Produktfakta.no">
            <a:extLst>
              <a:ext uri="{FF2B5EF4-FFF2-40B4-BE49-F238E27FC236}">
                <a16:creationId xmlns:a16="http://schemas.microsoft.com/office/drawing/2014/main" id="{E698533E-D406-4727-AFC1-D23A0EE0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10" y="3992183"/>
            <a:ext cx="2417501" cy="16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ye regler for sykefravær | NNN">
            <a:extLst>
              <a:ext uri="{FF2B5EF4-FFF2-40B4-BE49-F238E27FC236}">
                <a16:creationId xmlns:a16="http://schemas.microsoft.com/office/drawing/2014/main" id="{CA206FBC-0759-4ED6-A42B-199ED71F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168" y="2325264"/>
            <a:ext cx="1935631" cy="12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62598" y="219083"/>
            <a:ext cx="10477680" cy="96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Innovasjon og tjenesteutvikling</a:t>
            </a:r>
            <a:endParaRPr lang="nb-NO" sz="2200" dirty="0">
              <a:solidFill>
                <a:srgbClr val="FF0000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lvl="0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FAA870E-AFAA-4F92-822E-BF1498EFAD47}"/>
              </a:ext>
            </a:extLst>
          </p:cNvPr>
          <p:cNvSpPr txBox="1"/>
          <p:nvPr/>
        </p:nvSpPr>
        <p:spPr>
          <a:xfrm>
            <a:off x="864637" y="1115786"/>
            <a:ext cx="6586634" cy="4647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5. Innovasjon og tjenesteutvikling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Innovasjon er en integrert del av vår styringsmodell. Alt arbeid,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KPIer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SLAer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evalueres fortløpende gjennom revisjoner for å avdekke nye veier og muligheter. 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Vårt arbeid er derfor målrettet for å utvikle våre tjenester. Vi  implementerer gjennom prosjektstyring ulike typer innovasjoner. Innovasjonstanker kommer fra egne ressurser og våre partnere.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Dine behov kartlegges, erfaringer vurderes, løsninger implementeres og nye driftsløsninger utvikles i samarbeid med deg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Vi ivaretar kundens behov ved å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egenutvikle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vårt unike styrings og kommunikasjonsverktøy.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Ved effektiv behandling av informasjon ivaretar vi optimal produktivitet og kan derfor skape en «vinn-vinn» situasjon.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Vårt system hjelper oss til økt produktivitet. </a:t>
            </a:r>
          </a:p>
        </p:txBody>
      </p:sp>
      <p:pic>
        <p:nvPicPr>
          <p:cNvPr id="9" name="Picture 14" descr="Hvordan innovasjon i Øvre Eiker?">
            <a:extLst>
              <a:ext uri="{FF2B5EF4-FFF2-40B4-BE49-F238E27FC236}">
                <a16:creationId xmlns:a16="http://schemas.microsoft.com/office/drawing/2014/main" id="{4A4B59EA-1A6B-44E2-A37E-08E78112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61" y="703638"/>
            <a:ext cx="1720541" cy="14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demyldring hashtag on Twitter">
            <a:extLst>
              <a:ext uri="{FF2B5EF4-FFF2-40B4-BE49-F238E27FC236}">
                <a16:creationId xmlns:a16="http://schemas.microsoft.com/office/drawing/2014/main" id="{0606EBC8-0ECD-42D6-B03D-F8BCE1E9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89" y="4130152"/>
            <a:ext cx="1720541" cy="15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ccountable plans are a win-win business idea">
            <a:extLst>
              <a:ext uri="{FF2B5EF4-FFF2-40B4-BE49-F238E27FC236}">
                <a16:creationId xmlns:a16="http://schemas.microsoft.com/office/drawing/2014/main" id="{40B83609-E50D-46A9-BEA1-55A3DC2F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88" y="2361680"/>
            <a:ext cx="172054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1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62598" y="219083"/>
            <a:ext cx="10477680" cy="96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Arbeidsplass-konsept</a:t>
            </a:r>
            <a:endParaRPr lang="nb-NO" sz="2200" dirty="0">
              <a:solidFill>
                <a:srgbClr val="FF0000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lvl="0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FAA870E-AFAA-4F92-822E-BF1498EFAD47}"/>
              </a:ext>
            </a:extLst>
          </p:cNvPr>
          <p:cNvSpPr txBox="1"/>
          <p:nvPr/>
        </p:nvSpPr>
        <p:spPr>
          <a:xfrm>
            <a:off x="762598" y="1188194"/>
            <a:ext cx="6673720" cy="420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6. Fleksible arbeidsplasser – Smart Office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Bred erfaring med utvikling av systemer og løsninger innen smart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office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konseptet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har partnerskap med Nordiske aktører innen fagfeltet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Kundeoptimalisering er avgjørende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Behovet som avgjør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Teknologi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Tett samarbeid med sluttbruker for å sikre god brukertilfredshet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</a:t>
            </a: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 </a:t>
            </a:r>
            <a:endParaRPr lang="nb-NO" dirty="0"/>
          </a:p>
        </p:txBody>
      </p:sp>
      <p:pic>
        <p:nvPicPr>
          <p:cNvPr id="6146" name="Picture 2" descr="K+N SMART.OFFICE – K+N SMART.OFFICE | König + Neurath">
            <a:extLst>
              <a:ext uri="{FF2B5EF4-FFF2-40B4-BE49-F238E27FC236}">
                <a16:creationId xmlns:a16="http://schemas.microsoft.com/office/drawing/2014/main" id="{DD09878F-0D5C-4073-88C1-C87F5C6D9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11" y="771689"/>
            <a:ext cx="2093168" cy="13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ebruary 2018 – Reinvent Your Workplace">
            <a:extLst>
              <a:ext uri="{FF2B5EF4-FFF2-40B4-BE49-F238E27FC236}">
                <a16:creationId xmlns:a16="http://schemas.microsoft.com/office/drawing/2014/main" id="{01D6DC93-95E9-40E8-AC04-E3B0EACDC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/>
          <a:stretch/>
        </p:blipFill>
        <p:spPr bwMode="auto">
          <a:xfrm>
            <a:off x="9147111" y="3995894"/>
            <a:ext cx="2093168" cy="13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 Office: from theory to practice with Microsens - CIE Telematica">
            <a:extLst>
              <a:ext uri="{FF2B5EF4-FFF2-40B4-BE49-F238E27FC236}">
                <a16:creationId xmlns:a16="http://schemas.microsoft.com/office/drawing/2014/main" id="{F3488091-4CE7-48BD-8866-0A94EA95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11" y="2383791"/>
            <a:ext cx="2093167" cy="13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2A49585-30F5-45C9-AFB8-8B6D6172424F}"/>
              </a:ext>
            </a:extLst>
          </p:cNvPr>
          <p:cNvSpPr/>
          <p:nvPr/>
        </p:nvSpPr>
        <p:spPr>
          <a:xfrm>
            <a:off x="762598" y="219083"/>
            <a:ext cx="10477680" cy="96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b-NO" sz="2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Elite Service Partner AS – Fordeler og ulemper</a:t>
            </a:r>
            <a:endParaRPr lang="nb-NO" sz="2200" dirty="0">
              <a:solidFill>
                <a:srgbClr val="FF0000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lvl="0"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95780A3-4B04-47B3-B195-2AD46788464C}"/>
              </a:ext>
            </a:extLst>
          </p:cNvPr>
          <p:cNvSpPr/>
          <p:nvPr/>
        </p:nvSpPr>
        <p:spPr>
          <a:xfrm>
            <a:off x="120854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A0343D8-1C01-4C5A-A3A6-C21E4D3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FAA870E-AFAA-4F92-822E-BF1498EFAD47}"/>
              </a:ext>
            </a:extLst>
          </p:cNvPr>
          <p:cNvSpPr txBox="1"/>
          <p:nvPr/>
        </p:nvSpPr>
        <p:spPr>
          <a:xfrm>
            <a:off x="709258" y="757664"/>
            <a:ext cx="3150272" cy="710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7. NS-INSTA 800 </a:t>
            </a:r>
            <a:r>
              <a:rPr lang="nb-NO" sz="14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vs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Frekvensbasert 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NS-INSTA 800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Positivt: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Definerte krav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Objektive måleparameter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Hyppig kontroll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God dokumentasjon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Kvantitative målinger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Lite subjektivitet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Løpende vurdering av leveransen </a:t>
            </a:r>
          </a:p>
          <a:p>
            <a:pPr>
              <a:lnSpc>
                <a:spcPct val="115000"/>
              </a:lnSpc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</a:t>
            </a: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Ulemper: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Rigid system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Selektivt fokusert på noen områder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Manglende forståelse hos våre kunder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Tidskrevende målinger og oppfølging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 err="1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Kostnadsdrivernde</a:t>
            </a: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</a:t>
            </a: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 </a:t>
            </a: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784963F-F647-423A-877C-88808A30A83A}"/>
              </a:ext>
            </a:extLst>
          </p:cNvPr>
          <p:cNvSpPr txBox="1"/>
          <p:nvPr/>
        </p:nvSpPr>
        <p:spPr>
          <a:xfrm>
            <a:off x="4396094" y="789042"/>
            <a:ext cx="3210688" cy="6750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Frekvensbasert</a:t>
            </a:r>
          </a:p>
          <a:p>
            <a:pPr>
              <a:lnSpc>
                <a:spcPct val="115000"/>
              </a:lnSpc>
            </a:pPr>
            <a:endParaRPr lang="nb-NO" sz="16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6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Positivt:</a:t>
            </a:r>
          </a:p>
          <a:p>
            <a:pPr>
              <a:lnSpc>
                <a:spcPct val="115000"/>
              </a:lnSpc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Høyere fleksibilitet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Større grad av samarbeid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Fagmessig kvalitetskontroll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God dokumentasjon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Synlige feil tolereres ikke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Løpende vurdering av leveransen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Ulemper:</a:t>
            </a: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Inputbasert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Subjektiv kvalitetsforståelse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Kundeopplevelse</a:t>
            </a:r>
          </a:p>
          <a:p>
            <a:pPr>
              <a:lnSpc>
                <a:spcPct val="115000"/>
              </a:lnSpc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2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b-NO" sz="1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</a:t>
            </a:r>
            <a:endParaRPr lang="nb-NO" sz="1400" dirty="0">
              <a:solidFill>
                <a:srgbClr val="001489"/>
              </a:solidFill>
              <a:latin typeface="Aharoni" panose="02010803020104030203" pitchFamily="2" charset="-79"/>
              <a:ea typeface="Verdana" panose="020B0604030504040204" pitchFamily="34" charset="0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</a:pPr>
            <a:r>
              <a:rPr lang="nb-NO" sz="1400" dirty="0">
                <a:solidFill>
                  <a:srgbClr val="001489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    </a:t>
            </a:r>
            <a:endParaRPr lang="nb-NO" dirty="0"/>
          </a:p>
        </p:txBody>
      </p:sp>
      <p:pic>
        <p:nvPicPr>
          <p:cNvPr id="7170" name="Picture 2" descr="Argumenter for og imot konkurranseutsetting - Arbeidslivet.no">
            <a:extLst>
              <a:ext uri="{FF2B5EF4-FFF2-40B4-BE49-F238E27FC236}">
                <a16:creationId xmlns:a16="http://schemas.microsoft.com/office/drawing/2014/main" id="{CFDE333B-43D5-4A60-8B1F-AFF339C8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64" y="974271"/>
            <a:ext cx="2096138" cy="122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opp opp! Sier du ja eller sier nei til deg selv? – SuperPotensial">
            <a:extLst>
              <a:ext uri="{FF2B5EF4-FFF2-40B4-BE49-F238E27FC236}">
                <a16:creationId xmlns:a16="http://schemas.microsoft.com/office/drawing/2014/main" id="{EEA18DCE-D790-4CF3-A150-7E70119BF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652" y="2297114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uidelines Using the INSTA 800 Standard from Seven European Countries">
            <a:extLst>
              <a:ext uri="{FF2B5EF4-FFF2-40B4-BE49-F238E27FC236}">
                <a16:creationId xmlns:a16="http://schemas.microsoft.com/office/drawing/2014/main" id="{FC3D859F-E201-46F1-BEC5-AA154A38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52" y="4040189"/>
            <a:ext cx="2526862" cy="14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4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55A86419-9278-42CC-AF84-E1761A6CF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8"/>
          <a:stretch/>
        </p:blipFill>
        <p:spPr>
          <a:xfrm>
            <a:off x="10797672" y="-1"/>
            <a:ext cx="833943" cy="1067465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2682FE2-3A92-4FED-B4A6-441A7A57B55A}"/>
              </a:ext>
            </a:extLst>
          </p:cNvPr>
          <p:cNvSpPr/>
          <p:nvPr/>
        </p:nvSpPr>
        <p:spPr>
          <a:xfrm>
            <a:off x="-1" y="5805264"/>
            <a:ext cx="12191999" cy="1052736"/>
          </a:xfrm>
          <a:prstGeom prst="rect">
            <a:avLst/>
          </a:prstGeom>
          <a:gradFill flip="none" rotWithShape="1">
            <a:gsLst>
              <a:gs pos="62850">
                <a:srgbClr val="000090"/>
              </a:gs>
              <a:gs pos="0">
                <a:srgbClr val="000099">
                  <a:shade val="30000"/>
                  <a:satMod val="115000"/>
                </a:srgbClr>
              </a:gs>
              <a:gs pos="31000">
                <a:srgbClr val="000099">
                  <a:shade val="67500"/>
                  <a:satMod val="115000"/>
                </a:srgbClr>
              </a:gs>
              <a:gs pos="100000">
                <a:srgbClr val="0000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A9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  <a:highlight>
                <a:srgbClr val="000080"/>
              </a:highlight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5889263-34AC-4745-B225-63457E64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916" y="5829109"/>
            <a:ext cx="1512168" cy="1017446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0F5DD761-E4F3-4512-8876-2B2242F72DCC}"/>
              </a:ext>
            </a:extLst>
          </p:cNvPr>
          <p:cNvGrpSpPr/>
          <p:nvPr/>
        </p:nvGrpSpPr>
        <p:grpSpPr>
          <a:xfrm>
            <a:off x="1022772" y="1910827"/>
            <a:ext cx="6689591" cy="4327795"/>
            <a:chOff x="-1047115" y="629257"/>
            <a:chExt cx="10482677" cy="5428643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F9AECB3D-E9E1-47E0-A892-F6852C7FF218}"/>
                </a:ext>
              </a:extLst>
            </p:cNvPr>
            <p:cNvGraphicFramePr/>
            <p:nvPr/>
          </p:nvGraphicFramePr>
          <p:xfrm>
            <a:off x="-1047115" y="629257"/>
            <a:ext cx="8169275" cy="5428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939C2F55-96DA-48FD-9CD4-4E110326D729}"/>
                </a:ext>
              </a:extLst>
            </p:cNvPr>
            <p:cNvCxnSpPr>
              <a:cxnSpLocks/>
            </p:cNvCxnSpPr>
            <p:nvPr/>
          </p:nvCxnSpPr>
          <p:spPr>
            <a:xfrm>
              <a:off x="-880615" y="2376149"/>
              <a:ext cx="7836274" cy="0"/>
            </a:xfrm>
            <a:prstGeom prst="line">
              <a:avLst/>
            </a:prstGeom>
            <a:ln w="38100" cmpd="tri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37FB9E81-CA2A-41AD-AD8E-10F008735304}"/>
                </a:ext>
              </a:extLst>
            </p:cNvPr>
            <p:cNvSpPr txBox="1"/>
            <p:nvPr/>
          </p:nvSpPr>
          <p:spPr>
            <a:xfrm>
              <a:off x="7488605" y="629257"/>
              <a:ext cx="1939738" cy="733522"/>
            </a:xfrm>
            <a:prstGeom prst="rect">
              <a:avLst/>
            </a:prstGeom>
            <a:ln w="38100" cmpd="tri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>
                  <a:solidFill>
                    <a:srgbClr val="92D050"/>
                  </a:solidFill>
                </a:rPr>
                <a:t>Strategy</a:t>
              </a:r>
              <a:endParaRPr lang="nb-NO" sz="1400" dirty="0">
                <a:solidFill>
                  <a:srgbClr val="92D050"/>
                </a:solidFill>
              </a:endParaRPr>
            </a:p>
            <a:p>
              <a:pPr algn="ctr"/>
              <a:endParaRPr lang="nb-NO" dirty="0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D8FB4F7D-6CE3-45C1-8703-0C6764CD611B}"/>
                </a:ext>
              </a:extLst>
            </p:cNvPr>
            <p:cNvSpPr txBox="1"/>
            <p:nvPr/>
          </p:nvSpPr>
          <p:spPr>
            <a:xfrm>
              <a:off x="7488606" y="2009388"/>
              <a:ext cx="1946954" cy="733522"/>
            </a:xfrm>
            <a:prstGeom prst="rect">
              <a:avLst/>
            </a:prstGeom>
            <a:ln w="38100" cmpd="tri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>
                  <a:solidFill>
                    <a:srgbClr val="92D050"/>
                  </a:solidFill>
                </a:rPr>
                <a:t>Tactical</a:t>
              </a:r>
              <a:endParaRPr lang="nb-NO" dirty="0">
                <a:solidFill>
                  <a:srgbClr val="92D050"/>
                </a:solidFill>
              </a:endParaRPr>
            </a:p>
            <a:p>
              <a:pPr algn="ctr"/>
              <a:endParaRPr lang="nb-NO" dirty="0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8DF55043-63E7-4660-AF0D-388995F6246F}"/>
                </a:ext>
              </a:extLst>
            </p:cNvPr>
            <p:cNvSpPr txBox="1"/>
            <p:nvPr/>
          </p:nvSpPr>
          <p:spPr>
            <a:xfrm>
              <a:off x="7488606" y="3459490"/>
              <a:ext cx="1946956" cy="733522"/>
            </a:xfrm>
            <a:prstGeom prst="rect">
              <a:avLst/>
            </a:prstGeom>
            <a:ln w="38100" cmpd="tri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b-NO" sz="1400" dirty="0" err="1">
                  <a:solidFill>
                    <a:srgbClr val="92D050"/>
                  </a:solidFill>
                </a:rPr>
                <a:t>Operational</a:t>
              </a:r>
              <a:endParaRPr lang="nb-NO" dirty="0">
                <a:solidFill>
                  <a:srgbClr val="92D050"/>
                </a:solidFill>
              </a:endParaRPr>
            </a:p>
            <a:p>
              <a:pPr algn="ctr"/>
              <a:endParaRPr lang="nb-NO" dirty="0">
                <a:solidFill>
                  <a:srgbClr val="92D050"/>
                </a:solidFill>
              </a:endParaRPr>
            </a:p>
          </p:txBody>
        </p:sp>
      </p:grp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55B738A-88BB-40A0-8438-019AE2CD1D0B}"/>
              </a:ext>
            </a:extLst>
          </p:cNvPr>
          <p:cNvCxnSpPr>
            <a:cxnSpLocks/>
          </p:cNvCxnSpPr>
          <p:nvPr/>
        </p:nvCxnSpPr>
        <p:spPr>
          <a:xfrm>
            <a:off x="8949760" y="4077910"/>
            <a:ext cx="0" cy="1709225"/>
          </a:xfrm>
          <a:prstGeom prst="straightConnector1">
            <a:avLst/>
          </a:prstGeom>
          <a:ln w="3492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B7A1CFB4-EB39-41D3-9D8B-6565205A6E92}"/>
              </a:ext>
            </a:extLst>
          </p:cNvPr>
          <p:cNvGrpSpPr/>
          <p:nvPr/>
        </p:nvGrpSpPr>
        <p:grpSpPr>
          <a:xfrm>
            <a:off x="8828856" y="563418"/>
            <a:ext cx="1414271" cy="5329351"/>
            <a:chOff x="9326880" y="386091"/>
            <a:chExt cx="2332355" cy="5671809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24D8C00D-D839-4E2C-8BD5-A58D1F90B28D}"/>
                </a:ext>
              </a:extLst>
            </p:cNvPr>
            <p:cNvGraphicFramePr/>
            <p:nvPr/>
          </p:nvGraphicFramePr>
          <p:xfrm>
            <a:off x="10102168" y="386091"/>
            <a:ext cx="1557067" cy="56718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cxnSp>
          <p:nvCxnSpPr>
            <p:cNvPr id="20" name="Rett pilkobling 19">
              <a:extLst>
                <a:ext uri="{FF2B5EF4-FFF2-40B4-BE49-F238E27FC236}">
                  <a16:creationId xmlns:a16="http://schemas.microsoft.com/office/drawing/2014/main" id="{7457F751-C20E-4ADC-888E-F4D2215B72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9276" y="398184"/>
              <a:ext cx="10071" cy="2055625"/>
            </a:xfrm>
            <a:prstGeom prst="straightConnector1">
              <a:avLst/>
            </a:prstGeom>
            <a:ln w="34925"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B994B68-1286-4F22-8DF7-31C60764D25C}"/>
                </a:ext>
              </a:extLst>
            </p:cNvPr>
            <p:cNvSpPr txBox="1"/>
            <p:nvPr/>
          </p:nvSpPr>
          <p:spPr>
            <a:xfrm rot="16200000">
              <a:off x="8676632" y="3114309"/>
              <a:ext cx="1605422" cy="304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>
                  <a:solidFill>
                    <a:srgbClr val="FF0000"/>
                  </a:solidFill>
                </a:rPr>
                <a:t>In-House </a:t>
              </a:r>
              <a:r>
                <a:rPr lang="nb-NO" sz="1400" dirty="0" err="1">
                  <a:solidFill>
                    <a:srgbClr val="FF0000"/>
                  </a:solidFill>
                </a:rPr>
                <a:t>Expertise</a:t>
              </a:r>
              <a:endParaRPr lang="nb-NO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1D29D10F-2E92-4E1C-9E4F-3A7984FCD905}"/>
              </a:ext>
            </a:extLst>
          </p:cNvPr>
          <p:cNvCxnSpPr/>
          <p:nvPr/>
        </p:nvCxnSpPr>
        <p:spPr>
          <a:xfrm flipH="1">
            <a:off x="2474752" y="4999839"/>
            <a:ext cx="57884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72987AB5-E9D3-4621-9C84-427734038D1A}"/>
              </a:ext>
            </a:extLst>
          </p:cNvPr>
          <p:cNvCxnSpPr>
            <a:cxnSpLocks/>
          </p:cNvCxnSpPr>
          <p:nvPr/>
        </p:nvCxnSpPr>
        <p:spPr>
          <a:xfrm>
            <a:off x="4576107" y="4999839"/>
            <a:ext cx="63320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tel 36">
            <a:extLst>
              <a:ext uri="{FF2B5EF4-FFF2-40B4-BE49-F238E27FC236}">
                <a16:creationId xmlns:a16="http://schemas.microsoft.com/office/drawing/2014/main" id="{46158BA1-B4AA-4230-AE7E-31DBD88B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025" y="383296"/>
            <a:ext cx="4744255" cy="1325563"/>
          </a:xfrm>
        </p:spPr>
        <p:txBody>
          <a:bodyPr>
            <a:normAutofit/>
          </a:bodyPr>
          <a:lstStyle/>
          <a:p>
            <a:r>
              <a:rPr lang="nb-NO" sz="2200" b="1" dirty="0">
                <a:solidFill>
                  <a:srgbClr val="00498F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Facility Management Organisasjon </a:t>
            </a:r>
          </a:p>
        </p:txBody>
      </p:sp>
    </p:spTree>
    <p:extLst>
      <p:ext uri="{BB962C8B-B14F-4D97-AF65-F5344CB8AC3E}">
        <p14:creationId xmlns:p14="http://schemas.microsoft.com/office/powerpoint/2010/main" val="3677740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Widescreen</PresentationFormat>
  <Paragraphs>216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Facility Management Organisasjon </vt:lpstr>
      <vt:lpstr>Facility Management Modell </vt:lpstr>
      <vt:lpstr>Du kan, og du burde stole på oss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Geir Hammer</dc:creator>
  <cp:lastModifiedBy>Vandsemb Anita Eek</cp:lastModifiedBy>
  <cp:revision>92</cp:revision>
  <cp:lastPrinted>2021-01-14T08:36:56Z</cp:lastPrinted>
  <dcterms:created xsi:type="dcterms:W3CDTF">2020-03-02T22:09:00Z</dcterms:created>
  <dcterms:modified xsi:type="dcterms:W3CDTF">2021-01-29T08:14:43Z</dcterms:modified>
</cp:coreProperties>
</file>