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4.xml" ContentType="application/vnd.openxmlformats-officedocument.theme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theme/theme5.xml" ContentType="application/vnd.openxmlformats-officedocument.theme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  <p:sldMasterId id="2147483698" r:id="rId5"/>
    <p:sldMasterId id="2147483825" r:id="rId6"/>
    <p:sldMasterId id="2147483875" r:id="rId7"/>
    <p:sldMasterId id="2147483925" r:id="rId8"/>
    <p:sldMasterId id="2147484061" r:id="rId9"/>
  </p:sldMasterIdLst>
  <p:notesMasterIdLst>
    <p:notesMasterId r:id="rId19"/>
  </p:notesMasterIdLst>
  <p:sldIdLst>
    <p:sldId id="364" r:id="rId10"/>
    <p:sldId id="525" r:id="rId11"/>
    <p:sldId id="3787" r:id="rId12"/>
    <p:sldId id="3788" r:id="rId13"/>
    <p:sldId id="3789" r:id="rId14"/>
    <p:sldId id="3790" r:id="rId15"/>
    <p:sldId id="3792" r:id="rId16"/>
    <p:sldId id="3793" r:id="rId17"/>
    <p:sldId id="3791" r:id="rId18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3D0C9"/>
    <a:srgbClr val="5F5F5F"/>
    <a:srgbClr val="65676A"/>
    <a:srgbClr val="663300"/>
    <a:srgbClr val="CC9900"/>
    <a:srgbClr val="283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4249" autoAdjust="0"/>
  </p:normalViewPr>
  <p:slideViewPr>
    <p:cSldViewPr snapToGrid="0" snapToObjects="1">
      <p:cViewPr varScale="1">
        <p:scale>
          <a:sx n="72" d="100"/>
          <a:sy n="72" d="100"/>
        </p:scale>
        <p:origin x="51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1AB11-42D0-4603-8FC5-C286DAD7FD18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848FD-86F7-41C6-94AF-CC832F7279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391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7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0.png"/></Relationships>
</file>

<file path=ppt/slideLayouts/_rels/slideLayout138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1.png"/></Relationships>
</file>

<file path=ppt/slideLayouts/_rels/slideLayout139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0.png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15.png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6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atherine.huon.ext\Documents\4_1_1_presentations_Powerpoint\Format%2016_9.png" TargetMode="External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Slide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9"/>
          <p:cNvSpPr txBox="1">
            <a:spLocks noChangeArrowheads="1"/>
          </p:cNvSpPr>
          <p:nvPr/>
        </p:nvSpPr>
        <p:spPr bwMode="auto">
          <a:xfrm>
            <a:off x="-3826933" y="6022983"/>
            <a:ext cx="365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fr-FR" sz="1500" b="1">
                <a:solidFill>
                  <a:srgbClr val="000000"/>
                </a:solidFill>
                <a:cs typeface="Arial" pitchFamily="34" charset="0"/>
              </a:rPr>
              <a:t>On a dark picture remove the STOP Hunger color logo</a:t>
            </a:r>
            <a:endParaRPr lang="fr-FR" sz="15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316884" y="869949"/>
            <a:ext cx="4724400" cy="499965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srgbClr val="000000"/>
                </a:solidFill>
                <a:latin typeface="Arial" charset="0"/>
              </a:rPr>
              <a:t>THE “EXPERTISE” </a:t>
            </a:r>
            <a:br>
              <a:rPr lang="en-US" sz="1500" b="1" dirty="0">
                <a:solidFill>
                  <a:srgbClr val="000000"/>
                </a:solidFill>
                <a:latin typeface="Arial" charset="0"/>
              </a:rPr>
            </a:br>
            <a:r>
              <a:rPr lang="en-US" sz="1500" b="1" dirty="0">
                <a:solidFill>
                  <a:srgbClr val="000000"/>
                </a:solidFill>
                <a:latin typeface="Arial" charset="0"/>
              </a:rPr>
              <a:t>IS NOT MANDATORY </a:t>
            </a:r>
            <a:r>
              <a:rPr lang="en-US" sz="1500" dirty="0">
                <a:solidFill>
                  <a:srgbClr val="000000"/>
                </a:solidFill>
                <a:latin typeface="Arial" charset="0"/>
              </a:rPr>
              <a:t>and it can be used </a:t>
            </a:r>
            <a:br>
              <a:rPr lang="en-US" sz="1500" dirty="0">
                <a:solidFill>
                  <a:srgbClr val="000000"/>
                </a:solidFill>
                <a:latin typeface="Arial" charset="0"/>
              </a:rPr>
            </a:br>
            <a:r>
              <a:rPr lang="en-US" sz="1500" b="1" dirty="0">
                <a:solidFill>
                  <a:srgbClr val="000000"/>
                </a:solidFill>
                <a:latin typeface="Arial" charset="0"/>
              </a:rPr>
              <a:t>for the following expertise only :</a:t>
            </a:r>
            <a:r>
              <a:rPr lang="fr-FR" sz="1500" b="1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On-site Services,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Benefits and Rewards Services,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Personal and Home Services,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corporate,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Health Care,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Education,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Defense,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Remote Sites,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Justice services,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Seniors,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Sports and Leisure,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Child care,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In-home senior care,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Public benefits,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Employee benefits, </a:t>
            </a:r>
          </a:p>
          <a:p>
            <a:pPr marL="171446" indent="-171446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cap="all" dirty="0">
                <a:solidFill>
                  <a:srgbClr val="000000"/>
                </a:solidFill>
                <a:latin typeface="Arial" charset="0"/>
              </a:rPr>
              <a:t>Incentives and Recognition.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-3505199" y="7"/>
            <a:ext cx="3335867" cy="5724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 sz="2300">
                <a:solidFill>
                  <a:schemeClr val="tx1"/>
                </a:solidFill>
                <a:latin typeface="Calibri" pitchFamily="34" charset="0"/>
                <a:ea typeface="Geneva" pitchFamily="120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Calibri" pitchFamily="34" charset="0"/>
                <a:ea typeface="Geneva" pitchFamily="120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Calibri" pitchFamily="34" charset="0"/>
                <a:ea typeface="Geneva" pitchFamily="120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Calibri" pitchFamily="34" charset="0"/>
                <a:ea typeface="Geneva" pitchFamily="120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Calibri" pitchFamily="34" charset="0"/>
                <a:ea typeface="Geneva" pitchFamily="120" charset="-128"/>
              </a:defRPr>
            </a:lvl5pPr>
            <a:lvl6pPr marL="2514600" indent="-228600" defTabSz="582613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alibri" pitchFamily="34" charset="0"/>
                <a:ea typeface="Geneva" pitchFamily="120" charset="-128"/>
              </a:defRPr>
            </a:lvl6pPr>
            <a:lvl7pPr marL="2971800" indent="-228600" defTabSz="582613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alibri" pitchFamily="34" charset="0"/>
                <a:ea typeface="Geneva" pitchFamily="120" charset="-128"/>
              </a:defRPr>
            </a:lvl7pPr>
            <a:lvl8pPr marL="3429000" indent="-228600" defTabSz="582613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alibri" pitchFamily="34" charset="0"/>
                <a:ea typeface="Geneva" pitchFamily="120" charset="-128"/>
              </a:defRPr>
            </a:lvl8pPr>
            <a:lvl9pPr marL="3886200" indent="-228600" defTabSz="582613" fontAlgn="base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Calibri" pitchFamily="34" charset="0"/>
                <a:ea typeface="Geneva" pitchFamily="120" charset="-128"/>
              </a:defRPr>
            </a:lvl9pPr>
          </a:lstStyle>
          <a:p>
            <a:pPr algn="r">
              <a:defRPr/>
            </a:pP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REPLACE THE IMAGE:</a:t>
            </a:r>
            <a:r>
              <a:rPr lang="fr-F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>
              <a:defRPr/>
            </a:pPr>
            <a:endParaRPr lang="fr-FR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Font typeface="Wingdings" pitchFamily="2" charset="2"/>
              <a:buChar char="ü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Right click on the photo </a:t>
            </a:r>
            <a:b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and click </a:t>
            </a:r>
            <a:r>
              <a:rPr lang="en-US" altLang="fr-FR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delete</a:t>
            </a:r>
            <a:r>
              <a:rPr lang="en-US" altLang="fr-FR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(or </a:t>
            </a:r>
            <a:r>
              <a:rPr lang="en-US" altLang="fr-FR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cut</a:t>
            </a:r>
            <a:r>
              <a:rPr lang="en-US" altLang="fr-FR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r">
              <a:buFont typeface="Wingdings" pitchFamily="2" charset="2"/>
              <a:buChar char="ü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Click on the icon </a:t>
            </a:r>
            <a:b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 insert picture from file »</a:t>
            </a:r>
          </a:p>
          <a:p>
            <a:pPr algn="r">
              <a:buFont typeface="Wingdings" pitchFamily="2" charset="2"/>
              <a:buChar char="ü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Select your photo and click insert</a:t>
            </a:r>
          </a:p>
          <a:p>
            <a:pPr algn="r">
              <a:buFont typeface="Wingdings" pitchFamily="2" charset="2"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→ The visual will automatically adjust to the correct size </a:t>
            </a:r>
          </a:p>
          <a:p>
            <a:pPr algn="r">
              <a:buFont typeface="Wingdings" pitchFamily="2" charset="2"/>
              <a:buChar char="ü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Right click and choose </a:t>
            </a:r>
            <a:b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 Send to back » then click </a:t>
            </a:r>
            <a:b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 send to back » again </a:t>
            </a:r>
          </a:p>
          <a:p>
            <a:pPr algn="r">
              <a:buFont typeface="Wingdings" pitchFamily="2" charset="2"/>
              <a:buChar char="ü"/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Font typeface="Wingdings" pitchFamily="2" charset="2"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You may move:</a:t>
            </a:r>
          </a:p>
          <a:p>
            <a:pPr algn="r">
              <a:buFont typeface="Wingdings" pitchFamily="2" charset="2"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• The red link and its white card (vertically on the slide)</a:t>
            </a:r>
          </a:p>
          <a:p>
            <a:pPr algn="r">
              <a:buFont typeface="Wingdings" pitchFamily="2" charset="2"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• The title</a:t>
            </a:r>
          </a:p>
          <a:p>
            <a:pPr algn="r">
              <a:buFont typeface="Wingdings" pitchFamily="2" charset="2"/>
              <a:buChar char="ü"/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Font typeface="Wingdings" pitchFamily="2" charset="2"/>
              <a:buNone/>
              <a:defRPr/>
            </a:pP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You may move:</a:t>
            </a:r>
            <a:endParaRPr lang="en-US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Font typeface="Wingdings" pitchFamily="2" charset="2"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➢ Click on the tab « Picture Tools »</a:t>
            </a:r>
          </a:p>
          <a:p>
            <a:pPr algn="r">
              <a:buFont typeface="Wingdings" pitchFamily="2" charset="2"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➢ Click « Crop » and adjust </a:t>
            </a:r>
            <a:b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photo to the desired size </a:t>
            </a:r>
            <a:b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using the cursor</a:t>
            </a:r>
          </a:p>
          <a:p>
            <a:pPr algn="r">
              <a:buFont typeface="Wingdings" pitchFamily="2" charset="2"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➢ Click « crop » again </a:t>
            </a:r>
            <a:b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 save the format</a:t>
            </a:r>
          </a:p>
          <a:p>
            <a:pPr algn="r">
              <a:buFont typeface="Wingdings" pitchFamily="2" charset="2"/>
              <a:buChar char="ü"/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Font typeface="Wingdings" pitchFamily="2" charset="2"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 delete these instructions, </a:t>
            </a:r>
            <a:b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click on the tab </a:t>
            </a:r>
            <a:r>
              <a:rPr lang="en-US" altLang="fr-FR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view</a:t>
            </a:r>
            <a:r>
              <a:rPr lang="en-US" altLang="fr-FR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b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then click </a:t>
            </a:r>
            <a:r>
              <a:rPr lang="en-US" altLang="fr-FR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slide master</a:t>
            </a:r>
            <a:r>
              <a:rPr lang="en-US" altLang="fr-FR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and delete the text block</a:t>
            </a:r>
            <a:endParaRPr lang="fr-FR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noProof="0" dirty="0"/>
              <a:t>Cliquez sur l'icône pour ajouter une image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 bwMode="gray">
          <a:xfrm>
            <a:off x="565096" y="2613439"/>
            <a:ext cx="11040000" cy="553999"/>
          </a:xfrm>
          <a:noFill/>
        </p:spPr>
        <p:txBody>
          <a:bodyPr lIns="0" tIns="0" rIns="0" bIns="0"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 bwMode="gray">
          <a:xfrm>
            <a:off x="596901" y="3716717"/>
            <a:ext cx="10998200" cy="360363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None/>
              <a:defRPr lang="fr-FR" sz="1600" b="0" kern="1200" smtClean="0">
                <a:solidFill>
                  <a:schemeClr val="tx2"/>
                </a:solidFill>
                <a:latin typeface="Arial" charset="0"/>
              </a:defRPr>
            </a:lvl1pPr>
            <a:lvl2pPr marL="190495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738168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92182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12" indent="0">
              <a:buFont typeface="Arial" pitchFamily="34" charset="0"/>
              <a:buNone/>
              <a:defRPr lang="fr-FR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fr-FR" alt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4521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&amp;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solidFill>
            <a:schemeClr val="accent1"/>
          </a:solidFill>
          <a:ln>
            <a:noFill/>
          </a:ln>
          <a:effectLst/>
        </p:spPr>
        <p:txBody>
          <a:bodyPr tIns="125997" bIns="89998"/>
          <a:lstStyle>
            <a:lvl1pPr>
              <a:defRPr lang="fr-FR" dirty="0"/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>
          <a:xfrm>
            <a:off x="554495" y="1573240"/>
            <a:ext cx="11088000" cy="4608512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2"/>
                </a:solidFill>
              </a:defRPr>
            </a:lvl1pPr>
            <a:lvl2pPr marL="628635" indent="-266693">
              <a:buClr>
                <a:schemeClr val="accent1"/>
              </a:buClr>
              <a:tabLst>
                <a:tab pos="1616034" algn="l"/>
                <a:tab pos="2330392" algn="l"/>
                <a:tab pos="8076998" algn="r"/>
              </a:tabLst>
              <a:defRPr b="0">
                <a:solidFill>
                  <a:schemeClr val="tx2"/>
                </a:solidFill>
              </a:defRPr>
            </a:lvl2pPr>
            <a:lvl3pPr marL="896916" indent="-176209">
              <a:buClr>
                <a:schemeClr val="bg2"/>
              </a:buClr>
              <a:tabLst>
                <a:tab pos="1082648" algn="l"/>
                <a:tab pos="2149421" algn="l"/>
                <a:tab pos="8076998" algn="r"/>
              </a:tabLst>
              <a:defRPr>
                <a:solidFill>
                  <a:schemeClr val="tx1"/>
                </a:solidFill>
              </a:defRPr>
            </a:lvl3pPr>
            <a:lvl4pPr marL="1616034" indent="-179384"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67281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6"/>
          <p:cNvSpPr>
            <a:spLocks noGrp="1"/>
          </p:cNvSpPr>
          <p:nvPr>
            <p:ph sz="quarter" idx="13"/>
          </p:nvPr>
        </p:nvSpPr>
        <p:spPr>
          <a:xfrm>
            <a:off x="628651" y="1584000"/>
            <a:ext cx="5365749" cy="47836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14"/>
          </p:nvPr>
        </p:nvSpPr>
        <p:spPr>
          <a:xfrm>
            <a:off x="6203953" y="1584002"/>
            <a:ext cx="5365751" cy="478408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3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6"/>
          <p:cNvSpPr>
            <a:spLocks noGrp="1"/>
          </p:cNvSpPr>
          <p:nvPr>
            <p:ph sz="quarter" idx="13"/>
          </p:nvPr>
        </p:nvSpPr>
        <p:spPr>
          <a:xfrm>
            <a:off x="628651" y="1584000"/>
            <a:ext cx="5365749" cy="47836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14"/>
          </p:nvPr>
        </p:nvSpPr>
        <p:spPr>
          <a:xfrm>
            <a:off x="6203953" y="1584002"/>
            <a:ext cx="5365751" cy="478408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26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800" y="1584000"/>
            <a:ext cx="3509285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799" y="404665"/>
            <a:ext cx="10939200" cy="540936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6"/>
          </p:nvPr>
        </p:nvSpPr>
        <p:spPr>
          <a:xfrm>
            <a:off x="4339989" y="1584000"/>
            <a:ext cx="3508800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7"/>
          </p:nvPr>
        </p:nvSpPr>
        <p:spPr>
          <a:xfrm>
            <a:off x="8058152" y="1584000"/>
            <a:ext cx="3508800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7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3texts,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28800" y="1584002"/>
            <a:ext cx="3509285" cy="117292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0">
                <a:solidFill>
                  <a:srgbClr val="8282DC"/>
                </a:solidFill>
              </a:defRPr>
            </a:lvl1pPr>
          </a:lstStyle>
          <a:p>
            <a:pPr lvl="0"/>
            <a:r>
              <a:rPr lang="fr-FR" noProof="0" dirty="0"/>
              <a:t>Modifiez les styles du texte du masque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799" y="404665"/>
            <a:ext cx="10939200" cy="540936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4339989" y="1584002"/>
            <a:ext cx="3508800" cy="117292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0">
                <a:solidFill>
                  <a:srgbClr val="8282DC"/>
                </a:solidFill>
              </a:defRPr>
            </a:lvl1pPr>
          </a:lstStyle>
          <a:p>
            <a:pPr lvl="0"/>
            <a:r>
              <a:rPr lang="fr-FR" noProof="0" dirty="0"/>
              <a:t>Modifiez les styles du texte du masque</a:t>
            </a:r>
            <a:endParaRPr lang="en-US" noProof="0" dirty="0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8058152" y="1584002"/>
            <a:ext cx="3508800" cy="117292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0">
                <a:solidFill>
                  <a:srgbClr val="8282DC"/>
                </a:solidFill>
              </a:defRPr>
            </a:lvl1pPr>
          </a:lstStyle>
          <a:p>
            <a:pPr lvl="0"/>
            <a:r>
              <a:rPr lang="fr-FR" noProof="0" dirty="0"/>
              <a:t>Modifiez les styles du texte du masque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11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628799" y="2852936"/>
            <a:ext cx="3505880" cy="343039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21" hasCustomPrompt="1"/>
          </p:nvPr>
        </p:nvSpPr>
        <p:spPr>
          <a:xfrm>
            <a:off x="4346714" y="2852936"/>
            <a:ext cx="3496188" cy="343039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4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8067931" y="2852936"/>
            <a:ext cx="3499028" cy="343039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</p:spTree>
    <p:extLst>
      <p:ext uri="{BB962C8B-B14F-4D97-AF65-F5344CB8AC3E}">
        <p14:creationId xmlns:p14="http://schemas.microsoft.com/office/powerpoint/2010/main" val="404171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6"/>
          <p:cNvSpPr>
            <a:spLocks noGrp="1"/>
          </p:cNvSpPr>
          <p:nvPr>
            <p:ph sz="quarter" idx="13"/>
          </p:nvPr>
        </p:nvSpPr>
        <p:spPr>
          <a:xfrm>
            <a:off x="628657" y="1584006"/>
            <a:ext cx="10941049" cy="22979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6"/>
          </p:nvPr>
        </p:nvSpPr>
        <p:spPr>
          <a:xfrm>
            <a:off x="628658" y="4053070"/>
            <a:ext cx="10941049" cy="2302301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84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28801" y="1627200"/>
            <a:ext cx="10939200" cy="4732800"/>
          </a:xfrm>
          <a:solidFill>
            <a:schemeClr val="accent1"/>
          </a:solidFill>
          <a:ln w="57150">
            <a:noFill/>
            <a:miter lim="800000"/>
          </a:ln>
        </p:spPr>
        <p:txBody>
          <a:bodyPr lIns="154747" tIns="107963" rIns="154747" bIns="154747">
            <a:normAutofit/>
          </a:bodyPr>
          <a:lstStyle>
            <a:lvl1pPr marL="0" indent="0">
              <a:buNone/>
              <a:defRPr sz="2933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[Subtitle in one line]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6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26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65019" y="1665601"/>
            <a:ext cx="10866581" cy="4651200"/>
          </a:xfrm>
          <a:ln w="57150">
            <a:solidFill>
              <a:schemeClr val="accent1"/>
            </a:solidFill>
            <a:miter lim="800000"/>
          </a:ln>
        </p:spPr>
        <p:txBody>
          <a:bodyPr lIns="125957" tIns="79171" rIns="154747" bIns="154747">
            <a:normAutofit/>
          </a:bodyPr>
          <a:lstStyle>
            <a:lvl1pPr marL="0" indent="0">
              <a:buNone/>
              <a:defRPr sz="2933" b="1"/>
            </a:lvl1pPr>
          </a:lstStyle>
          <a:p>
            <a:pPr lvl="0"/>
            <a:r>
              <a:rPr lang="en-US" noProof="0" dirty="0"/>
              <a:t>[Subtitle in one line]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10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65019" y="1665601"/>
            <a:ext cx="10866581" cy="4651200"/>
          </a:xfrm>
          <a:solidFill>
            <a:schemeClr val="bg2"/>
          </a:solidFill>
          <a:ln w="57150">
            <a:solidFill>
              <a:schemeClr val="bg2"/>
            </a:solidFill>
            <a:miter lim="800000"/>
          </a:ln>
        </p:spPr>
        <p:txBody>
          <a:bodyPr lIns="125957" tIns="79171" rIns="154747" bIns="154747">
            <a:normAutofit/>
          </a:bodyPr>
          <a:lstStyle>
            <a:lvl1pPr marL="0" indent="0">
              <a:buNone/>
              <a:defRPr sz="2933" b="1"/>
            </a:lvl1pPr>
          </a:lstStyle>
          <a:p>
            <a:pPr lvl="0"/>
            <a:r>
              <a:rPr lang="en-US" noProof="0" dirty="0"/>
              <a:t>[Subtitle in one line]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14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67200" y="1665601"/>
            <a:ext cx="10867200" cy="4651200"/>
          </a:xfrm>
          <a:ln w="57150">
            <a:solidFill>
              <a:schemeClr val="bg2"/>
            </a:solidFill>
            <a:miter lim="800000"/>
          </a:ln>
        </p:spPr>
        <p:txBody>
          <a:bodyPr lIns="125957" tIns="79171" rIns="154747" bIns="154747">
            <a:normAutofit/>
          </a:bodyPr>
          <a:lstStyle>
            <a:lvl1pPr marL="0" indent="0">
              <a:buNone/>
              <a:defRPr sz="2933" b="1"/>
            </a:lvl1pPr>
          </a:lstStyle>
          <a:p>
            <a:pPr lvl="0"/>
            <a:r>
              <a:rPr lang="en-US" noProof="0" dirty="0"/>
              <a:t>[Subtitle in one line]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20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71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 &amp; Featur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5168899" y="1625602"/>
            <a:ext cx="6398952" cy="4732867"/>
          </a:xfrm>
          <a:solidFill>
            <a:schemeClr val="accent1"/>
          </a:solidFill>
        </p:spPr>
        <p:txBody>
          <a:bodyPr lIns="154747" tIns="136755" rIns="154747" bIns="154747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658" y="1625600"/>
            <a:ext cx="4334932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06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&amp;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9"/>
          <p:cNvSpPr txBox="1">
            <a:spLocks noChangeArrowheads="1"/>
          </p:cNvSpPr>
          <p:nvPr/>
        </p:nvSpPr>
        <p:spPr bwMode="auto">
          <a:xfrm>
            <a:off x="12240684" y="701684"/>
            <a:ext cx="1488016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TO</a:t>
            </a:r>
          </a:p>
          <a:p>
            <a:pPr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REPLACE</a:t>
            </a: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 </a:t>
            </a:r>
            <a:br>
              <a:rPr lang="fr-FR" sz="1200">
                <a:solidFill>
                  <a:srgbClr val="000000"/>
                </a:solidFill>
                <a:cs typeface="Arial" pitchFamily="34" charset="0"/>
              </a:rPr>
            </a:b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AN IMAGE: </a:t>
            </a:r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Click on the image and delete </a:t>
            </a:r>
          </a:p>
          <a:p>
            <a:pPr eaLnBrk="1" hangingPunct="1"/>
            <a:endParaRPr lang="fr-FR" sz="1200" b="1">
              <a:solidFill>
                <a:srgbClr val="000000"/>
              </a:solidFill>
              <a:cs typeface="Arial" pitchFamily="34" charset="0"/>
            </a:endParaRPr>
          </a:p>
          <a:p>
            <a:pPr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then click on the photo icon.</a:t>
            </a:r>
          </a:p>
          <a:p>
            <a:pPr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Select your photo and insert</a:t>
            </a:r>
          </a:p>
          <a:p>
            <a:pPr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Resize photo if needed by cropping and sliding it 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>
          <a:xfrm>
            <a:off x="554501" y="1573240"/>
            <a:ext cx="6309591" cy="4608512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2"/>
                </a:solidFill>
              </a:defRPr>
            </a:lvl1pPr>
            <a:lvl2pPr marL="628635" indent="-266693">
              <a:buClr>
                <a:schemeClr val="accent1"/>
              </a:buClr>
              <a:tabLst>
                <a:tab pos="1616034" algn="l"/>
                <a:tab pos="2330392" algn="l"/>
                <a:tab pos="8076998" algn="r"/>
              </a:tabLst>
              <a:defRPr b="0">
                <a:solidFill>
                  <a:schemeClr val="tx2"/>
                </a:solidFill>
              </a:defRPr>
            </a:lvl2pPr>
            <a:lvl3pPr marL="896916" indent="-176209">
              <a:buClr>
                <a:schemeClr val="bg2"/>
              </a:buClr>
              <a:tabLst>
                <a:tab pos="1082648" algn="l"/>
                <a:tab pos="2149421" algn="l"/>
                <a:tab pos="8076998" algn="r"/>
              </a:tabLst>
              <a:defRPr>
                <a:solidFill>
                  <a:schemeClr val="tx1"/>
                </a:solidFill>
              </a:defRPr>
            </a:lvl3pPr>
            <a:lvl4pPr marL="1616034" indent="-179384"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7349073" y="2838451"/>
            <a:ext cx="4246033" cy="3327400"/>
          </a:xfrm>
          <a:solidFill>
            <a:schemeClr val="bg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lIns="91438" tIns="45719" rIns="91438" bIns="45719" spcCol="0" rtlCol="0" fromWordArt="0" anchor="ctr" forceAA="0">
            <a:noAutofit/>
          </a:bodyPr>
          <a:lstStyle>
            <a:lvl1pPr marL="0" indent="0" algn="ctr">
              <a:lnSpc>
                <a:spcPct val="100000"/>
              </a:lnSpc>
              <a:buNone/>
              <a:defRPr lang="fr-FR" sz="2000" b="0" kern="1200" smtClean="0">
                <a:solidFill>
                  <a:schemeClr val="tx2"/>
                </a:solidFill>
                <a:latin typeface="Arial" charset="0"/>
              </a:defRPr>
            </a:lvl1pPr>
            <a:lvl2pPr marL="190495" indent="0" algn="ctr">
              <a:buNone/>
              <a:defRPr lang="fr-FR" sz="2000" b="0" kern="1200" smtClean="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2pPr>
            <a:lvl3pPr algn="ctr">
              <a:defRPr lang="fr-FR" sz="2000" b="0" kern="1200" smtClean="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3pPr>
            <a:lvl4pPr algn="ctr">
              <a:defRPr lang="fr-FR" sz="2000" b="0" kern="1200" smtClean="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4pPr>
            <a:lvl5pPr algn="ctr">
              <a:defRPr lang="fr-FR" sz="2000" b="0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6"/>
          </p:nvPr>
        </p:nvSpPr>
        <p:spPr>
          <a:xfrm>
            <a:off x="7349072" y="962025"/>
            <a:ext cx="4246033" cy="181927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 bwMode="gray">
          <a:xfrm>
            <a:off x="596901" y="352426"/>
            <a:ext cx="10998200" cy="550508"/>
          </a:xfrm>
          <a:solidFill>
            <a:schemeClr val="accent1"/>
          </a:solidFill>
          <a:ln>
            <a:noFill/>
          </a:ln>
          <a:effectLst/>
        </p:spPr>
        <p:txBody>
          <a:bodyPr tIns="125997" bIns="89998"/>
          <a:lstStyle>
            <a:lvl1pPr>
              <a:defRPr lang="fr-FR" dirty="0"/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792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0" y="1625607"/>
            <a:ext cx="5366400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628800" y="4103759"/>
            <a:ext cx="5365600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/>
          </p:nvPr>
        </p:nvSpPr>
        <p:spPr>
          <a:xfrm>
            <a:off x="6203953" y="1584002"/>
            <a:ext cx="5365751" cy="478408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8925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021387" y="1654175"/>
            <a:ext cx="5527147" cy="4675505"/>
          </a:xfrm>
          <a:noFill/>
          <a:ln w="38100">
            <a:solidFill>
              <a:schemeClr val="accent2"/>
            </a:solidFill>
            <a:miter lim="800000"/>
          </a:ln>
        </p:spPr>
        <p:txBody>
          <a:bodyPr lIns="143953" tIns="82770" rIns="154747" bIns="154747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2" y="1625600"/>
            <a:ext cx="2476349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22433" y="4106332"/>
            <a:ext cx="2476500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2426" y="1625607"/>
            <a:ext cx="2476501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2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5994400" y="1544321"/>
            <a:ext cx="5573600" cy="4814145"/>
          </a:xfrm>
          <a:noFill/>
          <a:ln w="38100">
            <a:noFill/>
          </a:ln>
        </p:spPr>
        <p:txBody>
          <a:bodyPr lIns="0" tIns="0" rIns="0" bIns="0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0"/>
            <a:ext cx="2476800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36001" y="4128000"/>
            <a:ext cx="2438400" cy="2213533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2"/>
            </a:solidFill>
            <a:miter lim="800000"/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1600" y="1625607"/>
            <a:ext cx="2474979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64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016201" y="1654175"/>
            <a:ext cx="5551800" cy="4675200"/>
          </a:xfrm>
          <a:noFill/>
          <a:ln w="38100">
            <a:solidFill>
              <a:schemeClr val="accent1"/>
            </a:solidFill>
            <a:miter lim="800000"/>
          </a:ln>
        </p:spPr>
        <p:txBody>
          <a:bodyPr lIns="154747" tIns="89970" rIns="154747" bIns="154747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2" y="1625600"/>
            <a:ext cx="2476349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22433" y="4106332"/>
            <a:ext cx="2476500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2426" y="1625607"/>
            <a:ext cx="2476501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7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5994400" y="1544321"/>
            <a:ext cx="5573600" cy="4814145"/>
          </a:xfrm>
          <a:noFill/>
          <a:ln w="38100">
            <a:noFill/>
          </a:ln>
        </p:spPr>
        <p:txBody>
          <a:bodyPr lIns="0" tIns="0" rIns="0" bIns="0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0"/>
            <a:ext cx="2476800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36001" y="4128000"/>
            <a:ext cx="2438400" cy="2213533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1600" y="1625607"/>
            <a:ext cx="2474979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58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5994400" y="1544321"/>
            <a:ext cx="5573600" cy="4814145"/>
          </a:xfrm>
          <a:noFill/>
          <a:ln w="38100">
            <a:noFill/>
          </a:ln>
        </p:spPr>
        <p:txBody>
          <a:bodyPr lIns="0" tIns="0" rIns="0" bIns="0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0"/>
            <a:ext cx="2476800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36001" y="4128000"/>
            <a:ext cx="2438400" cy="2213533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rgbClr val="8282DC"/>
            </a:solidFill>
            <a:miter lim="800000"/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1600" y="1625607"/>
            <a:ext cx="2474979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11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649" y="1625607"/>
            <a:ext cx="5366400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6206400" y="1625607"/>
            <a:ext cx="5366400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9" hasCustomPrompt="1"/>
          </p:nvPr>
        </p:nvSpPr>
        <p:spPr>
          <a:xfrm>
            <a:off x="628648" y="4113777"/>
            <a:ext cx="5366400" cy="224469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6206400" y="4113777"/>
            <a:ext cx="5366400" cy="224469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7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30775" y="1625606"/>
            <a:ext cx="3507316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630769" y="4114033"/>
            <a:ext cx="3507315" cy="2244441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4343401" y="1625606"/>
            <a:ext cx="3509432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9" hasCustomPrompt="1"/>
          </p:nvPr>
        </p:nvSpPr>
        <p:spPr>
          <a:xfrm>
            <a:off x="4343409" y="4114025"/>
            <a:ext cx="3509431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8053917" y="1625598"/>
            <a:ext cx="3508783" cy="2256369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21" hasCustomPrompt="1"/>
          </p:nvPr>
        </p:nvSpPr>
        <p:spPr>
          <a:xfrm>
            <a:off x="8053917" y="4114025"/>
            <a:ext cx="3508783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69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8"/>
            <a:ext cx="10939200" cy="4732865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5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Conten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3" y="1625600"/>
            <a:ext cx="4540249" cy="4732867"/>
          </a:xfrm>
          <a:solidFill>
            <a:schemeClr val="accent1"/>
          </a:solidFill>
        </p:spPr>
        <p:txBody>
          <a:bodyPr lIns="154747" tIns="125957" rIns="154747" bIns="154747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5376334" y="1625600"/>
            <a:ext cx="6193365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19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&amp;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9"/>
          <p:cNvSpPr txBox="1">
            <a:spLocks noChangeArrowheads="1"/>
          </p:cNvSpPr>
          <p:nvPr/>
        </p:nvSpPr>
        <p:spPr bwMode="auto">
          <a:xfrm>
            <a:off x="-1585379" y="1871671"/>
            <a:ext cx="1488017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TO</a:t>
            </a:r>
          </a:p>
          <a:p>
            <a:pPr algn="r"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REPLACE</a:t>
            </a: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 </a:t>
            </a:r>
            <a:br>
              <a:rPr lang="fr-FR" sz="1200">
                <a:solidFill>
                  <a:srgbClr val="000000"/>
                </a:solidFill>
                <a:cs typeface="Arial" pitchFamily="34" charset="0"/>
              </a:rPr>
            </a:b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AN IMAGE: </a:t>
            </a:r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Click on the image and delete </a:t>
            </a:r>
          </a:p>
          <a:p>
            <a:pPr algn="r" eaLnBrk="1" hangingPunct="1"/>
            <a:endParaRPr lang="fr-FR" sz="1200" b="1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then click on the photo icon.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Select your photo and insert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Resize photo if needed by cropping and sliding it 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solidFill>
            <a:schemeClr val="accent1"/>
          </a:solidFill>
          <a:ln>
            <a:noFill/>
          </a:ln>
          <a:effectLst/>
        </p:spPr>
        <p:txBody>
          <a:bodyPr tIns="125997" bIns="89998"/>
          <a:lstStyle>
            <a:lvl1pPr>
              <a:defRPr lang="fr-FR" dirty="0"/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2"/>
          </p:nvPr>
        </p:nvSpPr>
        <p:spPr>
          <a:xfrm>
            <a:off x="596899" y="954156"/>
            <a:ext cx="3624000" cy="5202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463824" y="954155"/>
            <a:ext cx="7131281" cy="51912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chemeClr val="accent1"/>
              </a:buClr>
              <a:defRPr lang="fr-FR" dirty="0" smtClean="0"/>
            </a:lvl1pPr>
            <a:lvl2pPr marL="628635" indent="-266693">
              <a:buClr>
                <a:schemeClr val="accent1"/>
              </a:buClr>
              <a:tabLst>
                <a:tab pos="1616034" algn="l"/>
                <a:tab pos="2330392" algn="l"/>
                <a:tab pos="8076998" algn="r"/>
              </a:tabLst>
              <a:defRPr lang="fr-FR" dirty="0" smtClean="0"/>
            </a:lvl2pPr>
            <a:lvl3pPr marL="896916" indent="-176209">
              <a:buClr>
                <a:schemeClr val="bg2"/>
              </a:buClr>
              <a:tabLst>
                <a:tab pos="1082648" algn="l"/>
                <a:tab pos="2149421" algn="l"/>
                <a:tab pos="8076998" algn="r"/>
              </a:tabLst>
              <a:defRPr lang="fr-FR" dirty="0" smtClean="0"/>
            </a:lvl3pPr>
            <a:lvl4pPr marL="1616034" indent="-179384">
              <a:buClr>
                <a:schemeClr val="bg2"/>
              </a:buClr>
              <a:defRPr lang="fr-FR" dirty="0" smtClean="0"/>
            </a:lvl4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34185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Content &amp;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3" y="1625600"/>
            <a:ext cx="4540249" cy="4732867"/>
          </a:xfrm>
          <a:solidFill>
            <a:schemeClr val="accent1"/>
          </a:solidFill>
        </p:spPr>
        <p:txBody>
          <a:bodyPr lIns="154747" tIns="125957" rIns="154747" bIns="154747"/>
          <a:lstStyle>
            <a:lvl1pPr>
              <a:buClr>
                <a:schemeClr val="bg1"/>
              </a:buClr>
              <a:defRPr>
                <a:solidFill>
                  <a:srgbClr val="8282DC"/>
                </a:solidFill>
              </a:defRPr>
            </a:lvl1pPr>
            <a:lvl2pPr>
              <a:buClr>
                <a:schemeClr val="bg1"/>
              </a:buClr>
              <a:defRPr>
                <a:solidFill>
                  <a:srgbClr val="8282DC"/>
                </a:solidFill>
              </a:defRPr>
            </a:lvl2pPr>
            <a:lvl3pPr>
              <a:buClr>
                <a:schemeClr val="bg1"/>
              </a:buClr>
              <a:defRPr>
                <a:solidFill>
                  <a:srgbClr val="8282DC"/>
                </a:solidFill>
              </a:defRPr>
            </a:lvl3pPr>
            <a:lvl4pPr>
              <a:defRPr>
                <a:solidFill>
                  <a:srgbClr val="8282DC"/>
                </a:solidFill>
              </a:defRPr>
            </a:lvl4pPr>
            <a:lvl5pPr>
              <a:defRPr>
                <a:solidFill>
                  <a:srgbClr val="8282DC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5376334" y="1625600"/>
            <a:ext cx="6193365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Content &amp;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1" y="1625600"/>
            <a:ext cx="5985933" cy="4732867"/>
          </a:xfrm>
          <a:solidFill>
            <a:schemeClr val="accent1"/>
          </a:solidFill>
        </p:spPr>
        <p:txBody>
          <a:bodyPr lIns="154747" tIns="125957" rIns="154747" bIns="154747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819900" y="1625600"/>
            <a:ext cx="2270400" cy="2027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9299301" y="1627200"/>
            <a:ext cx="2270400" cy="2030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6819900" y="3881974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19" hasCustomPrompt="1"/>
          </p:nvPr>
        </p:nvSpPr>
        <p:spPr>
          <a:xfrm>
            <a:off x="8475129" y="3881974"/>
            <a:ext cx="1443571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10121900" y="3881974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79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Content &amp; Char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1" y="1625600"/>
            <a:ext cx="5985933" cy="4732867"/>
          </a:xfrm>
          <a:solidFill>
            <a:schemeClr val="accent1"/>
          </a:solidFill>
        </p:spPr>
        <p:txBody>
          <a:bodyPr lIns="154747" tIns="125957" rIns="154747" bIns="154747"/>
          <a:lstStyle>
            <a:lvl1pPr>
              <a:buClr>
                <a:schemeClr val="bg1"/>
              </a:buClr>
              <a:defRPr>
                <a:solidFill>
                  <a:srgbClr val="8282DC"/>
                </a:solidFill>
              </a:defRPr>
            </a:lvl1pPr>
            <a:lvl2pPr>
              <a:buClr>
                <a:schemeClr val="bg1"/>
              </a:buClr>
              <a:defRPr>
                <a:solidFill>
                  <a:srgbClr val="8282DC"/>
                </a:solidFill>
              </a:defRPr>
            </a:lvl2pPr>
            <a:lvl3pPr>
              <a:buClr>
                <a:schemeClr val="bg1"/>
              </a:buClr>
              <a:defRPr>
                <a:solidFill>
                  <a:srgbClr val="8282DC"/>
                </a:solidFill>
              </a:defRPr>
            </a:lvl3pPr>
            <a:lvl4pPr>
              <a:defRPr>
                <a:solidFill>
                  <a:srgbClr val="8282DC"/>
                </a:solidFill>
              </a:defRPr>
            </a:lvl4pPr>
            <a:lvl5pPr>
              <a:defRPr>
                <a:solidFill>
                  <a:srgbClr val="8282DC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819900" y="1625600"/>
            <a:ext cx="2270400" cy="2027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9299301" y="1627200"/>
            <a:ext cx="2270400" cy="2030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6819900" y="3881974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19" hasCustomPrompt="1"/>
          </p:nvPr>
        </p:nvSpPr>
        <p:spPr>
          <a:xfrm>
            <a:off x="8475129" y="3881974"/>
            <a:ext cx="1443571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10121900" y="3881974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5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28801" y="1625600"/>
            <a:ext cx="10939200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7450670" y="4330703"/>
            <a:ext cx="4119033" cy="2027767"/>
          </a:xfrm>
          <a:solidFill>
            <a:schemeClr val="accent1"/>
          </a:solidFill>
        </p:spPr>
        <p:txBody>
          <a:bodyPr lIns="154747" tIns="125957" rIns="154747" bIns="154747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60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28801" y="1625600"/>
            <a:ext cx="10939200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801" y="1625601"/>
            <a:ext cx="4119033" cy="2027767"/>
          </a:xfrm>
          <a:solidFill>
            <a:schemeClr val="accent1"/>
          </a:solidFill>
        </p:spPr>
        <p:txBody>
          <a:bodyPr lIns="154747" tIns="125957" rIns="154747" bIns="154747"/>
          <a:lstStyle>
            <a:lvl1pPr>
              <a:buClr>
                <a:schemeClr val="bg1"/>
              </a:buClr>
              <a:defRPr>
                <a:solidFill>
                  <a:srgbClr val="8282DC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73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9296400" y="1627197"/>
            <a:ext cx="2257477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9" hasCustomPrompt="1"/>
          </p:nvPr>
        </p:nvSpPr>
        <p:spPr>
          <a:xfrm>
            <a:off x="9312226" y="4108800"/>
            <a:ext cx="2257476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646724" y="1627197"/>
            <a:ext cx="2889600" cy="47312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21" hasCustomPrompt="1"/>
          </p:nvPr>
        </p:nvSpPr>
        <p:spPr>
          <a:xfrm>
            <a:off x="3725335" y="1627197"/>
            <a:ext cx="2889251" cy="47312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20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6836059" y="1627197"/>
            <a:ext cx="2257141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23" hasCustomPrompt="1"/>
          </p:nvPr>
        </p:nvSpPr>
        <p:spPr>
          <a:xfrm>
            <a:off x="6836059" y="4106332"/>
            <a:ext cx="2257141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4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6423704" y="2298703"/>
            <a:ext cx="5145997" cy="4059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643087" y="2298700"/>
            <a:ext cx="2681816" cy="405976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21" hasCustomPrompt="1"/>
          </p:nvPr>
        </p:nvSpPr>
        <p:spPr>
          <a:xfrm>
            <a:off x="3532335" y="2298703"/>
            <a:ext cx="2683935" cy="4059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628658" y="1818107"/>
            <a:ext cx="5587620" cy="258348"/>
          </a:xfrm>
        </p:spPr>
        <p:txBody>
          <a:bodyPr>
            <a:noAutofit/>
          </a:bodyPr>
          <a:lstStyle>
            <a:lvl1pPr marL="0" indent="0">
              <a:buNone/>
              <a:defRPr sz="2133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[Chart title]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6423703" y="1818107"/>
            <a:ext cx="5145996" cy="258348"/>
          </a:xfrm>
        </p:spPr>
        <p:txBody>
          <a:bodyPr>
            <a:noAutofit/>
          </a:bodyPr>
          <a:lstStyle>
            <a:lvl1pPr marL="0" indent="0">
              <a:buNone/>
              <a:defRPr sz="2133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[Chart title]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8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651" y="1572128"/>
            <a:ext cx="10941048" cy="726573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628653" y="2516899"/>
            <a:ext cx="10941048" cy="384156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17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eatur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7" y="1625600"/>
            <a:ext cx="10941049" cy="1803400"/>
          </a:xfrm>
          <a:solidFill>
            <a:schemeClr val="accent1"/>
          </a:solidFill>
        </p:spPr>
        <p:txBody>
          <a:bodyPr lIns="154747" tIns="125957" rIns="154747" bIns="154747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quarter" idx="21"/>
          </p:nvPr>
        </p:nvSpPr>
        <p:spPr>
          <a:xfrm>
            <a:off x="628653" y="3655179"/>
            <a:ext cx="5575300" cy="2703295"/>
          </a:xfrm>
          <a:custGeom>
            <a:avLst/>
            <a:gdLst>
              <a:gd name="connsiteX0" fmla="*/ 0 w 4217664"/>
              <a:gd name="connsiteY0" fmla="*/ 0 h 2052227"/>
              <a:gd name="connsiteX1" fmla="*/ 3191551 w 4217664"/>
              <a:gd name="connsiteY1" fmla="*/ 0 h 2052227"/>
              <a:gd name="connsiteX2" fmla="*/ 4217664 w 4217664"/>
              <a:gd name="connsiteY2" fmla="*/ 1026114 h 2052227"/>
              <a:gd name="connsiteX3" fmla="*/ 3191551 w 4217664"/>
              <a:gd name="connsiteY3" fmla="*/ 2052227 h 2052227"/>
              <a:gd name="connsiteX4" fmla="*/ 0 w 4217664"/>
              <a:gd name="connsiteY4" fmla="*/ 2052227 h 2052227"/>
              <a:gd name="connsiteX5" fmla="*/ 0 w 4217664"/>
              <a:gd name="connsiteY5" fmla="*/ 0 h 2052227"/>
              <a:gd name="connsiteX0" fmla="*/ 0 w 4217664"/>
              <a:gd name="connsiteY0" fmla="*/ 0 h 2052227"/>
              <a:gd name="connsiteX1" fmla="*/ 3918914 w 4217664"/>
              <a:gd name="connsiteY1" fmla="*/ 0 h 2052227"/>
              <a:gd name="connsiteX2" fmla="*/ 4217664 w 4217664"/>
              <a:gd name="connsiteY2" fmla="*/ 1026114 h 2052227"/>
              <a:gd name="connsiteX3" fmla="*/ 3191551 w 4217664"/>
              <a:gd name="connsiteY3" fmla="*/ 2052227 h 2052227"/>
              <a:gd name="connsiteX4" fmla="*/ 0 w 4217664"/>
              <a:gd name="connsiteY4" fmla="*/ 2052227 h 2052227"/>
              <a:gd name="connsiteX5" fmla="*/ 0 w 4217664"/>
              <a:gd name="connsiteY5" fmla="*/ 0 h 2052227"/>
              <a:gd name="connsiteX0" fmla="*/ 0 w 4217664"/>
              <a:gd name="connsiteY0" fmla="*/ 0 h 2052227"/>
              <a:gd name="connsiteX1" fmla="*/ 3918914 w 4217664"/>
              <a:gd name="connsiteY1" fmla="*/ 0 h 2052227"/>
              <a:gd name="connsiteX2" fmla="*/ 4217664 w 4217664"/>
              <a:gd name="connsiteY2" fmla="*/ 1026114 h 2052227"/>
              <a:gd name="connsiteX3" fmla="*/ 3918914 w 4217664"/>
              <a:gd name="connsiteY3" fmla="*/ 2041836 h 2052227"/>
              <a:gd name="connsiteX4" fmla="*/ 0 w 4217664"/>
              <a:gd name="connsiteY4" fmla="*/ 2052227 h 2052227"/>
              <a:gd name="connsiteX5" fmla="*/ 0 w 4217664"/>
              <a:gd name="connsiteY5" fmla="*/ 0 h 205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17664" h="2052227">
                <a:moveTo>
                  <a:pt x="0" y="0"/>
                </a:moveTo>
                <a:lnTo>
                  <a:pt x="3918914" y="0"/>
                </a:lnTo>
                <a:lnTo>
                  <a:pt x="4217664" y="1026114"/>
                </a:lnTo>
                <a:lnTo>
                  <a:pt x="3918914" y="2041836"/>
                </a:lnTo>
                <a:lnTo>
                  <a:pt x="0" y="20522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79940" tIns="179940" rIns="179940" bIns="17994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quarter" idx="22"/>
          </p:nvPr>
        </p:nvSpPr>
        <p:spPr>
          <a:xfrm>
            <a:off x="6407151" y="3655179"/>
            <a:ext cx="5162548" cy="2703295"/>
          </a:xfrm>
          <a:solidFill>
            <a:schemeClr val="accent2"/>
          </a:solidFill>
        </p:spPr>
        <p:txBody>
          <a:bodyPr lIns="179940" tIns="179940" rIns="179940" bIns="17994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2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8651" y="1625600"/>
            <a:ext cx="5365749" cy="4732867"/>
          </a:xfrm>
          <a:solidFill>
            <a:schemeClr val="accent1"/>
          </a:solidFill>
          <a:ln w="38100">
            <a:noFill/>
          </a:ln>
        </p:spPr>
        <p:txBody>
          <a:bodyPr lIns="154747" tIns="111563" rIns="154747" bIns="154747">
            <a:normAutofit/>
          </a:bodyPr>
          <a:lstStyle>
            <a:lvl1pPr marL="0" indent="0">
              <a:buNone/>
              <a:defRPr sz="2933" i="1" baseline="0">
                <a:solidFill>
                  <a:schemeClr val="bg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[Quote text]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836085" y="5903400"/>
            <a:ext cx="4953000" cy="396373"/>
          </a:xfrm>
        </p:spPr>
        <p:txBody>
          <a:bodyPr/>
          <a:lstStyle>
            <a:lvl1pPr marL="0" indent="0">
              <a:buNone/>
              <a:tabLst>
                <a:tab pos="124841" algn="l"/>
              </a:tabLst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[Name]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203952" y="1627206"/>
            <a:ext cx="2061633" cy="2128684"/>
          </a:xfrm>
          <a:prstGeom prst="rect">
            <a:avLst/>
          </a:prstGeom>
          <a:solidFill>
            <a:schemeClr val="accent2"/>
          </a:solidFill>
        </p:spPr>
        <p:txBody>
          <a:bodyPr wrap="square" lIns="121880" tIns="60940" rIns="121880" bIns="60940" rtlCol="0">
            <a:spAutoFit/>
          </a:bodyPr>
          <a:lstStyle/>
          <a:p>
            <a:pPr algn="ctr" defTabSz="1088110">
              <a:lnSpc>
                <a:spcPct val="85000"/>
              </a:lnSpc>
            </a:pPr>
            <a:r>
              <a:rPr lang="en-US" sz="2533" dirty="0">
                <a:solidFill>
                  <a:srgbClr val="FFFFFF"/>
                </a:solidFill>
              </a:rPr>
              <a:t> </a:t>
            </a:r>
            <a:r>
              <a:rPr lang="en-US" sz="15333" dirty="0">
                <a:solidFill>
                  <a:srgbClr val="FFFFFF"/>
                </a:solidFill>
              </a:rPr>
              <a:t>“”</a:t>
            </a:r>
            <a:endParaRPr lang="en-US" sz="2533" dirty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6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&amp;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solidFill>
            <a:schemeClr val="accent1"/>
          </a:solidFill>
          <a:ln>
            <a:noFill/>
          </a:ln>
          <a:effectLst/>
        </p:spPr>
        <p:txBody>
          <a:bodyPr tIns="125997" bIns="89998"/>
          <a:lstStyle>
            <a:lvl1pPr>
              <a:defRPr lang="fr-FR" dirty="0"/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463824" y="954155"/>
            <a:ext cx="7131281" cy="51912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chemeClr val="accent1"/>
              </a:buClr>
              <a:defRPr lang="fr-FR" dirty="0" smtClean="0"/>
            </a:lvl1pPr>
            <a:lvl2pPr marL="628635" indent="-266693">
              <a:buClr>
                <a:schemeClr val="accent1"/>
              </a:buClr>
              <a:tabLst>
                <a:tab pos="1616034" algn="l"/>
                <a:tab pos="2330392" algn="l"/>
                <a:tab pos="8076998" algn="r"/>
              </a:tabLst>
              <a:defRPr lang="fr-FR" dirty="0" smtClean="0"/>
            </a:lvl2pPr>
            <a:lvl3pPr marL="896916" indent="-176209">
              <a:buClr>
                <a:schemeClr val="bg2"/>
              </a:buClr>
              <a:tabLst>
                <a:tab pos="1082648" algn="l"/>
                <a:tab pos="2149421" algn="l"/>
                <a:tab pos="8076998" algn="r"/>
              </a:tabLst>
              <a:defRPr lang="fr-FR" dirty="0" smtClean="0"/>
            </a:lvl3pPr>
            <a:lvl4pPr marL="1616034" indent="-179384">
              <a:buClr>
                <a:schemeClr val="bg2"/>
              </a:buClr>
              <a:defRPr lang="fr-FR" dirty="0" smtClean="0"/>
            </a:lvl4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592673" y="981079"/>
            <a:ext cx="3636433" cy="5165725"/>
          </a:xfrm>
          <a:solidFill>
            <a:schemeClr val="bg2"/>
          </a:solidFill>
        </p:spPr>
        <p:txBody>
          <a:bodyPr lIns="71998" rIns="107997" anchor="ctr"/>
          <a:lstStyle>
            <a:lvl1pPr marL="0" indent="0" algn="r">
              <a:buNone/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7696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8651" y="1625600"/>
            <a:ext cx="5365749" cy="4732867"/>
          </a:xfrm>
          <a:solidFill>
            <a:schemeClr val="accent1"/>
          </a:solidFill>
          <a:ln w="38100">
            <a:noFill/>
          </a:ln>
        </p:spPr>
        <p:txBody>
          <a:bodyPr lIns="154747" tIns="111563" rIns="154747" bIns="154747">
            <a:normAutofit/>
          </a:bodyPr>
          <a:lstStyle>
            <a:lvl1pPr marL="0" indent="0">
              <a:buNone/>
              <a:defRPr sz="2933" i="1" baseline="0">
                <a:solidFill>
                  <a:srgbClr val="8282DC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[Quote text]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836085" y="5903400"/>
            <a:ext cx="4953000" cy="396373"/>
          </a:xfrm>
        </p:spPr>
        <p:txBody>
          <a:bodyPr/>
          <a:lstStyle>
            <a:lvl1pPr marL="0" indent="0">
              <a:buNone/>
              <a:tabLst>
                <a:tab pos="124841" algn="l"/>
              </a:tabLst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[Name]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203952" y="1627206"/>
            <a:ext cx="2061633" cy="2128684"/>
          </a:xfrm>
          <a:prstGeom prst="rect">
            <a:avLst/>
          </a:prstGeom>
          <a:solidFill>
            <a:schemeClr val="accent2"/>
          </a:solidFill>
        </p:spPr>
        <p:txBody>
          <a:bodyPr wrap="square" lIns="121880" tIns="60940" rIns="121880" bIns="60940" rtlCol="0">
            <a:spAutoFit/>
          </a:bodyPr>
          <a:lstStyle/>
          <a:p>
            <a:pPr algn="ctr" defTabSz="1088110">
              <a:lnSpc>
                <a:spcPct val="85000"/>
              </a:lnSpc>
            </a:pPr>
            <a:r>
              <a:rPr lang="en-US" sz="2533" dirty="0">
                <a:solidFill>
                  <a:srgbClr val="FFFFFF"/>
                </a:solidFill>
              </a:rPr>
              <a:t> </a:t>
            </a:r>
            <a:r>
              <a:rPr lang="en-US" sz="15333" dirty="0">
                <a:solidFill>
                  <a:srgbClr val="FFFFFF"/>
                </a:solidFill>
              </a:rPr>
              <a:t>“”</a:t>
            </a:r>
            <a:endParaRPr lang="en-US" sz="2533" dirty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4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28651" y="1625600"/>
            <a:ext cx="3096684" cy="47328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0" tIns="60940" rIns="121880" bIns="60940" rtlCol="0" anchor="ctr"/>
          <a:lstStyle/>
          <a:p>
            <a:pPr algn="ctr" defTabSz="1088110"/>
            <a:endParaRPr lang="en-AU" sz="2533">
              <a:solidFill>
                <a:srgbClr val="FFFFFF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841171" y="2527300"/>
            <a:ext cx="2683933" cy="2925235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1"/>
          </p:nvPr>
        </p:nvSpPr>
        <p:spPr>
          <a:xfrm>
            <a:off x="3937862" y="1625602"/>
            <a:ext cx="7629996" cy="4732867"/>
          </a:xfrm>
          <a:solidFill>
            <a:schemeClr val="accent1"/>
          </a:solidFill>
        </p:spPr>
        <p:txBody>
          <a:bodyPr lIns="154747" tIns="136755" rIns="154747" bIns="154747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87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5168899" y="1625602"/>
            <a:ext cx="6398952" cy="4732867"/>
          </a:xfrm>
          <a:solidFill>
            <a:schemeClr val="accent1"/>
          </a:solidFill>
        </p:spPr>
        <p:txBody>
          <a:bodyPr lIns="154747" tIns="136755" rIns="154747" bIns="154747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658" y="1625600"/>
            <a:ext cx="4334932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9699044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1" y="403200"/>
            <a:ext cx="9700684" cy="542400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10329333" y="495299"/>
            <a:ext cx="1238251" cy="739861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[Logo]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1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42001"/>
            <a:ext cx="12192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09" tIns="54404" rIns="108809" bIns="54404" rtlCol="0" anchor="ctr"/>
          <a:lstStyle/>
          <a:p>
            <a:pPr algn="ctr" defTabSz="1088110"/>
            <a:endParaRPr lang="en-AU" sz="2533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5805264"/>
            <a:ext cx="12192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09" tIns="54404" rIns="108809" bIns="54404" rtlCol="0" anchor="ctr"/>
          <a:lstStyle/>
          <a:p>
            <a:pPr algn="ctr" defTabSz="1088110"/>
            <a:endParaRPr lang="en-AU" sz="2533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0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 / Colou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AU" dirty="0"/>
              <a:t>[Click the icon to </a:t>
            </a:r>
            <a:r>
              <a:rPr lang="en-US" noProof="0" dirty="0"/>
              <a:t>choose</a:t>
            </a:r>
            <a:r>
              <a:rPr lang="en-AU" dirty="0"/>
              <a:t> your own image </a:t>
            </a:r>
            <a:br>
              <a:rPr lang="en-AU" dirty="0"/>
            </a:br>
            <a:r>
              <a:rPr lang="en-AU" dirty="0"/>
              <a:t>or select this placeholder to fill with a </a:t>
            </a:r>
            <a:r>
              <a:rPr lang="en-AU" dirty="0" err="1"/>
              <a:t>color</a:t>
            </a:r>
            <a:r>
              <a:rPr lang="en-AU" dirty="0"/>
              <a:t>]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623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9" y="1625600"/>
            <a:ext cx="3714748" cy="4732867"/>
          </a:xfrm>
          <a:solidFill>
            <a:srgbClr val="FF0000"/>
          </a:solidFill>
        </p:spPr>
        <p:txBody>
          <a:bodyPr lIns="154747" tIns="154747" rIns="154747" bIns="154747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67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3" y="356659"/>
            <a:ext cx="10939200" cy="589492"/>
          </a:xfrm>
        </p:spPr>
        <p:txBody>
          <a:bodyPr>
            <a:noAutofit/>
          </a:bodyPr>
          <a:lstStyle>
            <a:lvl1pPr marL="719409" indent="-719409">
              <a:buClr>
                <a:schemeClr val="accent2"/>
              </a:buClr>
              <a:buFont typeface="+mj-lt"/>
              <a:buAutoNum type="arabicPeriod"/>
              <a:defRPr sz="4800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4550833" y="1625600"/>
            <a:ext cx="7017019" cy="4732867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AU" dirty="0"/>
              <a:t>[Click icon to add picture]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5949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>
                <a:solidFill>
                  <a:srgbClr val="2A295C"/>
                </a:solidFill>
              </a:rPr>
              <a:t>Sodexos selskapspresentasjon 2020</a:t>
            </a:r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" y="500675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006" y="936000"/>
            <a:ext cx="1963601" cy="841811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7" y="2076458"/>
            <a:ext cx="5776383" cy="2029881"/>
          </a:xfrm>
          <a:solidFill>
            <a:srgbClr val="FF0000"/>
          </a:solidFill>
        </p:spPr>
        <p:txBody>
          <a:bodyPr lIns="133164" tIns="71982" rIns="133164" bIns="71982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[Title]</a:t>
            </a:r>
          </a:p>
          <a:p>
            <a:pPr lvl="1"/>
            <a:r>
              <a:rPr lang="en-US" dirty="0"/>
              <a:t>[Subtitle]</a:t>
            </a:r>
          </a:p>
          <a:p>
            <a:pPr lvl="2"/>
            <a:r>
              <a:rPr lang="en-US" dirty="0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95139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-brand Option 1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33600" y="6943530"/>
            <a:ext cx="4790400" cy="152381"/>
          </a:xfrm>
        </p:spPr>
        <p:txBody>
          <a:bodyPr/>
          <a:lstStyle/>
          <a:p>
            <a:r>
              <a:rPr lang="en-AU">
                <a:solidFill>
                  <a:srgbClr val="2A295C"/>
                </a:solidFill>
              </a:rPr>
              <a:t>Sodexos selskapspresentasjon 2020</a:t>
            </a:r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13373" y="6943529"/>
            <a:ext cx="314195" cy="153600"/>
          </a:xfrm>
        </p:spPr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" y="500675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7" y="2076458"/>
            <a:ext cx="5776383" cy="2029881"/>
          </a:xfrm>
          <a:solidFill>
            <a:srgbClr val="FF0000"/>
          </a:solidFill>
        </p:spPr>
        <p:txBody>
          <a:bodyPr lIns="133164" tIns="71982" rIns="133164" bIns="71982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[Title]</a:t>
            </a:r>
          </a:p>
          <a:p>
            <a:pPr lvl="1"/>
            <a:r>
              <a:rPr lang="en-US" dirty="0"/>
              <a:t>[Subtitle]</a:t>
            </a:r>
          </a:p>
          <a:p>
            <a:pPr lvl="2"/>
            <a:r>
              <a:rPr lang="en-US" dirty="0"/>
              <a:t>[Date]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606" y="1193806"/>
            <a:ext cx="2157617" cy="50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9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-brand Option 2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33600" y="6945600"/>
            <a:ext cx="4790400" cy="152381"/>
          </a:xfrm>
        </p:spPr>
        <p:txBody>
          <a:bodyPr/>
          <a:lstStyle/>
          <a:p>
            <a:r>
              <a:rPr lang="en-AU">
                <a:solidFill>
                  <a:srgbClr val="2A295C"/>
                </a:solidFill>
              </a:rPr>
              <a:t>Sodexos selskapspresentasjon 2020</a:t>
            </a:r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13373" y="6945600"/>
            <a:ext cx="314195" cy="153600"/>
          </a:xfrm>
        </p:spPr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" y="500675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006" y="936000"/>
            <a:ext cx="1963601" cy="841811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7" y="3653373"/>
            <a:ext cx="5776383" cy="2029881"/>
          </a:xfrm>
          <a:solidFill>
            <a:srgbClr val="FF0000"/>
          </a:solidFill>
        </p:spPr>
        <p:txBody>
          <a:bodyPr lIns="133164" tIns="71982" rIns="133164" bIns="71982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[Title]</a:t>
            </a:r>
          </a:p>
          <a:p>
            <a:pPr lvl="1"/>
            <a:r>
              <a:rPr lang="en-US" dirty="0"/>
              <a:t>[Subtitle]</a:t>
            </a:r>
          </a:p>
          <a:p>
            <a:pPr lvl="2"/>
            <a:r>
              <a:rPr lang="en-US" dirty="0"/>
              <a:t>[Date]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9234990" y="2087509"/>
            <a:ext cx="2745348" cy="512865"/>
          </a:xfrm>
          <a:prstGeom prst="rect">
            <a:avLst/>
          </a:prstGeom>
          <a:solidFill>
            <a:schemeClr val="bg1"/>
          </a:solidFill>
        </p:spPr>
        <p:txBody>
          <a:bodyPr wrap="square" lIns="121888" tIns="60944" rIns="121888" bIns="60944" rtlCol="0">
            <a:spAutoFit/>
          </a:bodyPr>
          <a:lstStyle/>
          <a:p>
            <a:endParaRPr lang="en-AU" sz="2533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9936427" y="2177400"/>
            <a:ext cx="1860549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dirty="0">
                <a:solidFill>
                  <a:srgbClr val="7F7F7F"/>
                </a:solidFill>
              </a:rPr>
              <a:t>In partnership with:</a:t>
            </a:r>
            <a:endParaRPr lang="en-AU" sz="1067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Text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solidFill>
            <a:schemeClr val="accent1"/>
          </a:solidFill>
          <a:ln>
            <a:noFill/>
          </a:ln>
          <a:effectLst/>
        </p:spPr>
        <p:txBody>
          <a:bodyPr tIns="125997" bIns="89998"/>
          <a:lstStyle>
            <a:lvl1pPr>
              <a:defRPr lang="fr-FR" dirty="0"/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>
          <a:xfrm>
            <a:off x="554495" y="1573240"/>
            <a:ext cx="11088000" cy="1855760"/>
          </a:xfrm>
        </p:spPr>
        <p:txBody>
          <a:bodyPr/>
          <a:lstStyle>
            <a:lvl1pPr marL="0" indent="0">
              <a:buClr>
                <a:schemeClr val="accent1"/>
              </a:buClr>
              <a:buFont typeface="Arial" pitchFamily="34" charset="0"/>
              <a:buNone/>
              <a:defRPr>
                <a:solidFill>
                  <a:schemeClr val="tx2"/>
                </a:solidFill>
              </a:defRPr>
            </a:lvl1pPr>
            <a:lvl2pPr marL="628635" indent="-266693">
              <a:buClr>
                <a:schemeClr val="accent1"/>
              </a:buClr>
              <a:tabLst>
                <a:tab pos="1616034" algn="l"/>
                <a:tab pos="2330392" algn="l"/>
                <a:tab pos="8076998" algn="r"/>
              </a:tabLst>
              <a:defRPr b="0"/>
            </a:lvl2pPr>
            <a:lvl3pPr marL="896916" indent="-176209">
              <a:buClr>
                <a:schemeClr val="bg2"/>
              </a:buClr>
              <a:tabLst>
                <a:tab pos="1082648" algn="l"/>
                <a:tab pos="2149421" algn="l"/>
                <a:tab pos="8076998" algn="r"/>
              </a:tabLst>
              <a:defRPr/>
            </a:lvl3pPr>
            <a:lvl4pPr marL="1616034" indent="-179384">
              <a:buClr>
                <a:schemeClr val="bg2"/>
              </a:buClr>
              <a:defRPr/>
            </a:lvl4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 bwMode="gray">
          <a:xfrm>
            <a:off x="596900" y="3429000"/>
            <a:ext cx="3632200" cy="230505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FontTx/>
              <a:buNone/>
              <a:defRPr sz="4000" b="0">
                <a:solidFill>
                  <a:schemeClr val="bg1"/>
                </a:solidFill>
              </a:defRPr>
            </a:lvl1pPr>
            <a:lvl2pPr marL="3175" indent="0" algn="ctr">
              <a:buFontTx/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60565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33600" y="6945600"/>
            <a:ext cx="4790400" cy="152381"/>
          </a:xfrm>
        </p:spPr>
        <p:txBody>
          <a:bodyPr/>
          <a:lstStyle/>
          <a:p>
            <a:r>
              <a:rPr lang="en-AU">
                <a:solidFill>
                  <a:srgbClr val="2A295C"/>
                </a:solidFill>
              </a:rPr>
              <a:t>Sodexos selskapspresentasjon 2020</a:t>
            </a:r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13373" y="6945600"/>
            <a:ext cx="314195" cy="153600"/>
          </a:xfrm>
        </p:spPr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" y="500675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006" y="936000"/>
            <a:ext cx="1963601" cy="841811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7" y="2076458"/>
            <a:ext cx="5776383" cy="1352548"/>
          </a:xfrm>
          <a:solidFill>
            <a:srgbClr val="FF0000"/>
          </a:solidFill>
        </p:spPr>
        <p:txBody>
          <a:bodyPr lIns="133164" tIns="71982" rIns="133164" bIns="71982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 baseline="0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[Thank you]</a:t>
            </a:r>
          </a:p>
        </p:txBody>
      </p:sp>
    </p:spTree>
    <p:extLst>
      <p:ext uri="{BB962C8B-B14F-4D97-AF65-F5344CB8AC3E}">
        <p14:creationId xmlns:p14="http://schemas.microsoft.com/office/powerpoint/2010/main" val="114487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8" y="1625600"/>
            <a:ext cx="3714748" cy="4732867"/>
          </a:xfrm>
          <a:solidFill>
            <a:srgbClr val="FF0000"/>
          </a:solidFill>
        </p:spPr>
        <p:txBody>
          <a:bodyPr lIns="154758" tIns="154758" rIns="154758" bIns="154758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3" y="356659"/>
            <a:ext cx="10939200" cy="589492"/>
          </a:xfrm>
        </p:spPr>
        <p:txBody>
          <a:bodyPr>
            <a:noAutofit/>
          </a:bodyPr>
          <a:lstStyle>
            <a:lvl1pPr marL="719457" indent="-719457">
              <a:buClr>
                <a:schemeClr val="accent2"/>
              </a:buClr>
              <a:buFont typeface="+mj-lt"/>
              <a:buAutoNum type="arabicPeriod"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4550833" y="1625600"/>
            <a:ext cx="7017019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AU" dirty="0"/>
              <a:t>[Click icon to add picture]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465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,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50833" y="1625600"/>
            <a:ext cx="7018867" cy="4732867"/>
          </a:xfrm>
          <a:solidFill>
            <a:schemeClr val="accent1"/>
          </a:solidFill>
        </p:spPr>
        <p:txBody>
          <a:bodyPr lIns="0" tIns="0" rIns="0" bIns="143962" anchor="b">
            <a:noAutofit/>
          </a:bodyPr>
          <a:lstStyle>
            <a:lvl1pPr marL="0" indent="0" algn="r">
              <a:lnSpc>
                <a:spcPct val="10000"/>
              </a:lnSpc>
              <a:spcBef>
                <a:spcPts val="0"/>
              </a:spcBef>
              <a:spcAft>
                <a:spcPts val="0"/>
              </a:spcAft>
              <a:buNone/>
              <a:defRPr sz="37066" b="1" kern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0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1" y="1625600"/>
            <a:ext cx="3714749" cy="4732867"/>
          </a:xfrm>
          <a:solidFill>
            <a:srgbClr val="FF0000"/>
          </a:solidFill>
        </p:spPr>
        <p:txBody>
          <a:bodyPr lIns="154758" tIns="154758" rIns="154758" bIns="154758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7" y="355200"/>
            <a:ext cx="10941049" cy="590400"/>
          </a:xfrm>
        </p:spPr>
        <p:txBody>
          <a:bodyPr>
            <a:noAutofit/>
          </a:bodyPr>
          <a:lstStyle>
            <a:lvl1pPr marL="0" indent="0">
              <a:buClr>
                <a:schemeClr val="accent2"/>
              </a:buClr>
              <a:buFont typeface="+mj-lt"/>
              <a:buNone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974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,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50833" y="1625600"/>
            <a:ext cx="7018867" cy="4732867"/>
          </a:xfrm>
          <a:solidFill>
            <a:schemeClr val="accent1"/>
          </a:solidFill>
        </p:spPr>
        <p:txBody>
          <a:bodyPr lIns="0" tIns="0" rIns="0" bIns="143962" anchor="b">
            <a:noAutofit/>
          </a:bodyPr>
          <a:lstStyle>
            <a:lvl1pPr marL="0" indent="0" algn="r">
              <a:lnSpc>
                <a:spcPct val="10000"/>
              </a:lnSpc>
              <a:spcBef>
                <a:spcPts val="0"/>
              </a:spcBef>
              <a:spcAft>
                <a:spcPts val="0"/>
              </a:spcAft>
              <a:buNone/>
              <a:defRPr sz="37066" b="1" kern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0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1" y="1625600"/>
            <a:ext cx="3714749" cy="4732867"/>
          </a:xfrm>
          <a:solidFill>
            <a:srgbClr val="8282DC"/>
          </a:solidFill>
        </p:spPr>
        <p:txBody>
          <a:bodyPr lIns="154758" tIns="154758" rIns="154758" bIns="154758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7" y="355200"/>
            <a:ext cx="10941049" cy="590400"/>
          </a:xfrm>
        </p:spPr>
        <p:txBody>
          <a:bodyPr>
            <a:noAutofit/>
          </a:bodyPr>
          <a:lstStyle>
            <a:lvl1pPr marL="0" indent="0">
              <a:buClr>
                <a:schemeClr val="accent2"/>
              </a:buClr>
              <a:buFont typeface="+mj-lt"/>
              <a:buNone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970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/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7" y="1625600"/>
            <a:ext cx="5778500" cy="4732867"/>
          </a:xfrm>
          <a:solidFill>
            <a:srgbClr val="FF0000"/>
          </a:solidFill>
        </p:spPr>
        <p:txBody>
          <a:bodyPr lIns="309517" tIns="309517" rIns="309517" bIns="309517" anchor="t">
            <a:noAutofit/>
          </a:bodyPr>
          <a:lstStyle>
            <a:lvl1pPr marL="457066" indent="-457066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rabicPeriod"/>
              <a:defRPr sz="2400"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[Chapters]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7" y="355200"/>
            <a:ext cx="10941049" cy="590400"/>
          </a:xfrm>
        </p:spPr>
        <p:txBody>
          <a:bodyPr>
            <a:noAutofit/>
          </a:bodyPr>
          <a:lstStyle>
            <a:lvl1pPr marL="0" indent="0">
              <a:buClr>
                <a:schemeClr val="accent2"/>
              </a:buClr>
              <a:buFont typeface="+mj-lt"/>
              <a:buNone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120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 userDrawn="1"/>
        </p:nvSpPr>
        <p:spPr>
          <a:xfrm>
            <a:off x="628657" y="355202"/>
            <a:ext cx="10941049" cy="718194"/>
          </a:xfrm>
          <a:prstGeom prst="rect">
            <a:avLst/>
          </a:prstGeom>
          <a:noFill/>
        </p:spPr>
        <p:txBody>
          <a:bodyPr wrap="square" lIns="0" tIns="0" rIns="0" bIns="60944" rtlCol="0">
            <a:spAutoFit/>
          </a:bodyPr>
          <a:lstStyle/>
          <a:p>
            <a:r>
              <a:rPr lang="en-US" sz="4267" b="1" dirty="0">
                <a:solidFill>
                  <a:srgbClr val="2A295C"/>
                </a:solidFill>
              </a:rPr>
              <a:t>Appendices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7" y="1625600"/>
            <a:ext cx="5778500" cy="4732867"/>
          </a:xfrm>
          <a:solidFill>
            <a:srgbClr val="FF0000"/>
          </a:solidFill>
        </p:spPr>
        <p:txBody>
          <a:bodyPr lIns="309517" tIns="309517" rIns="309517" bIns="309517" anchor="t">
            <a:noAutofit/>
          </a:bodyPr>
          <a:lstStyle>
            <a:lvl1pPr marL="457066" indent="-457066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rabicPeriod"/>
              <a:defRPr sz="2400"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[Chapters]</a:t>
            </a:r>
          </a:p>
        </p:txBody>
      </p:sp>
    </p:spTree>
    <p:extLst>
      <p:ext uri="{BB962C8B-B14F-4D97-AF65-F5344CB8AC3E}">
        <p14:creationId xmlns:p14="http://schemas.microsoft.com/office/powerpoint/2010/main" val="298877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ward-looking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35000" y="1625600"/>
            <a:ext cx="8661400" cy="4732867"/>
          </a:xfrm>
          <a:solidFill>
            <a:schemeClr val="bg2"/>
          </a:solidFill>
        </p:spPr>
        <p:txBody>
          <a:bodyPr lIns="309517" tIns="309517" rIns="309517" bIns="309517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bg1"/>
              </a:buClr>
              <a:buFont typeface="+mj-lt"/>
              <a:buNone/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9" name="TextBox 11"/>
          <p:cNvSpPr txBox="1"/>
          <p:nvPr userDrawn="1"/>
        </p:nvSpPr>
        <p:spPr>
          <a:xfrm>
            <a:off x="628653" y="397609"/>
            <a:ext cx="9019744" cy="553982"/>
          </a:xfrm>
          <a:prstGeom prst="rect">
            <a:avLst/>
          </a:prstGeom>
          <a:noFill/>
        </p:spPr>
        <p:txBody>
          <a:bodyPr wrap="square" lIns="0" tIns="0" rIns="0" bIns="60944" rtlCol="0">
            <a:spAutoFit/>
          </a:bodyPr>
          <a:lstStyle/>
          <a:p>
            <a:r>
              <a:rPr lang="en-US" sz="3200" b="1" dirty="0">
                <a:solidFill>
                  <a:srgbClr val="2A295C"/>
                </a:solidFill>
              </a:rPr>
              <a:t>Forward-looking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170924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801" y="404665"/>
            <a:ext cx="10939200" cy="540936"/>
          </a:xfrm>
        </p:spPr>
        <p:txBody>
          <a:bodyPr/>
          <a:lstStyle/>
          <a:p>
            <a:pPr lvl="0"/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801" y="1583267"/>
            <a:ext cx="10939200" cy="4775199"/>
          </a:xfr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dirty="0"/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7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801" y="1584000"/>
            <a:ext cx="10939200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799" y="404665"/>
            <a:ext cx="10939200" cy="540936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59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6"/>
          <p:cNvSpPr>
            <a:spLocks noGrp="1"/>
          </p:cNvSpPr>
          <p:nvPr>
            <p:ph sz="quarter" idx="13"/>
          </p:nvPr>
        </p:nvSpPr>
        <p:spPr>
          <a:xfrm>
            <a:off x="628651" y="1584000"/>
            <a:ext cx="5365749" cy="47836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14"/>
          </p:nvPr>
        </p:nvSpPr>
        <p:spPr>
          <a:xfrm>
            <a:off x="6203953" y="1584002"/>
            <a:ext cx="5365751" cy="478408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00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solidFill>
            <a:schemeClr val="accent1"/>
          </a:solidFill>
          <a:ln>
            <a:noFill/>
          </a:ln>
          <a:effectLst/>
        </p:spPr>
        <p:txBody>
          <a:bodyPr tIns="125997" bIns="89998"/>
          <a:lstStyle>
            <a:lvl1pPr>
              <a:defRPr lang="fr-FR" dirty="0"/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296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6"/>
          <p:cNvSpPr>
            <a:spLocks noGrp="1"/>
          </p:cNvSpPr>
          <p:nvPr>
            <p:ph sz="quarter" idx="13"/>
          </p:nvPr>
        </p:nvSpPr>
        <p:spPr>
          <a:xfrm>
            <a:off x="628651" y="1584000"/>
            <a:ext cx="5365749" cy="47836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14"/>
          </p:nvPr>
        </p:nvSpPr>
        <p:spPr>
          <a:xfrm>
            <a:off x="6203953" y="1584002"/>
            <a:ext cx="5365751" cy="478408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0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800" y="1584000"/>
            <a:ext cx="3509285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799" y="404665"/>
            <a:ext cx="10939200" cy="540936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6"/>
          </p:nvPr>
        </p:nvSpPr>
        <p:spPr>
          <a:xfrm>
            <a:off x="4339989" y="1584000"/>
            <a:ext cx="3508800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7"/>
          </p:nvPr>
        </p:nvSpPr>
        <p:spPr>
          <a:xfrm>
            <a:off x="8058152" y="1584000"/>
            <a:ext cx="3508800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96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3texts,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28800" y="1584002"/>
            <a:ext cx="3509285" cy="117292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0">
                <a:solidFill>
                  <a:srgbClr val="8282DC"/>
                </a:solidFill>
              </a:defRPr>
            </a:lvl1pPr>
          </a:lstStyle>
          <a:p>
            <a:pPr lvl="0"/>
            <a:r>
              <a:rPr lang="fr-FR" noProof="0" dirty="0"/>
              <a:t>Modifiez les styles du texte du masque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799" y="404665"/>
            <a:ext cx="10939200" cy="540936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4339989" y="1584002"/>
            <a:ext cx="3508800" cy="117292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0">
                <a:solidFill>
                  <a:srgbClr val="8282DC"/>
                </a:solidFill>
              </a:defRPr>
            </a:lvl1pPr>
          </a:lstStyle>
          <a:p>
            <a:pPr lvl="0"/>
            <a:r>
              <a:rPr lang="fr-FR" noProof="0" dirty="0"/>
              <a:t>Modifiez les styles du texte du masque</a:t>
            </a:r>
            <a:endParaRPr lang="en-US" noProof="0" dirty="0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8058152" y="1584002"/>
            <a:ext cx="3508800" cy="117292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0">
                <a:solidFill>
                  <a:srgbClr val="8282DC"/>
                </a:solidFill>
              </a:defRPr>
            </a:lvl1pPr>
          </a:lstStyle>
          <a:p>
            <a:pPr lvl="0"/>
            <a:r>
              <a:rPr lang="fr-FR" noProof="0" dirty="0"/>
              <a:t>Modifiez les styles du texte du masque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11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628799" y="2852936"/>
            <a:ext cx="3505880" cy="343039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21" hasCustomPrompt="1"/>
          </p:nvPr>
        </p:nvSpPr>
        <p:spPr>
          <a:xfrm>
            <a:off x="4346714" y="2852936"/>
            <a:ext cx="3496188" cy="343039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4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8067930" y="2852936"/>
            <a:ext cx="3499028" cy="343039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</p:spTree>
    <p:extLst>
      <p:ext uri="{BB962C8B-B14F-4D97-AF65-F5344CB8AC3E}">
        <p14:creationId xmlns:p14="http://schemas.microsoft.com/office/powerpoint/2010/main" val="10017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6"/>
          <p:cNvSpPr>
            <a:spLocks noGrp="1"/>
          </p:cNvSpPr>
          <p:nvPr>
            <p:ph sz="quarter" idx="13"/>
          </p:nvPr>
        </p:nvSpPr>
        <p:spPr>
          <a:xfrm>
            <a:off x="628656" y="1584005"/>
            <a:ext cx="10941049" cy="22979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6"/>
          </p:nvPr>
        </p:nvSpPr>
        <p:spPr>
          <a:xfrm>
            <a:off x="628657" y="4053070"/>
            <a:ext cx="10941049" cy="2302301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4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28801" y="1627200"/>
            <a:ext cx="10939200" cy="4732800"/>
          </a:xfrm>
          <a:solidFill>
            <a:schemeClr val="accent1"/>
          </a:solidFill>
          <a:ln w="57150">
            <a:noFill/>
            <a:miter lim="800000"/>
          </a:ln>
        </p:spPr>
        <p:txBody>
          <a:bodyPr lIns="154758" tIns="107970" rIns="154758" bIns="154758">
            <a:normAutofit/>
          </a:bodyPr>
          <a:lstStyle>
            <a:lvl1pPr marL="0" indent="0">
              <a:buNone/>
              <a:defRPr sz="2933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[Subtitle in one line]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6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4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65019" y="1665601"/>
            <a:ext cx="10866581" cy="4651200"/>
          </a:xfrm>
          <a:ln w="57150">
            <a:solidFill>
              <a:schemeClr val="accent1"/>
            </a:solidFill>
            <a:miter lim="800000"/>
          </a:ln>
        </p:spPr>
        <p:txBody>
          <a:bodyPr lIns="125966" tIns="79177" rIns="154758" bIns="154758">
            <a:normAutofit/>
          </a:bodyPr>
          <a:lstStyle>
            <a:lvl1pPr marL="0" indent="0">
              <a:buNone/>
              <a:defRPr sz="2933" b="1"/>
            </a:lvl1pPr>
          </a:lstStyle>
          <a:p>
            <a:pPr lvl="0"/>
            <a:r>
              <a:rPr lang="en-US" noProof="0" dirty="0"/>
              <a:t>[Subtitle in one line]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11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65019" y="1665601"/>
            <a:ext cx="10866581" cy="4651200"/>
          </a:xfrm>
          <a:solidFill>
            <a:schemeClr val="bg2"/>
          </a:solidFill>
          <a:ln w="57150">
            <a:solidFill>
              <a:schemeClr val="bg2"/>
            </a:solidFill>
            <a:miter lim="800000"/>
          </a:ln>
        </p:spPr>
        <p:txBody>
          <a:bodyPr lIns="125966" tIns="79177" rIns="154758" bIns="154758">
            <a:normAutofit/>
          </a:bodyPr>
          <a:lstStyle>
            <a:lvl1pPr marL="0" indent="0">
              <a:buNone/>
              <a:defRPr sz="2933" b="1"/>
            </a:lvl1pPr>
          </a:lstStyle>
          <a:p>
            <a:pPr lvl="0"/>
            <a:r>
              <a:rPr lang="en-US" noProof="0" dirty="0"/>
              <a:t>[Subtitle in one line]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55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67200" y="1665601"/>
            <a:ext cx="10867200" cy="4651200"/>
          </a:xfrm>
          <a:ln w="57150">
            <a:solidFill>
              <a:schemeClr val="bg2"/>
            </a:solidFill>
            <a:miter lim="800000"/>
          </a:ln>
        </p:spPr>
        <p:txBody>
          <a:bodyPr lIns="125966" tIns="79177" rIns="154758" bIns="154758">
            <a:normAutofit/>
          </a:bodyPr>
          <a:lstStyle>
            <a:lvl1pPr marL="0" indent="0">
              <a:buNone/>
              <a:defRPr sz="2933" b="1"/>
            </a:lvl1pPr>
          </a:lstStyle>
          <a:p>
            <a:pPr lvl="0"/>
            <a:r>
              <a:rPr lang="en-US" noProof="0" dirty="0"/>
              <a:t>[Subtitle in one line]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20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1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 &amp; Featur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5168899" y="1625602"/>
            <a:ext cx="6398952" cy="4732867"/>
          </a:xfrm>
          <a:solidFill>
            <a:schemeClr val="accent1"/>
          </a:solidFill>
        </p:spPr>
        <p:txBody>
          <a:bodyPr lIns="154758" tIns="136764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657" y="1625600"/>
            <a:ext cx="4334932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62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0" y="1625606"/>
            <a:ext cx="5366400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628800" y="4103759"/>
            <a:ext cx="5365600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/>
          </p:nvPr>
        </p:nvSpPr>
        <p:spPr>
          <a:xfrm>
            <a:off x="6203953" y="1584002"/>
            <a:ext cx="5365751" cy="478408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231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9"/>
          <p:cNvSpPr txBox="1">
            <a:spLocks noChangeArrowheads="1"/>
          </p:cNvSpPr>
          <p:nvPr/>
        </p:nvSpPr>
        <p:spPr bwMode="auto">
          <a:xfrm>
            <a:off x="12285140" y="333379"/>
            <a:ext cx="1488017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TO</a:t>
            </a:r>
          </a:p>
          <a:p>
            <a:pPr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REPLACE</a:t>
            </a: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 </a:t>
            </a:r>
            <a:br>
              <a:rPr lang="fr-FR" sz="1200">
                <a:solidFill>
                  <a:srgbClr val="000000"/>
                </a:solidFill>
                <a:cs typeface="Arial" pitchFamily="34" charset="0"/>
              </a:rPr>
            </a:b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AN IMAGE: </a:t>
            </a:r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Click on the image and delete </a:t>
            </a:r>
          </a:p>
          <a:p>
            <a:pPr eaLnBrk="1" hangingPunct="1"/>
            <a:endParaRPr lang="fr-FR" sz="1200" b="1">
              <a:solidFill>
                <a:srgbClr val="000000"/>
              </a:solidFill>
              <a:cs typeface="Arial" pitchFamily="34" charset="0"/>
            </a:endParaRPr>
          </a:p>
          <a:p>
            <a:pPr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then click on the photo icon.</a:t>
            </a:r>
          </a:p>
          <a:p>
            <a:pPr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Select your photo and insert</a:t>
            </a:r>
          </a:p>
          <a:p>
            <a:pPr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Resize photo if needed by cropping and sliding it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596906" y="352423"/>
            <a:ext cx="7416799" cy="846000"/>
          </a:xfrm>
          <a:ln>
            <a:noFill/>
          </a:ln>
        </p:spPr>
        <p:txBody>
          <a:bodyPr tIns="125997" bIns="89998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1"/>
          </p:nvPr>
        </p:nvSpPr>
        <p:spPr>
          <a:xfrm>
            <a:off x="8100484" y="352423"/>
            <a:ext cx="1689600" cy="844551"/>
          </a:xfrm>
        </p:spPr>
        <p:txBody>
          <a:bodyPr/>
          <a:lstStyle>
            <a:lvl1pPr marL="0" indent="0" algn="ctr">
              <a:buNone/>
              <a:defRPr b="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9" name="Espace réservé pour une image  7"/>
          <p:cNvSpPr>
            <a:spLocks noGrp="1"/>
          </p:cNvSpPr>
          <p:nvPr>
            <p:ph type="pic" sz="quarter" idx="12"/>
          </p:nvPr>
        </p:nvSpPr>
        <p:spPr>
          <a:xfrm>
            <a:off x="9891184" y="352423"/>
            <a:ext cx="1689600" cy="844551"/>
          </a:xfrm>
        </p:spPr>
        <p:txBody>
          <a:bodyPr/>
          <a:lstStyle>
            <a:lvl1pPr marL="0" indent="0" algn="ctr">
              <a:buNone/>
              <a:defRPr b="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3"/>
          </p:nvPr>
        </p:nvSpPr>
        <p:spPr>
          <a:xfrm>
            <a:off x="601139" y="1567064"/>
            <a:ext cx="10993967" cy="997843"/>
          </a:xfrm>
        </p:spPr>
        <p:txBody>
          <a:bodyPr/>
          <a:lstStyle>
            <a:lvl2pPr marL="623872" indent="-266693">
              <a:tabLst>
                <a:tab pos="1616034" algn="l"/>
                <a:tab pos="2330392" algn="l"/>
                <a:tab pos="8076998" algn="r"/>
              </a:tabLst>
              <a:defRPr/>
            </a:lvl2pPr>
            <a:lvl3pPr marL="896916" indent="-176209">
              <a:tabLst>
                <a:tab pos="1082648" algn="l"/>
                <a:tab pos="2149421" algn="l"/>
                <a:tab pos="8076998" algn="r"/>
              </a:tabLst>
              <a:defRPr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26376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021387" y="1654175"/>
            <a:ext cx="5527147" cy="4675505"/>
          </a:xfrm>
          <a:noFill/>
          <a:ln w="38100">
            <a:solidFill>
              <a:schemeClr val="accent2"/>
            </a:solidFill>
            <a:miter lim="800000"/>
          </a:ln>
        </p:spPr>
        <p:txBody>
          <a:bodyPr lIns="143962" tIns="82776" rIns="154758" bIns="154758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2" y="1625600"/>
            <a:ext cx="2476349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22431" y="4106332"/>
            <a:ext cx="2476500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2426" y="1625606"/>
            <a:ext cx="2476501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8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5994400" y="1544321"/>
            <a:ext cx="5573600" cy="4814145"/>
          </a:xfrm>
          <a:noFill/>
          <a:ln w="38100">
            <a:noFill/>
          </a:ln>
        </p:spPr>
        <p:txBody>
          <a:bodyPr lIns="0" tIns="0" rIns="0" bIns="0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0"/>
            <a:ext cx="2476800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36001" y="4128000"/>
            <a:ext cx="2438400" cy="2213533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2"/>
            </a:solidFill>
            <a:miter lim="800000"/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1600" y="1625606"/>
            <a:ext cx="2474979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44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016201" y="1654175"/>
            <a:ext cx="5551800" cy="4675200"/>
          </a:xfrm>
          <a:noFill/>
          <a:ln w="38100">
            <a:solidFill>
              <a:schemeClr val="accent1"/>
            </a:solidFill>
            <a:miter lim="800000"/>
          </a:ln>
        </p:spPr>
        <p:txBody>
          <a:bodyPr lIns="154758" tIns="89976" rIns="154758" bIns="154758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2" y="1625600"/>
            <a:ext cx="2476349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22431" y="4106332"/>
            <a:ext cx="2476500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2426" y="1625606"/>
            <a:ext cx="2476501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27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5994400" y="1544321"/>
            <a:ext cx="5573600" cy="4814145"/>
          </a:xfrm>
          <a:noFill/>
          <a:ln w="38100">
            <a:noFill/>
          </a:ln>
        </p:spPr>
        <p:txBody>
          <a:bodyPr lIns="0" tIns="0" rIns="0" bIns="0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0"/>
            <a:ext cx="2476800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36001" y="4128000"/>
            <a:ext cx="2438400" cy="2213533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1600" y="1625606"/>
            <a:ext cx="2474979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5994400" y="1544321"/>
            <a:ext cx="5573600" cy="4814145"/>
          </a:xfrm>
          <a:noFill/>
          <a:ln w="38100">
            <a:noFill/>
          </a:ln>
        </p:spPr>
        <p:txBody>
          <a:bodyPr lIns="0" tIns="0" rIns="0" bIns="0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0"/>
            <a:ext cx="2476800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36001" y="4128000"/>
            <a:ext cx="2438400" cy="2213533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rgbClr val="8282DC"/>
            </a:solidFill>
            <a:miter lim="800000"/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1600" y="1625606"/>
            <a:ext cx="2474979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21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649" y="1625606"/>
            <a:ext cx="5366400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6206400" y="1625606"/>
            <a:ext cx="5366400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9" hasCustomPrompt="1"/>
          </p:nvPr>
        </p:nvSpPr>
        <p:spPr>
          <a:xfrm>
            <a:off x="628648" y="4113777"/>
            <a:ext cx="5366400" cy="224469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6206400" y="4113777"/>
            <a:ext cx="5366400" cy="224469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3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30774" y="1625605"/>
            <a:ext cx="3507316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630769" y="4114032"/>
            <a:ext cx="3507315" cy="2244441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4343401" y="1625605"/>
            <a:ext cx="3509432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9" hasCustomPrompt="1"/>
          </p:nvPr>
        </p:nvSpPr>
        <p:spPr>
          <a:xfrm>
            <a:off x="4343407" y="4114025"/>
            <a:ext cx="3509431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8053917" y="1625598"/>
            <a:ext cx="3508783" cy="2256369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21" hasCustomPrompt="1"/>
          </p:nvPr>
        </p:nvSpPr>
        <p:spPr>
          <a:xfrm>
            <a:off x="8053917" y="4114025"/>
            <a:ext cx="3508783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95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6"/>
            <a:ext cx="10939200" cy="4732865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8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Conten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3" y="1625600"/>
            <a:ext cx="4540249" cy="47328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5376334" y="1625600"/>
            <a:ext cx="6193365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29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Content &amp;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3" y="1625600"/>
            <a:ext cx="4540249" cy="47328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buClr>
                <a:schemeClr val="bg1"/>
              </a:buClr>
              <a:defRPr>
                <a:solidFill>
                  <a:srgbClr val="8282DC"/>
                </a:solidFill>
              </a:defRPr>
            </a:lvl1pPr>
            <a:lvl2pPr>
              <a:buClr>
                <a:schemeClr val="bg1"/>
              </a:buClr>
              <a:defRPr>
                <a:solidFill>
                  <a:srgbClr val="8282DC"/>
                </a:solidFill>
              </a:defRPr>
            </a:lvl2pPr>
            <a:lvl3pPr>
              <a:buClr>
                <a:schemeClr val="bg1"/>
              </a:buClr>
              <a:defRPr>
                <a:solidFill>
                  <a:srgbClr val="8282DC"/>
                </a:solidFill>
              </a:defRPr>
            </a:lvl3pPr>
            <a:lvl4pPr>
              <a:defRPr>
                <a:solidFill>
                  <a:srgbClr val="8282DC"/>
                </a:solidFill>
              </a:defRPr>
            </a:lvl4pPr>
            <a:lvl5pPr>
              <a:defRPr>
                <a:solidFill>
                  <a:srgbClr val="8282DC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5376334" y="1625600"/>
            <a:ext cx="6193365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images_grey_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601139" y="1268419"/>
            <a:ext cx="10993967" cy="489108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lIns="91438" tIns="45719" rIns="91438" bIns="45719"/>
          <a:lstStyle/>
          <a:p>
            <a:endParaRPr lang="fr-FR" sz="19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10"/>
          <p:cNvSpPr txBox="1">
            <a:spLocks noChangeArrowheads="1"/>
          </p:cNvSpPr>
          <p:nvPr/>
        </p:nvSpPr>
        <p:spPr bwMode="auto">
          <a:xfrm>
            <a:off x="12285140" y="333381"/>
            <a:ext cx="1488017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TO</a:t>
            </a:r>
          </a:p>
          <a:p>
            <a:pPr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REPLACE</a:t>
            </a: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 </a:t>
            </a:r>
            <a:br>
              <a:rPr lang="fr-FR" sz="1200">
                <a:solidFill>
                  <a:srgbClr val="000000"/>
                </a:solidFill>
                <a:cs typeface="Arial" pitchFamily="34" charset="0"/>
              </a:rPr>
            </a:b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AN IMAGE: </a:t>
            </a:r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Click on the image and delete </a:t>
            </a:r>
          </a:p>
          <a:p>
            <a:pPr eaLnBrk="1" hangingPunct="1"/>
            <a:endParaRPr lang="fr-FR" sz="1200" b="1">
              <a:solidFill>
                <a:srgbClr val="000000"/>
              </a:solidFill>
              <a:cs typeface="Arial" pitchFamily="34" charset="0"/>
            </a:endParaRPr>
          </a:p>
          <a:p>
            <a:pPr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then click on the photo icon.</a:t>
            </a:r>
          </a:p>
          <a:p>
            <a:pPr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Select your photo and insert</a:t>
            </a:r>
          </a:p>
          <a:p>
            <a:pPr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Resize photo if needed by cropping and sliding it </a:t>
            </a:r>
          </a:p>
          <a:p>
            <a:pPr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596906" y="352423"/>
            <a:ext cx="7416799" cy="846000"/>
          </a:xfrm>
          <a:ln>
            <a:noFill/>
          </a:ln>
        </p:spPr>
        <p:txBody>
          <a:bodyPr tIns="125997" bIns="89998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1"/>
          </p:nvPr>
        </p:nvSpPr>
        <p:spPr>
          <a:xfrm>
            <a:off x="8100484" y="352423"/>
            <a:ext cx="1689600" cy="844551"/>
          </a:xfrm>
        </p:spPr>
        <p:txBody>
          <a:bodyPr/>
          <a:lstStyle>
            <a:lvl1pPr marL="0" indent="0" algn="ctr">
              <a:buNone/>
              <a:defRPr b="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9" name="Espace réservé pour une image  7"/>
          <p:cNvSpPr>
            <a:spLocks noGrp="1"/>
          </p:cNvSpPr>
          <p:nvPr>
            <p:ph type="pic" sz="quarter" idx="12"/>
          </p:nvPr>
        </p:nvSpPr>
        <p:spPr>
          <a:xfrm>
            <a:off x="9891184" y="352423"/>
            <a:ext cx="1689600" cy="844551"/>
          </a:xfrm>
        </p:spPr>
        <p:txBody>
          <a:bodyPr/>
          <a:lstStyle>
            <a:lvl1pPr marL="0" indent="0" algn="ctr">
              <a:buNone/>
              <a:defRPr b="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55773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Content &amp;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1" y="1625600"/>
            <a:ext cx="5985933" cy="47328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819900" y="1625600"/>
            <a:ext cx="2270400" cy="2027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9299301" y="1627200"/>
            <a:ext cx="2270400" cy="2030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6819900" y="3881973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19" hasCustomPrompt="1"/>
          </p:nvPr>
        </p:nvSpPr>
        <p:spPr>
          <a:xfrm>
            <a:off x="8475129" y="3881973"/>
            <a:ext cx="1443571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10121900" y="3881973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81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Content &amp; Char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1" y="1625600"/>
            <a:ext cx="5985933" cy="47328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buClr>
                <a:schemeClr val="bg1"/>
              </a:buClr>
              <a:defRPr>
                <a:solidFill>
                  <a:srgbClr val="8282DC"/>
                </a:solidFill>
              </a:defRPr>
            </a:lvl1pPr>
            <a:lvl2pPr>
              <a:buClr>
                <a:schemeClr val="bg1"/>
              </a:buClr>
              <a:defRPr>
                <a:solidFill>
                  <a:srgbClr val="8282DC"/>
                </a:solidFill>
              </a:defRPr>
            </a:lvl2pPr>
            <a:lvl3pPr>
              <a:buClr>
                <a:schemeClr val="bg1"/>
              </a:buClr>
              <a:defRPr>
                <a:solidFill>
                  <a:srgbClr val="8282DC"/>
                </a:solidFill>
              </a:defRPr>
            </a:lvl3pPr>
            <a:lvl4pPr>
              <a:defRPr>
                <a:solidFill>
                  <a:srgbClr val="8282DC"/>
                </a:solidFill>
              </a:defRPr>
            </a:lvl4pPr>
            <a:lvl5pPr>
              <a:defRPr>
                <a:solidFill>
                  <a:srgbClr val="8282DC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819900" y="1625600"/>
            <a:ext cx="2270400" cy="2027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9299301" y="1627200"/>
            <a:ext cx="2270400" cy="2030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6819900" y="3881973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19" hasCustomPrompt="1"/>
          </p:nvPr>
        </p:nvSpPr>
        <p:spPr>
          <a:xfrm>
            <a:off x="8475129" y="3881973"/>
            <a:ext cx="1443571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10121900" y="3881973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3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28801" y="1625600"/>
            <a:ext cx="10939200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7450670" y="4330703"/>
            <a:ext cx="4119033" cy="20277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99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28801" y="1625600"/>
            <a:ext cx="10939200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801" y="1625601"/>
            <a:ext cx="4119033" cy="20277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buClr>
                <a:schemeClr val="bg1"/>
              </a:buClr>
              <a:defRPr>
                <a:solidFill>
                  <a:srgbClr val="8282DC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49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9296400" y="1627197"/>
            <a:ext cx="2257477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9" hasCustomPrompt="1"/>
          </p:nvPr>
        </p:nvSpPr>
        <p:spPr>
          <a:xfrm>
            <a:off x="9312226" y="4108800"/>
            <a:ext cx="2257476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646724" y="1627197"/>
            <a:ext cx="2889600" cy="47312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21" hasCustomPrompt="1"/>
          </p:nvPr>
        </p:nvSpPr>
        <p:spPr>
          <a:xfrm>
            <a:off x="3725335" y="1627197"/>
            <a:ext cx="2889251" cy="47312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20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6836059" y="1627197"/>
            <a:ext cx="2257141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23" hasCustomPrompt="1"/>
          </p:nvPr>
        </p:nvSpPr>
        <p:spPr>
          <a:xfrm>
            <a:off x="6836059" y="4106332"/>
            <a:ext cx="2257141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97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6423704" y="2298703"/>
            <a:ext cx="5145997" cy="4059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643087" y="2298700"/>
            <a:ext cx="2681816" cy="405976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21" hasCustomPrompt="1"/>
          </p:nvPr>
        </p:nvSpPr>
        <p:spPr>
          <a:xfrm>
            <a:off x="3532335" y="2298703"/>
            <a:ext cx="2683935" cy="4059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628657" y="1818107"/>
            <a:ext cx="5587620" cy="258348"/>
          </a:xfrm>
        </p:spPr>
        <p:txBody>
          <a:bodyPr>
            <a:noAutofit/>
          </a:bodyPr>
          <a:lstStyle>
            <a:lvl1pPr marL="0" indent="0">
              <a:buNone/>
              <a:defRPr sz="2133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[Chart title]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6423703" y="1818107"/>
            <a:ext cx="5145996" cy="258348"/>
          </a:xfrm>
        </p:spPr>
        <p:txBody>
          <a:bodyPr>
            <a:noAutofit/>
          </a:bodyPr>
          <a:lstStyle>
            <a:lvl1pPr marL="0" indent="0">
              <a:buNone/>
              <a:defRPr sz="2133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[Chart title]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61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651" y="1572128"/>
            <a:ext cx="10941048" cy="726573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628653" y="2516899"/>
            <a:ext cx="10941048" cy="384156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[Content]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48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eatur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6" y="1625600"/>
            <a:ext cx="10941049" cy="1803400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quarter" idx="21"/>
          </p:nvPr>
        </p:nvSpPr>
        <p:spPr>
          <a:xfrm>
            <a:off x="628653" y="3655178"/>
            <a:ext cx="5575300" cy="2703295"/>
          </a:xfrm>
          <a:custGeom>
            <a:avLst/>
            <a:gdLst>
              <a:gd name="connsiteX0" fmla="*/ 0 w 4217664"/>
              <a:gd name="connsiteY0" fmla="*/ 0 h 2052227"/>
              <a:gd name="connsiteX1" fmla="*/ 3191551 w 4217664"/>
              <a:gd name="connsiteY1" fmla="*/ 0 h 2052227"/>
              <a:gd name="connsiteX2" fmla="*/ 4217664 w 4217664"/>
              <a:gd name="connsiteY2" fmla="*/ 1026114 h 2052227"/>
              <a:gd name="connsiteX3" fmla="*/ 3191551 w 4217664"/>
              <a:gd name="connsiteY3" fmla="*/ 2052227 h 2052227"/>
              <a:gd name="connsiteX4" fmla="*/ 0 w 4217664"/>
              <a:gd name="connsiteY4" fmla="*/ 2052227 h 2052227"/>
              <a:gd name="connsiteX5" fmla="*/ 0 w 4217664"/>
              <a:gd name="connsiteY5" fmla="*/ 0 h 2052227"/>
              <a:gd name="connsiteX0" fmla="*/ 0 w 4217664"/>
              <a:gd name="connsiteY0" fmla="*/ 0 h 2052227"/>
              <a:gd name="connsiteX1" fmla="*/ 3918914 w 4217664"/>
              <a:gd name="connsiteY1" fmla="*/ 0 h 2052227"/>
              <a:gd name="connsiteX2" fmla="*/ 4217664 w 4217664"/>
              <a:gd name="connsiteY2" fmla="*/ 1026114 h 2052227"/>
              <a:gd name="connsiteX3" fmla="*/ 3191551 w 4217664"/>
              <a:gd name="connsiteY3" fmla="*/ 2052227 h 2052227"/>
              <a:gd name="connsiteX4" fmla="*/ 0 w 4217664"/>
              <a:gd name="connsiteY4" fmla="*/ 2052227 h 2052227"/>
              <a:gd name="connsiteX5" fmla="*/ 0 w 4217664"/>
              <a:gd name="connsiteY5" fmla="*/ 0 h 2052227"/>
              <a:gd name="connsiteX0" fmla="*/ 0 w 4217664"/>
              <a:gd name="connsiteY0" fmla="*/ 0 h 2052227"/>
              <a:gd name="connsiteX1" fmla="*/ 3918914 w 4217664"/>
              <a:gd name="connsiteY1" fmla="*/ 0 h 2052227"/>
              <a:gd name="connsiteX2" fmla="*/ 4217664 w 4217664"/>
              <a:gd name="connsiteY2" fmla="*/ 1026114 h 2052227"/>
              <a:gd name="connsiteX3" fmla="*/ 3918914 w 4217664"/>
              <a:gd name="connsiteY3" fmla="*/ 2041836 h 2052227"/>
              <a:gd name="connsiteX4" fmla="*/ 0 w 4217664"/>
              <a:gd name="connsiteY4" fmla="*/ 2052227 h 2052227"/>
              <a:gd name="connsiteX5" fmla="*/ 0 w 4217664"/>
              <a:gd name="connsiteY5" fmla="*/ 0 h 205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17664" h="2052227">
                <a:moveTo>
                  <a:pt x="0" y="0"/>
                </a:moveTo>
                <a:lnTo>
                  <a:pt x="3918914" y="0"/>
                </a:lnTo>
                <a:lnTo>
                  <a:pt x="4217664" y="1026114"/>
                </a:lnTo>
                <a:lnTo>
                  <a:pt x="3918914" y="2041836"/>
                </a:lnTo>
                <a:lnTo>
                  <a:pt x="0" y="20522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79952" tIns="179952" rIns="179952" bIns="179952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quarter" idx="22"/>
          </p:nvPr>
        </p:nvSpPr>
        <p:spPr>
          <a:xfrm>
            <a:off x="6407151" y="3655178"/>
            <a:ext cx="5162548" cy="2703295"/>
          </a:xfrm>
          <a:solidFill>
            <a:schemeClr val="accent2"/>
          </a:solidFill>
        </p:spPr>
        <p:txBody>
          <a:bodyPr lIns="179952" tIns="179952" rIns="179952" bIns="179952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02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8651" y="1625600"/>
            <a:ext cx="5365749" cy="4732867"/>
          </a:xfrm>
          <a:solidFill>
            <a:schemeClr val="accent1"/>
          </a:solidFill>
          <a:ln w="38100">
            <a:noFill/>
          </a:ln>
        </p:spPr>
        <p:txBody>
          <a:bodyPr lIns="154758" tIns="111570" rIns="154758" bIns="154758">
            <a:normAutofit/>
          </a:bodyPr>
          <a:lstStyle>
            <a:lvl1pPr marL="0" indent="0">
              <a:buNone/>
              <a:defRPr sz="2933" i="1" baseline="0">
                <a:solidFill>
                  <a:schemeClr val="bg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[Quote text]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836085" y="5903400"/>
            <a:ext cx="4953000" cy="396373"/>
          </a:xfrm>
        </p:spPr>
        <p:txBody>
          <a:bodyPr/>
          <a:lstStyle>
            <a:lvl1pPr marL="0" indent="0">
              <a:buNone/>
              <a:tabLst>
                <a:tab pos="124849" algn="l"/>
              </a:tabLst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[Name]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203952" y="1627205"/>
            <a:ext cx="2061633" cy="2128692"/>
          </a:xfrm>
          <a:prstGeom prst="rect">
            <a:avLst/>
          </a:prstGeom>
          <a:solidFill>
            <a:schemeClr val="accent2"/>
          </a:solidFill>
        </p:spPr>
        <p:txBody>
          <a:bodyPr wrap="square" lIns="121888" tIns="60944" rIns="121888" bIns="60944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533" dirty="0">
                <a:solidFill>
                  <a:srgbClr val="FFFFFF"/>
                </a:solidFill>
              </a:rPr>
              <a:t> </a:t>
            </a:r>
            <a:r>
              <a:rPr lang="en-US" sz="15333" dirty="0">
                <a:solidFill>
                  <a:srgbClr val="FFFFFF"/>
                </a:solidFill>
              </a:rPr>
              <a:t>“”</a:t>
            </a:r>
            <a:endParaRPr lang="en-US" sz="2533" dirty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0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8651" y="1625600"/>
            <a:ext cx="5365749" cy="4732867"/>
          </a:xfrm>
          <a:solidFill>
            <a:schemeClr val="accent1"/>
          </a:solidFill>
          <a:ln w="38100">
            <a:noFill/>
          </a:ln>
        </p:spPr>
        <p:txBody>
          <a:bodyPr lIns="154758" tIns="111570" rIns="154758" bIns="154758">
            <a:normAutofit/>
          </a:bodyPr>
          <a:lstStyle>
            <a:lvl1pPr marL="0" indent="0">
              <a:buNone/>
              <a:defRPr sz="2933" i="1" baseline="0">
                <a:solidFill>
                  <a:srgbClr val="8282DC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[Quote text]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836085" y="5903400"/>
            <a:ext cx="4953000" cy="396373"/>
          </a:xfrm>
        </p:spPr>
        <p:txBody>
          <a:bodyPr/>
          <a:lstStyle>
            <a:lvl1pPr marL="0" indent="0">
              <a:buNone/>
              <a:tabLst>
                <a:tab pos="124849" algn="l"/>
              </a:tabLst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[Name]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203952" y="1627205"/>
            <a:ext cx="2061633" cy="2128692"/>
          </a:xfrm>
          <a:prstGeom prst="rect">
            <a:avLst/>
          </a:prstGeom>
          <a:solidFill>
            <a:schemeClr val="accent2"/>
          </a:solidFill>
        </p:spPr>
        <p:txBody>
          <a:bodyPr wrap="square" lIns="121888" tIns="60944" rIns="121888" bIns="60944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533" dirty="0">
                <a:solidFill>
                  <a:srgbClr val="FFFFFF"/>
                </a:solidFill>
              </a:rPr>
              <a:t> </a:t>
            </a:r>
            <a:r>
              <a:rPr lang="en-US" sz="15333" dirty="0">
                <a:solidFill>
                  <a:srgbClr val="FFFFFF"/>
                </a:solidFill>
              </a:rPr>
              <a:t>“”</a:t>
            </a:r>
            <a:endParaRPr lang="en-US" sz="2533" dirty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70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Slide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  2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12192000" cy="6858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 bwMode="gray">
          <a:xfrm>
            <a:off x="565097" y="2613434"/>
            <a:ext cx="11040000" cy="55399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 bwMode="gray">
          <a:xfrm>
            <a:off x="596901" y="3716713"/>
            <a:ext cx="10998200" cy="360363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fr-FR" sz="1700" b="0" kern="1200" smtClean="0">
                <a:solidFill>
                  <a:schemeClr val="tx2"/>
                </a:solidFill>
                <a:latin typeface="Arial" charset="0"/>
              </a:defRPr>
            </a:lvl1pPr>
            <a:lvl2pPr marL="226150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76333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415323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31817" indent="0">
              <a:buFont typeface="Arial" pitchFamily="34" charset="0"/>
              <a:buNone/>
              <a:defRPr lang="fr-FR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fr-FR" alt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9874811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28651" y="1625600"/>
            <a:ext cx="3096684" cy="47328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8" tIns="60944" rIns="121888" bIns="60944" rtlCol="0" anchor="ctr"/>
          <a:lstStyle/>
          <a:p>
            <a:pPr algn="ctr"/>
            <a:endParaRPr lang="en-AU" sz="2533">
              <a:solidFill>
                <a:srgbClr val="FFFFFF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841171" y="2527300"/>
            <a:ext cx="2683933" cy="2925235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1"/>
          </p:nvPr>
        </p:nvSpPr>
        <p:spPr>
          <a:xfrm>
            <a:off x="3937861" y="1625602"/>
            <a:ext cx="7629996" cy="4732867"/>
          </a:xfrm>
          <a:solidFill>
            <a:schemeClr val="accent1"/>
          </a:solidFill>
        </p:spPr>
        <p:txBody>
          <a:bodyPr lIns="154758" tIns="136764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86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5168899" y="1625602"/>
            <a:ext cx="6398952" cy="4732867"/>
          </a:xfrm>
          <a:solidFill>
            <a:schemeClr val="accent1"/>
          </a:solidFill>
        </p:spPr>
        <p:txBody>
          <a:bodyPr lIns="154758" tIns="136764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657" y="1625600"/>
            <a:ext cx="4334932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[Click icon to add picture]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9699044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1" y="403200"/>
            <a:ext cx="9700684" cy="542400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10329333" y="495299"/>
            <a:ext cx="1238251" cy="739861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[Logo]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51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02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42001"/>
            <a:ext cx="12192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17" tIns="54408" rIns="108817" bIns="54408" rtlCol="0" anchor="ctr"/>
          <a:lstStyle/>
          <a:p>
            <a:pPr algn="ctr"/>
            <a:endParaRPr lang="en-AU" sz="2533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5805264"/>
            <a:ext cx="12192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17" tIns="54408" rIns="108817" bIns="54408" rtlCol="0" anchor="ctr"/>
          <a:lstStyle/>
          <a:p>
            <a:pPr algn="ctr"/>
            <a:endParaRPr lang="en-AU" sz="2533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72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 / Colou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AU" dirty="0"/>
              <a:t>[Click the icon to </a:t>
            </a:r>
            <a:r>
              <a:rPr lang="en-US" noProof="0" dirty="0"/>
              <a:t>choose</a:t>
            </a:r>
            <a:r>
              <a:rPr lang="en-AU" dirty="0"/>
              <a:t> your own image </a:t>
            </a:r>
            <a:br>
              <a:rPr lang="en-AU" dirty="0"/>
            </a:br>
            <a:r>
              <a:rPr lang="en-AU" dirty="0"/>
              <a:t>or select this placeholder to fill with a </a:t>
            </a:r>
            <a:r>
              <a:rPr lang="en-AU" dirty="0" err="1"/>
              <a:t>color</a:t>
            </a:r>
            <a:r>
              <a:rPr lang="en-AU" dirty="0"/>
              <a:t>]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48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8" y="1625600"/>
            <a:ext cx="3714748" cy="4732867"/>
          </a:xfrm>
          <a:solidFill>
            <a:srgbClr val="FF0000"/>
          </a:solidFill>
        </p:spPr>
        <p:txBody>
          <a:bodyPr lIns="154758" tIns="154758" rIns="154758" bIns="154758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67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3" y="356659"/>
            <a:ext cx="10939200" cy="589492"/>
          </a:xfrm>
        </p:spPr>
        <p:txBody>
          <a:bodyPr>
            <a:noAutofit/>
          </a:bodyPr>
          <a:lstStyle>
            <a:lvl1pPr marL="719457" indent="-719457">
              <a:buClr>
                <a:schemeClr val="accent2"/>
              </a:buClr>
              <a:buFont typeface="+mj-lt"/>
              <a:buAutoNum type="arabicPeriod"/>
              <a:defRPr sz="4800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4550833" y="1625600"/>
            <a:ext cx="7017019" cy="4732867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AU" dirty="0"/>
              <a:t>[Click icon to add picture]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241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hrink Picture Circle with Text">
    <p:bg>
      <p:bgPr>
        <a:gradFill rotWithShape="1">
          <a:gsLst>
            <a:gs pos="0">
              <a:srgbClr val="EBEAEA"/>
            </a:gs>
            <a:gs pos="50000">
              <a:srgbClr val="E4E3E3"/>
            </a:gs>
            <a:gs pos="100000">
              <a:srgbClr val="BCBBB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9958" y="2819400"/>
            <a:ext cx="12192000" cy="1409700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11765"/>
                </a:srgbClr>
              </a:gs>
              <a:gs pos="100000">
                <a:srgbClr val="FFFFFF">
                  <a:alpha val="5700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7E46-8DC5-4622-A5F1-0F2844E24040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Instructions"/>
          <p:cNvSpPr/>
          <p:nvPr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50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Make it easier to</a:t>
            </a:r>
            <a:r>
              <a:rPr lang="en-US" sz="1500" baseline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change the text</a:t>
            </a:r>
            <a:r>
              <a:rPr lang="en-US" sz="150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: Use the Selection Pane to temporarily hide the Picture Placeholder. (Home tab, Select, Selection Pane). Click the eye icon to hide or show an object. </a:t>
            </a:r>
          </a:p>
          <a:p>
            <a:pPr>
              <a:spcBef>
                <a:spcPts val="600"/>
              </a:spcBef>
            </a:pPr>
            <a:r>
              <a:rPr lang="en-US" sz="150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change the sample image, select the picture and delete it. Now click the Pictures icon in the placeholder to insert your own image.</a:t>
            </a:r>
          </a:p>
          <a:p>
            <a:pPr>
              <a:spcBef>
                <a:spcPts val="600"/>
              </a:spcBef>
            </a:pPr>
            <a:r>
              <a:rPr lang="en-US" sz="150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aseline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Sample picture courtesy of Bill Staples.</a:t>
            </a:r>
            <a:endParaRPr lang="en-US" sz="150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FB886AF-B45C-4914-8F8C-1BEC57F664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410" y="6090539"/>
            <a:ext cx="915480" cy="54864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8DE664F-69EE-4038-B1B0-D9A3082B61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22" y="643618"/>
            <a:ext cx="4762500" cy="55816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ABBE292-DCBF-4532-8EEF-F1C93C3A7C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718" y="2975610"/>
            <a:ext cx="290819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84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296" y="6356350"/>
            <a:ext cx="2743200" cy="365125"/>
          </a:xfrm>
        </p:spPr>
        <p:txBody>
          <a:bodyPr/>
          <a:lstStyle/>
          <a:p>
            <a:fld id="{5D4C35CA-AB78-43AA-952C-7AC9EA996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20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4C35CA-AB78-43AA-952C-7AC9EA9964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19875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31BABE-4818-47D8-964E-20B9C7D7B5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26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Slide_bluebackgrou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>
          <a:xfrm>
            <a:off x="565097" y="2613431"/>
            <a:ext cx="11040000" cy="553999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MODIFIER LE STYLE DU 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596901" y="3719653"/>
            <a:ext cx="10998200" cy="360363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fr-FR" sz="1700" b="0" kern="1200" smtClean="0">
                <a:solidFill>
                  <a:schemeClr val="bg1"/>
                </a:solidFill>
                <a:latin typeface="Arial" charset="0"/>
              </a:defRPr>
            </a:lvl1pPr>
            <a:lvl2pPr marL="226150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76333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415323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31817" indent="0">
              <a:buFont typeface="Arial" pitchFamily="34" charset="0"/>
              <a:buNone/>
              <a:defRPr lang="fr-FR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fr-FR" altLang="fr-FR" dirty="0"/>
              <a:t>Modifier les styles du texte du masque</a:t>
            </a:r>
          </a:p>
        </p:txBody>
      </p:sp>
      <p:grpSp>
        <p:nvGrpSpPr>
          <p:cNvPr id="2" name="Groupe 1"/>
          <p:cNvGrpSpPr/>
          <p:nvPr userDrawn="1"/>
        </p:nvGrpSpPr>
        <p:grpSpPr>
          <a:xfrm>
            <a:off x="-11" y="644318"/>
            <a:ext cx="12195404" cy="1322575"/>
            <a:chOff x="-9" y="3798888"/>
            <a:chExt cx="9238959" cy="1005698"/>
          </a:xfrm>
        </p:grpSpPr>
        <p:pic>
          <p:nvPicPr>
            <p:cNvPr id="11" name="Image 3" descr="C:\Users\catherine.huon.ext\Documents\4_1_1_presentations_Powerpoint\Format 16_9.png"/>
            <p:cNvPicPr>
              <a:picLocks noChangeAspect="1"/>
            </p:cNvPicPr>
            <p:nvPr userDrawn="1"/>
          </p:nvPicPr>
          <p:blipFill>
            <a:blip r:embed="rId2" r:link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3798888"/>
              <a:ext cx="9238959" cy="1005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Image 4"/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7188004" y="4106888"/>
              <a:ext cx="1379718" cy="593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Espace réservé du texte 7"/>
          <p:cNvSpPr>
            <a:spLocks noGrp="1"/>
          </p:cNvSpPr>
          <p:nvPr>
            <p:ph type="body" sz="quarter" idx="12"/>
          </p:nvPr>
        </p:nvSpPr>
        <p:spPr bwMode="gray">
          <a:xfrm>
            <a:off x="4058345" y="837959"/>
            <a:ext cx="7200224" cy="216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21565" bIns="0" numCol="1" anchor="ctr" anchorCtr="0" compatLnSpc="1">
            <a:prstTxWarp prst="textNoShape">
              <a:avLst/>
            </a:prstTxWarp>
          </a:bodyPr>
          <a:lstStyle>
            <a:lvl1pPr marL="0" indent="0" algn="r">
              <a:buNone/>
              <a:defRPr lang="fr-FR" sz="900" b="1" kern="1200" cap="all" baseline="0" smtClean="0">
                <a:solidFill>
                  <a:schemeClr val="bg1"/>
                </a:solidFill>
                <a:latin typeface="Arial" charset="0"/>
              </a:defRPr>
            </a:lvl1pPr>
            <a:lvl2pPr marL="226150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76333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415323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31817" indent="0">
              <a:buFont typeface="Arial" pitchFamily="34" charset="0"/>
              <a:buNone/>
              <a:defRPr lang="fr-FR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fr-FR" alt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1650529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F9A0F1-DADF-46D4-B0C8-C5D252C434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31399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149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084E43-04DC-4D27-856F-565C82BF87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2431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D9F041-F301-45C1-AD44-3D0954A73F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58738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3EAEE3-AF12-4076-9826-98CF35183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81712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783A10-ACB7-4E35-A1BB-A2A367D1E8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0993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6597714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77FE8C-62B6-4183-A997-01484922B2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5248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 - Bleu Cor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" y="9"/>
            <a:ext cx="634701" cy="6857999"/>
          </a:xfrm>
          <a:prstGeom prst="rect">
            <a:avLst/>
          </a:prstGeom>
          <a:solidFill>
            <a:srgbClr val="2E30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fr-FR" sz="1800"/>
          </a:p>
        </p:txBody>
      </p:sp>
      <p:pic>
        <p:nvPicPr>
          <p:cNvPr id="9" name="Espace réservé du contenu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026" y="6195842"/>
            <a:ext cx="1153886" cy="533629"/>
          </a:xfrm>
          <a:prstGeom prst="rect">
            <a:avLst/>
          </a:prstGeom>
        </p:spPr>
      </p:pic>
      <p:grpSp>
        <p:nvGrpSpPr>
          <p:cNvPr id="10" name="Groupe 9"/>
          <p:cNvGrpSpPr/>
          <p:nvPr userDrawn="1"/>
        </p:nvGrpSpPr>
        <p:grpSpPr>
          <a:xfrm>
            <a:off x="107578" y="43035"/>
            <a:ext cx="1031650" cy="1031651"/>
            <a:chOff x="179512" y="3604896"/>
            <a:chExt cx="2438592" cy="2438592"/>
          </a:xfrm>
        </p:grpSpPr>
        <p:sp>
          <p:nvSpPr>
            <p:cNvPr id="11" name="Ellipse 10"/>
            <p:cNvSpPr/>
            <p:nvPr userDrawn="1"/>
          </p:nvSpPr>
          <p:spPr>
            <a:xfrm>
              <a:off x="179512" y="3604896"/>
              <a:ext cx="2438592" cy="2438592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fr-FR" sz="1800"/>
            </a:p>
          </p:txBody>
        </p:sp>
        <p:sp>
          <p:nvSpPr>
            <p:cNvPr id="12" name="Ellipse 11"/>
            <p:cNvSpPr/>
            <p:nvPr userDrawn="1"/>
          </p:nvSpPr>
          <p:spPr>
            <a:xfrm>
              <a:off x="481340" y="3906724"/>
              <a:ext cx="1834937" cy="18349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</p:grp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the style of the title</a:t>
            </a:r>
          </a:p>
        </p:txBody>
      </p:sp>
      <p:sp>
        <p:nvSpPr>
          <p:cNvPr id="25" name="Espace réservé du pied de page 2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E18589-66EB-42EA-8027-5729E09DA78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29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X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479715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3" name="Groupe 17"/>
          <p:cNvGrpSpPr/>
          <p:nvPr userDrawn="1"/>
        </p:nvGrpSpPr>
        <p:grpSpPr>
          <a:xfrm>
            <a:off x="0" y="4797152"/>
            <a:ext cx="12192000" cy="139850"/>
            <a:chOff x="0" y="2768168"/>
            <a:chExt cx="9874711" cy="279700"/>
          </a:xfrm>
        </p:grpSpPr>
        <p:sp>
          <p:nvSpPr>
            <p:cNvPr id="19" name="Rectangle 18"/>
            <p:cNvSpPr/>
            <p:nvPr userDrawn="1"/>
          </p:nvSpPr>
          <p:spPr>
            <a:xfrm>
              <a:off x="0" y="2768168"/>
              <a:ext cx="1656000" cy="279700"/>
            </a:xfrm>
            <a:prstGeom prst="rect">
              <a:avLst/>
            </a:prstGeom>
            <a:solidFill>
              <a:srgbClr val="26AE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644250" y="2768168"/>
              <a:ext cx="1656000" cy="279700"/>
            </a:xfrm>
            <a:prstGeom prst="rect">
              <a:avLst/>
            </a:prstGeom>
            <a:solidFill>
              <a:srgbClr val="AFD2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3288500" y="2768168"/>
              <a:ext cx="1656000" cy="279700"/>
            </a:xfrm>
            <a:prstGeom prst="rect">
              <a:avLst/>
            </a:prstGeom>
            <a:solidFill>
              <a:srgbClr val="FEB0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4930211" y="2768168"/>
              <a:ext cx="1656000" cy="279700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6574461" y="2768168"/>
              <a:ext cx="1656000" cy="279700"/>
            </a:xfrm>
            <a:prstGeom prst="rect">
              <a:avLst/>
            </a:prstGeom>
            <a:solidFill>
              <a:srgbClr val="EB09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8218711" y="2768168"/>
              <a:ext cx="1656000" cy="279700"/>
            </a:xfrm>
            <a:prstGeom prst="rect">
              <a:avLst/>
            </a:prstGeom>
            <a:solidFill>
              <a:srgbClr val="AC72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</p:grp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2870200" y="5114925"/>
            <a:ext cx="8966201" cy="928564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r">
              <a:lnSpc>
                <a:spcPct val="80000"/>
              </a:lnSpc>
              <a:defRPr sz="3800">
                <a:solidFill>
                  <a:schemeClr val="tx2"/>
                </a:solidFill>
                <a:latin typeface="Gotham Medium" panose="02000604030000020004" pitchFamily="50" charset="0"/>
              </a:defRPr>
            </a:lvl1pPr>
          </a:lstStyle>
          <a:p>
            <a:r>
              <a:rPr lang="en-US" noProof="0"/>
              <a:t>Change the style of the title</a:t>
            </a:r>
          </a:p>
        </p:txBody>
      </p:sp>
      <p:sp>
        <p:nvSpPr>
          <p:cNvPr id="17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70199" y="6037931"/>
            <a:ext cx="8966201" cy="50006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  <a:latin typeface="Gotham Medium" panose="0200060403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Change the style of the subtitles of the mask</a:t>
            </a:r>
          </a:p>
        </p:txBody>
      </p:sp>
      <p:sp>
        <p:nvSpPr>
          <p:cNvPr id="28" name="Espace réservé du texte 2"/>
          <p:cNvSpPr>
            <a:spLocks noGrp="1"/>
          </p:cNvSpPr>
          <p:nvPr>
            <p:ph type="body" sz="quarter" idx="21" hasCustomPrompt="1"/>
          </p:nvPr>
        </p:nvSpPr>
        <p:spPr>
          <a:xfrm>
            <a:off x="6073827" y="1202006"/>
            <a:ext cx="5580713" cy="457200"/>
          </a:xfrm>
        </p:spPr>
        <p:txBody>
          <a:bodyPr vert="horz" lIns="91440" tIns="45720" rIns="91440" bIns="45720" rtlCol="0" anchor="b">
            <a:noAutofit/>
          </a:bodyPr>
          <a:lstStyle>
            <a:lvl1pPr marL="0" indent="0">
              <a:buNone/>
              <a:defRPr lang="fr-FR" sz="24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noProof="0"/>
              <a:t>First Name Last Name</a:t>
            </a:r>
          </a:p>
        </p:txBody>
      </p:sp>
      <p:sp>
        <p:nvSpPr>
          <p:cNvPr id="29" name="Espace réservé du texte 2"/>
          <p:cNvSpPr>
            <a:spLocks noGrp="1"/>
          </p:cNvSpPr>
          <p:nvPr>
            <p:ph type="body" sz="quarter" idx="22" hasCustomPrompt="1"/>
          </p:nvPr>
        </p:nvSpPr>
        <p:spPr>
          <a:xfrm>
            <a:off x="6073827" y="1659206"/>
            <a:ext cx="5580713" cy="325597"/>
          </a:xfrm>
        </p:spPr>
        <p:txBody>
          <a:bodyPr vert="horz" wrap="square" lIns="91440" tIns="0" rIns="91440" bIns="144000" rtlCol="0" anchor="t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lang="fr-FR" sz="18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noProof="0"/>
              <a:t>Function</a:t>
            </a:r>
          </a:p>
        </p:txBody>
      </p:sp>
      <p:sp>
        <p:nvSpPr>
          <p:cNvPr id="30" name="Espace réservé du texte 2"/>
          <p:cNvSpPr>
            <a:spLocks noGrp="1"/>
          </p:cNvSpPr>
          <p:nvPr>
            <p:ph type="body" sz="quarter" idx="23" hasCustomPrompt="1"/>
          </p:nvPr>
        </p:nvSpPr>
        <p:spPr>
          <a:xfrm>
            <a:off x="6613896" y="2094015"/>
            <a:ext cx="5040644" cy="276999"/>
          </a:xfrm>
        </p:spPr>
        <p:txBody>
          <a:bodyPr vert="horz" wrap="square" lIns="91440" tIns="0" rIns="91440" bIns="0"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lang="fr-FR" sz="18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noProof="0"/>
              <a:t>Phone number</a:t>
            </a:r>
          </a:p>
        </p:txBody>
      </p:sp>
      <p:sp>
        <p:nvSpPr>
          <p:cNvPr id="31" name="Espace réservé du texte 2"/>
          <p:cNvSpPr>
            <a:spLocks noGrp="1"/>
          </p:cNvSpPr>
          <p:nvPr>
            <p:ph type="body" sz="quarter" idx="24" hasCustomPrompt="1"/>
          </p:nvPr>
        </p:nvSpPr>
        <p:spPr>
          <a:xfrm>
            <a:off x="6613896" y="2564789"/>
            <a:ext cx="5040644" cy="276999"/>
          </a:xfrm>
        </p:spPr>
        <p:txBody>
          <a:bodyPr vert="horz" wrap="square" lIns="91440" tIns="0" rIns="91440" bIns="0"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lang="fr-FR" sz="18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noProof="0"/>
              <a:t>Email address</a:t>
            </a:r>
          </a:p>
        </p:txBody>
      </p:sp>
      <p:grpSp>
        <p:nvGrpSpPr>
          <p:cNvPr id="4" name="Group 5"/>
          <p:cNvGrpSpPr>
            <a:grpSpLocks noChangeAspect="1"/>
          </p:cNvGrpSpPr>
          <p:nvPr userDrawn="1"/>
        </p:nvGrpSpPr>
        <p:grpSpPr bwMode="auto">
          <a:xfrm>
            <a:off x="6228821" y="2021839"/>
            <a:ext cx="284164" cy="397384"/>
            <a:chOff x="3402" y="1536"/>
            <a:chExt cx="896" cy="1253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3" name="Freeform 6"/>
            <p:cNvSpPr>
              <a:spLocks noEditPoints="1"/>
            </p:cNvSpPr>
            <p:nvPr userDrawn="1"/>
          </p:nvSpPr>
          <p:spPr bwMode="auto">
            <a:xfrm>
              <a:off x="3402" y="1922"/>
              <a:ext cx="565" cy="867"/>
            </a:xfrm>
            <a:custGeom>
              <a:avLst/>
              <a:gdLst>
                <a:gd name="T0" fmla="*/ 186 w 239"/>
                <a:gd name="T1" fmla="*/ 1 h 367"/>
                <a:gd name="T2" fmla="*/ 15 w 239"/>
                <a:gd name="T3" fmla="*/ 20 h 367"/>
                <a:gd name="T4" fmla="*/ 1 w 239"/>
                <a:gd name="T5" fmla="*/ 38 h 367"/>
                <a:gd name="T6" fmla="*/ 36 w 239"/>
                <a:gd name="T7" fmla="*/ 352 h 367"/>
                <a:gd name="T8" fmla="*/ 53 w 239"/>
                <a:gd name="T9" fmla="*/ 366 h 367"/>
                <a:gd name="T10" fmla="*/ 224 w 239"/>
                <a:gd name="T11" fmla="*/ 347 h 367"/>
                <a:gd name="T12" fmla="*/ 238 w 239"/>
                <a:gd name="T13" fmla="*/ 329 h 367"/>
                <a:gd name="T14" fmla="*/ 203 w 239"/>
                <a:gd name="T15" fmla="*/ 15 h 367"/>
                <a:gd name="T16" fmla="*/ 186 w 239"/>
                <a:gd name="T17" fmla="*/ 1 h 367"/>
                <a:gd name="T18" fmla="*/ 206 w 239"/>
                <a:gd name="T19" fmla="*/ 292 h 367"/>
                <a:gd name="T20" fmla="*/ 59 w 239"/>
                <a:gd name="T21" fmla="*/ 309 h 367"/>
                <a:gd name="T22" fmla="*/ 31 w 239"/>
                <a:gd name="T23" fmla="*/ 57 h 367"/>
                <a:gd name="T24" fmla="*/ 178 w 239"/>
                <a:gd name="T25" fmla="*/ 41 h 367"/>
                <a:gd name="T26" fmla="*/ 206 w 239"/>
                <a:gd name="T27" fmla="*/ 292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9" h="367">
                  <a:moveTo>
                    <a:pt x="186" y="1"/>
                  </a:moveTo>
                  <a:cubicBezTo>
                    <a:pt x="15" y="20"/>
                    <a:pt x="15" y="20"/>
                    <a:pt x="15" y="20"/>
                  </a:cubicBezTo>
                  <a:cubicBezTo>
                    <a:pt x="6" y="21"/>
                    <a:pt x="0" y="29"/>
                    <a:pt x="1" y="38"/>
                  </a:cubicBezTo>
                  <a:cubicBezTo>
                    <a:pt x="36" y="352"/>
                    <a:pt x="36" y="352"/>
                    <a:pt x="36" y="352"/>
                  </a:cubicBezTo>
                  <a:cubicBezTo>
                    <a:pt x="37" y="361"/>
                    <a:pt x="44" y="367"/>
                    <a:pt x="53" y="366"/>
                  </a:cubicBezTo>
                  <a:cubicBezTo>
                    <a:pt x="224" y="347"/>
                    <a:pt x="224" y="347"/>
                    <a:pt x="224" y="347"/>
                  </a:cubicBezTo>
                  <a:cubicBezTo>
                    <a:pt x="233" y="346"/>
                    <a:pt x="239" y="338"/>
                    <a:pt x="238" y="329"/>
                  </a:cubicBezTo>
                  <a:cubicBezTo>
                    <a:pt x="203" y="15"/>
                    <a:pt x="203" y="15"/>
                    <a:pt x="203" y="15"/>
                  </a:cubicBezTo>
                  <a:cubicBezTo>
                    <a:pt x="202" y="6"/>
                    <a:pt x="194" y="0"/>
                    <a:pt x="186" y="1"/>
                  </a:cubicBezTo>
                  <a:close/>
                  <a:moveTo>
                    <a:pt x="206" y="292"/>
                  </a:moveTo>
                  <a:cubicBezTo>
                    <a:pt x="59" y="309"/>
                    <a:pt x="59" y="309"/>
                    <a:pt x="59" y="309"/>
                  </a:cubicBezTo>
                  <a:cubicBezTo>
                    <a:pt x="31" y="57"/>
                    <a:pt x="31" y="57"/>
                    <a:pt x="31" y="57"/>
                  </a:cubicBezTo>
                  <a:cubicBezTo>
                    <a:pt x="178" y="41"/>
                    <a:pt x="178" y="41"/>
                    <a:pt x="178" y="41"/>
                  </a:cubicBezTo>
                  <a:lnTo>
                    <a:pt x="206" y="2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333333"/>
                </a:solidFill>
              </a:endParaRPr>
            </a:p>
          </p:txBody>
        </p:sp>
        <p:sp>
          <p:nvSpPr>
            <p:cNvPr id="34" name="Freeform 7"/>
            <p:cNvSpPr>
              <a:spLocks/>
            </p:cNvSpPr>
            <p:nvPr userDrawn="1"/>
          </p:nvSpPr>
          <p:spPr bwMode="auto">
            <a:xfrm>
              <a:off x="3886" y="1775"/>
              <a:ext cx="161" cy="175"/>
            </a:xfrm>
            <a:custGeom>
              <a:avLst/>
              <a:gdLst>
                <a:gd name="T0" fmla="*/ 65 w 68"/>
                <a:gd name="T1" fmla="*/ 74 h 74"/>
                <a:gd name="T2" fmla="*/ 37 w 68"/>
                <a:gd name="T3" fmla="*/ 71 h 74"/>
                <a:gd name="T4" fmla="*/ 0 w 68"/>
                <a:gd name="T5" fmla="*/ 28 h 74"/>
                <a:gd name="T6" fmla="*/ 3 w 68"/>
                <a:gd name="T7" fmla="*/ 0 h 74"/>
                <a:gd name="T8" fmla="*/ 65 w 68"/>
                <a:gd name="T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4">
                  <a:moveTo>
                    <a:pt x="65" y="74"/>
                  </a:moveTo>
                  <a:cubicBezTo>
                    <a:pt x="37" y="71"/>
                    <a:pt x="37" y="71"/>
                    <a:pt x="37" y="71"/>
                  </a:cubicBezTo>
                  <a:cubicBezTo>
                    <a:pt x="39" y="50"/>
                    <a:pt x="22" y="30"/>
                    <a:pt x="0" y="28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0" y="4"/>
                    <a:pt x="68" y="37"/>
                    <a:pt x="65" y="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333333"/>
                </a:solidFill>
              </a:endParaRPr>
            </a:p>
          </p:txBody>
        </p:sp>
        <p:sp>
          <p:nvSpPr>
            <p:cNvPr id="35" name="Freeform 8"/>
            <p:cNvSpPr>
              <a:spLocks/>
            </p:cNvSpPr>
            <p:nvPr userDrawn="1"/>
          </p:nvSpPr>
          <p:spPr bwMode="auto">
            <a:xfrm>
              <a:off x="3903" y="1659"/>
              <a:ext cx="267" cy="296"/>
            </a:xfrm>
            <a:custGeom>
              <a:avLst/>
              <a:gdLst>
                <a:gd name="T0" fmla="*/ 108 w 113"/>
                <a:gd name="T1" fmla="*/ 125 h 125"/>
                <a:gd name="T2" fmla="*/ 80 w 113"/>
                <a:gd name="T3" fmla="*/ 123 h 125"/>
                <a:gd name="T4" fmla="*/ 0 w 113"/>
                <a:gd name="T5" fmla="*/ 28 h 125"/>
                <a:gd name="T6" fmla="*/ 2 w 113"/>
                <a:gd name="T7" fmla="*/ 0 h 125"/>
                <a:gd name="T8" fmla="*/ 108 w 113"/>
                <a:gd name="T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25">
                  <a:moveTo>
                    <a:pt x="108" y="125"/>
                  </a:moveTo>
                  <a:cubicBezTo>
                    <a:pt x="80" y="123"/>
                    <a:pt x="80" y="123"/>
                    <a:pt x="80" y="123"/>
                  </a:cubicBezTo>
                  <a:cubicBezTo>
                    <a:pt x="84" y="75"/>
                    <a:pt x="48" y="32"/>
                    <a:pt x="0" y="2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6" y="5"/>
                    <a:pt x="113" y="62"/>
                    <a:pt x="108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333333"/>
                </a:solidFill>
              </a:endParaRPr>
            </a:p>
          </p:txBody>
        </p:sp>
        <p:sp>
          <p:nvSpPr>
            <p:cNvPr id="36" name="Freeform 9"/>
            <p:cNvSpPr>
              <a:spLocks/>
            </p:cNvSpPr>
            <p:nvPr userDrawn="1"/>
          </p:nvSpPr>
          <p:spPr bwMode="auto">
            <a:xfrm>
              <a:off x="3915" y="1536"/>
              <a:ext cx="383" cy="428"/>
            </a:xfrm>
            <a:custGeom>
              <a:avLst/>
              <a:gdLst>
                <a:gd name="T0" fmla="*/ 154 w 162"/>
                <a:gd name="T1" fmla="*/ 181 h 181"/>
                <a:gd name="T2" fmla="*/ 126 w 162"/>
                <a:gd name="T3" fmla="*/ 178 h 181"/>
                <a:gd name="T4" fmla="*/ 0 w 162"/>
                <a:gd name="T5" fmla="*/ 28 h 181"/>
                <a:gd name="T6" fmla="*/ 3 w 162"/>
                <a:gd name="T7" fmla="*/ 0 h 181"/>
                <a:gd name="T8" fmla="*/ 154 w 162"/>
                <a:gd name="T9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81">
                  <a:moveTo>
                    <a:pt x="154" y="181"/>
                  </a:moveTo>
                  <a:cubicBezTo>
                    <a:pt x="126" y="178"/>
                    <a:pt x="126" y="178"/>
                    <a:pt x="126" y="178"/>
                  </a:cubicBezTo>
                  <a:cubicBezTo>
                    <a:pt x="133" y="102"/>
                    <a:pt x="76" y="35"/>
                    <a:pt x="0" y="28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94" y="8"/>
                    <a:pt x="162" y="89"/>
                    <a:pt x="154" y="1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333333"/>
                </a:solidFill>
              </a:endParaRPr>
            </a:p>
          </p:txBody>
        </p:sp>
      </p:grpSp>
      <p:sp>
        <p:nvSpPr>
          <p:cNvPr id="37" name="Freeform 19"/>
          <p:cNvSpPr>
            <a:spLocks noEditPoints="1"/>
          </p:cNvSpPr>
          <p:nvPr userDrawn="1"/>
        </p:nvSpPr>
        <p:spPr bwMode="auto">
          <a:xfrm>
            <a:off x="6206470" y="2551587"/>
            <a:ext cx="262686" cy="269684"/>
          </a:xfrm>
          <a:custGeom>
            <a:avLst/>
            <a:gdLst>
              <a:gd name="T0" fmla="*/ 169 w 238"/>
              <a:gd name="T1" fmla="*/ 152 h 245"/>
              <a:gd name="T2" fmla="*/ 170 w 238"/>
              <a:gd name="T3" fmla="*/ 165 h 245"/>
              <a:gd name="T4" fmla="*/ 188 w 238"/>
              <a:gd name="T5" fmla="*/ 162 h 245"/>
              <a:gd name="T6" fmla="*/ 209 w 238"/>
              <a:gd name="T7" fmla="*/ 131 h 245"/>
              <a:gd name="T8" fmla="*/ 206 w 238"/>
              <a:gd name="T9" fmla="*/ 72 h 245"/>
              <a:gd name="T10" fmla="*/ 159 w 238"/>
              <a:gd name="T11" fmla="*/ 31 h 245"/>
              <a:gd name="T12" fmla="*/ 86 w 238"/>
              <a:gd name="T13" fmla="*/ 33 h 245"/>
              <a:gd name="T14" fmla="*/ 38 w 238"/>
              <a:gd name="T15" fmla="*/ 84 h 245"/>
              <a:gd name="T16" fmla="*/ 38 w 238"/>
              <a:gd name="T17" fmla="*/ 162 h 245"/>
              <a:gd name="T18" fmla="*/ 89 w 238"/>
              <a:gd name="T19" fmla="*/ 212 h 245"/>
              <a:gd name="T20" fmla="*/ 167 w 238"/>
              <a:gd name="T21" fmla="*/ 211 h 245"/>
              <a:gd name="T22" fmla="*/ 226 w 238"/>
              <a:gd name="T23" fmla="*/ 192 h 245"/>
              <a:gd name="T24" fmla="*/ 126 w 238"/>
              <a:gd name="T25" fmla="*/ 245 h 245"/>
              <a:gd name="T26" fmla="*/ 37 w 238"/>
              <a:gd name="T27" fmla="*/ 210 h 245"/>
              <a:gd name="T28" fmla="*/ 0 w 238"/>
              <a:gd name="T29" fmla="*/ 122 h 245"/>
              <a:gd name="T30" fmla="*/ 36 w 238"/>
              <a:gd name="T31" fmla="*/ 35 h 245"/>
              <a:gd name="T32" fmla="*/ 124 w 238"/>
              <a:gd name="T33" fmla="*/ 0 h 245"/>
              <a:gd name="T34" fmla="*/ 204 w 238"/>
              <a:gd name="T35" fmla="*/ 27 h 245"/>
              <a:gd name="T36" fmla="*/ 238 w 238"/>
              <a:gd name="T37" fmla="*/ 99 h 245"/>
              <a:gd name="T38" fmla="*/ 208 w 238"/>
              <a:gd name="T39" fmla="*/ 172 h 245"/>
              <a:gd name="T40" fmla="*/ 161 w 238"/>
              <a:gd name="T41" fmla="*/ 195 h 245"/>
              <a:gd name="T42" fmla="*/ 137 w 238"/>
              <a:gd name="T43" fmla="*/ 176 h 245"/>
              <a:gd name="T44" fmla="*/ 121 w 238"/>
              <a:gd name="T45" fmla="*/ 190 h 245"/>
              <a:gd name="T46" fmla="*/ 81 w 238"/>
              <a:gd name="T47" fmla="*/ 190 h 245"/>
              <a:gd name="T48" fmla="*/ 54 w 238"/>
              <a:gd name="T49" fmla="*/ 160 h 245"/>
              <a:gd name="T50" fmla="*/ 55 w 238"/>
              <a:gd name="T51" fmla="*/ 108 h 245"/>
              <a:gd name="T52" fmla="*/ 92 w 238"/>
              <a:gd name="T53" fmla="*/ 62 h 245"/>
              <a:gd name="T54" fmla="*/ 143 w 238"/>
              <a:gd name="T55" fmla="*/ 60 h 245"/>
              <a:gd name="T56" fmla="*/ 165 w 238"/>
              <a:gd name="T57" fmla="*/ 60 h 245"/>
              <a:gd name="T58" fmla="*/ 171 w 238"/>
              <a:gd name="T59" fmla="*/ 145 h 245"/>
              <a:gd name="T60" fmla="*/ 90 w 238"/>
              <a:gd name="T61" fmla="*/ 156 h 245"/>
              <a:gd name="T62" fmla="*/ 125 w 238"/>
              <a:gd name="T63" fmla="*/ 159 h 245"/>
              <a:gd name="T64" fmla="*/ 146 w 238"/>
              <a:gd name="T65" fmla="*/ 132 h 245"/>
              <a:gd name="T66" fmla="*/ 142 w 238"/>
              <a:gd name="T67" fmla="*/ 94 h 245"/>
              <a:gd name="T68" fmla="*/ 108 w 238"/>
              <a:gd name="T69" fmla="*/ 91 h 245"/>
              <a:gd name="T70" fmla="*/ 86 w 238"/>
              <a:gd name="T71" fmla="*/ 118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38" h="245">
                <a:moveTo>
                  <a:pt x="171" y="145"/>
                </a:moveTo>
                <a:cubicBezTo>
                  <a:pt x="170" y="147"/>
                  <a:pt x="170" y="150"/>
                  <a:pt x="169" y="152"/>
                </a:cubicBezTo>
                <a:cubicBezTo>
                  <a:pt x="169" y="155"/>
                  <a:pt x="169" y="157"/>
                  <a:pt x="169" y="159"/>
                </a:cubicBezTo>
                <a:cubicBezTo>
                  <a:pt x="169" y="161"/>
                  <a:pt x="169" y="163"/>
                  <a:pt x="170" y="165"/>
                </a:cubicBezTo>
                <a:cubicBezTo>
                  <a:pt x="171" y="166"/>
                  <a:pt x="172" y="167"/>
                  <a:pt x="174" y="167"/>
                </a:cubicBezTo>
                <a:cubicBezTo>
                  <a:pt x="179" y="167"/>
                  <a:pt x="183" y="165"/>
                  <a:pt x="188" y="162"/>
                </a:cubicBezTo>
                <a:cubicBezTo>
                  <a:pt x="193" y="159"/>
                  <a:pt x="197" y="155"/>
                  <a:pt x="200" y="150"/>
                </a:cubicBezTo>
                <a:cubicBezTo>
                  <a:pt x="204" y="144"/>
                  <a:pt x="207" y="138"/>
                  <a:pt x="209" y="131"/>
                </a:cubicBezTo>
                <a:cubicBezTo>
                  <a:pt x="212" y="123"/>
                  <a:pt x="213" y="115"/>
                  <a:pt x="213" y="106"/>
                </a:cubicBezTo>
                <a:cubicBezTo>
                  <a:pt x="213" y="93"/>
                  <a:pt x="210" y="82"/>
                  <a:pt x="206" y="72"/>
                </a:cubicBezTo>
                <a:cubicBezTo>
                  <a:pt x="201" y="62"/>
                  <a:pt x="195" y="53"/>
                  <a:pt x="187" y="47"/>
                </a:cubicBezTo>
                <a:cubicBezTo>
                  <a:pt x="179" y="40"/>
                  <a:pt x="170" y="34"/>
                  <a:pt x="159" y="31"/>
                </a:cubicBezTo>
                <a:cubicBezTo>
                  <a:pt x="148" y="27"/>
                  <a:pt x="136" y="26"/>
                  <a:pt x="124" y="26"/>
                </a:cubicBezTo>
                <a:cubicBezTo>
                  <a:pt x="110" y="26"/>
                  <a:pt x="97" y="28"/>
                  <a:pt x="86" y="33"/>
                </a:cubicBezTo>
                <a:cubicBezTo>
                  <a:pt x="74" y="38"/>
                  <a:pt x="64" y="45"/>
                  <a:pt x="56" y="53"/>
                </a:cubicBezTo>
                <a:cubicBezTo>
                  <a:pt x="48" y="62"/>
                  <a:pt x="42" y="72"/>
                  <a:pt x="38" y="84"/>
                </a:cubicBezTo>
                <a:cubicBezTo>
                  <a:pt x="33" y="96"/>
                  <a:pt x="31" y="109"/>
                  <a:pt x="31" y="123"/>
                </a:cubicBezTo>
                <a:cubicBezTo>
                  <a:pt x="31" y="137"/>
                  <a:pt x="34" y="150"/>
                  <a:pt x="38" y="162"/>
                </a:cubicBezTo>
                <a:cubicBezTo>
                  <a:pt x="43" y="174"/>
                  <a:pt x="50" y="184"/>
                  <a:pt x="58" y="192"/>
                </a:cubicBezTo>
                <a:cubicBezTo>
                  <a:pt x="67" y="200"/>
                  <a:pt x="77" y="207"/>
                  <a:pt x="89" y="212"/>
                </a:cubicBezTo>
                <a:cubicBezTo>
                  <a:pt x="101" y="216"/>
                  <a:pt x="114" y="218"/>
                  <a:pt x="128" y="218"/>
                </a:cubicBezTo>
                <a:cubicBezTo>
                  <a:pt x="142" y="218"/>
                  <a:pt x="155" y="216"/>
                  <a:pt x="167" y="211"/>
                </a:cubicBezTo>
                <a:cubicBezTo>
                  <a:pt x="179" y="207"/>
                  <a:pt x="190" y="200"/>
                  <a:pt x="198" y="192"/>
                </a:cubicBezTo>
                <a:cubicBezTo>
                  <a:pt x="226" y="192"/>
                  <a:pt x="226" y="192"/>
                  <a:pt x="226" y="192"/>
                </a:cubicBezTo>
                <a:cubicBezTo>
                  <a:pt x="215" y="209"/>
                  <a:pt x="200" y="222"/>
                  <a:pt x="183" y="231"/>
                </a:cubicBezTo>
                <a:cubicBezTo>
                  <a:pt x="165" y="240"/>
                  <a:pt x="146" y="245"/>
                  <a:pt x="126" y="245"/>
                </a:cubicBezTo>
                <a:cubicBezTo>
                  <a:pt x="108" y="245"/>
                  <a:pt x="92" y="242"/>
                  <a:pt x="77" y="235"/>
                </a:cubicBezTo>
                <a:cubicBezTo>
                  <a:pt x="61" y="229"/>
                  <a:pt x="48" y="221"/>
                  <a:pt x="37" y="210"/>
                </a:cubicBezTo>
                <a:cubicBezTo>
                  <a:pt x="25" y="199"/>
                  <a:pt x="16" y="186"/>
                  <a:pt x="10" y="171"/>
                </a:cubicBezTo>
                <a:cubicBezTo>
                  <a:pt x="3" y="156"/>
                  <a:pt x="0" y="140"/>
                  <a:pt x="0" y="122"/>
                </a:cubicBezTo>
                <a:cubicBezTo>
                  <a:pt x="0" y="105"/>
                  <a:pt x="3" y="89"/>
                  <a:pt x="10" y="74"/>
                </a:cubicBezTo>
                <a:cubicBezTo>
                  <a:pt x="16" y="59"/>
                  <a:pt x="25" y="46"/>
                  <a:pt x="36" y="35"/>
                </a:cubicBezTo>
                <a:cubicBezTo>
                  <a:pt x="48" y="24"/>
                  <a:pt x="61" y="15"/>
                  <a:pt x="76" y="9"/>
                </a:cubicBezTo>
                <a:cubicBezTo>
                  <a:pt x="91" y="3"/>
                  <a:pt x="107" y="0"/>
                  <a:pt x="124" y="0"/>
                </a:cubicBezTo>
                <a:cubicBezTo>
                  <a:pt x="139" y="0"/>
                  <a:pt x="153" y="2"/>
                  <a:pt x="167" y="7"/>
                </a:cubicBezTo>
                <a:cubicBezTo>
                  <a:pt x="181" y="12"/>
                  <a:pt x="193" y="18"/>
                  <a:pt x="204" y="27"/>
                </a:cubicBezTo>
                <a:cubicBezTo>
                  <a:pt x="214" y="36"/>
                  <a:pt x="222" y="46"/>
                  <a:pt x="229" y="58"/>
                </a:cubicBezTo>
                <a:cubicBezTo>
                  <a:pt x="235" y="71"/>
                  <a:pt x="238" y="84"/>
                  <a:pt x="238" y="99"/>
                </a:cubicBezTo>
                <a:cubicBezTo>
                  <a:pt x="238" y="116"/>
                  <a:pt x="235" y="131"/>
                  <a:pt x="229" y="143"/>
                </a:cubicBezTo>
                <a:cubicBezTo>
                  <a:pt x="223" y="155"/>
                  <a:pt x="216" y="165"/>
                  <a:pt x="208" y="172"/>
                </a:cubicBezTo>
                <a:cubicBezTo>
                  <a:pt x="199" y="180"/>
                  <a:pt x="191" y="186"/>
                  <a:pt x="182" y="189"/>
                </a:cubicBezTo>
                <a:cubicBezTo>
                  <a:pt x="173" y="193"/>
                  <a:pt x="167" y="195"/>
                  <a:pt x="161" y="195"/>
                </a:cubicBezTo>
                <a:cubicBezTo>
                  <a:pt x="154" y="195"/>
                  <a:pt x="149" y="193"/>
                  <a:pt x="144" y="189"/>
                </a:cubicBezTo>
                <a:cubicBezTo>
                  <a:pt x="140" y="186"/>
                  <a:pt x="138" y="181"/>
                  <a:pt x="137" y="176"/>
                </a:cubicBezTo>
                <a:cubicBezTo>
                  <a:pt x="137" y="176"/>
                  <a:pt x="137" y="176"/>
                  <a:pt x="137" y="176"/>
                </a:cubicBezTo>
                <a:cubicBezTo>
                  <a:pt x="133" y="182"/>
                  <a:pt x="128" y="187"/>
                  <a:pt x="121" y="190"/>
                </a:cubicBezTo>
                <a:cubicBezTo>
                  <a:pt x="115" y="193"/>
                  <a:pt x="108" y="195"/>
                  <a:pt x="101" y="195"/>
                </a:cubicBezTo>
                <a:cubicBezTo>
                  <a:pt x="94" y="195"/>
                  <a:pt x="88" y="193"/>
                  <a:pt x="81" y="190"/>
                </a:cubicBezTo>
                <a:cubicBezTo>
                  <a:pt x="75" y="187"/>
                  <a:pt x="70" y="183"/>
                  <a:pt x="65" y="178"/>
                </a:cubicBezTo>
                <a:cubicBezTo>
                  <a:pt x="60" y="173"/>
                  <a:pt x="57" y="167"/>
                  <a:pt x="54" y="160"/>
                </a:cubicBezTo>
                <a:cubicBezTo>
                  <a:pt x="51" y="154"/>
                  <a:pt x="50" y="146"/>
                  <a:pt x="50" y="139"/>
                </a:cubicBezTo>
                <a:cubicBezTo>
                  <a:pt x="50" y="129"/>
                  <a:pt x="52" y="118"/>
                  <a:pt x="55" y="108"/>
                </a:cubicBezTo>
                <a:cubicBezTo>
                  <a:pt x="58" y="98"/>
                  <a:pt x="63" y="89"/>
                  <a:pt x="69" y="81"/>
                </a:cubicBezTo>
                <a:cubicBezTo>
                  <a:pt x="76" y="74"/>
                  <a:pt x="83" y="67"/>
                  <a:pt x="92" y="62"/>
                </a:cubicBezTo>
                <a:cubicBezTo>
                  <a:pt x="101" y="58"/>
                  <a:pt x="110" y="55"/>
                  <a:pt x="121" y="55"/>
                </a:cubicBezTo>
                <a:cubicBezTo>
                  <a:pt x="128" y="55"/>
                  <a:pt x="136" y="57"/>
                  <a:pt x="143" y="60"/>
                </a:cubicBezTo>
                <a:cubicBezTo>
                  <a:pt x="150" y="64"/>
                  <a:pt x="156" y="70"/>
                  <a:pt x="160" y="78"/>
                </a:cubicBezTo>
                <a:cubicBezTo>
                  <a:pt x="165" y="60"/>
                  <a:pt x="165" y="60"/>
                  <a:pt x="165" y="60"/>
                </a:cubicBezTo>
                <a:cubicBezTo>
                  <a:pt x="192" y="60"/>
                  <a:pt x="192" y="60"/>
                  <a:pt x="192" y="60"/>
                </a:cubicBezTo>
                <a:lnTo>
                  <a:pt x="171" y="145"/>
                </a:lnTo>
                <a:close/>
                <a:moveTo>
                  <a:pt x="83" y="135"/>
                </a:moveTo>
                <a:cubicBezTo>
                  <a:pt x="83" y="143"/>
                  <a:pt x="86" y="150"/>
                  <a:pt x="90" y="156"/>
                </a:cubicBezTo>
                <a:cubicBezTo>
                  <a:pt x="95" y="161"/>
                  <a:pt x="101" y="164"/>
                  <a:pt x="109" y="164"/>
                </a:cubicBezTo>
                <a:cubicBezTo>
                  <a:pt x="115" y="164"/>
                  <a:pt x="120" y="162"/>
                  <a:pt x="125" y="159"/>
                </a:cubicBezTo>
                <a:cubicBezTo>
                  <a:pt x="130" y="156"/>
                  <a:pt x="134" y="152"/>
                  <a:pt x="138" y="147"/>
                </a:cubicBezTo>
                <a:cubicBezTo>
                  <a:pt x="141" y="143"/>
                  <a:pt x="144" y="137"/>
                  <a:pt x="146" y="132"/>
                </a:cubicBezTo>
                <a:cubicBezTo>
                  <a:pt x="148" y="126"/>
                  <a:pt x="149" y="120"/>
                  <a:pt x="149" y="114"/>
                </a:cubicBezTo>
                <a:cubicBezTo>
                  <a:pt x="149" y="106"/>
                  <a:pt x="147" y="99"/>
                  <a:pt x="142" y="94"/>
                </a:cubicBezTo>
                <a:cubicBezTo>
                  <a:pt x="137" y="89"/>
                  <a:pt x="131" y="86"/>
                  <a:pt x="124" y="86"/>
                </a:cubicBezTo>
                <a:cubicBezTo>
                  <a:pt x="118" y="86"/>
                  <a:pt x="113" y="88"/>
                  <a:pt x="108" y="91"/>
                </a:cubicBezTo>
                <a:cubicBezTo>
                  <a:pt x="103" y="94"/>
                  <a:pt x="98" y="98"/>
                  <a:pt x="95" y="102"/>
                </a:cubicBezTo>
                <a:cubicBezTo>
                  <a:pt x="91" y="107"/>
                  <a:pt x="88" y="112"/>
                  <a:pt x="86" y="118"/>
                </a:cubicBezTo>
                <a:cubicBezTo>
                  <a:pt x="84" y="124"/>
                  <a:pt x="83" y="129"/>
                  <a:pt x="83" y="13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333333"/>
              </a:solidFill>
            </a:endParaRPr>
          </a:p>
        </p:txBody>
      </p:sp>
      <p:sp>
        <p:nvSpPr>
          <p:cNvPr id="38" name="Espace réservé pour une image  3"/>
          <p:cNvSpPr>
            <a:spLocks noGrp="1"/>
          </p:cNvSpPr>
          <p:nvPr>
            <p:ph type="pic" sz="quarter" idx="25" hasCustomPrompt="1"/>
          </p:nvPr>
        </p:nvSpPr>
        <p:spPr>
          <a:xfrm>
            <a:off x="2779956" y="616578"/>
            <a:ext cx="2956004" cy="2812422"/>
          </a:xfrm>
          <a:prstGeom prst="roundRect">
            <a:avLst>
              <a:gd name="adj" fmla="val 1518"/>
            </a:avLst>
          </a:prstGeom>
          <a:solidFill>
            <a:schemeClr val="bg1"/>
          </a:solidFill>
          <a:ln w="50800">
            <a:gradFill>
              <a:gsLst>
                <a:gs pos="27000">
                  <a:schemeClr val="bg1">
                    <a:alpha val="26000"/>
                  </a:schemeClr>
                </a:gs>
                <a:gs pos="23000">
                  <a:schemeClr val="bg1">
                    <a:alpha val="11000"/>
                  </a:schemeClr>
                </a:gs>
                <a:gs pos="6000">
                  <a:schemeClr val="bg1">
                    <a:alpha val="24000"/>
                  </a:schemeClr>
                </a:gs>
                <a:gs pos="0">
                  <a:schemeClr val="bg1">
                    <a:alpha val="18000"/>
                  </a:schemeClr>
                </a:gs>
                <a:gs pos="86000">
                  <a:schemeClr val="bg1">
                    <a:alpha val="46000"/>
                  </a:schemeClr>
                </a:gs>
                <a:gs pos="53000">
                  <a:srgbClr val="FFFFFF">
                    <a:alpha val="5000"/>
                  </a:srgbClr>
                </a:gs>
                <a:gs pos="44000">
                  <a:schemeClr val="bg1">
                    <a:alpha val="50000"/>
                  </a:schemeClr>
                </a:gs>
                <a:gs pos="87000">
                  <a:srgbClr val="FFFFFF">
                    <a:alpha val="16000"/>
                  </a:srgbClr>
                </a:gs>
                <a:gs pos="100000">
                  <a:schemeClr val="bg1">
                    <a:alpha val="35000"/>
                  </a:schemeClr>
                </a:gs>
              </a:gsLst>
              <a:lin ang="126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1044000" rIns="91440" bIns="45720" rtlCol="0" anchor="ctr">
            <a:noAutofit/>
          </a:bodyPr>
          <a:lstStyle>
            <a:lvl1pPr>
              <a:defRPr lang="fr-FR" sz="1200" baseline="0" dirty="0">
                <a:solidFill>
                  <a:schemeClr val="bg2"/>
                </a:solidFill>
              </a:defRPr>
            </a:lvl1pPr>
          </a:lstStyle>
          <a:p>
            <a:pPr marL="0" lvl="0" indent="0" algn="ctr">
              <a:lnSpc>
                <a:spcPct val="100000"/>
              </a:lnSpc>
              <a:buNone/>
            </a:pPr>
            <a:r>
              <a:rPr lang="en-US" noProof="0"/>
              <a:t>Click the icon to insert a Visual</a:t>
            </a:r>
          </a:p>
        </p:txBody>
      </p:sp>
      <p:sp>
        <p:nvSpPr>
          <p:cNvPr id="40" name="Espace réservé pour une image  3"/>
          <p:cNvSpPr>
            <a:spLocks noGrp="1"/>
          </p:cNvSpPr>
          <p:nvPr>
            <p:ph type="pic" sz="quarter" idx="27" hasCustomPrompt="1"/>
          </p:nvPr>
        </p:nvSpPr>
        <p:spPr>
          <a:xfrm>
            <a:off x="1122957" y="616578"/>
            <a:ext cx="1326653" cy="1262214"/>
          </a:xfrm>
          <a:prstGeom prst="roundRect">
            <a:avLst>
              <a:gd name="adj" fmla="val 4229"/>
            </a:avLst>
          </a:prstGeom>
          <a:solidFill>
            <a:schemeClr val="bg1"/>
          </a:solidFill>
          <a:ln w="50800">
            <a:gradFill>
              <a:gsLst>
                <a:gs pos="27000">
                  <a:schemeClr val="bg1">
                    <a:alpha val="26000"/>
                  </a:schemeClr>
                </a:gs>
                <a:gs pos="23000">
                  <a:schemeClr val="bg1">
                    <a:alpha val="11000"/>
                  </a:schemeClr>
                </a:gs>
                <a:gs pos="6000">
                  <a:schemeClr val="bg1">
                    <a:alpha val="24000"/>
                  </a:schemeClr>
                </a:gs>
                <a:gs pos="0">
                  <a:schemeClr val="bg1">
                    <a:alpha val="18000"/>
                  </a:schemeClr>
                </a:gs>
                <a:gs pos="86000">
                  <a:schemeClr val="bg1">
                    <a:alpha val="46000"/>
                  </a:schemeClr>
                </a:gs>
                <a:gs pos="53000">
                  <a:srgbClr val="FFFFFF">
                    <a:alpha val="5000"/>
                  </a:srgbClr>
                </a:gs>
                <a:gs pos="44000">
                  <a:schemeClr val="bg1">
                    <a:alpha val="50000"/>
                  </a:schemeClr>
                </a:gs>
                <a:gs pos="87000">
                  <a:srgbClr val="FFFFFF">
                    <a:alpha val="16000"/>
                  </a:srgbClr>
                </a:gs>
                <a:gs pos="100000">
                  <a:schemeClr val="bg1">
                    <a:alpha val="35000"/>
                  </a:schemeClr>
                </a:gs>
              </a:gsLst>
              <a:lin ang="126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36000" rIns="91440" bIns="36000" rtlCol="0" anchor="ctr">
            <a:noAutofit/>
          </a:bodyPr>
          <a:lstStyle>
            <a:lvl1pPr>
              <a:defRPr lang="fr-FR" sz="1000" baseline="0" dirty="0">
                <a:solidFill>
                  <a:schemeClr val="bg2"/>
                </a:solidFill>
              </a:defRPr>
            </a:lvl1pPr>
          </a:lstStyle>
          <a:p>
            <a:pPr marL="0" lvl="0" indent="0" algn="ctr">
              <a:lnSpc>
                <a:spcPct val="100000"/>
              </a:lnSpc>
              <a:buNone/>
            </a:pPr>
            <a:r>
              <a:rPr lang="en-US" noProof="0"/>
              <a:t>Click the icon to insert a Visual</a:t>
            </a:r>
          </a:p>
        </p:txBody>
      </p:sp>
    </p:spTree>
    <p:extLst>
      <p:ext uri="{BB962C8B-B14F-4D97-AF65-F5344CB8AC3E}">
        <p14:creationId xmlns:p14="http://schemas.microsoft.com/office/powerpoint/2010/main" val="38142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Slide_bluebackgrou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889" y="1116020"/>
            <a:ext cx="2635249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5" y="6029332"/>
            <a:ext cx="77258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65096" y="2613431"/>
            <a:ext cx="11040000" cy="553999"/>
          </a:xfrm>
          <a:noFill/>
        </p:spPr>
        <p:txBody>
          <a:bodyPr lIns="0" tIns="0" rIns="0" bIns="0"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>
          <a:xfrm>
            <a:off x="596901" y="3719657"/>
            <a:ext cx="10998200" cy="360363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None/>
              <a:defRPr lang="fr-FR" sz="1600" b="0" kern="1200" smtClean="0">
                <a:solidFill>
                  <a:schemeClr val="bg1"/>
                </a:solidFill>
                <a:latin typeface="Arial" charset="0"/>
              </a:defRPr>
            </a:lvl1pPr>
            <a:lvl2pPr marL="190495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738168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92182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12" indent="0">
              <a:buFont typeface="Arial" pitchFamily="34" charset="0"/>
              <a:buNone/>
              <a:defRPr lang="fr-FR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fr-FR" altLang="fr-FR"/>
              <a:t>Modifiez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2"/>
          </p:nvPr>
        </p:nvSpPr>
        <p:spPr bwMode="gray">
          <a:xfrm>
            <a:off x="4079776" y="856857"/>
            <a:ext cx="7200224" cy="216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71998" anchor="ctr"/>
          <a:lstStyle>
            <a:lvl1pPr marL="0" indent="0" algn="r">
              <a:buNone/>
              <a:defRPr lang="fr-FR" sz="1100" b="1" kern="1200" cap="all" baseline="0" smtClean="0">
                <a:solidFill>
                  <a:schemeClr val="bg1"/>
                </a:solidFill>
                <a:latin typeface="Arial" charset="0"/>
              </a:defRPr>
            </a:lvl1pPr>
            <a:lvl2pPr marL="190495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738168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92182" indent="0">
              <a:buNone/>
              <a:defRPr lang="fr-FR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12" indent="0">
              <a:buFont typeface="Arial" pitchFamily="34" charset="0"/>
              <a:buNone/>
              <a:defRPr lang="fr-FR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fr-FR" alt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6790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463817" y="1099992"/>
            <a:ext cx="7131283" cy="5056165"/>
          </a:xfrm>
          <a:solidFill>
            <a:schemeClr val="bg2"/>
          </a:solidFill>
        </p:spPr>
        <p:txBody>
          <a:bodyPr lIns="121565" anchor="ctr" anchorCtr="0"/>
          <a:lstStyle>
            <a:lvl1pPr marL="383838" indent="-383838">
              <a:spcBef>
                <a:spcPts val="1069"/>
              </a:spcBef>
              <a:spcAft>
                <a:spcPts val="1069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2800" b="1"/>
            </a:lvl1pPr>
            <a:lvl2pPr marL="853717" indent="0">
              <a:buClr>
                <a:schemeClr val="tx1"/>
              </a:buClr>
              <a:buFont typeface="+mj-lt"/>
              <a:buNone/>
              <a:defRPr/>
            </a:lvl2pPr>
            <a:lvl3pPr marL="2122043" indent="-407071">
              <a:buClr>
                <a:schemeClr val="tx1"/>
              </a:buClr>
              <a:buFont typeface="+mj-lt"/>
              <a:buAutoNum type="arabicPeriod"/>
              <a:defRPr/>
            </a:lvl3pPr>
            <a:lvl4pPr marL="2960686" indent="-407071">
              <a:buClr>
                <a:schemeClr val="tx1"/>
              </a:buClr>
              <a:buFont typeface="+mj-lt"/>
              <a:buAutoNum type="arabicPeriod"/>
              <a:defRPr/>
            </a:lvl4pPr>
            <a:lvl5pPr marL="3281067" indent="-40707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596901" y="352426"/>
            <a:ext cx="10998200" cy="7577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182350" tIns="212745" rIns="121565" bIns="151962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fr-FR" dirty="0"/>
            </a:lvl1pPr>
          </a:lstStyle>
          <a:p>
            <a:pPr lvl="0"/>
            <a:r>
              <a:rPr lang="fr-FR" dirty="0"/>
              <a:t>MODIFIEZ LE STYLE DU TITRE</a:t>
            </a:r>
          </a:p>
        </p:txBody>
      </p:sp>
      <p:sp>
        <p:nvSpPr>
          <p:cNvPr id="10" name="Espace réservé pour une image  6"/>
          <p:cNvSpPr>
            <a:spLocks noGrp="1"/>
          </p:cNvSpPr>
          <p:nvPr>
            <p:ph type="pic" sz="quarter" idx="12"/>
          </p:nvPr>
        </p:nvSpPr>
        <p:spPr>
          <a:xfrm>
            <a:off x="596899" y="1099992"/>
            <a:ext cx="3771903" cy="5056165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472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header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01136" y="352427"/>
            <a:ext cx="3873601" cy="581342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1695323" tIns="32134" rIns="1695323" bIns="3213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42701" fontAlgn="base">
              <a:spcBef>
                <a:spcPct val="0"/>
              </a:spcBef>
              <a:spcAft>
                <a:spcPct val="0"/>
              </a:spcAft>
            </a:pPr>
            <a:r>
              <a:rPr lang="fr-FR" sz="5600" dirty="0">
                <a:solidFill>
                  <a:srgbClr val="FFFFFF"/>
                </a:solidFill>
              </a:rPr>
              <a:t>AGENDA</a:t>
            </a:r>
            <a:endParaRPr lang="fr-FR" sz="1700" dirty="0">
              <a:solidFill>
                <a:srgbClr val="FFFFFF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ltGray">
          <a:xfrm>
            <a:off x="4559309" y="352429"/>
            <a:ext cx="7035799" cy="5803729"/>
          </a:xfrm>
          <a:solidFill>
            <a:schemeClr val="bg2"/>
          </a:solidFill>
        </p:spPr>
        <p:txBody>
          <a:bodyPr lIns="121565" anchor="ctr" anchorCtr="0"/>
          <a:lstStyle>
            <a:lvl1pPr marL="381608" indent="-381608">
              <a:spcBef>
                <a:spcPts val="1069"/>
              </a:spcBef>
              <a:spcAft>
                <a:spcPts val="1069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2800"/>
            </a:lvl1pPr>
            <a:lvl2pPr marL="1396484" indent="-542761">
              <a:buClr>
                <a:schemeClr val="tx2"/>
              </a:buClr>
              <a:buSzPct val="100000"/>
              <a:buFont typeface="+mj-lt"/>
              <a:buAutoNum type="alphaLcPeriod"/>
              <a:defRPr b="0"/>
            </a:lvl2pPr>
            <a:lvl3pPr marL="2122043" indent="-407071">
              <a:buClr>
                <a:schemeClr val="tx1"/>
              </a:buClr>
              <a:buFont typeface="+mj-lt"/>
              <a:buAutoNum type="arabicPeriod"/>
              <a:defRPr/>
            </a:lvl3pPr>
            <a:lvl4pPr marL="2960686" indent="-407071">
              <a:buClr>
                <a:schemeClr val="tx1"/>
              </a:buClr>
              <a:buFont typeface="+mj-lt"/>
              <a:buAutoNum type="arabicPeriod"/>
              <a:defRPr/>
            </a:lvl4pPr>
            <a:lvl5pPr marL="3281067" indent="-40707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4336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pter_header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ltGray">
          <a:xfrm>
            <a:off x="4559309" y="352429"/>
            <a:ext cx="7035799" cy="5803729"/>
          </a:xfrm>
          <a:solidFill>
            <a:schemeClr val="bg2"/>
          </a:solidFill>
        </p:spPr>
        <p:txBody>
          <a:bodyPr lIns="121565" anchor="ctr" anchorCtr="0"/>
          <a:lstStyle>
            <a:lvl1pPr marL="381608" indent="-381608">
              <a:spcBef>
                <a:spcPts val="1069"/>
              </a:spcBef>
              <a:spcAft>
                <a:spcPts val="1069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2800"/>
            </a:lvl1pPr>
            <a:lvl2pPr marL="1396484" indent="-542761">
              <a:buClr>
                <a:schemeClr val="tx2"/>
              </a:buClr>
              <a:buSzPct val="100000"/>
              <a:buFont typeface="+mj-lt"/>
              <a:buAutoNum type="alphaLcPeriod"/>
              <a:defRPr b="0"/>
            </a:lvl2pPr>
            <a:lvl3pPr marL="2122043" indent="-407071">
              <a:buClr>
                <a:schemeClr val="tx1"/>
              </a:buClr>
              <a:buFont typeface="+mj-lt"/>
              <a:buAutoNum type="arabicPeriod"/>
              <a:defRPr/>
            </a:lvl3pPr>
            <a:lvl4pPr marL="2960686" indent="-407071">
              <a:buClr>
                <a:schemeClr val="tx1"/>
              </a:buClr>
              <a:buFont typeface="+mj-lt"/>
              <a:buAutoNum type="arabicPeriod"/>
              <a:defRPr/>
            </a:lvl4pPr>
            <a:lvl5pPr marL="3281067" indent="-40707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601136" y="352427"/>
            <a:ext cx="3873601" cy="5813424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1695323" tIns="32134" rIns="1695323" bIns="3213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4270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5600" dirty="0">
                <a:solidFill>
                  <a:srgbClr val="FFFFFF"/>
                </a:solidFill>
              </a:rPr>
              <a:t>AGENDA</a:t>
            </a:r>
            <a:endParaRPr lang="fr-FR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627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_heade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2"/>
          </p:nvPr>
        </p:nvSpPr>
        <p:spPr>
          <a:xfrm>
            <a:off x="596905" y="1100001"/>
            <a:ext cx="10998203" cy="2040977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ltGray">
          <a:xfrm>
            <a:off x="601144" y="3212979"/>
            <a:ext cx="10993965" cy="2943179"/>
          </a:xfrm>
          <a:solidFill>
            <a:schemeClr val="bg2"/>
          </a:solidFill>
        </p:spPr>
        <p:txBody>
          <a:bodyPr lIns="182350" tIns="182350" anchor="t" anchorCtr="0"/>
          <a:lstStyle>
            <a:lvl1pPr marL="0" indent="0">
              <a:spcBef>
                <a:spcPts val="1069"/>
              </a:spcBef>
              <a:spcAft>
                <a:spcPts val="1069"/>
              </a:spcAft>
              <a:buClr>
                <a:schemeClr val="tx2"/>
              </a:buClr>
              <a:buSzPct val="100000"/>
              <a:buFont typeface="+mj-lt"/>
              <a:buNone/>
              <a:defRPr lang="fr-FR" sz="2500" b="1" dirty="0" smtClean="0">
                <a:solidFill>
                  <a:srgbClr val="2A295C"/>
                </a:solidFill>
                <a:latin typeface="+mn-lt"/>
                <a:ea typeface="+mn-ea"/>
                <a:cs typeface="+mn-cs"/>
              </a:defRPr>
            </a:lvl1pPr>
            <a:lvl2pPr marL="252171" indent="-252171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1918063" algn="l"/>
                <a:tab pos="2766070" algn="l"/>
                <a:tab pos="9588075" algn="r"/>
              </a:tabLst>
              <a:defRPr b="0" baseline="0"/>
            </a:lvl2pPr>
            <a:lvl3pPr marL="2122043" indent="-407071">
              <a:buClr>
                <a:schemeClr val="tx1"/>
              </a:buClr>
              <a:buFont typeface="+mj-lt"/>
              <a:buAutoNum type="arabicPeriod"/>
              <a:defRPr/>
            </a:lvl3pPr>
            <a:lvl4pPr marL="2960686" indent="-407071">
              <a:buClr>
                <a:schemeClr val="tx1"/>
              </a:buClr>
              <a:buFont typeface="+mj-lt"/>
              <a:buAutoNum type="arabicPeriod"/>
              <a:defRPr/>
            </a:lvl4pPr>
            <a:lvl5pPr marL="3281067" indent="-40707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596901" y="352426"/>
            <a:ext cx="10998200" cy="7577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182350" tIns="212745" rIns="121565" bIns="151962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fr-FR" dirty="0"/>
            </a:lvl1pPr>
          </a:lstStyle>
          <a:p>
            <a:pPr lvl="0"/>
            <a:r>
              <a:rPr lang="fr-FR" dirty="0"/>
              <a:t>MODIFIEZ LE STYLE DU TITRE</a:t>
            </a:r>
          </a:p>
        </p:txBody>
      </p:sp>
      <p:sp>
        <p:nvSpPr>
          <p:cNvPr id="10" name="ZoneTexte 9"/>
          <p:cNvSpPr txBox="1"/>
          <p:nvPr userDrawn="1"/>
        </p:nvSpPr>
        <p:spPr>
          <a:xfrm>
            <a:off x="-1584853" y="1872119"/>
            <a:ext cx="1487432" cy="43858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r-FR" sz="1500" b="1" dirty="0">
                <a:solidFill>
                  <a:srgbClr val="000000"/>
                </a:solidFill>
              </a:rPr>
              <a:t>TO</a:t>
            </a:r>
          </a:p>
          <a:p>
            <a:pPr algn="r"/>
            <a:r>
              <a:rPr lang="fr-FR" sz="1500" b="1" dirty="0">
                <a:solidFill>
                  <a:srgbClr val="000000"/>
                </a:solidFill>
              </a:rPr>
              <a:t>REPLACE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  <a:br>
              <a:rPr lang="fr-FR" sz="1500" dirty="0">
                <a:solidFill>
                  <a:srgbClr val="000000"/>
                </a:solidFill>
              </a:rPr>
            </a:br>
            <a:r>
              <a:rPr lang="fr-FR" sz="1500" dirty="0">
                <a:solidFill>
                  <a:srgbClr val="000000"/>
                </a:solidFill>
              </a:rPr>
              <a:t>AN IMAGE: </a:t>
            </a:r>
            <a:r>
              <a:rPr lang="fr-FR" sz="1500" b="1" dirty="0">
                <a:solidFill>
                  <a:srgbClr val="000000"/>
                </a:solidFill>
              </a:rPr>
              <a:t>Click on the image and </a:t>
            </a:r>
            <a:r>
              <a:rPr lang="fr-FR" sz="1500" b="1" dirty="0" err="1">
                <a:solidFill>
                  <a:srgbClr val="000000"/>
                </a:solidFill>
              </a:rPr>
              <a:t>delete</a:t>
            </a:r>
            <a:r>
              <a:rPr lang="fr-FR" sz="1500" b="1" dirty="0">
                <a:solidFill>
                  <a:srgbClr val="000000"/>
                </a:solidFill>
              </a:rPr>
              <a:t> </a:t>
            </a:r>
          </a:p>
          <a:p>
            <a:pPr algn="r"/>
            <a:endParaRPr lang="fr-FR" sz="1500" b="1" dirty="0">
              <a:solidFill>
                <a:srgbClr val="000000"/>
              </a:solidFill>
            </a:endParaRPr>
          </a:p>
          <a:p>
            <a:pPr algn="r"/>
            <a:r>
              <a:rPr lang="fr-FR" sz="1500" dirty="0" err="1">
                <a:solidFill>
                  <a:srgbClr val="000000"/>
                </a:solidFill>
              </a:rPr>
              <a:t>then</a:t>
            </a:r>
            <a:r>
              <a:rPr lang="fr-FR" sz="1500" dirty="0">
                <a:solidFill>
                  <a:srgbClr val="000000"/>
                </a:solidFill>
              </a:rPr>
              <a:t> click on the photo </a:t>
            </a:r>
            <a:r>
              <a:rPr lang="fr-FR" sz="1500" dirty="0" err="1">
                <a:solidFill>
                  <a:srgbClr val="000000"/>
                </a:solidFill>
              </a:rPr>
              <a:t>icon</a:t>
            </a:r>
            <a:r>
              <a:rPr lang="fr-FR" sz="1500" dirty="0">
                <a:solidFill>
                  <a:srgbClr val="000000"/>
                </a:solidFill>
              </a:rPr>
              <a:t>.</a:t>
            </a:r>
          </a:p>
          <a:p>
            <a:pPr algn="r"/>
            <a:endParaRPr lang="fr-FR" sz="1500" dirty="0">
              <a:solidFill>
                <a:srgbClr val="000000"/>
              </a:solidFill>
            </a:endParaRPr>
          </a:p>
          <a:p>
            <a:pPr algn="r"/>
            <a:r>
              <a:rPr lang="fr-FR" sz="1500" dirty="0">
                <a:solidFill>
                  <a:srgbClr val="000000"/>
                </a:solidFill>
              </a:rPr>
              <a:t>Select </a:t>
            </a:r>
            <a:r>
              <a:rPr lang="fr-FR" sz="1500" dirty="0" err="1">
                <a:solidFill>
                  <a:srgbClr val="000000"/>
                </a:solidFill>
              </a:rPr>
              <a:t>your</a:t>
            </a:r>
            <a:r>
              <a:rPr lang="fr-FR" sz="1500" dirty="0">
                <a:solidFill>
                  <a:srgbClr val="000000"/>
                </a:solidFill>
              </a:rPr>
              <a:t> photo and insert</a:t>
            </a:r>
          </a:p>
          <a:p>
            <a:pPr algn="r"/>
            <a:endParaRPr lang="fr-FR" sz="1500" dirty="0">
              <a:solidFill>
                <a:srgbClr val="000000"/>
              </a:solidFill>
            </a:endParaRPr>
          </a:p>
          <a:p>
            <a:pPr algn="r"/>
            <a:r>
              <a:rPr lang="fr-FR" sz="1500" dirty="0" err="1">
                <a:solidFill>
                  <a:srgbClr val="000000"/>
                </a:solidFill>
              </a:rPr>
              <a:t>Resize</a:t>
            </a:r>
            <a:r>
              <a:rPr lang="fr-FR" sz="1500" dirty="0">
                <a:solidFill>
                  <a:srgbClr val="000000"/>
                </a:solidFill>
              </a:rPr>
              <a:t> photo if </a:t>
            </a:r>
            <a:r>
              <a:rPr lang="fr-FR" sz="1500" dirty="0" err="1">
                <a:solidFill>
                  <a:srgbClr val="000000"/>
                </a:solidFill>
              </a:rPr>
              <a:t>needed</a:t>
            </a:r>
            <a:r>
              <a:rPr lang="fr-FR" sz="1500" dirty="0">
                <a:solidFill>
                  <a:srgbClr val="000000"/>
                </a:solidFill>
              </a:rPr>
              <a:t> by </a:t>
            </a:r>
            <a:r>
              <a:rPr lang="fr-FR" sz="1500" dirty="0" err="1">
                <a:solidFill>
                  <a:srgbClr val="000000"/>
                </a:solidFill>
              </a:rPr>
              <a:t>cropping</a:t>
            </a:r>
            <a:r>
              <a:rPr lang="fr-FR" sz="1500" dirty="0">
                <a:solidFill>
                  <a:srgbClr val="000000"/>
                </a:solidFill>
              </a:rPr>
              <a:t> and </a:t>
            </a:r>
            <a:r>
              <a:rPr lang="fr-FR" sz="1500" dirty="0" err="1">
                <a:solidFill>
                  <a:srgbClr val="000000"/>
                </a:solidFill>
              </a:rPr>
              <a:t>sliding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  <a:r>
              <a:rPr lang="fr-FR" sz="1500" dirty="0" err="1">
                <a:solidFill>
                  <a:srgbClr val="000000"/>
                </a:solidFill>
              </a:rPr>
              <a:t>it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</a:p>
          <a:p>
            <a:pPr algn="r"/>
            <a:endParaRPr lang="fr-FR" sz="1500" dirty="0">
              <a:solidFill>
                <a:srgbClr val="000000"/>
              </a:solidFill>
            </a:endParaRPr>
          </a:p>
          <a:p>
            <a:pPr algn="r"/>
            <a:endParaRPr lang="fr-FR" sz="1500" dirty="0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684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_header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2"/>
          </p:nvPr>
        </p:nvSpPr>
        <p:spPr>
          <a:xfrm>
            <a:off x="596900" y="1099992"/>
            <a:ext cx="3784601" cy="5056165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ltGray">
          <a:xfrm>
            <a:off x="4464049" y="1100000"/>
            <a:ext cx="7131051" cy="5056163"/>
          </a:xfrm>
          <a:solidFill>
            <a:schemeClr val="bg2"/>
          </a:solidFill>
        </p:spPr>
        <p:txBody>
          <a:bodyPr lIns="121565" anchor="ctr" anchorCtr="0"/>
          <a:lstStyle>
            <a:lvl1pPr marL="0" indent="0">
              <a:spcBef>
                <a:spcPts val="1069"/>
              </a:spcBef>
              <a:spcAft>
                <a:spcPts val="1069"/>
              </a:spcAft>
              <a:buClr>
                <a:schemeClr val="tx2"/>
              </a:buClr>
              <a:buSzPct val="100000"/>
              <a:buFont typeface="+mj-lt"/>
              <a:buNone/>
              <a:defRPr sz="2800"/>
            </a:lvl1pPr>
            <a:lvl2pPr marL="252171" indent="-252171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b="0"/>
            </a:lvl2pPr>
            <a:lvl3pPr marL="2122043" indent="-407071">
              <a:buClr>
                <a:schemeClr val="tx1"/>
              </a:buClr>
              <a:buFont typeface="+mj-lt"/>
              <a:buAutoNum type="arabicPeriod"/>
              <a:defRPr/>
            </a:lvl3pPr>
            <a:lvl4pPr marL="2960686" indent="-407071">
              <a:buClr>
                <a:schemeClr val="tx1"/>
              </a:buClr>
              <a:buFont typeface="+mj-lt"/>
              <a:buAutoNum type="arabicPeriod"/>
              <a:defRPr/>
            </a:lvl4pPr>
            <a:lvl5pPr marL="3281067" indent="-40707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596901" y="352426"/>
            <a:ext cx="10998200" cy="7577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182350" tIns="212745" rIns="121565" bIns="151962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fr-FR" dirty="0"/>
            </a:lvl1pPr>
          </a:lstStyle>
          <a:p>
            <a:pPr lvl="0"/>
            <a:r>
              <a:rPr lang="fr-FR" dirty="0"/>
              <a:t>MODIFIEZ LE STYLE DU TITRE</a:t>
            </a:r>
          </a:p>
        </p:txBody>
      </p:sp>
      <p:sp>
        <p:nvSpPr>
          <p:cNvPr id="10" name="ZoneTexte 9"/>
          <p:cNvSpPr txBox="1"/>
          <p:nvPr userDrawn="1"/>
        </p:nvSpPr>
        <p:spPr>
          <a:xfrm>
            <a:off x="-1584853" y="1872119"/>
            <a:ext cx="1487432" cy="43858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r-FR" sz="1500" b="1" dirty="0">
                <a:solidFill>
                  <a:srgbClr val="000000"/>
                </a:solidFill>
              </a:rPr>
              <a:t>TO</a:t>
            </a:r>
          </a:p>
          <a:p>
            <a:pPr algn="r"/>
            <a:r>
              <a:rPr lang="fr-FR" sz="1500" b="1" dirty="0">
                <a:solidFill>
                  <a:srgbClr val="000000"/>
                </a:solidFill>
              </a:rPr>
              <a:t>REPLACE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  <a:br>
              <a:rPr lang="fr-FR" sz="1500" dirty="0">
                <a:solidFill>
                  <a:srgbClr val="000000"/>
                </a:solidFill>
              </a:rPr>
            </a:br>
            <a:r>
              <a:rPr lang="fr-FR" sz="1500" dirty="0">
                <a:solidFill>
                  <a:srgbClr val="000000"/>
                </a:solidFill>
              </a:rPr>
              <a:t>AN IMAGE: </a:t>
            </a:r>
            <a:r>
              <a:rPr lang="fr-FR" sz="1500" b="1" dirty="0">
                <a:solidFill>
                  <a:srgbClr val="000000"/>
                </a:solidFill>
              </a:rPr>
              <a:t>Click on the image and </a:t>
            </a:r>
            <a:r>
              <a:rPr lang="fr-FR" sz="1500" b="1" dirty="0" err="1">
                <a:solidFill>
                  <a:srgbClr val="000000"/>
                </a:solidFill>
              </a:rPr>
              <a:t>delete</a:t>
            </a:r>
            <a:r>
              <a:rPr lang="fr-FR" sz="1500" b="1" dirty="0">
                <a:solidFill>
                  <a:srgbClr val="000000"/>
                </a:solidFill>
              </a:rPr>
              <a:t> </a:t>
            </a:r>
          </a:p>
          <a:p>
            <a:pPr algn="r"/>
            <a:endParaRPr lang="fr-FR" sz="1500" b="1" dirty="0">
              <a:solidFill>
                <a:srgbClr val="000000"/>
              </a:solidFill>
            </a:endParaRPr>
          </a:p>
          <a:p>
            <a:pPr algn="r"/>
            <a:r>
              <a:rPr lang="fr-FR" sz="1500" dirty="0" err="1">
                <a:solidFill>
                  <a:srgbClr val="000000"/>
                </a:solidFill>
              </a:rPr>
              <a:t>then</a:t>
            </a:r>
            <a:r>
              <a:rPr lang="fr-FR" sz="1500" dirty="0">
                <a:solidFill>
                  <a:srgbClr val="000000"/>
                </a:solidFill>
              </a:rPr>
              <a:t> click on the photo </a:t>
            </a:r>
            <a:r>
              <a:rPr lang="fr-FR" sz="1500" dirty="0" err="1">
                <a:solidFill>
                  <a:srgbClr val="000000"/>
                </a:solidFill>
              </a:rPr>
              <a:t>icon</a:t>
            </a:r>
            <a:r>
              <a:rPr lang="fr-FR" sz="1500" dirty="0">
                <a:solidFill>
                  <a:srgbClr val="000000"/>
                </a:solidFill>
              </a:rPr>
              <a:t>.</a:t>
            </a:r>
          </a:p>
          <a:p>
            <a:pPr algn="r"/>
            <a:endParaRPr lang="fr-FR" sz="1500" dirty="0">
              <a:solidFill>
                <a:srgbClr val="000000"/>
              </a:solidFill>
            </a:endParaRPr>
          </a:p>
          <a:p>
            <a:pPr algn="r"/>
            <a:r>
              <a:rPr lang="fr-FR" sz="1500" dirty="0">
                <a:solidFill>
                  <a:srgbClr val="000000"/>
                </a:solidFill>
              </a:rPr>
              <a:t>Select </a:t>
            </a:r>
            <a:r>
              <a:rPr lang="fr-FR" sz="1500" dirty="0" err="1">
                <a:solidFill>
                  <a:srgbClr val="000000"/>
                </a:solidFill>
              </a:rPr>
              <a:t>your</a:t>
            </a:r>
            <a:r>
              <a:rPr lang="fr-FR" sz="1500" dirty="0">
                <a:solidFill>
                  <a:srgbClr val="000000"/>
                </a:solidFill>
              </a:rPr>
              <a:t> photo and insert</a:t>
            </a:r>
          </a:p>
          <a:p>
            <a:pPr algn="r"/>
            <a:endParaRPr lang="fr-FR" sz="1500" dirty="0">
              <a:solidFill>
                <a:srgbClr val="000000"/>
              </a:solidFill>
            </a:endParaRPr>
          </a:p>
          <a:p>
            <a:pPr algn="r"/>
            <a:r>
              <a:rPr lang="fr-FR" sz="1500" dirty="0" err="1">
                <a:solidFill>
                  <a:srgbClr val="000000"/>
                </a:solidFill>
              </a:rPr>
              <a:t>Resize</a:t>
            </a:r>
            <a:r>
              <a:rPr lang="fr-FR" sz="1500" dirty="0">
                <a:solidFill>
                  <a:srgbClr val="000000"/>
                </a:solidFill>
              </a:rPr>
              <a:t> photo if </a:t>
            </a:r>
            <a:r>
              <a:rPr lang="fr-FR" sz="1500" dirty="0" err="1">
                <a:solidFill>
                  <a:srgbClr val="000000"/>
                </a:solidFill>
              </a:rPr>
              <a:t>needed</a:t>
            </a:r>
            <a:r>
              <a:rPr lang="fr-FR" sz="1500" dirty="0">
                <a:solidFill>
                  <a:srgbClr val="000000"/>
                </a:solidFill>
              </a:rPr>
              <a:t> by </a:t>
            </a:r>
            <a:r>
              <a:rPr lang="fr-FR" sz="1500" dirty="0" err="1">
                <a:solidFill>
                  <a:srgbClr val="000000"/>
                </a:solidFill>
              </a:rPr>
              <a:t>cropping</a:t>
            </a:r>
            <a:r>
              <a:rPr lang="fr-FR" sz="1500" dirty="0">
                <a:solidFill>
                  <a:srgbClr val="000000"/>
                </a:solidFill>
              </a:rPr>
              <a:t> and </a:t>
            </a:r>
            <a:r>
              <a:rPr lang="fr-FR" sz="1500" dirty="0" err="1">
                <a:solidFill>
                  <a:srgbClr val="000000"/>
                </a:solidFill>
              </a:rPr>
              <a:t>sliding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  <a:r>
              <a:rPr lang="fr-FR" sz="1500" dirty="0" err="1">
                <a:solidFill>
                  <a:srgbClr val="000000"/>
                </a:solidFill>
              </a:rPr>
              <a:t>it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</a:p>
          <a:p>
            <a:pPr algn="r"/>
            <a:endParaRPr lang="fr-FR" sz="1500" dirty="0">
              <a:solidFill>
                <a:srgbClr val="000000"/>
              </a:solidFill>
            </a:endParaRPr>
          </a:p>
          <a:p>
            <a:pPr algn="r"/>
            <a:endParaRPr lang="fr-FR" sz="1500" dirty="0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3669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pter_header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4559309" y="352425"/>
            <a:ext cx="7035799" cy="5803731"/>
          </a:xfrm>
          <a:solidFill>
            <a:schemeClr val="bg2"/>
          </a:solidFill>
        </p:spPr>
        <p:txBody>
          <a:bodyPr lIns="121565" anchor="ctr" anchorCtr="0"/>
          <a:lstStyle>
            <a:lvl1pPr marL="0" indent="0" algn="l" rtl="0" eaLnBrk="1" fontAlgn="base" hangingPunct="1">
              <a:lnSpc>
                <a:spcPct val="90000"/>
              </a:lnSpc>
              <a:spcBef>
                <a:spcPts val="1069"/>
              </a:spcBef>
              <a:spcAft>
                <a:spcPts val="1069"/>
              </a:spcAft>
              <a:buClr>
                <a:schemeClr val="tx2"/>
              </a:buClr>
              <a:buSzPct val="100000"/>
              <a:buFont typeface="+mj-lt"/>
              <a:buNone/>
              <a:tabLst>
                <a:tab pos="1285288" algn="l"/>
                <a:tab pos="1918511" algn="l"/>
                <a:tab pos="2551734" algn="l"/>
                <a:tab pos="9588779" algn="r"/>
              </a:tabLst>
              <a:defRPr lang="fr-FR" sz="2800" b="1" dirty="0" smtClean="0">
                <a:solidFill>
                  <a:srgbClr val="2A295C"/>
                </a:solidFill>
                <a:latin typeface="+mn-lt"/>
                <a:ea typeface="+mn-ea"/>
                <a:cs typeface="+mn-cs"/>
              </a:defRPr>
            </a:lvl1pPr>
            <a:lvl2pPr marL="252171" indent="-252171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b="0"/>
            </a:lvl2pPr>
            <a:lvl3pPr marL="2122043" indent="-407071">
              <a:buClr>
                <a:schemeClr val="tx1"/>
              </a:buClr>
              <a:buFont typeface="+mj-lt"/>
              <a:buAutoNum type="arabicPeriod"/>
              <a:defRPr/>
            </a:lvl3pPr>
            <a:lvl4pPr marL="2960686" indent="-407071">
              <a:buClr>
                <a:schemeClr val="tx1"/>
              </a:buClr>
              <a:buFont typeface="+mj-lt"/>
              <a:buAutoNum type="arabicPeriod"/>
              <a:defRPr/>
            </a:lvl4pPr>
            <a:lvl5pPr marL="3281067" indent="-40707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4"/>
          </p:nvPr>
        </p:nvSpPr>
        <p:spPr bwMode="ltGray">
          <a:xfrm>
            <a:off x="590551" y="352425"/>
            <a:ext cx="3873269" cy="5803731"/>
          </a:xfr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0" tIns="77194" rIns="0" bIns="7719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defRPr kumimoji="0" lang="fr-FR" sz="15900" b="0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defRPr>
            </a:lvl1pPr>
            <a:lvl2pPr>
              <a:defRPr lang="fr-FR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marL="0" marR="0" lvl="0" indent="0" algn="ctr" defTabSz="1085524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/>
              <a:t>Modifiez les styles du texte du masque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442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pter_header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4559309" y="352425"/>
            <a:ext cx="7035799" cy="5803731"/>
          </a:xfrm>
          <a:solidFill>
            <a:schemeClr val="bg2"/>
          </a:solidFill>
        </p:spPr>
        <p:txBody>
          <a:bodyPr lIns="121565" anchor="ctr" anchorCtr="0"/>
          <a:lstStyle>
            <a:lvl1pPr marL="0" marR="0" indent="0" algn="l" defTabSz="642701" rtl="0" eaLnBrk="1" fontAlgn="base" latinLnBrk="0" hangingPunct="1">
              <a:lnSpc>
                <a:spcPct val="90000"/>
              </a:lnSpc>
              <a:spcBef>
                <a:spcPts val="712"/>
              </a:spcBef>
              <a:spcAft>
                <a:spcPts val="712"/>
              </a:spcAft>
              <a:buClr>
                <a:srgbClr val="FF0000"/>
              </a:buClr>
              <a:buSzPct val="120000"/>
              <a:buFont typeface="Arial" pitchFamily="34" charset="0"/>
              <a:buNone/>
              <a:tabLst>
                <a:tab pos="1285288" algn="l"/>
                <a:tab pos="1918511" algn="l"/>
                <a:tab pos="2551734" algn="l"/>
                <a:tab pos="9588779" algn="r"/>
              </a:tabLst>
              <a:defRPr lang="fr-FR" sz="2800" b="1" dirty="0" smtClean="0">
                <a:solidFill>
                  <a:srgbClr val="2A295C"/>
                </a:solidFill>
                <a:latin typeface="+mn-lt"/>
                <a:ea typeface="+mn-ea"/>
                <a:cs typeface="+mn-cs"/>
              </a:defRPr>
            </a:lvl1pPr>
            <a:lvl2pPr marL="252171" marR="0" indent="-252171" algn="l" defTabSz="642701" rtl="0" eaLnBrk="1" fontAlgn="base" latinLnBrk="0" hangingPunct="1">
              <a:lnSpc>
                <a:spcPct val="90000"/>
              </a:lnSpc>
              <a:spcBef>
                <a:spcPts val="712"/>
              </a:spcBef>
              <a:spcAft>
                <a:spcPts val="712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tabLst>
                <a:tab pos="1918511" algn="l"/>
                <a:tab pos="2766574" algn="l"/>
                <a:tab pos="9588779" algn="r"/>
              </a:tabLst>
              <a:defRPr b="0"/>
            </a:lvl2pPr>
            <a:lvl3pPr marL="2122043" indent="-407071">
              <a:buClr>
                <a:schemeClr val="tx1"/>
              </a:buClr>
              <a:buFont typeface="+mj-lt"/>
              <a:buAutoNum type="arabicPeriod"/>
              <a:defRPr/>
            </a:lvl3pPr>
            <a:lvl4pPr marL="2960686" indent="-407071">
              <a:buClr>
                <a:schemeClr val="tx1"/>
              </a:buClr>
              <a:buFont typeface="+mj-lt"/>
              <a:buAutoNum type="arabicPeriod"/>
              <a:defRPr/>
            </a:lvl4pPr>
            <a:lvl5pPr marL="3281067" indent="-40707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4"/>
          </p:nvPr>
        </p:nvSpPr>
        <p:spPr bwMode="ltGray">
          <a:xfrm>
            <a:off x="590551" y="352425"/>
            <a:ext cx="3873269" cy="5803731"/>
          </a:xfrm>
          <a:solidFill>
            <a:schemeClr val="tx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0" tIns="77194" rIns="0" bIns="7719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defRPr kumimoji="0" lang="fr-FR" sz="15900" b="0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defRPr>
            </a:lvl1pPr>
            <a:lvl2pPr>
              <a:defRPr lang="fr-FR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marL="0" marR="0" lvl="0" indent="0" algn="ctr" defTabSz="1085524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/>
              <a:t>Modifiez les styles du texte du masque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45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&amp;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>
          <a:xfrm>
            <a:off x="554495" y="1573240"/>
            <a:ext cx="11088000" cy="4608512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2"/>
                </a:solidFill>
              </a:defRPr>
            </a:lvl1pPr>
            <a:lvl2pPr marL="186341" indent="-186341">
              <a:buClr>
                <a:schemeClr val="accent1"/>
              </a:buClr>
              <a:tabLst>
                <a:tab pos="1918511" algn="l"/>
                <a:tab pos="2766574" algn="l"/>
                <a:tab pos="9588779" algn="r"/>
              </a:tabLst>
              <a:defRPr b="0">
                <a:solidFill>
                  <a:schemeClr val="tx2"/>
                </a:solidFill>
              </a:defRPr>
            </a:lvl2pPr>
            <a:lvl3pPr marL="371561" indent="-208653">
              <a:buClr>
                <a:schemeClr val="bg2"/>
              </a:buClr>
              <a:tabLst>
                <a:tab pos="1285288" algn="l"/>
                <a:tab pos="2551734" algn="l"/>
                <a:tab pos="9588779" algn="r"/>
              </a:tabLst>
              <a:defRPr>
                <a:solidFill>
                  <a:schemeClr val="tx1"/>
                </a:solidFill>
              </a:defRPr>
            </a:lvl3pPr>
            <a:lvl4pPr marL="625964" indent="-254403"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1987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&amp;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>
          <a:xfrm>
            <a:off x="580386" y="1573240"/>
            <a:ext cx="6283699" cy="4608512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2"/>
                </a:solidFill>
              </a:defRPr>
            </a:lvl1pPr>
            <a:lvl2pPr marL="186341" indent="-186341">
              <a:buClr>
                <a:schemeClr val="accent1"/>
              </a:buClr>
              <a:tabLst>
                <a:tab pos="1918511" algn="l"/>
                <a:tab pos="2766574" algn="l"/>
                <a:tab pos="9588779" algn="r"/>
              </a:tabLst>
              <a:defRPr b="0">
                <a:solidFill>
                  <a:schemeClr val="tx2"/>
                </a:solidFill>
              </a:defRPr>
            </a:lvl2pPr>
            <a:lvl3pPr marL="371561" indent="-185222">
              <a:buClr>
                <a:schemeClr val="bg2"/>
              </a:buClr>
              <a:tabLst>
                <a:tab pos="1285288" algn="l"/>
                <a:tab pos="2551734" algn="l"/>
                <a:tab pos="9588779" algn="r"/>
              </a:tabLst>
              <a:defRPr>
                <a:solidFill>
                  <a:schemeClr val="tx1"/>
                </a:solidFill>
              </a:defRPr>
            </a:lvl3pPr>
            <a:lvl4pPr marL="574639" indent="-212001">
              <a:buClr>
                <a:schemeClr val="bg2"/>
              </a:buClr>
              <a:tabLst>
                <a:tab pos="2550723" algn="l"/>
                <a:tab pos="9588075" algn="r"/>
              </a:tabLst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7349067" y="2838451"/>
            <a:ext cx="4246035" cy="3327400"/>
          </a:xfrm>
          <a:solidFill>
            <a:schemeClr val="bg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154393" tIns="77194" rIns="154393" bIns="7719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lnSpc>
                <a:spcPct val="100000"/>
              </a:lnSpc>
              <a:buNone/>
              <a:defRPr lang="fr-FR" sz="2400" b="0" kern="1200" smtClean="0">
                <a:solidFill>
                  <a:schemeClr val="tx2"/>
                </a:solidFill>
                <a:latin typeface="Arial" charset="0"/>
              </a:defRPr>
            </a:lvl1pPr>
            <a:lvl2pPr marL="226150" indent="0" algn="ctr">
              <a:buNone/>
              <a:defRPr lang="fr-FR" sz="2400" b="0" kern="1200" smtClean="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2pPr>
            <a:lvl3pPr algn="ctr">
              <a:defRPr lang="fr-FR" sz="2400" b="0" kern="1200" smtClean="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3pPr>
            <a:lvl4pPr algn="ctr">
              <a:defRPr lang="fr-FR" sz="2400" b="0" kern="1200" smtClean="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4pPr>
            <a:lvl5pPr algn="ctr">
              <a:defRPr lang="fr-FR" sz="2400" b="0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 algn="ctr">
              <a:spcBef>
                <a:spcPct val="0"/>
              </a:spcBef>
              <a:spcAft>
                <a:spcPct val="0"/>
              </a:spcAft>
            </a:pPr>
            <a:r>
              <a:rPr lang="fr-FR"/>
              <a:t>Modifiez les styles du texte du masque</a:t>
            </a:r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6"/>
          </p:nvPr>
        </p:nvSpPr>
        <p:spPr>
          <a:xfrm>
            <a:off x="7349065" y="1100000"/>
            <a:ext cx="4246035" cy="1681309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 bwMode="gray">
          <a:xfrm>
            <a:off x="596901" y="352426"/>
            <a:ext cx="10998200" cy="7577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182350" tIns="212745" rIns="121565" bIns="151962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fr-FR" dirty="0"/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2240683" y="701757"/>
            <a:ext cx="1487432" cy="43858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500" b="1" dirty="0">
                <a:solidFill>
                  <a:srgbClr val="000000"/>
                </a:solidFill>
              </a:rPr>
              <a:t>TO</a:t>
            </a:r>
          </a:p>
          <a:p>
            <a:r>
              <a:rPr lang="fr-FR" sz="1500" b="1" dirty="0">
                <a:solidFill>
                  <a:srgbClr val="000000"/>
                </a:solidFill>
              </a:rPr>
              <a:t>REPLACE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  <a:br>
              <a:rPr lang="fr-FR" sz="1500" dirty="0">
                <a:solidFill>
                  <a:srgbClr val="000000"/>
                </a:solidFill>
              </a:rPr>
            </a:br>
            <a:r>
              <a:rPr lang="fr-FR" sz="1500" dirty="0">
                <a:solidFill>
                  <a:srgbClr val="000000"/>
                </a:solidFill>
              </a:rPr>
              <a:t>AN IMAGE: </a:t>
            </a:r>
            <a:r>
              <a:rPr lang="fr-FR" sz="1500" b="1" dirty="0">
                <a:solidFill>
                  <a:srgbClr val="000000"/>
                </a:solidFill>
              </a:rPr>
              <a:t>Click on the image and </a:t>
            </a:r>
            <a:r>
              <a:rPr lang="fr-FR" sz="1500" b="1" dirty="0" err="1">
                <a:solidFill>
                  <a:srgbClr val="000000"/>
                </a:solidFill>
              </a:rPr>
              <a:t>delete</a:t>
            </a:r>
            <a:r>
              <a:rPr lang="fr-FR" sz="1500" b="1" dirty="0">
                <a:solidFill>
                  <a:srgbClr val="000000"/>
                </a:solidFill>
              </a:rPr>
              <a:t> </a:t>
            </a:r>
          </a:p>
          <a:p>
            <a:endParaRPr lang="fr-FR" sz="1500" b="1" dirty="0">
              <a:solidFill>
                <a:srgbClr val="000000"/>
              </a:solidFill>
            </a:endParaRPr>
          </a:p>
          <a:p>
            <a:r>
              <a:rPr lang="fr-FR" sz="1500" dirty="0" err="1">
                <a:solidFill>
                  <a:srgbClr val="000000"/>
                </a:solidFill>
              </a:rPr>
              <a:t>then</a:t>
            </a:r>
            <a:r>
              <a:rPr lang="fr-FR" sz="1500" dirty="0">
                <a:solidFill>
                  <a:srgbClr val="000000"/>
                </a:solidFill>
              </a:rPr>
              <a:t> click on the photo </a:t>
            </a:r>
            <a:r>
              <a:rPr lang="fr-FR" sz="1500" dirty="0" err="1">
                <a:solidFill>
                  <a:srgbClr val="000000"/>
                </a:solidFill>
              </a:rPr>
              <a:t>icon</a:t>
            </a:r>
            <a:r>
              <a:rPr lang="fr-FR" sz="1500" dirty="0">
                <a:solidFill>
                  <a:srgbClr val="000000"/>
                </a:solidFill>
              </a:rPr>
              <a:t>.</a:t>
            </a:r>
          </a:p>
          <a:p>
            <a:endParaRPr lang="fr-FR" sz="1500" dirty="0">
              <a:solidFill>
                <a:srgbClr val="000000"/>
              </a:solidFill>
            </a:endParaRPr>
          </a:p>
          <a:p>
            <a:r>
              <a:rPr lang="fr-FR" sz="1500" dirty="0">
                <a:solidFill>
                  <a:srgbClr val="000000"/>
                </a:solidFill>
              </a:rPr>
              <a:t>Select </a:t>
            </a:r>
            <a:r>
              <a:rPr lang="fr-FR" sz="1500" dirty="0" err="1">
                <a:solidFill>
                  <a:srgbClr val="000000"/>
                </a:solidFill>
              </a:rPr>
              <a:t>your</a:t>
            </a:r>
            <a:r>
              <a:rPr lang="fr-FR" sz="1500" dirty="0">
                <a:solidFill>
                  <a:srgbClr val="000000"/>
                </a:solidFill>
              </a:rPr>
              <a:t> photo and insert</a:t>
            </a:r>
          </a:p>
          <a:p>
            <a:endParaRPr lang="fr-FR" sz="1500" dirty="0">
              <a:solidFill>
                <a:srgbClr val="000000"/>
              </a:solidFill>
            </a:endParaRPr>
          </a:p>
          <a:p>
            <a:r>
              <a:rPr lang="fr-FR" sz="1500" dirty="0" err="1">
                <a:solidFill>
                  <a:srgbClr val="000000"/>
                </a:solidFill>
              </a:rPr>
              <a:t>Resize</a:t>
            </a:r>
            <a:r>
              <a:rPr lang="fr-FR" sz="1500" dirty="0">
                <a:solidFill>
                  <a:srgbClr val="000000"/>
                </a:solidFill>
              </a:rPr>
              <a:t> photo if </a:t>
            </a:r>
            <a:r>
              <a:rPr lang="fr-FR" sz="1500" dirty="0" err="1">
                <a:solidFill>
                  <a:srgbClr val="000000"/>
                </a:solidFill>
              </a:rPr>
              <a:t>needed</a:t>
            </a:r>
            <a:r>
              <a:rPr lang="fr-FR" sz="1500" dirty="0">
                <a:solidFill>
                  <a:srgbClr val="000000"/>
                </a:solidFill>
              </a:rPr>
              <a:t> by </a:t>
            </a:r>
            <a:r>
              <a:rPr lang="fr-FR" sz="1500" dirty="0" err="1">
                <a:solidFill>
                  <a:srgbClr val="000000"/>
                </a:solidFill>
              </a:rPr>
              <a:t>cropping</a:t>
            </a:r>
            <a:r>
              <a:rPr lang="fr-FR" sz="1500" dirty="0">
                <a:solidFill>
                  <a:srgbClr val="000000"/>
                </a:solidFill>
              </a:rPr>
              <a:t> and </a:t>
            </a:r>
            <a:r>
              <a:rPr lang="fr-FR" sz="1500" dirty="0" err="1">
                <a:solidFill>
                  <a:srgbClr val="000000"/>
                </a:solidFill>
              </a:rPr>
              <a:t>sliding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  <a:r>
              <a:rPr lang="fr-FR" sz="1500" dirty="0" err="1">
                <a:solidFill>
                  <a:srgbClr val="000000"/>
                </a:solidFill>
              </a:rPr>
              <a:t>it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</a:p>
          <a:p>
            <a:endParaRPr lang="fr-FR" sz="1500" dirty="0">
              <a:solidFill>
                <a:srgbClr val="000000"/>
              </a:solidFill>
            </a:endParaRPr>
          </a:p>
          <a:p>
            <a:endParaRPr lang="fr-FR" sz="1500" dirty="0">
              <a:solidFill>
                <a:srgbClr val="00000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03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&amp;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596901" y="352426"/>
            <a:ext cx="10998200" cy="7577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182350" tIns="212745" rIns="121565" bIns="151962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fr-FR" baseline="0" dirty="0"/>
            </a:lvl1pPr>
          </a:lstStyle>
          <a:p>
            <a:pPr lvl="0"/>
            <a:r>
              <a:rPr lang="fr-FR" dirty="0"/>
              <a:t>MODIFIEZ LE STYLE DU TITRE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2"/>
          </p:nvPr>
        </p:nvSpPr>
        <p:spPr>
          <a:xfrm>
            <a:off x="596899" y="1100297"/>
            <a:ext cx="3624000" cy="505586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463817" y="1100000"/>
            <a:ext cx="7131283" cy="5045363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Clr>
                <a:schemeClr val="accent1"/>
              </a:buClr>
              <a:defRPr lang="fr-FR" dirty="0" smtClean="0"/>
            </a:lvl1pPr>
            <a:lvl2pPr marL="186341" indent="-186341">
              <a:buClr>
                <a:schemeClr val="accent1"/>
              </a:buClr>
              <a:tabLst>
                <a:tab pos="1918511" algn="l"/>
                <a:tab pos="2766574" algn="l"/>
                <a:tab pos="9588779" algn="r"/>
              </a:tabLst>
              <a:defRPr lang="fr-FR" dirty="0" smtClean="0"/>
            </a:lvl2pPr>
            <a:lvl3pPr marL="371561" indent="-208653">
              <a:buClr>
                <a:schemeClr val="bg2"/>
              </a:buClr>
              <a:tabLst>
                <a:tab pos="1285288" algn="l"/>
                <a:tab pos="2551734" algn="l"/>
                <a:tab pos="9588779" algn="r"/>
              </a:tabLst>
              <a:defRPr lang="fr-FR" dirty="0" smtClean="0"/>
            </a:lvl3pPr>
            <a:lvl4pPr marL="625964" indent="-254403">
              <a:buClr>
                <a:schemeClr val="bg2"/>
              </a:buClr>
              <a:tabLst>
                <a:tab pos="2550723" algn="l"/>
                <a:tab pos="9588075" algn="r"/>
              </a:tabLst>
              <a:defRPr lang="fr-FR" dirty="0" smtClean="0"/>
            </a:lvl4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9" name="ZoneTexte 8"/>
          <p:cNvSpPr txBox="1"/>
          <p:nvPr userDrawn="1"/>
        </p:nvSpPr>
        <p:spPr>
          <a:xfrm>
            <a:off x="-1584853" y="1872115"/>
            <a:ext cx="1487432" cy="39241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r-FR" sz="1500" b="1" dirty="0">
                <a:solidFill>
                  <a:srgbClr val="000000"/>
                </a:solidFill>
              </a:rPr>
              <a:t>TO</a:t>
            </a:r>
          </a:p>
          <a:p>
            <a:pPr algn="r"/>
            <a:r>
              <a:rPr lang="fr-FR" sz="1500" b="1" dirty="0">
                <a:solidFill>
                  <a:srgbClr val="000000"/>
                </a:solidFill>
              </a:rPr>
              <a:t>REPLACE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  <a:br>
              <a:rPr lang="fr-FR" sz="1500" dirty="0">
                <a:solidFill>
                  <a:srgbClr val="000000"/>
                </a:solidFill>
              </a:rPr>
            </a:br>
            <a:r>
              <a:rPr lang="fr-FR" sz="1500" dirty="0">
                <a:solidFill>
                  <a:srgbClr val="000000"/>
                </a:solidFill>
              </a:rPr>
              <a:t>AN IMAGE: </a:t>
            </a:r>
            <a:r>
              <a:rPr lang="fr-FR" sz="1500" b="1" dirty="0">
                <a:solidFill>
                  <a:srgbClr val="000000"/>
                </a:solidFill>
              </a:rPr>
              <a:t>Click on the image and </a:t>
            </a:r>
            <a:r>
              <a:rPr lang="fr-FR" sz="1500" b="1" dirty="0" err="1">
                <a:solidFill>
                  <a:srgbClr val="000000"/>
                </a:solidFill>
              </a:rPr>
              <a:t>delete</a:t>
            </a:r>
            <a:r>
              <a:rPr lang="fr-FR" sz="1500" b="1" dirty="0">
                <a:solidFill>
                  <a:srgbClr val="000000"/>
                </a:solidFill>
              </a:rPr>
              <a:t> </a:t>
            </a:r>
          </a:p>
          <a:p>
            <a:pPr algn="r"/>
            <a:endParaRPr lang="fr-FR" sz="1500" b="1" dirty="0">
              <a:solidFill>
                <a:srgbClr val="000000"/>
              </a:solidFill>
            </a:endParaRPr>
          </a:p>
          <a:p>
            <a:pPr algn="r"/>
            <a:r>
              <a:rPr lang="fr-FR" sz="1500" dirty="0" err="1">
                <a:solidFill>
                  <a:srgbClr val="000000"/>
                </a:solidFill>
              </a:rPr>
              <a:t>then</a:t>
            </a:r>
            <a:r>
              <a:rPr lang="fr-FR" sz="1500" dirty="0">
                <a:solidFill>
                  <a:srgbClr val="000000"/>
                </a:solidFill>
              </a:rPr>
              <a:t> click on the photo </a:t>
            </a:r>
            <a:r>
              <a:rPr lang="fr-FR" sz="1500" dirty="0" err="1">
                <a:solidFill>
                  <a:srgbClr val="000000"/>
                </a:solidFill>
              </a:rPr>
              <a:t>icon</a:t>
            </a:r>
            <a:r>
              <a:rPr lang="fr-FR" sz="1500" dirty="0">
                <a:solidFill>
                  <a:srgbClr val="000000"/>
                </a:solidFill>
              </a:rPr>
              <a:t>.</a:t>
            </a:r>
          </a:p>
          <a:p>
            <a:pPr algn="r"/>
            <a:endParaRPr lang="fr-FR" sz="1500" dirty="0">
              <a:solidFill>
                <a:srgbClr val="000000"/>
              </a:solidFill>
            </a:endParaRPr>
          </a:p>
          <a:p>
            <a:pPr algn="r"/>
            <a:r>
              <a:rPr lang="fr-FR" sz="1500" dirty="0">
                <a:solidFill>
                  <a:srgbClr val="000000"/>
                </a:solidFill>
              </a:rPr>
              <a:t>Select </a:t>
            </a:r>
            <a:r>
              <a:rPr lang="fr-FR" sz="1500" dirty="0" err="1">
                <a:solidFill>
                  <a:srgbClr val="000000"/>
                </a:solidFill>
              </a:rPr>
              <a:t>your</a:t>
            </a:r>
            <a:r>
              <a:rPr lang="fr-FR" sz="1500" dirty="0">
                <a:solidFill>
                  <a:srgbClr val="000000"/>
                </a:solidFill>
              </a:rPr>
              <a:t> photo and insert</a:t>
            </a:r>
          </a:p>
          <a:p>
            <a:pPr algn="r"/>
            <a:endParaRPr lang="fr-FR" sz="1500" dirty="0">
              <a:solidFill>
                <a:srgbClr val="000000"/>
              </a:solidFill>
            </a:endParaRPr>
          </a:p>
          <a:p>
            <a:pPr algn="r"/>
            <a:r>
              <a:rPr lang="fr-FR" sz="1500" dirty="0" err="1">
                <a:solidFill>
                  <a:srgbClr val="000000"/>
                </a:solidFill>
              </a:rPr>
              <a:t>Resize</a:t>
            </a:r>
            <a:r>
              <a:rPr lang="fr-FR" sz="1500" dirty="0">
                <a:solidFill>
                  <a:srgbClr val="000000"/>
                </a:solidFill>
              </a:rPr>
              <a:t> photo if </a:t>
            </a:r>
            <a:r>
              <a:rPr lang="fr-FR" sz="1500" dirty="0" err="1">
                <a:solidFill>
                  <a:srgbClr val="000000"/>
                </a:solidFill>
              </a:rPr>
              <a:t>needed</a:t>
            </a:r>
            <a:r>
              <a:rPr lang="fr-FR" sz="1500" dirty="0">
                <a:solidFill>
                  <a:srgbClr val="000000"/>
                </a:solidFill>
              </a:rPr>
              <a:t> by </a:t>
            </a:r>
            <a:r>
              <a:rPr lang="fr-FR" sz="1500" dirty="0" err="1">
                <a:solidFill>
                  <a:srgbClr val="000000"/>
                </a:solidFill>
              </a:rPr>
              <a:t>cropping</a:t>
            </a:r>
            <a:r>
              <a:rPr lang="fr-FR" sz="1500" dirty="0">
                <a:solidFill>
                  <a:srgbClr val="000000"/>
                </a:solidFill>
              </a:rPr>
              <a:t> and </a:t>
            </a:r>
            <a:r>
              <a:rPr lang="fr-FR" sz="1500" dirty="0" err="1">
                <a:solidFill>
                  <a:srgbClr val="000000"/>
                </a:solidFill>
              </a:rPr>
              <a:t>sliding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  <a:r>
              <a:rPr lang="fr-FR" sz="1500" dirty="0" err="1">
                <a:solidFill>
                  <a:srgbClr val="000000"/>
                </a:solidFill>
              </a:rPr>
              <a:t>it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4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9"/>
          <p:cNvSpPr txBox="1">
            <a:spLocks noChangeArrowheads="1"/>
          </p:cNvSpPr>
          <p:nvPr/>
        </p:nvSpPr>
        <p:spPr bwMode="auto">
          <a:xfrm>
            <a:off x="-1585379" y="1871670"/>
            <a:ext cx="1488017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TO</a:t>
            </a:r>
          </a:p>
          <a:p>
            <a:pPr algn="r"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REPLACE</a:t>
            </a: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 </a:t>
            </a:r>
            <a:br>
              <a:rPr lang="fr-FR" sz="1200">
                <a:solidFill>
                  <a:srgbClr val="000000"/>
                </a:solidFill>
                <a:cs typeface="Arial" pitchFamily="34" charset="0"/>
              </a:rPr>
            </a:b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AN IMAGE: </a:t>
            </a:r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Click on the image and delete </a:t>
            </a:r>
          </a:p>
          <a:p>
            <a:pPr algn="r" eaLnBrk="1" hangingPunct="1"/>
            <a:endParaRPr lang="fr-FR" sz="1200" b="1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then click on the photo icon.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Select your photo and insert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Resize photo if needed by cropping and sliding it 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463824" y="954156"/>
            <a:ext cx="7131281" cy="5202000"/>
          </a:xfrm>
          <a:solidFill>
            <a:schemeClr val="bg2"/>
          </a:solidFill>
        </p:spPr>
        <p:txBody>
          <a:bodyPr lIns="71998" anchor="ctr"/>
          <a:lstStyle>
            <a:lvl1pPr marL="457189" indent="-457189">
              <a:spcBef>
                <a:spcPts val="900"/>
              </a:spcBef>
              <a:spcAft>
                <a:spcPts val="9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2400" b="1"/>
            </a:lvl1pPr>
            <a:lvl2pPr marL="719121" indent="0">
              <a:buClr>
                <a:schemeClr val="tx1"/>
              </a:buClr>
              <a:buFont typeface="+mj-lt"/>
              <a:buNone/>
              <a:defRPr/>
            </a:lvl2pPr>
            <a:lvl3pPr marL="1787481" indent="-342891">
              <a:buClr>
                <a:schemeClr val="tx1"/>
              </a:buClr>
              <a:buFont typeface="+mj-lt"/>
              <a:buAutoNum type="arabicPeriod"/>
              <a:defRPr/>
            </a:lvl3pPr>
            <a:lvl4pPr marL="2493900" indent="-342891">
              <a:buClr>
                <a:schemeClr val="tx1"/>
              </a:buClr>
              <a:buFont typeface="+mj-lt"/>
              <a:buAutoNum type="arabicPeriod"/>
              <a:defRPr/>
            </a:lvl4pPr>
            <a:lvl5pPr marL="2763770" indent="-34289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 bwMode="gray">
          <a:xfrm>
            <a:off x="596901" y="352426"/>
            <a:ext cx="10998200" cy="550508"/>
          </a:xfrm>
          <a:solidFill>
            <a:schemeClr val="accent1"/>
          </a:solidFill>
          <a:ln>
            <a:noFill/>
          </a:ln>
          <a:effectLst/>
        </p:spPr>
        <p:txBody>
          <a:bodyPr tIns="125997" bIns="89998"/>
          <a:lstStyle>
            <a:lvl1pPr>
              <a:defRPr lang="fr-FR" dirty="0"/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0" name="Espace réservé pour une image  6"/>
          <p:cNvSpPr>
            <a:spLocks noGrp="1"/>
          </p:cNvSpPr>
          <p:nvPr>
            <p:ph type="pic" sz="quarter" idx="12"/>
          </p:nvPr>
        </p:nvSpPr>
        <p:spPr>
          <a:xfrm>
            <a:off x="596902" y="954156"/>
            <a:ext cx="3771901" cy="5202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64338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&amp;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596901" y="352426"/>
            <a:ext cx="10998200" cy="7577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182350" tIns="212745" rIns="121565" bIns="151962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fr-FR" baseline="0" dirty="0"/>
            </a:lvl1pPr>
          </a:lstStyle>
          <a:p>
            <a:pPr lvl="0"/>
            <a:r>
              <a:rPr lang="fr-FR" dirty="0"/>
              <a:t>MODIFIEZ LE STYLE DU TITRE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463817" y="1100000"/>
            <a:ext cx="7131283" cy="5045363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Clr>
                <a:schemeClr val="accent1"/>
              </a:buClr>
              <a:defRPr lang="fr-FR" dirty="0" smtClean="0"/>
            </a:lvl1pPr>
            <a:lvl2pPr marL="253287" indent="-253287">
              <a:buClr>
                <a:schemeClr val="accent1"/>
              </a:buClr>
              <a:tabLst>
                <a:tab pos="1918511" algn="l"/>
                <a:tab pos="2766574" algn="l"/>
                <a:tab pos="9588779" algn="r"/>
              </a:tabLst>
              <a:defRPr lang="fr-FR" dirty="0" smtClean="0"/>
            </a:lvl2pPr>
            <a:lvl3pPr marL="439625" indent="-186341">
              <a:buClr>
                <a:schemeClr val="bg2"/>
              </a:buClr>
              <a:tabLst>
                <a:tab pos="1285288" algn="l"/>
                <a:tab pos="2551734" algn="l"/>
                <a:tab pos="9588779" algn="r"/>
              </a:tabLst>
              <a:defRPr lang="fr-FR" dirty="0" smtClean="0"/>
            </a:lvl3pPr>
            <a:lvl4pPr marL="625964" indent="-186341">
              <a:buClr>
                <a:schemeClr val="bg2"/>
              </a:buClr>
              <a:tabLst>
                <a:tab pos="2550723" algn="l"/>
                <a:tab pos="9588075" algn="r"/>
              </a:tabLst>
              <a:defRPr lang="fr-FR" dirty="0" smtClean="0"/>
            </a:lvl4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592672" y="1126198"/>
            <a:ext cx="3636433" cy="5020604"/>
          </a:xfrm>
          <a:solidFill>
            <a:schemeClr val="bg2"/>
          </a:solidFill>
        </p:spPr>
        <p:txBody>
          <a:bodyPr lIns="121565" rIns="182350" anchor="ctr" anchorCtr="0"/>
          <a:lstStyle>
            <a:lvl1pPr marL="0" indent="0" algn="r">
              <a:buNone/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4948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Text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596901" y="352426"/>
            <a:ext cx="10998200" cy="7577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182350" tIns="212745" rIns="121565" bIns="151962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fr-FR" dirty="0"/>
            </a:lvl1pPr>
          </a:lstStyle>
          <a:p>
            <a:pPr lvl="0"/>
            <a:r>
              <a:rPr lang="fr-FR" dirty="0"/>
              <a:t>MODIFIEZ LE STYLE DU 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>
          <a:xfrm>
            <a:off x="554495" y="1573241"/>
            <a:ext cx="11088000" cy="1855760"/>
          </a:xfrm>
        </p:spPr>
        <p:txBody>
          <a:bodyPr/>
          <a:lstStyle>
            <a:lvl1pPr marL="0" indent="0">
              <a:buClr>
                <a:schemeClr val="accent1"/>
              </a:buClr>
              <a:buFont typeface="Arial" pitchFamily="34" charset="0"/>
              <a:buNone/>
              <a:defRPr>
                <a:solidFill>
                  <a:schemeClr val="tx2"/>
                </a:solidFill>
              </a:defRPr>
            </a:lvl1pPr>
            <a:lvl2pPr marL="186341" indent="-186341">
              <a:buClr>
                <a:schemeClr val="accent1"/>
              </a:buClr>
              <a:tabLst>
                <a:tab pos="1918511" algn="l"/>
                <a:tab pos="2766574" algn="l"/>
                <a:tab pos="9588779" algn="r"/>
              </a:tabLst>
              <a:defRPr b="0"/>
            </a:lvl2pPr>
            <a:lvl3pPr marL="371561" indent="-185222">
              <a:buClr>
                <a:schemeClr val="bg2"/>
              </a:buClr>
              <a:tabLst>
                <a:tab pos="1285288" algn="l"/>
                <a:tab pos="2551734" algn="l"/>
                <a:tab pos="9588779" algn="r"/>
              </a:tabLst>
              <a:defRPr/>
            </a:lvl3pPr>
            <a:lvl4pPr marL="574639" indent="-212001">
              <a:buClr>
                <a:schemeClr val="bg2"/>
              </a:buClr>
              <a:tabLst>
                <a:tab pos="2550723" algn="l"/>
                <a:tab pos="7948964" algn="l"/>
                <a:tab pos="9588075" algn="r"/>
              </a:tabLst>
              <a:defRPr/>
            </a:lvl4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 bwMode="gray">
          <a:xfrm>
            <a:off x="596901" y="3834047"/>
            <a:ext cx="3632200" cy="2305051"/>
          </a:xfrm>
          <a:solidFill>
            <a:schemeClr val="tx2"/>
          </a:solidFill>
        </p:spPr>
        <p:txBody>
          <a:bodyPr anchor="ctr" anchorCtr="0"/>
          <a:lstStyle>
            <a:lvl1pPr marL="0" indent="0" algn="ctr">
              <a:buFontTx/>
              <a:buNone/>
              <a:defRPr sz="4800" b="0">
                <a:solidFill>
                  <a:schemeClr val="bg1"/>
                </a:solidFill>
              </a:defRPr>
            </a:lvl1pPr>
            <a:lvl2pPr marL="3771" indent="0" algn="ctr">
              <a:buFontTx/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060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596901" y="352426"/>
            <a:ext cx="10998200" cy="7577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182350" tIns="212745" rIns="121565" bIns="151962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fr-FR" dirty="0"/>
            </a:lvl1pPr>
          </a:lstStyle>
          <a:p>
            <a:pPr lvl="0"/>
            <a:r>
              <a:rPr lang="fr-FR" dirty="0"/>
              <a:t>MODIFIEZ LE STYLE DU TITRE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2131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596910" y="352423"/>
            <a:ext cx="7416799" cy="846000"/>
          </a:xfrm>
          <a:prstGeom prst="rect">
            <a:avLst/>
          </a:prstGeom>
          <a:ln>
            <a:noFill/>
          </a:ln>
        </p:spPr>
        <p:txBody>
          <a:bodyPr lIns="91438" tIns="212745" rIns="91438" bIns="151962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MODIFIEZ LE STYLE DU TITRE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1"/>
          </p:nvPr>
        </p:nvSpPr>
        <p:spPr>
          <a:xfrm>
            <a:off x="8100484" y="352423"/>
            <a:ext cx="1689600" cy="844551"/>
          </a:xfrm>
        </p:spPr>
        <p:txBody>
          <a:bodyPr/>
          <a:lstStyle>
            <a:lvl1pPr marL="0" indent="0" algn="ctr">
              <a:buNone/>
              <a:defRPr b="0"/>
            </a:lvl1pPr>
          </a:lstStyle>
          <a:p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l'icône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</a:t>
            </a:r>
          </a:p>
        </p:txBody>
      </p:sp>
      <p:sp>
        <p:nvSpPr>
          <p:cNvPr id="9" name="Espace réservé pour une image  7"/>
          <p:cNvSpPr>
            <a:spLocks noGrp="1"/>
          </p:cNvSpPr>
          <p:nvPr>
            <p:ph type="pic" sz="quarter" idx="12"/>
          </p:nvPr>
        </p:nvSpPr>
        <p:spPr>
          <a:xfrm>
            <a:off x="9891184" y="352423"/>
            <a:ext cx="1689600" cy="844551"/>
          </a:xfrm>
        </p:spPr>
        <p:txBody>
          <a:bodyPr/>
          <a:lstStyle>
            <a:lvl1pPr marL="0" indent="0" algn="ctr">
              <a:buNone/>
              <a:defRPr b="0"/>
            </a:lvl1pPr>
          </a:lstStyle>
          <a:p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l'icône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</a:t>
            </a:r>
          </a:p>
        </p:txBody>
      </p:sp>
      <p:sp>
        <p:nvSpPr>
          <p:cNvPr id="10" name="ZoneTexte 9"/>
          <p:cNvSpPr txBox="1"/>
          <p:nvPr userDrawn="1"/>
        </p:nvSpPr>
        <p:spPr>
          <a:xfrm>
            <a:off x="12285895" y="332658"/>
            <a:ext cx="1487432" cy="39241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dirty="0">
                <a:solidFill>
                  <a:srgbClr val="000000"/>
                </a:solidFill>
              </a:rPr>
              <a:t>TO</a:t>
            </a:r>
          </a:p>
          <a:p>
            <a:r>
              <a:rPr lang="en-US" sz="1500" b="1" dirty="0">
                <a:solidFill>
                  <a:srgbClr val="000000"/>
                </a:solidFill>
              </a:rPr>
              <a:t>REPLACE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br>
              <a:rPr lang="en-US" sz="1500" dirty="0">
                <a:solidFill>
                  <a:srgbClr val="000000"/>
                </a:solidFill>
              </a:rPr>
            </a:br>
            <a:r>
              <a:rPr lang="en-US" sz="1500" dirty="0">
                <a:solidFill>
                  <a:srgbClr val="000000"/>
                </a:solidFill>
              </a:rPr>
              <a:t>AN IMAGE: </a:t>
            </a:r>
            <a:r>
              <a:rPr lang="en-US" sz="1500" b="1" dirty="0">
                <a:solidFill>
                  <a:srgbClr val="000000"/>
                </a:solidFill>
              </a:rPr>
              <a:t>Click on the image and delete </a:t>
            </a:r>
          </a:p>
          <a:p>
            <a:endParaRPr lang="en-US" sz="1500" b="1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</a:rPr>
              <a:t>then click on the photo icon.</a:t>
            </a:r>
          </a:p>
          <a:p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</a:rPr>
              <a:t>Select your photo and insert</a:t>
            </a:r>
          </a:p>
          <a:p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</a:rPr>
              <a:t>Resize photo if needed by cropping and sliding it 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3"/>
          </p:nvPr>
        </p:nvSpPr>
        <p:spPr>
          <a:xfrm>
            <a:off x="601137" y="1567064"/>
            <a:ext cx="10993967" cy="997843"/>
          </a:xfrm>
        </p:spPr>
        <p:txBody>
          <a:bodyPr/>
          <a:lstStyle>
            <a:lvl2pPr marL="254403" indent="-254403">
              <a:tabLst>
                <a:tab pos="1918511" algn="l"/>
                <a:tab pos="2766574" algn="l"/>
                <a:tab pos="9588779" algn="r"/>
              </a:tabLst>
              <a:defRPr/>
            </a:lvl2pPr>
            <a:lvl3pPr marL="439625" indent="-186341">
              <a:tabLst>
                <a:tab pos="1285288" algn="l"/>
                <a:tab pos="2551734" algn="l"/>
                <a:tab pos="9588779" algn="r"/>
              </a:tabLst>
              <a:defRPr/>
            </a:lvl3pPr>
          </a:lstStyle>
          <a:p>
            <a:pPr lvl="0"/>
            <a:r>
              <a:rPr lang="en-US" noProof="0" dirty="0" err="1"/>
              <a:t>Modifiez</a:t>
            </a:r>
            <a:r>
              <a:rPr lang="en-US" noProof="0" dirty="0"/>
              <a:t>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366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images_grey_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596910" y="352423"/>
            <a:ext cx="7416799" cy="846000"/>
          </a:xfrm>
          <a:prstGeom prst="rect">
            <a:avLst/>
          </a:prstGeom>
          <a:ln>
            <a:noFill/>
          </a:ln>
        </p:spPr>
        <p:txBody>
          <a:bodyPr lIns="91438" tIns="212745" rIns="91438" bIns="151962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 bwMode="gray">
          <a:xfrm>
            <a:off x="601137" y="1268769"/>
            <a:ext cx="10993967" cy="4891211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08555" tIns="54276" rIns="108555" bIns="54276" numCol="1" rtlCol="0" anchor="t" anchorCtr="0" compatLnSpc="1">
            <a:prstTxWarp prst="textNoShape">
              <a:avLst/>
            </a:prstTxWarp>
          </a:bodyPr>
          <a:lstStyle/>
          <a:p>
            <a:pPr defTabSz="1085524" fontAlgn="base">
              <a:spcBef>
                <a:spcPct val="0"/>
              </a:spcBef>
              <a:spcAft>
                <a:spcPct val="0"/>
              </a:spcAft>
            </a:pPr>
            <a:endParaRPr lang="fr-FR" sz="2100">
              <a:solidFill>
                <a:srgbClr val="000000"/>
              </a:solidFill>
            </a:endParaRPr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1"/>
          </p:nvPr>
        </p:nvSpPr>
        <p:spPr>
          <a:xfrm>
            <a:off x="8100484" y="352423"/>
            <a:ext cx="1689600" cy="844551"/>
          </a:xfrm>
        </p:spPr>
        <p:txBody>
          <a:bodyPr/>
          <a:lstStyle>
            <a:lvl1pPr marL="0" indent="0" algn="ctr">
              <a:buNone/>
              <a:defRPr b="0"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9" name="Espace réservé pour une image  7"/>
          <p:cNvSpPr>
            <a:spLocks noGrp="1"/>
          </p:cNvSpPr>
          <p:nvPr>
            <p:ph type="pic" sz="quarter" idx="12"/>
          </p:nvPr>
        </p:nvSpPr>
        <p:spPr>
          <a:xfrm>
            <a:off x="9891184" y="352423"/>
            <a:ext cx="1689600" cy="844551"/>
          </a:xfrm>
        </p:spPr>
        <p:txBody>
          <a:bodyPr/>
          <a:lstStyle>
            <a:lvl1pPr marL="0" indent="0" algn="ctr">
              <a:buNone/>
              <a:defRPr b="0"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12285895" y="332658"/>
            <a:ext cx="1487432" cy="39241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500" b="1" dirty="0">
                <a:solidFill>
                  <a:srgbClr val="000000"/>
                </a:solidFill>
              </a:rPr>
              <a:t>TO</a:t>
            </a:r>
          </a:p>
          <a:p>
            <a:r>
              <a:rPr lang="fr-FR" sz="1500" b="1" dirty="0">
                <a:solidFill>
                  <a:srgbClr val="000000"/>
                </a:solidFill>
              </a:rPr>
              <a:t>REPLACE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  <a:br>
              <a:rPr lang="fr-FR" sz="1500" dirty="0">
                <a:solidFill>
                  <a:srgbClr val="000000"/>
                </a:solidFill>
              </a:rPr>
            </a:br>
            <a:r>
              <a:rPr lang="fr-FR" sz="1500" dirty="0">
                <a:solidFill>
                  <a:srgbClr val="000000"/>
                </a:solidFill>
              </a:rPr>
              <a:t>AN IMAGE: </a:t>
            </a:r>
            <a:r>
              <a:rPr lang="fr-FR" sz="1500" b="1" dirty="0">
                <a:solidFill>
                  <a:srgbClr val="000000"/>
                </a:solidFill>
              </a:rPr>
              <a:t>Click on the image and </a:t>
            </a:r>
            <a:r>
              <a:rPr lang="fr-FR" sz="1500" b="1" dirty="0" err="1">
                <a:solidFill>
                  <a:srgbClr val="000000"/>
                </a:solidFill>
              </a:rPr>
              <a:t>delete</a:t>
            </a:r>
            <a:r>
              <a:rPr lang="fr-FR" sz="1500" b="1" dirty="0">
                <a:solidFill>
                  <a:srgbClr val="000000"/>
                </a:solidFill>
              </a:rPr>
              <a:t> </a:t>
            </a:r>
          </a:p>
          <a:p>
            <a:endParaRPr lang="fr-FR" sz="1500" b="1" dirty="0">
              <a:solidFill>
                <a:srgbClr val="000000"/>
              </a:solidFill>
            </a:endParaRPr>
          </a:p>
          <a:p>
            <a:r>
              <a:rPr lang="fr-FR" sz="1500" dirty="0" err="1">
                <a:solidFill>
                  <a:srgbClr val="000000"/>
                </a:solidFill>
              </a:rPr>
              <a:t>then</a:t>
            </a:r>
            <a:r>
              <a:rPr lang="fr-FR" sz="1500" dirty="0">
                <a:solidFill>
                  <a:srgbClr val="000000"/>
                </a:solidFill>
              </a:rPr>
              <a:t> click on the photo </a:t>
            </a:r>
            <a:r>
              <a:rPr lang="fr-FR" sz="1500" dirty="0" err="1">
                <a:solidFill>
                  <a:srgbClr val="000000"/>
                </a:solidFill>
              </a:rPr>
              <a:t>icon</a:t>
            </a:r>
            <a:r>
              <a:rPr lang="fr-FR" sz="1500" dirty="0">
                <a:solidFill>
                  <a:srgbClr val="000000"/>
                </a:solidFill>
              </a:rPr>
              <a:t>.</a:t>
            </a:r>
          </a:p>
          <a:p>
            <a:endParaRPr lang="fr-FR" sz="1500" dirty="0">
              <a:solidFill>
                <a:srgbClr val="000000"/>
              </a:solidFill>
            </a:endParaRPr>
          </a:p>
          <a:p>
            <a:r>
              <a:rPr lang="fr-FR" sz="1500" dirty="0">
                <a:solidFill>
                  <a:srgbClr val="000000"/>
                </a:solidFill>
              </a:rPr>
              <a:t>Select </a:t>
            </a:r>
            <a:r>
              <a:rPr lang="fr-FR" sz="1500" dirty="0" err="1">
                <a:solidFill>
                  <a:srgbClr val="000000"/>
                </a:solidFill>
              </a:rPr>
              <a:t>your</a:t>
            </a:r>
            <a:r>
              <a:rPr lang="fr-FR" sz="1500" dirty="0">
                <a:solidFill>
                  <a:srgbClr val="000000"/>
                </a:solidFill>
              </a:rPr>
              <a:t> photo and insert</a:t>
            </a:r>
          </a:p>
          <a:p>
            <a:endParaRPr lang="fr-FR" sz="1500" dirty="0">
              <a:solidFill>
                <a:srgbClr val="000000"/>
              </a:solidFill>
            </a:endParaRPr>
          </a:p>
          <a:p>
            <a:r>
              <a:rPr lang="fr-FR" sz="1500" dirty="0" err="1">
                <a:solidFill>
                  <a:srgbClr val="000000"/>
                </a:solidFill>
              </a:rPr>
              <a:t>Resize</a:t>
            </a:r>
            <a:r>
              <a:rPr lang="fr-FR" sz="1500" dirty="0">
                <a:solidFill>
                  <a:srgbClr val="000000"/>
                </a:solidFill>
              </a:rPr>
              <a:t> photo if </a:t>
            </a:r>
            <a:r>
              <a:rPr lang="fr-FR" sz="1500" dirty="0" err="1">
                <a:solidFill>
                  <a:srgbClr val="000000"/>
                </a:solidFill>
              </a:rPr>
              <a:t>needed</a:t>
            </a:r>
            <a:r>
              <a:rPr lang="fr-FR" sz="1500" dirty="0">
                <a:solidFill>
                  <a:srgbClr val="000000"/>
                </a:solidFill>
              </a:rPr>
              <a:t> by </a:t>
            </a:r>
            <a:r>
              <a:rPr lang="fr-FR" sz="1500" dirty="0" err="1">
                <a:solidFill>
                  <a:srgbClr val="000000"/>
                </a:solidFill>
              </a:rPr>
              <a:t>cropping</a:t>
            </a:r>
            <a:r>
              <a:rPr lang="fr-FR" sz="1500" dirty="0">
                <a:solidFill>
                  <a:srgbClr val="000000"/>
                </a:solidFill>
              </a:rPr>
              <a:t> and </a:t>
            </a:r>
            <a:r>
              <a:rPr lang="fr-FR" sz="1500" dirty="0" err="1">
                <a:solidFill>
                  <a:srgbClr val="000000"/>
                </a:solidFill>
              </a:rPr>
              <a:t>sliding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  <a:r>
              <a:rPr lang="fr-FR" sz="1500" dirty="0" err="1">
                <a:solidFill>
                  <a:srgbClr val="000000"/>
                </a:solidFill>
              </a:rPr>
              <a:t>it</a:t>
            </a:r>
            <a:r>
              <a:rPr lang="fr-FR" sz="15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0356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Slide_bluebackgroun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4252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&amp;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>
          <a:xfrm>
            <a:off x="554495" y="1573240"/>
            <a:ext cx="11088000" cy="4608512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2"/>
                </a:solidFill>
              </a:defRPr>
            </a:lvl1pPr>
            <a:lvl2pPr marL="628615" indent="-266684">
              <a:buClr>
                <a:schemeClr val="accent1"/>
              </a:buClr>
              <a:tabLst>
                <a:tab pos="1615981" algn="l"/>
                <a:tab pos="2330314" algn="l"/>
                <a:tab pos="8076727" algn="r"/>
              </a:tabLst>
              <a:defRPr b="0">
                <a:solidFill>
                  <a:schemeClr val="tx2"/>
                </a:solidFill>
              </a:defRPr>
            </a:lvl2pPr>
            <a:lvl3pPr marL="896887" indent="-176202">
              <a:buClr>
                <a:schemeClr val="bg2"/>
              </a:buClr>
              <a:tabLst>
                <a:tab pos="1082612" algn="l"/>
                <a:tab pos="2149349" algn="l"/>
                <a:tab pos="8076727" algn="r"/>
              </a:tabLst>
              <a:defRPr>
                <a:solidFill>
                  <a:schemeClr val="tx1"/>
                </a:solidFill>
              </a:defRPr>
            </a:lvl3pPr>
            <a:lvl4pPr marL="1615981" indent="-179378"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 lIns="91438" tIns="45719" rIns="91438" bIns="45719"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4482027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/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1" y="1625601"/>
            <a:ext cx="5778501" cy="4732867"/>
          </a:xfrm>
          <a:solidFill>
            <a:srgbClr val="FF0000"/>
          </a:solidFill>
        </p:spPr>
        <p:txBody>
          <a:bodyPr lIns="587080" tIns="587080" rIns="587080" bIns="587080" anchor="t">
            <a:noAutofit/>
          </a:bodyPr>
          <a:lstStyle>
            <a:lvl1pPr marL="457173" indent="-457173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rabicPeriod"/>
              <a:defRPr sz="2300"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[Chapters]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3" y="403200"/>
            <a:ext cx="10941049" cy="542400"/>
          </a:xfrm>
          <a:prstGeom prst="rect">
            <a:avLst/>
          </a:prstGeom>
        </p:spPr>
        <p:txBody>
          <a:bodyPr lIns="173394" tIns="86696" rIns="173394" bIns="86696"/>
          <a:lstStyle>
            <a:lvl1pPr>
              <a:defRPr baseline="0"/>
            </a:lvl1pPr>
          </a:lstStyle>
          <a:p>
            <a:r>
              <a:rPr lang="en-US" dirty="0"/>
              <a:t>Contents or Agenda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634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&amp;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solidFill>
            <a:schemeClr val="accent1"/>
          </a:solidFill>
          <a:ln>
            <a:noFill/>
          </a:ln>
          <a:effectLst/>
        </p:spPr>
        <p:txBody>
          <a:bodyPr lIns="91438" tIns="125997" rIns="91438" bIns="89998"/>
          <a:lstStyle>
            <a:lvl1pPr>
              <a:defRPr lang="fr-FR" dirty="0"/>
            </a:lvl1pPr>
          </a:lstStyle>
          <a:p>
            <a:pPr lvl="0"/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>
          <a:xfrm>
            <a:off x="554495" y="1573240"/>
            <a:ext cx="11088000" cy="4608512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2"/>
                </a:solidFill>
              </a:defRPr>
            </a:lvl1pPr>
            <a:lvl2pPr marL="628603" indent="-266680">
              <a:buClr>
                <a:schemeClr val="accent1"/>
              </a:buClr>
              <a:tabLst>
                <a:tab pos="1615952" algn="l"/>
                <a:tab pos="2330272" algn="l"/>
                <a:tab pos="8076585" algn="r"/>
              </a:tabLst>
              <a:defRPr b="0">
                <a:solidFill>
                  <a:schemeClr val="tx2"/>
                </a:solidFill>
              </a:defRPr>
            </a:lvl2pPr>
            <a:lvl3pPr marL="896870" indent="-176200">
              <a:buClr>
                <a:schemeClr val="bg2"/>
              </a:buClr>
              <a:tabLst>
                <a:tab pos="1082592" algn="l"/>
                <a:tab pos="2149312" algn="l"/>
                <a:tab pos="8076585" algn="r"/>
              </a:tabLst>
              <a:defRPr>
                <a:solidFill>
                  <a:schemeClr val="tx1"/>
                </a:solidFill>
              </a:defRPr>
            </a:lvl3pPr>
            <a:lvl4pPr marL="1615952" indent="-179374">
              <a:buClr>
                <a:schemeClr val="bg2"/>
              </a:buCl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pPr>
              <a:buClr>
                <a:srgbClr val="FF3333"/>
              </a:buClr>
              <a:defRPr/>
            </a:pPr>
            <a:fld id="{7C9215C6-5DD9-4D6A-B4AF-C2FCF4065C19}" type="slidenum">
              <a:rPr lang="en-US">
                <a:solidFill>
                  <a:srgbClr val="000000"/>
                </a:solidFill>
              </a:rPr>
              <a:pPr>
                <a:buClr>
                  <a:srgbClr val="FF3333"/>
                </a:buClr>
                <a:defRPr/>
              </a:pPr>
              <a:t>‹#›</a:t>
            </a:fld>
            <a:r>
              <a:rPr lang="en-US" dirty="0">
                <a:solidFill>
                  <a:srgbClr val="000000"/>
                </a:solidFill>
              </a:rPr>
              <a:t> – </a:t>
            </a:r>
          </a:p>
        </p:txBody>
      </p:sp>
    </p:spTree>
    <p:extLst>
      <p:ext uri="{BB962C8B-B14F-4D97-AF65-F5344CB8AC3E}">
        <p14:creationId xmlns:p14="http://schemas.microsoft.com/office/powerpoint/2010/main" val="1508514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52669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9511" y="898928"/>
            <a:ext cx="2086063" cy="84000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Sodexos selskapspresentasjon 2020</a:t>
            </a:r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7" y="2076458"/>
            <a:ext cx="5776383" cy="2029881"/>
          </a:xfrm>
          <a:solidFill>
            <a:srgbClr val="FF0000"/>
          </a:solidFill>
        </p:spPr>
        <p:txBody>
          <a:bodyPr lIns="133164" tIns="71982" rIns="133164" bIns="71982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[Title]</a:t>
            </a:r>
          </a:p>
          <a:p>
            <a:pPr lvl="1"/>
            <a:r>
              <a:rPr lang="en-US" dirty="0"/>
              <a:t>[Subtitle]</a:t>
            </a:r>
          </a:p>
          <a:p>
            <a:pPr lvl="2"/>
            <a:r>
              <a:rPr lang="en-US" dirty="0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31568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header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01133" y="352425"/>
            <a:ext cx="3873600" cy="5803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wordArtVert" lIns="0" tIns="45719" rIns="71998" bIns="45719" anchor="ctr"/>
          <a:lstStyle/>
          <a:p>
            <a:pPr algn="ctr">
              <a:defRPr/>
            </a:pPr>
            <a:r>
              <a:rPr lang="fr-FR" sz="5500" dirty="0">
                <a:solidFill>
                  <a:srgbClr val="FFFFFF"/>
                </a:solidFill>
                <a:latin typeface="Arial" charset="0"/>
              </a:rPr>
              <a:t>AGENDA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ltGray">
          <a:xfrm>
            <a:off x="4559306" y="352433"/>
            <a:ext cx="7035799" cy="5803729"/>
          </a:xfrm>
          <a:solidFill>
            <a:schemeClr val="bg2"/>
          </a:solidFill>
        </p:spPr>
        <p:txBody>
          <a:bodyPr lIns="71998" anchor="ctr"/>
          <a:lstStyle>
            <a:lvl1pPr marL="457189" indent="-457189">
              <a:spcBef>
                <a:spcPts val="900"/>
              </a:spcBef>
              <a:spcAft>
                <a:spcPts val="9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2400"/>
            </a:lvl1pPr>
            <a:lvl2pPr marL="1176309" indent="-457189">
              <a:buClr>
                <a:schemeClr val="tx2"/>
              </a:buClr>
              <a:buSzPct val="100000"/>
              <a:buFont typeface="+mj-lt"/>
              <a:buAutoNum type="alphaLcPeriod"/>
              <a:defRPr b="0"/>
            </a:lvl2pPr>
            <a:lvl3pPr marL="1787481" indent="-342891">
              <a:buClr>
                <a:schemeClr val="tx1"/>
              </a:buClr>
              <a:buFont typeface="+mj-lt"/>
              <a:buAutoNum type="arabicPeriod"/>
              <a:defRPr/>
            </a:lvl3pPr>
            <a:lvl4pPr marL="2493900" indent="-342891">
              <a:buClr>
                <a:schemeClr val="tx1"/>
              </a:buClr>
              <a:buFont typeface="+mj-lt"/>
              <a:buAutoNum type="arabicPeriod"/>
              <a:defRPr/>
            </a:lvl4pPr>
            <a:lvl5pPr marL="2763770" indent="-34289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7886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-brand Option 1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33600" y="6943530"/>
            <a:ext cx="4790400" cy="152381"/>
          </a:xfrm>
        </p:spPr>
        <p:txBody>
          <a:bodyPr/>
          <a:lstStyle/>
          <a:p>
            <a:r>
              <a:rPr lang="fr-FR"/>
              <a:t>Sodexos selskapspresentasjon 2020</a:t>
            </a:r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13373" y="6943529"/>
            <a:ext cx="314195" cy="153600"/>
          </a:xfrm>
        </p:spPr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7" y="2076458"/>
            <a:ext cx="5776383" cy="2029881"/>
          </a:xfrm>
          <a:solidFill>
            <a:schemeClr val="accent1"/>
          </a:solidFill>
        </p:spPr>
        <p:txBody>
          <a:bodyPr lIns="133164" tIns="71982" rIns="133164" bIns="71982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[Title]</a:t>
            </a:r>
          </a:p>
          <a:p>
            <a:pPr lvl="1"/>
            <a:r>
              <a:rPr lang="en-US" dirty="0"/>
              <a:t>[Subtitle]</a:t>
            </a:r>
          </a:p>
          <a:p>
            <a:pPr lvl="2"/>
            <a:r>
              <a:rPr lang="en-US" dirty="0"/>
              <a:t>[Date]</a:t>
            </a:r>
          </a:p>
        </p:txBody>
      </p:sp>
      <p:pic>
        <p:nvPicPr>
          <p:cNvPr id="11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78" y="452669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9511" y="893305"/>
            <a:ext cx="2086063" cy="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27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-brand Option 2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33600" y="6945600"/>
            <a:ext cx="4790400" cy="152381"/>
          </a:xfrm>
        </p:spPr>
        <p:txBody>
          <a:bodyPr/>
          <a:lstStyle/>
          <a:p>
            <a:r>
              <a:rPr lang="fr-FR"/>
              <a:t>Sodexos selskapspresentasjon 2020</a:t>
            </a:r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13373" y="6945600"/>
            <a:ext cx="314195" cy="153600"/>
          </a:xfrm>
        </p:spPr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78" y="500675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7" y="3653373"/>
            <a:ext cx="5776383" cy="2029881"/>
          </a:xfrm>
          <a:solidFill>
            <a:srgbClr val="FF0000"/>
          </a:solidFill>
        </p:spPr>
        <p:txBody>
          <a:bodyPr lIns="133164" tIns="71982" rIns="133164" bIns="71982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[Title]</a:t>
            </a:r>
          </a:p>
          <a:p>
            <a:pPr lvl="1"/>
            <a:r>
              <a:rPr lang="en-US" dirty="0"/>
              <a:t>[Subtitle]</a:t>
            </a:r>
          </a:p>
          <a:p>
            <a:pPr lvl="2"/>
            <a:r>
              <a:rPr lang="en-US" dirty="0"/>
              <a:t>[Date]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9234990" y="2087509"/>
            <a:ext cx="2745348" cy="512865"/>
          </a:xfrm>
          <a:prstGeom prst="rect">
            <a:avLst/>
          </a:prstGeom>
          <a:solidFill>
            <a:schemeClr val="bg1"/>
          </a:solidFill>
        </p:spPr>
        <p:txBody>
          <a:bodyPr wrap="square" lIns="121888" tIns="60944" rIns="121888" bIns="60944" rtlCol="0">
            <a:spAutoFit/>
          </a:bodyPr>
          <a:lstStyle/>
          <a:p>
            <a:endParaRPr lang="en-AU" sz="2533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9936427" y="2177400"/>
            <a:ext cx="1860549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r-FR" sz="1067" b="1" dirty="0">
                <a:solidFill>
                  <a:schemeClr val="tx2"/>
                </a:solidFill>
              </a:rPr>
              <a:t>En partenariat avec :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9511" y="941311"/>
            <a:ext cx="2086063" cy="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26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v="urn:schemas-microsoft-com:mac:vml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33600" y="6945600"/>
            <a:ext cx="4790400" cy="152381"/>
          </a:xfrm>
        </p:spPr>
        <p:txBody>
          <a:bodyPr/>
          <a:lstStyle/>
          <a:p>
            <a:r>
              <a:rPr lang="fr-FR"/>
              <a:t>Sodexos selskapspresentasjon 2020</a:t>
            </a:r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13373" y="6945600"/>
            <a:ext cx="314195" cy="153600"/>
          </a:xfrm>
        </p:spPr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78" y="500675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7" y="2076458"/>
            <a:ext cx="5776383" cy="1352548"/>
          </a:xfrm>
          <a:solidFill>
            <a:srgbClr val="FF0000"/>
          </a:solidFill>
        </p:spPr>
        <p:txBody>
          <a:bodyPr lIns="133164" tIns="71982" rIns="133164" bIns="71982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 baseline="0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[Merci]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9511" y="941311"/>
            <a:ext cx="2086063" cy="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26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8" y="1625600"/>
            <a:ext cx="3714748" cy="4732867"/>
          </a:xfrm>
          <a:solidFill>
            <a:srgbClr val="FF0000"/>
          </a:solidFill>
        </p:spPr>
        <p:txBody>
          <a:bodyPr lIns="154758" tIns="154758" rIns="154758" bIns="154758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[Sous-</a:t>
            </a:r>
            <a:r>
              <a:rPr lang="en-US" dirty="0" err="1"/>
              <a:t>titre</a:t>
            </a:r>
            <a:r>
              <a:rPr lang="en-US" dirty="0"/>
              <a:t>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3" y="356659"/>
            <a:ext cx="10939200" cy="589492"/>
          </a:xfrm>
        </p:spPr>
        <p:txBody>
          <a:bodyPr>
            <a:noAutofit/>
          </a:bodyPr>
          <a:lstStyle>
            <a:lvl1pPr marL="719457" indent="-719457">
              <a:buClr>
                <a:schemeClr val="accent2"/>
              </a:buClr>
              <a:buFont typeface="+mj-lt"/>
              <a:buAutoNum type="arabicPeriod"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4550833" y="1625600"/>
            <a:ext cx="7017019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marR="0" indent="0" algn="ctr" defTabSz="10881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tabLst/>
              <a:defRPr sz="1733" baseline="0"/>
            </a:lvl1pPr>
          </a:lstStyle>
          <a:p>
            <a:r>
              <a:rPr lang="en-AU" dirty="0"/>
              <a:t>[</a:t>
            </a:r>
            <a:r>
              <a:rPr lang="fr-FR" dirty="0"/>
              <a:t>Cliquez sur l'icône pour ajouter une image</a:t>
            </a:r>
            <a:r>
              <a:rPr lang="en-AU" dirty="0"/>
              <a:t>]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359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Image, rou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50833" y="1625600"/>
            <a:ext cx="7018867" cy="4732867"/>
          </a:xfrm>
          <a:solidFill>
            <a:schemeClr val="accent1"/>
          </a:solidFill>
        </p:spPr>
        <p:txBody>
          <a:bodyPr lIns="0" tIns="0" rIns="0" bIns="143962" anchor="b">
            <a:noAutofit/>
          </a:bodyPr>
          <a:lstStyle>
            <a:lvl1pPr marL="0" indent="0" algn="r">
              <a:lnSpc>
                <a:spcPct val="10000"/>
              </a:lnSpc>
              <a:spcBef>
                <a:spcPts val="0"/>
              </a:spcBef>
              <a:spcAft>
                <a:spcPts val="0"/>
              </a:spcAft>
              <a:buNone/>
              <a:defRPr sz="37066" b="1" kern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0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1" y="1625600"/>
            <a:ext cx="3714749" cy="4732867"/>
          </a:xfrm>
          <a:solidFill>
            <a:srgbClr val="FF0000"/>
          </a:solidFill>
        </p:spPr>
        <p:txBody>
          <a:bodyPr lIns="154758" tIns="154758" rIns="154758" bIns="154758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7" y="355200"/>
            <a:ext cx="10941049" cy="590400"/>
          </a:xfrm>
        </p:spPr>
        <p:txBody>
          <a:bodyPr>
            <a:noAutofit/>
          </a:bodyPr>
          <a:lstStyle>
            <a:lvl1pPr marL="0" indent="0">
              <a:buClr>
                <a:schemeClr val="accent2"/>
              </a:buClr>
              <a:buFont typeface="+mj-lt"/>
              <a:buNone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914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Image,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50833" y="1625600"/>
            <a:ext cx="7018867" cy="4732867"/>
          </a:xfrm>
          <a:solidFill>
            <a:schemeClr val="accent1"/>
          </a:solidFill>
        </p:spPr>
        <p:txBody>
          <a:bodyPr lIns="0" tIns="0" rIns="0" bIns="0" anchor="b">
            <a:noAutofit/>
          </a:bodyPr>
          <a:lstStyle>
            <a:lvl1pPr marL="0" indent="0" algn="r">
              <a:lnSpc>
                <a:spcPct val="10000"/>
              </a:lnSpc>
              <a:spcBef>
                <a:spcPts val="0"/>
              </a:spcBef>
              <a:spcAft>
                <a:spcPts val="0"/>
              </a:spcAft>
              <a:buNone/>
              <a:defRPr sz="37066" b="1" kern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0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1" y="1625600"/>
            <a:ext cx="3714749" cy="4732867"/>
          </a:xfrm>
          <a:solidFill>
            <a:schemeClr val="accent6"/>
          </a:solidFill>
        </p:spPr>
        <p:txBody>
          <a:bodyPr lIns="154758" tIns="154758" rIns="154758" bIns="154758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7" y="355200"/>
            <a:ext cx="10941049" cy="590400"/>
          </a:xfrm>
        </p:spPr>
        <p:txBody>
          <a:bodyPr>
            <a:noAutofit/>
          </a:bodyPr>
          <a:lstStyle>
            <a:lvl1pPr marL="0" indent="0">
              <a:buClr>
                <a:schemeClr val="accent2"/>
              </a:buClr>
              <a:buFont typeface="+mj-lt"/>
              <a:buNone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958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/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7" y="1625600"/>
            <a:ext cx="5778500" cy="4732867"/>
          </a:xfrm>
          <a:solidFill>
            <a:srgbClr val="FF0000"/>
          </a:solidFill>
        </p:spPr>
        <p:txBody>
          <a:bodyPr lIns="309517" tIns="309517" rIns="309517" bIns="309517" anchor="t">
            <a:noAutofit/>
          </a:bodyPr>
          <a:lstStyle>
            <a:lvl1pPr marL="457066" indent="-457066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rabicPeriod"/>
              <a:defRPr sz="2400"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Chapitres</a:t>
            </a:r>
            <a:r>
              <a:rPr lang="en-US" noProof="0" dirty="0"/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6" y="355200"/>
            <a:ext cx="10941049" cy="590400"/>
          </a:xfrm>
        </p:spPr>
        <p:txBody>
          <a:bodyPr vert="horz" lIns="0" tIns="0" rIns="0" bIns="0" rtlCol="0" anchor="t">
            <a:noAutofit/>
          </a:bodyPr>
          <a:lstStyle>
            <a:lvl1pPr>
              <a:defRPr lang="en-US" sz="4267" noProof="0" dirty="0"/>
            </a:lvl1pPr>
          </a:lstStyle>
          <a:p>
            <a:pPr marL="0" lvl="0" indent="0">
              <a:buClr>
                <a:schemeClr val="accent2"/>
              </a:buClr>
              <a:buFont typeface="+mj-lt"/>
            </a:pPr>
            <a:r>
              <a:rPr lang="fr-FR" noProof="0"/>
              <a:t>Modifiez le style du titre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4711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 userDrawn="1"/>
        </p:nvSpPr>
        <p:spPr>
          <a:xfrm>
            <a:off x="628657" y="355202"/>
            <a:ext cx="10941049" cy="718194"/>
          </a:xfrm>
          <a:prstGeom prst="rect">
            <a:avLst/>
          </a:prstGeom>
          <a:noFill/>
        </p:spPr>
        <p:txBody>
          <a:bodyPr wrap="square" lIns="0" tIns="0" rIns="0" bIns="60944" rtlCol="0">
            <a:spAutoFit/>
          </a:bodyPr>
          <a:lstStyle/>
          <a:p>
            <a:r>
              <a:rPr lang="fr-FR" sz="4267" b="1" noProof="0" dirty="0">
                <a:solidFill>
                  <a:schemeClr val="accent1"/>
                </a:solidFill>
              </a:rPr>
              <a:t>Annexes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7" y="1625600"/>
            <a:ext cx="5778500" cy="4732867"/>
          </a:xfrm>
          <a:solidFill>
            <a:srgbClr val="FF0000"/>
          </a:solidFill>
        </p:spPr>
        <p:txBody>
          <a:bodyPr lIns="309517" tIns="309517" rIns="309517" bIns="309517" anchor="t">
            <a:noAutofit/>
          </a:bodyPr>
          <a:lstStyle>
            <a:lvl1pPr marL="457066" indent="-457066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rabicPeriod"/>
              <a:defRPr sz="2400"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Chapitres</a:t>
            </a:r>
            <a:r>
              <a:rPr lang="en-US" noProof="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29380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v="urn:schemas-microsoft-com:mac:vml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ward-looking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589280" y="355206"/>
            <a:ext cx="10980421" cy="656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4267" b="1" noProof="0" dirty="0">
                <a:solidFill>
                  <a:schemeClr val="accent1"/>
                </a:solidFill>
              </a:rPr>
              <a:t>Informations prévisionnelles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35000" y="1625600"/>
            <a:ext cx="8661400" cy="4732867"/>
          </a:xfrm>
          <a:solidFill>
            <a:schemeClr val="bg2"/>
          </a:solidFill>
        </p:spPr>
        <p:txBody>
          <a:bodyPr lIns="309517" tIns="309517" rIns="309517" bIns="309517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bg1"/>
              </a:buClr>
              <a:buFont typeface="+mj-lt"/>
              <a:buNone/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Entrez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r>
              <a:rPr lang="en-US" noProof="0" dirty="0"/>
              <a:t>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973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v="urn:schemas-microsoft-com:mac:vml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801" y="404665"/>
            <a:ext cx="10939200" cy="540936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801" y="1583267"/>
            <a:ext cx="10939200" cy="4775199"/>
          </a:xfr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dirty="0"/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176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pter_header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01132" y="352425"/>
            <a:ext cx="3873600" cy="58032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vert="wordArtVert" lIns="0" tIns="45719" rIns="71998" bIns="45719" anchor="ctr"/>
          <a:lstStyle/>
          <a:p>
            <a:pPr algn="ctr">
              <a:defRPr/>
            </a:pPr>
            <a:r>
              <a:rPr lang="fr-FR" sz="5500" dirty="0">
                <a:solidFill>
                  <a:srgbClr val="FFFFFF"/>
                </a:solidFill>
                <a:latin typeface="Arial" charset="0"/>
              </a:rPr>
              <a:t>AGENDA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ltGray">
          <a:xfrm>
            <a:off x="4559306" y="352433"/>
            <a:ext cx="7035799" cy="5803729"/>
          </a:xfrm>
          <a:solidFill>
            <a:schemeClr val="bg2"/>
          </a:solidFill>
        </p:spPr>
        <p:txBody>
          <a:bodyPr lIns="71998" anchor="ctr"/>
          <a:lstStyle>
            <a:lvl1pPr marL="457189" indent="-457189">
              <a:spcBef>
                <a:spcPts val="900"/>
              </a:spcBef>
              <a:spcAft>
                <a:spcPts val="9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2400"/>
            </a:lvl1pPr>
            <a:lvl2pPr marL="1176309" indent="-457189">
              <a:buClr>
                <a:schemeClr val="tx2"/>
              </a:buClr>
              <a:buSzPct val="100000"/>
              <a:buFont typeface="+mj-lt"/>
              <a:buAutoNum type="alphaLcPeriod"/>
              <a:defRPr b="0"/>
            </a:lvl2pPr>
            <a:lvl3pPr marL="1787481" indent="-342891">
              <a:buClr>
                <a:schemeClr val="tx1"/>
              </a:buClr>
              <a:buFont typeface="+mj-lt"/>
              <a:buAutoNum type="arabicPeriod"/>
              <a:defRPr/>
            </a:lvl3pPr>
            <a:lvl4pPr marL="2493900" indent="-342891">
              <a:buClr>
                <a:schemeClr val="tx1"/>
              </a:buClr>
              <a:buFont typeface="+mj-lt"/>
              <a:buAutoNum type="arabicPeriod"/>
              <a:defRPr/>
            </a:lvl4pPr>
            <a:lvl5pPr marL="2763770" indent="-34289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7671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801" y="1584000"/>
            <a:ext cx="10939200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37116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799" y="404665"/>
            <a:ext cx="10939200" cy="540936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203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6"/>
          <p:cNvSpPr>
            <a:spLocks noGrp="1"/>
          </p:cNvSpPr>
          <p:nvPr>
            <p:ph sz="quarter" idx="13"/>
          </p:nvPr>
        </p:nvSpPr>
        <p:spPr>
          <a:xfrm>
            <a:off x="628651" y="1584000"/>
            <a:ext cx="5365749" cy="47836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14"/>
          </p:nvPr>
        </p:nvSpPr>
        <p:spPr>
          <a:xfrm>
            <a:off x="6203953" y="1584002"/>
            <a:ext cx="5365751" cy="478408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181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6"/>
          <p:cNvSpPr>
            <a:spLocks noGrp="1"/>
          </p:cNvSpPr>
          <p:nvPr>
            <p:ph sz="quarter" idx="13"/>
          </p:nvPr>
        </p:nvSpPr>
        <p:spPr>
          <a:xfrm>
            <a:off x="628651" y="1584000"/>
            <a:ext cx="5365749" cy="47836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14"/>
          </p:nvPr>
        </p:nvSpPr>
        <p:spPr>
          <a:xfrm>
            <a:off x="6203953" y="1584002"/>
            <a:ext cx="5365751" cy="478408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673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800" y="1584000"/>
            <a:ext cx="3509285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799" y="404665"/>
            <a:ext cx="10939200" cy="540936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6"/>
          </p:nvPr>
        </p:nvSpPr>
        <p:spPr>
          <a:xfrm>
            <a:off x="4339989" y="1584000"/>
            <a:ext cx="3508800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0" name="Content Placeholder 6"/>
          <p:cNvSpPr>
            <a:spLocks noGrp="1"/>
          </p:cNvSpPr>
          <p:nvPr>
            <p:ph sz="quarter" idx="17"/>
          </p:nvPr>
        </p:nvSpPr>
        <p:spPr>
          <a:xfrm>
            <a:off x="8058152" y="1584000"/>
            <a:ext cx="3508800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491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3 texts,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799" y="404665"/>
            <a:ext cx="10939200" cy="540936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5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28800" y="1584002"/>
            <a:ext cx="3509285" cy="117292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0">
                <a:solidFill>
                  <a:srgbClr val="8282DC"/>
                </a:solidFill>
              </a:defRPr>
            </a:lvl1pPr>
          </a:lstStyle>
          <a:p>
            <a:pPr lvl="0"/>
            <a:r>
              <a:rPr lang="fr-FR" noProof="0" dirty="0"/>
              <a:t>Modifiez les styles du texte du masque</a:t>
            </a:r>
            <a:endParaRPr lang="en-US" noProof="0" dirty="0"/>
          </a:p>
        </p:txBody>
      </p:sp>
      <p:sp>
        <p:nvSpPr>
          <p:cNvPr id="16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4339989" y="1584002"/>
            <a:ext cx="3508800" cy="117292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0">
                <a:solidFill>
                  <a:srgbClr val="8282DC"/>
                </a:solidFill>
              </a:defRPr>
            </a:lvl1pPr>
          </a:lstStyle>
          <a:p>
            <a:pPr lvl="0"/>
            <a:r>
              <a:rPr lang="fr-FR" noProof="0" dirty="0"/>
              <a:t>Modifiez les styles du texte du masque</a:t>
            </a:r>
            <a:endParaRPr lang="en-US" noProof="0" dirty="0"/>
          </a:p>
        </p:txBody>
      </p:sp>
      <p:sp>
        <p:nvSpPr>
          <p:cNvPr id="17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8058152" y="1584002"/>
            <a:ext cx="3508800" cy="117292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0">
                <a:solidFill>
                  <a:srgbClr val="8282DC"/>
                </a:solidFill>
              </a:defRPr>
            </a:lvl1pPr>
          </a:lstStyle>
          <a:p>
            <a:pPr lvl="0"/>
            <a:r>
              <a:rPr lang="fr-FR" noProof="0" dirty="0"/>
              <a:t>Modifiez les styles du texte du masque</a:t>
            </a:r>
            <a:endParaRPr lang="en-US" noProof="0" dirty="0"/>
          </a:p>
        </p:txBody>
      </p:sp>
      <p:sp>
        <p:nvSpPr>
          <p:cNvPr id="18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628799" y="2852936"/>
            <a:ext cx="3505880" cy="343039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21" hasCustomPrompt="1"/>
          </p:nvPr>
        </p:nvSpPr>
        <p:spPr>
          <a:xfrm>
            <a:off x="4346714" y="2852936"/>
            <a:ext cx="3496188" cy="343039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20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8067930" y="2852936"/>
            <a:ext cx="3499028" cy="343039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0881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6"/>
          <p:cNvSpPr>
            <a:spLocks noGrp="1"/>
          </p:cNvSpPr>
          <p:nvPr>
            <p:ph sz="quarter" idx="13"/>
          </p:nvPr>
        </p:nvSpPr>
        <p:spPr>
          <a:xfrm>
            <a:off x="628656" y="1584005"/>
            <a:ext cx="10941049" cy="22979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6154"/>
            <a:ext cx="10939200" cy="3706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[Sous-</a:t>
            </a:r>
            <a:r>
              <a:rPr lang="en-US" dirty="0" err="1"/>
              <a:t>titre</a:t>
            </a:r>
            <a:r>
              <a:rPr lang="en-US" dirty="0"/>
              <a:t>]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6"/>
          </p:nvPr>
        </p:nvSpPr>
        <p:spPr>
          <a:xfrm>
            <a:off x="628657" y="4053070"/>
            <a:ext cx="10941049" cy="2302301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398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28801" y="1627200"/>
            <a:ext cx="10939200" cy="4732800"/>
          </a:xfrm>
          <a:solidFill>
            <a:schemeClr val="accent1"/>
          </a:solidFill>
          <a:ln w="57150">
            <a:noFill/>
            <a:miter lim="800000"/>
          </a:ln>
        </p:spPr>
        <p:txBody>
          <a:bodyPr lIns="154758" tIns="107970" rIns="154758" bIns="154758">
            <a:normAutofit/>
          </a:bodyPr>
          <a:lstStyle>
            <a:lvl1pPr marL="0" indent="0">
              <a:buNone/>
              <a:defRPr sz="2933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 sur </a:t>
            </a:r>
            <a:r>
              <a:rPr lang="en-US" noProof="0" dirty="0" err="1"/>
              <a:t>une</a:t>
            </a:r>
            <a:r>
              <a:rPr lang="en-US" noProof="0" dirty="0"/>
              <a:t> </a:t>
            </a:r>
            <a:r>
              <a:rPr lang="en-US" noProof="0" dirty="0" err="1"/>
              <a:t>ligne</a:t>
            </a:r>
            <a:r>
              <a:rPr lang="en-US" noProof="0" dirty="0"/>
              <a:t>]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6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768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65019" y="1665601"/>
            <a:ext cx="10866581" cy="4651200"/>
          </a:xfrm>
          <a:ln w="57150">
            <a:solidFill>
              <a:schemeClr val="accent1"/>
            </a:solidFill>
            <a:miter lim="800000"/>
          </a:ln>
        </p:spPr>
        <p:txBody>
          <a:bodyPr lIns="125966" tIns="79177" rIns="154758" bIns="154758">
            <a:normAutofit/>
          </a:bodyPr>
          <a:lstStyle>
            <a:lvl1pPr marL="0" indent="0">
              <a:buNone/>
              <a:defRPr sz="2933" b="1" baseline="0"/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 sur </a:t>
            </a:r>
            <a:r>
              <a:rPr lang="en-US" noProof="0" dirty="0" err="1"/>
              <a:t>une</a:t>
            </a:r>
            <a:r>
              <a:rPr lang="en-US" noProof="0" dirty="0"/>
              <a:t> </a:t>
            </a:r>
            <a:r>
              <a:rPr lang="en-US" noProof="0" dirty="0" err="1"/>
              <a:t>ligne</a:t>
            </a:r>
            <a:r>
              <a:rPr lang="en-US" noProof="0" dirty="0"/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497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28801" y="1627200"/>
            <a:ext cx="10939200" cy="4732800"/>
          </a:xfrm>
          <a:solidFill>
            <a:schemeClr val="bg2"/>
          </a:solidFill>
          <a:ln w="57150">
            <a:noFill/>
            <a:miter lim="800000"/>
          </a:ln>
        </p:spPr>
        <p:txBody>
          <a:bodyPr lIns="154758" tIns="107970" rIns="154758" bIns="154758">
            <a:normAutofit/>
          </a:bodyPr>
          <a:lstStyle>
            <a:lvl1pPr marL="0" indent="0">
              <a:buNone/>
              <a:defRPr sz="2933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 sur </a:t>
            </a:r>
            <a:r>
              <a:rPr lang="en-US" noProof="0" dirty="0" err="1"/>
              <a:t>une</a:t>
            </a:r>
            <a:r>
              <a:rPr lang="en-US" noProof="0" dirty="0"/>
              <a:t> </a:t>
            </a:r>
            <a:r>
              <a:rPr lang="en-US" noProof="0" dirty="0" err="1"/>
              <a:t>ligne</a:t>
            </a:r>
            <a:r>
              <a:rPr lang="en-US" noProof="0" dirty="0"/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6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2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432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ighligh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667200" y="1665601"/>
            <a:ext cx="10867200" cy="4651200"/>
          </a:xfrm>
          <a:ln w="57150">
            <a:solidFill>
              <a:schemeClr val="bg2"/>
            </a:solidFill>
            <a:miter lim="800000"/>
          </a:ln>
        </p:spPr>
        <p:txBody>
          <a:bodyPr lIns="125966" tIns="79177" rIns="154758" bIns="154758">
            <a:normAutofit/>
          </a:bodyPr>
          <a:lstStyle>
            <a:lvl1pPr marL="0" indent="0">
              <a:buNone/>
              <a:defRPr sz="2933" b="1"/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 sur </a:t>
            </a:r>
            <a:r>
              <a:rPr lang="en-US" noProof="0" dirty="0" err="1"/>
              <a:t>une</a:t>
            </a:r>
            <a:r>
              <a:rPr lang="en-US" noProof="0" dirty="0"/>
              <a:t> </a:t>
            </a:r>
            <a:r>
              <a:rPr lang="en-US" noProof="0" dirty="0" err="1"/>
              <a:t>ligne</a:t>
            </a:r>
            <a:r>
              <a:rPr lang="en-US" noProof="0" dirty="0"/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836085" y="2755200"/>
            <a:ext cx="2476499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3519869" y="2755200"/>
            <a:ext cx="2474521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201824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20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8883651" y="2755200"/>
            <a:ext cx="2476800" cy="29294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452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_heade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9"/>
          <p:cNvSpPr txBox="1">
            <a:spLocks noChangeArrowheads="1"/>
          </p:cNvSpPr>
          <p:nvPr/>
        </p:nvSpPr>
        <p:spPr bwMode="auto">
          <a:xfrm>
            <a:off x="-1585379" y="1871670"/>
            <a:ext cx="1488017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TO</a:t>
            </a:r>
          </a:p>
          <a:p>
            <a:pPr algn="r"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REPLACE</a:t>
            </a: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 </a:t>
            </a:r>
            <a:br>
              <a:rPr lang="fr-FR" sz="1200">
                <a:solidFill>
                  <a:srgbClr val="000000"/>
                </a:solidFill>
                <a:cs typeface="Arial" pitchFamily="34" charset="0"/>
              </a:rPr>
            </a:b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AN IMAGE: </a:t>
            </a:r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Click on the image and delete </a:t>
            </a:r>
          </a:p>
          <a:p>
            <a:pPr algn="r" eaLnBrk="1" hangingPunct="1"/>
            <a:endParaRPr lang="fr-FR" sz="1200" b="1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then click on the photo icon.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Select your photo and insert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Resize photo if needed by cropping and sliding it 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2"/>
          </p:nvPr>
        </p:nvSpPr>
        <p:spPr>
          <a:xfrm>
            <a:off x="596897" y="954157"/>
            <a:ext cx="10998203" cy="2186812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ltGray">
          <a:xfrm>
            <a:off x="601136" y="3212977"/>
            <a:ext cx="10993965" cy="2943179"/>
          </a:xfrm>
          <a:solidFill>
            <a:schemeClr val="bg2"/>
          </a:solidFill>
        </p:spPr>
        <p:txBody>
          <a:bodyPr lIns="107997" tIns="107997"/>
          <a:lstStyle>
            <a:lvl1pPr marL="0" indent="0">
              <a:spcBef>
                <a:spcPts val="900"/>
              </a:spcBef>
              <a:spcAft>
                <a:spcPts val="900"/>
              </a:spcAft>
              <a:buClr>
                <a:schemeClr val="tx2"/>
              </a:buClr>
              <a:buSzPct val="100000"/>
              <a:buFont typeface="+mj-lt"/>
              <a:buNone/>
              <a:defRPr lang="fr-FR" sz="4000" b="1" dirty="0" smtClean="0">
                <a:solidFill>
                  <a:srgbClr val="2A295C"/>
                </a:solidFill>
                <a:latin typeface="+mn-lt"/>
                <a:ea typeface="+mn-ea"/>
                <a:cs typeface="+mn-cs"/>
              </a:defRPr>
            </a:lvl1pPr>
            <a:lvl2pPr marL="1176309" indent="-457189">
              <a:buClr>
                <a:schemeClr val="tx2"/>
              </a:buClr>
              <a:buSzPct val="100000"/>
              <a:buFont typeface="+mj-lt"/>
              <a:buAutoNum type="alphaLcPeriod"/>
              <a:defRPr b="0"/>
            </a:lvl2pPr>
            <a:lvl3pPr marL="1787481" indent="-342891">
              <a:buClr>
                <a:schemeClr val="tx1"/>
              </a:buClr>
              <a:buFont typeface="+mj-lt"/>
              <a:buAutoNum type="arabicPeriod"/>
              <a:defRPr/>
            </a:lvl3pPr>
            <a:lvl4pPr marL="2493900" indent="-342891">
              <a:buClr>
                <a:schemeClr val="tx1"/>
              </a:buClr>
              <a:buFont typeface="+mj-lt"/>
              <a:buAutoNum type="arabicPeriod"/>
              <a:defRPr/>
            </a:lvl4pPr>
            <a:lvl5pPr marL="2763770" indent="-34289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solidFill>
            <a:schemeClr val="accent1"/>
          </a:solidFill>
          <a:ln>
            <a:noFill/>
          </a:ln>
          <a:effectLst/>
        </p:spPr>
        <p:txBody>
          <a:bodyPr tIns="125997" bIns="89998"/>
          <a:lstStyle>
            <a:lvl1pPr>
              <a:defRPr lang="fr-FR" dirty="0"/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225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 &amp; Featur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5168899" y="1625602"/>
            <a:ext cx="6398952" cy="4732867"/>
          </a:xfrm>
          <a:solidFill>
            <a:schemeClr val="accent1"/>
          </a:solidFill>
        </p:spPr>
        <p:txBody>
          <a:bodyPr lIns="154758" tIns="136764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657" y="1625600"/>
            <a:ext cx="4334932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710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03952" y="1584000"/>
            <a:ext cx="5364049" cy="4776000"/>
          </a:xfrm>
          <a:noFill/>
        </p:spPr>
        <p:txBody>
          <a:bodyPr lIns="0" tIns="0" rIns="0" bIns="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0" y="1625606"/>
            <a:ext cx="5366400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628800" y="4103759"/>
            <a:ext cx="5365600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7118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021387" y="1654175"/>
            <a:ext cx="5527147" cy="4675505"/>
          </a:xfrm>
          <a:noFill/>
          <a:ln w="38100">
            <a:solidFill>
              <a:schemeClr val="accent2"/>
            </a:solidFill>
            <a:miter lim="800000"/>
          </a:ln>
        </p:spPr>
        <p:txBody>
          <a:bodyPr lIns="143962" tIns="82776" rIns="154758" bIns="154758">
            <a:normAutofit/>
          </a:bodyPr>
          <a:lstStyle>
            <a:lvl1pPr marL="0" indent="0">
              <a:buNone/>
              <a:defRPr sz="2933" i="1" baseline="0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Entrez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r>
              <a:rPr lang="en-US" noProof="0" dirty="0"/>
              <a:t>]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2" y="1625600"/>
            <a:ext cx="2476349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22431" y="4106332"/>
            <a:ext cx="2476500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2426" y="1625606"/>
            <a:ext cx="2476501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336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5994400" y="1544321"/>
            <a:ext cx="5573600" cy="4814145"/>
          </a:xfrm>
          <a:noFill/>
          <a:ln w="38100">
            <a:noFill/>
          </a:ln>
        </p:spPr>
        <p:txBody>
          <a:bodyPr lIns="0" tIns="0" rIns="0" bIns="0">
            <a:normAutofit/>
          </a:bodyPr>
          <a:lstStyle>
            <a:lvl1pPr marL="0" indent="0">
              <a:buNone/>
              <a:defRPr sz="2933" i="1" baseline="0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Entrez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r>
              <a:rPr lang="en-US" noProof="0" dirty="0"/>
              <a:t>]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0"/>
            <a:ext cx="2476800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36001" y="4128000"/>
            <a:ext cx="2438400" cy="2213533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2"/>
            </a:solidFill>
            <a:miter lim="800000"/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1600" y="1625606"/>
            <a:ext cx="2474979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30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016201" y="1654175"/>
            <a:ext cx="5551800" cy="4675200"/>
          </a:xfrm>
          <a:noFill/>
          <a:ln w="38100">
            <a:solidFill>
              <a:schemeClr val="accent1"/>
            </a:solidFill>
            <a:miter lim="800000"/>
          </a:ln>
        </p:spPr>
        <p:txBody>
          <a:bodyPr lIns="154758" tIns="89976" rIns="154758" bIns="154758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Entrez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r>
              <a:rPr lang="en-US" noProof="0" dirty="0"/>
              <a:t>]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2" y="1625600"/>
            <a:ext cx="2476349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22431" y="4106332"/>
            <a:ext cx="2476500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2426" y="1625606"/>
            <a:ext cx="2476501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773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5994400" y="1544321"/>
            <a:ext cx="5573600" cy="4814145"/>
          </a:xfrm>
          <a:noFill/>
          <a:ln w="38100">
            <a:noFill/>
          </a:ln>
        </p:spPr>
        <p:txBody>
          <a:bodyPr lIns="0" tIns="0" rIns="0" bIns="0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Entrez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r>
              <a:rPr lang="en-US" noProof="0" dirty="0"/>
              <a:t>]</a:t>
            </a:r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0"/>
            <a:ext cx="2476800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36001" y="4128000"/>
            <a:ext cx="2438400" cy="2213533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1600" y="1625606"/>
            <a:ext cx="2474979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017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 &amp;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2" y="1625600"/>
            <a:ext cx="2476349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3322431" y="4106332"/>
            <a:ext cx="2476500" cy="2256000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rgbClr val="8282DC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3322426" y="1625606"/>
            <a:ext cx="2476501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5994400" y="1544321"/>
            <a:ext cx="5573600" cy="4814145"/>
          </a:xfrm>
          <a:noFill/>
          <a:ln w="38100">
            <a:noFill/>
          </a:ln>
        </p:spPr>
        <p:txBody>
          <a:bodyPr lIns="0" tIns="0" rIns="0" bIns="0">
            <a:normAutofit/>
          </a:bodyPr>
          <a:lstStyle>
            <a:lvl1pPr marL="0" indent="0">
              <a:buNone/>
              <a:defRPr sz="2933" i="1">
                <a:solidFill>
                  <a:schemeClr val="accent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Entrez</a:t>
            </a:r>
            <a:r>
              <a:rPr lang="en-US" noProof="0" dirty="0"/>
              <a:t> du </a:t>
            </a:r>
            <a:r>
              <a:rPr lang="en-US" noProof="0" dirty="0" err="1"/>
              <a:t>texte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196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649" y="1625606"/>
            <a:ext cx="5366400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6206400" y="1625606"/>
            <a:ext cx="5366400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9" hasCustomPrompt="1"/>
          </p:nvPr>
        </p:nvSpPr>
        <p:spPr>
          <a:xfrm>
            <a:off x="628648" y="4113777"/>
            <a:ext cx="5366400" cy="224469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6206400" y="4113777"/>
            <a:ext cx="5366400" cy="224469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025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30774" y="1625605"/>
            <a:ext cx="3507316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7" hasCustomPrompt="1"/>
          </p:nvPr>
        </p:nvSpPr>
        <p:spPr>
          <a:xfrm>
            <a:off x="630769" y="4114032"/>
            <a:ext cx="3507315" cy="2244441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4343401" y="1625605"/>
            <a:ext cx="3509432" cy="22563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9" hasCustomPrompt="1"/>
          </p:nvPr>
        </p:nvSpPr>
        <p:spPr>
          <a:xfrm>
            <a:off x="4343407" y="4114025"/>
            <a:ext cx="3509431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8053917" y="1625598"/>
            <a:ext cx="3508783" cy="2256369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21" hasCustomPrompt="1"/>
          </p:nvPr>
        </p:nvSpPr>
        <p:spPr>
          <a:xfrm>
            <a:off x="8053917" y="4114025"/>
            <a:ext cx="3508783" cy="2256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636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801" y="1625606"/>
            <a:ext cx="10939200" cy="4732865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496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_header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9"/>
          <p:cNvSpPr txBox="1">
            <a:spLocks noChangeArrowheads="1"/>
          </p:cNvSpPr>
          <p:nvPr/>
        </p:nvSpPr>
        <p:spPr bwMode="auto">
          <a:xfrm>
            <a:off x="-1585379" y="1871670"/>
            <a:ext cx="1488017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TO</a:t>
            </a:r>
          </a:p>
          <a:p>
            <a:pPr algn="r" eaLnBrk="1" hangingPunct="1"/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REPLACE</a:t>
            </a: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 </a:t>
            </a:r>
            <a:br>
              <a:rPr lang="fr-FR" sz="1200">
                <a:solidFill>
                  <a:srgbClr val="000000"/>
                </a:solidFill>
                <a:cs typeface="Arial" pitchFamily="34" charset="0"/>
              </a:rPr>
            </a:br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AN IMAGE: </a:t>
            </a:r>
            <a:r>
              <a:rPr lang="fr-FR" sz="1200" b="1">
                <a:solidFill>
                  <a:srgbClr val="000000"/>
                </a:solidFill>
                <a:cs typeface="Arial" pitchFamily="34" charset="0"/>
              </a:rPr>
              <a:t>Click on the image and delete </a:t>
            </a:r>
          </a:p>
          <a:p>
            <a:pPr algn="r" eaLnBrk="1" hangingPunct="1"/>
            <a:endParaRPr lang="fr-FR" sz="1200" b="1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then click on the photo icon.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Select your photo and insert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r>
              <a:rPr lang="fr-FR" sz="1200">
                <a:solidFill>
                  <a:srgbClr val="000000"/>
                </a:solidFill>
                <a:cs typeface="Arial" pitchFamily="34" charset="0"/>
              </a:rPr>
              <a:t>Resize photo if needed by cropping and sliding it </a:t>
            </a: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  <a:p>
            <a:pPr algn="r" eaLnBrk="1" hangingPunct="1"/>
            <a:endParaRPr lang="fr-FR" sz="12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2"/>
          </p:nvPr>
        </p:nvSpPr>
        <p:spPr>
          <a:xfrm>
            <a:off x="596904" y="954156"/>
            <a:ext cx="3784601" cy="5202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ltGray">
          <a:xfrm>
            <a:off x="4464055" y="954155"/>
            <a:ext cx="7131049" cy="5202000"/>
          </a:xfrm>
          <a:solidFill>
            <a:schemeClr val="bg2"/>
          </a:solidFill>
        </p:spPr>
        <p:txBody>
          <a:bodyPr lIns="71998" anchor="ctr"/>
          <a:lstStyle>
            <a:lvl1pPr marL="0" indent="0">
              <a:spcBef>
                <a:spcPts val="900"/>
              </a:spcBef>
              <a:spcAft>
                <a:spcPts val="900"/>
              </a:spcAft>
              <a:buClr>
                <a:schemeClr val="tx2"/>
              </a:buClr>
              <a:buSzPct val="100000"/>
              <a:buFont typeface="+mj-lt"/>
              <a:buNone/>
              <a:defRPr/>
            </a:lvl1pPr>
            <a:lvl2pPr marL="1176309" indent="-457189">
              <a:buClr>
                <a:schemeClr val="tx2"/>
              </a:buClr>
              <a:buSzPct val="100000"/>
              <a:buFont typeface="+mj-lt"/>
              <a:buAutoNum type="alphaLcPeriod"/>
              <a:defRPr b="0"/>
            </a:lvl2pPr>
            <a:lvl3pPr marL="1787481" indent="-342891">
              <a:buClr>
                <a:schemeClr val="tx1"/>
              </a:buClr>
              <a:buFont typeface="+mj-lt"/>
              <a:buAutoNum type="arabicPeriod"/>
              <a:defRPr/>
            </a:lvl3pPr>
            <a:lvl4pPr marL="2493900" indent="-342891">
              <a:buClr>
                <a:schemeClr val="tx1"/>
              </a:buClr>
              <a:buFont typeface="+mj-lt"/>
              <a:buAutoNum type="arabicPeriod"/>
              <a:defRPr/>
            </a:lvl4pPr>
            <a:lvl5pPr marL="2763770" indent="-34289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solidFill>
            <a:schemeClr val="accent1"/>
          </a:solidFill>
          <a:ln>
            <a:noFill/>
          </a:ln>
          <a:effectLst/>
        </p:spPr>
        <p:txBody>
          <a:bodyPr tIns="125997" bIns="89998"/>
          <a:lstStyle>
            <a:lvl1pPr>
              <a:defRPr lang="fr-FR" dirty="0"/>
            </a:lvl1pPr>
          </a:lstStyle>
          <a:p>
            <a:pPr lvl="0"/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913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Conten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3" y="1625600"/>
            <a:ext cx="4540249" cy="47328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5376334" y="1625600"/>
            <a:ext cx="6193365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549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Conten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3" y="1625600"/>
            <a:ext cx="4540249" cy="47328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buClr>
                <a:schemeClr val="bg1"/>
              </a:buClr>
              <a:defRPr>
                <a:solidFill>
                  <a:srgbClr val="8282DC"/>
                </a:solidFill>
              </a:defRPr>
            </a:lvl1pPr>
            <a:lvl2pPr>
              <a:buClr>
                <a:schemeClr val="bg1"/>
              </a:buClr>
              <a:defRPr>
                <a:solidFill>
                  <a:srgbClr val="8282DC"/>
                </a:solidFill>
              </a:defRPr>
            </a:lvl2pPr>
            <a:lvl3pPr>
              <a:buClr>
                <a:schemeClr val="bg1"/>
              </a:buClr>
              <a:defRPr>
                <a:solidFill>
                  <a:srgbClr val="8282DC"/>
                </a:solidFill>
              </a:defRPr>
            </a:lvl3pPr>
            <a:lvl4pPr>
              <a:defRPr>
                <a:solidFill>
                  <a:srgbClr val="8282DC"/>
                </a:solidFill>
              </a:defRPr>
            </a:lvl4pPr>
            <a:lvl5pPr>
              <a:defRPr>
                <a:solidFill>
                  <a:srgbClr val="8282DC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5376334" y="1625600"/>
            <a:ext cx="6193365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123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Content &amp;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1" y="1625600"/>
            <a:ext cx="5985933" cy="47328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819900" y="1625600"/>
            <a:ext cx="2270400" cy="2027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9299301" y="1627200"/>
            <a:ext cx="2270400" cy="2030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6819900" y="3881973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19" hasCustomPrompt="1"/>
          </p:nvPr>
        </p:nvSpPr>
        <p:spPr>
          <a:xfrm>
            <a:off x="8475129" y="3881973"/>
            <a:ext cx="1443571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10121900" y="3881973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995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Content &amp;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1" y="1625600"/>
            <a:ext cx="5985933" cy="47328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buClr>
                <a:schemeClr val="bg1"/>
              </a:buClr>
              <a:defRPr>
                <a:solidFill>
                  <a:srgbClr val="8282DC"/>
                </a:solidFill>
              </a:defRPr>
            </a:lvl1pPr>
            <a:lvl2pPr>
              <a:buClr>
                <a:schemeClr val="bg1"/>
              </a:buClr>
              <a:defRPr>
                <a:solidFill>
                  <a:srgbClr val="8282DC"/>
                </a:solidFill>
              </a:defRPr>
            </a:lvl2pPr>
            <a:lvl3pPr>
              <a:buClr>
                <a:schemeClr val="bg1"/>
              </a:buClr>
              <a:defRPr>
                <a:solidFill>
                  <a:srgbClr val="8282DC"/>
                </a:solidFill>
              </a:defRPr>
            </a:lvl3pPr>
            <a:lvl4pPr>
              <a:defRPr>
                <a:solidFill>
                  <a:srgbClr val="8282DC"/>
                </a:solidFill>
              </a:defRPr>
            </a:lvl4pPr>
            <a:lvl5pPr>
              <a:defRPr>
                <a:solidFill>
                  <a:srgbClr val="8282DC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819900" y="1625600"/>
            <a:ext cx="2270400" cy="2027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9299301" y="1627200"/>
            <a:ext cx="2270400" cy="2030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6819900" y="3881973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19" hasCustomPrompt="1"/>
          </p:nvPr>
        </p:nvSpPr>
        <p:spPr>
          <a:xfrm>
            <a:off x="8475129" y="3881973"/>
            <a:ext cx="1443571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10121900" y="3881973"/>
            <a:ext cx="1444800" cy="24765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106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28801" y="1625600"/>
            <a:ext cx="10939200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7450670" y="4330703"/>
            <a:ext cx="4119033" cy="20277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91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meli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28801" y="1625600"/>
            <a:ext cx="10939200" cy="473286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801" y="1625601"/>
            <a:ext cx="4119033" cy="2027767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buClr>
                <a:schemeClr val="bg1"/>
              </a:buClr>
              <a:defRPr>
                <a:solidFill>
                  <a:srgbClr val="8282DC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497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9296400" y="1627197"/>
            <a:ext cx="2257477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19" hasCustomPrompt="1"/>
          </p:nvPr>
        </p:nvSpPr>
        <p:spPr>
          <a:xfrm>
            <a:off x="9312226" y="4108800"/>
            <a:ext cx="2257476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646724" y="1627197"/>
            <a:ext cx="2889600" cy="47312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21" hasCustomPrompt="1"/>
          </p:nvPr>
        </p:nvSpPr>
        <p:spPr>
          <a:xfrm>
            <a:off x="3725335" y="1627197"/>
            <a:ext cx="2889251" cy="47312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20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6836059" y="1627197"/>
            <a:ext cx="2257141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23" hasCustomPrompt="1"/>
          </p:nvPr>
        </p:nvSpPr>
        <p:spPr>
          <a:xfrm>
            <a:off x="6836059" y="4106332"/>
            <a:ext cx="2257141" cy="22560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814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6423704" y="2298703"/>
            <a:ext cx="5145997" cy="4059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20" hasCustomPrompt="1"/>
          </p:nvPr>
        </p:nvSpPr>
        <p:spPr>
          <a:xfrm>
            <a:off x="643087" y="2298700"/>
            <a:ext cx="2681816" cy="405976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21" hasCustomPrompt="1"/>
          </p:nvPr>
        </p:nvSpPr>
        <p:spPr>
          <a:xfrm>
            <a:off x="3532335" y="2298703"/>
            <a:ext cx="2683935" cy="40597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628657" y="1818107"/>
            <a:ext cx="5587620" cy="258348"/>
          </a:xfrm>
        </p:spPr>
        <p:txBody>
          <a:bodyPr>
            <a:noAutofit/>
          </a:bodyPr>
          <a:lstStyle>
            <a:lvl1pPr marL="0" indent="0">
              <a:buNone/>
              <a:defRPr sz="2133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fr-FR" dirty="0"/>
              <a:t>Titre du graphique</a:t>
            </a:r>
            <a:r>
              <a:rPr lang="en-US" noProof="0" dirty="0"/>
              <a:t>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6423703" y="1818107"/>
            <a:ext cx="5145996" cy="258348"/>
          </a:xfrm>
        </p:spPr>
        <p:txBody>
          <a:bodyPr>
            <a:noAutofit/>
          </a:bodyPr>
          <a:lstStyle>
            <a:lvl1pPr marL="0" indent="0">
              <a:buNone/>
              <a:defRPr sz="2133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fr-FR" dirty="0"/>
              <a:t>Titre du graphique</a:t>
            </a:r>
            <a:r>
              <a:rPr lang="en-US" noProof="0" dirty="0"/>
              <a:t>]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35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651" y="1572128"/>
            <a:ext cx="10941048" cy="726573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22" hasCustomPrompt="1"/>
          </p:nvPr>
        </p:nvSpPr>
        <p:spPr>
          <a:xfrm>
            <a:off x="628653" y="2516899"/>
            <a:ext cx="10941048" cy="384156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Contenu</a:t>
            </a:r>
            <a:r>
              <a:rPr lang="en-US" noProof="0" dirty="0"/>
              <a:t>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666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eatur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8656" y="1625600"/>
            <a:ext cx="10941049" cy="1803400"/>
          </a:xfrm>
          <a:solidFill>
            <a:schemeClr val="accent1"/>
          </a:solidFill>
        </p:spPr>
        <p:txBody>
          <a:bodyPr lIns="154758" tIns="125966" rIns="154758" bIns="154758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quarter" idx="21"/>
          </p:nvPr>
        </p:nvSpPr>
        <p:spPr>
          <a:xfrm>
            <a:off x="628653" y="3655178"/>
            <a:ext cx="5575300" cy="2703295"/>
          </a:xfrm>
          <a:custGeom>
            <a:avLst/>
            <a:gdLst>
              <a:gd name="connsiteX0" fmla="*/ 0 w 4217664"/>
              <a:gd name="connsiteY0" fmla="*/ 0 h 2052227"/>
              <a:gd name="connsiteX1" fmla="*/ 3191551 w 4217664"/>
              <a:gd name="connsiteY1" fmla="*/ 0 h 2052227"/>
              <a:gd name="connsiteX2" fmla="*/ 4217664 w 4217664"/>
              <a:gd name="connsiteY2" fmla="*/ 1026114 h 2052227"/>
              <a:gd name="connsiteX3" fmla="*/ 3191551 w 4217664"/>
              <a:gd name="connsiteY3" fmla="*/ 2052227 h 2052227"/>
              <a:gd name="connsiteX4" fmla="*/ 0 w 4217664"/>
              <a:gd name="connsiteY4" fmla="*/ 2052227 h 2052227"/>
              <a:gd name="connsiteX5" fmla="*/ 0 w 4217664"/>
              <a:gd name="connsiteY5" fmla="*/ 0 h 2052227"/>
              <a:gd name="connsiteX0" fmla="*/ 0 w 4217664"/>
              <a:gd name="connsiteY0" fmla="*/ 0 h 2052227"/>
              <a:gd name="connsiteX1" fmla="*/ 3918914 w 4217664"/>
              <a:gd name="connsiteY1" fmla="*/ 0 h 2052227"/>
              <a:gd name="connsiteX2" fmla="*/ 4217664 w 4217664"/>
              <a:gd name="connsiteY2" fmla="*/ 1026114 h 2052227"/>
              <a:gd name="connsiteX3" fmla="*/ 3191551 w 4217664"/>
              <a:gd name="connsiteY3" fmla="*/ 2052227 h 2052227"/>
              <a:gd name="connsiteX4" fmla="*/ 0 w 4217664"/>
              <a:gd name="connsiteY4" fmla="*/ 2052227 h 2052227"/>
              <a:gd name="connsiteX5" fmla="*/ 0 w 4217664"/>
              <a:gd name="connsiteY5" fmla="*/ 0 h 2052227"/>
              <a:gd name="connsiteX0" fmla="*/ 0 w 4217664"/>
              <a:gd name="connsiteY0" fmla="*/ 0 h 2052227"/>
              <a:gd name="connsiteX1" fmla="*/ 3918914 w 4217664"/>
              <a:gd name="connsiteY1" fmla="*/ 0 h 2052227"/>
              <a:gd name="connsiteX2" fmla="*/ 4217664 w 4217664"/>
              <a:gd name="connsiteY2" fmla="*/ 1026114 h 2052227"/>
              <a:gd name="connsiteX3" fmla="*/ 3918914 w 4217664"/>
              <a:gd name="connsiteY3" fmla="*/ 2041836 h 2052227"/>
              <a:gd name="connsiteX4" fmla="*/ 0 w 4217664"/>
              <a:gd name="connsiteY4" fmla="*/ 2052227 h 2052227"/>
              <a:gd name="connsiteX5" fmla="*/ 0 w 4217664"/>
              <a:gd name="connsiteY5" fmla="*/ 0 h 205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17664" h="2052227">
                <a:moveTo>
                  <a:pt x="0" y="0"/>
                </a:moveTo>
                <a:lnTo>
                  <a:pt x="3918914" y="0"/>
                </a:lnTo>
                <a:lnTo>
                  <a:pt x="4217664" y="1026114"/>
                </a:lnTo>
                <a:lnTo>
                  <a:pt x="3918914" y="2041836"/>
                </a:lnTo>
                <a:lnTo>
                  <a:pt x="0" y="20522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79952" tIns="179952" rIns="179952" bIns="179952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quarter" idx="22"/>
          </p:nvPr>
        </p:nvSpPr>
        <p:spPr>
          <a:xfrm>
            <a:off x="6407151" y="3655178"/>
            <a:ext cx="5162548" cy="2703295"/>
          </a:xfrm>
          <a:solidFill>
            <a:schemeClr val="accent2"/>
          </a:solidFill>
        </p:spPr>
        <p:txBody>
          <a:bodyPr lIns="179952" tIns="179952" rIns="179952" bIns="179952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678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pter_header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ltGray">
          <a:xfrm>
            <a:off x="4559306" y="352425"/>
            <a:ext cx="7035799" cy="5803731"/>
          </a:xfrm>
          <a:solidFill>
            <a:schemeClr val="bg2"/>
          </a:solidFill>
        </p:spPr>
        <p:txBody>
          <a:bodyPr lIns="71998" anchor="ctr"/>
          <a:lstStyle>
            <a:lvl1pPr marL="0" indent="0" algn="l" rtl="0" eaLnBrk="1" fontAlgn="base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chemeClr val="tx2"/>
              </a:buClr>
              <a:buSzPct val="100000"/>
              <a:buFont typeface="+mj-lt"/>
              <a:buNone/>
              <a:tabLst>
                <a:tab pos="1082648" algn="l"/>
                <a:tab pos="1616034" algn="l"/>
                <a:tab pos="2149421" algn="l"/>
                <a:tab pos="8076998" algn="r"/>
              </a:tabLst>
              <a:defRPr lang="fr-FR" sz="4000" b="1" dirty="0" smtClean="0">
                <a:solidFill>
                  <a:srgbClr val="2A295C"/>
                </a:solidFill>
                <a:latin typeface="+mn-lt"/>
                <a:ea typeface="+mn-ea"/>
                <a:cs typeface="+mn-cs"/>
              </a:defRPr>
            </a:lvl1pPr>
            <a:lvl2pPr marL="1176309" indent="-457189">
              <a:buClr>
                <a:schemeClr val="tx2"/>
              </a:buClr>
              <a:buSzPct val="100000"/>
              <a:buFont typeface="+mj-lt"/>
              <a:buAutoNum type="alphaLcPeriod"/>
              <a:defRPr b="0"/>
            </a:lvl2pPr>
            <a:lvl3pPr marL="1787481" indent="-342891">
              <a:buClr>
                <a:schemeClr val="tx1"/>
              </a:buClr>
              <a:buFont typeface="+mj-lt"/>
              <a:buAutoNum type="arabicPeriod"/>
              <a:defRPr/>
            </a:lvl3pPr>
            <a:lvl4pPr marL="2493900" indent="-342891">
              <a:buClr>
                <a:schemeClr val="tx1"/>
              </a:buClr>
              <a:buFont typeface="+mj-lt"/>
              <a:buAutoNum type="arabicPeriod"/>
              <a:defRPr/>
            </a:lvl4pPr>
            <a:lvl5pPr marL="2763770" indent="-34289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4"/>
          </p:nvPr>
        </p:nvSpPr>
        <p:spPr bwMode="ltGray">
          <a:xfrm>
            <a:off x="590552" y="352425"/>
            <a:ext cx="3873269" cy="5803731"/>
          </a:xfr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tIns="45719" bIns="45719" spcCol="0" rtlCol="0" fromWordArt="0" anchor="ctr" forceAA="0">
            <a:noAutofit/>
          </a:bodyPr>
          <a:lstStyle>
            <a:lvl1pPr marL="0" indent="0" algn="ctr">
              <a:defRPr kumimoji="0" lang="fr-FR" sz="19200" b="0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defRPr>
            </a:lvl1pPr>
            <a:lvl2pPr>
              <a:defRPr lang="fr-FR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3990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8651" y="1625600"/>
            <a:ext cx="5365749" cy="4732867"/>
          </a:xfrm>
          <a:solidFill>
            <a:schemeClr val="accent1"/>
          </a:solidFill>
          <a:ln w="38100">
            <a:noFill/>
          </a:ln>
        </p:spPr>
        <p:txBody>
          <a:bodyPr lIns="154758" tIns="111570" rIns="154758" bIns="154758">
            <a:normAutofit/>
          </a:bodyPr>
          <a:lstStyle>
            <a:lvl1pPr marL="0" indent="0">
              <a:buNone/>
              <a:defRPr sz="2933" i="1" baseline="0">
                <a:solidFill>
                  <a:schemeClr val="bg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Texte</a:t>
            </a:r>
            <a:r>
              <a:rPr lang="en-US" noProof="0" dirty="0"/>
              <a:t> de la citation]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836085" y="5903400"/>
            <a:ext cx="4953000" cy="396373"/>
          </a:xfrm>
        </p:spPr>
        <p:txBody>
          <a:bodyPr/>
          <a:lstStyle>
            <a:lvl1pPr marL="0" indent="0">
              <a:buNone/>
              <a:tabLst>
                <a:tab pos="124849" algn="l"/>
              </a:tabLst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[Nom]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203952" y="1627205"/>
            <a:ext cx="2061633" cy="2128692"/>
          </a:xfrm>
          <a:prstGeom prst="rect">
            <a:avLst/>
          </a:prstGeom>
          <a:solidFill>
            <a:schemeClr val="accent2"/>
          </a:solidFill>
        </p:spPr>
        <p:txBody>
          <a:bodyPr wrap="square" lIns="121888" tIns="60944" rIns="121888" bIns="60944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fr-FR" sz="2533"/>
              <a:t> </a:t>
            </a:r>
            <a:r>
              <a:rPr lang="fr-FR" sz="15333" noProof="0" dirty="0">
                <a:solidFill>
                  <a:schemeClr val="bg1"/>
                </a:solidFill>
              </a:rPr>
              <a:t>“”</a:t>
            </a:r>
            <a:endParaRPr lang="fr-FR" sz="2533" noProof="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873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v="urn:schemas-microsoft-com:mac:vml">
      <p:transition spd="med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8651" y="1625600"/>
            <a:ext cx="5365749" cy="4732867"/>
          </a:xfrm>
          <a:solidFill>
            <a:schemeClr val="accent1"/>
          </a:solidFill>
          <a:ln w="38100">
            <a:noFill/>
          </a:ln>
        </p:spPr>
        <p:txBody>
          <a:bodyPr lIns="154758" tIns="111570" rIns="154758" bIns="154758">
            <a:normAutofit/>
          </a:bodyPr>
          <a:lstStyle>
            <a:lvl1pPr marL="0" indent="0">
              <a:buNone/>
              <a:defRPr sz="2933" i="1" baseline="0">
                <a:solidFill>
                  <a:srgbClr val="8282DC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defRPr sz="2667"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 dirty="0"/>
              <a:t>[</a:t>
            </a:r>
            <a:r>
              <a:rPr lang="en-US" noProof="0" dirty="0" err="1"/>
              <a:t>Texte</a:t>
            </a:r>
            <a:r>
              <a:rPr lang="en-US" noProof="0" dirty="0"/>
              <a:t> de la citation]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836085" y="5903400"/>
            <a:ext cx="4953000" cy="396373"/>
          </a:xfrm>
        </p:spPr>
        <p:txBody>
          <a:bodyPr/>
          <a:lstStyle>
            <a:lvl1pPr marL="0" indent="0">
              <a:buNone/>
              <a:tabLst>
                <a:tab pos="124849" algn="l"/>
              </a:tabLst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[Nom]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203952" y="1627205"/>
            <a:ext cx="2061633" cy="2128692"/>
          </a:xfrm>
          <a:prstGeom prst="rect">
            <a:avLst/>
          </a:prstGeom>
          <a:solidFill>
            <a:schemeClr val="accent2"/>
          </a:solidFill>
        </p:spPr>
        <p:txBody>
          <a:bodyPr wrap="square" lIns="121888" tIns="60944" rIns="121888" bIns="60944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fr-FR" sz="2533"/>
              <a:t> </a:t>
            </a:r>
            <a:r>
              <a:rPr lang="fr-FR" sz="15333" noProof="0" dirty="0">
                <a:solidFill>
                  <a:schemeClr val="bg1"/>
                </a:solidFill>
              </a:rPr>
              <a:t>“”</a:t>
            </a:r>
            <a:endParaRPr lang="fr-FR" sz="2533" noProof="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4811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v="urn:schemas-microsoft-com:mac:vml">
      <p:transition spd="med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28651" y="1625600"/>
            <a:ext cx="3096684" cy="47328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8" tIns="60944" rIns="121888" bIns="60944" rtlCol="0" anchor="ctr"/>
          <a:lstStyle/>
          <a:p>
            <a:pPr algn="ctr"/>
            <a:endParaRPr lang="en-AU" sz="2533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841171" y="2527300"/>
            <a:ext cx="2683933" cy="2925235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1"/>
          </p:nvPr>
        </p:nvSpPr>
        <p:spPr>
          <a:xfrm>
            <a:off x="3937861" y="1625602"/>
            <a:ext cx="7629996" cy="4732867"/>
          </a:xfrm>
          <a:solidFill>
            <a:schemeClr val="accent1"/>
          </a:solidFill>
        </p:spPr>
        <p:txBody>
          <a:bodyPr lIns="154758" tIns="136764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952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5168899" y="1625602"/>
            <a:ext cx="6398952" cy="4732867"/>
          </a:xfrm>
          <a:solidFill>
            <a:schemeClr val="accent1"/>
          </a:solidFill>
        </p:spPr>
        <p:txBody>
          <a:bodyPr lIns="154758" tIns="136764" rIns="154758" bIns="15475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628657" y="1625600"/>
            <a:ext cx="4334932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US" noProof="0" dirty="0"/>
              <a:t>[</a:t>
            </a:r>
            <a:r>
              <a:rPr lang="en-US" noProof="0" dirty="0" err="1"/>
              <a:t>Cliquez</a:t>
            </a:r>
            <a:r>
              <a:rPr lang="en-US" noProof="0" dirty="0"/>
              <a:t> sur </a:t>
            </a:r>
            <a:r>
              <a:rPr lang="en-US" noProof="0" dirty="0" err="1"/>
              <a:t>l’icône</a:t>
            </a:r>
            <a:r>
              <a:rPr lang="en-US" noProof="0" dirty="0"/>
              <a:t> pour </a:t>
            </a:r>
            <a:r>
              <a:rPr lang="en-US" noProof="0" dirty="0" err="1"/>
              <a:t>ajouter</a:t>
            </a:r>
            <a:r>
              <a:rPr lang="en-US" noProof="0" dirty="0"/>
              <a:t> </a:t>
            </a:r>
            <a:r>
              <a:rPr lang="en-US" noProof="0" dirty="0" err="1"/>
              <a:t>une</a:t>
            </a:r>
            <a:r>
              <a:rPr lang="en-US" noProof="0" dirty="0"/>
              <a:t> image]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9699044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[Sous-</a:t>
            </a:r>
            <a:r>
              <a:rPr lang="en-US" noProof="0" dirty="0" err="1"/>
              <a:t>titre</a:t>
            </a:r>
            <a:r>
              <a:rPr lang="en-US" noProof="0" dirty="0"/>
              <a:t>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1" y="403200"/>
            <a:ext cx="9700684" cy="542400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10329333" y="495299"/>
            <a:ext cx="1238251" cy="739861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[Logo]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327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AU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8"/>
          </p:nvPr>
        </p:nvSpPr>
        <p:spPr>
          <a:xfrm>
            <a:off x="633600" y="6453336"/>
            <a:ext cx="4790400" cy="152381"/>
          </a:xfrm>
        </p:spPr>
        <p:txBody>
          <a:bodyPr/>
          <a:lstStyle/>
          <a:p>
            <a:r>
              <a:rPr lang="fr-FR" noProof="0"/>
              <a:t>Sodexos selskapspresentasjon 2020</a:t>
            </a:r>
            <a:endParaRPr lang="en-US" noProof="0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9"/>
          </p:nvPr>
        </p:nvSpPr>
        <p:spPr>
          <a:xfrm>
            <a:off x="113373" y="6453336"/>
            <a:ext cx="314195" cy="153600"/>
          </a:xfrm>
        </p:spPr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88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42001"/>
            <a:ext cx="12192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17" tIns="54408" rIns="108817" bIns="54408" rtlCol="0" anchor="ctr"/>
          <a:lstStyle/>
          <a:p>
            <a:pPr algn="ctr"/>
            <a:endParaRPr lang="en-AU" sz="2533"/>
          </a:p>
        </p:txBody>
      </p:sp>
      <p:sp>
        <p:nvSpPr>
          <p:cNvPr id="3" name="Rectangle 2"/>
          <p:cNvSpPr/>
          <p:nvPr userDrawn="1"/>
        </p:nvSpPr>
        <p:spPr>
          <a:xfrm>
            <a:off x="0" y="5805264"/>
            <a:ext cx="12192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17" tIns="54408" rIns="108817" bIns="54408" rtlCol="0" anchor="ctr"/>
          <a:lstStyle/>
          <a:p>
            <a:pPr algn="ctr"/>
            <a:endParaRPr lang="en-AU" sz="2533"/>
          </a:p>
        </p:txBody>
      </p:sp>
    </p:spTree>
    <p:extLst>
      <p:ext uri="{BB962C8B-B14F-4D97-AF65-F5344CB8AC3E}">
        <p14:creationId xmlns:p14="http://schemas.microsoft.com/office/powerpoint/2010/main" val="121873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 / Colou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AU" dirty="0"/>
              <a:t>[</a:t>
            </a:r>
            <a:r>
              <a:rPr lang="en-AU" dirty="0" err="1"/>
              <a:t>Cliquez</a:t>
            </a:r>
            <a:r>
              <a:rPr lang="en-AU" dirty="0"/>
              <a:t> sur </a:t>
            </a:r>
            <a:r>
              <a:rPr lang="en-AU" dirty="0" err="1"/>
              <a:t>l’icône</a:t>
            </a:r>
            <a:r>
              <a:rPr lang="en-AU" dirty="0"/>
              <a:t> pour </a:t>
            </a:r>
            <a:r>
              <a:rPr lang="en-AU" dirty="0" err="1"/>
              <a:t>choisir</a:t>
            </a:r>
            <a:r>
              <a:rPr lang="en-AU" dirty="0"/>
              <a:t> </a:t>
            </a:r>
            <a:r>
              <a:rPr lang="en-AU" dirty="0" err="1"/>
              <a:t>une</a:t>
            </a:r>
            <a:r>
              <a:rPr lang="en-AU" dirty="0"/>
              <a:t> image </a:t>
            </a:r>
            <a:br>
              <a:rPr lang="en-AU" dirty="0"/>
            </a:br>
            <a:r>
              <a:rPr lang="en-AU" dirty="0" err="1"/>
              <a:t>ou</a:t>
            </a:r>
            <a:r>
              <a:rPr lang="en-AU" dirty="0"/>
              <a:t> </a:t>
            </a:r>
            <a:r>
              <a:rPr lang="en-AU" dirty="0" err="1"/>
              <a:t>sélectionnez</a:t>
            </a:r>
            <a:r>
              <a:rPr lang="en-AU" dirty="0"/>
              <a:t> </a:t>
            </a:r>
            <a:r>
              <a:rPr lang="en-AU" dirty="0" err="1"/>
              <a:t>cet</a:t>
            </a:r>
            <a:r>
              <a:rPr lang="en-AU" dirty="0"/>
              <a:t> </a:t>
            </a:r>
            <a:r>
              <a:rPr lang="en-AU" dirty="0" err="1"/>
              <a:t>espace</a:t>
            </a:r>
            <a:r>
              <a:rPr lang="en-AU" dirty="0"/>
              <a:t> </a:t>
            </a:r>
            <a:r>
              <a:rPr lang="en-AU" dirty="0" err="1"/>
              <a:t>réservé</a:t>
            </a:r>
            <a:r>
              <a:rPr lang="en-AU" dirty="0"/>
              <a:t> pour </a:t>
            </a:r>
            <a:r>
              <a:rPr lang="en-AU" dirty="0" err="1"/>
              <a:t>remplir</a:t>
            </a:r>
            <a:r>
              <a:rPr lang="en-AU" dirty="0"/>
              <a:t> la </a:t>
            </a:r>
            <a:r>
              <a:rPr lang="en-AU" dirty="0" err="1"/>
              <a:t>diapositive</a:t>
            </a:r>
            <a:r>
              <a:rPr lang="en-AU" dirty="0"/>
              <a:t> de </a:t>
            </a:r>
            <a:r>
              <a:rPr lang="en-AU" dirty="0" err="1"/>
              <a:t>couleur</a:t>
            </a:r>
            <a:r>
              <a:rPr lang="en-AU" dirty="0"/>
              <a:t>]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221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Tit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50833" y="1625600"/>
            <a:ext cx="7018867" cy="4732867"/>
          </a:xfrm>
          <a:solidFill>
            <a:schemeClr val="accent1"/>
          </a:solidFill>
        </p:spPr>
        <p:txBody>
          <a:bodyPr lIns="0" tIns="0" rIns="0" bIns="143962" anchor="b">
            <a:noAutofit/>
          </a:bodyPr>
          <a:lstStyle>
            <a:lvl1pPr marL="0" indent="0" algn="r">
              <a:lnSpc>
                <a:spcPct val="10000"/>
              </a:lnSpc>
              <a:spcBef>
                <a:spcPts val="0"/>
              </a:spcBef>
              <a:spcAft>
                <a:spcPts val="0"/>
              </a:spcAft>
              <a:buNone/>
              <a:defRPr sz="37066" b="1" kern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0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1" y="1625600"/>
            <a:ext cx="3714749" cy="4732867"/>
          </a:xfrm>
          <a:solidFill>
            <a:srgbClr val="FF0000"/>
          </a:solidFill>
        </p:spPr>
        <p:txBody>
          <a:bodyPr lIns="154758" tIns="154758" rIns="154758" bIns="154758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67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7" y="355200"/>
            <a:ext cx="10941049" cy="590400"/>
          </a:xfrm>
        </p:spPr>
        <p:txBody>
          <a:bodyPr>
            <a:noAutofit/>
          </a:bodyPr>
          <a:lstStyle>
            <a:lvl1pPr marL="0" indent="0">
              <a:buClr>
                <a:schemeClr val="accent2"/>
              </a:buClr>
              <a:buFont typeface="+mj-lt"/>
              <a:buNone/>
              <a:defRPr sz="4800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498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>
                <a:solidFill>
                  <a:srgbClr val="2A295C"/>
                </a:solidFill>
              </a:rPr>
              <a:t>Sodexos selskapspresentasjon 2020</a:t>
            </a:r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" y="500675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008" y="936000"/>
            <a:ext cx="1963601" cy="841811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8" y="2076460"/>
            <a:ext cx="5776383" cy="2029881"/>
          </a:xfrm>
          <a:solidFill>
            <a:srgbClr val="FF0000"/>
          </a:solidFill>
        </p:spPr>
        <p:txBody>
          <a:bodyPr lIns="133155" tIns="71977" rIns="133155" bIns="71977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[Title]</a:t>
            </a:r>
          </a:p>
          <a:p>
            <a:pPr lvl="1"/>
            <a:r>
              <a:rPr lang="en-US" dirty="0"/>
              <a:t>[Subtitle]</a:t>
            </a:r>
          </a:p>
          <a:p>
            <a:pPr lvl="2"/>
            <a:r>
              <a:rPr lang="en-US" dirty="0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64577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-brand Option 1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33600" y="6943530"/>
            <a:ext cx="4790400" cy="152381"/>
          </a:xfrm>
        </p:spPr>
        <p:txBody>
          <a:bodyPr/>
          <a:lstStyle/>
          <a:p>
            <a:r>
              <a:rPr lang="en-AU">
                <a:solidFill>
                  <a:srgbClr val="2A295C"/>
                </a:solidFill>
              </a:rPr>
              <a:t>Sodexos selskapspresentasjon 2020</a:t>
            </a:r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13373" y="6943529"/>
            <a:ext cx="314195" cy="153600"/>
          </a:xfrm>
        </p:spPr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" y="500675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8" y="2076460"/>
            <a:ext cx="5776383" cy="2029881"/>
          </a:xfrm>
          <a:solidFill>
            <a:srgbClr val="FF0000"/>
          </a:solidFill>
        </p:spPr>
        <p:txBody>
          <a:bodyPr lIns="133155" tIns="71977" rIns="133155" bIns="71977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[Title]</a:t>
            </a:r>
          </a:p>
          <a:p>
            <a:pPr lvl="1"/>
            <a:r>
              <a:rPr lang="en-US" dirty="0"/>
              <a:t>[Subtitle]</a:t>
            </a:r>
          </a:p>
          <a:p>
            <a:pPr lvl="2"/>
            <a:r>
              <a:rPr lang="en-US" dirty="0"/>
              <a:t>[Date]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608" y="1193807"/>
            <a:ext cx="2157617" cy="50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0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pter_header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ltGray">
          <a:xfrm>
            <a:off x="4559306" y="352425"/>
            <a:ext cx="7035799" cy="5803731"/>
          </a:xfrm>
          <a:solidFill>
            <a:schemeClr val="bg2"/>
          </a:solidFill>
        </p:spPr>
        <p:txBody>
          <a:bodyPr lIns="71998" anchor="ctr"/>
          <a:lstStyle>
            <a:lvl1pPr marL="0" indent="0" algn="l" rtl="0" eaLnBrk="1" fontAlgn="base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chemeClr val="tx2"/>
              </a:buClr>
              <a:buSzPct val="100000"/>
              <a:buFont typeface="+mj-lt"/>
              <a:buNone/>
              <a:tabLst>
                <a:tab pos="1082648" algn="l"/>
                <a:tab pos="1616034" algn="l"/>
                <a:tab pos="2149421" algn="l"/>
                <a:tab pos="8076998" algn="r"/>
              </a:tabLst>
              <a:defRPr lang="fr-FR" sz="4000" b="1" dirty="0" smtClean="0">
                <a:solidFill>
                  <a:srgbClr val="2A295C"/>
                </a:solidFill>
                <a:latin typeface="+mn-lt"/>
                <a:ea typeface="+mn-ea"/>
                <a:cs typeface="+mn-cs"/>
              </a:defRPr>
            </a:lvl1pPr>
            <a:lvl2pPr marL="1176309" indent="-457189">
              <a:buClr>
                <a:schemeClr val="tx2"/>
              </a:buClr>
              <a:buSzPct val="100000"/>
              <a:buFont typeface="+mj-lt"/>
              <a:buAutoNum type="alphaLcPeriod"/>
              <a:defRPr b="0"/>
            </a:lvl2pPr>
            <a:lvl3pPr marL="1787481" indent="-342891">
              <a:buClr>
                <a:schemeClr val="tx1"/>
              </a:buClr>
              <a:buFont typeface="+mj-lt"/>
              <a:buAutoNum type="arabicPeriod"/>
              <a:defRPr/>
            </a:lvl3pPr>
            <a:lvl4pPr marL="2493900" indent="-342891">
              <a:buClr>
                <a:schemeClr val="tx1"/>
              </a:buClr>
              <a:buFont typeface="+mj-lt"/>
              <a:buAutoNum type="arabicPeriod"/>
              <a:defRPr/>
            </a:lvl4pPr>
            <a:lvl5pPr marL="2763770" indent="-342891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4"/>
          </p:nvPr>
        </p:nvSpPr>
        <p:spPr bwMode="ltGray">
          <a:xfrm>
            <a:off x="590552" y="352425"/>
            <a:ext cx="3873269" cy="5803731"/>
          </a:xfrm>
          <a:solidFill>
            <a:schemeClr val="tx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tIns="45719" bIns="45719" spcCol="0" rtlCol="0" fromWordArt="0" anchor="ctr" forceAA="0">
            <a:noAutofit/>
          </a:bodyPr>
          <a:lstStyle>
            <a:lvl1pPr marL="0" indent="0" algn="ctr">
              <a:defRPr kumimoji="0" lang="fr-FR" sz="19200" b="0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defRPr>
            </a:lvl1pPr>
            <a:lvl2pPr>
              <a:defRPr lang="fr-FR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9065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-brand Option 2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33600" y="6945600"/>
            <a:ext cx="4790400" cy="152381"/>
          </a:xfrm>
        </p:spPr>
        <p:txBody>
          <a:bodyPr/>
          <a:lstStyle/>
          <a:p>
            <a:r>
              <a:rPr lang="en-AU">
                <a:solidFill>
                  <a:srgbClr val="2A295C"/>
                </a:solidFill>
              </a:rPr>
              <a:t>Sodexos selskapspresentasjon 2020</a:t>
            </a:r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13373" y="6945600"/>
            <a:ext cx="314195" cy="153600"/>
          </a:xfrm>
        </p:spPr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" y="500675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008" y="936000"/>
            <a:ext cx="1963601" cy="841811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8" y="3653374"/>
            <a:ext cx="5776383" cy="2029881"/>
          </a:xfrm>
          <a:solidFill>
            <a:srgbClr val="FF0000"/>
          </a:solidFill>
        </p:spPr>
        <p:txBody>
          <a:bodyPr lIns="133155" tIns="71977" rIns="133155" bIns="71977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[Title]</a:t>
            </a:r>
          </a:p>
          <a:p>
            <a:pPr lvl="1"/>
            <a:r>
              <a:rPr lang="en-US" dirty="0"/>
              <a:t>[Subtitle]</a:t>
            </a:r>
          </a:p>
          <a:p>
            <a:pPr lvl="2"/>
            <a:r>
              <a:rPr lang="en-US" dirty="0"/>
              <a:t>[Date]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9234991" y="2087509"/>
            <a:ext cx="2745348" cy="512857"/>
          </a:xfrm>
          <a:prstGeom prst="rect">
            <a:avLst/>
          </a:prstGeom>
          <a:solidFill>
            <a:schemeClr val="bg1"/>
          </a:solidFill>
        </p:spPr>
        <p:txBody>
          <a:bodyPr wrap="square" lIns="121880" tIns="60940" rIns="121880" bIns="60940" rtlCol="0">
            <a:spAutoFit/>
          </a:bodyPr>
          <a:lstStyle/>
          <a:p>
            <a:pPr defTabSz="1088110"/>
            <a:endParaRPr lang="en-AU" sz="2533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9936427" y="2177400"/>
            <a:ext cx="1860549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defTabSz="1088110"/>
            <a:r>
              <a:rPr lang="en-US" sz="1067" b="1" dirty="0">
                <a:solidFill>
                  <a:srgbClr val="7F7F7F"/>
                </a:solidFill>
              </a:rPr>
              <a:t>In partnership with:</a:t>
            </a:r>
            <a:endParaRPr lang="en-AU" sz="1067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33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bg>
      <p:bgPr>
        <a:solidFill>
          <a:srgbClr val="D3D0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33600" y="6945600"/>
            <a:ext cx="4790400" cy="152381"/>
          </a:xfrm>
        </p:spPr>
        <p:txBody>
          <a:bodyPr/>
          <a:lstStyle/>
          <a:p>
            <a:r>
              <a:rPr lang="en-AU">
                <a:solidFill>
                  <a:srgbClr val="2A295C"/>
                </a:solidFill>
              </a:rPr>
              <a:t>Sodexos selskapspresentasjon 2020</a:t>
            </a:r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13373" y="6945600"/>
            <a:ext cx="314195" cy="153600"/>
          </a:xfrm>
        </p:spPr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pic>
        <p:nvPicPr>
          <p:cNvPr id="10" name="Image 3" descr="C:\Users\catherine.huon.ext\Documents\4_1_1_presentations_Powerpoint\Format 16_9.png"/>
          <p:cNvPicPr>
            <a:picLocks noChangeAspect="1"/>
          </p:cNvPicPr>
          <p:nvPr userDrawn="1"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" y="500675"/>
            <a:ext cx="1219335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008" y="936000"/>
            <a:ext cx="1963601" cy="841811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6203958" y="2076459"/>
            <a:ext cx="5776383" cy="1352548"/>
          </a:xfrm>
          <a:solidFill>
            <a:srgbClr val="FF0000"/>
          </a:solidFill>
        </p:spPr>
        <p:txBody>
          <a:bodyPr lIns="133155" tIns="71977" rIns="133155" bIns="71977">
            <a:noAutofit/>
          </a:bodyPr>
          <a:lstStyle>
            <a:lvl1pPr marL="0" indent="0" algn="r">
              <a:spcBef>
                <a:spcPts val="0"/>
              </a:spcBef>
              <a:spcAft>
                <a:spcPts val="2933"/>
              </a:spcAft>
              <a:buNone/>
              <a:defRPr sz="4000" b="1" baseline="0">
                <a:solidFill>
                  <a:schemeClr val="bg1"/>
                </a:solidFill>
              </a:defRPr>
            </a:lvl1pPr>
            <a:lvl2pPr marL="0" indent="0" algn="r">
              <a:spcBef>
                <a:spcPts val="0"/>
              </a:spcBef>
              <a:buNone/>
              <a:defRPr sz="2400" b="0">
                <a:solidFill>
                  <a:schemeClr val="bg1"/>
                </a:solidFill>
              </a:defRPr>
            </a:lvl2pPr>
            <a:lvl3pPr marL="0" indent="0" algn="r">
              <a:spcBef>
                <a:spcPts val="1067"/>
              </a:spcBef>
              <a:buNone/>
              <a:tabLst/>
              <a:defRPr sz="1867" b="0">
                <a:solidFill>
                  <a:schemeClr val="bg1"/>
                </a:solidFill>
              </a:defRPr>
            </a:lvl3pPr>
            <a:lvl4pPr marL="1344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4pPr>
            <a:lvl5pPr marL="0" indent="0" algn="r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[Thank you]</a:t>
            </a:r>
          </a:p>
        </p:txBody>
      </p:sp>
    </p:spTree>
    <p:extLst>
      <p:ext uri="{BB962C8B-B14F-4D97-AF65-F5344CB8AC3E}">
        <p14:creationId xmlns:p14="http://schemas.microsoft.com/office/powerpoint/2010/main" val="404284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9" y="1625600"/>
            <a:ext cx="3714748" cy="4732867"/>
          </a:xfrm>
          <a:solidFill>
            <a:srgbClr val="FF0000"/>
          </a:solidFill>
        </p:spPr>
        <p:txBody>
          <a:bodyPr lIns="154747" tIns="154747" rIns="154747" bIns="154747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3" y="356659"/>
            <a:ext cx="10939200" cy="589492"/>
          </a:xfrm>
        </p:spPr>
        <p:txBody>
          <a:bodyPr>
            <a:noAutofit/>
          </a:bodyPr>
          <a:lstStyle>
            <a:lvl1pPr marL="719409" indent="-719409">
              <a:buClr>
                <a:schemeClr val="accent2"/>
              </a:buClr>
              <a:buFont typeface="+mj-lt"/>
              <a:buAutoNum type="arabicPeriod"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4550833" y="1625600"/>
            <a:ext cx="7017019" cy="4732867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33" baseline="0"/>
            </a:lvl1pPr>
          </a:lstStyle>
          <a:p>
            <a:r>
              <a:rPr lang="en-AU" dirty="0"/>
              <a:t>[Click icon to add picture]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060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,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50833" y="1625600"/>
            <a:ext cx="7018867" cy="4732867"/>
          </a:xfrm>
          <a:solidFill>
            <a:schemeClr val="accent1"/>
          </a:solidFill>
        </p:spPr>
        <p:txBody>
          <a:bodyPr lIns="0" tIns="0" rIns="0" bIns="143953" anchor="b">
            <a:noAutofit/>
          </a:bodyPr>
          <a:lstStyle>
            <a:lvl1pPr marL="0" indent="0" algn="r">
              <a:lnSpc>
                <a:spcPct val="10000"/>
              </a:lnSpc>
              <a:spcBef>
                <a:spcPts val="0"/>
              </a:spcBef>
              <a:spcAft>
                <a:spcPts val="0"/>
              </a:spcAft>
              <a:buNone/>
              <a:defRPr sz="37066" b="1" kern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0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1" y="1625600"/>
            <a:ext cx="3714749" cy="4732867"/>
          </a:xfrm>
          <a:solidFill>
            <a:srgbClr val="FF0000"/>
          </a:solidFill>
        </p:spPr>
        <p:txBody>
          <a:bodyPr lIns="154747" tIns="154747" rIns="154747" bIns="154747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8" y="355200"/>
            <a:ext cx="10941049" cy="590400"/>
          </a:xfrm>
        </p:spPr>
        <p:txBody>
          <a:bodyPr>
            <a:noAutofit/>
          </a:bodyPr>
          <a:lstStyle>
            <a:lvl1pPr marL="0" indent="0">
              <a:buClr>
                <a:schemeClr val="accent2"/>
              </a:buClr>
              <a:buFont typeface="+mj-lt"/>
              <a:buNone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30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,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50833" y="1625600"/>
            <a:ext cx="7018867" cy="4732867"/>
          </a:xfrm>
          <a:solidFill>
            <a:schemeClr val="accent1"/>
          </a:solidFill>
        </p:spPr>
        <p:txBody>
          <a:bodyPr lIns="0" tIns="0" rIns="0" bIns="143953" anchor="b">
            <a:noAutofit/>
          </a:bodyPr>
          <a:lstStyle>
            <a:lvl1pPr marL="0" indent="0" algn="r">
              <a:lnSpc>
                <a:spcPct val="10000"/>
              </a:lnSpc>
              <a:spcBef>
                <a:spcPts val="0"/>
              </a:spcBef>
              <a:spcAft>
                <a:spcPts val="0"/>
              </a:spcAft>
              <a:buNone/>
              <a:defRPr sz="37066" b="1" kern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0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1" y="1625600"/>
            <a:ext cx="3714749" cy="4732867"/>
          </a:xfrm>
          <a:solidFill>
            <a:srgbClr val="8282DC"/>
          </a:solidFill>
        </p:spPr>
        <p:txBody>
          <a:bodyPr lIns="154747" tIns="154747" rIns="154747" bIns="154747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8" y="355200"/>
            <a:ext cx="10941049" cy="590400"/>
          </a:xfrm>
        </p:spPr>
        <p:txBody>
          <a:bodyPr>
            <a:noAutofit/>
          </a:bodyPr>
          <a:lstStyle>
            <a:lvl1pPr marL="0" indent="0">
              <a:buClr>
                <a:schemeClr val="accent2"/>
              </a:buClr>
              <a:buFont typeface="+mj-lt"/>
              <a:buNone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986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/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8" y="1625600"/>
            <a:ext cx="5778500" cy="4732867"/>
          </a:xfrm>
          <a:solidFill>
            <a:srgbClr val="FF0000"/>
          </a:solidFill>
        </p:spPr>
        <p:txBody>
          <a:bodyPr lIns="309496" tIns="309496" rIns="309496" bIns="309496" anchor="t">
            <a:noAutofit/>
          </a:bodyPr>
          <a:lstStyle>
            <a:lvl1pPr marL="457035" indent="-457035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rabicPeriod"/>
              <a:defRPr sz="2400"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[Chapters]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8" y="355200"/>
            <a:ext cx="10941049" cy="590400"/>
          </a:xfrm>
        </p:spPr>
        <p:txBody>
          <a:bodyPr>
            <a:noAutofit/>
          </a:bodyPr>
          <a:lstStyle>
            <a:lvl1pPr marL="0" indent="0">
              <a:buClr>
                <a:schemeClr val="accent2"/>
              </a:buClr>
              <a:buFont typeface="+mj-lt"/>
              <a:buNone/>
              <a:defRPr sz="4267"/>
            </a:lvl1pPr>
          </a:lstStyle>
          <a:p>
            <a:r>
              <a:rPr lang="fr-FR" noProof="0"/>
              <a:t>Modifiez le style du titre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469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 userDrawn="1"/>
        </p:nvSpPr>
        <p:spPr>
          <a:xfrm>
            <a:off x="628658" y="355201"/>
            <a:ext cx="10941049" cy="718190"/>
          </a:xfrm>
          <a:prstGeom prst="rect">
            <a:avLst/>
          </a:prstGeom>
          <a:noFill/>
        </p:spPr>
        <p:txBody>
          <a:bodyPr wrap="square" lIns="0" tIns="0" rIns="0" bIns="60940" rtlCol="0">
            <a:spAutoFit/>
          </a:bodyPr>
          <a:lstStyle/>
          <a:p>
            <a:pPr defTabSz="1088110"/>
            <a:r>
              <a:rPr lang="en-US" sz="4267" b="1" dirty="0">
                <a:solidFill>
                  <a:srgbClr val="2A295C"/>
                </a:solidFill>
              </a:rPr>
              <a:t>Appendices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8" y="1625600"/>
            <a:ext cx="5778500" cy="4732867"/>
          </a:xfrm>
          <a:solidFill>
            <a:srgbClr val="FF0000"/>
          </a:solidFill>
        </p:spPr>
        <p:txBody>
          <a:bodyPr lIns="309496" tIns="309496" rIns="309496" bIns="309496" anchor="t">
            <a:noAutofit/>
          </a:bodyPr>
          <a:lstStyle>
            <a:lvl1pPr marL="457035" indent="-457035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rabicPeriod"/>
              <a:defRPr sz="2400"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[Chapters]</a:t>
            </a:r>
          </a:p>
        </p:txBody>
      </p:sp>
    </p:spTree>
    <p:extLst>
      <p:ext uri="{BB962C8B-B14F-4D97-AF65-F5344CB8AC3E}">
        <p14:creationId xmlns:p14="http://schemas.microsoft.com/office/powerpoint/2010/main" val="191650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ward-looking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35000" y="1625600"/>
            <a:ext cx="8661400" cy="4732867"/>
          </a:xfrm>
          <a:solidFill>
            <a:schemeClr val="bg2"/>
          </a:solidFill>
        </p:spPr>
        <p:txBody>
          <a:bodyPr lIns="309496" tIns="309496" rIns="309496" bIns="309496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bg1"/>
              </a:buClr>
              <a:buFont typeface="+mj-lt"/>
              <a:buNone/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[Enter text]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9" name="TextBox 11"/>
          <p:cNvSpPr txBox="1"/>
          <p:nvPr userDrawn="1"/>
        </p:nvSpPr>
        <p:spPr>
          <a:xfrm>
            <a:off x="628653" y="397608"/>
            <a:ext cx="9019744" cy="553978"/>
          </a:xfrm>
          <a:prstGeom prst="rect">
            <a:avLst/>
          </a:prstGeom>
          <a:noFill/>
        </p:spPr>
        <p:txBody>
          <a:bodyPr wrap="square" lIns="0" tIns="0" rIns="0" bIns="60940" rtlCol="0">
            <a:spAutoFit/>
          </a:bodyPr>
          <a:lstStyle/>
          <a:p>
            <a:pPr defTabSz="1088110"/>
            <a:r>
              <a:rPr lang="en-US" sz="3200" b="1" dirty="0">
                <a:solidFill>
                  <a:srgbClr val="2A295C"/>
                </a:solidFill>
              </a:rPr>
              <a:t>Forward-looking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7308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801" y="404665"/>
            <a:ext cx="10939200" cy="540936"/>
          </a:xfrm>
        </p:spPr>
        <p:txBody>
          <a:bodyPr/>
          <a:lstStyle/>
          <a:p>
            <a:pPr lvl="0"/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801" y="1583267"/>
            <a:ext cx="10939200" cy="4775199"/>
          </a:xfr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dirty="0"/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75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801" y="1584000"/>
            <a:ext cx="10939200" cy="4774467"/>
          </a:xfrm>
        </p:spPr>
        <p:txBody>
          <a:bodyPr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28801" y="945600"/>
            <a:ext cx="10939200" cy="28956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[Subtitle]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799" y="404665"/>
            <a:ext cx="10939200" cy="540936"/>
          </a:xfrm>
        </p:spPr>
        <p:txBody>
          <a:bodyPr/>
          <a:lstStyle/>
          <a:p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>
                <a:solidFill>
                  <a:srgbClr val="2A295C"/>
                </a:solidFill>
              </a:rPr>
              <a:t>Sodexos selskapspresentasjon 2020</a:t>
            </a:r>
            <a:endParaRPr lang="en-US" dirty="0">
              <a:solidFill>
                <a:srgbClr val="2A295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61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26" Type="http://schemas.openxmlformats.org/officeDocument/2006/relationships/slideLayout" Target="../slideLayouts/slideLayout64.xml"/><Relationship Id="rId39" Type="http://schemas.openxmlformats.org/officeDocument/2006/relationships/slideLayout" Target="../slideLayouts/slideLayout77.xml"/><Relationship Id="rId3" Type="http://schemas.openxmlformats.org/officeDocument/2006/relationships/slideLayout" Target="../slideLayouts/slideLayout41.xml"/><Relationship Id="rId21" Type="http://schemas.openxmlformats.org/officeDocument/2006/relationships/slideLayout" Target="../slideLayouts/slideLayout59.xml"/><Relationship Id="rId34" Type="http://schemas.openxmlformats.org/officeDocument/2006/relationships/slideLayout" Target="../slideLayouts/slideLayout72.xml"/><Relationship Id="rId42" Type="http://schemas.openxmlformats.org/officeDocument/2006/relationships/slideLayout" Target="../slideLayouts/slideLayout80.xml"/><Relationship Id="rId47" Type="http://schemas.openxmlformats.org/officeDocument/2006/relationships/slideLayout" Target="../slideLayouts/slideLayout85.xml"/><Relationship Id="rId50" Type="http://schemas.openxmlformats.org/officeDocument/2006/relationships/theme" Target="../theme/theme3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5" Type="http://schemas.openxmlformats.org/officeDocument/2006/relationships/slideLayout" Target="../slideLayouts/slideLayout63.xml"/><Relationship Id="rId33" Type="http://schemas.openxmlformats.org/officeDocument/2006/relationships/slideLayout" Target="../slideLayouts/slideLayout71.xml"/><Relationship Id="rId38" Type="http://schemas.openxmlformats.org/officeDocument/2006/relationships/slideLayout" Target="../slideLayouts/slideLayout76.xml"/><Relationship Id="rId46" Type="http://schemas.openxmlformats.org/officeDocument/2006/relationships/slideLayout" Target="../slideLayouts/slideLayout84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slideLayout" Target="../slideLayouts/slideLayout58.xml"/><Relationship Id="rId29" Type="http://schemas.openxmlformats.org/officeDocument/2006/relationships/slideLayout" Target="../slideLayouts/slideLayout67.xml"/><Relationship Id="rId41" Type="http://schemas.openxmlformats.org/officeDocument/2006/relationships/slideLayout" Target="../slideLayouts/slideLayout79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24" Type="http://schemas.openxmlformats.org/officeDocument/2006/relationships/slideLayout" Target="../slideLayouts/slideLayout62.xml"/><Relationship Id="rId32" Type="http://schemas.openxmlformats.org/officeDocument/2006/relationships/slideLayout" Target="../slideLayouts/slideLayout70.xml"/><Relationship Id="rId37" Type="http://schemas.openxmlformats.org/officeDocument/2006/relationships/slideLayout" Target="../slideLayouts/slideLayout75.xml"/><Relationship Id="rId40" Type="http://schemas.openxmlformats.org/officeDocument/2006/relationships/slideLayout" Target="../slideLayouts/slideLayout78.xml"/><Relationship Id="rId45" Type="http://schemas.openxmlformats.org/officeDocument/2006/relationships/slideLayout" Target="../slideLayouts/slideLayout83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23" Type="http://schemas.openxmlformats.org/officeDocument/2006/relationships/slideLayout" Target="../slideLayouts/slideLayout61.xml"/><Relationship Id="rId28" Type="http://schemas.openxmlformats.org/officeDocument/2006/relationships/slideLayout" Target="../slideLayouts/slideLayout66.xml"/><Relationship Id="rId36" Type="http://schemas.openxmlformats.org/officeDocument/2006/relationships/slideLayout" Target="../slideLayouts/slideLayout74.xml"/><Relationship Id="rId49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31" Type="http://schemas.openxmlformats.org/officeDocument/2006/relationships/slideLayout" Target="../slideLayouts/slideLayout69.xml"/><Relationship Id="rId44" Type="http://schemas.openxmlformats.org/officeDocument/2006/relationships/slideLayout" Target="../slideLayouts/slideLayout82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Relationship Id="rId22" Type="http://schemas.openxmlformats.org/officeDocument/2006/relationships/slideLayout" Target="../slideLayouts/slideLayout60.xml"/><Relationship Id="rId27" Type="http://schemas.openxmlformats.org/officeDocument/2006/relationships/slideLayout" Target="../slideLayouts/slideLayout65.xml"/><Relationship Id="rId30" Type="http://schemas.openxmlformats.org/officeDocument/2006/relationships/slideLayout" Target="../slideLayouts/slideLayout68.xml"/><Relationship Id="rId35" Type="http://schemas.openxmlformats.org/officeDocument/2006/relationships/slideLayout" Target="../slideLayouts/slideLayout73.xml"/><Relationship Id="rId43" Type="http://schemas.openxmlformats.org/officeDocument/2006/relationships/slideLayout" Target="../slideLayouts/slideLayout81.xml"/><Relationship Id="rId48" Type="http://schemas.openxmlformats.org/officeDocument/2006/relationships/slideLayout" Target="../slideLayouts/slideLayout86.xml"/><Relationship Id="rId8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00.xml"/><Relationship Id="rId18" Type="http://schemas.openxmlformats.org/officeDocument/2006/relationships/slideLayout" Target="../slideLayouts/slideLayout105.xml"/><Relationship Id="rId26" Type="http://schemas.openxmlformats.org/officeDocument/2006/relationships/slideLayout" Target="../slideLayouts/slideLayout113.xml"/><Relationship Id="rId39" Type="http://schemas.openxmlformats.org/officeDocument/2006/relationships/slideLayout" Target="../slideLayouts/slideLayout126.xml"/><Relationship Id="rId3" Type="http://schemas.openxmlformats.org/officeDocument/2006/relationships/slideLayout" Target="../slideLayouts/slideLayout90.xml"/><Relationship Id="rId21" Type="http://schemas.openxmlformats.org/officeDocument/2006/relationships/slideLayout" Target="../slideLayouts/slideLayout108.xml"/><Relationship Id="rId34" Type="http://schemas.openxmlformats.org/officeDocument/2006/relationships/slideLayout" Target="../slideLayouts/slideLayout121.xml"/><Relationship Id="rId42" Type="http://schemas.openxmlformats.org/officeDocument/2006/relationships/slideLayout" Target="../slideLayouts/slideLayout129.xml"/><Relationship Id="rId47" Type="http://schemas.openxmlformats.org/officeDocument/2006/relationships/slideLayout" Target="../slideLayouts/slideLayout134.xml"/><Relationship Id="rId50" Type="http://schemas.openxmlformats.org/officeDocument/2006/relationships/theme" Target="../theme/theme4.xml"/><Relationship Id="rId7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9.xml"/><Relationship Id="rId17" Type="http://schemas.openxmlformats.org/officeDocument/2006/relationships/slideLayout" Target="../slideLayouts/slideLayout104.xml"/><Relationship Id="rId25" Type="http://schemas.openxmlformats.org/officeDocument/2006/relationships/slideLayout" Target="../slideLayouts/slideLayout112.xml"/><Relationship Id="rId33" Type="http://schemas.openxmlformats.org/officeDocument/2006/relationships/slideLayout" Target="../slideLayouts/slideLayout120.xml"/><Relationship Id="rId38" Type="http://schemas.openxmlformats.org/officeDocument/2006/relationships/slideLayout" Target="../slideLayouts/slideLayout125.xml"/><Relationship Id="rId46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89.xml"/><Relationship Id="rId16" Type="http://schemas.openxmlformats.org/officeDocument/2006/relationships/slideLayout" Target="../slideLayouts/slideLayout103.xml"/><Relationship Id="rId20" Type="http://schemas.openxmlformats.org/officeDocument/2006/relationships/slideLayout" Target="../slideLayouts/slideLayout107.xml"/><Relationship Id="rId29" Type="http://schemas.openxmlformats.org/officeDocument/2006/relationships/slideLayout" Target="../slideLayouts/slideLayout116.xml"/><Relationship Id="rId41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24" Type="http://schemas.openxmlformats.org/officeDocument/2006/relationships/slideLayout" Target="../slideLayouts/slideLayout111.xml"/><Relationship Id="rId32" Type="http://schemas.openxmlformats.org/officeDocument/2006/relationships/slideLayout" Target="../slideLayouts/slideLayout119.xml"/><Relationship Id="rId37" Type="http://schemas.openxmlformats.org/officeDocument/2006/relationships/slideLayout" Target="../slideLayouts/slideLayout124.xml"/><Relationship Id="rId40" Type="http://schemas.openxmlformats.org/officeDocument/2006/relationships/slideLayout" Target="../slideLayouts/slideLayout127.xml"/><Relationship Id="rId45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92.xml"/><Relationship Id="rId15" Type="http://schemas.openxmlformats.org/officeDocument/2006/relationships/slideLayout" Target="../slideLayouts/slideLayout102.xml"/><Relationship Id="rId23" Type="http://schemas.openxmlformats.org/officeDocument/2006/relationships/slideLayout" Target="../slideLayouts/slideLayout110.xml"/><Relationship Id="rId28" Type="http://schemas.openxmlformats.org/officeDocument/2006/relationships/slideLayout" Target="../slideLayouts/slideLayout115.xml"/><Relationship Id="rId36" Type="http://schemas.openxmlformats.org/officeDocument/2006/relationships/slideLayout" Target="../slideLayouts/slideLayout123.xml"/><Relationship Id="rId49" Type="http://schemas.openxmlformats.org/officeDocument/2006/relationships/slideLayout" Target="../slideLayouts/slideLayout136.xml"/><Relationship Id="rId10" Type="http://schemas.openxmlformats.org/officeDocument/2006/relationships/slideLayout" Target="../slideLayouts/slideLayout97.xml"/><Relationship Id="rId19" Type="http://schemas.openxmlformats.org/officeDocument/2006/relationships/slideLayout" Target="../slideLayouts/slideLayout106.xml"/><Relationship Id="rId31" Type="http://schemas.openxmlformats.org/officeDocument/2006/relationships/slideLayout" Target="../slideLayouts/slideLayout118.xml"/><Relationship Id="rId44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Relationship Id="rId14" Type="http://schemas.openxmlformats.org/officeDocument/2006/relationships/slideLayout" Target="../slideLayouts/slideLayout101.xml"/><Relationship Id="rId22" Type="http://schemas.openxmlformats.org/officeDocument/2006/relationships/slideLayout" Target="../slideLayouts/slideLayout109.xml"/><Relationship Id="rId27" Type="http://schemas.openxmlformats.org/officeDocument/2006/relationships/slideLayout" Target="../slideLayouts/slideLayout114.xml"/><Relationship Id="rId30" Type="http://schemas.openxmlformats.org/officeDocument/2006/relationships/slideLayout" Target="../slideLayouts/slideLayout117.xml"/><Relationship Id="rId35" Type="http://schemas.openxmlformats.org/officeDocument/2006/relationships/slideLayout" Target="../slideLayouts/slideLayout122.xml"/><Relationship Id="rId43" Type="http://schemas.openxmlformats.org/officeDocument/2006/relationships/slideLayout" Target="../slideLayouts/slideLayout130.xml"/><Relationship Id="rId48" Type="http://schemas.openxmlformats.org/officeDocument/2006/relationships/slideLayout" Target="../slideLayouts/slideLayout135.xml"/><Relationship Id="rId8" Type="http://schemas.openxmlformats.org/officeDocument/2006/relationships/slideLayout" Target="../slideLayouts/slideLayout95.xml"/></Relationships>
</file>

<file path=ppt/slideMasters/_rels/slideMaster5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49.xml"/><Relationship Id="rId18" Type="http://schemas.openxmlformats.org/officeDocument/2006/relationships/slideLayout" Target="../slideLayouts/slideLayout154.xml"/><Relationship Id="rId26" Type="http://schemas.openxmlformats.org/officeDocument/2006/relationships/slideLayout" Target="../slideLayouts/slideLayout162.xml"/><Relationship Id="rId39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39.xml"/><Relationship Id="rId21" Type="http://schemas.openxmlformats.org/officeDocument/2006/relationships/slideLayout" Target="../slideLayouts/slideLayout157.xml"/><Relationship Id="rId34" Type="http://schemas.openxmlformats.org/officeDocument/2006/relationships/slideLayout" Target="../slideLayouts/slideLayout170.xml"/><Relationship Id="rId42" Type="http://schemas.openxmlformats.org/officeDocument/2006/relationships/slideLayout" Target="../slideLayouts/slideLayout178.xml"/><Relationship Id="rId47" Type="http://schemas.openxmlformats.org/officeDocument/2006/relationships/slideLayout" Target="../slideLayouts/slideLayout183.xml"/><Relationship Id="rId50" Type="http://schemas.openxmlformats.org/officeDocument/2006/relationships/theme" Target="../theme/theme5.xml"/><Relationship Id="rId7" Type="http://schemas.openxmlformats.org/officeDocument/2006/relationships/slideLayout" Target="../slideLayouts/slideLayout143.xml"/><Relationship Id="rId12" Type="http://schemas.openxmlformats.org/officeDocument/2006/relationships/slideLayout" Target="../slideLayouts/slideLayout148.xml"/><Relationship Id="rId17" Type="http://schemas.openxmlformats.org/officeDocument/2006/relationships/slideLayout" Target="../slideLayouts/slideLayout153.xml"/><Relationship Id="rId25" Type="http://schemas.openxmlformats.org/officeDocument/2006/relationships/slideLayout" Target="../slideLayouts/slideLayout161.xml"/><Relationship Id="rId33" Type="http://schemas.openxmlformats.org/officeDocument/2006/relationships/slideLayout" Target="../slideLayouts/slideLayout169.xml"/><Relationship Id="rId38" Type="http://schemas.openxmlformats.org/officeDocument/2006/relationships/slideLayout" Target="../slideLayouts/slideLayout174.xml"/><Relationship Id="rId46" Type="http://schemas.openxmlformats.org/officeDocument/2006/relationships/slideLayout" Target="../slideLayouts/slideLayout182.xml"/><Relationship Id="rId2" Type="http://schemas.openxmlformats.org/officeDocument/2006/relationships/slideLayout" Target="../slideLayouts/slideLayout138.xml"/><Relationship Id="rId16" Type="http://schemas.openxmlformats.org/officeDocument/2006/relationships/slideLayout" Target="../slideLayouts/slideLayout152.xml"/><Relationship Id="rId20" Type="http://schemas.openxmlformats.org/officeDocument/2006/relationships/slideLayout" Target="../slideLayouts/slideLayout156.xml"/><Relationship Id="rId29" Type="http://schemas.openxmlformats.org/officeDocument/2006/relationships/slideLayout" Target="../slideLayouts/slideLayout165.xml"/><Relationship Id="rId41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42.xml"/><Relationship Id="rId11" Type="http://schemas.openxmlformats.org/officeDocument/2006/relationships/slideLayout" Target="../slideLayouts/slideLayout147.xml"/><Relationship Id="rId24" Type="http://schemas.openxmlformats.org/officeDocument/2006/relationships/slideLayout" Target="../slideLayouts/slideLayout160.xml"/><Relationship Id="rId32" Type="http://schemas.openxmlformats.org/officeDocument/2006/relationships/slideLayout" Target="../slideLayouts/slideLayout168.xml"/><Relationship Id="rId37" Type="http://schemas.openxmlformats.org/officeDocument/2006/relationships/slideLayout" Target="../slideLayouts/slideLayout173.xml"/><Relationship Id="rId40" Type="http://schemas.openxmlformats.org/officeDocument/2006/relationships/slideLayout" Target="../slideLayouts/slideLayout176.xml"/><Relationship Id="rId45" Type="http://schemas.openxmlformats.org/officeDocument/2006/relationships/slideLayout" Target="../slideLayouts/slideLayout181.xml"/><Relationship Id="rId5" Type="http://schemas.openxmlformats.org/officeDocument/2006/relationships/slideLayout" Target="../slideLayouts/slideLayout141.xml"/><Relationship Id="rId15" Type="http://schemas.openxmlformats.org/officeDocument/2006/relationships/slideLayout" Target="../slideLayouts/slideLayout151.xml"/><Relationship Id="rId23" Type="http://schemas.openxmlformats.org/officeDocument/2006/relationships/slideLayout" Target="../slideLayouts/slideLayout159.xml"/><Relationship Id="rId28" Type="http://schemas.openxmlformats.org/officeDocument/2006/relationships/slideLayout" Target="../slideLayouts/slideLayout164.xml"/><Relationship Id="rId36" Type="http://schemas.openxmlformats.org/officeDocument/2006/relationships/slideLayout" Target="../slideLayouts/slideLayout172.xml"/><Relationship Id="rId49" Type="http://schemas.openxmlformats.org/officeDocument/2006/relationships/slideLayout" Target="../slideLayouts/slideLayout185.xml"/><Relationship Id="rId10" Type="http://schemas.openxmlformats.org/officeDocument/2006/relationships/slideLayout" Target="../slideLayouts/slideLayout146.xml"/><Relationship Id="rId19" Type="http://schemas.openxmlformats.org/officeDocument/2006/relationships/slideLayout" Target="../slideLayouts/slideLayout155.xml"/><Relationship Id="rId31" Type="http://schemas.openxmlformats.org/officeDocument/2006/relationships/slideLayout" Target="../slideLayouts/slideLayout167.xml"/><Relationship Id="rId44" Type="http://schemas.openxmlformats.org/officeDocument/2006/relationships/slideLayout" Target="../slideLayouts/slideLayout180.xml"/><Relationship Id="rId4" Type="http://schemas.openxmlformats.org/officeDocument/2006/relationships/slideLayout" Target="../slideLayouts/slideLayout140.xml"/><Relationship Id="rId9" Type="http://schemas.openxmlformats.org/officeDocument/2006/relationships/slideLayout" Target="../slideLayouts/slideLayout145.xml"/><Relationship Id="rId14" Type="http://schemas.openxmlformats.org/officeDocument/2006/relationships/slideLayout" Target="../slideLayouts/slideLayout150.xml"/><Relationship Id="rId22" Type="http://schemas.openxmlformats.org/officeDocument/2006/relationships/slideLayout" Target="../slideLayouts/slideLayout158.xml"/><Relationship Id="rId27" Type="http://schemas.openxmlformats.org/officeDocument/2006/relationships/slideLayout" Target="../slideLayouts/slideLayout163.xml"/><Relationship Id="rId30" Type="http://schemas.openxmlformats.org/officeDocument/2006/relationships/slideLayout" Target="../slideLayouts/slideLayout166.xml"/><Relationship Id="rId35" Type="http://schemas.openxmlformats.org/officeDocument/2006/relationships/slideLayout" Target="../slideLayouts/slideLayout171.xml"/><Relationship Id="rId43" Type="http://schemas.openxmlformats.org/officeDocument/2006/relationships/slideLayout" Target="../slideLayouts/slideLayout179.xml"/><Relationship Id="rId48" Type="http://schemas.openxmlformats.org/officeDocument/2006/relationships/slideLayout" Target="../slideLayouts/slideLayout184.xml"/><Relationship Id="rId8" Type="http://schemas.openxmlformats.org/officeDocument/2006/relationships/slideLayout" Target="../slideLayouts/slideLayout14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3.xml"/><Relationship Id="rId13" Type="http://schemas.openxmlformats.org/officeDocument/2006/relationships/slideLayout" Target="../slideLayouts/slideLayout198.xml"/><Relationship Id="rId3" Type="http://schemas.openxmlformats.org/officeDocument/2006/relationships/slideLayout" Target="../slideLayouts/slideLayout188.xml"/><Relationship Id="rId7" Type="http://schemas.openxmlformats.org/officeDocument/2006/relationships/slideLayout" Target="../slideLayouts/slideLayout192.xml"/><Relationship Id="rId12" Type="http://schemas.openxmlformats.org/officeDocument/2006/relationships/slideLayout" Target="../slideLayouts/slideLayout197.xml"/><Relationship Id="rId2" Type="http://schemas.openxmlformats.org/officeDocument/2006/relationships/slideLayout" Target="../slideLayouts/slideLayout187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86.xml"/><Relationship Id="rId6" Type="http://schemas.openxmlformats.org/officeDocument/2006/relationships/slideLayout" Target="../slideLayouts/slideLayout191.xml"/><Relationship Id="rId11" Type="http://schemas.openxmlformats.org/officeDocument/2006/relationships/slideLayout" Target="../slideLayouts/slideLayout196.xml"/><Relationship Id="rId5" Type="http://schemas.openxmlformats.org/officeDocument/2006/relationships/slideLayout" Target="../slideLayouts/slideLayout190.xml"/><Relationship Id="rId15" Type="http://schemas.openxmlformats.org/officeDocument/2006/relationships/image" Target="../media/image12.png"/><Relationship Id="rId10" Type="http://schemas.openxmlformats.org/officeDocument/2006/relationships/slideLayout" Target="../slideLayouts/slideLayout195.xml"/><Relationship Id="rId4" Type="http://schemas.openxmlformats.org/officeDocument/2006/relationships/slideLayout" Target="../slideLayouts/slideLayout189.xml"/><Relationship Id="rId9" Type="http://schemas.openxmlformats.org/officeDocument/2006/relationships/slideLayout" Target="../slideLayouts/slideLayout194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gray">
          <a:xfrm>
            <a:off x="596901" y="352434"/>
            <a:ext cx="10998200" cy="5508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997" tIns="107997" rIns="71998" bIns="107997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4568" y="1573214"/>
            <a:ext cx="11087101" cy="45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cxnSp>
        <p:nvCxnSpPr>
          <p:cNvPr id="1028" name="Connecteur droit 3"/>
          <p:cNvCxnSpPr>
            <a:cxnSpLocks noChangeShapeType="1"/>
          </p:cNvCxnSpPr>
          <p:nvPr/>
        </p:nvCxnSpPr>
        <p:spPr bwMode="auto">
          <a:xfrm flipH="1">
            <a:off x="596901" y="6227763"/>
            <a:ext cx="10998200" cy="0"/>
          </a:xfrm>
          <a:prstGeom prst="line">
            <a:avLst/>
          </a:prstGeom>
          <a:noFill/>
          <a:ln w="50800" algn="ctr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9" name="Image 6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3" y="6194433"/>
            <a:ext cx="161290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579973" y="6388100"/>
            <a:ext cx="960967" cy="192088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buClr>
                <a:schemeClr val="accent3"/>
              </a:buClr>
              <a:buSzPct val="120000"/>
              <a:tabLst>
                <a:tab pos="1082648" algn="l"/>
                <a:tab pos="1616034" algn="l"/>
                <a:tab pos="2149421" algn="l"/>
                <a:tab pos="8076998" algn="r"/>
              </a:tabLst>
              <a:defRPr lang="fr-FR" sz="900" b="0" smtClean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buClr>
                <a:srgbClr val="FF3333"/>
              </a:buClr>
              <a:defRPr/>
            </a:pPr>
            <a:fld id="{0CD5C8E3-33FF-405C-A254-9F93A68971CC}" type="slidenum">
              <a:rPr lang="en-US">
                <a:solidFill>
                  <a:srgbClr val="000000"/>
                </a:solidFill>
              </a:rPr>
              <a:pPr>
                <a:buClr>
                  <a:srgbClr val="FF3333"/>
                </a:buClr>
                <a:defRPr/>
              </a:pPr>
              <a:t>‹#›</a:t>
            </a:fld>
            <a:r>
              <a:rPr lang="en-US" dirty="0">
                <a:solidFill>
                  <a:srgbClr val="000000"/>
                </a:solidFill>
              </a:rPr>
              <a:t> – </a:t>
            </a:r>
          </a:p>
        </p:txBody>
      </p:sp>
      <p:cxnSp>
        <p:nvCxnSpPr>
          <p:cNvPr id="1031" name="Connecteur droit 7"/>
          <p:cNvCxnSpPr>
            <a:cxnSpLocks noChangeShapeType="1"/>
          </p:cNvCxnSpPr>
          <p:nvPr/>
        </p:nvCxnSpPr>
        <p:spPr bwMode="gray">
          <a:xfrm flipH="1">
            <a:off x="596901" y="6227763"/>
            <a:ext cx="10998200" cy="0"/>
          </a:xfrm>
          <a:prstGeom prst="line">
            <a:avLst/>
          </a:prstGeom>
          <a:noFill/>
          <a:ln w="50800" algn="ctr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5321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18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6pPr>
      <a:lvl7pPr marL="91437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7pPr>
      <a:lvl8pPr marL="137156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8pPr>
      <a:lvl9pPr marL="18287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SzPct val="120000"/>
        <a:buFont typeface="Arial" pitchFamily="34" charset="0"/>
        <a:tabLst>
          <a:tab pos="1082648" algn="l"/>
          <a:tab pos="1616034" algn="l"/>
          <a:tab pos="2149421" algn="l"/>
          <a:tab pos="8076998" algn="r"/>
        </a:tabLst>
        <a:defRPr sz="2300" b="1">
          <a:solidFill>
            <a:schemeClr val="tx2"/>
          </a:solidFill>
          <a:latin typeface="+mn-lt"/>
          <a:ea typeface="+mn-ea"/>
          <a:cs typeface="+mn-cs"/>
        </a:defRPr>
      </a:lvl1pPr>
      <a:lvl2pPr marL="628635" indent="-266693" algn="l" rtl="0" eaLnBrk="1" fontAlgn="base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SzPct val="120000"/>
        <a:buFont typeface="Arial" pitchFamily="34" charset="0"/>
        <a:buChar char="■"/>
        <a:tabLst>
          <a:tab pos="1616034" algn="l"/>
          <a:tab pos="2330392" algn="l"/>
          <a:tab pos="8076998" algn="r"/>
        </a:tabLst>
        <a:defRPr>
          <a:solidFill>
            <a:schemeClr val="tx2"/>
          </a:solidFill>
          <a:latin typeface="+mn-lt"/>
        </a:defRPr>
      </a:lvl2pPr>
      <a:lvl3pPr marL="1258857" indent="-176209" algn="l" rtl="0" eaLnBrk="1" fontAlgn="base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SzPct val="120000"/>
        <a:buBlip>
          <a:blip r:embed="rId20"/>
        </a:buBlip>
        <a:tabLst>
          <a:tab pos="1082648" algn="l"/>
          <a:tab pos="2149421" algn="l"/>
          <a:tab pos="8076998" algn="r"/>
        </a:tabLst>
        <a:defRPr sz="1500">
          <a:solidFill>
            <a:schemeClr val="tx1"/>
          </a:solidFill>
          <a:latin typeface="+mn-lt"/>
        </a:defRPr>
      </a:lvl3pPr>
      <a:lvl4pPr marL="1787481" indent="-179384" algn="l" rtl="0" eaLnBrk="1" fontAlgn="base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SzPct val="120000"/>
        <a:buBlip>
          <a:blip r:embed="rId20"/>
        </a:buBlip>
        <a:tabLst>
          <a:tab pos="1082648" algn="l"/>
          <a:tab pos="1616034" algn="l"/>
          <a:tab pos="2149421" algn="l"/>
          <a:tab pos="8076998" algn="r"/>
        </a:tabLst>
        <a:defRPr sz="1500">
          <a:solidFill>
            <a:schemeClr val="tx1"/>
          </a:solidFill>
          <a:latin typeface="+mn-lt"/>
        </a:defRPr>
      </a:lvl4pPr>
      <a:lvl5pPr marL="2420878" indent="-592124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tabLst>
          <a:tab pos="1082648" algn="l"/>
          <a:tab pos="1616034" algn="l"/>
          <a:tab pos="2149421" algn="l"/>
          <a:tab pos="8076998" algn="r"/>
        </a:tabLst>
        <a:defRPr sz="1600">
          <a:solidFill>
            <a:schemeClr val="tx2"/>
          </a:solidFill>
          <a:latin typeface="+mn-lt"/>
        </a:defRPr>
      </a:lvl5pPr>
      <a:lvl6pPr marL="2878067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tabLst>
          <a:tab pos="1082648" algn="l"/>
          <a:tab pos="1616034" algn="l"/>
          <a:tab pos="2149421" algn="l"/>
          <a:tab pos="8076998" algn="r"/>
        </a:tabLst>
        <a:defRPr sz="1600">
          <a:solidFill>
            <a:schemeClr val="tx2"/>
          </a:solidFill>
          <a:latin typeface="+mn-lt"/>
        </a:defRPr>
      </a:lvl6pPr>
      <a:lvl7pPr marL="3335255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tabLst>
          <a:tab pos="1082648" algn="l"/>
          <a:tab pos="1616034" algn="l"/>
          <a:tab pos="2149421" algn="l"/>
          <a:tab pos="8076998" algn="r"/>
        </a:tabLst>
        <a:defRPr sz="1600">
          <a:solidFill>
            <a:schemeClr val="tx2"/>
          </a:solidFill>
          <a:latin typeface="+mn-lt"/>
        </a:defRPr>
      </a:lvl7pPr>
      <a:lvl8pPr marL="3792444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tabLst>
          <a:tab pos="1082648" algn="l"/>
          <a:tab pos="1616034" algn="l"/>
          <a:tab pos="2149421" algn="l"/>
          <a:tab pos="8076998" algn="r"/>
        </a:tabLst>
        <a:defRPr sz="1600">
          <a:solidFill>
            <a:schemeClr val="tx2"/>
          </a:solidFill>
          <a:latin typeface="+mn-lt"/>
        </a:defRPr>
      </a:lvl8pPr>
      <a:lvl9pPr marL="4249632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tabLst>
          <a:tab pos="1082648" algn="l"/>
          <a:tab pos="1616034" algn="l"/>
          <a:tab pos="2149421" algn="l"/>
          <a:tab pos="8076998" algn="r"/>
        </a:tabLst>
        <a:defRPr sz="1600">
          <a:solidFill>
            <a:schemeClr val="tx2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4493" y="1572698"/>
            <a:ext cx="11088000" cy="458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580388" y="6387881"/>
            <a:ext cx="960000" cy="19195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fr-FR" sz="500" b="0" smtClean="0">
                <a:solidFill>
                  <a:schemeClr val="tx1"/>
                </a:solidFill>
              </a:defRPr>
            </a:lvl1pPr>
          </a:lstStyle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fld id="{B0A9F6E7-FE5B-4861-9484-6E92718E32B1}" type="slidenum">
              <a:rPr lang="en-US" smtClean="0">
                <a:solidFill>
                  <a:srgbClr val="000000"/>
                </a:solidFill>
              </a:rPr>
              <a:pPr eaLnBrk="0" hangingPunct="0">
                <a:lnSpc>
                  <a:spcPct val="90000"/>
                </a:lnSpc>
                <a:buClr>
                  <a:srgbClr val="FF3333"/>
                </a:buClr>
                <a:buSzPct val="120000"/>
                <a:tabLst>
                  <a:tab pos="1285288" algn="l"/>
                  <a:tab pos="1918511" algn="l"/>
                  <a:tab pos="2551734" algn="l"/>
                  <a:tab pos="9588779" algn="r"/>
                </a:tabLst>
              </a:pPr>
              <a:t>‹#›</a:t>
            </a:fld>
            <a:r>
              <a:rPr lang="en-US">
                <a:solidFill>
                  <a:srgbClr val="000000"/>
                </a:solidFill>
              </a:rPr>
              <a:t> –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31235" y="6387881"/>
            <a:ext cx="8160000" cy="18385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fr-FR" sz="500" b="0"/>
            </a:lvl1pPr>
          </a:lstStyle>
          <a:p>
            <a:pPr eaLnBrk="0" hangingPunct="0">
              <a:lnSpc>
                <a:spcPct val="90000"/>
              </a:lnSpc>
              <a:buClr>
                <a:srgbClr val="FF3333"/>
              </a:buClr>
              <a:buSzPct val="120000"/>
              <a:tabLst>
                <a:tab pos="1285288" algn="l"/>
                <a:tab pos="1918511" algn="l"/>
                <a:tab pos="2551734" algn="l"/>
                <a:tab pos="9588779" algn="r"/>
              </a:tabLst>
            </a:pPr>
            <a:r>
              <a:rPr lang="en-US">
                <a:solidFill>
                  <a:srgbClr val="000000"/>
                </a:solidFill>
              </a:rPr>
              <a:t>Sales Effectiveness initiative I Anne Porcario I oct 2017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83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  <p:sldLayoutId id="2147483717" r:id="rId19"/>
    <p:sldLayoutId id="2147483718" r:id="rId20"/>
    <p:sldLayoutId id="2147483719" r:id="rId21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cap="all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bg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bg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bg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bg2"/>
          </a:solidFill>
          <a:latin typeface="Arial" charset="0"/>
        </a:defRPr>
      </a:lvl5pPr>
      <a:lvl6pPr marL="542761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bg2"/>
          </a:solidFill>
          <a:latin typeface="Arial" charset="0"/>
        </a:defRPr>
      </a:lvl6pPr>
      <a:lvl7pPr marL="108552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bg2"/>
          </a:solidFill>
          <a:latin typeface="Arial" charset="0"/>
        </a:defRPr>
      </a:lvl7pPr>
      <a:lvl8pPr marL="162828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bg2"/>
          </a:solidFill>
          <a:latin typeface="Arial" charset="0"/>
        </a:defRPr>
      </a:lvl8pPr>
      <a:lvl9pPr marL="217104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bg2"/>
          </a:solidFill>
          <a:latin typeface="Arial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712"/>
        </a:spcBef>
        <a:spcAft>
          <a:spcPts val="712"/>
        </a:spcAft>
        <a:buClr>
          <a:schemeClr val="accent1"/>
        </a:buClr>
        <a:buSzPct val="120000"/>
        <a:buFont typeface="Arial" pitchFamily="34" charset="0"/>
        <a:buNone/>
        <a:tabLst>
          <a:tab pos="1285288" algn="l"/>
          <a:tab pos="1918511" algn="l"/>
          <a:tab pos="2551734" algn="l"/>
          <a:tab pos="9588779" algn="r"/>
        </a:tabLst>
        <a:defRPr sz="2500" b="1">
          <a:solidFill>
            <a:schemeClr val="tx2"/>
          </a:solidFill>
          <a:latin typeface="+mn-lt"/>
          <a:ea typeface="+mn-ea"/>
          <a:cs typeface="+mn-cs"/>
        </a:defRPr>
      </a:lvl1pPr>
      <a:lvl2pPr marL="265559" indent="-265559" algn="l" rtl="0" eaLnBrk="1" fontAlgn="base" hangingPunct="1">
        <a:lnSpc>
          <a:spcPct val="90000"/>
        </a:lnSpc>
        <a:spcBef>
          <a:spcPts val="712"/>
        </a:spcBef>
        <a:spcAft>
          <a:spcPts val="712"/>
        </a:spcAft>
        <a:buClr>
          <a:schemeClr val="accent1"/>
        </a:buClr>
        <a:buSzPct val="100000"/>
        <a:buFont typeface="Wingdings" panose="05000000000000000000" pitchFamily="2" charset="2"/>
        <a:buChar char="§"/>
        <a:tabLst>
          <a:tab pos="1918063" algn="l"/>
          <a:tab pos="2766070" algn="l"/>
          <a:tab pos="9588075" algn="r"/>
        </a:tabLst>
        <a:defRPr sz="2100" b="0">
          <a:solidFill>
            <a:schemeClr val="tx2"/>
          </a:solidFill>
          <a:latin typeface="+mn-lt"/>
        </a:defRPr>
      </a:lvl2pPr>
      <a:lvl3pPr marL="507690" indent="-208653" algn="l" rtl="0" eaLnBrk="1" fontAlgn="base" hangingPunct="1">
        <a:lnSpc>
          <a:spcPct val="90000"/>
        </a:lnSpc>
        <a:spcBef>
          <a:spcPts val="712"/>
        </a:spcBef>
        <a:spcAft>
          <a:spcPts val="712"/>
        </a:spcAft>
        <a:buClr>
          <a:schemeClr val="bg2"/>
        </a:buClr>
        <a:buSzPct val="120000"/>
        <a:buFontTx/>
        <a:buBlip>
          <a:blip r:embed="rId23"/>
        </a:buBlip>
        <a:tabLst>
          <a:tab pos="2550723" algn="l"/>
          <a:tab pos="9588075" algn="r"/>
        </a:tabLst>
        <a:defRPr sz="1700">
          <a:solidFill>
            <a:schemeClr val="tx1"/>
          </a:solidFill>
          <a:latin typeface="+mn-lt"/>
        </a:defRPr>
      </a:lvl3pPr>
      <a:lvl4pPr marL="812304" indent="-212001" algn="l" rtl="0" eaLnBrk="1" fontAlgn="base" hangingPunct="1">
        <a:lnSpc>
          <a:spcPct val="90000"/>
        </a:lnSpc>
        <a:spcBef>
          <a:spcPts val="712"/>
        </a:spcBef>
        <a:spcAft>
          <a:spcPts val="712"/>
        </a:spcAft>
        <a:buClr>
          <a:schemeClr val="bg2"/>
        </a:buClr>
        <a:buSzPct val="120000"/>
        <a:buFontTx/>
        <a:buBlip>
          <a:blip r:embed="rId23"/>
        </a:buBlip>
        <a:tabLst>
          <a:tab pos="9335904" algn="l"/>
          <a:tab pos="9588075" algn="r"/>
        </a:tabLst>
        <a:defRPr sz="1700">
          <a:solidFill>
            <a:schemeClr val="tx1"/>
          </a:solidFill>
          <a:latin typeface="+mn-lt"/>
        </a:defRPr>
      </a:lvl4pPr>
      <a:lvl5pPr marL="2873997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tabLst>
          <a:tab pos="1285288" algn="l"/>
          <a:tab pos="1918511" algn="l"/>
          <a:tab pos="2551734" algn="l"/>
          <a:tab pos="9588779" algn="r"/>
        </a:tabLst>
        <a:defRPr sz="1900">
          <a:solidFill>
            <a:schemeClr val="tx2"/>
          </a:solidFill>
          <a:latin typeface="+mn-lt"/>
        </a:defRPr>
      </a:lvl5pPr>
      <a:lvl6pPr marL="3416757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tabLst>
          <a:tab pos="1285288" algn="l"/>
          <a:tab pos="1918511" algn="l"/>
          <a:tab pos="2551734" algn="l"/>
          <a:tab pos="9588779" algn="r"/>
        </a:tabLst>
        <a:defRPr sz="1900">
          <a:solidFill>
            <a:schemeClr val="tx2"/>
          </a:solidFill>
          <a:latin typeface="+mn-lt"/>
        </a:defRPr>
      </a:lvl6pPr>
      <a:lvl7pPr marL="395952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tabLst>
          <a:tab pos="1285288" algn="l"/>
          <a:tab pos="1918511" algn="l"/>
          <a:tab pos="2551734" algn="l"/>
          <a:tab pos="9588779" algn="r"/>
        </a:tabLst>
        <a:defRPr sz="1900">
          <a:solidFill>
            <a:schemeClr val="tx2"/>
          </a:solidFill>
          <a:latin typeface="+mn-lt"/>
        </a:defRPr>
      </a:lvl7pPr>
      <a:lvl8pPr marL="4502282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tabLst>
          <a:tab pos="1285288" algn="l"/>
          <a:tab pos="1918511" algn="l"/>
          <a:tab pos="2551734" algn="l"/>
          <a:tab pos="9588779" algn="r"/>
        </a:tabLst>
        <a:defRPr sz="1900">
          <a:solidFill>
            <a:schemeClr val="tx2"/>
          </a:solidFill>
          <a:latin typeface="+mn-lt"/>
        </a:defRPr>
      </a:lvl8pPr>
      <a:lvl9pPr marL="5045041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tabLst>
          <a:tab pos="1285288" algn="l"/>
          <a:tab pos="1918511" algn="l"/>
          <a:tab pos="2551734" algn="l"/>
          <a:tab pos="9588779" algn="r"/>
        </a:tabLst>
        <a:defRPr sz="1900">
          <a:solidFill>
            <a:schemeClr val="tx2"/>
          </a:solidFill>
          <a:latin typeface="+mn-lt"/>
        </a:defRPr>
      </a:lvl9pPr>
    </p:bodyStyle>
    <p:otherStyle>
      <a:defPPr>
        <a:defRPr lang="fr-FR"/>
      </a:defPPr>
      <a:lvl1pPr marL="0" algn="l" defTabSz="10855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2761" algn="l" defTabSz="10855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524" algn="l" defTabSz="10855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8285" algn="l" defTabSz="10855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046" algn="l" defTabSz="10855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13805" algn="l" defTabSz="10855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56565" algn="l" defTabSz="10855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99329" algn="l" defTabSz="10855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42089" algn="l" defTabSz="10855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6" y="403200"/>
            <a:ext cx="10941049" cy="542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584000"/>
            <a:ext cx="10941048" cy="455506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3600" y="6453336"/>
            <a:ext cx="4790400" cy="1523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Sodexos selskapspresentasjon 2020</a:t>
            </a:r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373" y="6453336"/>
            <a:ext cx="314195" cy="1536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17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  <p:sldLayoutId id="2147483842" r:id="rId17"/>
    <p:sldLayoutId id="2147483843" r:id="rId18"/>
    <p:sldLayoutId id="2147483844" r:id="rId19"/>
    <p:sldLayoutId id="2147483845" r:id="rId20"/>
    <p:sldLayoutId id="2147483846" r:id="rId21"/>
    <p:sldLayoutId id="2147483847" r:id="rId22"/>
    <p:sldLayoutId id="2147483848" r:id="rId23"/>
    <p:sldLayoutId id="2147483849" r:id="rId24"/>
    <p:sldLayoutId id="2147483850" r:id="rId25"/>
    <p:sldLayoutId id="2147483851" r:id="rId26"/>
    <p:sldLayoutId id="2147483852" r:id="rId27"/>
    <p:sldLayoutId id="2147483853" r:id="rId28"/>
    <p:sldLayoutId id="2147483854" r:id="rId29"/>
    <p:sldLayoutId id="2147483855" r:id="rId30"/>
    <p:sldLayoutId id="2147483856" r:id="rId31"/>
    <p:sldLayoutId id="2147483857" r:id="rId32"/>
    <p:sldLayoutId id="2147483858" r:id="rId33"/>
    <p:sldLayoutId id="2147483859" r:id="rId34"/>
    <p:sldLayoutId id="2147483860" r:id="rId35"/>
    <p:sldLayoutId id="2147483861" r:id="rId36"/>
    <p:sldLayoutId id="2147483862" r:id="rId37"/>
    <p:sldLayoutId id="2147483863" r:id="rId38"/>
    <p:sldLayoutId id="2147483864" r:id="rId39"/>
    <p:sldLayoutId id="2147483865" r:id="rId40"/>
    <p:sldLayoutId id="2147483866" r:id="rId41"/>
    <p:sldLayoutId id="2147483867" r:id="rId42"/>
    <p:sldLayoutId id="2147483868" r:id="rId43"/>
    <p:sldLayoutId id="2147483869" r:id="rId44"/>
    <p:sldLayoutId id="2147483870" r:id="rId45"/>
    <p:sldLayoutId id="2147483871" r:id="rId46"/>
    <p:sldLayoutId id="2147483872" r:id="rId47"/>
    <p:sldLayoutId id="2147483873" r:id="rId48"/>
    <p:sldLayoutId id="2147483874" r:id="rId4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dt="0"/>
  <p:txStyles>
    <p:titleStyle>
      <a:lvl1pPr algn="l" defTabSz="1088182" rtl="0" eaLnBrk="1" latinLnBrk="0" hangingPunct="1"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34882" indent="-234882" algn="l" defTabSz="1088182" rtl="0" eaLnBrk="1" latinLnBrk="0" hangingPunct="1">
        <a:spcBef>
          <a:spcPts val="80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2133" b="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84577" indent="-249696" algn="l" defTabSz="1088182" rtl="0" eaLnBrk="1" latinLnBrk="0" hangingPunct="1">
        <a:spcBef>
          <a:spcPts val="400"/>
        </a:spcBef>
        <a:spcAft>
          <a:spcPts val="0"/>
        </a:spcAft>
        <a:buClr>
          <a:schemeClr val="accent2"/>
        </a:buClr>
        <a:buSzPct val="120000"/>
        <a:buFont typeface="Arial" panose="020B0604020202020204" pitchFamily="34" charset="0"/>
        <a:buChar char="›"/>
        <a:defRPr sz="1867" kern="1200">
          <a:solidFill>
            <a:schemeClr val="accent1"/>
          </a:solidFill>
          <a:latin typeface="+mn-lt"/>
          <a:ea typeface="+mn-ea"/>
          <a:cs typeface="+mn-cs"/>
        </a:defRPr>
      </a:lvl2pPr>
      <a:lvl3pPr marL="719457" indent="-234882" algn="l" defTabSz="1088182" rtl="0" eaLnBrk="1" latinLnBrk="0" hangingPunct="1">
        <a:spcBef>
          <a:spcPts val="4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867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44" indent="0" algn="l" defTabSz="1088182" rtl="0" eaLnBrk="1" latinLnBrk="0" hangingPunct="1">
        <a:spcBef>
          <a:spcPts val="8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None/>
        <a:defRPr sz="1867" b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1088182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Arial" pitchFamily="34" charset="0"/>
        <a:buNone/>
        <a:defRPr sz="1867" b="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992495" indent="-272045" algn="l" defTabSz="10881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6584" indent="-272045" algn="l" defTabSz="10881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0675" indent="-272045" algn="l" defTabSz="10881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4763" indent="-272045" algn="l" defTabSz="10881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092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182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270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359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0449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4540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8627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2718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8">
          <p15:clr>
            <a:srgbClr val="F26B43"/>
          </p15:clr>
        </p15:guide>
        <p15:guide id="2" pos="2880">
          <p15:clr>
            <a:srgbClr val="F26B43"/>
          </p15:clr>
        </p15:guide>
        <p15:guide id="3" pos="5466">
          <p15:clr>
            <a:srgbClr val="F26B43"/>
          </p15:clr>
        </p15:guide>
        <p15:guide id="4" orient="horz" pos="378">
          <p15:clr>
            <a:srgbClr val="F26B43"/>
          </p15:clr>
        </p15:guide>
        <p15:guide id="5" orient="horz" pos="1620">
          <p15:clr>
            <a:srgbClr val="F26B43"/>
          </p15:clr>
        </p15:guide>
        <p15:guide id="6" orient="horz" pos="2896">
          <p15:clr>
            <a:srgbClr val="F26B43"/>
          </p15:clr>
        </p15:guide>
        <p15:guide id="7" orient="horz" pos="3004">
          <p15:clr>
            <a:srgbClr val="F26B43"/>
          </p15:clr>
        </p15:guide>
        <p15:guide id="8" orient="horz" pos="3110">
          <p15:clr>
            <a:srgbClr val="F26B43"/>
          </p15:clr>
        </p15:guide>
        <p15:guide id="9" orient="horz" pos="586">
          <p15:clr>
            <a:srgbClr val="F26B43"/>
          </p15:clr>
        </p15:guide>
        <p15:guide id="10" orient="horz" pos="873">
          <p15:clr>
            <a:srgbClr val="F26B43"/>
          </p15:clr>
        </p15:guide>
        <p15:guide id="11" pos="297">
          <p15:clr>
            <a:srgbClr val="F26B43"/>
          </p15:clr>
        </p15:guide>
        <p15:guide id="12" pos="2149">
          <p15:clr>
            <a:srgbClr val="F26B43"/>
          </p15:clr>
        </p15:guide>
        <p15:guide id="13" pos="2052">
          <p15:clr>
            <a:srgbClr val="F26B43"/>
          </p15:clr>
        </p15:guide>
        <p15:guide id="14" pos="203">
          <p15:clr>
            <a:srgbClr val="F26B43"/>
          </p15:clr>
        </p15:guide>
        <p15:guide id="15" pos="5658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7" y="403200"/>
            <a:ext cx="10941049" cy="542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584000"/>
            <a:ext cx="10941048" cy="455506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3600" y="6453336"/>
            <a:ext cx="4790400" cy="1523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pPr defTabSz="1088110"/>
            <a:r>
              <a:rPr lang="en-AU">
                <a:solidFill>
                  <a:srgbClr val="2A295C"/>
                </a:solidFill>
              </a:rPr>
              <a:t>Sodexos selskapspresentasjon 2020</a:t>
            </a:r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373" y="6453336"/>
            <a:ext cx="314195" cy="1536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pPr defTabSz="1088110"/>
            <a:fld id="{E917DE0E-AFB1-41FD-BC35-27DB61CA125F}" type="slidenum">
              <a:rPr lang="en-AU" smtClean="0">
                <a:solidFill>
                  <a:srgbClr val="2A295C"/>
                </a:solidFill>
              </a:rPr>
              <a:pPr defTabSz="1088110"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94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  <p:sldLayoutId id="2147483892" r:id="rId17"/>
    <p:sldLayoutId id="2147483893" r:id="rId18"/>
    <p:sldLayoutId id="2147483894" r:id="rId19"/>
    <p:sldLayoutId id="2147483895" r:id="rId20"/>
    <p:sldLayoutId id="2147483896" r:id="rId21"/>
    <p:sldLayoutId id="2147483897" r:id="rId22"/>
    <p:sldLayoutId id="2147483898" r:id="rId23"/>
    <p:sldLayoutId id="2147483899" r:id="rId24"/>
    <p:sldLayoutId id="2147483900" r:id="rId25"/>
    <p:sldLayoutId id="2147483901" r:id="rId26"/>
    <p:sldLayoutId id="2147483902" r:id="rId27"/>
    <p:sldLayoutId id="2147483903" r:id="rId28"/>
    <p:sldLayoutId id="2147483904" r:id="rId29"/>
    <p:sldLayoutId id="2147483905" r:id="rId30"/>
    <p:sldLayoutId id="2147483906" r:id="rId31"/>
    <p:sldLayoutId id="2147483907" r:id="rId32"/>
    <p:sldLayoutId id="2147483908" r:id="rId33"/>
    <p:sldLayoutId id="2147483909" r:id="rId34"/>
    <p:sldLayoutId id="2147483910" r:id="rId35"/>
    <p:sldLayoutId id="2147483911" r:id="rId36"/>
    <p:sldLayoutId id="2147483912" r:id="rId37"/>
    <p:sldLayoutId id="2147483913" r:id="rId38"/>
    <p:sldLayoutId id="2147483914" r:id="rId39"/>
    <p:sldLayoutId id="2147483915" r:id="rId40"/>
    <p:sldLayoutId id="2147483916" r:id="rId41"/>
    <p:sldLayoutId id="2147483917" r:id="rId42"/>
    <p:sldLayoutId id="2147483918" r:id="rId43"/>
    <p:sldLayoutId id="2147483919" r:id="rId44"/>
    <p:sldLayoutId id="2147483920" r:id="rId45"/>
    <p:sldLayoutId id="2147483921" r:id="rId46"/>
    <p:sldLayoutId id="2147483922" r:id="rId47"/>
    <p:sldLayoutId id="2147483923" r:id="rId48"/>
    <p:sldLayoutId id="2147483924" r:id="rId4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dt="0"/>
  <p:txStyles>
    <p:titleStyle>
      <a:lvl1pPr algn="l" defTabSz="1088110" rtl="0" eaLnBrk="1" latinLnBrk="0" hangingPunct="1"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34866" indent="-234866" algn="l" defTabSz="1088110" rtl="0" eaLnBrk="1" latinLnBrk="0" hangingPunct="1">
        <a:spcBef>
          <a:spcPts val="80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2133" b="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84545" indent="-249680" algn="l" defTabSz="1088110" rtl="0" eaLnBrk="1" latinLnBrk="0" hangingPunct="1">
        <a:spcBef>
          <a:spcPts val="400"/>
        </a:spcBef>
        <a:spcAft>
          <a:spcPts val="0"/>
        </a:spcAft>
        <a:buClr>
          <a:schemeClr val="accent2"/>
        </a:buClr>
        <a:buSzPct val="120000"/>
        <a:buFont typeface="Arial" panose="020B0604020202020204" pitchFamily="34" charset="0"/>
        <a:buChar char="›"/>
        <a:defRPr sz="1867" kern="1200">
          <a:solidFill>
            <a:schemeClr val="accent1"/>
          </a:solidFill>
          <a:latin typeface="+mn-lt"/>
          <a:ea typeface="+mn-ea"/>
          <a:cs typeface="+mn-cs"/>
        </a:defRPr>
      </a:lvl2pPr>
      <a:lvl3pPr marL="719409" indent="-234866" algn="l" defTabSz="1088110" rtl="0" eaLnBrk="1" latinLnBrk="0" hangingPunct="1">
        <a:spcBef>
          <a:spcPts val="4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867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44" indent="0" algn="l" defTabSz="1088110" rtl="0" eaLnBrk="1" latinLnBrk="0" hangingPunct="1">
        <a:spcBef>
          <a:spcPts val="8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None/>
        <a:defRPr sz="1867" b="1" kern="1200" baseline="0">
          <a:solidFill>
            <a:srgbClr val="7F7F7F"/>
          </a:solidFill>
          <a:latin typeface="+mn-lt"/>
          <a:ea typeface="+mn-ea"/>
          <a:cs typeface="+mn-cs"/>
        </a:defRPr>
      </a:lvl4pPr>
      <a:lvl5pPr marL="0" indent="0" algn="l" defTabSz="108811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Arial" pitchFamily="34" charset="0"/>
        <a:buNone/>
        <a:defRPr sz="1867" b="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992295" indent="-272027" algn="l" defTabSz="10881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6348" indent="-272027" algn="l" defTabSz="10881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0402" indent="-272027" algn="l" defTabSz="10881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4455" indent="-272027" algn="l" defTabSz="10881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110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056" algn="l" defTabSz="1088110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110" algn="l" defTabSz="1088110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161" algn="l" defTabSz="1088110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214" algn="l" defTabSz="1088110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0268" algn="l" defTabSz="1088110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4321" algn="l" defTabSz="1088110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8373" algn="l" defTabSz="1088110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2427" algn="l" defTabSz="1088110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8">
          <p15:clr>
            <a:srgbClr val="F26B43"/>
          </p15:clr>
        </p15:guide>
        <p15:guide id="2" pos="2052">
          <p15:clr>
            <a:srgbClr val="F26B43"/>
          </p15:clr>
        </p15:guide>
        <p15:guide id="3" pos="2150">
          <p15:clr>
            <a:srgbClr val="F26B43"/>
          </p15:clr>
        </p15:guide>
        <p15:guide id="4" pos="2880">
          <p15:clr>
            <a:srgbClr val="F26B43"/>
          </p15:clr>
        </p15:guide>
        <p15:guide id="5" pos="5466">
          <p15:clr>
            <a:srgbClr val="F26B43"/>
          </p15:clr>
        </p15:guide>
        <p15:guide id="6" orient="horz" pos="1620">
          <p15:clr>
            <a:srgbClr val="F26B43"/>
          </p15:clr>
        </p15:guide>
        <p15:guide id="7" orient="horz" pos="2896">
          <p15:clr>
            <a:srgbClr val="F26B43"/>
          </p15:clr>
        </p15:guide>
        <p15:guide id="8" orient="horz" pos="3004">
          <p15:clr>
            <a:srgbClr val="F26B43"/>
          </p15:clr>
        </p15:guide>
        <p15:guide id="9" orient="horz" pos="3110">
          <p15:clr>
            <a:srgbClr val="F26B43"/>
          </p15:clr>
        </p15:guide>
        <p15:guide id="10" orient="horz" pos="585">
          <p15:clr>
            <a:srgbClr val="F26B43"/>
          </p15:clr>
        </p15:guide>
        <p15:guide id="11" orient="horz" pos="873">
          <p15:clr>
            <a:srgbClr val="F26B43"/>
          </p15:clr>
        </p15:guide>
        <p15:guide id="12" pos="297">
          <p15:clr>
            <a:srgbClr val="F26B43"/>
          </p15:clr>
        </p15:guide>
        <p15:guide id="13" orient="horz" pos="377">
          <p15:clr>
            <a:srgbClr val="F26B43"/>
          </p15:clr>
        </p15:guide>
        <p15:guide id="14" pos="5658">
          <p15:clr>
            <a:srgbClr val="F26B43"/>
          </p15:clr>
        </p15:guide>
        <p15:guide id="15" pos="198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6" y="403200"/>
            <a:ext cx="10941049" cy="542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584000"/>
            <a:ext cx="10941048" cy="455506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3600" y="6453336"/>
            <a:ext cx="4790400" cy="1523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AU">
                <a:solidFill>
                  <a:srgbClr val="2A295C"/>
                </a:solidFill>
              </a:rPr>
              <a:t>Sodexos selskapspresentasjon 2020</a:t>
            </a:r>
            <a:endParaRPr lang="en-AU" dirty="0">
              <a:solidFill>
                <a:srgbClr val="2A295C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373" y="6453336"/>
            <a:ext cx="314195" cy="1536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E917DE0E-AFB1-41FD-BC35-27DB61CA125F}" type="slidenum">
              <a:rPr lang="en-AU" smtClean="0">
                <a:solidFill>
                  <a:srgbClr val="2A295C"/>
                </a:solidFill>
              </a:rPr>
              <a:pPr/>
              <a:t>‹#›</a:t>
            </a:fld>
            <a:endParaRPr lang="en-AU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9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  <p:sldLayoutId id="2147483938" r:id="rId13"/>
    <p:sldLayoutId id="2147483939" r:id="rId14"/>
    <p:sldLayoutId id="2147483940" r:id="rId15"/>
    <p:sldLayoutId id="2147483941" r:id="rId16"/>
    <p:sldLayoutId id="2147483942" r:id="rId17"/>
    <p:sldLayoutId id="2147483943" r:id="rId18"/>
    <p:sldLayoutId id="2147483944" r:id="rId19"/>
    <p:sldLayoutId id="2147483945" r:id="rId20"/>
    <p:sldLayoutId id="2147483946" r:id="rId21"/>
    <p:sldLayoutId id="2147483947" r:id="rId22"/>
    <p:sldLayoutId id="2147483948" r:id="rId23"/>
    <p:sldLayoutId id="2147483949" r:id="rId24"/>
    <p:sldLayoutId id="2147483950" r:id="rId25"/>
    <p:sldLayoutId id="2147483951" r:id="rId26"/>
    <p:sldLayoutId id="2147483952" r:id="rId27"/>
    <p:sldLayoutId id="2147483953" r:id="rId28"/>
    <p:sldLayoutId id="2147483954" r:id="rId29"/>
    <p:sldLayoutId id="2147483955" r:id="rId30"/>
    <p:sldLayoutId id="2147483956" r:id="rId31"/>
    <p:sldLayoutId id="2147483957" r:id="rId32"/>
    <p:sldLayoutId id="2147483958" r:id="rId33"/>
    <p:sldLayoutId id="2147483959" r:id="rId34"/>
    <p:sldLayoutId id="2147483960" r:id="rId35"/>
    <p:sldLayoutId id="2147483961" r:id="rId36"/>
    <p:sldLayoutId id="2147483962" r:id="rId37"/>
    <p:sldLayoutId id="2147483963" r:id="rId38"/>
    <p:sldLayoutId id="2147483964" r:id="rId39"/>
    <p:sldLayoutId id="2147483965" r:id="rId40"/>
    <p:sldLayoutId id="2147483966" r:id="rId41"/>
    <p:sldLayoutId id="2147483967" r:id="rId42"/>
    <p:sldLayoutId id="2147483968" r:id="rId43"/>
    <p:sldLayoutId id="2147483969" r:id="rId44"/>
    <p:sldLayoutId id="2147483970" r:id="rId45"/>
    <p:sldLayoutId id="2147483971" r:id="rId46"/>
    <p:sldLayoutId id="2147483972" r:id="rId47"/>
    <p:sldLayoutId id="2147483973" r:id="rId48"/>
    <p:sldLayoutId id="2147483974" r:id="rId4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hf hdr="0" dt="0"/>
  <p:txStyles>
    <p:titleStyle>
      <a:lvl1pPr algn="l" defTabSz="1088182" rtl="0" eaLnBrk="1" latinLnBrk="0" hangingPunct="1"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34882" indent="-234882" algn="l" defTabSz="1088182" rtl="0" eaLnBrk="1" latinLnBrk="0" hangingPunct="1">
        <a:spcBef>
          <a:spcPts val="80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2133" b="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84577" indent="-249696" algn="l" defTabSz="1088182" rtl="0" eaLnBrk="1" latinLnBrk="0" hangingPunct="1">
        <a:spcBef>
          <a:spcPts val="400"/>
        </a:spcBef>
        <a:spcAft>
          <a:spcPts val="0"/>
        </a:spcAft>
        <a:buClr>
          <a:schemeClr val="accent2"/>
        </a:buClr>
        <a:buSzPct val="120000"/>
        <a:buFont typeface="Arial" panose="020B0604020202020204" pitchFamily="34" charset="0"/>
        <a:buChar char="›"/>
        <a:defRPr sz="1867" kern="1200">
          <a:solidFill>
            <a:schemeClr val="accent1"/>
          </a:solidFill>
          <a:latin typeface="+mn-lt"/>
          <a:ea typeface="+mn-ea"/>
          <a:cs typeface="+mn-cs"/>
        </a:defRPr>
      </a:lvl2pPr>
      <a:lvl3pPr marL="719457" indent="-234882" algn="l" defTabSz="1088182" rtl="0" eaLnBrk="1" latinLnBrk="0" hangingPunct="1">
        <a:spcBef>
          <a:spcPts val="4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867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44" indent="0" algn="l" defTabSz="1088182" rtl="0" eaLnBrk="1" latinLnBrk="0" hangingPunct="1">
        <a:spcBef>
          <a:spcPts val="8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None/>
        <a:defRPr sz="1867" b="1" kern="1200" baseline="0">
          <a:solidFill>
            <a:srgbClr val="7F7F7F"/>
          </a:solidFill>
          <a:latin typeface="+mn-lt"/>
          <a:ea typeface="+mn-ea"/>
          <a:cs typeface="+mn-cs"/>
        </a:defRPr>
      </a:lvl4pPr>
      <a:lvl5pPr marL="0" indent="0" algn="l" defTabSz="1088182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Arial" pitchFamily="34" charset="0"/>
        <a:buNone/>
        <a:defRPr sz="1867" b="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992495" indent="-272045" algn="l" defTabSz="10881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6584" indent="-272045" algn="l" defTabSz="10881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0675" indent="-272045" algn="l" defTabSz="10881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4763" indent="-272045" algn="l" defTabSz="10881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092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182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270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359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0449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4540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8627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2718" algn="l" defTabSz="1088182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8">
          <p15:clr>
            <a:srgbClr val="F26B43"/>
          </p15:clr>
        </p15:guide>
        <p15:guide id="2" pos="2052">
          <p15:clr>
            <a:srgbClr val="F26B43"/>
          </p15:clr>
        </p15:guide>
        <p15:guide id="3" pos="2150">
          <p15:clr>
            <a:srgbClr val="F26B43"/>
          </p15:clr>
        </p15:guide>
        <p15:guide id="4" pos="2880">
          <p15:clr>
            <a:srgbClr val="F26B43"/>
          </p15:clr>
        </p15:guide>
        <p15:guide id="5" pos="5466">
          <p15:clr>
            <a:srgbClr val="F26B43"/>
          </p15:clr>
        </p15:guide>
        <p15:guide id="6" orient="horz" pos="1620">
          <p15:clr>
            <a:srgbClr val="F26B43"/>
          </p15:clr>
        </p15:guide>
        <p15:guide id="7" orient="horz" pos="2896">
          <p15:clr>
            <a:srgbClr val="F26B43"/>
          </p15:clr>
        </p15:guide>
        <p15:guide id="8" orient="horz" pos="3004">
          <p15:clr>
            <a:srgbClr val="F26B43"/>
          </p15:clr>
        </p15:guide>
        <p15:guide id="9" orient="horz" pos="3110">
          <p15:clr>
            <a:srgbClr val="F26B43"/>
          </p15:clr>
        </p15:guide>
        <p15:guide id="10" orient="horz" pos="585">
          <p15:clr>
            <a:srgbClr val="F26B43"/>
          </p15:clr>
        </p15:guide>
        <p15:guide id="11" orient="horz" pos="873">
          <p15:clr>
            <a:srgbClr val="F26B43"/>
          </p15:clr>
        </p15:guide>
        <p15:guide id="12" pos="297">
          <p15:clr>
            <a:srgbClr val="F26B43"/>
          </p15:clr>
        </p15:guide>
        <p15:guide id="13" orient="horz" pos="377">
          <p15:clr>
            <a:srgbClr val="F26B43"/>
          </p15:clr>
        </p15:guide>
        <p15:guide id="14" pos="5658">
          <p15:clr>
            <a:srgbClr val="F26B43"/>
          </p15:clr>
        </p15:guide>
        <p15:guide id="15" pos="198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20021"/>
            <a:ext cx="10515600" cy="54864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4311"/>
            <a:ext cx="49639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87E46-8DC5-4622-A5F1-0F2844E24040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C35CA-AB78-43AA-952C-7AC9EA996444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15E0664-43F1-4031-8D58-A7C8427629D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4660" y="6174899"/>
            <a:ext cx="915480" cy="548640"/>
          </a:xfrm>
          <a:prstGeom prst="rect">
            <a:avLst/>
          </a:prstGeom>
        </p:spPr>
      </p:pic>
      <p:pic>
        <p:nvPicPr>
          <p:cNvPr id="28" name="Picture 27" descr="A close up of a logo&#10;&#10;Description generated with high confidence">
            <a:extLst>
              <a:ext uri="{FF2B5EF4-FFF2-40B4-BE49-F238E27FC236}">
                <a16:creationId xmlns:a16="http://schemas.microsoft.com/office/drawing/2014/main" id="{FFE37FB0-7514-489E-A893-FBD37A462898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673" y="542721"/>
            <a:ext cx="4434849" cy="548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89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  <p:sldLayoutId id="2147484073" r:id="rId12"/>
    <p:sldLayoutId id="21474840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93896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851FC59C-974D-4E41-AB4A-7714DF019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Presentasjon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Sodexo 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7449D18-2AF4-4E69-8DBB-970F6B5B90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26/01/2021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30F4F08-EBD1-4DA6-AA16-BE8295BBD8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00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1">
            <a:extLst>
              <a:ext uri="{FF2B5EF4-FFF2-40B4-BE49-F238E27FC236}">
                <a16:creationId xmlns:a16="http://schemas.microsoft.com/office/drawing/2014/main" id="{3062CD1D-EE7F-49E4-9C09-6C6E6E4FF801}"/>
              </a:ext>
            </a:extLst>
          </p:cNvPr>
          <p:cNvSpPr txBox="1">
            <a:spLocks/>
          </p:cNvSpPr>
          <p:nvPr/>
        </p:nvSpPr>
        <p:spPr>
          <a:xfrm>
            <a:off x="628651" y="411653"/>
            <a:ext cx="10941048" cy="5946820"/>
          </a:xfrm>
          <a:prstGeom prst="rect">
            <a:avLst/>
          </a:prstGeom>
          <a:solidFill>
            <a:schemeClr val="bg1"/>
          </a:solidFill>
        </p:spPr>
        <p:txBody>
          <a:bodyPr vert="horz" lIns="479872" tIns="479872" rIns="0" bIns="412689" rtlCol="0" anchor="t">
            <a:noAutofit/>
          </a:bodyPr>
          <a:lstStyle>
            <a:lvl1pPr marL="342900" indent="-342900" algn="l" defTabSz="81637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+mj-lt"/>
              <a:buAutoNum type="arabicPeriod"/>
              <a:defRPr sz="1800" b="0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3538" indent="-187325" algn="l" defTabSz="816373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120000"/>
              <a:buFont typeface="Arial" panose="020B0604020202020204" pitchFamily="34" charset="0"/>
              <a:buChar char="›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39750" indent="-176213" algn="l" defTabSz="816373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8" indent="0" algn="l" defTabSz="816373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816373" rtl="0" eaLnBrk="1" latinLnBrk="0" hangingPunct="1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 sz="1400" b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45026" indent="-204093" algn="l" defTabSz="816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3212" indent="-204093" algn="l" defTabSz="816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1399" indent="-204093" algn="l" defTabSz="816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585" indent="-204093" algn="l" defTabSz="816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612" indent="-357612" defTabSz="1088470">
              <a:lnSpc>
                <a:spcPct val="120000"/>
              </a:lnSpc>
              <a:spcAft>
                <a:spcPts val="800"/>
              </a:spcAft>
              <a:buClr>
                <a:srgbClr val="FF9673"/>
              </a:buClr>
              <a:buSzPct val="100000"/>
            </a:pPr>
            <a:endParaRPr lang="en-US" sz="1600" dirty="0">
              <a:solidFill>
                <a:srgbClr val="2A295C"/>
              </a:solidFill>
              <a:latin typeface="Arial"/>
            </a:endParaRPr>
          </a:p>
          <a:p>
            <a:pPr marL="357612" indent="-357612" defTabSz="1088470">
              <a:lnSpc>
                <a:spcPct val="120000"/>
              </a:lnSpc>
              <a:spcAft>
                <a:spcPts val="800"/>
              </a:spcAft>
              <a:buClr>
                <a:srgbClr val="FF9673"/>
              </a:buClr>
              <a:buSzPct val="100000"/>
            </a:pPr>
            <a:endParaRPr lang="en-US" sz="1600" dirty="0">
              <a:solidFill>
                <a:srgbClr val="2A295C"/>
              </a:solidFill>
              <a:latin typeface="Arial"/>
            </a:endParaRPr>
          </a:p>
          <a:p>
            <a:pPr marL="357612" indent="-357612" defTabSz="1088470">
              <a:lnSpc>
                <a:spcPct val="120000"/>
              </a:lnSpc>
              <a:spcAft>
                <a:spcPts val="800"/>
              </a:spcAft>
              <a:buClr>
                <a:srgbClr val="FF9673"/>
              </a:buClr>
              <a:buSzPct val="100000"/>
            </a:pPr>
            <a:r>
              <a:rPr lang="nb-NO" sz="2133" dirty="0">
                <a:solidFill>
                  <a:srgbClr val="2A295C"/>
                </a:solidFill>
                <a:latin typeface="Arial"/>
              </a:rPr>
              <a:t>Site Manager</a:t>
            </a:r>
          </a:p>
          <a:p>
            <a:pPr marL="357612" indent="-357612" defTabSz="1088470">
              <a:lnSpc>
                <a:spcPct val="120000"/>
              </a:lnSpc>
              <a:spcAft>
                <a:spcPts val="800"/>
              </a:spcAft>
              <a:buClr>
                <a:srgbClr val="8282DC"/>
              </a:buClr>
              <a:buSzPct val="100000"/>
            </a:pPr>
            <a:r>
              <a:rPr lang="nb-NO" sz="2133" dirty="0">
                <a:solidFill>
                  <a:srgbClr val="2A295C"/>
                </a:solidFill>
                <a:latin typeface="Arial"/>
              </a:rPr>
              <a:t>Resepsjon</a:t>
            </a:r>
          </a:p>
          <a:p>
            <a:pPr marL="357612" indent="-357612" defTabSz="1088470">
              <a:lnSpc>
                <a:spcPct val="120000"/>
              </a:lnSpc>
              <a:spcAft>
                <a:spcPts val="800"/>
              </a:spcAft>
              <a:buClr>
                <a:srgbClr val="8282DC"/>
              </a:buClr>
              <a:buSzPct val="100000"/>
            </a:pPr>
            <a:r>
              <a:rPr lang="nb-NO" sz="2133" dirty="0">
                <a:solidFill>
                  <a:srgbClr val="2A295C"/>
                </a:solidFill>
              </a:rPr>
              <a:t>Dynamisk modell</a:t>
            </a:r>
            <a:endParaRPr lang="nb-NO" sz="2133" dirty="0">
              <a:solidFill>
                <a:srgbClr val="2A295C"/>
              </a:solidFill>
              <a:latin typeface="Arial"/>
            </a:endParaRPr>
          </a:p>
          <a:p>
            <a:pPr marL="357612" indent="-357612" defTabSz="1088470">
              <a:lnSpc>
                <a:spcPct val="120000"/>
              </a:lnSpc>
              <a:spcAft>
                <a:spcPts val="800"/>
              </a:spcAft>
              <a:buClr>
                <a:srgbClr val="CC1480"/>
              </a:buClr>
              <a:buSzPct val="100000"/>
            </a:pPr>
            <a:r>
              <a:rPr lang="nb-NO" sz="2133" dirty="0">
                <a:solidFill>
                  <a:srgbClr val="2A295C"/>
                </a:solidFill>
              </a:rPr>
              <a:t>KPI/SLA</a:t>
            </a:r>
          </a:p>
          <a:p>
            <a:pPr marL="357612" indent="-357612" defTabSz="1088470">
              <a:lnSpc>
                <a:spcPct val="120000"/>
              </a:lnSpc>
              <a:spcAft>
                <a:spcPts val="800"/>
              </a:spcAft>
              <a:buClr>
                <a:srgbClr val="CC1480"/>
              </a:buClr>
              <a:buSzPct val="100000"/>
            </a:pPr>
            <a:r>
              <a:rPr lang="nb-NO" sz="2133" dirty="0">
                <a:solidFill>
                  <a:srgbClr val="2A295C"/>
                </a:solidFill>
                <a:latin typeface="Arial"/>
              </a:rPr>
              <a:t>Innovasjon</a:t>
            </a:r>
          </a:p>
          <a:p>
            <a:pPr marL="357612" indent="-357612" defTabSz="1088470">
              <a:lnSpc>
                <a:spcPct val="120000"/>
              </a:lnSpc>
              <a:spcAft>
                <a:spcPts val="800"/>
              </a:spcAft>
              <a:buClr>
                <a:srgbClr val="CC1480"/>
              </a:buClr>
              <a:buSzPct val="100000"/>
            </a:pPr>
            <a:r>
              <a:rPr lang="nb-NO" sz="2133" dirty="0">
                <a:solidFill>
                  <a:srgbClr val="2A295C"/>
                </a:solidFill>
                <a:latin typeface="Arial"/>
              </a:rPr>
              <a:t>Smart-Office</a:t>
            </a:r>
          </a:p>
          <a:p>
            <a:pPr marL="357612" indent="-357612" defTabSz="1088470">
              <a:lnSpc>
                <a:spcPct val="120000"/>
              </a:lnSpc>
              <a:spcAft>
                <a:spcPts val="800"/>
              </a:spcAft>
              <a:buClr>
                <a:srgbClr val="CC1480"/>
              </a:buClr>
              <a:buSzPct val="100000"/>
            </a:pPr>
            <a:r>
              <a:rPr lang="nb-NO" sz="2133" dirty="0">
                <a:solidFill>
                  <a:srgbClr val="2A295C"/>
                </a:solidFill>
                <a:latin typeface="Arial"/>
              </a:rPr>
              <a:t>NS INSTA 800</a:t>
            </a:r>
          </a:p>
          <a:p>
            <a:pPr marL="0" indent="0" algn="ctr" defTabSz="1088470">
              <a:lnSpc>
                <a:spcPct val="120000"/>
              </a:lnSpc>
              <a:spcAft>
                <a:spcPts val="800"/>
              </a:spcAft>
              <a:buClr>
                <a:srgbClr val="2A295C"/>
              </a:buClr>
              <a:buSzPct val="100000"/>
              <a:buNone/>
            </a:pPr>
            <a:endParaRPr lang="en-US" sz="2133" b="1" dirty="0">
              <a:solidFill>
                <a:srgbClr val="2A29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75570" y="630355"/>
            <a:ext cx="10941049" cy="590400"/>
          </a:xfrm>
        </p:spPr>
        <p:txBody>
          <a:bodyPr vert="horz" lIns="191949" tIns="0" rIns="0" bIns="0" rtlCol="0" anchor="t">
            <a:normAutofit/>
          </a:bodyPr>
          <a:lstStyle/>
          <a:p>
            <a:r>
              <a:rPr lang="nb-NO" sz="3200" dirty="0"/>
              <a:t>Innhold</a:t>
            </a:r>
            <a:endParaRPr lang="nb-NO" sz="3200" dirty="0">
              <a:solidFill>
                <a:srgbClr val="2A29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62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9A3BAA-CD85-4FDA-80BA-C06AF0AC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Site Manager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0B311B-A555-482C-903E-8D519A991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253331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SM skal være SPOC for kontrakten</a:t>
            </a:r>
          </a:p>
          <a:p>
            <a:pPr lvl="1"/>
            <a:r>
              <a:rPr lang="nb-NO" dirty="0"/>
              <a:t>Personalansvar ved lokasjon</a:t>
            </a:r>
          </a:p>
          <a:p>
            <a:r>
              <a:rPr lang="nb-NO" dirty="0"/>
              <a:t>SM skal være en del av «on-</a:t>
            </a:r>
            <a:r>
              <a:rPr lang="nb-NO" dirty="0" err="1"/>
              <a:t>site</a:t>
            </a:r>
            <a:r>
              <a:rPr lang="nb-NO" dirty="0"/>
              <a:t> teamet»</a:t>
            </a:r>
          </a:p>
          <a:p>
            <a:r>
              <a:rPr lang="nb-NO" dirty="0"/>
              <a:t>Kontorplass i tilknytning til resepsjon og jobbe tett med resepsjonist </a:t>
            </a:r>
          </a:p>
          <a:p>
            <a:r>
              <a:rPr lang="nb-NO" dirty="0"/>
              <a:t>Bidra til at resepsjon er «service-hjertet» i bygget</a:t>
            </a:r>
          </a:p>
          <a:p>
            <a:r>
              <a:rPr lang="nb-NO" dirty="0"/>
              <a:t>Ikle rollen som Serviceansvarlig på plass, sammen med resepsjonist</a:t>
            </a:r>
          </a:p>
        </p:txBody>
      </p:sp>
    </p:spTree>
    <p:extLst>
      <p:ext uri="{BB962C8B-B14F-4D97-AF65-F5344CB8AC3E}">
        <p14:creationId xmlns:p14="http://schemas.microsoft.com/office/powerpoint/2010/main" val="354243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9A3BAA-CD85-4FDA-80BA-C06AF0AC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Resepsjon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0B311B-A555-482C-903E-8D519A991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36512"/>
            <a:ext cx="5181600" cy="4351338"/>
          </a:xfrm>
        </p:spPr>
        <p:txBody>
          <a:bodyPr>
            <a:normAutofit fontScale="70000" lnSpcReduction="20000"/>
          </a:bodyPr>
          <a:lstStyle/>
          <a:p>
            <a:r>
              <a:rPr lang="nb-NO" dirty="0"/>
              <a:t>Førstelinje servicerepresentant for Ruter og bygget – Ja-menneske</a:t>
            </a:r>
          </a:p>
          <a:p>
            <a:r>
              <a:rPr lang="nb-NO" dirty="0"/>
              <a:t>Behjelpelig med alt av tjenester og service, </a:t>
            </a:r>
            <a:r>
              <a:rPr lang="nb-NO" dirty="0" err="1"/>
              <a:t>onsite</a:t>
            </a:r>
            <a:r>
              <a:rPr lang="nb-NO" dirty="0"/>
              <a:t> eller nettbasert. Se påfølgende sider for mer info</a:t>
            </a:r>
          </a:p>
          <a:p>
            <a:r>
              <a:rPr lang="nb-NO" dirty="0"/>
              <a:t>Meget </a:t>
            </a:r>
            <a:r>
              <a:rPr lang="nb-NO" dirty="0" err="1"/>
              <a:t>serviceminded</a:t>
            </a:r>
            <a:r>
              <a:rPr lang="nb-NO" dirty="0"/>
              <a:t> for alle –gjester og ansatte</a:t>
            </a:r>
          </a:p>
          <a:p>
            <a:r>
              <a:rPr lang="nb-NO" dirty="0"/>
              <a:t>Mulighet for å tilby kaffe fra god kaffemaskin, som en del av resepsjonstjenesten</a:t>
            </a:r>
          </a:p>
          <a:p>
            <a:r>
              <a:rPr lang="nb-NO" dirty="0"/>
              <a:t>Ansvarlig for resepsjonen skal fungere som «service-sjef» i bygget og hele leveransen</a:t>
            </a:r>
          </a:p>
          <a:p>
            <a:r>
              <a:rPr lang="nb-NO" dirty="0"/>
              <a:t>Ikle rollen som service ansikt på plass, sammen med Site Manager</a:t>
            </a:r>
          </a:p>
          <a:p>
            <a:r>
              <a:rPr lang="nb-NO" dirty="0"/>
              <a:t>Erfaring fra hotell og serviceyrke</a:t>
            </a:r>
          </a:p>
        </p:txBody>
      </p:sp>
    </p:spTree>
    <p:extLst>
      <p:ext uri="{BB962C8B-B14F-4D97-AF65-F5344CB8AC3E}">
        <p14:creationId xmlns:p14="http://schemas.microsoft.com/office/powerpoint/2010/main" val="71319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9A3BAA-CD85-4FDA-80BA-C06AF0AC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Dynamisk modell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0B311B-A555-482C-903E-8D519A991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36512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Sodexo har erfaring fra dynamiske avtaler og kan tilby disse modellene;</a:t>
            </a:r>
          </a:p>
          <a:p>
            <a:pPr lvl="1"/>
            <a:r>
              <a:rPr lang="nb-NO" dirty="0"/>
              <a:t>Management </a:t>
            </a:r>
            <a:r>
              <a:rPr lang="nb-NO" dirty="0" err="1"/>
              <a:t>Fee</a:t>
            </a:r>
            <a:r>
              <a:rPr lang="nb-NO" dirty="0"/>
              <a:t> - variabel</a:t>
            </a:r>
          </a:p>
          <a:p>
            <a:pPr lvl="1"/>
            <a:r>
              <a:rPr lang="nb-NO" dirty="0" err="1"/>
              <a:t>Fixed</a:t>
            </a:r>
            <a:r>
              <a:rPr lang="nb-NO" dirty="0"/>
              <a:t> </a:t>
            </a:r>
            <a:r>
              <a:rPr lang="nb-NO" dirty="0" err="1"/>
              <a:t>fee</a:t>
            </a:r>
            <a:r>
              <a:rPr lang="nb-NO" dirty="0"/>
              <a:t> - justering kvartalsvis</a:t>
            </a:r>
          </a:p>
          <a:p>
            <a:r>
              <a:rPr lang="nb-NO" dirty="0"/>
              <a:t>Driftstøtte knyttet til kantinetjenesten bør ikke justeres oftere enn kvartalsvis, da det vil tilkomme mva. om den justeres hyppigere</a:t>
            </a:r>
          </a:p>
          <a:p>
            <a:r>
              <a:rPr lang="nb-NO" dirty="0"/>
              <a:t>Innføre sensorer i areal, slik at renhold følger bruk/trafikk </a:t>
            </a:r>
          </a:p>
          <a:p>
            <a:r>
              <a:rPr lang="nb-NO" dirty="0"/>
              <a:t>Ta i bruk </a:t>
            </a:r>
            <a:r>
              <a:rPr lang="nb-NO" dirty="0" err="1"/>
              <a:t>renholdsverktøy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9730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9A3BAA-CD85-4FDA-80BA-C06AF0AC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KPI/SLA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0B311B-A555-482C-903E-8D519A991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36512"/>
            <a:ext cx="5181600" cy="4351338"/>
          </a:xfrm>
        </p:spPr>
        <p:txBody>
          <a:bodyPr>
            <a:normAutofit fontScale="55000" lnSpcReduction="20000"/>
          </a:bodyPr>
          <a:lstStyle/>
          <a:p>
            <a:r>
              <a:rPr lang="nb-NO" dirty="0"/>
              <a:t>Avtalen bør styres av </a:t>
            </a:r>
            <a:r>
              <a:rPr lang="nb-NO" dirty="0" err="1"/>
              <a:t>forhåndsavtalte</a:t>
            </a:r>
            <a:r>
              <a:rPr lang="nb-NO" dirty="0"/>
              <a:t> KPI</a:t>
            </a:r>
          </a:p>
          <a:p>
            <a:r>
              <a:rPr lang="nb-NO" dirty="0"/>
              <a:t>Kantine</a:t>
            </a:r>
          </a:p>
          <a:p>
            <a:pPr lvl="1"/>
            <a:r>
              <a:rPr lang="nb-NO" dirty="0"/>
              <a:t>Brukertilfredshet</a:t>
            </a:r>
          </a:p>
          <a:p>
            <a:pPr lvl="1"/>
            <a:r>
              <a:rPr lang="nb-NO" dirty="0"/>
              <a:t>Matsvinn</a:t>
            </a:r>
          </a:p>
          <a:p>
            <a:pPr lvl="1"/>
            <a:r>
              <a:rPr lang="nb-NO" dirty="0"/>
              <a:t>Temadager</a:t>
            </a:r>
          </a:p>
          <a:p>
            <a:pPr lvl="1"/>
            <a:r>
              <a:rPr lang="nb-NO" dirty="0" err="1"/>
              <a:t>Bærekraftsmål</a:t>
            </a:r>
            <a:endParaRPr lang="nb-NO" dirty="0"/>
          </a:p>
          <a:p>
            <a:r>
              <a:rPr lang="nb-NO" dirty="0"/>
              <a:t>Vaktmester</a:t>
            </a:r>
          </a:p>
          <a:p>
            <a:pPr lvl="1"/>
            <a:r>
              <a:rPr lang="nb-NO" dirty="0"/>
              <a:t>Responstid</a:t>
            </a:r>
          </a:p>
          <a:p>
            <a:r>
              <a:rPr lang="nb-NO" dirty="0"/>
              <a:t>HMS</a:t>
            </a:r>
          </a:p>
          <a:p>
            <a:pPr lvl="1"/>
            <a:r>
              <a:rPr lang="nb-NO" dirty="0"/>
              <a:t>Antall LTI</a:t>
            </a:r>
          </a:p>
          <a:p>
            <a:pPr lvl="1"/>
            <a:r>
              <a:rPr lang="nb-NO" dirty="0"/>
              <a:t>Rapportert «</a:t>
            </a:r>
            <a:r>
              <a:rPr lang="nb-NO" dirty="0" err="1"/>
              <a:t>near</a:t>
            </a:r>
            <a:r>
              <a:rPr lang="nb-NO" dirty="0"/>
              <a:t> miss»</a:t>
            </a:r>
          </a:p>
          <a:p>
            <a:r>
              <a:rPr lang="nb-NO" dirty="0"/>
              <a:t>Renhold</a:t>
            </a:r>
          </a:p>
          <a:p>
            <a:pPr lvl="1"/>
            <a:r>
              <a:rPr lang="nb-NO" dirty="0" err="1"/>
              <a:t>Kvalitsavvik</a:t>
            </a:r>
            <a:endParaRPr lang="nb-NO" dirty="0"/>
          </a:p>
          <a:p>
            <a:pPr lvl="1"/>
            <a:r>
              <a:rPr lang="nb-NO" dirty="0"/>
              <a:t>Utbedringstid avvik</a:t>
            </a:r>
          </a:p>
          <a:p>
            <a:pPr lvl="1"/>
            <a:r>
              <a:rPr lang="nb-NO" dirty="0"/>
              <a:t>Responstid</a:t>
            </a:r>
          </a:p>
          <a:p>
            <a:pPr lvl="1"/>
            <a:r>
              <a:rPr lang="nb-NO" dirty="0"/>
              <a:t>Bærekrafts KPI – kjemikalier</a:t>
            </a:r>
          </a:p>
          <a:p>
            <a:r>
              <a:rPr lang="nb-NO" dirty="0"/>
              <a:t>Innovasjon</a:t>
            </a:r>
          </a:p>
          <a:p>
            <a:pPr lvl="1"/>
            <a:r>
              <a:rPr lang="nb-NO" dirty="0"/>
              <a:t>Antall innovasjoner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2416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9A3BAA-CD85-4FDA-80BA-C06AF0AC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Innovasjon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0B311B-A555-482C-903E-8D519A991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36512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Avtalen bør ha en KPI knyttet til Innovasjon</a:t>
            </a:r>
          </a:p>
          <a:p>
            <a:r>
              <a:rPr lang="nb-NO" dirty="0"/>
              <a:t>Innovasjonsfond </a:t>
            </a:r>
          </a:p>
          <a:p>
            <a:pPr lvl="1"/>
            <a:r>
              <a:rPr lang="nb-NO" dirty="0"/>
              <a:t>Kostnad bæres av begge parter</a:t>
            </a:r>
          </a:p>
          <a:p>
            <a:r>
              <a:rPr lang="nb-NO" dirty="0"/>
              <a:t>Samarbeidet blir en del av </a:t>
            </a:r>
            <a:r>
              <a:rPr lang="nb-NO" dirty="0" err="1"/>
              <a:t>Sodexos</a:t>
            </a:r>
            <a:r>
              <a:rPr lang="nb-NO" dirty="0"/>
              <a:t> innovasjonsforum</a:t>
            </a:r>
          </a:p>
          <a:p>
            <a:pPr lvl="1"/>
            <a:r>
              <a:rPr lang="nb-NO" dirty="0"/>
              <a:t>Deling av globale innovasjonsideer </a:t>
            </a:r>
          </a:p>
          <a:p>
            <a:pPr lvl="1"/>
            <a:r>
              <a:rPr lang="nb-NO" dirty="0"/>
              <a:t>Deling  av globale «Best </a:t>
            </a:r>
            <a:r>
              <a:rPr lang="nb-NO" dirty="0" err="1"/>
              <a:t>practice</a:t>
            </a:r>
            <a:r>
              <a:rPr lang="nb-NO" dirty="0"/>
              <a:t>» </a:t>
            </a:r>
          </a:p>
          <a:p>
            <a:r>
              <a:rPr lang="nb-NO" dirty="0"/>
              <a:t>Renhold</a:t>
            </a:r>
          </a:p>
          <a:p>
            <a:pPr lvl="1"/>
            <a:r>
              <a:rPr lang="nb-NO" dirty="0" err="1"/>
              <a:t>Kvalitsavvik</a:t>
            </a:r>
            <a:endParaRPr lang="nb-NO" dirty="0"/>
          </a:p>
          <a:p>
            <a:pPr lvl="1"/>
            <a:r>
              <a:rPr lang="nb-NO" dirty="0"/>
              <a:t>Utbedringstid avvik</a:t>
            </a:r>
          </a:p>
          <a:p>
            <a:pPr lvl="1"/>
            <a:r>
              <a:rPr lang="nb-NO" dirty="0"/>
              <a:t>responstid</a:t>
            </a:r>
          </a:p>
          <a:p>
            <a:pPr lvl="1"/>
            <a:r>
              <a:rPr lang="nb-NO" dirty="0"/>
              <a:t>Bærekrafts KPI - kjemikalier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5819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9A3BAA-CD85-4FDA-80BA-C06AF0AC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Smart </a:t>
            </a:r>
            <a:r>
              <a:rPr lang="nb-NO" dirty="0" err="1"/>
              <a:t>office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0B311B-A555-482C-903E-8D519A991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136512"/>
            <a:ext cx="6092687" cy="4351338"/>
          </a:xfrm>
        </p:spPr>
        <p:txBody>
          <a:bodyPr>
            <a:normAutofit/>
          </a:bodyPr>
          <a:lstStyle/>
          <a:p>
            <a:r>
              <a:rPr lang="nb-NO" dirty="0"/>
              <a:t>Sodexo jobber tett med ulike leverandører og har implementert Smart Office løsningen ved flere lokasjoner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02129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9A3BAA-CD85-4FDA-80BA-C06AF0AC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INSTA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0B311B-A555-482C-903E-8D519A991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36512"/>
            <a:ext cx="6039678" cy="4351338"/>
          </a:xfrm>
        </p:spPr>
        <p:txBody>
          <a:bodyPr>
            <a:normAutofit fontScale="62500" lnSpcReduction="20000"/>
          </a:bodyPr>
          <a:lstStyle/>
          <a:p>
            <a:r>
              <a:rPr lang="nb-NO" dirty="0"/>
              <a:t>Risikerer å betale mer enn nødvendig</a:t>
            </a:r>
          </a:p>
          <a:p>
            <a:pPr lvl="1"/>
            <a:r>
              <a:rPr lang="nb-NO" dirty="0"/>
              <a:t>Tilleggstjenester (temporære oppgaver) regnes inn som en del av leveransen, kan være unødvendig</a:t>
            </a:r>
          </a:p>
          <a:p>
            <a:r>
              <a:rPr lang="nb-NO" dirty="0"/>
              <a:t>Må definere hva som er en del av leveransen</a:t>
            </a:r>
          </a:p>
          <a:p>
            <a:pPr lvl="1"/>
            <a:r>
              <a:rPr lang="nb-NO" dirty="0"/>
              <a:t>Objekt som ikke er i leveransen, vil ikke leverandør ha ansvar for</a:t>
            </a:r>
          </a:p>
          <a:p>
            <a:r>
              <a:rPr lang="nb-NO" dirty="0"/>
              <a:t>Mye areal over 3 meter høyde, INSTA dekker ikke dette, kommer i tillegg</a:t>
            </a:r>
          </a:p>
          <a:p>
            <a:r>
              <a:rPr lang="nb-NO" dirty="0"/>
              <a:t>Lettere å justere kvalitet og leveranse</a:t>
            </a:r>
          </a:p>
          <a:p>
            <a:pPr lvl="1"/>
            <a:r>
              <a:rPr lang="nb-NO" dirty="0"/>
              <a:t>Mer objektiv leveranse – kvalitetsnivå opp/ned</a:t>
            </a:r>
          </a:p>
          <a:p>
            <a:r>
              <a:rPr lang="nb-NO" dirty="0"/>
              <a:t>Fordel gjennom hele perioden objektivt vurdert </a:t>
            </a:r>
            <a:r>
              <a:rPr lang="nb-NO" dirty="0" err="1"/>
              <a:t>kvalitetnivå</a:t>
            </a:r>
            <a:r>
              <a:rPr lang="nb-NO" dirty="0"/>
              <a:t> som ivaretas av leverandør/konsulent</a:t>
            </a:r>
          </a:p>
          <a:p>
            <a:r>
              <a:rPr lang="nb-NO" dirty="0" err="1"/>
              <a:t>Levarandørensansvar</a:t>
            </a:r>
            <a:r>
              <a:rPr lang="nb-NO" dirty="0"/>
              <a:t> – temporære oppdrag skal utføres løpende på leverandørens kostnad</a:t>
            </a:r>
          </a:p>
          <a:p>
            <a:r>
              <a:rPr lang="nb-NO" dirty="0"/>
              <a:t>INSTA er en satt standard – leverandør og oppdragsgiver kan være uenig om opplevd kvalitet</a:t>
            </a:r>
          </a:p>
          <a:p>
            <a:r>
              <a:rPr lang="nb-NO" dirty="0"/>
              <a:t>Overgang fra INSTA til dynamisk fungerer godt</a:t>
            </a:r>
          </a:p>
          <a:p>
            <a:pPr lvl="1"/>
            <a:r>
              <a:rPr lang="nb-NO" dirty="0"/>
              <a:t>INSTA som ledetråd/rådgiver for å måle kvalitet</a:t>
            </a:r>
          </a:p>
        </p:txBody>
      </p:sp>
    </p:spTree>
    <p:extLst>
      <p:ext uri="{BB962C8B-B14F-4D97-AF65-F5344CB8AC3E}">
        <p14:creationId xmlns:p14="http://schemas.microsoft.com/office/powerpoint/2010/main" val="864808227"/>
      </p:ext>
    </p:extLst>
  </p:cSld>
  <p:clrMapOvr>
    <a:masterClrMapping/>
  </p:clrMapOvr>
</p:sld>
</file>

<file path=ppt/theme/theme1.xml><?xml version="1.0" encoding="utf-8"?>
<a:theme xmlns:a="http://schemas.openxmlformats.org/drawingml/2006/main" name="Sodexo_EN_2012">
  <a:themeElements>
    <a:clrScheme name="2012-Sodexo-blue">
      <a:dk1>
        <a:srgbClr val="000000"/>
      </a:dk1>
      <a:lt1>
        <a:srgbClr val="FFFFFF"/>
      </a:lt1>
      <a:dk2>
        <a:srgbClr val="2A295C"/>
      </a:dk2>
      <a:lt2>
        <a:srgbClr val="D3D0C9"/>
      </a:lt2>
      <a:accent1>
        <a:srgbClr val="FF0000"/>
      </a:accent1>
      <a:accent2>
        <a:srgbClr val="55547D"/>
      </a:accent2>
      <a:accent3>
        <a:srgbClr val="FF3333"/>
      </a:accent3>
      <a:accent4>
        <a:srgbClr val="9392B6"/>
      </a:accent4>
      <a:accent5>
        <a:srgbClr val="FF6666"/>
      </a:accent5>
      <a:accent6>
        <a:srgbClr val="B7B6CE"/>
      </a:accent6>
      <a:hlink>
        <a:srgbClr val="55547D"/>
      </a:hlink>
      <a:folHlink>
        <a:srgbClr val="D3D0C9"/>
      </a:folHlink>
    </a:clrScheme>
    <a:fontScheme name="Sodex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odexo EN 2010 1">
        <a:dk1>
          <a:srgbClr val="000000"/>
        </a:dk1>
        <a:lt1>
          <a:srgbClr val="283897"/>
        </a:lt1>
        <a:dk2>
          <a:srgbClr val="283897"/>
        </a:dk2>
        <a:lt2>
          <a:srgbClr val="FFFFFF"/>
        </a:lt2>
        <a:accent1>
          <a:srgbClr val="00A0C6"/>
        </a:accent1>
        <a:accent2>
          <a:srgbClr val="F0037F"/>
        </a:accent2>
        <a:accent3>
          <a:srgbClr val="ACAEC9"/>
        </a:accent3>
        <a:accent4>
          <a:srgbClr val="000000"/>
        </a:accent4>
        <a:accent5>
          <a:srgbClr val="AACDDF"/>
        </a:accent5>
        <a:accent6>
          <a:srgbClr val="D90272"/>
        </a:accent6>
        <a:hlink>
          <a:srgbClr val="A6CB12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2">
        <a:dk1>
          <a:srgbClr val="000000"/>
        </a:dk1>
        <a:lt1>
          <a:srgbClr val="7994BF"/>
        </a:lt1>
        <a:dk2>
          <a:srgbClr val="283897"/>
        </a:dk2>
        <a:lt2>
          <a:srgbClr val="FFFFFF"/>
        </a:lt2>
        <a:accent1>
          <a:srgbClr val="983998"/>
        </a:accent1>
        <a:accent2>
          <a:srgbClr val="F0037F"/>
        </a:accent2>
        <a:accent3>
          <a:srgbClr val="BEC8DC"/>
        </a:accent3>
        <a:accent4>
          <a:srgbClr val="000000"/>
        </a:accent4>
        <a:accent5>
          <a:srgbClr val="CAAECA"/>
        </a:accent5>
        <a:accent6>
          <a:srgbClr val="D90272"/>
        </a:accent6>
        <a:hlink>
          <a:srgbClr val="A6CB12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3">
        <a:dk1>
          <a:srgbClr val="000000"/>
        </a:dk1>
        <a:lt1>
          <a:srgbClr val="034865"/>
        </a:lt1>
        <a:dk2>
          <a:srgbClr val="283897"/>
        </a:dk2>
        <a:lt2>
          <a:srgbClr val="FFFFFF"/>
        </a:lt2>
        <a:accent1>
          <a:srgbClr val="00A0C6"/>
        </a:accent1>
        <a:accent2>
          <a:srgbClr val="A6CB12"/>
        </a:accent2>
        <a:accent3>
          <a:srgbClr val="AAB1B8"/>
        </a:accent3>
        <a:accent4>
          <a:srgbClr val="000000"/>
        </a:accent4>
        <a:accent5>
          <a:srgbClr val="AACDDF"/>
        </a:accent5>
        <a:accent6>
          <a:srgbClr val="96B80F"/>
        </a:accent6>
        <a:hlink>
          <a:srgbClr val="FFB3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4">
        <a:dk1>
          <a:srgbClr val="000000"/>
        </a:dk1>
        <a:lt1>
          <a:srgbClr val="0B72B5"/>
        </a:lt1>
        <a:dk2>
          <a:srgbClr val="283897"/>
        </a:dk2>
        <a:lt2>
          <a:srgbClr val="FFFFFF"/>
        </a:lt2>
        <a:accent1>
          <a:srgbClr val="6CBC58"/>
        </a:accent1>
        <a:accent2>
          <a:srgbClr val="FFB300"/>
        </a:accent2>
        <a:accent3>
          <a:srgbClr val="AABCD7"/>
        </a:accent3>
        <a:accent4>
          <a:srgbClr val="000000"/>
        </a:accent4>
        <a:accent5>
          <a:srgbClr val="BADAB4"/>
        </a:accent5>
        <a:accent6>
          <a:srgbClr val="E7A200"/>
        </a:accent6>
        <a:hlink>
          <a:srgbClr val="F0037F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5">
        <a:dk1>
          <a:srgbClr val="000000"/>
        </a:dk1>
        <a:lt1>
          <a:srgbClr val="013B2B"/>
        </a:lt1>
        <a:dk2>
          <a:srgbClr val="283897"/>
        </a:dk2>
        <a:lt2>
          <a:srgbClr val="FFFFFF"/>
        </a:lt2>
        <a:accent1>
          <a:srgbClr val="6CBC58"/>
        </a:accent1>
        <a:accent2>
          <a:srgbClr val="FF0000"/>
        </a:accent2>
        <a:accent3>
          <a:srgbClr val="AAAFAC"/>
        </a:accent3>
        <a:accent4>
          <a:srgbClr val="000000"/>
        </a:accent4>
        <a:accent5>
          <a:srgbClr val="BADAB4"/>
        </a:accent5>
        <a:accent6>
          <a:srgbClr val="E70000"/>
        </a:accent6>
        <a:hlink>
          <a:srgbClr val="FFB3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6">
        <a:dk1>
          <a:srgbClr val="000000"/>
        </a:dk1>
        <a:lt1>
          <a:srgbClr val="678442"/>
        </a:lt1>
        <a:dk2>
          <a:srgbClr val="283897"/>
        </a:dk2>
        <a:lt2>
          <a:srgbClr val="FFFFFF"/>
        </a:lt2>
        <a:accent1>
          <a:srgbClr val="983998"/>
        </a:accent1>
        <a:accent2>
          <a:srgbClr val="A6CB12"/>
        </a:accent2>
        <a:accent3>
          <a:srgbClr val="B8C2B0"/>
        </a:accent3>
        <a:accent4>
          <a:srgbClr val="000000"/>
        </a:accent4>
        <a:accent5>
          <a:srgbClr val="CAAECA"/>
        </a:accent5>
        <a:accent6>
          <a:srgbClr val="96B80F"/>
        </a:accent6>
        <a:hlink>
          <a:srgbClr val="FFB3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7">
        <a:dk1>
          <a:srgbClr val="000000"/>
        </a:dk1>
        <a:lt1>
          <a:srgbClr val="76AC7D"/>
        </a:lt1>
        <a:dk2>
          <a:srgbClr val="283897"/>
        </a:dk2>
        <a:lt2>
          <a:srgbClr val="FFFFFF"/>
        </a:lt2>
        <a:accent1>
          <a:srgbClr val="00A0C6"/>
        </a:accent1>
        <a:accent2>
          <a:srgbClr val="983998"/>
        </a:accent2>
        <a:accent3>
          <a:srgbClr val="BDD2BF"/>
        </a:accent3>
        <a:accent4>
          <a:srgbClr val="000000"/>
        </a:accent4>
        <a:accent5>
          <a:srgbClr val="AACDDF"/>
        </a:accent5>
        <a:accent6>
          <a:srgbClr val="893389"/>
        </a:accent6>
        <a:hlink>
          <a:srgbClr val="FFE6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8">
        <a:dk1>
          <a:srgbClr val="000000"/>
        </a:dk1>
        <a:lt1>
          <a:srgbClr val="7B002F"/>
        </a:lt1>
        <a:dk2>
          <a:srgbClr val="283897"/>
        </a:dk2>
        <a:lt2>
          <a:srgbClr val="FFFFFF"/>
        </a:lt2>
        <a:accent1>
          <a:srgbClr val="FF0000"/>
        </a:accent1>
        <a:accent2>
          <a:srgbClr val="FFB300"/>
        </a:accent2>
        <a:accent3>
          <a:srgbClr val="BFAAAD"/>
        </a:accent3>
        <a:accent4>
          <a:srgbClr val="000000"/>
        </a:accent4>
        <a:accent5>
          <a:srgbClr val="FFAAAA"/>
        </a:accent5>
        <a:accent6>
          <a:srgbClr val="E7A200"/>
        </a:accent6>
        <a:hlink>
          <a:srgbClr val="A6CB12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9">
        <a:dk1>
          <a:srgbClr val="000000"/>
        </a:dk1>
        <a:lt1>
          <a:srgbClr val="B0403C"/>
        </a:lt1>
        <a:dk2>
          <a:srgbClr val="283897"/>
        </a:dk2>
        <a:lt2>
          <a:srgbClr val="FFFFFF"/>
        </a:lt2>
        <a:accent1>
          <a:srgbClr val="6CBC58"/>
        </a:accent1>
        <a:accent2>
          <a:srgbClr val="00A0C6"/>
        </a:accent2>
        <a:accent3>
          <a:srgbClr val="D4AFAF"/>
        </a:accent3>
        <a:accent4>
          <a:srgbClr val="000000"/>
        </a:accent4>
        <a:accent5>
          <a:srgbClr val="BADAB4"/>
        </a:accent5>
        <a:accent6>
          <a:srgbClr val="0091B3"/>
        </a:accent6>
        <a:hlink>
          <a:srgbClr val="FFE6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10">
        <a:dk1>
          <a:srgbClr val="000000"/>
        </a:dk1>
        <a:lt1>
          <a:srgbClr val="C876A2"/>
        </a:lt1>
        <a:dk2>
          <a:srgbClr val="283897"/>
        </a:dk2>
        <a:lt2>
          <a:srgbClr val="FFFFFF"/>
        </a:lt2>
        <a:accent1>
          <a:srgbClr val="F0037F"/>
        </a:accent1>
        <a:accent2>
          <a:srgbClr val="6CBC58"/>
        </a:accent2>
        <a:accent3>
          <a:srgbClr val="E0BDCE"/>
        </a:accent3>
        <a:accent4>
          <a:srgbClr val="000000"/>
        </a:accent4>
        <a:accent5>
          <a:srgbClr val="F6AAC0"/>
        </a:accent5>
        <a:accent6>
          <a:srgbClr val="61AA4F"/>
        </a:accent6>
        <a:hlink>
          <a:srgbClr val="FFE6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odexo_FR_2012_format_16_9">
  <a:themeElements>
    <a:clrScheme name="2012-Sodexo-blue">
      <a:dk1>
        <a:srgbClr val="000000"/>
      </a:dk1>
      <a:lt1>
        <a:srgbClr val="FFFFFF"/>
      </a:lt1>
      <a:dk2>
        <a:srgbClr val="2A295C"/>
      </a:dk2>
      <a:lt2>
        <a:srgbClr val="D3D0C9"/>
      </a:lt2>
      <a:accent1>
        <a:srgbClr val="FF0000"/>
      </a:accent1>
      <a:accent2>
        <a:srgbClr val="55547D"/>
      </a:accent2>
      <a:accent3>
        <a:srgbClr val="FF3333"/>
      </a:accent3>
      <a:accent4>
        <a:srgbClr val="9392B6"/>
      </a:accent4>
      <a:accent5>
        <a:srgbClr val="FF6666"/>
      </a:accent5>
      <a:accent6>
        <a:srgbClr val="B7B6CE"/>
      </a:accent6>
      <a:hlink>
        <a:srgbClr val="55547D"/>
      </a:hlink>
      <a:folHlink>
        <a:srgbClr val="D3D0C9"/>
      </a:folHlink>
    </a:clrScheme>
    <a:fontScheme name="Sodex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odexo EN 2010 1">
        <a:dk1>
          <a:srgbClr val="000000"/>
        </a:dk1>
        <a:lt1>
          <a:srgbClr val="283897"/>
        </a:lt1>
        <a:dk2>
          <a:srgbClr val="283897"/>
        </a:dk2>
        <a:lt2>
          <a:srgbClr val="FFFFFF"/>
        </a:lt2>
        <a:accent1>
          <a:srgbClr val="00A0C6"/>
        </a:accent1>
        <a:accent2>
          <a:srgbClr val="F0037F"/>
        </a:accent2>
        <a:accent3>
          <a:srgbClr val="ACAEC9"/>
        </a:accent3>
        <a:accent4>
          <a:srgbClr val="000000"/>
        </a:accent4>
        <a:accent5>
          <a:srgbClr val="AACDDF"/>
        </a:accent5>
        <a:accent6>
          <a:srgbClr val="D90272"/>
        </a:accent6>
        <a:hlink>
          <a:srgbClr val="A6CB12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2">
        <a:dk1>
          <a:srgbClr val="000000"/>
        </a:dk1>
        <a:lt1>
          <a:srgbClr val="7994BF"/>
        </a:lt1>
        <a:dk2>
          <a:srgbClr val="283897"/>
        </a:dk2>
        <a:lt2>
          <a:srgbClr val="FFFFFF"/>
        </a:lt2>
        <a:accent1>
          <a:srgbClr val="983998"/>
        </a:accent1>
        <a:accent2>
          <a:srgbClr val="F0037F"/>
        </a:accent2>
        <a:accent3>
          <a:srgbClr val="BEC8DC"/>
        </a:accent3>
        <a:accent4>
          <a:srgbClr val="000000"/>
        </a:accent4>
        <a:accent5>
          <a:srgbClr val="CAAECA"/>
        </a:accent5>
        <a:accent6>
          <a:srgbClr val="D90272"/>
        </a:accent6>
        <a:hlink>
          <a:srgbClr val="A6CB12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3">
        <a:dk1>
          <a:srgbClr val="000000"/>
        </a:dk1>
        <a:lt1>
          <a:srgbClr val="034865"/>
        </a:lt1>
        <a:dk2>
          <a:srgbClr val="283897"/>
        </a:dk2>
        <a:lt2>
          <a:srgbClr val="FFFFFF"/>
        </a:lt2>
        <a:accent1>
          <a:srgbClr val="00A0C6"/>
        </a:accent1>
        <a:accent2>
          <a:srgbClr val="A6CB12"/>
        </a:accent2>
        <a:accent3>
          <a:srgbClr val="AAB1B8"/>
        </a:accent3>
        <a:accent4>
          <a:srgbClr val="000000"/>
        </a:accent4>
        <a:accent5>
          <a:srgbClr val="AACDDF"/>
        </a:accent5>
        <a:accent6>
          <a:srgbClr val="96B80F"/>
        </a:accent6>
        <a:hlink>
          <a:srgbClr val="FFB3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4">
        <a:dk1>
          <a:srgbClr val="000000"/>
        </a:dk1>
        <a:lt1>
          <a:srgbClr val="0B72B5"/>
        </a:lt1>
        <a:dk2>
          <a:srgbClr val="283897"/>
        </a:dk2>
        <a:lt2>
          <a:srgbClr val="FFFFFF"/>
        </a:lt2>
        <a:accent1>
          <a:srgbClr val="6CBC58"/>
        </a:accent1>
        <a:accent2>
          <a:srgbClr val="FFB300"/>
        </a:accent2>
        <a:accent3>
          <a:srgbClr val="AABCD7"/>
        </a:accent3>
        <a:accent4>
          <a:srgbClr val="000000"/>
        </a:accent4>
        <a:accent5>
          <a:srgbClr val="BADAB4"/>
        </a:accent5>
        <a:accent6>
          <a:srgbClr val="E7A200"/>
        </a:accent6>
        <a:hlink>
          <a:srgbClr val="F0037F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5">
        <a:dk1>
          <a:srgbClr val="000000"/>
        </a:dk1>
        <a:lt1>
          <a:srgbClr val="013B2B"/>
        </a:lt1>
        <a:dk2>
          <a:srgbClr val="283897"/>
        </a:dk2>
        <a:lt2>
          <a:srgbClr val="FFFFFF"/>
        </a:lt2>
        <a:accent1>
          <a:srgbClr val="6CBC58"/>
        </a:accent1>
        <a:accent2>
          <a:srgbClr val="FF0000"/>
        </a:accent2>
        <a:accent3>
          <a:srgbClr val="AAAFAC"/>
        </a:accent3>
        <a:accent4>
          <a:srgbClr val="000000"/>
        </a:accent4>
        <a:accent5>
          <a:srgbClr val="BADAB4"/>
        </a:accent5>
        <a:accent6>
          <a:srgbClr val="E70000"/>
        </a:accent6>
        <a:hlink>
          <a:srgbClr val="FFB3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6">
        <a:dk1>
          <a:srgbClr val="000000"/>
        </a:dk1>
        <a:lt1>
          <a:srgbClr val="678442"/>
        </a:lt1>
        <a:dk2>
          <a:srgbClr val="283897"/>
        </a:dk2>
        <a:lt2>
          <a:srgbClr val="FFFFFF"/>
        </a:lt2>
        <a:accent1>
          <a:srgbClr val="983998"/>
        </a:accent1>
        <a:accent2>
          <a:srgbClr val="A6CB12"/>
        </a:accent2>
        <a:accent3>
          <a:srgbClr val="B8C2B0"/>
        </a:accent3>
        <a:accent4>
          <a:srgbClr val="000000"/>
        </a:accent4>
        <a:accent5>
          <a:srgbClr val="CAAECA"/>
        </a:accent5>
        <a:accent6>
          <a:srgbClr val="96B80F"/>
        </a:accent6>
        <a:hlink>
          <a:srgbClr val="FFB3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7">
        <a:dk1>
          <a:srgbClr val="000000"/>
        </a:dk1>
        <a:lt1>
          <a:srgbClr val="76AC7D"/>
        </a:lt1>
        <a:dk2>
          <a:srgbClr val="283897"/>
        </a:dk2>
        <a:lt2>
          <a:srgbClr val="FFFFFF"/>
        </a:lt2>
        <a:accent1>
          <a:srgbClr val="00A0C6"/>
        </a:accent1>
        <a:accent2>
          <a:srgbClr val="983998"/>
        </a:accent2>
        <a:accent3>
          <a:srgbClr val="BDD2BF"/>
        </a:accent3>
        <a:accent4>
          <a:srgbClr val="000000"/>
        </a:accent4>
        <a:accent5>
          <a:srgbClr val="AACDDF"/>
        </a:accent5>
        <a:accent6>
          <a:srgbClr val="893389"/>
        </a:accent6>
        <a:hlink>
          <a:srgbClr val="FFE6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8">
        <a:dk1>
          <a:srgbClr val="000000"/>
        </a:dk1>
        <a:lt1>
          <a:srgbClr val="7B002F"/>
        </a:lt1>
        <a:dk2>
          <a:srgbClr val="283897"/>
        </a:dk2>
        <a:lt2>
          <a:srgbClr val="FFFFFF"/>
        </a:lt2>
        <a:accent1>
          <a:srgbClr val="FF0000"/>
        </a:accent1>
        <a:accent2>
          <a:srgbClr val="FFB300"/>
        </a:accent2>
        <a:accent3>
          <a:srgbClr val="BFAAAD"/>
        </a:accent3>
        <a:accent4>
          <a:srgbClr val="000000"/>
        </a:accent4>
        <a:accent5>
          <a:srgbClr val="FFAAAA"/>
        </a:accent5>
        <a:accent6>
          <a:srgbClr val="E7A200"/>
        </a:accent6>
        <a:hlink>
          <a:srgbClr val="A6CB12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9">
        <a:dk1>
          <a:srgbClr val="000000"/>
        </a:dk1>
        <a:lt1>
          <a:srgbClr val="B0403C"/>
        </a:lt1>
        <a:dk2>
          <a:srgbClr val="283897"/>
        </a:dk2>
        <a:lt2>
          <a:srgbClr val="FFFFFF"/>
        </a:lt2>
        <a:accent1>
          <a:srgbClr val="6CBC58"/>
        </a:accent1>
        <a:accent2>
          <a:srgbClr val="00A0C6"/>
        </a:accent2>
        <a:accent3>
          <a:srgbClr val="D4AFAF"/>
        </a:accent3>
        <a:accent4>
          <a:srgbClr val="000000"/>
        </a:accent4>
        <a:accent5>
          <a:srgbClr val="BADAB4"/>
        </a:accent5>
        <a:accent6>
          <a:srgbClr val="0091B3"/>
        </a:accent6>
        <a:hlink>
          <a:srgbClr val="FFE6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dexo EN 2010 10">
        <a:dk1>
          <a:srgbClr val="000000"/>
        </a:dk1>
        <a:lt1>
          <a:srgbClr val="C876A2"/>
        </a:lt1>
        <a:dk2>
          <a:srgbClr val="283897"/>
        </a:dk2>
        <a:lt2>
          <a:srgbClr val="FFFFFF"/>
        </a:lt2>
        <a:accent1>
          <a:srgbClr val="F0037F"/>
        </a:accent1>
        <a:accent2>
          <a:srgbClr val="6CBC58"/>
        </a:accent2>
        <a:accent3>
          <a:srgbClr val="E0BDCE"/>
        </a:accent3>
        <a:accent4>
          <a:srgbClr val="000000"/>
        </a:accent4>
        <a:accent5>
          <a:srgbClr val="F6AAC0"/>
        </a:accent5>
        <a:accent6>
          <a:srgbClr val="61AA4F"/>
        </a:accent6>
        <a:hlink>
          <a:srgbClr val="FFE600"/>
        </a:hlink>
        <a:folHlink>
          <a:srgbClr val="BCC2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161216_Saffron_Sodexo_PPT_Template">
  <a:themeElements>
    <a:clrScheme name="Sodexo_colors_2017">
      <a:dk1>
        <a:srgbClr val="000000"/>
      </a:dk1>
      <a:lt1>
        <a:srgbClr val="FFFFFF"/>
      </a:lt1>
      <a:dk2>
        <a:srgbClr val="7F7F7F"/>
      </a:dk2>
      <a:lt2>
        <a:srgbClr val="D3D0C9"/>
      </a:lt2>
      <a:accent1>
        <a:srgbClr val="2A295C"/>
      </a:accent1>
      <a:accent2>
        <a:srgbClr val="FF0000"/>
      </a:accent2>
      <a:accent3>
        <a:srgbClr val="8282DC"/>
      </a:accent3>
      <a:accent4>
        <a:srgbClr val="D2DC28"/>
      </a:accent4>
      <a:accent5>
        <a:srgbClr val="CC1480"/>
      </a:accent5>
      <a:accent6>
        <a:srgbClr val="FF9673"/>
      </a:accent6>
      <a:hlink>
        <a:srgbClr val="8282DC"/>
      </a:hlink>
      <a:folHlink>
        <a:srgbClr val="3CDCC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dexo_PPTtemplate16X9_Newcolors_FR" id="{9EF77D11-61B7-3E49-B1CF-C3C7A3E5AFF3}" vid="{659EE0A5-9557-9C41-BC9E-E55A93A75EDA}"/>
    </a:ext>
  </a:extLst>
</a:theme>
</file>

<file path=ppt/theme/theme4.xml><?xml version="1.0" encoding="utf-8"?>
<a:theme xmlns:a="http://schemas.openxmlformats.org/drawingml/2006/main" name="3_161216_Saffron_Sodexo_PPT_Template">
  <a:themeElements>
    <a:clrScheme name="Sodexo_colors_2017">
      <a:dk1>
        <a:srgbClr val="000000"/>
      </a:dk1>
      <a:lt1>
        <a:srgbClr val="FFFFFF"/>
      </a:lt1>
      <a:dk2>
        <a:srgbClr val="7F7F7F"/>
      </a:dk2>
      <a:lt2>
        <a:srgbClr val="D3D0C9"/>
      </a:lt2>
      <a:accent1>
        <a:srgbClr val="2A295C"/>
      </a:accent1>
      <a:accent2>
        <a:srgbClr val="FF0000"/>
      </a:accent2>
      <a:accent3>
        <a:srgbClr val="8282DC"/>
      </a:accent3>
      <a:accent4>
        <a:srgbClr val="D2DC28"/>
      </a:accent4>
      <a:accent5>
        <a:srgbClr val="CC1480"/>
      </a:accent5>
      <a:accent6>
        <a:srgbClr val="FF9673"/>
      </a:accent6>
      <a:hlink>
        <a:srgbClr val="8282DC"/>
      </a:hlink>
      <a:folHlink>
        <a:srgbClr val="3CDCC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dexo_PPTtemplate16X9_NewColors_EN" id="{9EB8B76B-E5B1-654F-AA70-782E27F73ABC}" vid="{49365321-0B59-234C-B39B-C89994991D72}"/>
    </a:ext>
  </a:extLst>
</a:theme>
</file>

<file path=ppt/theme/theme5.xml><?xml version="1.0" encoding="utf-8"?>
<a:theme xmlns:a="http://schemas.openxmlformats.org/drawingml/2006/main" name="4_161216_Saffron_Sodexo_PPT_Template">
  <a:themeElements>
    <a:clrScheme name="Sodexo_colors_2017">
      <a:dk1>
        <a:srgbClr val="000000"/>
      </a:dk1>
      <a:lt1>
        <a:srgbClr val="FFFFFF"/>
      </a:lt1>
      <a:dk2>
        <a:srgbClr val="7F7F7F"/>
      </a:dk2>
      <a:lt2>
        <a:srgbClr val="D3D0C9"/>
      </a:lt2>
      <a:accent1>
        <a:srgbClr val="2A295C"/>
      </a:accent1>
      <a:accent2>
        <a:srgbClr val="FF0000"/>
      </a:accent2>
      <a:accent3>
        <a:srgbClr val="8282DC"/>
      </a:accent3>
      <a:accent4>
        <a:srgbClr val="D2DC28"/>
      </a:accent4>
      <a:accent5>
        <a:srgbClr val="CC1480"/>
      </a:accent5>
      <a:accent6>
        <a:srgbClr val="FF9673"/>
      </a:accent6>
      <a:hlink>
        <a:srgbClr val="8282DC"/>
      </a:hlink>
      <a:folHlink>
        <a:srgbClr val="3CDCC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dexo_PPTtemplate16X9_NewColors_EN" id="{9EB8B76B-E5B1-654F-AA70-782E27F73ABC}" vid="{49365321-0B59-234C-B39B-C89994991D72}"/>
    </a:ext>
  </a:extLst>
</a:theme>
</file>

<file path=ppt/theme/theme6.xml><?xml version="1.0" encoding="utf-8"?>
<a:theme xmlns:a="http://schemas.openxmlformats.org/drawingml/2006/main" name="Circles_new_theme">
  <a:themeElements>
    <a:clrScheme name="Circles Theme">
      <a:dk1>
        <a:srgbClr val="414042"/>
      </a:dk1>
      <a:lt1>
        <a:sysClr val="window" lastClr="FFFFFF"/>
      </a:lt1>
      <a:dk2>
        <a:srgbClr val="293896"/>
      </a:dk2>
      <a:lt2>
        <a:srgbClr val="E7E6E6"/>
      </a:lt2>
      <a:accent1>
        <a:srgbClr val="293896"/>
      </a:accent1>
      <a:accent2>
        <a:srgbClr val="02B0ED"/>
      </a:accent2>
      <a:accent3>
        <a:srgbClr val="ED1C24"/>
      </a:accent3>
      <a:accent4>
        <a:srgbClr val="AFD23B"/>
      </a:accent4>
      <a:accent5>
        <a:srgbClr val="EB098D"/>
      </a:accent5>
      <a:accent6>
        <a:srgbClr val="AC72B1"/>
      </a:accent6>
      <a:hlink>
        <a:srgbClr val="0000FF"/>
      </a:hlink>
      <a:folHlink>
        <a:srgbClr val="AC72B1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ised_CIrcles_logo_04092018" id="{7EE7A87A-3D3D-448E-BE92-066361170C6E}" vid="{2CC206EC-62DE-40D4-867F-90B0F732353D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D9B7A43730184D8D7C4D691B5BA970" ma:contentTypeVersion="10" ma:contentTypeDescription="Create a new document." ma:contentTypeScope="" ma:versionID="67caa7e909079ce2b7f7033ebcee478f">
  <xsd:schema xmlns:xsd="http://www.w3.org/2001/XMLSchema" xmlns:xs="http://www.w3.org/2001/XMLSchema" xmlns:p="http://schemas.microsoft.com/office/2006/metadata/properties" xmlns:ns3="e5f45204-334d-4d4e-ac41-160c9b1a0fe4" xmlns:ns4="cf81c4a1-c8be-45a1-b48e-07a7fd26b547" targetNamespace="http://schemas.microsoft.com/office/2006/metadata/properties" ma:root="true" ma:fieldsID="b89f9c425f00c2d735fa7a50afc0f080" ns3:_="" ns4:_="">
    <xsd:import namespace="e5f45204-334d-4d4e-ac41-160c9b1a0fe4"/>
    <xsd:import namespace="cf81c4a1-c8be-45a1-b48e-07a7fd26b54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f45204-334d-4d4e-ac41-160c9b1a0f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1c4a1-c8be-45a1-b48e-07a7fd26b5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26AA42-1CC2-41C3-B1CE-E7E50477B5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f45204-334d-4d4e-ac41-160c9b1a0fe4"/>
    <ds:schemaRef ds:uri="cf81c4a1-c8be-45a1-b48e-07a7fd26b5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EB91D9-F6A0-4623-9C07-A524E191879E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cf81c4a1-c8be-45a1-b48e-07a7fd26b547"/>
    <ds:schemaRef ds:uri="e5f45204-334d-4d4e-ac41-160c9b1a0fe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4004A5D-4127-4DE0-80CB-19E6F37B3D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432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6</vt:i4>
      </vt:variant>
      <vt:variant>
        <vt:lpstr>Lysbildetitler</vt:lpstr>
      </vt:variant>
      <vt:variant>
        <vt:i4>9</vt:i4>
      </vt:variant>
    </vt:vector>
  </HeadingPairs>
  <TitlesOfParts>
    <vt:vector size="21" baseType="lpstr">
      <vt:lpstr>Arial</vt:lpstr>
      <vt:lpstr>Calibri</vt:lpstr>
      <vt:lpstr>Calibri Light</vt:lpstr>
      <vt:lpstr>Candara</vt:lpstr>
      <vt:lpstr>Gotham Medium</vt:lpstr>
      <vt:lpstr>Wingdings</vt:lpstr>
      <vt:lpstr>Sodexo_EN_2012</vt:lpstr>
      <vt:lpstr>Sodexo_FR_2012_format_16_9</vt:lpstr>
      <vt:lpstr>2_161216_Saffron_Sodexo_PPT_Template</vt:lpstr>
      <vt:lpstr>3_161216_Saffron_Sodexo_PPT_Template</vt:lpstr>
      <vt:lpstr>4_161216_Saffron_Sodexo_PPT_Template</vt:lpstr>
      <vt:lpstr>Circles_new_theme</vt:lpstr>
      <vt:lpstr>Presentasjon fra Sodexo </vt:lpstr>
      <vt:lpstr>Innhold</vt:lpstr>
      <vt:lpstr>Site Manager</vt:lpstr>
      <vt:lpstr>Resepsjon</vt:lpstr>
      <vt:lpstr>Dynamisk modell</vt:lpstr>
      <vt:lpstr>KPI/SLA</vt:lpstr>
      <vt:lpstr>Innovasjon</vt:lpstr>
      <vt:lpstr>Smart office</vt:lpstr>
      <vt:lpstr>INSTA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Dill, Brett</dc:creator>
  <cp:lastModifiedBy>RINGNES Lennart</cp:lastModifiedBy>
  <cp:revision>289</cp:revision>
  <cp:lastPrinted>2020-11-23T07:35:06Z</cp:lastPrinted>
  <dcterms:created xsi:type="dcterms:W3CDTF">2019-02-08T19:28:47Z</dcterms:created>
  <dcterms:modified xsi:type="dcterms:W3CDTF">2021-01-27T13:25:16Z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0x01010054D9B7A43730184D8D7C4D691B5BA970</vt:lpwstr>
  </property>
</Properties>
</file>