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9" r:id="rId5"/>
    <p:sldId id="274" r:id="rId6"/>
    <p:sldId id="264" r:id="rId7"/>
    <p:sldId id="272" r:id="rId8"/>
    <p:sldId id="268" r:id="rId9"/>
    <p:sldId id="266" r:id="rId10"/>
    <p:sldId id="271" r:id="rId11"/>
    <p:sldId id="269" r:id="rId12"/>
    <p:sldId id="270" r:id="rId13"/>
    <p:sldId id="258" r:id="rId14"/>
  </p:sldIdLst>
  <p:sldSz cx="9144000" cy="5145088"/>
  <p:notesSz cx="6858000" cy="9144000"/>
  <p:defaultTextStyle>
    <a:defPPr>
      <a:defRPr lang="nb-NO"/>
    </a:defPPr>
    <a:lvl1pPr marL="0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763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526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289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051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3815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6577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399340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2103" algn="l" defTabSz="685526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BCB"/>
    <a:srgbClr val="FAE7E7"/>
    <a:srgbClr val="F5F5F5"/>
    <a:srgbClr val="707070"/>
    <a:srgbClr val="32374B"/>
    <a:srgbClr val="252525"/>
    <a:srgbClr val="555555"/>
    <a:srgbClr val="999999"/>
    <a:srgbClr val="006BB3"/>
    <a:srgbClr val="AAA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74" y="12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50" d="100"/>
          <a:sy n="150" d="100"/>
        </p:scale>
        <p:origin x="34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eng Kåre" userId="bae80c33-f8c7-4b5f-ad36-7240e45a90cd" providerId="ADAL" clId="{8A4032FC-8554-4E48-B251-BE496361AF18}"/>
    <pc:docChg chg="undo custSel addSld delSld modSld sldOrd">
      <pc:chgData name="Riseng Kåre" userId="bae80c33-f8c7-4b5f-ad36-7240e45a90cd" providerId="ADAL" clId="{8A4032FC-8554-4E48-B251-BE496361AF18}" dt="2022-07-06T10:57:20.701" v="5698" actId="6549"/>
      <pc:docMkLst>
        <pc:docMk/>
      </pc:docMkLst>
      <pc:sldChg chg="modSp mod">
        <pc:chgData name="Riseng Kåre" userId="bae80c33-f8c7-4b5f-ad36-7240e45a90cd" providerId="ADAL" clId="{8A4032FC-8554-4E48-B251-BE496361AF18}" dt="2022-07-06T10:43:38.284" v="5558" actId="27636"/>
        <pc:sldMkLst>
          <pc:docMk/>
          <pc:sldMk cId="690721731" sldId="257"/>
        </pc:sldMkLst>
        <pc:spChg chg="mod">
          <ac:chgData name="Riseng Kåre" userId="bae80c33-f8c7-4b5f-ad36-7240e45a90cd" providerId="ADAL" clId="{8A4032FC-8554-4E48-B251-BE496361AF18}" dt="2022-07-06T10:43:38.284" v="5558" actId="27636"/>
          <ac:spMkLst>
            <pc:docMk/>
            <pc:sldMk cId="690721731" sldId="257"/>
            <ac:spMk id="6" creationId="{6A42F0FF-9B5F-674E-8BED-A3C10CBEEFA5}"/>
          </ac:spMkLst>
        </pc:spChg>
      </pc:sldChg>
      <pc:sldChg chg="delSp mod modClrScheme chgLayout">
        <pc:chgData name="Riseng Kåre" userId="bae80c33-f8c7-4b5f-ad36-7240e45a90cd" providerId="ADAL" clId="{8A4032FC-8554-4E48-B251-BE496361AF18}" dt="2022-07-06T10:52:17.954" v="5697" actId="700"/>
        <pc:sldMkLst>
          <pc:docMk/>
          <pc:sldMk cId="1380653541" sldId="258"/>
        </pc:sldMkLst>
        <pc:spChg chg="del">
          <ac:chgData name="Riseng Kåre" userId="bae80c33-f8c7-4b5f-ad36-7240e45a90cd" providerId="ADAL" clId="{8A4032FC-8554-4E48-B251-BE496361AF18}" dt="2022-07-06T10:52:17.954" v="5697" actId="700"/>
          <ac:spMkLst>
            <pc:docMk/>
            <pc:sldMk cId="1380653541" sldId="258"/>
            <ac:spMk id="2" creationId="{00000000-0000-0000-0000-000000000000}"/>
          </ac:spMkLst>
        </pc:spChg>
        <pc:spChg chg="del">
          <ac:chgData name="Riseng Kåre" userId="bae80c33-f8c7-4b5f-ad36-7240e45a90cd" providerId="ADAL" clId="{8A4032FC-8554-4E48-B251-BE496361AF18}" dt="2022-07-06T10:52:17.954" v="5697" actId="700"/>
          <ac:spMkLst>
            <pc:docMk/>
            <pc:sldMk cId="1380653541" sldId="258"/>
            <ac:spMk id="3" creationId="{00000000-0000-0000-0000-000000000000}"/>
          </ac:spMkLst>
        </pc:spChg>
      </pc:sldChg>
      <pc:sldChg chg="addSp delSp modSp mod">
        <pc:chgData name="Riseng Kåre" userId="bae80c33-f8c7-4b5f-ad36-7240e45a90cd" providerId="ADAL" clId="{8A4032FC-8554-4E48-B251-BE496361AF18}" dt="2022-07-05T11:49:49.925" v="1401" actId="20577"/>
        <pc:sldMkLst>
          <pc:docMk/>
          <pc:sldMk cId="1163822332" sldId="260"/>
        </pc:sldMkLst>
        <pc:spChg chg="mod">
          <ac:chgData name="Riseng Kåre" userId="bae80c33-f8c7-4b5f-ad36-7240e45a90cd" providerId="ADAL" clId="{8A4032FC-8554-4E48-B251-BE496361AF18}" dt="2022-07-05T11:49:49.925" v="1401" actId="20577"/>
          <ac:spMkLst>
            <pc:docMk/>
            <pc:sldMk cId="1163822332" sldId="260"/>
            <ac:spMk id="2" creationId="{9C8977D9-C440-4A4C-ACD9-57AA10A36C59}"/>
          </ac:spMkLst>
        </pc:spChg>
        <pc:spChg chg="del mod">
          <ac:chgData name="Riseng Kåre" userId="bae80c33-f8c7-4b5f-ad36-7240e45a90cd" providerId="ADAL" clId="{8A4032FC-8554-4E48-B251-BE496361AF18}" dt="2022-07-02T08:16:18.655" v="48" actId="1032"/>
          <ac:spMkLst>
            <pc:docMk/>
            <pc:sldMk cId="1163822332" sldId="260"/>
            <ac:spMk id="3" creationId="{6AC79D7D-9B66-4C42-80B5-48DCF27599F2}"/>
          </ac:spMkLst>
        </pc:spChg>
        <pc:spChg chg="add mod">
          <ac:chgData name="Riseng Kåre" userId="bae80c33-f8c7-4b5f-ad36-7240e45a90cd" providerId="ADAL" clId="{8A4032FC-8554-4E48-B251-BE496361AF18}" dt="2022-07-02T08:40:45.801" v="508" actId="313"/>
          <ac:spMkLst>
            <pc:docMk/>
            <pc:sldMk cId="1163822332" sldId="260"/>
            <ac:spMk id="5" creationId="{215DADC3-262E-4A61-A791-5E547BE8EF8E}"/>
          </ac:spMkLst>
        </pc:spChg>
        <pc:spChg chg="add mod">
          <ac:chgData name="Riseng Kåre" userId="bae80c33-f8c7-4b5f-ad36-7240e45a90cd" providerId="ADAL" clId="{8A4032FC-8554-4E48-B251-BE496361AF18}" dt="2022-07-02T08:40:50.176" v="510" actId="14100"/>
          <ac:spMkLst>
            <pc:docMk/>
            <pc:sldMk cId="1163822332" sldId="260"/>
            <ac:spMk id="6" creationId="{7CB0AC78-D431-4908-ACF1-7E031A79CE7E}"/>
          </ac:spMkLst>
        </pc:spChg>
        <pc:spChg chg="add mod">
          <ac:chgData name="Riseng Kåre" userId="bae80c33-f8c7-4b5f-ad36-7240e45a90cd" providerId="ADAL" clId="{8A4032FC-8554-4E48-B251-BE496361AF18}" dt="2022-07-02T08:40:54.915" v="512" actId="14100"/>
          <ac:spMkLst>
            <pc:docMk/>
            <pc:sldMk cId="1163822332" sldId="260"/>
            <ac:spMk id="7" creationId="{67A3E903-3757-49A7-9925-1320D7AE65B5}"/>
          </ac:spMkLst>
        </pc:spChg>
        <pc:graphicFrameChg chg="add mod modGraphic">
          <ac:chgData name="Riseng Kåre" userId="bae80c33-f8c7-4b5f-ad36-7240e45a90cd" providerId="ADAL" clId="{8A4032FC-8554-4E48-B251-BE496361AF18}" dt="2022-07-02T08:39:17.447" v="467" actId="1076"/>
          <ac:graphicFrameMkLst>
            <pc:docMk/>
            <pc:sldMk cId="1163822332" sldId="260"/>
            <ac:graphicFrameMk id="4" creationId="{2D5B3BCF-0A95-4163-B16F-45D3B6899930}"/>
          </ac:graphicFrameMkLst>
        </pc:graphicFrameChg>
      </pc:sldChg>
      <pc:sldChg chg="addSp delSp modSp new mod modClrScheme chgLayout">
        <pc:chgData name="Riseng Kåre" userId="bae80c33-f8c7-4b5f-ad36-7240e45a90cd" providerId="ADAL" clId="{8A4032FC-8554-4E48-B251-BE496361AF18}" dt="2022-07-06T10:46:05.726" v="5647" actId="13822"/>
        <pc:sldMkLst>
          <pc:docMk/>
          <pc:sldMk cId="245120819" sldId="261"/>
        </pc:sldMkLst>
        <pc:spChg chg="mod ord">
          <ac:chgData name="Riseng Kåre" userId="bae80c33-f8c7-4b5f-ad36-7240e45a90cd" providerId="ADAL" clId="{8A4032FC-8554-4E48-B251-BE496361AF18}" dt="2022-07-05T11:49:54.518" v="1404" actId="20577"/>
          <ac:spMkLst>
            <pc:docMk/>
            <pc:sldMk cId="245120819" sldId="261"/>
            <ac:spMk id="2" creationId="{F56EEC33-E5CD-439A-A883-5FBC6A2B0039}"/>
          </ac:spMkLst>
        </pc:spChg>
        <pc:spChg chg="del mod ord">
          <ac:chgData name="Riseng Kåre" userId="bae80c33-f8c7-4b5f-ad36-7240e45a90cd" providerId="ADAL" clId="{8A4032FC-8554-4E48-B251-BE496361AF18}" dt="2022-07-02T08:28:14.360" v="165" actId="700"/>
          <ac:spMkLst>
            <pc:docMk/>
            <pc:sldMk cId="245120819" sldId="261"/>
            <ac:spMk id="3" creationId="{B4727DBB-DF7C-41B2-AC13-981A3A4A4062}"/>
          </ac:spMkLst>
        </pc:spChg>
        <pc:spChg chg="add mod ord">
          <ac:chgData name="Riseng Kåre" userId="bae80c33-f8c7-4b5f-ad36-7240e45a90cd" providerId="ADAL" clId="{8A4032FC-8554-4E48-B251-BE496361AF18}" dt="2022-07-06T10:45:53.840" v="5646" actId="13822"/>
          <ac:spMkLst>
            <pc:docMk/>
            <pc:sldMk cId="245120819" sldId="261"/>
            <ac:spMk id="4" creationId="{C1D190D4-20FF-46E0-AA2A-168DB075FA33}"/>
          </ac:spMkLst>
        </pc:spChg>
        <pc:spChg chg="add mod ord">
          <ac:chgData name="Riseng Kåre" userId="bae80c33-f8c7-4b5f-ad36-7240e45a90cd" providerId="ADAL" clId="{8A4032FC-8554-4E48-B251-BE496361AF18}" dt="2022-07-06T10:46:05.726" v="5647" actId="13822"/>
          <ac:spMkLst>
            <pc:docMk/>
            <pc:sldMk cId="245120819" sldId="261"/>
            <ac:spMk id="5" creationId="{3435EB4E-13C4-421A-A8E7-8A75543E1540}"/>
          </ac:spMkLst>
        </pc:spChg>
      </pc:sldChg>
      <pc:sldChg chg="addSp delSp modSp new mod">
        <pc:chgData name="Riseng Kåre" userId="bae80c33-f8c7-4b5f-ad36-7240e45a90cd" providerId="ADAL" clId="{8A4032FC-8554-4E48-B251-BE496361AF18}" dt="2022-07-05T21:42:08.725" v="3802" actId="1076"/>
        <pc:sldMkLst>
          <pc:docMk/>
          <pc:sldMk cId="2818418311" sldId="262"/>
        </pc:sldMkLst>
        <pc:spChg chg="mod">
          <ac:chgData name="Riseng Kåre" userId="bae80c33-f8c7-4b5f-ad36-7240e45a90cd" providerId="ADAL" clId="{8A4032FC-8554-4E48-B251-BE496361AF18}" dt="2022-07-05T21:41:08.600" v="3701" actId="20577"/>
          <ac:spMkLst>
            <pc:docMk/>
            <pc:sldMk cId="2818418311" sldId="262"/>
            <ac:spMk id="2" creationId="{BF6B079D-2680-478F-9307-D6793B2ADAB3}"/>
          </ac:spMkLst>
        </pc:spChg>
        <pc:spChg chg="add mod">
          <ac:chgData name="Riseng Kåre" userId="bae80c33-f8c7-4b5f-ad36-7240e45a90cd" providerId="ADAL" clId="{8A4032FC-8554-4E48-B251-BE496361AF18}" dt="2022-07-05T21:42:08.725" v="3802" actId="1076"/>
          <ac:spMkLst>
            <pc:docMk/>
            <pc:sldMk cId="2818418311" sldId="262"/>
            <ac:spMk id="3" creationId="{2FE35837-A6F5-42DB-A9C1-F37B3FE8A972}"/>
          </ac:spMkLst>
        </pc:spChg>
        <pc:spChg chg="del mod">
          <ac:chgData name="Riseng Kåre" userId="bae80c33-f8c7-4b5f-ad36-7240e45a90cd" providerId="ADAL" clId="{8A4032FC-8554-4E48-B251-BE496361AF18}" dt="2022-07-02T09:00:31.355" v="872" actId="12084"/>
          <ac:spMkLst>
            <pc:docMk/>
            <pc:sldMk cId="2818418311" sldId="262"/>
            <ac:spMk id="3" creationId="{E5F10D12-E987-4867-9D13-62AEAB4AFE46}"/>
          </ac:spMkLst>
        </pc:spChg>
        <pc:graphicFrameChg chg="add mod">
          <ac:chgData name="Riseng Kåre" userId="bae80c33-f8c7-4b5f-ad36-7240e45a90cd" providerId="ADAL" clId="{8A4032FC-8554-4E48-B251-BE496361AF18}" dt="2022-07-05T21:39:29.862" v="3658" actId="20577"/>
          <ac:graphicFrameMkLst>
            <pc:docMk/>
            <pc:sldMk cId="2818418311" sldId="262"/>
            <ac:graphicFrameMk id="4" creationId="{4C321701-9B2A-438F-BEE3-7391CAD90A4A}"/>
          </ac:graphicFrameMkLst>
        </pc:graphicFrameChg>
      </pc:sldChg>
      <pc:sldChg chg="addSp delSp modSp new mod">
        <pc:chgData name="Riseng Kåre" userId="bae80c33-f8c7-4b5f-ad36-7240e45a90cd" providerId="ADAL" clId="{8A4032FC-8554-4E48-B251-BE496361AF18}" dt="2022-07-06T10:49:27.643" v="5691" actId="20577"/>
        <pc:sldMkLst>
          <pc:docMk/>
          <pc:sldMk cId="1889167074" sldId="263"/>
        </pc:sldMkLst>
        <pc:spChg chg="mod">
          <ac:chgData name="Riseng Kåre" userId="bae80c33-f8c7-4b5f-ad36-7240e45a90cd" providerId="ADAL" clId="{8A4032FC-8554-4E48-B251-BE496361AF18}" dt="2022-07-06T10:44:50.995" v="5631" actId="20577"/>
          <ac:spMkLst>
            <pc:docMk/>
            <pc:sldMk cId="1889167074" sldId="263"/>
            <ac:spMk id="2" creationId="{F5540BE0-E12E-46B6-98BF-AE1485D2BED4}"/>
          </ac:spMkLst>
        </pc:spChg>
        <pc:spChg chg="del">
          <ac:chgData name="Riseng Kåre" userId="bae80c33-f8c7-4b5f-ad36-7240e45a90cd" providerId="ADAL" clId="{8A4032FC-8554-4E48-B251-BE496361AF18}" dt="2022-07-02T12:58:36.448" v="902" actId="1032"/>
          <ac:spMkLst>
            <pc:docMk/>
            <pc:sldMk cId="1889167074" sldId="263"/>
            <ac:spMk id="3" creationId="{7DA8FCF7-9ADC-42FD-8248-D9FEBDCD9B9F}"/>
          </ac:spMkLst>
        </pc:spChg>
        <pc:spChg chg="add del mod">
          <ac:chgData name="Riseng Kåre" userId="bae80c33-f8c7-4b5f-ad36-7240e45a90cd" providerId="ADAL" clId="{8A4032FC-8554-4E48-B251-BE496361AF18}" dt="2022-07-02T13:05:19.131" v="1143" actId="12084"/>
          <ac:spMkLst>
            <pc:docMk/>
            <pc:sldMk cId="1889167074" sldId="263"/>
            <ac:spMk id="6" creationId="{A96153BF-5A88-478A-857F-F0A9838F5665}"/>
          </ac:spMkLst>
        </pc:spChg>
        <pc:graphicFrameChg chg="add del modGraphic">
          <ac:chgData name="Riseng Kåre" userId="bae80c33-f8c7-4b5f-ad36-7240e45a90cd" providerId="ADAL" clId="{8A4032FC-8554-4E48-B251-BE496361AF18}" dt="2022-07-02T13:01:21.987" v="903" actId="21"/>
          <ac:graphicFrameMkLst>
            <pc:docMk/>
            <pc:sldMk cId="1889167074" sldId="263"/>
            <ac:graphicFrameMk id="4" creationId="{25E08B79-0328-47BF-A937-B931DC994FAD}"/>
          </ac:graphicFrameMkLst>
        </pc:graphicFrameChg>
        <pc:graphicFrameChg chg="add mod">
          <ac:chgData name="Riseng Kåre" userId="bae80c33-f8c7-4b5f-ad36-7240e45a90cd" providerId="ADAL" clId="{8A4032FC-8554-4E48-B251-BE496361AF18}" dt="2022-07-06T10:49:27.643" v="5691" actId="20577"/>
          <ac:graphicFrameMkLst>
            <pc:docMk/>
            <pc:sldMk cId="1889167074" sldId="263"/>
            <ac:graphicFrameMk id="7" creationId="{5E5CD17C-494E-4C8F-8F52-870F59D6E959}"/>
          </ac:graphicFrameMkLst>
        </pc:graphicFrameChg>
      </pc:sldChg>
      <pc:sldChg chg="addSp delSp modSp new mod">
        <pc:chgData name="Riseng Kåre" userId="bae80c33-f8c7-4b5f-ad36-7240e45a90cd" providerId="ADAL" clId="{8A4032FC-8554-4E48-B251-BE496361AF18}" dt="2022-07-06T10:37:06.918" v="5306" actId="6549"/>
        <pc:sldMkLst>
          <pc:docMk/>
          <pc:sldMk cId="1603501161" sldId="264"/>
        </pc:sldMkLst>
        <pc:spChg chg="mod">
          <ac:chgData name="Riseng Kåre" userId="bae80c33-f8c7-4b5f-ad36-7240e45a90cd" providerId="ADAL" clId="{8A4032FC-8554-4E48-B251-BE496361AF18}" dt="2022-07-06T10:37:06.918" v="5306" actId="6549"/>
          <ac:spMkLst>
            <pc:docMk/>
            <pc:sldMk cId="1603501161" sldId="264"/>
            <ac:spMk id="2" creationId="{F0B2A133-9380-4148-BA07-DDB3545563B5}"/>
          </ac:spMkLst>
        </pc:spChg>
        <pc:spChg chg="del">
          <ac:chgData name="Riseng Kåre" userId="bae80c33-f8c7-4b5f-ad36-7240e45a90cd" providerId="ADAL" clId="{8A4032FC-8554-4E48-B251-BE496361AF18}" dt="2022-07-02T13:47:10.564" v="1146" actId="3680"/>
          <ac:spMkLst>
            <pc:docMk/>
            <pc:sldMk cId="1603501161" sldId="264"/>
            <ac:spMk id="3" creationId="{3D43694D-4AF5-4B80-ABC8-DEE617972B4D}"/>
          </ac:spMkLst>
        </pc:spChg>
        <pc:spChg chg="add del mod">
          <ac:chgData name="Riseng Kåre" userId="bae80c33-f8c7-4b5f-ad36-7240e45a90cd" providerId="ADAL" clId="{8A4032FC-8554-4E48-B251-BE496361AF18}" dt="2022-07-05T20:29:41.612" v="1417" actId="3680"/>
          <ac:spMkLst>
            <pc:docMk/>
            <pc:sldMk cId="1603501161" sldId="264"/>
            <ac:spMk id="5" creationId="{D0139239-745A-41C9-80E0-E357F29B0D7E}"/>
          </ac:spMkLst>
        </pc:spChg>
        <pc:graphicFrameChg chg="add del mod ord modGraphic">
          <ac:chgData name="Riseng Kåre" userId="bae80c33-f8c7-4b5f-ad36-7240e45a90cd" providerId="ADAL" clId="{8A4032FC-8554-4E48-B251-BE496361AF18}" dt="2022-07-05T20:29:06.140" v="1416" actId="21"/>
          <ac:graphicFrameMkLst>
            <pc:docMk/>
            <pc:sldMk cId="1603501161" sldId="264"/>
            <ac:graphicFrameMk id="4" creationId="{6E65B12D-CBA3-4AC6-90F4-E5FB88B1669E}"/>
          </ac:graphicFrameMkLst>
        </pc:graphicFrameChg>
        <pc:graphicFrameChg chg="add mod ord modGraphic">
          <ac:chgData name="Riseng Kåre" userId="bae80c33-f8c7-4b5f-ad36-7240e45a90cd" providerId="ADAL" clId="{8A4032FC-8554-4E48-B251-BE496361AF18}" dt="2022-07-06T09:45:12.088" v="4375" actId="207"/>
          <ac:graphicFrameMkLst>
            <pc:docMk/>
            <pc:sldMk cId="1603501161" sldId="264"/>
            <ac:graphicFrameMk id="6" creationId="{CD709354-9418-47FD-9215-9E3DE1022570}"/>
          </ac:graphicFrameMkLst>
        </pc:graphicFrameChg>
      </pc:sldChg>
      <pc:sldChg chg="addSp delSp modSp new mod modClrScheme chgLayout">
        <pc:chgData name="Riseng Kåre" userId="bae80c33-f8c7-4b5f-ad36-7240e45a90cd" providerId="ADAL" clId="{8A4032FC-8554-4E48-B251-BE496361AF18}" dt="2022-07-06T10:48:09.601" v="5650" actId="313"/>
        <pc:sldMkLst>
          <pc:docMk/>
          <pc:sldMk cId="1330365229" sldId="265"/>
        </pc:sldMkLst>
        <pc:spChg chg="mod ord">
          <ac:chgData name="Riseng Kåre" userId="bae80c33-f8c7-4b5f-ad36-7240e45a90cd" providerId="ADAL" clId="{8A4032FC-8554-4E48-B251-BE496361AF18}" dt="2022-07-05T11:50:00.037" v="1407" actId="20577"/>
          <ac:spMkLst>
            <pc:docMk/>
            <pc:sldMk cId="1330365229" sldId="265"/>
            <ac:spMk id="2" creationId="{ED313A84-E994-4A1A-B3A1-8FC183545018}"/>
          </ac:spMkLst>
        </pc:spChg>
        <pc:spChg chg="del mod ord">
          <ac:chgData name="Riseng Kåre" userId="bae80c33-f8c7-4b5f-ad36-7240e45a90cd" providerId="ADAL" clId="{8A4032FC-8554-4E48-B251-BE496361AF18}" dt="2022-07-05T08:23:30.121" v="1215" actId="700"/>
          <ac:spMkLst>
            <pc:docMk/>
            <pc:sldMk cId="1330365229" sldId="265"/>
            <ac:spMk id="3" creationId="{6AC096D6-AF9C-4B0D-845E-205234BAD630}"/>
          </ac:spMkLst>
        </pc:spChg>
        <pc:spChg chg="del">
          <ac:chgData name="Riseng Kåre" userId="bae80c33-f8c7-4b5f-ad36-7240e45a90cd" providerId="ADAL" clId="{8A4032FC-8554-4E48-B251-BE496361AF18}" dt="2022-07-05T08:23:30.121" v="1215" actId="700"/>
          <ac:spMkLst>
            <pc:docMk/>
            <pc:sldMk cId="1330365229" sldId="265"/>
            <ac:spMk id="4" creationId="{442C389B-A66F-4E68-A679-70E2268B8565}"/>
          </ac:spMkLst>
        </pc:spChg>
        <pc:spChg chg="add mod ord">
          <ac:chgData name="Riseng Kåre" userId="bae80c33-f8c7-4b5f-ad36-7240e45a90cd" providerId="ADAL" clId="{8A4032FC-8554-4E48-B251-BE496361AF18}" dt="2022-07-06T10:48:09.601" v="5650" actId="313"/>
          <ac:spMkLst>
            <pc:docMk/>
            <pc:sldMk cId="1330365229" sldId="265"/>
            <ac:spMk id="5" creationId="{B21A057A-842B-4B93-B571-F10BE879280B}"/>
          </ac:spMkLst>
        </pc:spChg>
      </pc:sldChg>
      <pc:sldChg chg="modSp mod">
        <pc:chgData name="Riseng Kåre" userId="bae80c33-f8c7-4b5f-ad36-7240e45a90cd" providerId="ADAL" clId="{8A4032FC-8554-4E48-B251-BE496361AF18}" dt="2022-07-06T10:50:56.668" v="5693" actId="207"/>
        <pc:sldMkLst>
          <pc:docMk/>
          <pc:sldMk cId="2593992330" sldId="266"/>
        </pc:sldMkLst>
        <pc:spChg chg="mod">
          <ac:chgData name="Riseng Kåre" userId="bae80c33-f8c7-4b5f-ad36-7240e45a90cd" providerId="ADAL" clId="{8A4032FC-8554-4E48-B251-BE496361AF18}" dt="2022-07-06T10:38:05.901" v="5385" actId="6549"/>
          <ac:spMkLst>
            <pc:docMk/>
            <pc:sldMk cId="2593992330" sldId="266"/>
            <ac:spMk id="2" creationId="{F0B2A133-9380-4148-BA07-DDB3545563B5}"/>
          </ac:spMkLst>
        </pc:spChg>
        <pc:graphicFrameChg chg="modGraphic">
          <ac:chgData name="Riseng Kåre" userId="bae80c33-f8c7-4b5f-ad36-7240e45a90cd" providerId="ADAL" clId="{8A4032FC-8554-4E48-B251-BE496361AF18}" dt="2022-07-06T10:50:56.668" v="5693" actId="207"/>
          <ac:graphicFrameMkLst>
            <pc:docMk/>
            <pc:sldMk cId="2593992330" sldId="266"/>
            <ac:graphicFrameMk id="6" creationId="{CD709354-9418-47FD-9215-9E3DE1022570}"/>
          </ac:graphicFrameMkLst>
        </pc:graphicFrameChg>
      </pc:sldChg>
      <pc:sldChg chg="new del">
        <pc:chgData name="Riseng Kåre" userId="bae80c33-f8c7-4b5f-ad36-7240e45a90cd" providerId="ADAL" clId="{8A4032FC-8554-4E48-B251-BE496361AF18}" dt="2022-07-05T21:46:05.503" v="3916" actId="2696"/>
        <pc:sldMkLst>
          <pc:docMk/>
          <pc:sldMk cId="1704340623" sldId="267"/>
        </pc:sldMkLst>
      </pc:sldChg>
      <pc:sldChg chg="addSp delSp modSp mod ord">
        <pc:chgData name="Riseng Kåre" userId="bae80c33-f8c7-4b5f-ad36-7240e45a90cd" providerId="ADAL" clId="{8A4032FC-8554-4E48-B251-BE496361AF18}" dt="2022-07-06T10:37:46.218" v="5367" actId="6549"/>
        <pc:sldMkLst>
          <pc:docMk/>
          <pc:sldMk cId="1368185583" sldId="268"/>
        </pc:sldMkLst>
        <pc:spChg chg="mod">
          <ac:chgData name="Riseng Kåre" userId="bae80c33-f8c7-4b5f-ad36-7240e45a90cd" providerId="ADAL" clId="{8A4032FC-8554-4E48-B251-BE496361AF18}" dt="2022-07-06T10:37:46.218" v="5367" actId="6549"/>
          <ac:spMkLst>
            <pc:docMk/>
            <pc:sldMk cId="1368185583" sldId="268"/>
            <ac:spMk id="2" creationId="{F0B2A133-9380-4148-BA07-DDB3545563B5}"/>
          </ac:spMkLst>
        </pc:spChg>
        <pc:spChg chg="add del mod">
          <ac:chgData name="Riseng Kåre" userId="bae80c33-f8c7-4b5f-ad36-7240e45a90cd" providerId="ADAL" clId="{8A4032FC-8554-4E48-B251-BE496361AF18}" dt="2022-07-06T08:36:02.557" v="3929" actId="21"/>
          <ac:spMkLst>
            <pc:docMk/>
            <pc:sldMk cId="1368185583" sldId="268"/>
            <ac:spMk id="3" creationId="{FE3B04E8-D11B-4FF2-B9DC-3831B63578D4}"/>
          </ac:spMkLst>
        </pc:spChg>
        <pc:spChg chg="add mod">
          <ac:chgData name="Riseng Kåre" userId="bae80c33-f8c7-4b5f-ad36-7240e45a90cd" providerId="ADAL" clId="{8A4032FC-8554-4E48-B251-BE496361AF18}" dt="2022-07-06T09:46:30.512" v="4391" actId="14100"/>
          <ac:spMkLst>
            <pc:docMk/>
            <pc:sldMk cId="1368185583" sldId="268"/>
            <ac:spMk id="4" creationId="{09C1F440-CF74-41AF-93E8-28753C74BD87}"/>
          </ac:spMkLst>
        </pc:spChg>
        <pc:graphicFrameChg chg="mod modGraphic">
          <ac:chgData name="Riseng Kåre" userId="bae80c33-f8c7-4b5f-ad36-7240e45a90cd" providerId="ADAL" clId="{8A4032FC-8554-4E48-B251-BE496361AF18}" dt="2022-07-06T09:34:15.134" v="4150" actId="20577"/>
          <ac:graphicFrameMkLst>
            <pc:docMk/>
            <pc:sldMk cId="1368185583" sldId="268"/>
            <ac:graphicFrameMk id="6" creationId="{CD709354-9418-47FD-9215-9E3DE1022570}"/>
          </ac:graphicFrameMkLst>
        </pc:graphicFrameChg>
      </pc:sldChg>
      <pc:sldChg chg="modSp mod">
        <pc:chgData name="Riseng Kåre" userId="bae80c33-f8c7-4b5f-ad36-7240e45a90cd" providerId="ADAL" clId="{8A4032FC-8554-4E48-B251-BE496361AF18}" dt="2022-07-06T10:39:38.767" v="5401" actId="6549"/>
        <pc:sldMkLst>
          <pc:docMk/>
          <pc:sldMk cId="336864627" sldId="269"/>
        </pc:sldMkLst>
        <pc:spChg chg="mod">
          <ac:chgData name="Riseng Kåre" userId="bae80c33-f8c7-4b5f-ad36-7240e45a90cd" providerId="ADAL" clId="{8A4032FC-8554-4E48-B251-BE496361AF18}" dt="2022-07-06T10:39:38.767" v="5401" actId="6549"/>
          <ac:spMkLst>
            <pc:docMk/>
            <pc:sldMk cId="336864627" sldId="269"/>
            <ac:spMk id="2" creationId="{F0B2A133-9380-4148-BA07-DDB3545563B5}"/>
          </ac:spMkLst>
        </pc:spChg>
        <pc:graphicFrameChg chg="modGraphic">
          <ac:chgData name="Riseng Kåre" userId="bae80c33-f8c7-4b5f-ad36-7240e45a90cd" providerId="ADAL" clId="{8A4032FC-8554-4E48-B251-BE496361AF18}" dt="2022-07-05T21:16:48.252" v="2797" actId="20577"/>
          <ac:graphicFrameMkLst>
            <pc:docMk/>
            <pc:sldMk cId="336864627" sldId="269"/>
            <ac:graphicFrameMk id="6" creationId="{CD709354-9418-47FD-9215-9E3DE1022570}"/>
          </ac:graphicFrameMkLst>
        </pc:graphicFrameChg>
      </pc:sldChg>
      <pc:sldChg chg="addSp delSp modSp new del mod">
        <pc:chgData name="Riseng Kåre" userId="bae80c33-f8c7-4b5f-ad36-7240e45a90cd" providerId="ADAL" clId="{8A4032FC-8554-4E48-B251-BE496361AF18}" dt="2022-07-05T20:59:13.180" v="1799" actId="2696"/>
        <pc:sldMkLst>
          <pc:docMk/>
          <pc:sldMk cId="2817414376" sldId="269"/>
        </pc:sldMkLst>
        <pc:spChg chg="del">
          <ac:chgData name="Riseng Kåre" userId="bae80c33-f8c7-4b5f-ad36-7240e45a90cd" providerId="ADAL" clId="{8A4032FC-8554-4E48-B251-BE496361AF18}" dt="2022-07-05T20:58:03.622" v="1728" actId="1032"/>
          <ac:spMkLst>
            <pc:docMk/>
            <pc:sldMk cId="2817414376" sldId="269"/>
            <ac:spMk id="3" creationId="{629E76EF-DFF9-4DB7-8069-8EE2A9F1E28A}"/>
          </ac:spMkLst>
        </pc:spChg>
        <pc:graphicFrameChg chg="add mod modGraphic">
          <ac:chgData name="Riseng Kåre" userId="bae80c33-f8c7-4b5f-ad36-7240e45a90cd" providerId="ADAL" clId="{8A4032FC-8554-4E48-B251-BE496361AF18}" dt="2022-07-05T20:58:40.309" v="1798" actId="20577"/>
          <ac:graphicFrameMkLst>
            <pc:docMk/>
            <pc:sldMk cId="2817414376" sldId="269"/>
            <ac:graphicFrameMk id="4" creationId="{EC7E13B2-DB56-429D-AA82-EDBA649000E0}"/>
          </ac:graphicFrameMkLst>
        </pc:graphicFrameChg>
      </pc:sldChg>
      <pc:sldChg chg="modSp mod">
        <pc:chgData name="Riseng Kåre" userId="bae80c33-f8c7-4b5f-ad36-7240e45a90cd" providerId="ADAL" clId="{8A4032FC-8554-4E48-B251-BE496361AF18}" dt="2022-07-06T10:52:03.634" v="5696" actId="20577"/>
        <pc:sldMkLst>
          <pc:docMk/>
          <pc:sldMk cId="187275538" sldId="270"/>
        </pc:sldMkLst>
        <pc:spChg chg="mod">
          <ac:chgData name="Riseng Kåre" userId="bae80c33-f8c7-4b5f-ad36-7240e45a90cd" providerId="ADAL" clId="{8A4032FC-8554-4E48-B251-BE496361AF18}" dt="2022-07-06T10:39:54.509" v="5409" actId="6549"/>
          <ac:spMkLst>
            <pc:docMk/>
            <pc:sldMk cId="187275538" sldId="270"/>
            <ac:spMk id="2" creationId="{F0B2A133-9380-4148-BA07-DDB3545563B5}"/>
          </ac:spMkLst>
        </pc:spChg>
        <pc:graphicFrameChg chg="modGraphic">
          <ac:chgData name="Riseng Kåre" userId="bae80c33-f8c7-4b5f-ad36-7240e45a90cd" providerId="ADAL" clId="{8A4032FC-8554-4E48-B251-BE496361AF18}" dt="2022-07-06T10:52:03.634" v="5696" actId="20577"/>
          <ac:graphicFrameMkLst>
            <pc:docMk/>
            <pc:sldMk cId="187275538" sldId="270"/>
            <ac:graphicFrameMk id="6" creationId="{CD709354-9418-47FD-9215-9E3DE1022570}"/>
          </ac:graphicFrameMkLst>
        </pc:graphicFrameChg>
      </pc:sldChg>
      <pc:sldChg chg="modSp mod">
        <pc:chgData name="Riseng Kåre" userId="bae80c33-f8c7-4b5f-ad36-7240e45a90cd" providerId="ADAL" clId="{8A4032FC-8554-4E48-B251-BE496361AF18}" dt="2022-07-06T10:51:42.506" v="5695" actId="20577"/>
        <pc:sldMkLst>
          <pc:docMk/>
          <pc:sldMk cId="33061594" sldId="271"/>
        </pc:sldMkLst>
        <pc:spChg chg="mod">
          <ac:chgData name="Riseng Kåre" userId="bae80c33-f8c7-4b5f-ad36-7240e45a90cd" providerId="ADAL" clId="{8A4032FC-8554-4E48-B251-BE496361AF18}" dt="2022-07-06T10:38:22.926" v="5393" actId="6549"/>
          <ac:spMkLst>
            <pc:docMk/>
            <pc:sldMk cId="33061594" sldId="271"/>
            <ac:spMk id="2" creationId="{F0B2A133-9380-4148-BA07-DDB3545563B5}"/>
          </ac:spMkLst>
        </pc:spChg>
        <pc:graphicFrameChg chg="modGraphic">
          <ac:chgData name="Riseng Kåre" userId="bae80c33-f8c7-4b5f-ad36-7240e45a90cd" providerId="ADAL" clId="{8A4032FC-8554-4E48-B251-BE496361AF18}" dt="2022-07-06T10:51:42.506" v="5695" actId="20577"/>
          <ac:graphicFrameMkLst>
            <pc:docMk/>
            <pc:sldMk cId="33061594" sldId="271"/>
            <ac:graphicFrameMk id="6" creationId="{CD709354-9418-47FD-9215-9E3DE1022570}"/>
          </ac:graphicFrameMkLst>
        </pc:graphicFrameChg>
      </pc:sldChg>
      <pc:sldChg chg="modSp mod">
        <pc:chgData name="Riseng Kåre" userId="bae80c33-f8c7-4b5f-ad36-7240e45a90cd" providerId="ADAL" clId="{8A4032FC-8554-4E48-B251-BE496361AF18}" dt="2022-07-06T10:57:20.701" v="5698" actId="6549"/>
        <pc:sldMkLst>
          <pc:docMk/>
          <pc:sldMk cId="138477309" sldId="272"/>
        </pc:sldMkLst>
        <pc:spChg chg="mod">
          <ac:chgData name="Riseng Kåre" userId="bae80c33-f8c7-4b5f-ad36-7240e45a90cd" providerId="ADAL" clId="{8A4032FC-8554-4E48-B251-BE496361AF18}" dt="2022-07-06T10:57:20.701" v="5698" actId="6549"/>
          <ac:spMkLst>
            <pc:docMk/>
            <pc:sldMk cId="138477309" sldId="272"/>
            <ac:spMk id="2" creationId="{F0B2A133-9380-4148-BA07-DDB3545563B5}"/>
          </ac:spMkLst>
        </pc:spChg>
        <pc:graphicFrameChg chg="mod modGraphic">
          <ac:chgData name="Riseng Kåre" userId="bae80c33-f8c7-4b5f-ad36-7240e45a90cd" providerId="ADAL" clId="{8A4032FC-8554-4E48-B251-BE496361AF18}" dt="2022-07-06T09:44:49.930" v="4373" actId="207"/>
          <ac:graphicFrameMkLst>
            <pc:docMk/>
            <pc:sldMk cId="138477309" sldId="272"/>
            <ac:graphicFrameMk id="6" creationId="{CD709354-9418-47FD-9215-9E3DE1022570}"/>
          </ac:graphicFrameMkLst>
        </pc:graphicFrameChg>
      </pc:sldChg>
      <pc:sldChg chg="addSp delSp modSp new mod modClrScheme chgLayout">
        <pc:chgData name="Riseng Kåre" userId="bae80c33-f8c7-4b5f-ad36-7240e45a90cd" providerId="ADAL" clId="{8A4032FC-8554-4E48-B251-BE496361AF18}" dt="2022-07-06T10:30:39.501" v="4704" actId="20577"/>
        <pc:sldMkLst>
          <pc:docMk/>
          <pc:sldMk cId="2546163820" sldId="273"/>
        </pc:sldMkLst>
        <pc:spChg chg="del mod ord">
          <ac:chgData name="Riseng Kåre" userId="bae80c33-f8c7-4b5f-ad36-7240e45a90cd" providerId="ADAL" clId="{8A4032FC-8554-4E48-B251-BE496361AF18}" dt="2022-07-06T10:28:06.097" v="4650" actId="700"/>
          <ac:spMkLst>
            <pc:docMk/>
            <pc:sldMk cId="2546163820" sldId="273"/>
            <ac:spMk id="2" creationId="{7D9F3A05-5660-4A87-AE8D-E59E5B73BFDC}"/>
          </ac:spMkLst>
        </pc:spChg>
        <pc:spChg chg="del mod ord">
          <ac:chgData name="Riseng Kåre" userId="bae80c33-f8c7-4b5f-ad36-7240e45a90cd" providerId="ADAL" clId="{8A4032FC-8554-4E48-B251-BE496361AF18}" dt="2022-07-06T10:28:06.097" v="4650" actId="700"/>
          <ac:spMkLst>
            <pc:docMk/>
            <pc:sldMk cId="2546163820" sldId="273"/>
            <ac:spMk id="3" creationId="{51A14F69-D9A2-4FAF-BCC1-F72BF0A74F2C}"/>
          </ac:spMkLst>
        </pc:spChg>
        <pc:spChg chg="add mod ord">
          <ac:chgData name="Riseng Kåre" userId="bae80c33-f8c7-4b5f-ad36-7240e45a90cd" providerId="ADAL" clId="{8A4032FC-8554-4E48-B251-BE496361AF18}" dt="2022-07-06T10:30:39.501" v="4704" actId="20577"/>
          <ac:spMkLst>
            <pc:docMk/>
            <pc:sldMk cId="2546163820" sldId="273"/>
            <ac:spMk id="4" creationId="{228F51E9-720E-4488-82B7-DF029FBCE243}"/>
          </ac:spMkLst>
        </pc:spChg>
        <pc:spChg chg="add mod ord">
          <ac:chgData name="Riseng Kåre" userId="bae80c33-f8c7-4b5f-ad36-7240e45a90cd" providerId="ADAL" clId="{8A4032FC-8554-4E48-B251-BE496361AF18}" dt="2022-07-06T10:28:06.097" v="4650" actId="700"/>
          <ac:spMkLst>
            <pc:docMk/>
            <pc:sldMk cId="2546163820" sldId="273"/>
            <ac:spMk id="5" creationId="{71102FDC-7E11-4E31-B58D-0397A9A41AE2}"/>
          </ac:spMkLst>
        </pc:spChg>
      </pc:sldChg>
      <pc:sldChg chg="addSp delSp modSp new mod modClrScheme chgLayout">
        <pc:chgData name="Riseng Kåre" userId="bae80c33-f8c7-4b5f-ad36-7240e45a90cd" providerId="ADAL" clId="{8A4032FC-8554-4E48-B251-BE496361AF18}" dt="2022-07-06T10:46:52.386" v="5648" actId="20577"/>
        <pc:sldMkLst>
          <pc:docMk/>
          <pc:sldMk cId="1638045351" sldId="274"/>
        </pc:sldMkLst>
        <pc:spChg chg="del mod ord">
          <ac:chgData name="Riseng Kåre" userId="bae80c33-f8c7-4b5f-ad36-7240e45a90cd" providerId="ADAL" clId="{8A4032FC-8554-4E48-B251-BE496361AF18}" dt="2022-07-06T10:28:14.034" v="4652" actId="700"/>
          <ac:spMkLst>
            <pc:docMk/>
            <pc:sldMk cId="1638045351" sldId="274"/>
            <ac:spMk id="2" creationId="{1A5A3BB7-EEB6-45CF-A2F5-B7A30C7113CE}"/>
          </ac:spMkLst>
        </pc:spChg>
        <pc:spChg chg="del mod ord">
          <ac:chgData name="Riseng Kåre" userId="bae80c33-f8c7-4b5f-ad36-7240e45a90cd" providerId="ADAL" clId="{8A4032FC-8554-4E48-B251-BE496361AF18}" dt="2022-07-06T10:28:14.034" v="4652" actId="700"/>
          <ac:spMkLst>
            <pc:docMk/>
            <pc:sldMk cId="1638045351" sldId="274"/>
            <ac:spMk id="3" creationId="{484AEB7A-C398-449A-9D02-2407FAB0DA8F}"/>
          </ac:spMkLst>
        </pc:spChg>
        <pc:spChg chg="add mod ord">
          <ac:chgData name="Riseng Kåre" userId="bae80c33-f8c7-4b5f-ad36-7240e45a90cd" providerId="ADAL" clId="{8A4032FC-8554-4E48-B251-BE496361AF18}" dt="2022-07-06T10:40:03.134" v="5410" actId="20577"/>
          <ac:spMkLst>
            <pc:docMk/>
            <pc:sldMk cId="1638045351" sldId="274"/>
            <ac:spMk id="4" creationId="{2AF1C0A6-6B92-4E1F-96E1-B64D92B49696}"/>
          </ac:spMkLst>
        </pc:spChg>
        <pc:spChg chg="add mod ord">
          <ac:chgData name="Riseng Kåre" userId="bae80c33-f8c7-4b5f-ad36-7240e45a90cd" providerId="ADAL" clId="{8A4032FC-8554-4E48-B251-BE496361AF18}" dt="2022-07-06T10:46:52.386" v="5648" actId="20577"/>
          <ac:spMkLst>
            <pc:docMk/>
            <pc:sldMk cId="1638045351" sldId="274"/>
            <ac:spMk id="5" creationId="{9E643B2E-774B-4951-A663-E71A3318EF73}"/>
          </ac:spMkLst>
        </pc:spChg>
      </pc:sldChg>
      <pc:sldChg chg="modSp new mod">
        <pc:chgData name="Riseng Kåre" userId="bae80c33-f8c7-4b5f-ad36-7240e45a90cd" providerId="ADAL" clId="{8A4032FC-8554-4E48-B251-BE496361AF18}" dt="2022-07-06T10:44:45.611" v="5630" actId="20577"/>
        <pc:sldMkLst>
          <pc:docMk/>
          <pc:sldMk cId="3304093231" sldId="275"/>
        </pc:sldMkLst>
        <pc:spChg chg="mod">
          <ac:chgData name="Riseng Kåre" userId="bae80c33-f8c7-4b5f-ad36-7240e45a90cd" providerId="ADAL" clId="{8A4032FC-8554-4E48-B251-BE496361AF18}" dt="2022-07-06T10:44:45.611" v="5630" actId="20577"/>
          <ac:spMkLst>
            <pc:docMk/>
            <pc:sldMk cId="3304093231" sldId="275"/>
            <ac:spMk id="2" creationId="{7D98DFDF-03C5-4C40-8A1D-506B17D2A61A}"/>
          </ac:spMkLst>
        </pc:spChg>
        <pc:spChg chg="mod">
          <ac:chgData name="Riseng Kåre" userId="bae80c33-f8c7-4b5f-ad36-7240e45a90cd" providerId="ADAL" clId="{8A4032FC-8554-4E48-B251-BE496361AF18}" dt="2022-07-06T10:44:10.500" v="5562"/>
          <ac:spMkLst>
            <pc:docMk/>
            <pc:sldMk cId="3304093231" sldId="275"/>
            <ac:spMk id="3" creationId="{902B86B1-34DF-4062-943C-0174353B089D}"/>
          </ac:spMkLst>
        </pc:spChg>
      </pc:sldChg>
    </pc:docChg>
  </pc:docChgLst>
  <pc:docChgLst>
    <pc:chgData name="Johansen Lise Marie" userId="S::lise.marie.johansen@ruter.no::3983acf9-853f-428c-b256-370d1846a699" providerId="AD" clId="Web-{AB21BA5B-EC9B-14F0-796B-724580A80E61}"/>
    <pc:docChg chg="addSld delSld modSld">
      <pc:chgData name="Johansen Lise Marie" userId="S::lise.marie.johansen@ruter.no::3983acf9-853f-428c-b256-370d1846a699" providerId="AD" clId="Web-{AB21BA5B-EC9B-14F0-796B-724580A80E61}" dt="2022-07-06T06:20:59.047" v="7"/>
      <pc:docMkLst>
        <pc:docMk/>
      </pc:docMkLst>
      <pc:sldChg chg="modSp">
        <pc:chgData name="Johansen Lise Marie" userId="S::lise.marie.johansen@ruter.no::3983acf9-853f-428c-b256-370d1846a699" providerId="AD" clId="Web-{AB21BA5B-EC9B-14F0-796B-724580A80E61}" dt="2022-07-06T06:16:10.489" v="3"/>
        <pc:sldMkLst>
          <pc:docMk/>
          <pc:sldMk cId="2593992330" sldId="266"/>
        </pc:sldMkLst>
        <pc:graphicFrameChg chg="mod modGraphic">
          <ac:chgData name="Johansen Lise Marie" userId="S::lise.marie.johansen@ruter.no::3983acf9-853f-428c-b256-370d1846a699" providerId="AD" clId="Web-{AB21BA5B-EC9B-14F0-796B-724580A80E61}" dt="2022-07-06T06:16:10.489" v="3"/>
          <ac:graphicFrameMkLst>
            <pc:docMk/>
            <pc:sldMk cId="2593992330" sldId="266"/>
            <ac:graphicFrameMk id="6" creationId="{CD709354-9418-47FD-9215-9E3DE1022570}"/>
          </ac:graphicFrameMkLst>
        </pc:graphicFrameChg>
      </pc:sldChg>
      <pc:sldChg chg="new del">
        <pc:chgData name="Johansen Lise Marie" userId="S::lise.marie.johansen@ruter.no::3983acf9-853f-428c-b256-370d1846a699" providerId="AD" clId="Web-{AB21BA5B-EC9B-14F0-796B-724580A80E61}" dt="2022-07-06T06:20:59.047" v="7"/>
        <pc:sldMkLst>
          <pc:docMk/>
          <pc:sldMk cId="1428844354" sldId="270"/>
        </pc:sldMkLst>
      </pc:sldChg>
      <pc:sldChg chg="new del">
        <pc:chgData name="Johansen Lise Marie" userId="S::lise.marie.johansen@ruter.no::3983acf9-853f-428c-b256-370d1846a699" providerId="AD" clId="Web-{AB21BA5B-EC9B-14F0-796B-724580A80E61}" dt="2022-07-06T06:20:56.765" v="6"/>
        <pc:sldMkLst>
          <pc:docMk/>
          <pc:sldMk cId="2696716876" sldId="271"/>
        </pc:sldMkLst>
      </pc:sldChg>
    </pc:docChg>
  </pc:docChgLst>
  <pc:docChgLst>
    <pc:chgData name="Johansen Lise Marie" userId="3983acf9-853f-428c-b256-370d1846a699" providerId="ADAL" clId="{A089ACC9-2740-4B33-851D-04E6240F0D10}"/>
    <pc:docChg chg="delSld modSld">
      <pc:chgData name="Johansen Lise Marie" userId="3983acf9-853f-428c-b256-370d1846a699" providerId="ADAL" clId="{A089ACC9-2740-4B33-851D-04E6240F0D10}" dt="2022-07-08T08:13:29.340" v="5" actId="20577"/>
      <pc:docMkLst>
        <pc:docMk/>
      </pc:docMkLst>
      <pc:sldChg chg="del">
        <pc:chgData name="Johansen Lise Marie" userId="3983acf9-853f-428c-b256-370d1846a699" providerId="ADAL" clId="{A089ACC9-2740-4B33-851D-04E6240F0D10}" dt="2022-07-08T08:12:54.822" v="0" actId="2696"/>
        <pc:sldMkLst>
          <pc:docMk/>
          <pc:sldMk cId="690721731" sldId="257"/>
        </pc:sldMkLst>
      </pc:sldChg>
      <pc:sldChg chg="modSp mod">
        <pc:chgData name="Johansen Lise Marie" userId="3983acf9-853f-428c-b256-370d1846a699" providerId="ADAL" clId="{A089ACC9-2740-4B33-851D-04E6240F0D10}" dt="2022-07-08T08:13:18.721" v="3" actId="1076"/>
        <pc:sldMkLst>
          <pc:docMk/>
          <pc:sldMk cId="3426662013" sldId="259"/>
        </pc:sldMkLst>
        <pc:spChg chg="mod">
          <ac:chgData name="Johansen Lise Marie" userId="3983acf9-853f-428c-b256-370d1846a699" providerId="ADAL" clId="{A089ACC9-2740-4B33-851D-04E6240F0D10}" dt="2022-07-08T08:13:07.370" v="1"/>
          <ac:spMkLst>
            <pc:docMk/>
            <pc:sldMk cId="3426662013" sldId="259"/>
            <ac:spMk id="13" creationId="{470DE3BD-2FB7-D74B-9228-7E3746EE8413}"/>
          </ac:spMkLst>
        </pc:spChg>
        <pc:spChg chg="mod">
          <ac:chgData name="Johansen Lise Marie" userId="3983acf9-853f-428c-b256-370d1846a699" providerId="ADAL" clId="{A089ACC9-2740-4B33-851D-04E6240F0D10}" dt="2022-07-08T08:13:18.721" v="3" actId="1076"/>
          <ac:spMkLst>
            <pc:docMk/>
            <pc:sldMk cId="3426662013" sldId="259"/>
            <ac:spMk id="14" creationId="{88B6C072-5DDF-4E4E-9A21-5FACE9A9AB56}"/>
          </ac:spMkLst>
        </pc:spChg>
      </pc:sldChg>
      <pc:sldChg chg="del">
        <pc:chgData name="Johansen Lise Marie" userId="3983acf9-853f-428c-b256-370d1846a699" providerId="ADAL" clId="{A089ACC9-2740-4B33-851D-04E6240F0D10}" dt="2022-07-08T08:12:54.822" v="0" actId="2696"/>
        <pc:sldMkLst>
          <pc:docMk/>
          <pc:sldMk cId="1163822332" sldId="260"/>
        </pc:sldMkLst>
      </pc:sldChg>
      <pc:sldChg chg="del">
        <pc:chgData name="Johansen Lise Marie" userId="3983acf9-853f-428c-b256-370d1846a699" providerId="ADAL" clId="{A089ACC9-2740-4B33-851D-04E6240F0D10}" dt="2022-07-08T08:12:54.822" v="0" actId="2696"/>
        <pc:sldMkLst>
          <pc:docMk/>
          <pc:sldMk cId="245120819" sldId="261"/>
        </pc:sldMkLst>
      </pc:sldChg>
      <pc:sldChg chg="del">
        <pc:chgData name="Johansen Lise Marie" userId="3983acf9-853f-428c-b256-370d1846a699" providerId="ADAL" clId="{A089ACC9-2740-4B33-851D-04E6240F0D10}" dt="2022-07-08T08:12:54.822" v="0" actId="2696"/>
        <pc:sldMkLst>
          <pc:docMk/>
          <pc:sldMk cId="2818418311" sldId="262"/>
        </pc:sldMkLst>
      </pc:sldChg>
      <pc:sldChg chg="del">
        <pc:chgData name="Johansen Lise Marie" userId="3983acf9-853f-428c-b256-370d1846a699" providerId="ADAL" clId="{A089ACC9-2740-4B33-851D-04E6240F0D10}" dt="2022-07-08T08:12:54.822" v="0" actId="2696"/>
        <pc:sldMkLst>
          <pc:docMk/>
          <pc:sldMk cId="1889167074" sldId="263"/>
        </pc:sldMkLst>
      </pc:sldChg>
      <pc:sldChg chg="del">
        <pc:chgData name="Johansen Lise Marie" userId="3983acf9-853f-428c-b256-370d1846a699" providerId="ADAL" clId="{A089ACC9-2740-4B33-851D-04E6240F0D10}" dt="2022-07-08T08:12:54.822" v="0" actId="2696"/>
        <pc:sldMkLst>
          <pc:docMk/>
          <pc:sldMk cId="1330365229" sldId="265"/>
        </pc:sldMkLst>
      </pc:sldChg>
      <pc:sldChg chg="modSp mod">
        <pc:chgData name="Johansen Lise Marie" userId="3983acf9-853f-428c-b256-370d1846a699" providerId="ADAL" clId="{A089ACC9-2740-4B33-851D-04E6240F0D10}" dt="2022-07-08T08:13:29.340" v="5" actId="20577"/>
        <pc:sldMkLst>
          <pc:docMk/>
          <pc:sldMk cId="1368185583" sldId="268"/>
        </pc:sldMkLst>
        <pc:spChg chg="mod">
          <ac:chgData name="Johansen Lise Marie" userId="3983acf9-853f-428c-b256-370d1846a699" providerId="ADAL" clId="{A089ACC9-2740-4B33-851D-04E6240F0D10}" dt="2022-07-08T08:13:29.340" v="5" actId="20577"/>
          <ac:spMkLst>
            <pc:docMk/>
            <pc:sldMk cId="1368185583" sldId="268"/>
            <ac:spMk id="4" creationId="{09C1F440-CF74-41AF-93E8-28753C74BD87}"/>
          </ac:spMkLst>
        </pc:spChg>
      </pc:sldChg>
      <pc:sldChg chg="del">
        <pc:chgData name="Johansen Lise Marie" userId="3983acf9-853f-428c-b256-370d1846a699" providerId="ADAL" clId="{A089ACC9-2740-4B33-851D-04E6240F0D10}" dt="2022-07-08T08:13:21.226" v="4" actId="2696"/>
        <pc:sldMkLst>
          <pc:docMk/>
          <pc:sldMk cId="2546163820" sldId="273"/>
        </pc:sldMkLst>
      </pc:sldChg>
      <pc:sldChg chg="del">
        <pc:chgData name="Johansen Lise Marie" userId="3983acf9-853f-428c-b256-370d1846a699" providerId="ADAL" clId="{A089ACC9-2740-4B33-851D-04E6240F0D10}" dt="2022-07-08T08:12:54.822" v="0" actId="2696"/>
        <pc:sldMkLst>
          <pc:docMk/>
          <pc:sldMk cId="3304093231" sldId="27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3313FA-ABAE-B94D-B165-7A4B9D753D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2102EE-11C5-8A4F-AC43-30F18AE6F4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0FE07-5E51-734E-88D6-3258A71248CD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35C3B6-2413-C148-9C26-ABD34906B6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DA7EAF-F458-F842-9FFE-DC5EC43F4E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71575-0E8F-ED4D-A284-E1EC656BE6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639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D1CCE-DE94-457F-A721-621E60F76388}" type="datetimeFigureOut">
              <a:rPr lang="nb-NO" smtClean="0"/>
              <a:t>08.07.2022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FEC5F-42F9-478B-96FA-BC4F826463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6630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763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526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289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051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3815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6577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340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103" algn="l" defTabSz="68552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80649" y="1234893"/>
            <a:ext cx="7980536" cy="1382118"/>
          </a:xfrm>
        </p:spPr>
        <p:txBody>
          <a:bodyPr lIns="0" tIns="0" rIns="0" bIns="0"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80649" y="2779549"/>
            <a:ext cx="7980536" cy="316952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342849" indent="0" algn="ctr">
              <a:buNone/>
              <a:defRPr sz="1500"/>
            </a:lvl2pPr>
            <a:lvl3pPr marL="685697" indent="0" algn="ctr">
              <a:buNone/>
              <a:defRPr sz="1350"/>
            </a:lvl3pPr>
            <a:lvl4pPr marL="1028546" indent="0" algn="ctr">
              <a:buNone/>
              <a:defRPr sz="1200"/>
            </a:lvl4pPr>
            <a:lvl5pPr marL="1371394" indent="0" algn="ctr">
              <a:buNone/>
              <a:defRPr sz="1200"/>
            </a:lvl5pPr>
            <a:lvl6pPr marL="1714243" indent="0" algn="ctr">
              <a:buNone/>
              <a:defRPr sz="1200"/>
            </a:lvl6pPr>
            <a:lvl7pPr marL="2057091" indent="0" algn="ctr">
              <a:buNone/>
              <a:defRPr sz="1200"/>
            </a:lvl7pPr>
            <a:lvl8pPr marL="2399940" indent="0" algn="ctr">
              <a:buNone/>
              <a:defRPr sz="1200"/>
            </a:lvl8pPr>
            <a:lvl9pPr marL="2742789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580649" y="3703502"/>
            <a:ext cx="7980536" cy="166270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120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Fornavn Etternavn, Stilling</a:t>
            </a:r>
          </a:p>
        </p:txBody>
      </p:sp>
      <p:sp>
        <p:nvSpPr>
          <p:cNvPr id="15" name="Plassholder for dato 10"/>
          <p:cNvSpPr>
            <a:spLocks noGrp="1"/>
          </p:cNvSpPr>
          <p:nvPr>
            <p:ph type="dt" sz="half" idx="2"/>
          </p:nvPr>
        </p:nvSpPr>
        <p:spPr>
          <a:xfrm>
            <a:off x="580649" y="3464146"/>
            <a:ext cx="7980536" cy="184745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E8FB8BA9-23CC-3F49-B3FF-D32FC2294F9E}" type="datetime1">
              <a:rPr lang="nb-NO" smtClean="0"/>
              <a:t>08.07.2022</a:t>
            </a:fld>
            <a:endParaRPr lang="nb-NO" dirty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3956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overskrif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0649" y="648080"/>
            <a:ext cx="3886206" cy="428454"/>
          </a:xfrm>
        </p:spPr>
        <p:txBody>
          <a:bodyPr/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80649" y="1369642"/>
            <a:ext cx="3886206" cy="3194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3"/>
          </p:nvPr>
        </p:nvSpPr>
        <p:spPr>
          <a:xfrm>
            <a:off x="4674979" y="1369642"/>
            <a:ext cx="3886206" cy="3194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12" name="Plassholder for tekst 3"/>
          <p:cNvSpPr>
            <a:spLocks noGrp="1"/>
          </p:cNvSpPr>
          <p:nvPr>
            <p:ph type="body" sz="quarter" idx="14"/>
          </p:nvPr>
        </p:nvSpPr>
        <p:spPr>
          <a:xfrm>
            <a:off x="4674979" y="648080"/>
            <a:ext cx="3886206" cy="428454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rgbClr val="707070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90104013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80650" y="1369642"/>
            <a:ext cx="3757601" cy="3194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4569619" y="1369642"/>
            <a:ext cx="3991495" cy="3194612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0095670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tstilt bilde m/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2246289" y="4345564"/>
            <a:ext cx="4655473" cy="220827"/>
          </a:xfrm>
        </p:spPr>
        <p:txBody>
          <a:bodyPr lIns="0" tIns="0" rIns="0" bIns="0">
            <a:spAutoFit/>
          </a:bodyPr>
          <a:lstStyle>
            <a:lvl1pPr marL="0" indent="0">
              <a:buNone/>
              <a:defRPr sz="1600">
                <a:solidFill>
                  <a:srgbClr val="707070"/>
                </a:solidFill>
              </a:defRPr>
            </a:lvl1pPr>
            <a:lvl2pPr marL="533995" indent="0">
              <a:buNone/>
              <a:defRPr/>
            </a:lvl2pPr>
            <a:lvl3pPr marL="838795" indent="0">
              <a:buNone/>
              <a:defRPr/>
            </a:lvl3pPr>
            <a:lvl4pPr marL="1138833" indent="0">
              <a:buNone/>
              <a:defRPr/>
            </a:lvl4pPr>
            <a:lvl5pPr marL="1476970" indent="0"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2246289" y="968998"/>
            <a:ext cx="4655473" cy="3199007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987255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580649" y="1207224"/>
            <a:ext cx="7984394" cy="3363859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9" name="Tittel 1"/>
          <p:cNvSpPr>
            <a:spLocks noGrp="1"/>
          </p:cNvSpPr>
          <p:nvPr>
            <p:ph type="title"/>
          </p:nvPr>
        </p:nvSpPr>
        <p:spPr>
          <a:xfrm>
            <a:off x="580649" y="670529"/>
            <a:ext cx="7980536" cy="387097"/>
          </a:xfrm>
        </p:spPr>
        <p:txBody>
          <a:bodyPr/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8128962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si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4571082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5727111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5088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4" hasCustomPrompt="1"/>
          </p:nvPr>
        </p:nvSpPr>
        <p:spPr>
          <a:xfrm>
            <a:off x="7657200" y="4651887"/>
            <a:ext cx="1486800" cy="493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793810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5429660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305350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Bilde 5">
            <a:extLst>
              <a:ext uri="{FF2B5EF4-FFF2-40B4-BE49-F238E27FC236}">
                <a16:creationId xmlns:a16="http://schemas.microsoft.com/office/drawing/2014/main" id="{A0FA3E6E-C9C2-884F-81F3-FBDF861ECB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7063" y="544171"/>
            <a:ext cx="7209875" cy="405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69550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7" name="Bilde 1">
            <a:extLst>
              <a:ext uri="{FF2B5EF4-FFF2-40B4-BE49-F238E27FC236}">
                <a16:creationId xmlns:a16="http://schemas.microsoft.com/office/drawing/2014/main" id="{CA3D46FE-415B-DF45-AF47-E0AC0E701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10258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ts val="2000"/>
              </a:lnSpc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2305954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Mørk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915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38193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Gr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97551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Mørk Grå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33721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Orang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09503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telside Lill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7" y="1936122"/>
            <a:ext cx="7886700" cy="646331"/>
          </a:xfrm>
        </p:spPr>
        <p:txBody>
          <a:bodyPr anchor="b"/>
          <a:lstStyle>
            <a:lvl1pPr algn="ctr">
              <a:lnSpc>
                <a:spcPct val="1000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7" y="2877135"/>
            <a:ext cx="7886700" cy="11254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9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5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9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-72009" y="36005"/>
            <a:ext cx="0" cy="138499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-72009" y="36005"/>
            <a:ext cx="0" cy="4616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6573" y="4651311"/>
            <a:ext cx="1487427" cy="4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56183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>
            <a:lvl1pPr>
              <a:defRPr sz="28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80649" y="1369642"/>
            <a:ext cx="3886206" cy="3194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3"/>
          </p:nvPr>
        </p:nvSpPr>
        <p:spPr>
          <a:xfrm>
            <a:off x="4674979" y="1369642"/>
            <a:ext cx="3886206" cy="31945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700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303112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gi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80649" y="649083"/>
            <a:ext cx="7980536" cy="429990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80649" y="1369642"/>
            <a:ext cx="7980536" cy="3194504"/>
          </a:xfrm>
          <a:prstGeom prst="rect">
            <a:avLst/>
          </a:prstGeom>
        </p:spPr>
        <p:txBody>
          <a:bodyPr vert="horz" wrap="square" lIns="0" tIns="36000" rIns="0" bIns="7200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37005" y="4829059"/>
            <a:ext cx="143644" cy="10682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94">
                <a:solidFill>
                  <a:srgbClr val="32374B"/>
                </a:solidFill>
              </a:defRPr>
            </a:lvl1pPr>
          </a:lstStyle>
          <a:p>
            <a:fld id="{304AD70F-8AF0-406B-B894-62E0F3D04367}" type="slidenum">
              <a:rPr lang="nb-NO" smtClean="0"/>
              <a:pPr/>
              <a:t>‹#›</a:t>
            </a:fld>
            <a:endParaRPr lang="nb-NO" sz="488" dirty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9672" y="4829069"/>
            <a:ext cx="6520573" cy="10680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94">
                <a:solidFill>
                  <a:srgbClr val="32374B"/>
                </a:solidFill>
              </a:defRPr>
            </a:lvl1pPr>
          </a:lstStyle>
          <a:p>
            <a:r>
              <a:rPr lang="nb-NO"/>
              <a:t>Bunntekst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9912" y="4737775"/>
            <a:ext cx="820800" cy="17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77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98" r:id="rId4"/>
    <p:sldLayoutId id="2147483699" r:id="rId5"/>
    <p:sldLayoutId id="2147483700" r:id="rId6"/>
    <p:sldLayoutId id="2147483701" r:id="rId7"/>
    <p:sldLayoutId id="2147483705" r:id="rId8"/>
    <p:sldLayoutId id="2147483664" r:id="rId9"/>
    <p:sldLayoutId id="2147483707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66" r:id="rId16"/>
    <p:sldLayoutId id="2147483667" r:id="rId17"/>
    <p:sldLayoutId id="2147483677" r:id="rId18"/>
    <p:sldLayoutId id="2147483678" r:id="rId19"/>
  </p:sldLayoutIdLst>
  <p:hf sldNum="0" hdr="0" ftr="0"/>
  <p:txStyles>
    <p:titleStyle>
      <a:lvl1pPr algn="l" defTabSz="685697" rtl="0" eaLnBrk="1" latinLnBrk="0" hangingPunct="1">
        <a:lnSpc>
          <a:spcPct val="100000"/>
        </a:lnSpc>
        <a:spcBef>
          <a:spcPct val="0"/>
        </a:spcBef>
        <a:buNone/>
        <a:defRPr sz="2794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256500" indent="-256500" algn="l" defTabSz="685697" rtl="0" eaLnBrk="1" latinLnBrk="0" hangingPunct="1">
        <a:lnSpc>
          <a:spcPts val="2000"/>
        </a:lnSpc>
        <a:spcBef>
          <a:spcPts val="750"/>
        </a:spcBef>
        <a:buClr>
          <a:srgbClr val="707070"/>
        </a:buClr>
        <a:buFont typeface="Arial" panose="020B0604020202020204" pitchFamily="34" charset="0"/>
        <a:buChar char="•"/>
        <a:defRPr sz="2000" kern="1200">
          <a:solidFill>
            <a:srgbClr val="32374B"/>
          </a:solidFill>
          <a:latin typeface="+mn-lt"/>
          <a:ea typeface="+mn-ea"/>
          <a:cs typeface="+mn-cs"/>
        </a:defRPr>
      </a:lvl1pPr>
      <a:lvl2pPr marL="704850" indent="-170855" algn="l" defTabSz="685697" rtl="0" eaLnBrk="1" latinLnBrk="0" hangingPunct="1">
        <a:lnSpc>
          <a:spcPct val="90000"/>
        </a:lnSpc>
        <a:spcBef>
          <a:spcPts val="375"/>
        </a:spcBef>
        <a:buClr>
          <a:srgbClr val="32374B"/>
        </a:buClr>
        <a:buFont typeface="Arial" panose="020B0604020202020204" pitchFamily="34" charset="0"/>
        <a:buChar char="­"/>
        <a:defRPr sz="1600" kern="1200">
          <a:solidFill>
            <a:srgbClr val="32374B"/>
          </a:solidFill>
          <a:latin typeface="+mn-lt"/>
          <a:ea typeface="+mn-ea"/>
          <a:cs typeface="+mn-cs"/>
        </a:defRPr>
      </a:lvl2pPr>
      <a:lvl3pPr marL="1009650" indent="-170855" algn="l" defTabSz="685697" rtl="0" eaLnBrk="1" latinLnBrk="0" hangingPunct="1">
        <a:lnSpc>
          <a:spcPct val="90000"/>
        </a:lnSpc>
        <a:spcBef>
          <a:spcPts val="375"/>
        </a:spcBef>
        <a:buClr>
          <a:srgbClr val="32374B"/>
        </a:buClr>
        <a:buFont typeface="Arial" panose="020B0604020202020204" pitchFamily="34" charset="0"/>
        <a:buChar char="­"/>
        <a:defRPr sz="1250" kern="1200">
          <a:solidFill>
            <a:srgbClr val="32374B"/>
          </a:solidFill>
          <a:latin typeface="+mn-lt"/>
          <a:ea typeface="+mn-ea"/>
          <a:cs typeface="+mn-cs"/>
        </a:defRPr>
      </a:lvl3pPr>
      <a:lvl4pPr marL="1309688" indent="-170855" algn="l" defTabSz="685697" rtl="0" eaLnBrk="1" latinLnBrk="0" hangingPunct="1">
        <a:lnSpc>
          <a:spcPct val="90000"/>
        </a:lnSpc>
        <a:spcBef>
          <a:spcPts val="375"/>
        </a:spcBef>
        <a:buClr>
          <a:srgbClr val="32374B"/>
        </a:buClr>
        <a:buFont typeface="Arial" panose="020B0604020202020204" pitchFamily="34" charset="0"/>
        <a:buChar char="­"/>
        <a:defRPr sz="1250" kern="1200">
          <a:solidFill>
            <a:srgbClr val="32374B"/>
          </a:solidFill>
          <a:latin typeface="+mn-lt"/>
          <a:ea typeface="+mn-ea"/>
          <a:cs typeface="+mn-cs"/>
        </a:defRPr>
      </a:lvl4pPr>
      <a:lvl5pPr marL="1647825" indent="-170855" algn="l" defTabSz="685697" rtl="0" eaLnBrk="1" latinLnBrk="0" hangingPunct="1">
        <a:lnSpc>
          <a:spcPct val="90000"/>
        </a:lnSpc>
        <a:spcBef>
          <a:spcPts val="375"/>
        </a:spcBef>
        <a:buClr>
          <a:srgbClr val="32374B"/>
        </a:buClr>
        <a:buFont typeface="Arial" panose="020B0604020202020204" pitchFamily="34" charset="0"/>
        <a:buChar char="­"/>
        <a:defRPr sz="1250" kern="1200">
          <a:solidFill>
            <a:srgbClr val="32374B"/>
          </a:solidFill>
          <a:latin typeface="+mn-lt"/>
          <a:ea typeface="+mn-ea"/>
          <a:cs typeface="+mn-cs"/>
        </a:defRPr>
      </a:lvl5pPr>
      <a:lvl6pPr marL="1885667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16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64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13" indent="-171424" algn="l" defTabSz="68569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9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697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46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94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43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91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40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89" algn="l" defTabSz="68569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470DE3BD-2FB7-D74B-9228-7E3746EE8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649" y="1078128"/>
            <a:ext cx="7980536" cy="1538883"/>
          </a:xfrm>
        </p:spPr>
        <p:txBody>
          <a:bodyPr/>
          <a:lstStyle/>
          <a:p>
            <a:r>
              <a:rPr lang="nb-NO" dirty="0"/>
              <a:t>Eksempler på fordeling av deloppdrag</a:t>
            </a:r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88B6C072-5DDF-4E4E-9A21-5FACE9A9A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649" y="2920225"/>
            <a:ext cx="7980536" cy="515975"/>
          </a:xfrm>
        </p:spPr>
        <p:txBody>
          <a:bodyPr/>
          <a:lstStyle/>
          <a:p>
            <a:r>
              <a:rPr lang="nb-NO" dirty="0"/>
              <a:t>Dialogkonferanse om Minibuss- og personbiltjenester Romerike 2024</a:t>
            </a:r>
          </a:p>
        </p:txBody>
      </p:sp>
    </p:spTree>
    <p:extLst>
      <p:ext uri="{BB962C8B-B14F-4D97-AF65-F5344CB8AC3E}">
        <p14:creationId xmlns:p14="http://schemas.microsoft.com/office/powerpoint/2010/main" val="342666201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065354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2AF1C0A6-6B92-4E1F-96E1-B64D92B49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Eksempler på deloppdrag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E643B2E-774B-4951-A663-E71A3318E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Ruter har laget eksempler på hvordan de ulike alternative forslagene til deloppdrag kan utformes.</a:t>
            </a:r>
          </a:p>
          <a:p>
            <a:r>
              <a:rPr lang="nb-NO" dirty="0"/>
              <a:t>Antall vogner og fordeling mellom heltidsbiler/deltidsbiler, er å forstå som et forslag for å illustrere den aktuelle modellen. Endelig løsning vil kunne avvike fra det som her er presentert. </a:t>
            </a:r>
          </a:p>
          <a:p>
            <a:r>
              <a:rPr lang="nb-NO" dirty="0"/>
              <a:t>Alt. 1 er den løsningen som ligger til grunn i utkast til konkurransegrunnlag som er publisert 8.juli 2022. </a:t>
            </a:r>
          </a:p>
        </p:txBody>
      </p:sp>
    </p:spTree>
    <p:extLst>
      <p:ext uri="{BB962C8B-B14F-4D97-AF65-F5344CB8AC3E}">
        <p14:creationId xmlns:p14="http://schemas.microsoft.com/office/powerpoint/2010/main" val="163804535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B2A133-9380-4148-BA07-DDB354556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Alt. 1 Deloppdrag Nedre Romerike</a:t>
            </a:r>
          </a:p>
        </p:txBody>
      </p:sp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CD709354-9418-47FD-9215-9E3DE1022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032142"/>
              </p:ext>
            </p:extLst>
          </p:nvPr>
        </p:nvGraphicFramePr>
        <p:xfrm>
          <a:off x="580649" y="1222096"/>
          <a:ext cx="7980363" cy="326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790">
                  <a:extLst>
                    <a:ext uri="{9D8B030D-6E8A-4147-A177-3AD203B41FA5}">
                      <a16:colId xmlns:a16="http://schemas.microsoft.com/office/drawing/2014/main" val="1270141672"/>
                    </a:ext>
                  </a:extLst>
                </a:gridCol>
                <a:gridCol w="863273">
                  <a:extLst>
                    <a:ext uri="{9D8B030D-6E8A-4147-A177-3AD203B41FA5}">
                      <a16:colId xmlns:a16="http://schemas.microsoft.com/office/drawing/2014/main" val="2462992444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4201639498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3349800680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3295416833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2757854724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982286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Vogntype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A1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B1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C1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42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Deltid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Deltid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Deltid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653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27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69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XXL 4x4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39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12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876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12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19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08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7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31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50116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B2A133-9380-4148-BA07-DDB354556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Alt. 1 Deloppdrag </a:t>
            </a:r>
            <a:r>
              <a:rPr lang="nb-NO"/>
              <a:t>Øvre Romerike</a:t>
            </a:r>
            <a:endParaRPr lang="nb-NO" dirty="0"/>
          </a:p>
        </p:txBody>
      </p:sp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CD709354-9418-47FD-9215-9E3DE1022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2980905"/>
              </p:ext>
            </p:extLst>
          </p:nvPr>
        </p:nvGraphicFramePr>
        <p:xfrm>
          <a:off x="580649" y="1222096"/>
          <a:ext cx="7980363" cy="326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790">
                  <a:extLst>
                    <a:ext uri="{9D8B030D-6E8A-4147-A177-3AD203B41FA5}">
                      <a16:colId xmlns:a16="http://schemas.microsoft.com/office/drawing/2014/main" val="1270141672"/>
                    </a:ext>
                  </a:extLst>
                </a:gridCol>
                <a:gridCol w="863273">
                  <a:extLst>
                    <a:ext uri="{9D8B030D-6E8A-4147-A177-3AD203B41FA5}">
                      <a16:colId xmlns:a16="http://schemas.microsoft.com/office/drawing/2014/main" val="2462992444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4201639498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3349800680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3295416833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2757854724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982286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Vogntype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A2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B2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C2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42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Deltid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Deltid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Deltid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653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3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>
                    <a:solidFill>
                      <a:srgbClr val="FA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69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XXL 4x4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39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12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876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>
                    <a:solidFill>
                      <a:srgbClr val="F5CBC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12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50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08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7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31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7730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B2A133-9380-4148-BA07-DDB354556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25" y="501165"/>
            <a:ext cx="7980536" cy="429990"/>
          </a:xfrm>
        </p:spPr>
        <p:txBody>
          <a:bodyPr/>
          <a:lstStyle/>
          <a:p>
            <a:r>
              <a:rPr lang="nb-NO" dirty="0"/>
              <a:t>Alt. 2 Deloppdrag Romerike</a:t>
            </a:r>
          </a:p>
        </p:txBody>
      </p:sp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CD709354-9418-47FD-9215-9E3DE1022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142844"/>
              </p:ext>
            </p:extLst>
          </p:nvPr>
        </p:nvGraphicFramePr>
        <p:xfrm>
          <a:off x="612025" y="1061143"/>
          <a:ext cx="7474140" cy="325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093">
                  <a:extLst>
                    <a:ext uri="{9D8B030D-6E8A-4147-A177-3AD203B41FA5}">
                      <a16:colId xmlns:a16="http://schemas.microsoft.com/office/drawing/2014/main" val="1270141672"/>
                    </a:ext>
                  </a:extLst>
                </a:gridCol>
                <a:gridCol w="617890">
                  <a:extLst>
                    <a:ext uri="{9D8B030D-6E8A-4147-A177-3AD203B41FA5}">
                      <a16:colId xmlns:a16="http://schemas.microsoft.com/office/drawing/2014/main" val="2462992444"/>
                    </a:ext>
                  </a:extLst>
                </a:gridCol>
                <a:gridCol w="497796">
                  <a:extLst>
                    <a:ext uri="{9D8B030D-6E8A-4147-A177-3AD203B41FA5}">
                      <a16:colId xmlns:a16="http://schemas.microsoft.com/office/drawing/2014/main" val="4201639498"/>
                    </a:ext>
                  </a:extLst>
                </a:gridCol>
                <a:gridCol w="565196">
                  <a:extLst>
                    <a:ext uri="{9D8B030D-6E8A-4147-A177-3AD203B41FA5}">
                      <a16:colId xmlns:a16="http://schemas.microsoft.com/office/drawing/2014/main" val="3349800680"/>
                    </a:ext>
                  </a:extLst>
                </a:gridCol>
                <a:gridCol w="493059">
                  <a:extLst>
                    <a:ext uri="{9D8B030D-6E8A-4147-A177-3AD203B41FA5}">
                      <a16:colId xmlns:a16="http://schemas.microsoft.com/office/drawing/2014/main" val="3295416833"/>
                    </a:ext>
                  </a:extLst>
                </a:gridCol>
                <a:gridCol w="515470">
                  <a:extLst>
                    <a:ext uri="{9D8B030D-6E8A-4147-A177-3AD203B41FA5}">
                      <a16:colId xmlns:a16="http://schemas.microsoft.com/office/drawing/2014/main" val="1344842555"/>
                    </a:ext>
                  </a:extLst>
                </a:gridCol>
                <a:gridCol w="555812">
                  <a:extLst>
                    <a:ext uri="{9D8B030D-6E8A-4147-A177-3AD203B41FA5}">
                      <a16:colId xmlns:a16="http://schemas.microsoft.com/office/drawing/2014/main" val="725565298"/>
                    </a:ext>
                  </a:extLst>
                </a:gridCol>
                <a:gridCol w="528918">
                  <a:extLst>
                    <a:ext uri="{9D8B030D-6E8A-4147-A177-3AD203B41FA5}">
                      <a16:colId xmlns:a16="http://schemas.microsoft.com/office/drawing/2014/main" val="2737145545"/>
                    </a:ext>
                  </a:extLst>
                </a:gridCol>
                <a:gridCol w="528917">
                  <a:extLst>
                    <a:ext uri="{9D8B030D-6E8A-4147-A177-3AD203B41FA5}">
                      <a16:colId xmlns:a16="http://schemas.microsoft.com/office/drawing/2014/main" val="4048585187"/>
                    </a:ext>
                  </a:extLst>
                </a:gridCol>
                <a:gridCol w="587189">
                  <a:extLst>
                    <a:ext uri="{9D8B030D-6E8A-4147-A177-3AD203B41FA5}">
                      <a16:colId xmlns:a16="http://schemas.microsoft.com/office/drawing/2014/main" val="535923855"/>
                    </a:ext>
                  </a:extLst>
                </a:gridCol>
                <a:gridCol w="502023">
                  <a:extLst>
                    <a:ext uri="{9D8B030D-6E8A-4147-A177-3AD203B41FA5}">
                      <a16:colId xmlns:a16="http://schemas.microsoft.com/office/drawing/2014/main" val="1842131810"/>
                    </a:ext>
                  </a:extLst>
                </a:gridCol>
                <a:gridCol w="623047">
                  <a:extLst>
                    <a:ext uri="{9D8B030D-6E8A-4147-A177-3AD203B41FA5}">
                      <a16:colId xmlns:a16="http://schemas.microsoft.com/office/drawing/2014/main" val="2137212768"/>
                    </a:ext>
                  </a:extLst>
                </a:gridCol>
                <a:gridCol w="703730">
                  <a:extLst>
                    <a:ext uri="{9D8B030D-6E8A-4147-A177-3AD203B41FA5}">
                      <a16:colId xmlns:a16="http://schemas.microsoft.com/office/drawing/2014/main" val="10846025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Vogn</a:t>
                      </a:r>
                    </a:p>
                    <a:p>
                      <a:r>
                        <a:rPr lang="nb-NO" dirty="0"/>
                        <a:t>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Del-oppdrag A</a:t>
                      </a:r>
                    </a:p>
                    <a:p>
                      <a:r>
                        <a:rPr lang="nb-NO" sz="1000" dirty="0"/>
                        <a:t>Nittedal og Lørenskog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Del-oppdrag B</a:t>
                      </a:r>
                    </a:p>
                    <a:p>
                      <a:r>
                        <a:rPr lang="nb-NO" sz="1000" dirty="0"/>
                        <a:t>Lillestrøm og Rælingen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Del-</a:t>
                      </a:r>
                    </a:p>
                    <a:p>
                      <a:r>
                        <a:rPr lang="nb-NO" dirty="0"/>
                        <a:t>oppdrag C</a:t>
                      </a:r>
                    </a:p>
                    <a:p>
                      <a:pPr marL="0" algn="l" defTabSz="685697" rtl="0" eaLnBrk="1" latinLnBrk="0" hangingPunct="1"/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Hurdal og Eidsvoll</a:t>
                      </a:r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6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Del-</a:t>
                      </a:r>
                    </a:p>
                    <a:p>
                      <a:pPr marL="0" marR="0" lvl="0" indent="0" algn="l" defTabSz="6856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oppdrag D </a:t>
                      </a:r>
                    </a:p>
                    <a:p>
                      <a:r>
                        <a:rPr lang="nb-NO" sz="1000" dirty="0"/>
                        <a:t>Nannestad og </a:t>
                      </a:r>
                    </a:p>
                    <a:p>
                      <a:r>
                        <a:rPr lang="nb-NO" sz="1000" dirty="0"/>
                        <a:t>Gjerdrum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6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350" dirty="0"/>
                        <a:t>Del-oppdrag E </a:t>
                      </a:r>
                    </a:p>
                    <a:p>
                      <a:r>
                        <a:rPr lang="nb-NO" sz="1000" dirty="0"/>
                        <a:t>Ullensaker og 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6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350" dirty="0"/>
                        <a:t>Del-</a:t>
                      </a:r>
                    </a:p>
                    <a:p>
                      <a:pPr marL="0" marR="0" lvl="0" indent="0" algn="l" defTabSz="6856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350" dirty="0"/>
                        <a:t>oppdrag F </a:t>
                      </a:r>
                    </a:p>
                    <a:p>
                      <a:r>
                        <a:rPr lang="nb-NO" sz="1000" dirty="0"/>
                        <a:t>Aurskog-Høland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42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Deltid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Deltid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Deltid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Deltid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Deltid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900" i="1" dirty="0"/>
                        <a:t>Deltid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653186"/>
                  </a:ext>
                </a:extLst>
              </a:tr>
              <a:tr h="210016">
                <a:tc>
                  <a:txBody>
                    <a:bodyPr/>
                    <a:lstStyle/>
                    <a:p>
                      <a:r>
                        <a:rPr lang="nb-NO" sz="900" dirty="0"/>
                        <a:t>XXL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694734"/>
                  </a:ext>
                </a:extLst>
              </a:tr>
              <a:tr h="217636">
                <a:tc>
                  <a:txBody>
                    <a:bodyPr/>
                    <a:lstStyle/>
                    <a:p>
                      <a:r>
                        <a:rPr lang="nb-NO" sz="900" dirty="0"/>
                        <a:t>XXL 4x4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39857"/>
                  </a:ext>
                </a:extLst>
              </a:tr>
              <a:tr h="234220">
                <a:tc>
                  <a:txBody>
                    <a:bodyPr/>
                    <a:lstStyle/>
                    <a:p>
                      <a:r>
                        <a:rPr lang="nb-NO" sz="900" dirty="0"/>
                        <a:t>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876638"/>
                  </a:ext>
                </a:extLst>
              </a:tr>
              <a:tr h="232876">
                <a:tc>
                  <a:txBody>
                    <a:bodyPr/>
                    <a:lstStyle/>
                    <a:p>
                      <a:r>
                        <a:rPr lang="nb-NO" sz="900" dirty="0"/>
                        <a:t>Personbil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12197"/>
                  </a:ext>
                </a:extLst>
              </a:tr>
              <a:tr h="253943">
                <a:tc>
                  <a:txBody>
                    <a:bodyPr/>
                    <a:lstStyle/>
                    <a:p>
                      <a:r>
                        <a:rPr lang="nb-NO" sz="900" dirty="0"/>
                        <a:t>Personbil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087055"/>
                  </a:ext>
                </a:extLst>
              </a:tr>
              <a:tr h="248116">
                <a:tc>
                  <a:txBody>
                    <a:bodyPr/>
                    <a:lstStyle/>
                    <a:p>
                      <a:r>
                        <a:rPr lang="nb-NO" sz="900" dirty="0"/>
                        <a:t>Personbil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47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900" b="1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31283"/>
                  </a:ext>
                </a:extLst>
              </a:tr>
            </a:tbl>
          </a:graphicData>
        </a:graphic>
      </p:graphicFrame>
      <p:sp>
        <p:nvSpPr>
          <p:cNvPr id="4" name="TekstSylinder 3">
            <a:extLst>
              <a:ext uri="{FF2B5EF4-FFF2-40B4-BE49-F238E27FC236}">
                <a16:creationId xmlns:a16="http://schemas.microsoft.com/office/drawing/2014/main" id="{09C1F440-CF74-41AF-93E8-28753C74BD87}"/>
              </a:ext>
            </a:extLst>
          </p:cNvPr>
          <p:cNvSpPr txBox="1"/>
          <p:nvPr/>
        </p:nvSpPr>
        <p:spPr>
          <a:xfrm>
            <a:off x="2097742" y="2690553"/>
            <a:ext cx="4970930" cy="5078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dirty="0"/>
              <a:t>Forskjellige vogntyper fordeles etter behov innenfor det enkelte deloppdrag med både heltidsbiler og deltidsbiler. </a:t>
            </a:r>
          </a:p>
        </p:txBody>
      </p:sp>
    </p:spTree>
    <p:extLst>
      <p:ext uri="{BB962C8B-B14F-4D97-AF65-F5344CB8AC3E}">
        <p14:creationId xmlns:p14="http://schemas.microsoft.com/office/powerpoint/2010/main" val="136818558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B2A133-9380-4148-BA07-DDB354556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518" y="665424"/>
            <a:ext cx="7980536" cy="429990"/>
          </a:xfrm>
        </p:spPr>
        <p:txBody>
          <a:bodyPr/>
          <a:lstStyle/>
          <a:p>
            <a:r>
              <a:rPr lang="nb-NO" dirty="0"/>
              <a:t>Alt. 3 Deloppdrag Nedre Romerike</a:t>
            </a:r>
          </a:p>
        </p:txBody>
      </p:sp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CD709354-9418-47FD-9215-9E3DE1022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750240"/>
              </p:ext>
            </p:extLst>
          </p:nvPr>
        </p:nvGraphicFramePr>
        <p:xfrm>
          <a:off x="580649" y="1222096"/>
          <a:ext cx="6161043" cy="325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790">
                  <a:extLst>
                    <a:ext uri="{9D8B030D-6E8A-4147-A177-3AD203B41FA5}">
                      <a16:colId xmlns:a16="http://schemas.microsoft.com/office/drawing/2014/main" val="1270141672"/>
                    </a:ext>
                  </a:extLst>
                </a:gridCol>
                <a:gridCol w="863273">
                  <a:extLst>
                    <a:ext uri="{9D8B030D-6E8A-4147-A177-3AD203B41FA5}">
                      <a16:colId xmlns:a16="http://schemas.microsoft.com/office/drawing/2014/main" val="2462992444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4201639498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3349800680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32954168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Vogntype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A1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B1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42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Deltid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Deltid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653186"/>
                  </a:ext>
                </a:extLst>
              </a:tr>
              <a:tr h="364508">
                <a:tc>
                  <a:txBody>
                    <a:bodyPr/>
                    <a:lstStyle/>
                    <a:p>
                      <a:r>
                        <a:rPr lang="nb-NO" dirty="0"/>
                        <a:t>XXL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69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XXL 4x4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39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876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12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08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47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31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99233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B2A133-9380-4148-BA07-DDB354556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Alt. 3 Deloppdrag Øvre Romerike</a:t>
            </a:r>
          </a:p>
        </p:txBody>
      </p:sp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CD709354-9418-47FD-9215-9E3DE1022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171978"/>
              </p:ext>
            </p:extLst>
          </p:nvPr>
        </p:nvGraphicFramePr>
        <p:xfrm>
          <a:off x="580649" y="1222096"/>
          <a:ext cx="6161043" cy="325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790">
                  <a:extLst>
                    <a:ext uri="{9D8B030D-6E8A-4147-A177-3AD203B41FA5}">
                      <a16:colId xmlns:a16="http://schemas.microsoft.com/office/drawing/2014/main" val="1270141672"/>
                    </a:ext>
                  </a:extLst>
                </a:gridCol>
                <a:gridCol w="863273">
                  <a:extLst>
                    <a:ext uri="{9D8B030D-6E8A-4147-A177-3AD203B41FA5}">
                      <a16:colId xmlns:a16="http://schemas.microsoft.com/office/drawing/2014/main" val="2462992444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4201639498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3349800680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32954168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Vogntype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A2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B2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42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Deltid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Deltid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653186"/>
                  </a:ext>
                </a:extLst>
              </a:tr>
              <a:tr h="364508">
                <a:tc>
                  <a:txBody>
                    <a:bodyPr/>
                    <a:lstStyle/>
                    <a:p>
                      <a:r>
                        <a:rPr lang="nb-NO" dirty="0"/>
                        <a:t>XXL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69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XXL 4x4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39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876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12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08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47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31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159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B2A133-9380-4148-BA07-DDB354556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Alt. 4 Deloppdrag Nedre Romerike</a:t>
            </a:r>
          </a:p>
        </p:txBody>
      </p:sp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CD709354-9418-47FD-9215-9E3DE1022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819385"/>
              </p:ext>
            </p:extLst>
          </p:nvPr>
        </p:nvGraphicFramePr>
        <p:xfrm>
          <a:off x="580649" y="1222096"/>
          <a:ext cx="4341723" cy="325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790">
                  <a:extLst>
                    <a:ext uri="{9D8B030D-6E8A-4147-A177-3AD203B41FA5}">
                      <a16:colId xmlns:a16="http://schemas.microsoft.com/office/drawing/2014/main" val="1270141672"/>
                    </a:ext>
                  </a:extLst>
                </a:gridCol>
                <a:gridCol w="863273">
                  <a:extLst>
                    <a:ext uri="{9D8B030D-6E8A-4147-A177-3AD203B41FA5}">
                      <a16:colId xmlns:a16="http://schemas.microsoft.com/office/drawing/2014/main" val="2462992444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42016394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Vogntype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42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Deltid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653186"/>
                  </a:ext>
                </a:extLst>
              </a:tr>
              <a:tr h="364508">
                <a:tc>
                  <a:txBody>
                    <a:bodyPr/>
                    <a:lstStyle/>
                    <a:p>
                      <a:r>
                        <a:rPr lang="nb-NO" dirty="0"/>
                        <a:t>XXL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69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XXL 4x4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39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876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12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08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47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31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6462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B2A133-9380-4148-BA07-DDB354556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Alt. 4 Deloppdrag Øvre Romerike</a:t>
            </a:r>
          </a:p>
        </p:txBody>
      </p:sp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CD709354-9418-47FD-9215-9E3DE1022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43796"/>
              </p:ext>
            </p:extLst>
          </p:nvPr>
        </p:nvGraphicFramePr>
        <p:xfrm>
          <a:off x="580649" y="1222096"/>
          <a:ext cx="4341723" cy="3257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790">
                  <a:extLst>
                    <a:ext uri="{9D8B030D-6E8A-4147-A177-3AD203B41FA5}">
                      <a16:colId xmlns:a16="http://schemas.microsoft.com/office/drawing/2014/main" val="1270141672"/>
                    </a:ext>
                  </a:extLst>
                </a:gridCol>
                <a:gridCol w="863273">
                  <a:extLst>
                    <a:ext uri="{9D8B030D-6E8A-4147-A177-3AD203B41FA5}">
                      <a16:colId xmlns:a16="http://schemas.microsoft.com/office/drawing/2014/main" val="2462992444"/>
                    </a:ext>
                  </a:extLst>
                </a:gridCol>
                <a:gridCol w="909660">
                  <a:extLst>
                    <a:ext uri="{9D8B030D-6E8A-4147-A177-3AD203B41FA5}">
                      <a16:colId xmlns:a16="http://schemas.microsoft.com/office/drawing/2014/main" val="42016394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Vogntype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b-NO" dirty="0"/>
                        <a:t>Deloppdrag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42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Heltid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Deltid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653186"/>
                  </a:ext>
                </a:extLst>
              </a:tr>
              <a:tr h="364508">
                <a:tc>
                  <a:txBody>
                    <a:bodyPr/>
                    <a:lstStyle/>
                    <a:p>
                      <a:r>
                        <a:rPr lang="nb-NO" dirty="0"/>
                        <a:t>XXL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69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XXL 4x4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39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XL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876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12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087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Personbil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47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i="1" dirty="0"/>
                        <a:t>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31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7553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-tema">
  <a:themeElements>
    <a:clrScheme name="Ruter 2">
      <a:dk1>
        <a:srgbClr val="000000"/>
      </a:dk1>
      <a:lt1>
        <a:srgbClr val="FFFFFF"/>
      </a:lt1>
      <a:dk2>
        <a:srgbClr val="32374B"/>
      </a:dk2>
      <a:lt2>
        <a:srgbClr val="F5F5F5"/>
      </a:lt2>
      <a:accent1>
        <a:srgbClr val="E60000"/>
      </a:accent1>
      <a:accent2>
        <a:srgbClr val="EC700C"/>
      </a:accent2>
      <a:accent3>
        <a:srgbClr val="FFC800"/>
      </a:accent3>
      <a:accent4>
        <a:srgbClr val="76A300"/>
      </a:accent4>
      <a:accent5>
        <a:srgbClr val="0B91EF"/>
      </a:accent5>
      <a:accent6>
        <a:srgbClr val="682C88"/>
      </a:accent6>
      <a:hlink>
        <a:srgbClr val="006BB3"/>
      </a:hlink>
      <a:folHlink>
        <a:srgbClr val="006B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ter_PowerPoint_Light" id="{DF87BA99-82F1-2E47-9FBE-DA435988EC8B}" vid="{FA3A93BC-3A18-D442-A015-8CC734BC263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8BC1407083D24EB102DB6B16518576" ma:contentTypeVersion="4" ma:contentTypeDescription="Opprett et nytt dokument." ma:contentTypeScope="" ma:versionID="ed4e25b6ce5501038fff9f1005b1ac68">
  <xsd:schema xmlns:xsd="http://www.w3.org/2001/XMLSchema" xmlns:xs="http://www.w3.org/2001/XMLSchema" xmlns:p="http://schemas.microsoft.com/office/2006/metadata/properties" xmlns:ns2="83e6fecc-21ad-4a04-bf0d-b79dbe89bea3" xmlns:ns3="57d60343-3b6e-4bad-8f45-3020def22d2a" targetNamespace="http://schemas.microsoft.com/office/2006/metadata/properties" ma:root="true" ma:fieldsID="35fd47244bfa8229b00bd7c611f44a63" ns2:_="" ns3:_="">
    <xsd:import namespace="83e6fecc-21ad-4a04-bf0d-b79dbe89bea3"/>
    <xsd:import namespace="57d60343-3b6e-4bad-8f45-3020def22d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6fecc-21ad-4a04-bf0d-b79dbe89be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60343-3b6e-4bad-8f45-3020def22d2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7d60343-3b6e-4bad-8f45-3020def22d2a">
      <UserInfo>
        <DisplayName>Johansen Lise Marie</DisplayName>
        <AccountId>17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F28701E-E982-432C-9BAB-DF8AD406B2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EB5884-E0F4-40B8-B321-142841041F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e6fecc-21ad-4a04-bf0d-b79dbe89bea3"/>
    <ds:schemaRef ds:uri="57d60343-3b6e-4bad-8f45-3020def22d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99E8F2-FD06-4D6E-9F5F-254CBB4E4F5E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57d60343-3b6e-4bad-8f45-3020def22d2a"/>
    <ds:schemaRef ds:uri="83e6fecc-21ad-4a04-bf0d-b79dbe89bea3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PowerPoint_Light</Template>
  <TotalTime>1058</TotalTime>
  <Words>453</Words>
  <Application>Microsoft Office PowerPoint</Application>
  <PresentationFormat>Egendefinert</PresentationFormat>
  <Paragraphs>270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Office-tema</vt:lpstr>
      <vt:lpstr>Eksempler på fordeling av deloppdrag</vt:lpstr>
      <vt:lpstr>Eksempler på deloppdrag</vt:lpstr>
      <vt:lpstr>Alt. 1 Deloppdrag Nedre Romerike</vt:lpstr>
      <vt:lpstr>Alt. 1 Deloppdrag Øvre Romerike</vt:lpstr>
      <vt:lpstr>Alt. 2 Deloppdrag Romerike</vt:lpstr>
      <vt:lpstr>Alt. 3 Deloppdrag Nedre Romerike</vt:lpstr>
      <vt:lpstr>Alt. 3 Deloppdrag Øvre Romerike</vt:lpstr>
      <vt:lpstr>Alt. 4 Deloppdrag Nedre Romerike</vt:lpstr>
      <vt:lpstr>Alt. 4 Deloppdrag Øvre Romerike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Spørsmål fra Ruter</dc:title>
  <dc:creator>Riseng Kåre</dc:creator>
  <dc:description>Template by addpoint.no</dc:description>
  <cp:lastModifiedBy>Johansen Lise Marie</cp:lastModifiedBy>
  <cp:revision>2</cp:revision>
  <dcterms:created xsi:type="dcterms:W3CDTF">2022-07-02T07:54:39Z</dcterms:created>
  <dcterms:modified xsi:type="dcterms:W3CDTF">2022-07-08T08:13:36Z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  <property fmtid="{D5CDD505-2E9C-101B-9397-08002B2CF9AE}" pid="3" name="ContentTypeId">
    <vt:lpwstr>0x010100A58BC1407083D24EB102DB6B16518576</vt:lpwstr>
  </property>
</Properties>
</file>