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9" r:id="rId5"/>
    <p:sldId id="1620" r:id="rId6"/>
    <p:sldId id="1606" r:id="rId7"/>
    <p:sldId id="1613" r:id="rId8"/>
    <p:sldId id="258" r:id="rId9"/>
    <p:sldId id="1616" r:id="rId10"/>
    <p:sldId id="1617" r:id="rId11"/>
    <p:sldId id="1618" r:id="rId12"/>
    <p:sldId id="1615" r:id="rId13"/>
    <p:sldId id="1619" r:id="rId14"/>
  </p:sldIdLst>
  <p:sldSz cx="9144000" cy="5145088"/>
  <p:notesSz cx="6735763" cy="9866313"/>
  <p:defaultTextStyle>
    <a:defPPr>
      <a:defRPr lang="nb-NO"/>
    </a:defPPr>
    <a:lvl1pPr marL="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707070"/>
    <a:srgbClr val="32374B"/>
    <a:srgbClr val="252525"/>
    <a:srgbClr val="555555"/>
    <a:srgbClr val="999999"/>
    <a:srgbClr val="006BB3"/>
    <a:srgbClr val="AAAAB4"/>
    <a:srgbClr val="6E0A14"/>
    <a:srgbClr val="682C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EF7B0C-3DB8-44F5-99FB-0B03FD40F318}" v="33" dt="2021-02-17T12:15:12.8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26" autoAdjust="0"/>
    <p:restoredTop sz="94660"/>
  </p:normalViewPr>
  <p:slideViewPr>
    <p:cSldViewPr snapToGrid="0">
      <p:cViewPr varScale="1">
        <p:scale>
          <a:sx n="169" d="100"/>
          <a:sy n="169" d="100"/>
        </p:scale>
        <p:origin x="132" y="22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50" d="100"/>
          <a:sy n="150" d="100"/>
        </p:scale>
        <p:origin x="34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ynge Anders Steen-Nilsen" userId="82794e7d-4d03-4765-8003-d5ae1180dc67" providerId="ADAL" clId="{C8EF7B0C-3DB8-44F5-99FB-0B03FD40F318}"/>
    <pc:docChg chg="undo custSel addSld delSld modSld sldOrd">
      <pc:chgData name="Dynge Anders Steen-Nilsen" userId="82794e7d-4d03-4765-8003-d5ae1180dc67" providerId="ADAL" clId="{C8EF7B0C-3DB8-44F5-99FB-0B03FD40F318}" dt="2021-02-17T12:15:30.384" v="2139" actId="20577"/>
      <pc:docMkLst>
        <pc:docMk/>
      </pc:docMkLst>
      <pc:sldChg chg="add modTransition">
        <pc:chgData name="Dynge Anders Steen-Nilsen" userId="82794e7d-4d03-4765-8003-d5ae1180dc67" providerId="ADAL" clId="{C8EF7B0C-3DB8-44F5-99FB-0B03FD40F318}" dt="2021-02-09T08:58:41.703" v="151"/>
        <pc:sldMkLst>
          <pc:docMk/>
          <pc:sldMk cId="1777366100" sldId="258"/>
        </pc:sldMkLst>
      </pc:sldChg>
      <pc:sldChg chg="modSp mod">
        <pc:chgData name="Dynge Anders Steen-Nilsen" userId="82794e7d-4d03-4765-8003-d5ae1180dc67" providerId="ADAL" clId="{C8EF7B0C-3DB8-44F5-99FB-0B03FD40F318}" dt="2021-02-09T11:27:02.134" v="1572" actId="20577"/>
        <pc:sldMkLst>
          <pc:docMk/>
          <pc:sldMk cId="3426662013" sldId="259"/>
        </pc:sldMkLst>
        <pc:spChg chg="mod">
          <ac:chgData name="Dynge Anders Steen-Nilsen" userId="82794e7d-4d03-4765-8003-d5ae1180dc67" providerId="ADAL" clId="{C8EF7B0C-3DB8-44F5-99FB-0B03FD40F318}" dt="2021-02-09T08:58:23.884" v="150" actId="404"/>
          <ac:spMkLst>
            <pc:docMk/>
            <pc:sldMk cId="3426662013" sldId="259"/>
            <ac:spMk id="13" creationId="{470DE3BD-2FB7-D74B-9228-7E3746EE8413}"/>
          </ac:spMkLst>
        </pc:spChg>
        <pc:spChg chg="mod">
          <ac:chgData name="Dynge Anders Steen-Nilsen" userId="82794e7d-4d03-4765-8003-d5ae1180dc67" providerId="ADAL" clId="{C8EF7B0C-3DB8-44F5-99FB-0B03FD40F318}" dt="2021-02-09T11:27:02.134" v="1572" actId="20577"/>
          <ac:spMkLst>
            <pc:docMk/>
            <pc:sldMk cId="3426662013" sldId="259"/>
            <ac:spMk id="15" creationId="{D2E49EAC-4648-334A-8621-93B7521CBA7B}"/>
          </ac:spMkLst>
        </pc:spChg>
      </pc:sldChg>
      <pc:sldChg chg="del ord">
        <pc:chgData name="Dynge Anders Steen-Nilsen" userId="82794e7d-4d03-4765-8003-d5ae1180dc67" providerId="ADAL" clId="{C8EF7B0C-3DB8-44F5-99FB-0B03FD40F318}" dt="2021-02-09T08:58:57.036" v="156" actId="47"/>
        <pc:sldMkLst>
          <pc:docMk/>
          <pc:sldMk cId="2390510222" sldId="386"/>
        </pc:sldMkLst>
      </pc:sldChg>
      <pc:sldChg chg="del">
        <pc:chgData name="Dynge Anders Steen-Nilsen" userId="82794e7d-4d03-4765-8003-d5ae1180dc67" providerId="ADAL" clId="{C8EF7B0C-3DB8-44F5-99FB-0B03FD40F318}" dt="2021-02-09T09:09:05.549" v="375" actId="47"/>
        <pc:sldMkLst>
          <pc:docMk/>
          <pc:sldMk cId="2207318084" sldId="1603"/>
        </pc:sldMkLst>
      </pc:sldChg>
      <pc:sldChg chg="modSp mod">
        <pc:chgData name="Dynge Anders Steen-Nilsen" userId="82794e7d-4d03-4765-8003-d5ae1180dc67" providerId="ADAL" clId="{C8EF7B0C-3DB8-44F5-99FB-0B03FD40F318}" dt="2021-02-17T12:15:26.555" v="2138" actId="20577"/>
        <pc:sldMkLst>
          <pc:docMk/>
          <pc:sldMk cId="3391002353" sldId="1606"/>
        </pc:sldMkLst>
        <pc:spChg chg="mod">
          <ac:chgData name="Dynge Anders Steen-Nilsen" userId="82794e7d-4d03-4765-8003-d5ae1180dc67" providerId="ADAL" clId="{C8EF7B0C-3DB8-44F5-99FB-0B03FD40F318}" dt="2021-02-17T12:15:23.331" v="2137" actId="20577"/>
          <ac:spMkLst>
            <pc:docMk/>
            <pc:sldMk cId="3391002353" sldId="1606"/>
            <ac:spMk id="2" creationId="{B36DDFAF-766B-5947-B4E2-D8F655998D79}"/>
          </ac:spMkLst>
        </pc:spChg>
        <pc:spChg chg="mod">
          <ac:chgData name="Dynge Anders Steen-Nilsen" userId="82794e7d-4d03-4765-8003-d5ae1180dc67" providerId="ADAL" clId="{C8EF7B0C-3DB8-44F5-99FB-0B03FD40F318}" dt="2021-02-17T12:15:26.555" v="2138" actId="20577"/>
          <ac:spMkLst>
            <pc:docMk/>
            <pc:sldMk cId="3391002353" sldId="1606"/>
            <ac:spMk id="3" creationId="{7C135DEB-BAFE-4763-B0AD-079880DD2CE2}"/>
          </ac:spMkLst>
        </pc:spChg>
      </pc:sldChg>
      <pc:sldChg chg="del">
        <pc:chgData name="Dynge Anders Steen-Nilsen" userId="82794e7d-4d03-4765-8003-d5ae1180dc67" providerId="ADAL" clId="{C8EF7B0C-3DB8-44F5-99FB-0B03FD40F318}" dt="2021-02-09T09:09:04.472" v="373" actId="47"/>
        <pc:sldMkLst>
          <pc:docMk/>
          <pc:sldMk cId="464553214" sldId="1607"/>
        </pc:sldMkLst>
      </pc:sldChg>
      <pc:sldChg chg="del">
        <pc:chgData name="Dynge Anders Steen-Nilsen" userId="82794e7d-4d03-4765-8003-d5ae1180dc67" providerId="ADAL" clId="{C8EF7B0C-3DB8-44F5-99FB-0B03FD40F318}" dt="2021-02-09T09:09:05.975" v="376" actId="47"/>
        <pc:sldMkLst>
          <pc:docMk/>
          <pc:sldMk cId="3338057525" sldId="1608"/>
        </pc:sldMkLst>
      </pc:sldChg>
      <pc:sldChg chg="del">
        <pc:chgData name="Dynge Anders Steen-Nilsen" userId="82794e7d-4d03-4765-8003-d5ae1180dc67" providerId="ADAL" clId="{C8EF7B0C-3DB8-44F5-99FB-0B03FD40F318}" dt="2021-02-09T09:09:06.526" v="377" actId="47"/>
        <pc:sldMkLst>
          <pc:docMk/>
          <pc:sldMk cId="1896285248" sldId="1609"/>
        </pc:sldMkLst>
      </pc:sldChg>
      <pc:sldChg chg="del">
        <pc:chgData name="Dynge Anders Steen-Nilsen" userId="82794e7d-4d03-4765-8003-d5ae1180dc67" providerId="ADAL" clId="{C8EF7B0C-3DB8-44F5-99FB-0B03FD40F318}" dt="2021-02-09T09:09:05.093" v="374" actId="47"/>
        <pc:sldMkLst>
          <pc:docMk/>
          <pc:sldMk cId="3594899508" sldId="1611"/>
        </pc:sldMkLst>
      </pc:sldChg>
      <pc:sldChg chg="del">
        <pc:chgData name="Dynge Anders Steen-Nilsen" userId="82794e7d-4d03-4765-8003-d5ae1180dc67" providerId="ADAL" clId="{C8EF7B0C-3DB8-44F5-99FB-0B03FD40F318}" dt="2021-02-09T09:09:07.023" v="378" actId="47"/>
        <pc:sldMkLst>
          <pc:docMk/>
          <pc:sldMk cId="1404729003" sldId="1612"/>
        </pc:sldMkLst>
      </pc:sldChg>
      <pc:sldChg chg="addSp delSp modSp mod ord">
        <pc:chgData name="Dynge Anders Steen-Nilsen" userId="82794e7d-4d03-4765-8003-d5ae1180dc67" providerId="ADAL" clId="{C8EF7B0C-3DB8-44F5-99FB-0B03FD40F318}" dt="2021-02-09T09:08:29.220" v="371" actId="1076"/>
        <pc:sldMkLst>
          <pc:docMk/>
          <pc:sldMk cId="4065062496" sldId="1613"/>
        </pc:sldMkLst>
        <pc:picChg chg="add mod">
          <ac:chgData name="Dynge Anders Steen-Nilsen" userId="82794e7d-4d03-4765-8003-d5ae1180dc67" providerId="ADAL" clId="{C8EF7B0C-3DB8-44F5-99FB-0B03FD40F318}" dt="2021-02-09T09:08:29.220" v="371" actId="1076"/>
          <ac:picMkLst>
            <pc:docMk/>
            <pc:sldMk cId="4065062496" sldId="1613"/>
            <ac:picMk id="3" creationId="{2BE62A17-D5BC-4E82-AE3D-71329E8326C5}"/>
          </ac:picMkLst>
        </pc:picChg>
        <pc:picChg chg="del">
          <ac:chgData name="Dynge Anders Steen-Nilsen" userId="82794e7d-4d03-4765-8003-d5ae1180dc67" providerId="ADAL" clId="{C8EF7B0C-3DB8-44F5-99FB-0B03FD40F318}" dt="2021-02-09T09:08:26.008" v="369" actId="478"/>
          <ac:picMkLst>
            <pc:docMk/>
            <pc:sldMk cId="4065062496" sldId="1613"/>
            <ac:picMk id="5" creationId="{14028603-B4B3-46E9-A893-8E1053B99476}"/>
          </ac:picMkLst>
        </pc:picChg>
      </pc:sldChg>
      <pc:sldChg chg="del">
        <pc:chgData name="Dynge Anders Steen-Nilsen" userId="82794e7d-4d03-4765-8003-d5ae1180dc67" providerId="ADAL" clId="{C8EF7B0C-3DB8-44F5-99FB-0B03FD40F318}" dt="2021-02-09T09:09:07.619" v="379" actId="47"/>
        <pc:sldMkLst>
          <pc:docMk/>
          <pc:sldMk cId="1522592860" sldId="1614"/>
        </pc:sldMkLst>
      </pc:sldChg>
      <pc:sldChg chg="modSp add mod">
        <pc:chgData name="Dynge Anders Steen-Nilsen" userId="82794e7d-4d03-4765-8003-d5ae1180dc67" providerId="ADAL" clId="{C8EF7B0C-3DB8-44F5-99FB-0B03FD40F318}" dt="2021-02-09T12:16:57.092" v="1731" actId="20577"/>
        <pc:sldMkLst>
          <pc:docMk/>
          <pc:sldMk cId="2709617907" sldId="1615"/>
        </pc:sldMkLst>
        <pc:spChg chg="mod">
          <ac:chgData name="Dynge Anders Steen-Nilsen" userId="82794e7d-4d03-4765-8003-d5ae1180dc67" providerId="ADAL" clId="{C8EF7B0C-3DB8-44F5-99FB-0B03FD40F318}" dt="2021-02-09T09:02:08.466" v="295" actId="20577"/>
          <ac:spMkLst>
            <pc:docMk/>
            <pc:sldMk cId="2709617907" sldId="1615"/>
            <ac:spMk id="2" creationId="{B36DDFAF-766B-5947-B4E2-D8F655998D79}"/>
          </ac:spMkLst>
        </pc:spChg>
        <pc:spChg chg="mod">
          <ac:chgData name="Dynge Anders Steen-Nilsen" userId="82794e7d-4d03-4765-8003-d5ae1180dc67" providerId="ADAL" clId="{C8EF7B0C-3DB8-44F5-99FB-0B03FD40F318}" dt="2021-02-09T12:16:57.092" v="1731" actId="20577"/>
          <ac:spMkLst>
            <pc:docMk/>
            <pc:sldMk cId="2709617907" sldId="1615"/>
            <ac:spMk id="3" creationId="{7C135DEB-BAFE-4763-B0AD-079880DD2CE2}"/>
          </ac:spMkLst>
        </pc:spChg>
      </pc:sldChg>
      <pc:sldChg chg="modSp add mod">
        <pc:chgData name="Dynge Anders Steen-Nilsen" userId="82794e7d-4d03-4765-8003-d5ae1180dc67" providerId="ADAL" clId="{C8EF7B0C-3DB8-44F5-99FB-0B03FD40F318}" dt="2021-02-09T13:23:55.685" v="1865" actId="20577"/>
        <pc:sldMkLst>
          <pc:docMk/>
          <pc:sldMk cId="2939830539" sldId="1616"/>
        </pc:sldMkLst>
        <pc:spChg chg="mod">
          <ac:chgData name="Dynge Anders Steen-Nilsen" userId="82794e7d-4d03-4765-8003-d5ae1180dc67" providerId="ADAL" clId="{C8EF7B0C-3DB8-44F5-99FB-0B03FD40F318}" dt="2021-02-09T13:23:55.685" v="1865" actId="20577"/>
          <ac:spMkLst>
            <pc:docMk/>
            <pc:sldMk cId="2939830539" sldId="1616"/>
            <ac:spMk id="2" creationId="{B36DDFAF-766B-5947-B4E2-D8F655998D79}"/>
          </ac:spMkLst>
        </pc:spChg>
        <pc:spChg chg="mod">
          <ac:chgData name="Dynge Anders Steen-Nilsen" userId="82794e7d-4d03-4765-8003-d5ae1180dc67" providerId="ADAL" clId="{C8EF7B0C-3DB8-44F5-99FB-0B03FD40F318}" dt="2021-02-09T12:16:20.521" v="1669" actId="13926"/>
          <ac:spMkLst>
            <pc:docMk/>
            <pc:sldMk cId="2939830539" sldId="1616"/>
            <ac:spMk id="3" creationId="{7C135DEB-BAFE-4763-B0AD-079880DD2CE2}"/>
          </ac:spMkLst>
        </pc:spChg>
      </pc:sldChg>
      <pc:sldChg chg="addSp delSp modSp add mod">
        <pc:chgData name="Dynge Anders Steen-Nilsen" userId="82794e7d-4d03-4765-8003-d5ae1180dc67" providerId="ADAL" clId="{C8EF7B0C-3DB8-44F5-99FB-0B03FD40F318}" dt="2021-02-17T08:04:31.483" v="2071" actId="20577"/>
        <pc:sldMkLst>
          <pc:docMk/>
          <pc:sldMk cId="30907545" sldId="1617"/>
        </pc:sldMkLst>
        <pc:spChg chg="mod">
          <ac:chgData name="Dynge Anders Steen-Nilsen" userId="82794e7d-4d03-4765-8003-d5ae1180dc67" providerId="ADAL" clId="{C8EF7B0C-3DB8-44F5-99FB-0B03FD40F318}" dt="2021-02-09T12:53:40.992" v="1846" actId="20577"/>
          <ac:spMkLst>
            <pc:docMk/>
            <pc:sldMk cId="30907545" sldId="1617"/>
            <ac:spMk id="2" creationId="{B36DDFAF-766B-5947-B4E2-D8F655998D79}"/>
          </ac:spMkLst>
        </pc:spChg>
        <pc:spChg chg="add del mod">
          <ac:chgData name="Dynge Anders Steen-Nilsen" userId="82794e7d-4d03-4765-8003-d5ae1180dc67" providerId="ADAL" clId="{C8EF7B0C-3DB8-44F5-99FB-0B03FD40F318}" dt="2021-02-17T08:04:17.424" v="2062" actId="6549"/>
          <ac:spMkLst>
            <pc:docMk/>
            <pc:sldMk cId="30907545" sldId="1617"/>
            <ac:spMk id="3" creationId="{7C135DEB-BAFE-4763-B0AD-079880DD2CE2}"/>
          </ac:spMkLst>
        </pc:spChg>
        <pc:spChg chg="mod">
          <ac:chgData name="Dynge Anders Steen-Nilsen" userId="82794e7d-4d03-4765-8003-d5ae1180dc67" providerId="ADAL" clId="{C8EF7B0C-3DB8-44F5-99FB-0B03FD40F318}" dt="2021-02-09T09:01:48.796" v="281"/>
          <ac:spMkLst>
            <pc:docMk/>
            <pc:sldMk cId="30907545" sldId="1617"/>
            <ac:spMk id="6" creationId="{F2A244FC-E908-419A-9DC6-92D073440A83}"/>
          </ac:spMkLst>
        </pc:spChg>
        <pc:spChg chg="add mod">
          <ac:chgData name="Dynge Anders Steen-Nilsen" userId="82794e7d-4d03-4765-8003-d5ae1180dc67" providerId="ADAL" clId="{C8EF7B0C-3DB8-44F5-99FB-0B03FD40F318}" dt="2021-02-17T08:04:31.483" v="2071" actId="20577"/>
          <ac:spMkLst>
            <pc:docMk/>
            <pc:sldMk cId="30907545" sldId="1617"/>
            <ac:spMk id="7" creationId="{ECA5813F-98E2-4157-B1A5-C6B84C099BAF}"/>
          </ac:spMkLst>
        </pc:spChg>
        <pc:grpChg chg="add mod">
          <ac:chgData name="Dynge Anders Steen-Nilsen" userId="82794e7d-4d03-4765-8003-d5ae1180dc67" providerId="ADAL" clId="{C8EF7B0C-3DB8-44F5-99FB-0B03FD40F318}" dt="2021-02-09T12:53:35.764" v="1830" actId="1076"/>
          <ac:grpSpMkLst>
            <pc:docMk/>
            <pc:sldMk cId="30907545" sldId="1617"/>
            <ac:grpSpMk id="4" creationId="{D520DB74-D7E4-40EE-99F3-C7870651C745}"/>
          </ac:grpSpMkLst>
        </pc:grpChg>
        <pc:picChg chg="mod">
          <ac:chgData name="Dynge Anders Steen-Nilsen" userId="82794e7d-4d03-4765-8003-d5ae1180dc67" providerId="ADAL" clId="{C8EF7B0C-3DB8-44F5-99FB-0B03FD40F318}" dt="2021-02-09T09:01:48.796" v="281"/>
          <ac:picMkLst>
            <pc:docMk/>
            <pc:sldMk cId="30907545" sldId="1617"/>
            <ac:picMk id="5" creationId="{39BE7101-A0C6-453D-92ED-8FAEC1791170}"/>
          </ac:picMkLst>
        </pc:picChg>
      </pc:sldChg>
      <pc:sldChg chg="addSp delSp modSp add mod">
        <pc:chgData name="Dynge Anders Steen-Nilsen" userId="82794e7d-4d03-4765-8003-d5ae1180dc67" providerId="ADAL" clId="{C8EF7B0C-3DB8-44F5-99FB-0B03FD40F318}" dt="2021-02-09T09:07:38.256" v="368" actId="1076"/>
        <pc:sldMkLst>
          <pc:docMk/>
          <pc:sldMk cId="3158669499" sldId="1618"/>
        </pc:sldMkLst>
        <pc:spChg chg="mod">
          <ac:chgData name="Dynge Anders Steen-Nilsen" userId="82794e7d-4d03-4765-8003-d5ae1180dc67" providerId="ADAL" clId="{C8EF7B0C-3DB8-44F5-99FB-0B03FD40F318}" dt="2021-02-09T09:03:13.405" v="351" actId="20577"/>
          <ac:spMkLst>
            <pc:docMk/>
            <pc:sldMk cId="3158669499" sldId="1618"/>
            <ac:spMk id="2" creationId="{B36DDFAF-766B-5947-B4E2-D8F655998D79}"/>
          </ac:spMkLst>
        </pc:spChg>
        <pc:spChg chg="del mod">
          <ac:chgData name="Dynge Anders Steen-Nilsen" userId="82794e7d-4d03-4765-8003-d5ae1180dc67" providerId="ADAL" clId="{C8EF7B0C-3DB8-44F5-99FB-0B03FD40F318}" dt="2021-02-09T09:06:48.682" v="365" actId="478"/>
          <ac:spMkLst>
            <pc:docMk/>
            <pc:sldMk cId="3158669499" sldId="1618"/>
            <ac:spMk id="3" creationId="{7C135DEB-BAFE-4763-B0AD-079880DD2CE2}"/>
          </ac:spMkLst>
        </pc:spChg>
        <pc:grpChg chg="del">
          <ac:chgData name="Dynge Anders Steen-Nilsen" userId="82794e7d-4d03-4765-8003-d5ae1180dc67" providerId="ADAL" clId="{C8EF7B0C-3DB8-44F5-99FB-0B03FD40F318}" dt="2021-02-09T09:03:15.795" v="352" actId="478"/>
          <ac:grpSpMkLst>
            <pc:docMk/>
            <pc:sldMk cId="3158669499" sldId="1618"/>
            <ac:grpSpMk id="4" creationId="{D520DB74-D7E4-40EE-99F3-C7870651C745}"/>
          </ac:grpSpMkLst>
        </pc:grpChg>
        <pc:picChg chg="add mod">
          <ac:chgData name="Dynge Anders Steen-Nilsen" userId="82794e7d-4d03-4765-8003-d5ae1180dc67" providerId="ADAL" clId="{C8EF7B0C-3DB8-44F5-99FB-0B03FD40F318}" dt="2021-02-09T09:07:38.256" v="368" actId="1076"/>
          <ac:picMkLst>
            <pc:docMk/>
            <pc:sldMk cId="3158669499" sldId="1618"/>
            <ac:picMk id="4" creationId="{B8850DA5-30DB-47C4-9D94-E32A79693BFD}"/>
          </ac:picMkLst>
        </pc:picChg>
      </pc:sldChg>
      <pc:sldChg chg="addSp delSp modSp add mod">
        <pc:chgData name="Dynge Anders Steen-Nilsen" userId="82794e7d-4d03-4765-8003-d5ae1180dc67" providerId="ADAL" clId="{C8EF7B0C-3DB8-44F5-99FB-0B03FD40F318}" dt="2021-02-09T12:45:20.316" v="1790" actId="20577"/>
        <pc:sldMkLst>
          <pc:docMk/>
          <pc:sldMk cId="2981091535" sldId="1619"/>
        </pc:sldMkLst>
        <pc:spChg chg="mod">
          <ac:chgData name="Dynge Anders Steen-Nilsen" userId="82794e7d-4d03-4765-8003-d5ae1180dc67" providerId="ADAL" clId="{C8EF7B0C-3DB8-44F5-99FB-0B03FD40F318}" dt="2021-02-09T12:45:20.316" v="1790" actId="20577"/>
          <ac:spMkLst>
            <pc:docMk/>
            <pc:sldMk cId="2981091535" sldId="1619"/>
            <ac:spMk id="2" creationId="{B36DDFAF-766B-5947-B4E2-D8F655998D79}"/>
          </ac:spMkLst>
        </pc:spChg>
        <pc:spChg chg="del mod">
          <ac:chgData name="Dynge Anders Steen-Nilsen" userId="82794e7d-4d03-4765-8003-d5ae1180dc67" providerId="ADAL" clId="{C8EF7B0C-3DB8-44F5-99FB-0B03FD40F318}" dt="2021-02-09T10:25:01.890" v="1463"/>
          <ac:spMkLst>
            <pc:docMk/>
            <pc:sldMk cId="2981091535" sldId="1619"/>
            <ac:spMk id="3" creationId="{7C135DEB-BAFE-4763-B0AD-079880DD2CE2}"/>
          </ac:spMkLst>
        </pc:spChg>
        <pc:picChg chg="add mod">
          <ac:chgData name="Dynge Anders Steen-Nilsen" userId="82794e7d-4d03-4765-8003-d5ae1180dc67" providerId="ADAL" clId="{C8EF7B0C-3DB8-44F5-99FB-0B03FD40F318}" dt="2021-02-09T10:25:27.477" v="1476" actId="1076"/>
          <ac:picMkLst>
            <pc:docMk/>
            <pc:sldMk cId="2981091535" sldId="1619"/>
            <ac:picMk id="1026" creationId="{1A104F49-785F-40AE-820E-D5F366D59B77}"/>
          </ac:picMkLst>
        </pc:picChg>
      </pc:sldChg>
      <pc:sldChg chg="modSp add mod">
        <pc:chgData name="Dynge Anders Steen-Nilsen" userId="82794e7d-4d03-4765-8003-d5ae1180dc67" providerId="ADAL" clId="{C8EF7B0C-3DB8-44F5-99FB-0B03FD40F318}" dt="2021-02-17T12:15:30.384" v="2139" actId="20577"/>
        <pc:sldMkLst>
          <pc:docMk/>
          <pc:sldMk cId="3410961983" sldId="1620"/>
        </pc:sldMkLst>
        <pc:spChg chg="mod">
          <ac:chgData name="Dynge Anders Steen-Nilsen" userId="82794e7d-4d03-4765-8003-d5ae1180dc67" providerId="ADAL" clId="{C8EF7B0C-3DB8-44F5-99FB-0B03FD40F318}" dt="2021-02-17T12:15:30.384" v="2139" actId="20577"/>
          <ac:spMkLst>
            <pc:docMk/>
            <pc:sldMk cId="3410961983" sldId="1620"/>
            <ac:spMk id="3" creationId="{7C135DEB-BAFE-4763-B0AD-079880DD2CE2}"/>
          </ac:spMkLst>
        </pc:spChg>
      </pc:sldChg>
    </pc:docChg>
  </pc:docChgLst>
  <pc:docChgLst>
    <pc:chgData name="Dynge Anders Steen-Nilsen" userId="82794e7d-4d03-4765-8003-d5ae1180dc67" providerId="ADAL" clId="{64C5FE37-1BED-477D-9CBD-EDFF33FDCFA8}"/>
    <pc:docChg chg="undo custSel addSld modSld modNotesMaster modHandout">
      <pc:chgData name="Dynge Anders Steen-Nilsen" userId="82794e7d-4d03-4765-8003-d5ae1180dc67" providerId="ADAL" clId="{64C5FE37-1BED-477D-9CBD-EDFF33FDCFA8}" dt="2020-12-15T13:02:33.747" v="1249" actId="113"/>
      <pc:docMkLst>
        <pc:docMk/>
      </pc:docMkLst>
      <pc:sldChg chg="addSp delSp modSp modNotes">
        <pc:chgData name="Dynge Anders Steen-Nilsen" userId="82794e7d-4d03-4765-8003-d5ae1180dc67" providerId="ADAL" clId="{64C5FE37-1BED-477D-9CBD-EDFF33FDCFA8}" dt="2020-11-18T13:52:04.333" v="1160" actId="478"/>
        <pc:sldMkLst>
          <pc:docMk/>
          <pc:sldMk cId="2390510222" sldId="386"/>
        </pc:sldMkLst>
        <pc:spChg chg="add del mod">
          <ac:chgData name="Dynge Anders Steen-Nilsen" userId="82794e7d-4d03-4765-8003-d5ae1180dc67" providerId="ADAL" clId="{64C5FE37-1BED-477D-9CBD-EDFF33FDCFA8}" dt="2020-11-18T13:52:04.333" v="1160" actId="478"/>
          <ac:spMkLst>
            <pc:docMk/>
            <pc:sldMk cId="2390510222" sldId="386"/>
            <ac:spMk id="3" creationId="{BB72B82C-0E5D-4595-8126-1A27930991C3}"/>
          </ac:spMkLst>
        </pc:spChg>
        <pc:spChg chg="mod">
          <ac:chgData name="Dynge Anders Steen-Nilsen" userId="82794e7d-4d03-4765-8003-d5ae1180dc67" providerId="ADAL" clId="{64C5FE37-1BED-477D-9CBD-EDFF33FDCFA8}" dt="2020-11-06T06:58:31.454" v="83" actId="403"/>
          <ac:spMkLst>
            <pc:docMk/>
            <pc:sldMk cId="2390510222" sldId="386"/>
            <ac:spMk id="7" creationId="{E39DF35E-3631-41FD-83F3-93DF76BDF274}"/>
          </ac:spMkLst>
        </pc:spChg>
        <pc:picChg chg="mod">
          <ac:chgData name="Dynge Anders Steen-Nilsen" userId="82794e7d-4d03-4765-8003-d5ae1180dc67" providerId="ADAL" clId="{64C5FE37-1BED-477D-9CBD-EDFF33FDCFA8}" dt="2020-11-16T21:21:01.591" v="1109" actId="14100"/>
          <ac:picMkLst>
            <pc:docMk/>
            <pc:sldMk cId="2390510222" sldId="386"/>
            <ac:picMk id="19" creationId="{701B054D-C14F-4505-8A40-1DBF027F9A03}"/>
          </ac:picMkLst>
        </pc:picChg>
      </pc:sldChg>
      <pc:sldChg chg="modSp modNotes">
        <pc:chgData name="Dynge Anders Steen-Nilsen" userId="82794e7d-4d03-4765-8003-d5ae1180dc67" providerId="ADAL" clId="{64C5FE37-1BED-477D-9CBD-EDFF33FDCFA8}" dt="2020-11-06T07:48:18.814" v="84"/>
        <pc:sldMkLst>
          <pc:docMk/>
          <pc:sldMk cId="2207318084" sldId="1603"/>
        </pc:sldMkLst>
        <pc:spChg chg="mod">
          <ac:chgData name="Dynge Anders Steen-Nilsen" userId="82794e7d-4d03-4765-8003-d5ae1180dc67" providerId="ADAL" clId="{64C5FE37-1BED-477D-9CBD-EDFF33FDCFA8}" dt="2020-11-06T06:58:11.398" v="82" actId="20577"/>
          <ac:spMkLst>
            <pc:docMk/>
            <pc:sldMk cId="2207318084" sldId="1603"/>
            <ac:spMk id="8" creationId="{DAC1EA41-5CD8-4994-8774-C8019F64AB97}"/>
          </ac:spMkLst>
        </pc:spChg>
      </pc:sldChg>
      <pc:sldChg chg="modSp modNotes">
        <pc:chgData name="Dynge Anders Steen-Nilsen" userId="82794e7d-4d03-4765-8003-d5ae1180dc67" providerId="ADAL" clId="{64C5FE37-1BED-477D-9CBD-EDFF33FDCFA8}" dt="2020-11-16T21:20:51.249" v="1108" actId="1076"/>
        <pc:sldMkLst>
          <pc:docMk/>
          <pc:sldMk cId="3391002353" sldId="1606"/>
        </pc:sldMkLst>
        <pc:spChg chg="mod">
          <ac:chgData name="Dynge Anders Steen-Nilsen" userId="82794e7d-4d03-4765-8003-d5ae1180dc67" providerId="ADAL" clId="{64C5FE37-1BED-477D-9CBD-EDFF33FDCFA8}" dt="2020-11-16T21:20:51.249" v="1108" actId="1076"/>
          <ac:spMkLst>
            <pc:docMk/>
            <pc:sldMk cId="3391002353" sldId="1606"/>
            <ac:spMk id="2" creationId="{B36DDFAF-766B-5947-B4E2-D8F655998D79}"/>
          </ac:spMkLst>
        </pc:spChg>
        <pc:spChg chg="mod">
          <ac:chgData name="Dynge Anders Steen-Nilsen" userId="82794e7d-4d03-4765-8003-d5ae1180dc67" providerId="ADAL" clId="{64C5FE37-1BED-477D-9CBD-EDFF33FDCFA8}" dt="2020-11-09T10:50:28.880" v="907" actId="20577"/>
          <ac:spMkLst>
            <pc:docMk/>
            <pc:sldMk cId="3391002353" sldId="1606"/>
            <ac:spMk id="3" creationId="{7C135DEB-BAFE-4763-B0AD-079880DD2CE2}"/>
          </ac:spMkLst>
        </pc:spChg>
      </pc:sldChg>
      <pc:sldChg chg="modSp modNotes">
        <pc:chgData name="Dynge Anders Steen-Nilsen" userId="82794e7d-4d03-4765-8003-d5ae1180dc67" providerId="ADAL" clId="{64C5FE37-1BED-477D-9CBD-EDFF33FDCFA8}" dt="2020-11-16T21:20:46.327" v="1107" actId="1076"/>
        <pc:sldMkLst>
          <pc:docMk/>
          <pc:sldMk cId="464553214" sldId="1607"/>
        </pc:sldMkLst>
        <pc:spChg chg="mod">
          <ac:chgData name="Dynge Anders Steen-Nilsen" userId="82794e7d-4d03-4765-8003-d5ae1180dc67" providerId="ADAL" clId="{64C5FE37-1BED-477D-9CBD-EDFF33FDCFA8}" dt="2020-11-16T21:20:46.327" v="1107" actId="1076"/>
          <ac:spMkLst>
            <pc:docMk/>
            <pc:sldMk cId="464553214" sldId="1607"/>
            <ac:spMk id="3" creationId="{7C135DEB-BAFE-4763-B0AD-079880DD2CE2}"/>
          </ac:spMkLst>
        </pc:spChg>
      </pc:sldChg>
      <pc:sldChg chg="modNotes">
        <pc:chgData name="Dynge Anders Steen-Nilsen" userId="82794e7d-4d03-4765-8003-d5ae1180dc67" providerId="ADAL" clId="{64C5FE37-1BED-477D-9CBD-EDFF33FDCFA8}" dt="2020-11-06T07:48:18.814" v="84"/>
        <pc:sldMkLst>
          <pc:docMk/>
          <pc:sldMk cId="3338057525" sldId="1608"/>
        </pc:sldMkLst>
      </pc:sldChg>
      <pc:sldChg chg="modNotes">
        <pc:chgData name="Dynge Anders Steen-Nilsen" userId="82794e7d-4d03-4765-8003-d5ae1180dc67" providerId="ADAL" clId="{64C5FE37-1BED-477D-9CBD-EDFF33FDCFA8}" dt="2020-11-06T07:48:18.814" v="84"/>
        <pc:sldMkLst>
          <pc:docMk/>
          <pc:sldMk cId="1896285248" sldId="1609"/>
        </pc:sldMkLst>
      </pc:sldChg>
      <pc:sldChg chg="modSp modNotes">
        <pc:chgData name="Dynge Anders Steen-Nilsen" userId="82794e7d-4d03-4765-8003-d5ae1180dc67" providerId="ADAL" clId="{64C5FE37-1BED-477D-9CBD-EDFF33FDCFA8}" dt="2020-11-16T21:22:27.210" v="1141" actId="20577"/>
        <pc:sldMkLst>
          <pc:docMk/>
          <pc:sldMk cId="3594899508" sldId="1611"/>
        </pc:sldMkLst>
        <pc:spChg chg="mod">
          <ac:chgData name="Dynge Anders Steen-Nilsen" userId="82794e7d-4d03-4765-8003-d5ae1180dc67" providerId="ADAL" clId="{64C5FE37-1BED-477D-9CBD-EDFF33FDCFA8}" dt="2020-11-16T21:22:27.210" v="1141" actId="20577"/>
          <ac:spMkLst>
            <pc:docMk/>
            <pc:sldMk cId="3594899508" sldId="1611"/>
            <ac:spMk id="2" creationId="{B36DDFAF-766B-5947-B4E2-D8F655998D79}"/>
          </ac:spMkLst>
        </pc:spChg>
        <pc:spChg chg="mod">
          <ac:chgData name="Dynge Anders Steen-Nilsen" userId="82794e7d-4d03-4765-8003-d5ae1180dc67" providerId="ADAL" clId="{64C5FE37-1BED-477D-9CBD-EDFF33FDCFA8}" dt="2020-11-16T21:22:03.341" v="1138" actId="20577"/>
          <ac:spMkLst>
            <pc:docMk/>
            <pc:sldMk cId="3594899508" sldId="1611"/>
            <ac:spMk id="3" creationId="{7C135DEB-BAFE-4763-B0AD-079880DD2CE2}"/>
          </ac:spMkLst>
        </pc:spChg>
      </pc:sldChg>
      <pc:sldChg chg="addSp delSp modSp add">
        <pc:chgData name="Dynge Anders Steen-Nilsen" userId="82794e7d-4d03-4765-8003-d5ae1180dc67" providerId="ADAL" clId="{64C5FE37-1BED-477D-9CBD-EDFF33FDCFA8}" dt="2020-11-17T07:44:10.910" v="1158" actId="20577"/>
        <pc:sldMkLst>
          <pc:docMk/>
          <pc:sldMk cId="1404729003" sldId="1612"/>
        </pc:sldMkLst>
        <pc:spChg chg="mod">
          <ac:chgData name="Dynge Anders Steen-Nilsen" userId="82794e7d-4d03-4765-8003-d5ae1180dc67" providerId="ADAL" clId="{64C5FE37-1BED-477D-9CBD-EDFF33FDCFA8}" dt="2020-11-16T10:11:57.472" v="945" actId="20577"/>
          <ac:spMkLst>
            <pc:docMk/>
            <pc:sldMk cId="1404729003" sldId="1612"/>
            <ac:spMk id="2" creationId="{B36DDFAF-766B-5947-B4E2-D8F655998D79}"/>
          </ac:spMkLst>
        </pc:spChg>
        <pc:spChg chg="add mod">
          <ac:chgData name="Dynge Anders Steen-Nilsen" userId="82794e7d-4d03-4765-8003-d5ae1180dc67" providerId="ADAL" clId="{64C5FE37-1BED-477D-9CBD-EDFF33FDCFA8}" dt="2020-11-17T07:44:10.910" v="1158" actId="20577"/>
          <ac:spMkLst>
            <pc:docMk/>
            <pc:sldMk cId="1404729003" sldId="1612"/>
            <ac:spMk id="3" creationId="{34A215C4-F75B-4E85-97BB-39BEABC8183B}"/>
          </ac:spMkLst>
        </pc:spChg>
        <pc:spChg chg="del">
          <ac:chgData name="Dynge Anders Steen-Nilsen" userId="82794e7d-4d03-4765-8003-d5ae1180dc67" providerId="ADAL" clId="{64C5FE37-1BED-477D-9CBD-EDFF33FDCFA8}" dt="2020-11-16T10:10:58.033" v="922" actId="478"/>
          <ac:spMkLst>
            <pc:docMk/>
            <pc:sldMk cId="1404729003" sldId="1612"/>
            <ac:spMk id="3" creationId="{7C135DEB-BAFE-4763-B0AD-079880DD2CE2}"/>
          </ac:spMkLst>
        </pc:spChg>
        <pc:graphicFrameChg chg="add del mod modGraphic">
          <ac:chgData name="Dynge Anders Steen-Nilsen" userId="82794e7d-4d03-4765-8003-d5ae1180dc67" providerId="ADAL" clId="{64C5FE37-1BED-477D-9CBD-EDFF33FDCFA8}" dt="2020-11-17T07:43:59.362" v="1156" actId="478"/>
          <ac:graphicFrameMkLst>
            <pc:docMk/>
            <pc:sldMk cId="1404729003" sldId="1612"/>
            <ac:graphicFrameMk id="4" creationId="{5EFCC1BA-EFB5-4A55-8CAC-7E96623427C0}"/>
          </ac:graphicFrameMkLst>
        </pc:graphicFrameChg>
      </pc:sldChg>
      <pc:sldChg chg="addSp delSp modSp add">
        <pc:chgData name="Dynge Anders Steen-Nilsen" userId="82794e7d-4d03-4765-8003-d5ae1180dc67" providerId="ADAL" clId="{64C5FE37-1BED-477D-9CBD-EDFF33FDCFA8}" dt="2020-11-17T07:20:11.585" v="1149" actId="1076"/>
        <pc:sldMkLst>
          <pc:docMk/>
          <pc:sldMk cId="4065062496" sldId="1613"/>
        </pc:sldMkLst>
        <pc:spChg chg="del">
          <ac:chgData name="Dynge Anders Steen-Nilsen" userId="82794e7d-4d03-4765-8003-d5ae1180dc67" providerId="ADAL" clId="{64C5FE37-1BED-477D-9CBD-EDFF33FDCFA8}" dt="2020-11-17T07:20:04.926" v="1147" actId="478"/>
          <ac:spMkLst>
            <pc:docMk/>
            <pc:sldMk cId="4065062496" sldId="1613"/>
            <ac:spMk id="2" creationId="{B36DDFAF-766B-5947-B4E2-D8F655998D79}"/>
          </ac:spMkLst>
        </pc:spChg>
        <pc:spChg chg="del">
          <ac:chgData name="Dynge Anders Steen-Nilsen" userId="82794e7d-4d03-4765-8003-d5ae1180dc67" providerId="ADAL" clId="{64C5FE37-1BED-477D-9CBD-EDFF33FDCFA8}" dt="2020-11-17T07:20:00.151" v="1145" actId="478"/>
          <ac:spMkLst>
            <pc:docMk/>
            <pc:sldMk cId="4065062496" sldId="1613"/>
            <ac:spMk id="3" creationId="{7C135DEB-BAFE-4763-B0AD-079880DD2CE2}"/>
          </ac:spMkLst>
        </pc:spChg>
        <pc:spChg chg="add del mod">
          <ac:chgData name="Dynge Anders Steen-Nilsen" userId="82794e7d-4d03-4765-8003-d5ae1180dc67" providerId="ADAL" clId="{64C5FE37-1BED-477D-9CBD-EDFF33FDCFA8}" dt="2020-11-17T07:20:07.492" v="1148" actId="478"/>
          <ac:spMkLst>
            <pc:docMk/>
            <pc:sldMk cId="4065062496" sldId="1613"/>
            <ac:spMk id="7" creationId="{0C3A8BF8-3E62-4FC1-9FB2-A1F385E289A5}"/>
          </ac:spMkLst>
        </pc:spChg>
        <pc:picChg chg="add del">
          <ac:chgData name="Dynge Anders Steen-Nilsen" userId="82794e7d-4d03-4765-8003-d5ae1180dc67" providerId="ADAL" clId="{64C5FE37-1BED-477D-9CBD-EDFF33FDCFA8}" dt="2020-11-17T07:19:57.952" v="1144" actId="478"/>
          <ac:picMkLst>
            <pc:docMk/>
            <pc:sldMk cId="4065062496" sldId="1613"/>
            <ac:picMk id="4" creationId="{B697BA3B-2EA4-4DA2-9419-6FFCAAA2BFD6}"/>
          </ac:picMkLst>
        </pc:picChg>
        <pc:picChg chg="add mod">
          <ac:chgData name="Dynge Anders Steen-Nilsen" userId="82794e7d-4d03-4765-8003-d5ae1180dc67" providerId="ADAL" clId="{64C5FE37-1BED-477D-9CBD-EDFF33FDCFA8}" dt="2020-11-17T07:20:11.585" v="1149" actId="1076"/>
          <ac:picMkLst>
            <pc:docMk/>
            <pc:sldMk cId="4065062496" sldId="1613"/>
            <ac:picMk id="5" creationId="{14028603-B4B3-46E9-A893-8E1053B99476}"/>
          </ac:picMkLst>
        </pc:picChg>
      </pc:sldChg>
      <pc:sldChg chg="delSp modSp add">
        <pc:chgData name="Dynge Anders Steen-Nilsen" userId="82794e7d-4d03-4765-8003-d5ae1180dc67" providerId="ADAL" clId="{64C5FE37-1BED-477D-9CBD-EDFF33FDCFA8}" dt="2020-12-15T13:02:33.747" v="1249" actId="113"/>
        <pc:sldMkLst>
          <pc:docMk/>
          <pc:sldMk cId="1522592860" sldId="1614"/>
        </pc:sldMkLst>
        <pc:spChg chg="mod">
          <ac:chgData name="Dynge Anders Steen-Nilsen" userId="82794e7d-4d03-4765-8003-d5ae1180dc67" providerId="ADAL" clId="{64C5FE37-1BED-477D-9CBD-EDFF33FDCFA8}" dt="2020-12-15T12:58:35.440" v="1192" actId="6549"/>
          <ac:spMkLst>
            <pc:docMk/>
            <pc:sldMk cId="1522592860" sldId="1614"/>
            <ac:spMk id="2" creationId="{B36DDFAF-766B-5947-B4E2-D8F655998D79}"/>
          </ac:spMkLst>
        </pc:spChg>
        <pc:spChg chg="del mod">
          <ac:chgData name="Dynge Anders Steen-Nilsen" userId="82794e7d-4d03-4765-8003-d5ae1180dc67" providerId="ADAL" clId="{64C5FE37-1BED-477D-9CBD-EDFF33FDCFA8}" dt="2020-12-15T13:00:46.080" v="1231"/>
          <ac:spMkLst>
            <pc:docMk/>
            <pc:sldMk cId="1522592860" sldId="1614"/>
            <ac:spMk id="3" creationId="{34A215C4-F75B-4E85-97BB-39BEABC8183B}"/>
          </ac:spMkLst>
        </pc:spChg>
        <pc:graphicFrameChg chg="mod modGraphic">
          <ac:chgData name="Dynge Anders Steen-Nilsen" userId="82794e7d-4d03-4765-8003-d5ae1180dc67" providerId="ADAL" clId="{64C5FE37-1BED-477D-9CBD-EDFF33FDCFA8}" dt="2020-12-15T13:02:33.747" v="1249" actId="113"/>
          <ac:graphicFrameMkLst>
            <pc:docMk/>
            <pc:sldMk cId="1522592860" sldId="1614"/>
            <ac:graphicFrameMk id="4" creationId="{5EFCC1BA-EFB5-4A55-8CAC-7E96623427C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3313FA-ABAE-B94D-B165-7A4B9D753D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2102EE-11C5-8A4F-AC43-30F18AE6F4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0FE07-5E51-734E-88D6-3258A71248CD}" type="datetimeFigureOut">
              <a:rPr lang="nb-NO" smtClean="0"/>
              <a:t>17.02.2021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5C3B6-2413-C148-9C26-ABD34906B6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DA7EAF-F458-F842-9FFE-DC5EC43F4E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71575-0E8F-ED4D-A284-E1EC656BE6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6396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D1CCE-DE94-457F-A721-621E60F76388}" type="datetimeFigureOut">
              <a:rPr lang="nb-NO" smtClean="0"/>
              <a:t>17.02.2021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1900"/>
            <a:ext cx="591661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EC5F-42F9-478B-96FA-BC4F82646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63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1900"/>
            <a:ext cx="5916613" cy="33305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3829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1900"/>
            <a:ext cx="5916613" cy="33305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6639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1900"/>
            <a:ext cx="5916613" cy="33305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5011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1900"/>
            <a:ext cx="5916613" cy="33305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5156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1900"/>
            <a:ext cx="5916613" cy="33305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8682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1900"/>
            <a:ext cx="5916613" cy="33305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1138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1900"/>
            <a:ext cx="5916613" cy="33305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5623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1900"/>
            <a:ext cx="5916613" cy="33305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690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8FB8BA9-23CC-3F49-B3FF-D32FC2294F9E}" type="datetime1">
              <a:rPr lang="nb-NO" smtClean="0"/>
              <a:t>17.02.2021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3956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649" y="648080"/>
            <a:ext cx="3886206" cy="428454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4674979" y="648080"/>
            <a:ext cx="3886206" cy="4284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70707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0104013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50" y="1369642"/>
            <a:ext cx="3757601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4569619" y="1369642"/>
            <a:ext cx="3991495" cy="319461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095670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bilde m/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2246289" y="4345564"/>
            <a:ext cx="4655473" cy="220827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rgbClr val="707070"/>
                </a:solidFill>
              </a:defRPr>
            </a:lvl1pPr>
            <a:lvl2pPr marL="533995" indent="0">
              <a:buNone/>
              <a:defRPr/>
            </a:lvl2pPr>
            <a:lvl3pPr marL="838795" indent="0">
              <a:buNone/>
              <a:defRPr/>
            </a:lvl3pPr>
            <a:lvl4pPr marL="1138833" indent="0">
              <a:buNone/>
              <a:defRPr/>
            </a:lvl4pPr>
            <a:lvl5pPr marL="147697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2246289" y="968998"/>
            <a:ext cx="4655473" cy="3199007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87255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580649" y="1207224"/>
            <a:ext cx="7984394" cy="336385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580649" y="670529"/>
            <a:ext cx="7980536" cy="387097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812896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57108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727111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50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657200" y="4651887"/>
            <a:ext cx="1486800" cy="493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793810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429660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305350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5">
            <a:extLst>
              <a:ext uri="{FF2B5EF4-FFF2-40B4-BE49-F238E27FC236}">
                <a16:creationId xmlns:a16="http://schemas.microsoft.com/office/drawing/2014/main" id="{A0FA3E6E-C9C2-884F-81F3-FBDF861EC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63" y="544171"/>
            <a:ext cx="7209875" cy="405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9550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 #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1">
            <a:extLst>
              <a:ext uri="{FF2B5EF4-FFF2-40B4-BE49-F238E27FC236}">
                <a16:creationId xmlns:a16="http://schemas.microsoft.com/office/drawing/2014/main" id="{CA3D46FE-415B-DF45-AF47-E0AC0E7011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0258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ts val="2000"/>
              </a:lnSpc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305954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915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8193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7551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Grå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3721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Oran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9503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Lil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6183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303112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80649" y="649083"/>
            <a:ext cx="7980536" cy="42999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0649" y="1369642"/>
            <a:ext cx="7980536" cy="3194504"/>
          </a:xfrm>
          <a:prstGeom prst="rect">
            <a:avLst/>
          </a:prstGeom>
        </p:spPr>
        <p:txBody>
          <a:bodyPr vert="horz" wrap="square" lIns="0" tIns="36000" rIns="0" bIns="7200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912" y="4737775"/>
            <a:ext cx="820800" cy="17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7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98" r:id="rId4"/>
    <p:sldLayoutId id="2147483699" r:id="rId5"/>
    <p:sldLayoutId id="2147483700" r:id="rId6"/>
    <p:sldLayoutId id="2147483701" r:id="rId7"/>
    <p:sldLayoutId id="2147483705" r:id="rId8"/>
    <p:sldLayoutId id="2147483664" r:id="rId9"/>
    <p:sldLayoutId id="2147483707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66" r:id="rId16"/>
    <p:sldLayoutId id="2147483667" r:id="rId17"/>
    <p:sldLayoutId id="2147483677" r:id="rId18"/>
    <p:sldLayoutId id="2147483678" r:id="rId19"/>
  </p:sldLayoutIdLst>
  <p:hf sldNum="0" hdr="0" ftr="0"/>
  <p:txStyles>
    <p:titleStyle>
      <a:lvl1pPr algn="l" defTabSz="685697" rtl="0" eaLnBrk="1" latinLnBrk="0" hangingPunct="1">
        <a:lnSpc>
          <a:spcPct val="100000"/>
        </a:lnSpc>
        <a:spcBef>
          <a:spcPct val="0"/>
        </a:spcBef>
        <a:buNone/>
        <a:defRPr sz="2794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56500" indent="-256500" algn="l" defTabSz="685697" rtl="0" eaLnBrk="1" latinLnBrk="0" hangingPunct="1">
        <a:lnSpc>
          <a:spcPts val="2000"/>
        </a:lnSpc>
        <a:spcBef>
          <a:spcPts val="750"/>
        </a:spcBef>
        <a:buClr>
          <a:srgbClr val="707070"/>
        </a:buClr>
        <a:buFont typeface="Arial" panose="020B0604020202020204" pitchFamily="34" charset="0"/>
        <a:buChar char="•"/>
        <a:defRPr sz="2000" kern="1200">
          <a:solidFill>
            <a:srgbClr val="32374B"/>
          </a:solidFill>
          <a:latin typeface="+mn-lt"/>
          <a:ea typeface="+mn-ea"/>
          <a:cs typeface="+mn-cs"/>
        </a:defRPr>
      </a:lvl1pPr>
      <a:lvl2pPr marL="7048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600" kern="1200">
          <a:solidFill>
            <a:srgbClr val="32374B"/>
          </a:solidFill>
          <a:latin typeface="+mn-lt"/>
          <a:ea typeface="+mn-ea"/>
          <a:cs typeface="+mn-cs"/>
        </a:defRPr>
      </a:lvl2pPr>
      <a:lvl3pPr marL="10096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3pPr>
      <a:lvl4pPr marL="1309688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4pPr>
      <a:lvl5pPr marL="1647825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5pPr>
      <a:lvl6pPr marL="1885667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6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4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3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7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6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4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3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1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18" Type="http://schemas.openxmlformats.org/officeDocument/2006/relationships/image" Target="../media/image2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17" Type="http://schemas.openxmlformats.org/officeDocument/2006/relationships/image" Target="../media/image21.emf"/><Relationship Id="rId2" Type="http://schemas.openxmlformats.org/officeDocument/2006/relationships/image" Target="../media/image6.emf"/><Relationship Id="rId16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19.emf"/><Relationship Id="rId10" Type="http://schemas.openxmlformats.org/officeDocument/2006/relationships/image" Target="../media/image14.emf"/><Relationship Id="rId19" Type="http://schemas.openxmlformats.org/officeDocument/2006/relationships/image" Target="../media/image23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70DE3BD-2FB7-D74B-9228-7E3746EE8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632126"/>
            <a:ext cx="7980536" cy="984885"/>
          </a:xfrm>
        </p:spPr>
        <p:txBody>
          <a:bodyPr/>
          <a:lstStyle/>
          <a:p>
            <a:r>
              <a:rPr lang="nb-NO" sz="4000" dirty="0"/>
              <a:t>Oppdatering ladeinfrastruktur</a:t>
            </a:r>
            <a:br>
              <a:rPr lang="nb-NO" sz="4000" dirty="0"/>
            </a:br>
            <a:r>
              <a:rPr lang="nb-NO" sz="2400" dirty="0"/>
              <a:t>Dialogkonferanse 17.02.21</a:t>
            </a:r>
            <a:endParaRPr lang="nb-NO" sz="40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2E49EAC-4648-334A-8621-93B7521CBA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649" y="3671076"/>
            <a:ext cx="7980536" cy="227435"/>
          </a:xfrm>
        </p:spPr>
        <p:txBody>
          <a:bodyPr/>
          <a:lstStyle/>
          <a:p>
            <a:r>
              <a:rPr lang="nb-NO" dirty="0"/>
              <a:t>Anders Dynge, Prosjektleder Materiell og Anlegg</a:t>
            </a:r>
          </a:p>
        </p:txBody>
      </p:sp>
    </p:spTree>
    <p:extLst>
      <p:ext uri="{BB962C8B-B14F-4D97-AF65-F5344CB8AC3E}">
        <p14:creationId xmlns:p14="http://schemas.microsoft.com/office/powerpoint/2010/main" val="342666201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DDFAF-766B-5947-B4E2-D8F65599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32" y="408945"/>
            <a:ext cx="7980536" cy="738664"/>
          </a:xfrm>
        </p:spPr>
        <p:txBody>
          <a:bodyPr/>
          <a:lstStyle/>
          <a:p>
            <a:r>
              <a:rPr lang="nb-NO" sz="2400" dirty="0"/>
              <a:t>Et siste spørsmål: Sambruk er det noe Ruter burde legge til rette for?</a:t>
            </a:r>
            <a:endParaRPr lang="nb-NO" sz="2400" dirty="0">
              <a:solidFill>
                <a:srgbClr val="FF0000"/>
              </a:solidFill>
            </a:endParaRPr>
          </a:p>
        </p:txBody>
      </p:sp>
      <p:pic>
        <p:nvPicPr>
          <p:cNvPr id="1026" name="Bilde 2">
            <a:extLst>
              <a:ext uri="{FF2B5EF4-FFF2-40B4-BE49-F238E27FC236}">
                <a16:creationId xmlns:a16="http://schemas.microsoft.com/office/drawing/2014/main" id="{1A104F49-785F-40AE-820E-D5F366D59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74" y="1199745"/>
            <a:ext cx="7113083" cy="374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09153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DDFAF-766B-5947-B4E2-D8F65599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32" y="408945"/>
            <a:ext cx="7980536" cy="738664"/>
          </a:xfrm>
        </p:spPr>
        <p:txBody>
          <a:bodyPr/>
          <a:lstStyle/>
          <a:p>
            <a:r>
              <a:rPr lang="nb-NO" sz="2400" dirty="0"/>
              <a:t>I forrige dialogkonferanse presenterte vi utkast til KGL for ladeinfrastruktur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C135DEB-BAFE-4763-B0AD-079880DD2CE2}"/>
              </a:ext>
            </a:extLst>
          </p:cNvPr>
          <p:cNvSpPr txBox="1"/>
          <p:nvPr/>
        </p:nvSpPr>
        <p:spPr>
          <a:xfrm>
            <a:off x="431800" y="1158240"/>
            <a:ext cx="77551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1096198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DDFAF-766B-5947-B4E2-D8F65599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32" y="593611"/>
            <a:ext cx="7980536" cy="369332"/>
          </a:xfrm>
        </p:spPr>
        <p:txBody>
          <a:bodyPr/>
          <a:lstStyle/>
          <a:p>
            <a:r>
              <a:rPr lang="nb-NO" sz="2400" dirty="0"/>
              <a:t>En del nye elementer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C135DEB-BAFE-4763-B0AD-079880DD2CE2}"/>
              </a:ext>
            </a:extLst>
          </p:cNvPr>
          <p:cNvSpPr txBox="1"/>
          <p:nvPr/>
        </p:nvSpPr>
        <p:spPr>
          <a:xfrm>
            <a:off x="431800" y="1158240"/>
            <a:ext cx="77551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dirty="0"/>
              <a:t>Ansvarsmodellen for Stubberud er justert og bussoperatørene har mindre handlingsrom enn tidligere og det som er tenkt på Alnabru. Tydelig føringer på plassering av busser, tilgjengelig ladeeffekt og ladeløsning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dirty="0"/>
              <a:t>Gjenbruk/videreføring av ladeinfrastruktur på Alnabru (Pliktig kjøp)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dirty="0"/>
              <a:t>Standardisering av ladekontakttype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9100235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bilvei, scene, motorvei, lang&#10;&#10;Automatisk generert beskrivelse">
            <a:extLst>
              <a:ext uri="{FF2B5EF4-FFF2-40B4-BE49-F238E27FC236}">
                <a16:creationId xmlns:a16="http://schemas.microsoft.com/office/drawing/2014/main" id="{2BE62A17-D5BC-4E82-AE3D-71329E8326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4639"/>
            <a:ext cx="7920880" cy="445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6249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07CB1986-6763-9C44-85FB-D8426B83A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567" y="357982"/>
            <a:ext cx="1695450" cy="442912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10AA1D8E-BAEF-6E44-B3E0-D138C53AD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41" y="357982"/>
            <a:ext cx="4972050" cy="442912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05C8691-332D-F046-9598-7765F479A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392" y="729070"/>
            <a:ext cx="1447800" cy="131445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6A732280-1AC1-3E4B-B657-62977B9E9730}"/>
              </a:ext>
            </a:extLst>
          </p:cNvPr>
          <p:cNvSpPr/>
          <p:nvPr/>
        </p:nvSpPr>
        <p:spPr>
          <a:xfrm>
            <a:off x="1240566" y="1810242"/>
            <a:ext cx="169545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7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trafo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719BEC-4F4D-2941-9B7B-AF3F0A21870F}"/>
              </a:ext>
            </a:extLst>
          </p:cNvPr>
          <p:cNvSpPr/>
          <p:nvPr/>
        </p:nvSpPr>
        <p:spPr>
          <a:xfrm>
            <a:off x="1240567" y="1190088"/>
            <a:ext cx="169545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7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NETTEIER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A9592FB-6894-AE41-8DFF-FB88158EC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468" y="924417"/>
            <a:ext cx="1066800" cy="885825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503A62EB-4063-3143-B730-7AE31AF62A9B}"/>
              </a:ext>
            </a:extLst>
          </p:cNvPr>
          <p:cNvSpPr/>
          <p:nvPr/>
        </p:nvSpPr>
        <p:spPr>
          <a:xfrm>
            <a:off x="3247693" y="1510160"/>
            <a:ext cx="96635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 trafo /</a:t>
            </a:r>
          </a:p>
          <a:p>
            <a:pPr algn="ctr"/>
            <a:r>
              <a:rPr lang="nb-NO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strømtavle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CDE32F94-AFB5-5644-BB91-C3920B8DD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468" y="2226569"/>
            <a:ext cx="1066800" cy="885825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48F62C37-7E1B-9A4F-BEDB-9B55FD237F4E}"/>
              </a:ext>
            </a:extLst>
          </p:cNvPr>
          <p:cNvSpPr/>
          <p:nvPr/>
        </p:nvSpPr>
        <p:spPr>
          <a:xfrm>
            <a:off x="3247693" y="2812312"/>
            <a:ext cx="96635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 trafo /</a:t>
            </a:r>
          </a:p>
          <a:p>
            <a:pPr algn="ctr"/>
            <a:r>
              <a:rPr lang="nb-NO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strømtavle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86F61699-067C-6847-8266-F3420EB93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468" y="3485314"/>
            <a:ext cx="1066800" cy="885825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C324FF50-CD1D-D04B-9F23-EBF366AF1CAE}"/>
              </a:ext>
            </a:extLst>
          </p:cNvPr>
          <p:cNvSpPr/>
          <p:nvPr/>
        </p:nvSpPr>
        <p:spPr>
          <a:xfrm>
            <a:off x="3247693" y="4071057"/>
            <a:ext cx="96635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 trafo /</a:t>
            </a:r>
          </a:p>
          <a:p>
            <a:pPr algn="ctr"/>
            <a:r>
              <a:rPr lang="nb-NO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strømtavle</a:t>
            </a:r>
          </a:p>
        </p:txBody>
      </p:sp>
      <p:pic>
        <p:nvPicPr>
          <p:cNvPr id="26" name="Bilde 25">
            <a:extLst>
              <a:ext uri="{FF2B5EF4-FFF2-40B4-BE49-F238E27FC236}">
                <a16:creationId xmlns:a16="http://schemas.microsoft.com/office/drawing/2014/main" id="{56276BF1-ED48-444C-A59B-21629EAE6D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673" y="793273"/>
            <a:ext cx="3362325" cy="107632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2F315C12-ED63-184A-8839-A2E606560B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1569" y="1076817"/>
            <a:ext cx="2771775" cy="733425"/>
          </a:xfrm>
          <a:prstGeom prst="rect">
            <a:avLst/>
          </a:prstGeom>
        </p:spPr>
      </p:pic>
      <p:sp>
        <p:nvSpPr>
          <p:cNvPr id="28" name="Rektangel 27">
            <a:extLst>
              <a:ext uri="{FF2B5EF4-FFF2-40B4-BE49-F238E27FC236}">
                <a16:creationId xmlns:a16="http://schemas.microsoft.com/office/drawing/2014/main" id="{611A4D62-72D8-6542-A879-A33ECA884034}"/>
              </a:ext>
            </a:extLst>
          </p:cNvPr>
          <p:cNvSpPr/>
          <p:nvPr/>
        </p:nvSpPr>
        <p:spPr>
          <a:xfrm>
            <a:off x="1364391" y="4420660"/>
            <a:ext cx="1447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900" b="1" dirty="0">
                <a:solidFill>
                  <a:srgbClr val="35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Netteiers ansvar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3CF94796-71A4-E54B-AFFB-D00BEFF6727C}"/>
              </a:ext>
            </a:extLst>
          </p:cNvPr>
          <p:cNvSpPr/>
          <p:nvPr/>
        </p:nvSpPr>
        <p:spPr>
          <a:xfrm>
            <a:off x="2995144" y="516625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900" b="1" dirty="0">
                <a:solidFill>
                  <a:srgbClr val="35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Anleggseiers</a:t>
            </a:r>
            <a:r>
              <a:rPr lang="nb-NO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nb-NO" sz="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900" b="1" dirty="0">
                <a:solidFill>
                  <a:srgbClr val="35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ansvar</a:t>
            </a:r>
          </a:p>
        </p:txBody>
      </p:sp>
      <p:pic>
        <p:nvPicPr>
          <p:cNvPr id="30" name="Bilde 29">
            <a:extLst>
              <a:ext uri="{FF2B5EF4-FFF2-40B4-BE49-F238E27FC236}">
                <a16:creationId xmlns:a16="http://schemas.microsoft.com/office/drawing/2014/main" id="{A11636B1-7BDA-794A-81D2-E4193B0F21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8636" y="1544872"/>
            <a:ext cx="857250" cy="47625"/>
          </a:xfrm>
          <a:prstGeom prst="rect">
            <a:avLst/>
          </a:prstGeom>
        </p:spPr>
      </p:pic>
      <p:pic>
        <p:nvPicPr>
          <p:cNvPr id="31" name="Bilde 30">
            <a:extLst>
              <a:ext uri="{FF2B5EF4-FFF2-40B4-BE49-F238E27FC236}">
                <a16:creationId xmlns:a16="http://schemas.microsoft.com/office/drawing/2014/main" id="{0772AAFB-840C-CA4D-828A-15D747611F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2861" y="2031977"/>
            <a:ext cx="1343025" cy="895350"/>
          </a:xfrm>
          <a:prstGeom prst="rect">
            <a:avLst/>
          </a:prstGeom>
        </p:spPr>
      </p:pic>
      <p:pic>
        <p:nvPicPr>
          <p:cNvPr id="32" name="Bilde 31">
            <a:extLst>
              <a:ext uri="{FF2B5EF4-FFF2-40B4-BE49-F238E27FC236}">
                <a16:creationId xmlns:a16="http://schemas.microsoft.com/office/drawing/2014/main" id="{9649A0C3-45E3-E84C-82FE-18A33E0E85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2861" y="2749358"/>
            <a:ext cx="1343025" cy="1390650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7654A454-131C-394F-A21B-96528400AA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8705" y="1800348"/>
            <a:ext cx="1171575" cy="266700"/>
          </a:xfrm>
          <a:prstGeom prst="rect">
            <a:avLst/>
          </a:prstGeom>
        </p:spPr>
      </p:pic>
      <p:pic>
        <p:nvPicPr>
          <p:cNvPr id="35" name="Bilde 34">
            <a:extLst>
              <a:ext uri="{FF2B5EF4-FFF2-40B4-BE49-F238E27FC236}">
                <a16:creationId xmlns:a16="http://schemas.microsoft.com/office/drawing/2014/main" id="{0BDEE094-880E-3443-8539-9FEDA9AC38C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28705" y="3104641"/>
            <a:ext cx="2419350" cy="266700"/>
          </a:xfrm>
          <a:prstGeom prst="rect">
            <a:avLst/>
          </a:prstGeom>
        </p:spPr>
      </p:pic>
      <p:pic>
        <p:nvPicPr>
          <p:cNvPr id="36" name="Bilde 35">
            <a:extLst>
              <a:ext uri="{FF2B5EF4-FFF2-40B4-BE49-F238E27FC236}">
                <a16:creationId xmlns:a16="http://schemas.microsoft.com/office/drawing/2014/main" id="{7CF11AE9-D72A-8E47-A738-D7E59BF3FC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42485" y="4371139"/>
            <a:ext cx="2419350" cy="266700"/>
          </a:xfrm>
          <a:prstGeom prst="rect">
            <a:avLst/>
          </a:prstGeom>
        </p:spPr>
      </p:pic>
      <p:pic>
        <p:nvPicPr>
          <p:cNvPr id="37" name="Bilde 36">
            <a:extLst>
              <a:ext uri="{FF2B5EF4-FFF2-40B4-BE49-F238E27FC236}">
                <a16:creationId xmlns:a16="http://schemas.microsoft.com/office/drawing/2014/main" id="{37C69AE1-CE6B-8F4B-AC2A-19A7847BE5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38343" y="2251992"/>
            <a:ext cx="3019425" cy="972037"/>
          </a:xfrm>
          <a:prstGeom prst="rect">
            <a:avLst/>
          </a:prstGeom>
        </p:spPr>
      </p:pic>
      <p:pic>
        <p:nvPicPr>
          <p:cNvPr id="38" name="Bilde 37">
            <a:extLst>
              <a:ext uri="{FF2B5EF4-FFF2-40B4-BE49-F238E27FC236}">
                <a16:creationId xmlns:a16="http://schemas.microsoft.com/office/drawing/2014/main" id="{8C358B54-49E5-3645-8727-431CEBDB8E2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38343" y="3531594"/>
            <a:ext cx="3019425" cy="972038"/>
          </a:xfrm>
          <a:prstGeom prst="rect">
            <a:avLst/>
          </a:prstGeom>
        </p:spPr>
      </p:pic>
      <p:pic>
        <p:nvPicPr>
          <p:cNvPr id="39" name="Bilde 38">
            <a:extLst>
              <a:ext uri="{FF2B5EF4-FFF2-40B4-BE49-F238E27FC236}">
                <a16:creationId xmlns:a16="http://schemas.microsoft.com/office/drawing/2014/main" id="{D4BC108D-BC04-AD41-9CB5-CCFB3C306C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23277" y="1415652"/>
            <a:ext cx="171450" cy="390525"/>
          </a:xfrm>
          <a:prstGeom prst="rect">
            <a:avLst/>
          </a:prstGeom>
        </p:spPr>
      </p:pic>
      <p:pic>
        <p:nvPicPr>
          <p:cNvPr id="40" name="Bilde 39">
            <a:extLst>
              <a:ext uri="{FF2B5EF4-FFF2-40B4-BE49-F238E27FC236}">
                <a16:creationId xmlns:a16="http://schemas.microsoft.com/office/drawing/2014/main" id="{FE1F97F8-48D0-1842-B8DC-996685975EA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08641" y="2757304"/>
            <a:ext cx="628650" cy="466725"/>
          </a:xfrm>
          <a:prstGeom prst="rect">
            <a:avLst/>
          </a:prstGeom>
        </p:spPr>
      </p:pic>
      <p:pic>
        <p:nvPicPr>
          <p:cNvPr id="41" name="Bilde 40">
            <a:extLst>
              <a:ext uri="{FF2B5EF4-FFF2-40B4-BE49-F238E27FC236}">
                <a16:creationId xmlns:a16="http://schemas.microsoft.com/office/drawing/2014/main" id="{62B0E3E6-33DD-984C-A74A-11DAD3B5403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08641" y="4036907"/>
            <a:ext cx="628650" cy="466725"/>
          </a:xfrm>
          <a:prstGeom prst="rect">
            <a:avLst/>
          </a:prstGeom>
        </p:spPr>
      </p:pic>
      <p:pic>
        <p:nvPicPr>
          <p:cNvPr id="42" name="Bilde 41">
            <a:extLst>
              <a:ext uri="{FF2B5EF4-FFF2-40B4-BE49-F238E27FC236}">
                <a16:creationId xmlns:a16="http://schemas.microsoft.com/office/drawing/2014/main" id="{7B497086-BA2C-AA40-9743-CC067ED66DA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8304" y="2641423"/>
            <a:ext cx="1028700" cy="514350"/>
          </a:xfrm>
          <a:prstGeom prst="rect">
            <a:avLst/>
          </a:prstGeom>
        </p:spPr>
      </p:pic>
      <p:pic>
        <p:nvPicPr>
          <p:cNvPr id="43" name="Bilde 42">
            <a:extLst>
              <a:ext uri="{FF2B5EF4-FFF2-40B4-BE49-F238E27FC236}">
                <a16:creationId xmlns:a16="http://schemas.microsoft.com/office/drawing/2014/main" id="{6DD123B8-9C6C-8841-8707-14111E065CD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35896" y="2641423"/>
            <a:ext cx="1028700" cy="514350"/>
          </a:xfrm>
          <a:prstGeom prst="rect">
            <a:avLst/>
          </a:prstGeom>
        </p:spPr>
      </p:pic>
      <p:pic>
        <p:nvPicPr>
          <p:cNvPr id="44" name="Bilde 43">
            <a:extLst>
              <a:ext uri="{FF2B5EF4-FFF2-40B4-BE49-F238E27FC236}">
                <a16:creationId xmlns:a16="http://schemas.microsoft.com/office/drawing/2014/main" id="{E0D7433C-1467-8344-97A8-BB32EB5B4DD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8304" y="3912662"/>
            <a:ext cx="1028700" cy="514350"/>
          </a:xfrm>
          <a:prstGeom prst="rect">
            <a:avLst/>
          </a:prstGeom>
        </p:spPr>
      </p:pic>
      <p:pic>
        <p:nvPicPr>
          <p:cNvPr id="45" name="Bilde 44">
            <a:extLst>
              <a:ext uri="{FF2B5EF4-FFF2-40B4-BE49-F238E27FC236}">
                <a16:creationId xmlns:a16="http://schemas.microsoft.com/office/drawing/2014/main" id="{50370E86-2C4A-794A-B9CF-22AFFA57A93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35896" y="3912662"/>
            <a:ext cx="1028700" cy="514350"/>
          </a:xfrm>
          <a:prstGeom prst="rect">
            <a:avLst/>
          </a:prstGeom>
        </p:spPr>
      </p:pic>
      <p:pic>
        <p:nvPicPr>
          <p:cNvPr id="46" name="Bilde 45">
            <a:extLst>
              <a:ext uri="{FF2B5EF4-FFF2-40B4-BE49-F238E27FC236}">
                <a16:creationId xmlns:a16="http://schemas.microsoft.com/office/drawing/2014/main" id="{D641CAFA-1D42-AA44-B97D-ADDB97D4FCE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98473" y="1294914"/>
            <a:ext cx="1028700" cy="514350"/>
          </a:xfrm>
          <a:prstGeom prst="rect">
            <a:avLst/>
          </a:prstGeom>
        </p:spPr>
      </p:pic>
      <p:pic>
        <p:nvPicPr>
          <p:cNvPr id="47" name="Bilde 46">
            <a:extLst>
              <a:ext uri="{FF2B5EF4-FFF2-40B4-BE49-F238E27FC236}">
                <a16:creationId xmlns:a16="http://schemas.microsoft.com/office/drawing/2014/main" id="{BBD6E7B9-2AC4-BB4A-B414-AAA8C31EEC7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02443" y="1294914"/>
            <a:ext cx="1028700" cy="514350"/>
          </a:xfrm>
          <a:prstGeom prst="rect">
            <a:avLst/>
          </a:prstGeom>
        </p:spPr>
      </p:pic>
      <p:pic>
        <p:nvPicPr>
          <p:cNvPr id="48" name="Bilde 47">
            <a:extLst>
              <a:ext uri="{FF2B5EF4-FFF2-40B4-BE49-F238E27FC236}">
                <a16:creationId xmlns:a16="http://schemas.microsoft.com/office/drawing/2014/main" id="{2D660477-BF2C-0B49-BCB8-144B8F6AF03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57039" y="1027474"/>
            <a:ext cx="152400" cy="295275"/>
          </a:xfrm>
          <a:prstGeom prst="rect">
            <a:avLst/>
          </a:prstGeom>
        </p:spPr>
      </p:pic>
      <p:pic>
        <p:nvPicPr>
          <p:cNvPr id="49" name="Bilde 48">
            <a:extLst>
              <a:ext uri="{FF2B5EF4-FFF2-40B4-BE49-F238E27FC236}">
                <a16:creationId xmlns:a16="http://schemas.microsoft.com/office/drawing/2014/main" id="{048049F9-1BAA-4743-9B59-6F8CDD9CF6A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67788" y="1027474"/>
            <a:ext cx="228600" cy="647700"/>
          </a:xfrm>
          <a:prstGeom prst="rect">
            <a:avLst/>
          </a:prstGeom>
        </p:spPr>
      </p:pic>
      <p:sp>
        <p:nvSpPr>
          <p:cNvPr id="50" name="Rektangel 49">
            <a:extLst>
              <a:ext uri="{FF2B5EF4-FFF2-40B4-BE49-F238E27FC236}">
                <a16:creationId xmlns:a16="http://schemas.microsoft.com/office/drawing/2014/main" id="{DF804FC0-BA70-1543-94BC-FA49D325E3EF}"/>
              </a:ext>
            </a:extLst>
          </p:cNvPr>
          <p:cNvSpPr/>
          <p:nvPr/>
        </p:nvSpPr>
        <p:spPr>
          <a:xfrm>
            <a:off x="5274132" y="1089487"/>
            <a:ext cx="20728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900" b="1" dirty="0">
                <a:solidFill>
                  <a:srgbClr val="35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Operatørens ansvar - hurtiglading</a:t>
            </a: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ADFE1315-EAA1-2C4D-817C-8A1AB50D529F}"/>
              </a:ext>
            </a:extLst>
          </p:cNvPr>
          <p:cNvSpPr/>
          <p:nvPr/>
        </p:nvSpPr>
        <p:spPr>
          <a:xfrm>
            <a:off x="5090137" y="2344000"/>
            <a:ext cx="2072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900" b="1" dirty="0">
                <a:solidFill>
                  <a:srgbClr val="35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Operatørens ansvar - normallading</a:t>
            </a: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00972A96-2FA8-0540-A044-75602EA692D9}"/>
              </a:ext>
            </a:extLst>
          </p:cNvPr>
          <p:cNvSpPr/>
          <p:nvPr/>
        </p:nvSpPr>
        <p:spPr>
          <a:xfrm>
            <a:off x="5090137" y="3623602"/>
            <a:ext cx="2072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900" b="1" dirty="0">
                <a:solidFill>
                  <a:srgbClr val="353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Operatørens ansvar - normallading</a:t>
            </a:r>
          </a:p>
        </p:txBody>
      </p:sp>
    </p:spTree>
    <p:extLst>
      <p:ext uri="{BB962C8B-B14F-4D97-AF65-F5344CB8AC3E}">
        <p14:creationId xmlns:p14="http://schemas.microsoft.com/office/powerpoint/2010/main" val="177736610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DDFAF-766B-5947-B4E2-D8F65599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32" y="593611"/>
            <a:ext cx="7980536" cy="369332"/>
          </a:xfrm>
        </p:spPr>
        <p:txBody>
          <a:bodyPr/>
          <a:lstStyle/>
          <a:p>
            <a:r>
              <a:rPr lang="nb-NO" sz="2400" dirty="0"/>
              <a:t>Alnabru ladeinfrastruktur (</a:t>
            </a:r>
            <a:r>
              <a:rPr lang="nb-NO" sz="2400"/>
              <a:t>Pliktig Kjøp</a:t>
            </a:r>
            <a:r>
              <a:rPr lang="nb-NO" sz="2400" dirty="0"/>
              <a:t>)</a:t>
            </a:r>
            <a:endParaRPr lang="nb-NO" sz="2400" dirty="0">
              <a:solidFill>
                <a:srgbClr val="FF0000"/>
              </a:solidFill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C135DEB-BAFE-4763-B0AD-079880DD2CE2}"/>
              </a:ext>
            </a:extLst>
          </p:cNvPr>
          <p:cNvSpPr txBox="1"/>
          <p:nvPr/>
        </p:nvSpPr>
        <p:spPr>
          <a:xfrm>
            <a:off x="431800" y="1158240"/>
            <a:ext cx="7755128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  <a:p>
            <a:r>
              <a:rPr lang="nb-NO" dirty="0"/>
              <a:t>Ladeinfrastrukturen som er på anlegget i dag skal videreføres og benyttes av operatør.</a:t>
            </a:r>
          </a:p>
          <a:p>
            <a:endParaRPr lang="nb-NO" dirty="0"/>
          </a:p>
          <a:p>
            <a:r>
              <a:rPr lang="nb-NO" u="sng" dirty="0">
                <a:highlight>
                  <a:srgbClr val="FFFF00"/>
                </a:highlight>
              </a:rPr>
              <a:t>Ladeinfrastruktur må være i drift for dagens operatør tom. dag for oppstart av busskontrakt. </a:t>
            </a:r>
          </a:p>
          <a:p>
            <a:endParaRPr lang="nb-NO" dirty="0"/>
          </a:p>
          <a:p>
            <a:r>
              <a:rPr lang="nb-NO" dirty="0"/>
              <a:t>Evt. ombygning av eksisterende ladeløsning må gjennomføres etter oppstart av ny busskontrakt, alle ombyggingsarbeider dekkes av Operatøren. 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983053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DDFAF-766B-5947-B4E2-D8F65599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32" y="385862"/>
            <a:ext cx="7980536" cy="738664"/>
          </a:xfrm>
        </p:spPr>
        <p:txBody>
          <a:bodyPr/>
          <a:lstStyle/>
          <a:p>
            <a:r>
              <a:rPr lang="nb-NO" sz="2400" dirty="0"/>
              <a:t>Samspillfasen, prosjektering og bygging av ladeinfrastruktur</a:t>
            </a:r>
            <a:endParaRPr lang="nb-NO" sz="2400" dirty="0">
              <a:solidFill>
                <a:srgbClr val="FF0000"/>
              </a:solidFill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C135DEB-BAFE-4763-B0AD-079880DD2CE2}"/>
              </a:ext>
            </a:extLst>
          </p:cNvPr>
          <p:cNvSpPr txBox="1"/>
          <p:nvPr/>
        </p:nvSpPr>
        <p:spPr>
          <a:xfrm>
            <a:off x="437515" y="1429566"/>
            <a:ext cx="4965700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Ladeinfrastrukturen bygges i form av et </a:t>
            </a:r>
            <a:r>
              <a:rPr lang="nb-NO" dirty="0" err="1"/>
              <a:t>treparts</a:t>
            </a:r>
            <a:r>
              <a:rPr lang="nb-NO" dirty="0"/>
              <a:t>-samarbeid. </a:t>
            </a:r>
          </a:p>
          <a:p>
            <a:endParaRPr lang="nb-NO" dirty="0"/>
          </a:p>
          <a:p>
            <a:r>
              <a:rPr lang="nb-NO" dirty="0"/>
              <a:t>Kort tid fra tildeling til oppstart stiller store krav til partenes kompetanse og erfaring. I tilbud må forståelsen av samspillsfasen beskrives. </a:t>
            </a:r>
            <a:endParaRPr lang="nb-NO" dirty="0">
              <a:solidFill>
                <a:srgbClr val="FF0000"/>
              </a:solidFill>
            </a:endParaRPr>
          </a:p>
          <a:p>
            <a:endParaRPr lang="nb-NO" dirty="0"/>
          </a:p>
          <a:p>
            <a:r>
              <a:rPr lang="nb-NO" dirty="0"/>
              <a:t>For at samspillfasen skal fungere godt må rett kompetanse være klar til rett tid:</a:t>
            </a:r>
          </a:p>
          <a:p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/>
              <a:t>Kompetanse til byggeprosjektets deltakere</a:t>
            </a:r>
          </a:p>
          <a:p>
            <a:pPr marL="285750" indent="-285750">
              <a:buFontTx/>
              <a:buChar char="-"/>
            </a:pPr>
            <a:r>
              <a:rPr lang="nb-NO" dirty="0"/>
              <a:t>Prosjekterende kompetanse</a:t>
            </a:r>
          </a:p>
          <a:p>
            <a:pPr marL="285750" indent="-285750">
              <a:buFontTx/>
              <a:buChar char="-"/>
            </a:pPr>
            <a:r>
              <a:rPr lang="nb-NO" dirty="0"/>
              <a:t>Ressursplan for «byggeprosjekt» deltakere </a:t>
            </a:r>
          </a:p>
          <a:p>
            <a:pPr marL="285750" indent="-285750">
              <a:buFontTx/>
              <a:buChar char="-"/>
            </a:pPr>
            <a:r>
              <a:rPr lang="nb-NO" dirty="0"/>
              <a:t>Kvalitet på underlag</a:t>
            </a:r>
          </a:p>
          <a:p>
            <a:endParaRPr lang="nb-NO" dirty="0"/>
          </a:p>
          <a:p>
            <a:r>
              <a:rPr lang="nb-NO" dirty="0"/>
              <a:t>I tillegg vil Ruter være tydeligere på hvilke rammer man kan jobbe innenfor hva gjelder f.eks. plan/byggesak bestemmelser.  </a:t>
            </a:r>
          </a:p>
          <a:p>
            <a:endParaRPr lang="nb-NO" dirty="0"/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D520DB74-D7E4-40EE-99F3-C7870651C745}"/>
              </a:ext>
            </a:extLst>
          </p:cNvPr>
          <p:cNvGrpSpPr/>
          <p:nvPr/>
        </p:nvGrpSpPr>
        <p:grpSpPr>
          <a:xfrm>
            <a:off x="5865216" y="1321680"/>
            <a:ext cx="2932709" cy="3632092"/>
            <a:chOff x="544333" y="1411629"/>
            <a:chExt cx="2932709" cy="36320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9BE7101-A0C6-453D-92ED-8FAEC1791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4333" y="1411629"/>
              <a:ext cx="2932709" cy="3632092"/>
            </a:xfrm>
            <a:prstGeom prst="rect">
              <a:avLst/>
            </a:prstGeom>
          </p:spPr>
        </p:pic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F2A244FC-E908-419A-9DC6-92D073440A83}"/>
                </a:ext>
              </a:extLst>
            </p:cNvPr>
            <p:cNvSpPr/>
            <p:nvPr/>
          </p:nvSpPr>
          <p:spPr>
            <a:xfrm>
              <a:off x="958851" y="1562099"/>
              <a:ext cx="1879599" cy="745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7" name="TekstSylinder 6">
            <a:extLst>
              <a:ext uri="{FF2B5EF4-FFF2-40B4-BE49-F238E27FC236}">
                <a16:creationId xmlns:a16="http://schemas.microsoft.com/office/drawing/2014/main" id="{ECA5813F-98E2-4157-B1A5-C6B84C099BAF}"/>
              </a:ext>
            </a:extLst>
          </p:cNvPr>
          <p:cNvSpPr txBox="1"/>
          <p:nvPr/>
        </p:nvSpPr>
        <p:spPr>
          <a:xfrm rot="1371526">
            <a:off x="4140812" y="3278182"/>
            <a:ext cx="174896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Vil bli en større del av oppstarts evalueringen </a:t>
            </a:r>
          </a:p>
        </p:txBody>
      </p:sp>
    </p:spTree>
    <p:extLst>
      <p:ext uri="{BB962C8B-B14F-4D97-AF65-F5344CB8AC3E}">
        <p14:creationId xmlns:p14="http://schemas.microsoft.com/office/powerpoint/2010/main" val="3090754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DDFAF-766B-5947-B4E2-D8F65599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32" y="593611"/>
            <a:ext cx="7980536" cy="369332"/>
          </a:xfrm>
        </p:spPr>
        <p:txBody>
          <a:bodyPr/>
          <a:lstStyle/>
          <a:p>
            <a:r>
              <a:rPr lang="nb-NO" sz="2400" dirty="0"/>
              <a:t>Støy</a:t>
            </a:r>
            <a:endParaRPr lang="nb-NO" sz="2400" dirty="0">
              <a:solidFill>
                <a:srgbClr val="FF0000"/>
              </a:solidFill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8850DA5-30DB-47C4-9D94-E32A79693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" y="1624603"/>
            <a:ext cx="7849237" cy="96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6949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DDFAF-766B-5947-B4E2-D8F65599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32" y="593611"/>
            <a:ext cx="7980536" cy="369332"/>
          </a:xfrm>
        </p:spPr>
        <p:txBody>
          <a:bodyPr/>
          <a:lstStyle/>
          <a:p>
            <a:r>
              <a:rPr lang="nb-NO" sz="2400" dirty="0"/>
              <a:t>Oppsummering</a:t>
            </a:r>
            <a:endParaRPr lang="nb-NO" sz="2400" dirty="0">
              <a:solidFill>
                <a:srgbClr val="FF0000"/>
              </a:solidFill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C135DEB-BAFE-4763-B0AD-079880DD2CE2}"/>
              </a:ext>
            </a:extLst>
          </p:cNvPr>
          <p:cNvSpPr txBox="1"/>
          <p:nvPr/>
        </p:nvSpPr>
        <p:spPr>
          <a:xfrm>
            <a:off x="431800" y="1158240"/>
            <a:ext cx="775512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  <a:p>
            <a:r>
              <a:rPr lang="nb-NO" dirty="0"/>
              <a:t>I tillegg til at vi ønsket tilbakemelding på utkast til anleggsbeskrivelsen hadde Ruter forberedt 9 spørsmål vi ønsket svar på. </a:t>
            </a:r>
          </a:p>
          <a:p>
            <a:endParaRPr lang="nb-NO" dirty="0"/>
          </a:p>
          <a:p>
            <a:r>
              <a:rPr lang="nb-NO" dirty="0"/>
              <a:t>For ladeinfrastruktur mottok vi totalt 62 tilbakemeldinger. </a:t>
            </a:r>
          </a:p>
          <a:p>
            <a:endParaRPr lang="nb-NO" dirty="0"/>
          </a:p>
          <a:p>
            <a:r>
              <a:rPr lang="nb-NO" dirty="0"/>
              <a:t>Vi takker for innspillene! </a:t>
            </a:r>
          </a:p>
          <a:p>
            <a:endParaRPr lang="nb-NO" dirty="0"/>
          </a:p>
          <a:p>
            <a:r>
              <a:rPr lang="nb-NO" dirty="0"/>
              <a:t>Tilbakemeldingene støtter opp under det Ruter har foreslått, og vi vil derfor ikke gjøre noen større endringer fra hva som ble publisert i november.  </a:t>
            </a:r>
          </a:p>
        </p:txBody>
      </p:sp>
    </p:spTree>
    <p:extLst>
      <p:ext uri="{BB962C8B-B14F-4D97-AF65-F5344CB8AC3E}">
        <p14:creationId xmlns:p14="http://schemas.microsoft.com/office/powerpoint/2010/main" val="270961790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-tema">
  <a:themeElements>
    <a:clrScheme name="Ruter 2">
      <a:dk1>
        <a:srgbClr val="000000"/>
      </a:dk1>
      <a:lt1>
        <a:srgbClr val="FFFFFF"/>
      </a:lt1>
      <a:dk2>
        <a:srgbClr val="32374B"/>
      </a:dk2>
      <a:lt2>
        <a:srgbClr val="F5F5F5"/>
      </a:lt2>
      <a:accent1>
        <a:srgbClr val="E60000"/>
      </a:accent1>
      <a:accent2>
        <a:srgbClr val="EC700C"/>
      </a:accent2>
      <a:accent3>
        <a:srgbClr val="FFC800"/>
      </a:accent3>
      <a:accent4>
        <a:srgbClr val="76A300"/>
      </a:accent4>
      <a:accent5>
        <a:srgbClr val="0B91EF"/>
      </a:accent5>
      <a:accent6>
        <a:srgbClr val="682C88"/>
      </a:accent6>
      <a:hlink>
        <a:srgbClr val="006BB3"/>
      </a:hlink>
      <a:folHlink>
        <a:srgbClr val="006B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uter_PowerPoint_Light" id="{DF87BA99-82F1-2E47-9FBE-DA435988EC8B}" vid="{FA3A93BC-3A18-D442-A015-8CC734BC263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8CA2630A9E1848B6388F746EBAC36A" ma:contentTypeVersion="12" ma:contentTypeDescription="Opprett et nytt dokument." ma:contentTypeScope="" ma:versionID="a29f5808dd90339974e4806d5467d046">
  <xsd:schema xmlns:xsd="http://www.w3.org/2001/XMLSchema" xmlns:xs="http://www.w3.org/2001/XMLSchema" xmlns:p="http://schemas.microsoft.com/office/2006/metadata/properties" xmlns:ns2="7c19622f-0352-44e9-b5bb-67789bf5284f" xmlns:ns3="1f709bd9-ddb0-4426-a819-40bd14618440" targetNamespace="http://schemas.microsoft.com/office/2006/metadata/properties" ma:root="true" ma:fieldsID="0a212fe44b2f173cf0915b04416a1202" ns2:_="" ns3:_="">
    <xsd:import namespace="7c19622f-0352-44e9-b5bb-67789bf5284f"/>
    <xsd:import namespace="1f709bd9-ddb0-4426-a819-40bd146184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9622f-0352-44e9-b5bb-67789bf528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709bd9-ddb0-4426-a819-40bd1461844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F86516-EF3D-4C6C-98DC-C529FCBEE6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C5DBB4-62A1-4F8F-A3C8-E85BB064655D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  <ds:schemaRef ds:uri="7c19622f-0352-44e9-b5bb-67789bf5284f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177747D-8D65-4931-9293-3ED7641DE9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19622f-0352-44e9-b5bb-67789bf5284f"/>
    <ds:schemaRef ds:uri="1f709bd9-ddb0-4426-a819-40bd146184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PowerPoint_Light</Template>
  <TotalTime>13132</TotalTime>
  <Words>344</Words>
  <Application>Microsoft Office PowerPoint</Application>
  <PresentationFormat>Egendefinert</PresentationFormat>
  <Paragraphs>62</Paragraphs>
  <Slides>10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Office-tema</vt:lpstr>
      <vt:lpstr>Oppdatering ladeinfrastruktur Dialogkonferanse 17.02.21</vt:lpstr>
      <vt:lpstr>I forrige dialogkonferanse presenterte vi utkast til KGL for ladeinfrastruktur</vt:lpstr>
      <vt:lpstr>En del nye elementer</vt:lpstr>
      <vt:lpstr>PowerPoint-presentasjon</vt:lpstr>
      <vt:lpstr>PowerPoint-presentasjon</vt:lpstr>
      <vt:lpstr>Alnabru ladeinfrastruktur (Pliktig Kjøp)</vt:lpstr>
      <vt:lpstr>Samspillfasen, prosjektering og bygging av ladeinfrastruktur</vt:lpstr>
      <vt:lpstr>Støy</vt:lpstr>
      <vt:lpstr>Oppsummering</vt:lpstr>
      <vt:lpstr>Et siste spørsmål: Sambruk er det noe Ruter burde legge til rette for?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Dynge Anders</dc:creator>
  <dc:description>Template by addpoint.no</dc:description>
  <cp:lastModifiedBy>Dynge Anders Steen-Nilsen</cp:lastModifiedBy>
  <cp:revision>232</cp:revision>
  <cp:lastPrinted>2020-11-17T07:21:00Z</cp:lastPrinted>
  <dcterms:created xsi:type="dcterms:W3CDTF">2019-10-08T12:50:57Z</dcterms:created>
  <dcterms:modified xsi:type="dcterms:W3CDTF">2021-02-17T12:15:31Z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  <property fmtid="{D5CDD505-2E9C-101B-9397-08002B2CF9AE}" pid="3" name="ContentTypeId">
    <vt:lpwstr>0x0101006D8CA2630A9E1848B6388F746EBAC36A</vt:lpwstr>
  </property>
</Properties>
</file>