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5"/>
    <p:sldMasterId id="2147483722" r:id="rId6"/>
  </p:sldMasterIdLst>
  <p:notesMasterIdLst>
    <p:notesMasterId r:id="rId18"/>
  </p:notesMasterIdLst>
  <p:handoutMasterIdLst>
    <p:handoutMasterId r:id="rId19"/>
  </p:handoutMasterIdLst>
  <p:sldIdLst>
    <p:sldId id="645" r:id="rId7"/>
    <p:sldId id="653" r:id="rId8"/>
    <p:sldId id="647" r:id="rId9"/>
    <p:sldId id="614" r:id="rId10"/>
    <p:sldId id="649" r:id="rId11"/>
    <p:sldId id="651" r:id="rId12"/>
    <p:sldId id="652" r:id="rId13"/>
    <p:sldId id="650" r:id="rId14"/>
    <p:sldId id="654" r:id="rId15"/>
    <p:sldId id="655" r:id="rId16"/>
    <p:sldId id="656" r:id="rId17"/>
  </p:sldIdLst>
  <p:sldSz cx="9145588" cy="6859588"/>
  <p:notesSz cx="6797675" cy="9926638"/>
  <p:defaultTextStyle>
    <a:defPPr>
      <a:defRPr lang="nb-NO"/>
    </a:defPPr>
    <a:lvl1pPr marL="0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9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1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0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2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0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1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01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daas Svend Eric" initials="WSE" lastIdx="1" clrIdx="0">
    <p:extLst>
      <p:ext uri="{19B8F6BF-5375-455C-9EA6-DF929625EA0E}">
        <p15:presenceInfo xmlns:p15="http://schemas.microsoft.com/office/powerpoint/2012/main" userId="S-1-5-21-2036031588-730629661-1306914269-294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 snapToGrid="0" snapToObjects="1">
      <p:cViewPr varScale="1">
        <p:scale>
          <a:sx n="81" d="100"/>
          <a:sy n="81" d="100"/>
        </p:scale>
        <p:origin x="730" y="53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354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8E180-8B64-4EDE-819B-C2CE71A21EAC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E2681-0FDC-40F0-9584-E00113F84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37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A8225-9B8A-4096-B888-85EB977838A3}" type="datetimeFigureOut">
              <a:rPr lang="nb-NO" smtClean="0"/>
              <a:t>24.05.2017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29C29-32D7-44BD-BEF8-1F75772A437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570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5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9C29-32D7-44BD-BEF8-1F75772A4374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217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9C29-32D7-44BD-BEF8-1F75772A4374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317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9C29-32D7-44BD-BEF8-1F75772A4374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913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9C29-32D7-44BD-BEF8-1F75772A4374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528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9C29-32D7-44BD-BEF8-1F75772A4374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68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9C29-32D7-44BD-BEF8-1F75772A4374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33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9C29-32D7-44BD-BEF8-1F75772A4374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45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400" y="4509544"/>
            <a:ext cx="8209568" cy="1081070"/>
          </a:xfrm>
        </p:spPr>
        <p:txBody>
          <a:bodyPr anchor="b"/>
          <a:lstStyle>
            <a:lvl1pPr algn="l">
              <a:lnSpc>
                <a:spcPts val="3999"/>
              </a:lnSpc>
              <a:defRPr lang="nb-NO" noProof="0"/>
            </a:lvl1pPr>
          </a:lstStyle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400" y="5734663"/>
            <a:ext cx="8209568" cy="720167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400" i="1">
                <a:solidFill>
                  <a:schemeClr val="accent5"/>
                </a:solidFill>
                <a:latin typeface="Georgia" pitchFamily="18" charset="0"/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Click to edit Master subtitle style</a:t>
            </a:r>
            <a:endParaRPr lang="nb-NO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" y="0"/>
            <a:ext cx="9144446" cy="4534384"/>
          </a:xfrm>
          <a:prstGeom prst="rect">
            <a:avLst/>
          </a:prstGeom>
        </p:spPr>
      </p:pic>
      <p:cxnSp>
        <p:nvCxnSpPr>
          <p:cNvPr id="12" name="Rett linje 12"/>
          <p:cNvCxnSpPr/>
          <p:nvPr userDrawn="1"/>
        </p:nvCxnSpPr>
        <p:spPr>
          <a:xfrm>
            <a:off x="468400" y="5662559"/>
            <a:ext cx="8209568" cy="0"/>
          </a:xfrm>
          <a:prstGeom prst="line">
            <a:avLst/>
          </a:prstGeom>
          <a:ln w="12700" cmpd="sng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2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-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je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949" y="800894"/>
            <a:ext cx="6178639" cy="49697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8400" y="1916567"/>
            <a:ext cx="8208800" cy="1362390"/>
          </a:xfrm>
        </p:spPr>
        <p:txBody>
          <a:bodyPr anchor="b">
            <a:normAutofit/>
          </a:bodyPr>
          <a:lstStyle>
            <a:lvl1pPr marL="0" marR="0" indent="0" algn="l" defTabSz="91439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000" b="0" u="none" kern="1200" smtClean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Section divider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68400" y="3426645"/>
            <a:ext cx="8208800" cy="1500534"/>
          </a:xfrm>
        </p:spPr>
        <p:txBody>
          <a:bodyPr anchor="t">
            <a:normAutofit/>
          </a:bodyPr>
          <a:lstStyle>
            <a:lvl1pPr marL="0" indent="0">
              <a:buFont typeface="Arial" pitchFamily="34" charset="0"/>
              <a:buNone/>
              <a:defRPr sz="2400" i="1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1" indent="0">
              <a:buNone/>
              <a:defRPr sz="1800"/>
            </a:lvl2pPr>
            <a:lvl3pPr marL="914399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1" indent="0">
              <a:buNone/>
              <a:defRPr sz="1400"/>
            </a:lvl6pPr>
            <a:lvl7pPr marL="2743199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cxnSp>
        <p:nvCxnSpPr>
          <p:cNvPr id="21" name="Rett linje 12"/>
          <p:cNvCxnSpPr/>
          <p:nvPr userDrawn="1"/>
        </p:nvCxnSpPr>
        <p:spPr>
          <a:xfrm>
            <a:off x="468396" y="3363104"/>
            <a:ext cx="4716574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FF6400"/>
                </a:gs>
                <a:gs pos="100000">
                  <a:schemeClr val="accent3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40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400" y="476360"/>
            <a:ext cx="8208800" cy="4465952"/>
          </a:xfrm>
        </p:spPr>
        <p:txBody>
          <a:bodyPr wrap="square" anchor="ctr" anchorCtr="0">
            <a:normAutofit/>
          </a:bodyPr>
          <a:lstStyle>
            <a:lvl1pPr algn="l">
              <a:lnSpc>
                <a:spcPct val="100000"/>
              </a:lnSpc>
              <a:defRPr sz="4400" b="0" i="1" cap="none" baseline="0">
                <a:solidFill>
                  <a:schemeClr val="accent4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This is </a:t>
            </a:r>
            <a:br>
              <a:rPr lang="en-US" dirty="0" smtClean="0"/>
            </a:br>
            <a:r>
              <a:rPr lang="en-US" dirty="0" smtClean="0"/>
              <a:t>a quote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8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svart bakgrun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400" y="476360"/>
            <a:ext cx="8208800" cy="4466672"/>
          </a:xfrm>
        </p:spPr>
        <p:txBody>
          <a:bodyPr wrap="square" anchor="ctr" anchorCtr="0">
            <a:normAutofit/>
          </a:bodyPr>
          <a:lstStyle>
            <a:lvl1pPr algn="l">
              <a:lnSpc>
                <a:spcPct val="100000"/>
              </a:lnSpc>
              <a:defRPr sz="4400" b="0" i="1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This is </a:t>
            </a:r>
            <a:br>
              <a:rPr lang="en-US" dirty="0" smtClean="0"/>
            </a:br>
            <a:r>
              <a:rPr lang="en-US" dirty="0" smtClean="0"/>
              <a:t>a quote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2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hvit toppgrafik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25" y="539044"/>
            <a:ext cx="8209569" cy="1079751"/>
          </a:xfrm>
        </p:spPr>
        <p:txBody>
          <a:bodyPr/>
          <a:lstStyle>
            <a:lvl1pPr>
              <a:lnSpc>
                <a:spcPts val="3999"/>
              </a:lnSpc>
              <a:defRPr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25" y="1629177"/>
            <a:ext cx="8210338" cy="3456788"/>
          </a:xfrm>
        </p:spPr>
        <p:txBody>
          <a:bodyPr/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62900">
            <a:off x="6274090" y="5665709"/>
            <a:ext cx="3322822" cy="68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8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hvit side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27" y="1629160"/>
            <a:ext cx="7490133" cy="460958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198" y="10722"/>
            <a:ext cx="914925" cy="334704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7627" y="476360"/>
            <a:ext cx="7490307" cy="10813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02675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961" y="2131025"/>
            <a:ext cx="7773681" cy="147011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906" y="3887688"/>
            <a:ext cx="6401776" cy="1752335"/>
          </a:xfrm>
        </p:spPr>
        <p:txBody>
          <a:bodyPr/>
          <a:lstStyle>
            <a:lvl1pPr marL="0" indent="0" algn="ctr">
              <a:buNone/>
              <a:defRPr/>
            </a:lvl1pPr>
            <a:lvl2pPr marL="390988" indent="0" algn="ctr">
              <a:buNone/>
              <a:defRPr/>
            </a:lvl2pPr>
            <a:lvl3pPr marL="781977" indent="0" algn="ctr">
              <a:buNone/>
              <a:defRPr/>
            </a:lvl3pPr>
            <a:lvl4pPr marL="1172968" indent="0" algn="ctr">
              <a:buNone/>
              <a:defRPr/>
            </a:lvl4pPr>
            <a:lvl5pPr marL="1563957" indent="0" algn="ctr">
              <a:buNone/>
              <a:defRPr/>
            </a:lvl5pPr>
            <a:lvl6pPr marL="1954946" indent="0" algn="ctr">
              <a:buNone/>
              <a:defRPr/>
            </a:lvl6pPr>
            <a:lvl7pPr marL="2345937" indent="0" algn="ctr">
              <a:buNone/>
              <a:defRPr/>
            </a:lvl7pPr>
            <a:lvl8pPr marL="2736928" indent="0" algn="ctr">
              <a:buNone/>
              <a:defRPr/>
            </a:lvl8pPr>
            <a:lvl9pPr marL="3127916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17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tittel - oransje topp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ststrip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194" y="-1537"/>
            <a:ext cx="2292936" cy="8867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285" y="6528375"/>
            <a:ext cx="280321" cy="180042"/>
          </a:xfrm>
          <a:prstGeom prst="rect">
            <a:avLst/>
          </a:prstGeom>
        </p:spPr>
        <p:txBody>
          <a:bodyPr lIns="91440" tIns="45721" rIns="91440" bIns="45721"/>
          <a:lstStyle/>
          <a:p>
            <a:pPr defTabSz="457201"/>
            <a:fld id="{6C43C368-B4F5-3E41-AC60-B61C23CF3503}" type="slidenum">
              <a:rPr lang="en-US" smtClean="0">
                <a:solidFill>
                  <a:srgbClr val="000000"/>
                </a:solidFill>
              </a:rPr>
              <a:pPr defTabSz="457201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625" y="476360"/>
            <a:ext cx="6482070" cy="10813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42001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400" y="4509544"/>
            <a:ext cx="8209568" cy="1081070"/>
          </a:xfrm>
        </p:spPr>
        <p:txBody>
          <a:bodyPr anchor="b"/>
          <a:lstStyle>
            <a:lvl1pPr algn="l">
              <a:lnSpc>
                <a:spcPts val="4000"/>
              </a:lnSpc>
              <a:defRPr lang="nb-NO" noProof="0"/>
            </a:lvl1pPr>
          </a:lstStyle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400" y="5734663"/>
            <a:ext cx="8209568" cy="720167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400" i="1">
                <a:solidFill>
                  <a:schemeClr val="accent5"/>
                </a:solidFill>
                <a:latin typeface="Georgia" pitchFamily="18" charset="0"/>
              </a:defRPr>
            </a:lvl1pPr>
            <a:lvl2pPr marL="4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Click to edit Master subtitle style</a:t>
            </a:r>
            <a:endParaRPr lang="nb-NO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" y="0"/>
            <a:ext cx="9144446" cy="4534384"/>
          </a:xfrm>
          <a:prstGeom prst="rect">
            <a:avLst/>
          </a:prstGeom>
        </p:spPr>
      </p:pic>
      <p:cxnSp>
        <p:nvCxnSpPr>
          <p:cNvPr id="12" name="Rett linje 12"/>
          <p:cNvCxnSpPr/>
          <p:nvPr userDrawn="1"/>
        </p:nvCxnSpPr>
        <p:spPr>
          <a:xfrm>
            <a:off x="468400" y="5662559"/>
            <a:ext cx="8209568" cy="0"/>
          </a:xfrm>
          <a:prstGeom prst="line">
            <a:avLst/>
          </a:prstGeom>
          <a:ln w="12700" cmpd="sng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51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ransje topp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25" y="692856"/>
            <a:ext cx="8209569" cy="1080396"/>
          </a:xfrm>
        </p:spPr>
        <p:txBody>
          <a:bodyPr/>
          <a:lstStyle>
            <a:lvl1pPr>
              <a:lnSpc>
                <a:spcPts val="4000"/>
              </a:lnSpc>
              <a:defRPr lang="nb-NO" noProof="0" dirty="0"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25" y="1773253"/>
            <a:ext cx="8210338" cy="3456788"/>
          </a:xfrm>
        </p:spPr>
        <p:txBody>
          <a:bodyPr/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122" y="10"/>
            <a:ext cx="3420466" cy="10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6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+stikktittel - hvit side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122" y="10"/>
            <a:ext cx="3420466" cy="1095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26" y="1629159"/>
            <a:ext cx="7490133" cy="460958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7626" y="476360"/>
            <a:ext cx="7490307" cy="10813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8400" y="76446"/>
            <a:ext cx="4391788" cy="360297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rgbClr val="FF0000"/>
                </a:solidFill>
              </a:defRPr>
            </a:lvl1pPr>
            <a:lvl2pPr marL="457246" indent="0">
              <a:buNone/>
              <a:defRPr sz="1400">
                <a:solidFill>
                  <a:srgbClr val="FF0000"/>
                </a:solidFill>
              </a:defRPr>
            </a:lvl2pPr>
            <a:lvl3pPr marL="914491" indent="0">
              <a:buNone/>
              <a:defRPr sz="1400">
                <a:solidFill>
                  <a:srgbClr val="FF0000"/>
                </a:solidFill>
              </a:defRPr>
            </a:lvl3pPr>
            <a:lvl4pPr marL="1371737" indent="0">
              <a:buNone/>
              <a:defRPr sz="1400">
                <a:solidFill>
                  <a:srgbClr val="FF0000"/>
                </a:solidFill>
              </a:defRPr>
            </a:lvl4pPr>
            <a:lvl5pPr marL="1828983" indent="0">
              <a:buNone/>
              <a:defRPr sz="1400">
                <a:solidFill>
                  <a:srgbClr val="FF0000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7626" y="428790"/>
            <a:ext cx="7490133" cy="0"/>
          </a:xfrm>
          <a:prstGeom prst="line">
            <a:avLst/>
          </a:prstGeom>
          <a:ln>
            <a:solidFill>
              <a:srgbClr val="BCBEC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7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ransje topp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25" y="692856"/>
            <a:ext cx="8209569" cy="1080396"/>
          </a:xfrm>
        </p:spPr>
        <p:txBody>
          <a:bodyPr/>
          <a:lstStyle>
            <a:lvl1pPr>
              <a:lnSpc>
                <a:spcPts val="3999"/>
              </a:lnSpc>
              <a:defRPr lang="nb-NO" noProof="0" dirty="0"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25" y="1773253"/>
            <a:ext cx="8210338" cy="3456788"/>
          </a:xfrm>
        </p:spPr>
        <p:txBody>
          <a:bodyPr/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122" y="11"/>
            <a:ext cx="3420466" cy="10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8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ransje side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26" y="1629159"/>
            <a:ext cx="7490133" cy="460958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7625" y="476360"/>
            <a:ext cx="8210338" cy="10813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3531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+stikktittel - oransje side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26" y="1629159"/>
            <a:ext cx="7490133" cy="460958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67625" y="476360"/>
            <a:ext cx="8210338" cy="10813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8400" y="76446"/>
            <a:ext cx="4391788" cy="360297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rgbClr val="FF0000"/>
                </a:solidFill>
              </a:defRPr>
            </a:lvl1pPr>
            <a:lvl2pPr marL="457246" indent="0">
              <a:buNone/>
              <a:defRPr sz="1400">
                <a:solidFill>
                  <a:srgbClr val="FF0000"/>
                </a:solidFill>
              </a:defRPr>
            </a:lvl2pPr>
            <a:lvl3pPr marL="914491" indent="0">
              <a:buNone/>
              <a:defRPr sz="1400">
                <a:solidFill>
                  <a:srgbClr val="FF0000"/>
                </a:solidFill>
              </a:defRPr>
            </a:lvl3pPr>
            <a:lvl4pPr marL="1371737" indent="0">
              <a:buNone/>
              <a:defRPr sz="1400">
                <a:solidFill>
                  <a:srgbClr val="FF0000"/>
                </a:solidFill>
              </a:defRPr>
            </a:lvl4pPr>
            <a:lvl5pPr marL="1828983" indent="0">
              <a:buNone/>
              <a:defRPr sz="1400">
                <a:solidFill>
                  <a:srgbClr val="FF0000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7625" y="428790"/>
            <a:ext cx="8210338" cy="0"/>
          </a:xfrm>
          <a:prstGeom prst="line">
            <a:avLst/>
          </a:prstGeom>
          <a:ln>
            <a:solidFill>
              <a:srgbClr val="BCBEC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20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 med oransje side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25" y="476360"/>
            <a:ext cx="8209569" cy="1081338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626" y="1629003"/>
            <a:ext cx="3673046" cy="4318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26" y="2133350"/>
            <a:ext cx="3673046" cy="41054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65262" y="1629003"/>
            <a:ext cx="3692671" cy="4318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5262" y="2133350"/>
            <a:ext cx="3692671" cy="41054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59937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275" y="1629159"/>
            <a:ext cx="8205920" cy="460958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449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nb-NO" noProof="0" smtClean="0"/>
              <a:t>Click to edit Master title style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1382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11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-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je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949" y="800894"/>
            <a:ext cx="6178639" cy="49697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8400" y="1916567"/>
            <a:ext cx="8208800" cy="1362390"/>
          </a:xfrm>
        </p:spPr>
        <p:txBody>
          <a:bodyPr anchor="b">
            <a:normAutofit/>
          </a:bodyPr>
          <a:lstStyle>
            <a:lvl1pPr marL="0" marR="0" indent="0" algn="l" defTabSz="914491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000" b="0" u="none" kern="1200" smtClean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Section divider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68400" y="3426644"/>
            <a:ext cx="8208800" cy="1500534"/>
          </a:xfrm>
        </p:spPr>
        <p:txBody>
          <a:bodyPr anchor="t">
            <a:normAutofit/>
          </a:bodyPr>
          <a:lstStyle>
            <a:lvl1pPr marL="0" indent="0">
              <a:buFont typeface="Arial" pitchFamily="34" charset="0"/>
              <a:buNone/>
              <a:defRPr sz="2400" i="1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46" indent="0">
              <a:buNone/>
              <a:defRPr sz="1800"/>
            </a:lvl2pPr>
            <a:lvl3pPr marL="914491" indent="0">
              <a:buNone/>
              <a:defRPr sz="1600"/>
            </a:lvl3pPr>
            <a:lvl4pPr marL="1371737" indent="0">
              <a:buNone/>
              <a:defRPr sz="1400"/>
            </a:lvl4pPr>
            <a:lvl5pPr marL="1828983" indent="0">
              <a:buNone/>
              <a:defRPr sz="1400"/>
            </a:lvl5pPr>
            <a:lvl6pPr marL="2286229" indent="0">
              <a:buNone/>
              <a:defRPr sz="1400"/>
            </a:lvl6pPr>
            <a:lvl7pPr marL="2743474" indent="0">
              <a:buNone/>
              <a:defRPr sz="1400"/>
            </a:lvl7pPr>
            <a:lvl8pPr marL="3200720" indent="0">
              <a:buNone/>
              <a:defRPr sz="1400"/>
            </a:lvl8pPr>
            <a:lvl9pPr marL="3657966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cxnSp>
        <p:nvCxnSpPr>
          <p:cNvPr id="21" name="Rett linje 12"/>
          <p:cNvCxnSpPr/>
          <p:nvPr userDrawn="1"/>
        </p:nvCxnSpPr>
        <p:spPr>
          <a:xfrm>
            <a:off x="468395" y="3363104"/>
            <a:ext cx="4716574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FF6400"/>
                </a:gs>
                <a:gs pos="100000">
                  <a:schemeClr val="accent3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359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400" y="476360"/>
            <a:ext cx="8208800" cy="4465952"/>
          </a:xfrm>
        </p:spPr>
        <p:txBody>
          <a:bodyPr wrap="square" anchor="ctr" anchorCtr="0">
            <a:normAutofit/>
          </a:bodyPr>
          <a:lstStyle>
            <a:lvl1pPr algn="l">
              <a:lnSpc>
                <a:spcPct val="100000"/>
              </a:lnSpc>
              <a:defRPr sz="4400" b="0" i="1" cap="none" baseline="0">
                <a:solidFill>
                  <a:schemeClr val="accent4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This is </a:t>
            </a:r>
            <a:br>
              <a:rPr lang="en-US" dirty="0" smtClean="0"/>
            </a:br>
            <a:r>
              <a:rPr lang="en-US" dirty="0" smtClean="0"/>
              <a:t>a quote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svart bakgrun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400" y="476360"/>
            <a:ext cx="8208800" cy="4466672"/>
          </a:xfrm>
        </p:spPr>
        <p:txBody>
          <a:bodyPr wrap="square" anchor="ctr" anchorCtr="0">
            <a:normAutofit/>
          </a:bodyPr>
          <a:lstStyle>
            <a:lvl1pPr algn="l">
              <a:lnSpc>
                <a:spcPct val="100000"/>
              </a:lnSpc>
              <a:defRPr sz="4400" b="0" i="1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This is </a:t>
            </a:r>
            <a:br>
              <a:rPr lang="en-US" dirty="0" smtClean="0"/>
            </a:br>
            <a:r>
              <a:rPr lang="en-US" dirty="0" smtClean="0"/>
              <a:t>a quote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91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hvit toppgrafik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25" y="539043"/>
            <a:ext cx="8209569" cy="1079751"/>
          </a:xfrm>
        </p:spPr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25" y="1629177"/>
            <a:ext cx="8210338" cy="3456788"/>
          </a:xfrm>
        </p:spPr>
        <p:txBody>
          <a:bodyPr/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62900">
            <a:off x="6274089" y="5665708"/>
            <a:ext cx="3322822" cy="68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6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+stikktittel - hvit side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122" y="11"/>
            <a:ext cx="3420466" cy="1095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27" y="1629160"/>
            <a:ext cx="7490133" cy="460958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7627" y="476360"/>
            <a:ext cx="7490307" cy="10813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8401" y="76447"/>
            <a:ext cx="4391788" cy="360297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rgbClr val="FF0000"/>
                </a:solidFill>
              </a:defRPr>
            </a:lvl1pPr>
            <a:lvl2pPr marL="457201" indent="0">
              <a:buNone/>
              <a:defRPr sz="1400">
                <a:solidFill>
                  <a:srgbClr val="FF0000"/>
                </a:solidFill>
              </a:defRPr>
            </a:lvl2pPr>
            <a:lvl3pPr marL="914399" indent="0">
              <a:buNone/>
              <a:defRPr sz="1400">
                <a:solidFill>
                  <a:srgbClr val="FF0000"/>
                </a:solidFill>
              </a:defRPr>
            </a:lvl3pPr>
            <a:lvl4pPr marL="1371600" indent="0">
              <a:buNone/>
              <a:defRPr sz="1400">
                <a:solidFill>
                  <a:srgbClr val="FF0000"/>
                </a:solidFill>
              </a:defRPr>
            </a:lvl4pPr>
            <a:lvl5pPr marL="1828800" indent="0">
              <a:buNone/>
              <a:defRPr sz="1400">
                <a:solidFill>
                  <a:srgbClr val="FF0000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7627" y="428790"/>
            <a:ext cx="7490133" cy="0"/>
          </a:xfrm>
          <a:prstGeom prst="line">
            <a:avLst/>
          </a:prstGeom>
          <a:ln>
            <a:solidFill>
              <a:srgbClr val="BCBEC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91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hvit side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26" y="1629159"/>
            <a:ext cx="7490133" cy="460958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198" y="10722"/>
            <a:ext cx="914925" cy="334704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7626" y="476360"/>
            <a:ext cx="7490307" cy="10813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5935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960" y="2131025"/>
            <a:ext cx="7773681" cy="147011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906" y="3887687"/>
            <a:ext cx="6401776" cy="1752335"/>
          </a:xfrm>
        </p:spPr>
        <p:txBody>
          <a:bodyPr/>
          <a:lstStyle>
            <a:lvl1pPr marL="0" indent="0" algn="ctr">
              <a:buNone/>
              <a:defRPr/>
            </a:lvl1pPr>
            <a:lvl2pPr marL="391027" indent="0" algn="ctr">
              <a:buNone/>
              <a:defRPr/>
            </a:lvl2pPr>
            <a:lvl3pPr marL="782055" indent="0" algn="ctr">
              <a:buNone/>
              <a:defRPr/>
            </a:lvl3pPr>
            <a:lvl4pPr marL="1173086" indent="0" algn="ctr">
              <a:buNone/>
              <a:defRPr/>
            </a:lvl4pPr>
            <a:lvl5pPr marL="1564114" indent="0" algn="ctr">
              <a:buNone/>
              <a:defRPr/>
            </a:lvl5pPr>
            <a:lvl6pPr marL="1955142" indent="0" algn="ctr">
              <a:buNone/>
              <a:defRPr/>
            </a:lvl6pPr>
            <a:lvl7pPr marL="2346171" indent="0" algn="ctr">
              <a:buNone/>
              <a:defRPr/>
            </a:lvl7pPr>
            <a:lvl8pPr marL="2737201" indent="0" algn="ctr">
              <a:buNone/>
              <a:defRPr/>
            </a:lvl8pPr>
            <a:lvl9pPr marL="3128229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5027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589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Dark blu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20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tittel - oransje topp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ststrip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194" y="-1538"/>
            <a:ext cx="2292936" cy="8867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284" y="6528375"/>
            <a:ext cx="280321" cy="180042"/>
          </a:xfrm>
          <a:prstGeom prst="rect">
            <a:avLst/>
          </a:prstGeom>
        </p:spPr>
        <p:txBody>
          <a:bodyPr lIns="91449" tIns="45725" rIns="91449" bIns="45725"/>
          <a:lstStyle/>
          <a:p>
            <a:pPr defTabSz="457246"/>
            <a:fld id="{6C43C368-B4F5-3E41-AC60-B61C23CF3503}" type="slidenum">
              <a:rPr lang="en-US" smtClean="0">
                <a:solidFill>
                  <a:srgbClr val="000000"/>
                </a:solidFill>
              </a:rPr>
              <a:pPr defTabSz="457246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625" y="476360"/>
            <a:ext cx="6482070" cy="10813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1037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ransje side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27" y="1629160"/>
            <a:ext cx="7490133" cy="460958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7625" y="476360"/>
            <a:ext cx="8210338" cy="10813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9938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+stikktittel - oransje side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27" y="1629160"/>
            <a:ext cx="7490133" cy="460958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67625" y="476360"/>
            <a:ext cx="8210338" cy="10813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8401" y="76447"/>
            <a:ext cx="4391788" cy="360297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rgbClr val="FF0000"/>
                </a:solidFill>
              </a:defRPr>
            </a:lvl1pPr>
            <a:lvl2pPr marL="457201" indent="0">
              <a:buNone/>
              <a:defRPr sz="1400">
                <a:solidFill>
                  <a:srgbClr val="FF0000"/>
                </a:solidFill>
              </a:defRPr>
            </a:lvl2pPr>
            <a:lvl3pPr marL="914399" indent="0">
              <a:buNone/>
              <a:defRPr sz="1400">
                <a:solidFill>
                  <a:srgbClr val="FF0000"/>
                </a:solidFill>
              </a:defRPr>
            </a:lvl3pPr>
            <a:lvl4pPr marL="1371600" indent="0">
              <a:buNone/>
              <a:defRPr sz="1400">
                <a:solidFill>
                  <a:srgbClr val="FF0000"/>
                </a:solidFill>
              </a:defRPr>
            </a:lvl4pPr>
            <a:lvl5pPr marL="1828800" indent="0">
              <a:buNone/>
              <a:defRPr sz="1400">
                <a:solidFill>
                  <a:srgbClr val="FF0000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7625" y="428790"/>
            <a:ext cx="8210338" cy="0"/>
          </a:xfrm>
          <a:prstGeom prst="line">
            <a:avLst/>
          </a:prstGeom>
          <a:ln>
            <a:solidFill>
              <a:srgbClr val="BCBEC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16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 med oransje side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25" y="476360"/>
            <a:ext cx="8209569" cy="1081338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626" y="1629004"/>
            <a:ext cx="3673046" cy="4318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1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1" indent="0">
              <a:buNone/>
              <a:defRPr sz="1600" b="1"/>
            </a:lvl6pPr>
            <a:lvl7pPr marL="2743199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26" y="2133350"/>
            <a:ext cx="3673046" cy="41054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65263" y="1629004"/>
            <a:ext cx="3692671" cy="4318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1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1" indent="0">
              <a:buNone/>
              <a:defRPr sz="1600" b="1"/>
            </a:lvl6pPr>
            <a:lvl7pPr marL="2743199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5263" y="2133350"/>
            <a:ext cx="3692671" cy="41054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67272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275" y="1629160"/>
            <a:ext cx="8205920" cy="460958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458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nb-NO" noProof="0" smtClean="0"/>
              <a:t>Click to edit Master title style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02168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46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259" y="6514516"/>
            <a:ext cx="813840" cy="2160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625" y="476360"/>
            <a:ext cx="8210338" cy="10813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625" y="1629158"/>
            <a:ext cx="8210338" cy="46096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76293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21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1" rtl="0" eaLnBrk="1" latinLnBrk="0" hangingPunct="1">
        <a:lnSpc>
          <a:spcPts val="4199"/>
        </a:lnSpc>
        <a:spcBef>
          <a:spcPct val="0"/>
        </a:spcBef>
        <a:buNone/>
        <a:defRPr sz="4000" b="0" kern="1200">
          <a:solidFill>
            <a:schemeClr val="accent4"/>
          </a:solidFill>
          <a:latin typeface="Georgia" pitchFamily="18" charset="0"/>
          <a:ea typeface="+mj-ea"/>
          <a:cs typeface="Verdana"/>
        </a:defRPr>
      </a:lvl1pPr>
    </p:titleStyle>
    <p:bodyStyle>
      <a:lvl1pPr marL="342899" indent="-342899" algn="l" defTabSz="457201" rtl="0" eaLnBrk="1" latinLnBrk="0" hangingPunct="1">
        <a:lnSpc>
          <a:spcPts val="2999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lang="en-US" sz="2800" kern="1200" dirty="0" smtClean="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1pPr>
      <a:lvl2pPr marL="742949" indent="-285751" algn="l" defTabSz="457201" rtl="0" eaLnBrk="1" latinLnBrk="0" hangingPunct="1">
        <a:lnSpc>
          <a:spcPts val="2500"/>
        </a:lnSpc>
        <a:spcBef>
          <a:spcPts val="0"/>
        </a:spcBef>
        <a:spcAft>
          <a:spcPts val="400"/>
        </a:spcAft>
        <a:buClr>
          <a:schemeClr val="tx2"/>
        </a:buClr>
        <a:buFont typeface="Arial"/>
        <a:buChar char="–"/>
        <a:defRPr lang="en-US" sz="2400" kern="1200" dirty="0" smtClean="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2pPr>
      <a:lvl3pPr marL="1142999" indent="-228600" algn="l" defTabSz="457201" rtl="0" eaLnBrk="1" latinLnBrk="0" hangingPunct="1">
        <a:spcBef>
          <a:spcPts val="0"/>
        </a:spcBef>
        <a:spcAft>
          <a:spcPts val="200"/>
        </a:spcAft>
        <a:buClr>
          <a:schemeClr val="tx2"/>
        </a:buClr>
        <a:buFont typeface="Arial"/>
        <a:buChar char="•"/>
        <a:defRPr lang="en-US" sz="2000" kern="1200" dirty="0" smtClean="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1" rtl="0" eaLnBrk="1" latinLnBrk="0" hangingPunct="1">
        <a:spcBef>
          <a:spcPts val="0"/>
        </a:spcBef>
        <a:buClr>
          <a:schemeClr val="tx2"/>
        </a:buClr>
        <a:buFont typeface="Arial"/>
        <a:buChar char="–"/>
        <a:defRPr lang="en-US" sz="1600" kern="1200" dirty="0" smtClean="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1" rtl="0" eaLnBrk="1" latinLnBrk="0" hangingPunct="1">
        <a:spcBef>
          <a:spcPts val="0"/>
        </a:spcBef>
        <a:buClr>
          <a:schemeClr val="tx2"/>
        </a:buClr>
        <a:buFont typeface="Arial"/>
        <a:buChar char="»"/>
        <a:defRPr lang="en-US" sz="1400" kern="1200" dirty="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5pPr>
      <a:lvl6pPr marL="2514599" indent="-228600" algn="l" defTabSz="4572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1" indent="-228600" algn="l" defTabSz="4572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258" y="6514516"/>
            <a:ext cx="813840" cy="2160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625" y="476360"/>
            <a:ext cx="8210338" cy="10813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625" y="1629157"/>
            <a:ext cx="8210338" cy="46096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106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46" rtl="0" eaLnBrk="1" latinLnBrk="0" hangingPunct="1">
        <a:lnSpc>
          <a:spcPts val="4200"/>
        </a:lnSpc>
        <a:spcBef>
          <a:spcPct val="0"/>
        </a:spcBef>
        <a:buNone/>
        <a:defRPr sz="4000" b="0" kern="1200">
          <a:solidFill>
            <a:schemeClr val="accent4"/>
          </a:solidFill>
          <a:latin typeface="Georgia" pitchFamily="18" charset="0"/>
          <a:ea typeface="+mj-ea"/>
          <a:cs typeface="Verdana"/>
        </a:defRPr>
      </a:lvl1pPr>
    </p:titleStyle>
    <p:bodyStyle>
      <a:lvl1pPr marL="342934" indent="-342934" algn="l" defTabSz="457246" rtl="0" eaLnBrk="1" latinLnBrk="0" hangingPunct="1">
        <a:lnSpc>
          <a:spcPts val="3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lang="en-US" sz="2800" kern="1200" dirty="0" smtClean="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1pPr>
      <a:lvl2pPr marL="743024" indent="-285779" algn="l" defTabSz="457246" rtl="0" eaLnBrk="1" latinLnBrk="0" hangingPunct="1">
        <a:lnSpc>
          <a:spcPts val="2500"/>
        </a:lnSpc>
        <a:spcBef>
          <a:spcPts val="0"/>
        </a:spcBef>
        <a:spcAft>
          <a:spcPts val="400"/>
        </a:spcAft>
        <a:buClr>
          <a:schemeClr val="tx2"/>
        </a:buClr>
        <a:buFont typeface="Arial"/>
        <a:buChar char="–"/>
        <a:defRPr lang="en-US" sz="2400" kern="1200" dirty="0" smtClean="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2pPr>
      <a:lvl3pPr marL="1143114" indent="-228623" algn="l" defTabSz="457246" rtl="0" eaLnBrk="1" latinLnBrk="0" hangingPunct="1">
        <a:spcBef>
          <a:spcPts val="0"/>
        </a:spcBef>
        <a:spcAft>
          <a:spcPts val="200"/>
        </a:spcAft>
        <a:buClr>
          <a:schemeClr val="tx2"/>
        </a:buClr>
        <a:buFont typeface="Arial"/>
        <a:buChar char="•"/>
        <a:defRPr lang="en-US" sz="2000" kern="1200" dirty="0" smtClean="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3pPr>
      <a:lvl4pPr marL="1600360" indent="-228623" algn="l" defTabSz="457246" rtl="0" eaLnBrk="1" latinLnBrk="0" hangingPunct="1">
        <a:spcBef>
          <a:spcPts val="0"/>
        </a:spcBef>
        <a:buClr>
          <a:schemeClr val="tx2"/>
        </a:buClr>
        <a:buFont typeface="Arial"/>
        <a:buChar char="–"/>
        <a:defRPr lang="en-US" sz="1600" kern="1200" dirty="0" smtClean="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4pPr>
      <a:lvl5pPr marL="2057606" indent="-228623" algn="l" defTabSz="457246" rtl="0" eaLnBrk="1" latinLnBrk="0" hangingPunct="1">
        <a:spcBef>
          <a:spcPts val="0"/>
        </a:spcBef>
        <a:buClr>
          <a:schemeClr val="tx2"/>
        </a:buClr>
        <a:buFont typeface="Arial"/>
        <a:buChar char="»"/>
        <a:defRPr lang="en-US" sz="1400" kern="1200" dirty="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5pPr>
      <a:lvl6pPr marL="2514851" indent="-228623" algn="l" defTabSz="4572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4572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4572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4572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45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45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45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45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45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45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45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45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svendew@ruter.no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99" y="1448759"/>
            <a:ext cx="4675430" cy="5283155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03315" y="707010"/>
            <a:ext cx="75037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00" dirty="0">
                <a:latin typeface="+mj-lt"/>
              </a:rPr>
              <a:t>Nytt personvernregelverk fra EU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725864" y="3374299"/>
            <a:ext cx="3044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Juridisk Rådgiver</a:t>
            </a:r>
          </a:p>
          <a:p>
            <a:r>
              <a:rPr lang="nb-NO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Svend Wandaas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5" y="6057340"/>
            <a:ext cx="1903577" cy="41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37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Ruter_signatur_hel_cmyk copy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44" y="6400066"/>
            <a:ext cx="15240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2"/>
          <p:cNvSpPr txBox="1"/>
          <p:nvPr/>
        </p:nvSpPr>
        <p:spPr>
          <a:xfrm>
            <a:off x="2403835" y="2460396"/>
            <a:ext cx="4901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FF0000"/>
                </a:solidFill>
              </a:rPr>
              <a:t>Vedlegg</a:t>
            </a:r>
            <a:endParaRPr lang="nb-NO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6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443060" y="298217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latin typeface="+mj-lt"/>
              </a:rPr>
              <a:t>A</a:t>
            </a:r>
            <a:r>
              <a:rPr lang="nb-NO" sz="3200" dirty="0" smtClean="0">
                <a:latin typeface="+mj-lt"/>
              </a:rPr>
              <a:t>ndre viktige endringer i EU forordningen</a:t>
            </a:r>
          </a:p>
          <a:p>
            <a:endParaRPr lang="nb-NO" sz="3200" dirty="0">
              <a:latin typeface="+mj-lt"/>
            </a:endParaRPr>
          </a:p>
        </p:txBody>
      </p:sp>
      <p:pic>
        <p:nvPicPr>
          <p:cNvPr id="9" name="Bilde 8" descr="Ruter_signatur_hel_cmyk copy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44" y="6400066"/>
            <a:ext cx="15240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Sylinder 1"/>
          <p:cNvSpPr txBox="1"/>
          <p:nvPr/>
        </p:nvSpPr>
        <p:spPr>
          <a:xfrm>
            <a:off x="463484" y="1265889"/>
            <a:ext cx="775826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nb-NO" sz="2000" dirty="0" smtClean="0"/>
              <a:t>Presisering av definisjonen </a:t>
            </a:r>
            <a:r>
              <a:rPr lang="nb-NO" sz="2000" dirty="0" smtClean="0"/>
              <a:t>av hva som er en personopplysning, Big Data </a:t>
            </a:r>
          </a:p>
          <a:p>
            <a:pPr marL="342900" indent="-342900">
              <a:spcBef>
                <a:spcPts val="18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nb-NO" sz="2000" dirty="0" smtClean="0"/>
              <a:t>Skjerpet krav </a:t>
            </a:r>
            <a:r>
              <a:rPr lang="nb-NO" sz="2000" dirty="0" smtClean="0"/>
              <a:t>til samtykke og krav til personverninformasjon, </a:t>
            </a:r>
          </a:p>
          <a:p>
            <a:pPr marL="342900" indent="-342900">
              <a:spcBef>
                <a:spcPts val="18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nb-NO" sz="2000" dirty="0"/>
              <a:t>P</a:t>
            </a:r>
            <a:r>
              <a:rPr lang="nb-NO" sz="2000" dirty="0" smtClean="0"/>
              <a:t>rivacy </a:t>
            </a:r>
            <a:r>
              <a:rPr lang="nb-NO" sz="2000" dirty="0" smtClean="0"/>
              <a:t>by design blir kodifisert,</a:t>
            </a:r>
          </a:p>
          <a:p>
            <a:pPr marL="342900" indent="-342900">
              <a:spcBef>
                <a:spcPts val="18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nb-NO" sz="2000" dirty="0"/>
              <a:t>R</a:t>
            </a:r>
            <a:r>
              <a:rPr lang="nb-NO" sz="2000" dirty="0" smtClean="0"/>
              <a:t>etten </a:t>
            </a:r>
            <a:r>
              <a:rPr lang="nb-NO" sz="2000" dirty="0" smtClean="0"/>
              <a:t>til å bli glemt </a:t>
            </a:r>
            <a:endParaRPr lang="nb-NO" sz="2000" dirty="0"/>
          </a:p>
          <a:p>
            <a:pPr marL="342900" indent="-342900">
              <a:spcBef>
                <a:spcPts val="18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nb-NO" sz="2000" dirty="0" smtClean="0"/>
              <a:t> Dataportabilitet</a:t>
            </a:r>
          </a:p>
          <a:p>
            <a:pPr marL="342900" indent="-342900">
              <a:spcBef>
                <a:spcPts val="18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nb-NO" sz="2000" dirty="0" smtClean="0"/>
              <a:t> Utvidet innsynsrett</a:t>
            </a:r>
          </a:p>
          <a:p>
            <a:pPr>
              <a:spcBef>
                <a:spcPts val="1800"/>
              </a:spcBef>
              <a:buClr>
                <a:srgbClr val="FF0000"/>
              </a:buClr>
              <a:buSzPct val="80000"/>
            </a:pPr>
            <a:endParaRPr lang="nb-NO" sz="2000" dirty="0" smtClean="0"/>
          </a:p>
          <a:p>
            <a:pPr>
              <a:spcBef>
                <a:spcPts val="1800"/>
              </a:spcBef>
              <a:buClr>
                <a:srgbClr val="FF0000"/>
              </a:buClr>
              <a:buSzPct val="80000"/>
            </a:pPr>
            <a:r>
              <a:rPr lang="nb-NO" sz="2000" dirty="0" smtClean="0"/>
              <a:t>mm….</a:t>
            </a:r>
          </a:p>
        </p:txBody>
      </p:sp>
    </p:spTree>
    <p:extLst>
      <p:ext uri="{BB962C8B-B14F-4D97-AF65-F5344CB8AC3E}">
        <p14:creationId xmlns:p14="http://schemas.microsoft.com/office/powerpoint/2010/main" val="24376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86" y="1052287"/>
            <a:ext cx="4209143" cy="4209143"/>
          </a:xfrm>
          <a:prstGeom prst="rect">
            <a:avLst/>
          </a:prstGeom>
        </p:spPr>
      </p:pic>
      <p:sp>
        <p:nvSpPr>
          <p:cNvPr id="3" name="Undertittel 2"/>
          <p:cNvSpPr txBox="1">
            <a:spLocks/>
          </p:cNvSpPr>
          <p:nvPr/>
        </p:nvSpPr>
        <p:spPr>
          <a:xfrm>
            <a:off x="547297" y="1611087"/>
            <a:ext cx="6013160" cy="4027713"/>
          </a:xfrm>
          <a:prstGeom prst="rect">
            <a:avLst/>
          </a:prstGeom>
        </p:spPr>
        <p:txBody>
          <a:bodyPr>
            <a:normAutofit/>
          </a:bodyPr>
          <a:lstStyle>
            <a:lvl1pPr marL="342899" indent="-342899" algn="l" defTabSz="457201" rtl="0" eaLnBrk="1" latinLnBrk="0" hangingPunct="1">
              <a:lnSpc>
                <a:spcPts val="2999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/>
              <a:buChar char="•"/>
              <a:defRPr lang="en-US" sz="2800" kern="1200" dirty="0" smtClean="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9" indent="-285751" algn="l" defTabSz="457201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–"/>
              <a:defRPr lang="en-US" sz="2400" kern="1200" dirty="0" smtClean="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9" indent="-228600" algn="l" defTabSz="457201" rtl="0" eaLnBrk="1" latinLnBrk="0" hangingPunct="1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/>
              <a:buChar char="•"/>
              <a:defRPr lang="en-US" sz="2000" kern="1200" dirty="0" smtClean="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1" rtl="0" eaLnBrk="1" latinLnBrk="0" hangingPunct="1">
              <a:spcBef>
                <a:spcPts val="0"/>
              </a:spcBef>
              <a:buClr>
                <a:schemeClr val="tx2"/>
              </a:buClr>
              <a:buFont typeface="Arial"/>
              <a:buChar char="–"/>
              <a:defRPr lang="en-US" sz="1600" kern="1200" dirty="0" smtClean="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1" rtl="0" eaLnBrk="1" latinLnBrk="0" hangingPunct="1">
              <a:spcBef>
                <a:spcPts val="0"/>
              </a:spcBef>
              <a:buClr>
                <a:schemeClr val="tx2"/>
              </a:buClr>
              <a:buFont typeface="Arial"/>
              <a:buChar char="»"/>
              <a:defRPr lang="en-US" sz="1400" kern="1200" dirty="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99" indent="-228600" algn="l" defTabSz="4572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1" indent="-228600" algn="l" defTabSz="4572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55" indent="-457155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kraft </a:t>
            </a:r>
            <a:r>
              <a:rPr lang="nb-NO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25. </a:t>
            </a:r>
            <a:r>
              <a:rPr lang="nb-NO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  2018 </a:t>
            </a:r>
          </a:p>
          <a:p>
            <a:endParaRPr lang="nb-NO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Norsk oversettelse kommer </a:t>
            </a:r>
          </a:p>
          <a:p>
            <a:pPr marL="0" indent="0">
              <a:buNone/>
            </a:pPr>
            <a:r>
              <a:rPr lang="nb-NO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nb-N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antakelig til sommeren</a:t>
            </a:r>
          </a:p>
          <a:p>
            <a:pPr marL="457200" indent="-457200">
              <a:buFontTx/>
              <a:buChar char="-"/>
            </a:pPr>
            <a:endParaRPr lang="nb-NO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rgbClr val="FF0000"/>
                </a:solidFill>
              </a:rPr>
              <a:t>Ingen overgangsregler</a:t>
            </a:r>
          </a:p>
          <a:p>
            <a:pPr marL="342900" indent="-342900">
              <a:buFontTx/>
              <a:buChar char="-"/>
            </a:pPr>
            <a:endParaRPr lang="nb-NO" sz="2400" b="1" dirty="0" smtClean="0">
              <a:solidFill>
                <a:srgbClr val="FF0000"/>
              </a:solidFill>
            </a:endParaRPr>
          </a:p>
          <a:p>
            <a:pPr marL="457155" indent="-457155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155" indent="-457155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Bilde 3" descr="Ruter_signatur_hel_cmyk copy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44" y="6400066"/>
            <a:ext cx="15240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/>
          <p:cNvSpPr/>
          <p:nvPr/>
        </p:nvSpPr>
        <p:spPr>
          <a:xfrm>
            <a:off x="981806" y="325895"/>
            <a:ext cx="238879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400" dirty="0">
                <a:latin typeface="+mj-lt"/>
              </a:rPr>
              <a:t>Når i </a:t>
            </a:r>
            <a:r>
              <a:rPr lang="nb-NO" sz="3400" dirty="0">
                <a:latin typeface="+mj-lt"/>
              </a:rPr>
              <a:t>kraft?</a:t>
            </a:r>
            <a:endParaRPr lang="nb-NO" sz="3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205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461913" y="1288085"/>
            <a:ext cx="831444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Bindende tekst for landene uten rom for endringer, verken strengere eller </a:t>
            </a:r>
            <a:r>
              <a:rPr lang="nb-NO" sz="2000" dirty="0" smtClean="0"/>
              <a:t>mildere</a:t>
            </a:r>
          </a:p>
          <a:p>
            <a:endParaRPr lang="nb-NO" sz="2000" dirty="0"/>
          </a:p>
          <a:p>
            <a:r>
              <a:rPr lang="nb-NO" sz="2000" dirty="0"/>
              <a:t>	</a:t>
            </a:r>
            <a:r>
              <a:rPr lang="nb-NO" sz="2000" i="1" dirty="0">
                <a:solidFill>
                  <a:srgbClr val="FF0000"/>
                </a:solidFill>
              </a:rPr>
              <a:t>- nesten</a:t>
            </a:r>
            <a:r>
              <a:rPr lang="nb-NO" sz="2000" i="1" dirty="0" smtClean="0">
                <a:solidFill>
                  <a:srgbClr val="FF0000"/>
                </a:solidFill>
              </a:rPr>
              <a:t>…</a:t>
            </a:r>
          </a:p>
          <a:p>
            <a:endParaRPr lang="nb-NO" sz="2000" i="1" dirty="0">
              <a:solidFill>
                <a:srgbClr val="FF0000"/>
              </a:solidFill>
            </a:endParaRPr>
          </a:p>
          <a:p>
            <a:r>
              <a:rPr lang="nb-NO" sz="2000" i="1" dirty="0" smtClean="0">
                <a:solidFill>
                  <a:srgbClr val="FF0000"/>
                </a:solidFill>
              </a:rPr>
              <a:t>En rekke unntaksmuligheter, for eksempel om myndighetsalder – foreslått 13 år, unntak til 16 år</a:t>
            </a:r>
            <a:r>
              <a:rPr lang="nb-NO" sz="2000" i="1" dirty="0" smtClean="0"/>
              <a:t>.</a:t>
            </a:r>
          </a:p>
          <a:p>
            <a:endParaRPr lang="nb-NO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En rekke endringer, her fokus på hva som er mest relevante for Ruters Operatører.</a:t>
            </a:r>
          </a:p>
          <a:p>
            <a:endParaRPr lang="nb-N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Databehandler avtale er oppdatert og regulerer det som gjennomgås her nærmere.</a:t>
            </a:r>
            <a:endParaRPr lang="nb-NO" sz="1900" dirty="0" smtClean="0"/>
          </a:p>
          <a:p>
            <a:pPr marL="285750" indent="-285750">
              <a:spcBef>
                <a:spcPts val="18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nb-NO" sz="19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37328" y="480766"/>
            <a:ext cx="8012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00" dirty="0">
                <a:latin typeface="+mj-lt"/>
              </a:rPr>
              <a:t>Forordning</a:t>
            </a:r>
            <a:endParaRPr lang="nb-NO" sz="3400" dirty="0">
              <a:latin typeface="+mj-lt"/>
            </a:endParaRPr>
          </a:p>
        </p:txBody>
      </p:sp>
      <p:pic>
        <p:nvPicPr>
          <p:cNvPr id="9" name="Bilde 8" descr="Ruter_signatur_hel_cmyk copy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44" y="6400066"/>
            <a:ext cx="1524000" cy="3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2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457200" y="1383308"/>
            <a:ext cx="81730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b-NO" sz="2000" dirty="0"/>
              <a:t>S</a:t>
            </a:r>
            <a:r>
              <a:rPr lang="nb-NO" sz="2000" dirty="0" smtClean="0"/>
              <a:t>ørge </a:t>
            </a:r>
            <a:r>
              <a:rPr lang="nb-NO" sz="2000" dirty="0"/>
              <a:t>for informasjonssikkerhet for egen behandling, jf. artikkel </a:t>
            </a:r>
            <a:r>
              <a:rPr lang="nb-NO" sz="2000" dirty="0" smtClean="0"/>
              <a:t>32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sz="2000" dirty="0" smtClean="0"/>
              <a:t>Ivareta krav til dataintegritet, tilgjengelighet og konfidensialitet mm.</a:t>
            </a:r>
          </a:p>
          <a:p>
            <a:pPr lvl="0">
              <a:buClr>
                <a:srgbClr val="FF0000"/>
              </a:buClr>
            </a:pPr>
            <a:endParaRPr lang="nb-NO" sz="2000" dirty="0" smtClean="0"/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b-NO" sz="2000" dirty="0" smtClean="0"/>
              <a:t>Risikovurdering av system hvor personopplysninger håndteres.</a:t>
            </a:r>
          </a:p>
          <a:p>
            <a:pPr lvl="0"/>
            <a:endParaRPr lang="nb-NO" sz="20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b-NO" sz="2000" u="sng" dirty="0"/>
              <a:t>Opprette personvernombud </a:t>
            </a:r>
            <a:r>
              <a:rPr lang="nb-NO" sz="2000" u="sng" dirty="0" smtClean="0"/>
              <a:t>dersom:</a:t>
            </a:r>
            <a:endParaRPr lang="nb-NO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sz="2000" dirty="0" smtClean="0"/>
              <a:t>man </a:t>
            </a:r>
            <a:r>
              <a:rPr lang="nb-NO" sz="2000" dirty="0"/>
              <a:t>behandler personopplysninger i stor </a:t>
            </a:r>
            <a:r>
              <a:rPr lang="nb-NO" sz="2000" dirty="0" smtClean="0"/>
              <a:t>målestokk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sz="2000" dirty="0" smtClean="0"/>
              <a:t>eller </a:t>
            </a:r>
            <a:r>
              <a:rPr lang="nb-NO" sz="2000" dirty="0"/>
              <a:t>dersom man behandler sensitive personopplysninger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sz="2000" dirty="0" smtClean="0"/>
              <a:t>eller </a:t>
            </a:r>
            <a:r>
              <a:rPr lang="nb-NO" sz="2000" dirty="0"/>
              <a:t>er offentlig virksomhet. jf. art 38.</a:t>
            </a:r>
          </a:p>
          <a:p>
            <a:endParaRPr lang="nb-NO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sz="2000" dirty="0"/>
              <a:t>Underrette den behandlingsansvarlige dersom de mener at instruksjonene de mottar er i strid med forordningen eller øvrige </a:t>
            </a:r>
            <a:r>
              <a:rPr lang="nb-NO" sz="2000" dirty="0" smtClean="0"/>
              <a:t>regler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nb-NO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sz="2000" dirty="0" smtClean="0"/>
              <a:t>Gjenbruk av personopplysninger til «andre formål» er fortsatt ikke tillatt.</a:t>
            </a:r>
            <a:endParaRPr lang="nb-NO" sz="20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37328" y="480766"/>
            <a:ext cx="8012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00" dirty="0">
                <a:latin typeface="+mj-lt"/>
              </a:rPr>
              <a:t>P</a:t>
            </a:r>
            <a:r>
              <a:rPr lang="nb-NO" sz="3400" dirty="0" smtClean="0">
                <a:latin typeface="+mj-lt"/>
              </a:rPr>
              <a:t>likter for databehandler </a:t>
            </a:r>
            <a:endParaRPr lang="nb-NO" sz="3400" dirty="0">
              <a:latin typeface="+mj-lt"/>
            </a:endParaRPr>
          </a:p>
        </p:txBody>
      </p:sp>
      <p:pic>
        <p:nvPicPr>
          <p:cNvPr id="9" name="Bilde 8" descr="Ruter_signatur_hel_cmyk copy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44" y="6400066"/>
            <a:ext cx="1524000" cy="3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0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461913" y="1288085"/>
            <a:ext cx="817303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2000" dirty="0"/>
              <a:t>Umiddelbart varsle den behandlingsansvarlige om avvik, jf. artikkel 33</a:t>
            </a:r>
          </a:p>
          <a:p>
            <a:pPr lvl="0"/>
            <a:endParaRPr lang="nb-NO" sz="20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b-NO" sz="2000" dirty="0"/>
              <a:t>Brudd på datasikkerhets som fører til «personal data breach» skal varsles som avvik.</a:t>
            </a:r>
          </a:p>
          <a:p>
            <a:pPr>
              <a:buClr>
                <a:srgbClr val="FF0000"/>
              </a:buClr>
            </a:pPr>
            <a:endParaRPr lang="nb-NO" sz="20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b-NO" sz="2000" dirty="0"/>
              <a:t>Unntak fra å varsle avvik gjelder hvis det er </a:t>
            </a:r>
            <a:r>
              <a:rPr lang="nb-NO" sz="2000" u="sng" dirty="0"/>
              <a:t>usannsynlig</a:t>
            </a:r>
            <a:r>
              <a:rPr lang="nb-NO" sz="2000" dirty="0"/>
              <a:t> at avviket medfører en risiko for enkeltpersoners rettigheter eller personvern.</a:t>
            </a:r>
          </a:p>
          <a:p>
            <a:pPr marL="285750" indent="-285750"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nb-NO" sz="2000" dirty="0"/>
              <a:t>Det stilles samtidig krav til at avviksmeldingen skal leveres til Datatilsynet</a:t>
            </a:r>
            <a:r>
              <a:rPr lang="nb-NO" sz="2000" b="1" dirty="0"/>
              <a:t> innen 72 timer.</a:t>
            </a:r>
          </a:p>
          <a:p>
            <a:pPr>
              <a:buClr>
                <a:srgbClr val="FF0000"/>
              </a:buClr>
              <a:buSzPct val="80000"/>
            </a:pPr>
            <a:endParaRPr lang="nb-NO" sz="2000" dirty="0"/>
          </a:p>
          <a:p>
            <a:pPr marL="285750" indent="-285750"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nb-NO" sz="2000" u="sng" dirty="0"/>
              <a:t>Nærmere krav til i innholdet i varselet</a:t>
            </a:r>
            <a:r>
              <a:rPr lang="nb-NO" sz="2000" dirty="0"/>
              <a:t>; </a:t>
            </a:r>
          </a:p>
          <a:p>
            <a:pPr marL="285750" indent="-285750"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nb-NO" sz="2000" b="1" dirty="0"/>
              <a:t>beskrivelse</a:t>
            </a:r>
            <a:r>
              <a:rPr lang="nb-NO" sz="2000" dirty="0"/>
              <a:t> av avviket,</a:t>
            </a:r>
          </a:p>
          <a:p>
            <a:pPr marL="285750" indent="-285750"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nb-NO" sz="2000" dirty="0"/>
              <a:t>hva slags personopplysninger det gjelder, </a:t>
            </a:r>
          </a:p>
          <a:p>
            <a:pPr marL="285750" indent="-285750"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nb-NO" sz="2000" dirty="0"/>
              <a:t>hvor mange </a:t>
            </a:r>
            <a:r>
              <a:rPr lang="nb-NO" sz="2000" b="1" dirty="0"/>
              <a:t>personer som er berørt </a:t>
            </a:r>
            <a:r>
              <a:rPr lang="nb-NO" sz="2000" dirty="0"/>
              <a:t>av sikkerhetsbruddet, </a:t>
            </a:r>
          </a:p>
          <a:p>
            <a:pPr marL="285750" indent="-285750"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nb-NO" sz="2000" dirty="0"/>
              <a:t>beskrivelse av trolige </a:t>
            </a:r>
            <a:r>
              <a:rPr lang="nb-NO" sz="2000" b="1" dirty="0"/>
              <a:t>konsekvenser</a:t>
            </a:r>
            <a:r>
              <a:rPr lang="nb-NO" sz="2000" dirty="0"/>
              <a:t> og planlagt</a:t>
            </a:r>
            <a:r>
              <a:rPr lang="nb-NO" sz="2000" b="1" dirty="0"/>
              <a:t> tiltak</a:t>
            </a:r>
            <a:r>
              <a:rPr lang="nb-NO" sz="2000" dirty="0"/>
              <a:t>.</a:t>
            </a:r>
          </a:p>
          <a:p>
            <a:pPr marL="285750" indent="-285750"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nb-NO" sz="2000" dirty="0"/>
              <a:t>I tillegg skal kontaktopplysninger til personvernombudet oppgis</a:t>
            </a:r>
            <a:endParaRPr lang="nb-NO" sz="20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37328" y="320608"/>
            <a:ext cx="8012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00" dirty="0">
                <a:latin typeface="+mj-lt"/>
              </a:rPr>
              <a:t>P</a:t>
            </a:r>
            <a:r>
              <a:rPr lang="nb-NO" sz="3400" dirty="0" smtClean="0">
                <a:latin typeface="+mj-lt"/>
              </a:rPr>
              <a:t>likter for databehandler </a:t>
            </a:r>
            <a:endParaRPr lang="nb-NO" sz="3400" dirty="0">
              <a:latin typeface="+mj-lt"/>
            </a:endParaRPr>
          </a:p>
        </p:txBody>
      </p:sp>
      <p:pic>
        <p:nvPicPr>
          <p:cNvPr id="9" name="Bilde 8" descr="Ruter_signatur_hel_cmyk copy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44" y="6400066"/>
            <a:ext cx="1524000" cy="3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3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537328" y="480766"/>
            <a:ext cx="8012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00" dirty="0">
                <a:latin typeface="+mj-lt"/>
              </a:rPr>
              <a:t>Skytjenester </a:t>
            </a:r>
            <a:r>
              <a:rPr lang="nb-NO" sz="3200" dirty="0" smtClean="0"/>
              <a:t> </a:t>
            </a:r>
            <a:endParaRPr lang="nb-NO" sz="3200" dirty="0"/>
          </a:p>
        </p:txBody>
      </p:sp>
      <p:pic>
        <p:nvPicPr>
          <p:cNvPr id="9" name="Bilde 8" descr="Ruter_signatur_hel_cmyk copy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44" y="6400066"/>
            <a:ext cx="15240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2"/>
          <p:cNvSpPr txBox="1"/>
          <p:nvPr/>
        </p:nvSpPr>
        <p:spPr>
          <a:xfrm>
            <a:off x="763571" y="1635410"/>
            <a:ext cx="439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6" name="Plassholder for bild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r="6193"/>
          <a:stretch>
            <a:fillRect/>
          </a:stretch>
        </p:blipFill>
        <p:spPr>
          <a:xfrm>
            <a:off x="1150070" y="2187473"/>
            <a:ext cx="5829297" cy="402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Ruter_signatur_hel_cmyk copy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44" y="6400066"/>
            <a:ext cx="15240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2"/>
          <p:cNvSpPr txBox="1"/>
          <p:nvPr/>
        </p:nvSpPr>
        <p:spPr>
          <a:xfrm>
            <a:off x="374711" y="358031"/>
            <a:ext cx="43928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00" dirty="0">
                <a:latin typeface="+mj-lt"/>
              </a:rPr>
              <a:t> </a:t>
            </a:r>
            <a:r>
              <a:rPr lang="nb-NO" sz="3400" dirty="0" smtClean="0">
                <a:latin typeface="+mj-lt"/>
              </a:rPr>
              <a:t>Skytjenester</a:t>
            </a:r>
            <a:r>
              <a:rPr lang="nb-NO" sz="3400" dirty="0">
                <a:latin typeface="+mj-lt"/>
              </a:rPr>
              <a:t>, regler</a:t>
            </a:r>
            <a:endParaRPr lang="nb-NO" sz="3400" dirty="0">
              <a:latin typeface="+mj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95135" y="1350626"/>
            <a:ext cx="782660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6425" lvl="1" indent="-342900"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nb-NO" sz="1900" dirty="0"/>
              <a:t>Innenfor</a:t>
            </a:r>
            <a:r>
              <a:rPr lang="nb-NO" sz="1900" dirty="0" smtClean="0"/>
              <a:t> </a:t>
            </a:r>
            <a:r>
              <a:rPr lang="nb-NO" sz="1900" dirty="0"/>
              <a:t>EU/EØS – </a:t>
            </a:r>
            <a:r>
              <a:rPr lang="nb-NO" sz="1900" dirty="0" smtClean="0"/>
              <a:t>EU </a:t>
            </a:r>
            <a:r>
              <a:rPr lang="nb-NO" sz="1900" dirty="0"/>
              <a:t>forordningens alminnelige regler </a:t>
            </a:r>
            <a:r>
              <a:rPr lang="nb-NO" sz="1900" dirty="0" smtClean="0"/>
              <a:t>gjelder</a:t>
            </a:r>
          </a:p>
          <a:p>
            <a:pPr marL="549275" lvl="1" indent="-285750"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0" algn="l"/>
              </a:tabLst>
            </a:pPr>
            <a:endParaRPr lang="nb-NO" sz="1900" dirty="0"/>
          </a:p>
          <a:p>
            <a:pPr marL="549275" lvl="1" indent="-285750"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nb-NO" sz="1900" dirty="0"/>
              <a:t>Utenfor EU/ EØS – </a:t>
            </a:r>
            <a:r>
              <a:rPr lang="nb-NO" sz="1900" dirty="0">
                <a:solidFill>
                  <a:srgbClr val="FF0000"/>
                </a:solidFill>
              </a:rPr>
              <a:t>ULOVLIG</a:t>
            </a:r>
            <a:r>
              <a:rPr lang="nb-NO" sz="1900" dirty="0"/>
              <a:t>, særskilt grunnlag som </a:t>
            </a:r>
            <a:r>
              <a:rPr lang="nb-NO" sz="1900" dirty="0" smtClean="0"/>
              <a:t>EUs </a:t>
            </a:r>
            <a:r>
              <a:rPr lang="nb-NO" sz="1900" dirty="0"/>
              <a:t>modell avtale </a:t>
            </a:r>
            <a:r>
              <a:rPr lang="nb-NO" sz="1900" dirty="0" smtClean="0"/>
              <a:t>eller </a:t>
            </a:r>
            <a:r>
              <a:rPr lang="nb-NO" sz="1900" dirty="0"/>
              <a:t>BCR </a:t>
            </a:r>
            <a:r>
              <a:rPr lang="nb-NO" sz="1900" dirty="0" smtClean="0"/>
              <a:t>– </a:t>
            </a:r>
            <a:r>
              <a:rPr lang="nb-NO" sz="1900" b="1" dirty="0" smtClean="0"/>
              <a:t>OG SOM REGEL</a:t>
            </a:r>
            <a:r>
              <a:rPr lang="nb-NO" sz="1900" dirty="0" smtClean="0"/>
              <a:t> </a:t>
            </a:r>
            <a:r>
              <a:rPr lang="nb-NO" sz="1900" dirty="0"/>
              <a:t>tillatelse fra </a:t>
            </a:r>
            <a:r>
              <a:rPr lang="nb-NO" sz="1900" dirty="0" smtClean="0"/>
              <a:t>Datatilsynet. </a:t>
            </a:r>
            <a:r>
              <a:rPr lang="nb-NO" sz="1900" dirty="0"/>
              <a:t>Noen land som Canada er forhåndsgodkjent</a:t>
            </a:r>
            <a:endParaRPr lang="nb-NO" sz="1900" b="1" dirty="0" smtClean="0"/>
          </a:p>
          <a:p>
            <a:pPr marL="342900" indent="-342900">
              <a:buFont typeface="+mj-lt"/>
              <a:buAutoNum type="arabicPeriod"/>
            </a:pPr>
            <a:endParaRPr lang="nb-NO" b="1" dirty="0"/>
          </a:p>
          <a:p>
            <a:r>
              <a:rPr lang="nb-NO" sz="1900" b="1" dirty="0" smtClean="0">
                <a:solidFill>
                  <a:srgbClr val="FF0000"/>
                </a:solidFill>
              </a:rPr>
              <a:t>Når er man så utenfor EU/EØS?</a:t>
            </a:r>
          </a:p>
          <a:p>
            <a:endParaRPr lang="nb-NO" sz="1900" b="1" dirty="0"/>
          </a:p>
          <a:p>
            <a:pPr marL="342900" indent="-163513">
              <a:buFont typeface="+mj-lt"/>
              <a:buAutoNum type="arabicPeriod"/>
            </a:pPr>
            <a:r>
              <a:rPr lang="nb-NO" sz="1900" b="1" dirty="0" smtClean="0"/>
              <a:t>Når </a:t>
            </a:r>
            <a:r>
              <a:rPr lang="nb-NO" sz="1900" b="1" dirty="0"/>
              <a:t>serveren er utenfor </a:t>
            </a:r>
            <a:r>
              <a:rPr lang="nb-NO" sz="1900" b="1" dirty="0" smtClean="0"/>
              <a:t>EU/EØS </a:t>
            </a:r>
          </a:p>
          <a:p>
            <a:pPr marL="342900" indent="-342900">
              <a:buFont typeface="+mj-lt"/>
              <a:buAutoNum type="arabicPeriod"/>
            </a:pPr>
            <a:endParaRPr lang="nb-NO" sz="1900" b="1" dirty="0" smtClean="0"/>
          </a:p>
          <a:p>
            <a:pPr marL="342900" indent="-163513">
              <a:buFont typeface="+mj-lt"/>
              <a:buAutoNum type="arabicPeriod"/>
            </a:pPr>
            <a:r>
              <a:rPr lang="nb-NO" sz="1900" b="1" dirty="0" smtClean="0"/>
              <a:t>Når </a:t>
            </a:r>
            <a:r>
              <a:rPr lang="nb-NO" sz="1900" b="1" dirty="0"/>
              <a:t>serveren er INNENFOR EU/EØS, men personalet som KAN HA TILGANG er LOKALISERT utenfor </a:t>
            </a:r>
            <a:r>
              <a:rPr lang="nb-NO" sz="1900" b="1" dirty="0" smtClean="0"/>
              <a:t>EU/EØS</a:t>
            </a:r>
          </a:p>
          <a:p>
            <a:pPr lvl="1"/>
            <a:endParaRPr lang="nb-NO" sz="1900" dirty="0"/>
          </a:p>
          <a:p>
            <a:pPr marL="742902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b-NO" sz="1900" dirty="0" smtClean="0"/>
              <a:t>Ruter skal godkjenne behandling av personopplysninger med «sky løsninger».</a:t>
            </a:r>
            <a:endParaRPr lang="nb-NO" sz="1900" dirty="0"/>
          </a:p>
        </p:txBody>
      </p:sp>
    </p:spTree>
    <p:extLst>
      <p:ext uri="{BB962C8B-B14F-4D97-AF65-F5344CB8AC3E}">
        <p14:creationId xmlns:p14="http://schemas.microsoft.com/office/powerpoint/2010/main" val="28798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537328" y="480766"/>
            <a:ext cx="8012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400" dirty="0">
                <a:latin typeface="+mj-lt"/>
              </a:rPr>
              <a:t>P</a:t>
            </a:r>
            <a:r>
              <a:rPr lang="nb-NO" sz="3400" dirty="0">
                <a:latin typeface="+mj-lt"/>
              </a:rPr>
              <a:t>likter for databehandler - sanksjoner </a:t>
            </a:r>
            <a:endParaRPr lang="nb-NO" sz="3400" dirty="0">
              <a:latin typeface="+mj-lt"/>
            </a:endParaRPr>
          </a:p>
        </p:txBody>
      </p:sp>
      <p:pic>
        <p:nvPicPr>
          <p:cNvPr id="9" name="Bilde 8" descr="Ruter_signatur_hel_cmyk copy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44" y="6400066"/>
            <a:ext cx="15240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35" y="2059616"/>
            <a:ext cx="3430989" cy="296487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763571" y="1635410"/>
            <a:ext cx="439289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sz="1900" dirty="0"/>
              <a:t>Brudd på disse pliktene kan føre til sanksjoner fra Datatilsynet</a:t>
            </a:r>
            <a:r>
              <a:rPr lang="nb-NO" sz="1900" dirty="0" smtClean="0"/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nb-NO" sz="19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sz="1900" dirty="0" smtClean="0"/>
              <a:t>I verste fall bøter opp til 20 000 000 EURO ved brudd på grunnleggende prinsipper - eller reglene om dataoverføring til tredjeland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nb-NO" sz="19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sz="1900" dirty="0" smtClean="0"/>
              <a:t>Dersom </a:t>
            </a:r>
            <a:r>
              <a:rPr lang="nb-NO" sz="1900" dirty="0"/>
              <a:t>brudd på reglene medfører tap for </a:t>
            </a:r>
            <a:r>
              <a:rPr lang="nb-NO" sz="1900" i="1" dirty="0"/>
              <a:t>den registrerte</a:t>
            </a:r>
            <a:r>
              <a:rPr lang="nb-NO" sz="1900" dirty="0"/>
              <a:t>, vil både den behandlingsansvarlige og databehandleren være erstatningsansvarlige (solidaransvar</a:t>
            </a:r>
            <a:r>
              <a:rPr lang="nb-NO" sz="1900" dirty="0" smtClean="0"/>
              <a:t>)</a:t>
            </a:r>
          </a:p>
          <a:p>
            <a:pPr>
              <a:buClr>
                <a:srgbClr val="FF0000"/>
              </a:buClr>
            </a:pPr>
            <a:endParaRPr lang="nb-NO" sz="19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sz="1900" dirty="0" smtClean="0"/>
              <a:t>Gruppesøksmål.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4694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65229" y="1659118"/>
            <a:ext cx="7456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Spørsmål?</a:t>
            </a:r>
          </a:p>
          <a:p>
            <a:endParaRPr lang="nb-NO" sz="3200" dirty="0"/>
          </a:p>
          <a:p>
            <a:r>
              <a:rPr lang="nb-NO" sz="3200" dirty="0" smtClean="0">
                <a:hlinkClick r:id="rId2"/>
              </a:rPr>
              <a:t>svendew@ruter.no</a:t>
            </a:r>
            <a:endParaRPr lang="nb-NO" sz="3200" dirty="0" smtClean="0"/>
          </a:p>
          <a:p>
            <a:endParaRPr lang="nb-NO" sz="3200" dirty="0" smtClean="0"/>
          </a:p>
          <a:p>
            <a:r>
              <a:rPr lang="nb-NO" sz="3200" dirty="0" smtClean="0"/>
              <a:t>Tlf. 464 09 315</a:t>
            </a:r>
            <a:endParaRPr lang="nb-NO" sz="3200" dirty="0"/>
          </a:p>
        </p:txBody>
      </p:sp>
      <p:pic>
        <p:nvPicPr>
          <p:cNvPr id="3" name="Bilde 2" descr="Ruter_signatur_hel_cmyk copy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44" y="6400066"/>
            <a:ext cx="1524000" cy="3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528871"/>
      </p:ext>
    </p:extLst>
  </p:cSld>
  <p:clrMapOvr>
    <a:masterClrMapping/>
  </p:clrMapOvr>
</p:sld>
</file>

<file path=ppt/theme/theme1.xml><?xml version="1.0" encoding="utf-8"?>
<a:theme xmlns:a="http://schemas.openxmlformats.org/drawingml/2006/main" name="Bouvet-mal_2012_ny_stine">
  <a:themeElements>
    <a:clrScheme name="Bouvet2012">
      <a:dk1>
        <a:srgbClr val="000000"/>
      </a:dk1>
      <a:lt1>
        <a:sysClr val="window" lastClr="FFFFFF"/>
      </a:lt1>
      <a:dk2>
        <a:srgbClr val="FF6400"/>
      </a:dk2>
      <a:lt2>
        <a:srgbClr val="ABE1FA"/>
      </a:lt2>
      <a:accent1>
        <a:srgbClr val="D8D8D8"/>
      </a:accent1>
      <a:accent2>
        <a:srgbClr val="ABE1FA"/>
      </a:accent2>
      <a:accent3>
        <a:srgbClr val="787878"/>
      </a:accent3>
      <a:accent4>
        <a:srgbClr val="333333"/>
      </a:accent4>
      <a:accent5>
        <a:srgbClr val="FF6400"/>
      </a:accent5>
      <a:accent6>
        <a:srgbClr val="000000"/>
      </a:accent6>
      <a:hlink>
        <a:srgbClr val="787878"/>
      </a:hlink>
      <a:folHlink>
        <a:srgbClr val="ABE1FA"/>
      </a:folHlink>
    </a:clrScheme>
    <a:fontScheme name="Bouvet201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sz="2000" dirty="0" err="1" smtClean="0">
            <a:solidFill>
              <a:schemeClr val="bg1"/>
            </a:solidFill>
            <a:latin typeface="Corbel" pitchFamily="34" charset="0"/>
            <a:ea typeface="Verdana" pitchFamily="34" charset="0"/>
            <a:cs typeface="Verdana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tailEnd type="arrow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ouvet-mal_2012_ny_stine">
  <a:themeElements>
    <a:clrScheme name="Bouvet2012">
      <a:dk1>
        <a:srgbClr val="000000"/>
      </a:dk1>
      <a:lt1>
        <a:sysClr val="window" lastClr="FFFFFF"/>
      </a:lt1>
      <a:dk2>
        <a:srgbClr val="FF6400"/>
      </a:dk2>
      <a:lt2>
        <a:srgbClr val="ABE1FA"/>
      </a:lt2>
      <a:accent1>
        <a:srgbClr val="D8D8D8"/>
      </a:accent1>
      <a:accent2>
        <a:srgbClr val="ABE1FA"/>
      </a:accent2>
      <a:accent3>
        <a:srgbClr val="787878"/>
      </a:accent3>
      <a:accent4>
        <a:srgbClr val="333333"/>
      </a:accent4>
      <a:accent5>
        <a:srgbClr val="FF6400"/>
      </a:accent5>
      <a:accent6>
        <a:srgbClr val="000000"/>
      </a:accent6>
      <a:hlink>
        <a:srgbClr val="787878"/>
      </a:hlink>
      <a:folHlink>
        <a:srgbClr val="ABE1FA"/>
      </a:folHlink>
    </a:clrScheme>
    <a:fontScheme name="Bouvet201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sz="2000" dirty="0" err="1" smtClean="0">
            <a:solidFill>
              <a:schemeClr val="bg1"/>
            </a:solidFill>
            <a:latin typeface="Corbel" pitchFamily="34" charset="0"/>
            <a:ea typeface="Verdana" pitchFamily="34" charset="0"/>
            <a:cs typeface="Verdana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tailEnd type="arrow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yenDescription xmlns="b73e9bd9-a0a9-40c2-bf23-0488becf9ee9" xsi:nil="true"/>
    <TaxCatchAll xmlns="b73e9bd9-a0a9-40c2-bf23-0488becf9ee9">
      <Value>10</Value>
    </TaxCatchAll>
    <FoyenLanguageTaxHTField0 xmlns="626cf464-1473-4b5b-beb1-efe79520a7ea">
      <Terms xmlns="http://schemas.microsoft.com/office/infopath/2007/PartnerControls"/>
    </FoyenLanguageTaxHTField0>
    <FoyenProblemToBeAdressed xmlns="626cf464-1473-4b5b-beb1-efe79520a7ea">
      <Value>Personvernseminar 2015.10.28</Value>
    </FoyenProblemToBeAdressed>
    <FoyenFrom xmlns="626cf464-1473-4b5b-beb1-efe79520a7ea" xsi:nil="true"/>
    <FoyenTo xmlns="626cf464-1473-4b5b-beb1-efe79520a7ea" xsi:nil="true"/>
    <FoyenDocDate xmlns="b73e9bd9-a0a9-40c2-bf23-0488becf9e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sjon" ma:contentTypeID="0x010100D0A4168C13004778962D496096BC4EB80700409979B360D9B74B9CD301CE1DAF8661" ma:contentTypeVersion="10" ma:contentTypeDescription="Innholdstype for Presentasjon" ma:contentTypeScope="" ma:versionID="9a67226b5d3e00d5fb6c4169de183fc7">
  <xsd:schema xmlns:xsd="http://www.w3.org/2001/XMLSchema" xmlns:xs="http://www.w3.org/2001/XMLSchema" xmlns:p="http://schemas.microsoft.com/office/2006/metadata/properties" xmlns:ns2="b73e9bd9-a0a9-40c2-bf23-0488becf9ee9" xmlns:ns3="626cf464-1473-4b5b-beb1-efe79520a7ea" targetNamespace="http://schemas.microsoft.com/office/2006/metadata/properties" ma:root="true" ma:fieldsID="865fcef48c4731ea787800ed04991148" ns2:_="" ns3:_="">
    <xsd:import namespace="b73e9bd9-a0a9-40c2-bf23-0488becf9ee9"/>
    <xsd:import namespace="626cf464-1473-4b5b-beb1-efe79520a7e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FoyenFrom" minOccurs="0"/>
                <xsd:element ref="ns3:FoyenTo" minOccurs="0"/>
                <xsd:element ref="ns2:FoyenDocDate" minOccurs="0"/>
                <xsd:element ref="ns3:FoyenProblemToBeAdressed" minOccurs="0"/>
                <xsd:element ref="ns3:FoyenLanguageTaxHTField0" minOccurs="0"/>
                <xsd:element ref="ns2:Foyen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e9bd9-a0a9-40c2-bf23-0488becf9ee9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description="" ma:hidden="true" ma:list="{81ba4466-06c9-4cf9-baf2-70d2fe0ed1f6}" ma:internalName="TaxCatchAll" ma:showField="CatchAllData" ma:web="626cf464-1473-4b5b-beb1-efe79520a7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description="" ma:hidden="true" ma:list="{81ba4466-06c9-4cf9-baf2-70d2fe0ed1f6}" ma:internalName="TaxCatchAllLabel" ma:readOnly="true" ma:showField="CatchAllDataLabel" ma:web="626cf464-1473-4b5b-beb1-efe79520a7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oyenDocDate" ma:index="11" nillable="true" ma:displayName="Dato" ma:format="DateTime" ma:indexed="true" ma:internalName="FoyenDocDate">
      <xsd:simpleType>
        <xsd:restriction base="dms:DateTime"/>
      </xsd:simpleType>
    </xsd:element>
    <xsd:element name="FoyenDescription" ma:index="15" nillable="true" ma:displayName="Beskrivelse" ma:indexed="true" ma:internalName="Foyen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f464-1473-4b5b-beb1-efe79520a7ea" elementFormDefault="qualified">
    <xsd:import namespace="http://schemas.microsoft.com/office/2006/documentManagement/types"/>
    <xsd:import namespace="http://schemas.microsoft.com/office/infopath/2007/PartnerControls"/>
    <xsd:element name="FoyenFrom" ma:index="9" nillable="true" ma:displayName="Fra" ma:indexed="true" ma:internalName="FoyenFrom">
      <xsd:simpleType>
        <xsd:restriction base="dms:Text">
          <xsd:maxLength value="255"/>
        </xsd:restriction>
      </xsd:simpleType>
    </xsd:element>
    <xsd:element name="FoyenTo" ma:index="10" nillable="true" ma:displayName="Til" ma:indexed="true" ma:internalName="FoyenTo">
      <xsd:simpleType>
        <xsd:restriction base="dms:Text">
          <xsd:maxLength value="255"/>
        </xsd:restriction>
      </xsd:simpleType>
    </xsd:element>
    <xsd:element name="FoyenProblemToBeAdressed" ma:index="12" nillable="true" ma:displayName="Problemstilling" ma:format="Dropdown" ma:internalName="FoyenProblemToBeAdresse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ersonvernseminar 2015.10.28"/>
                  </xsd:restriction>
                </xsd:simpleType>
              </xsd:element>
            </xsd:sequence>
          </xsd:extension>
        </xsd:complexContent>
      </xsd:complexType>
    </xsd:element>
    <xsd:element name="FoyenLanguageTaxHTField0" ma:index="13" nillable="true" ma:taxonomy="true" ma:internalName="FoyenLanguageTaxHTField0" ma:taxonomyFieldName="FoyenLanguage" ma:displayName="Språk" ma:fieldId="{ada9efad-b67c-41fc-be3f-5a6f602e39c2}" ma:sspId="5fcbd789-6ef4-4027-992c-a15ed73a4906" ma:termSetId="fe816b9e-8df1-46b6-90cc-932712aaf99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5fcbd789-6ef4-4027-992c-a15ed73a4906" ContentTypeId="0x010100D0A4168C13004778962D496096BC4EB807" PreviousValue="false"/>
</file>

<file path=customXml/itemProps1.xml><?xml version="1.0" encoding="utf-8"?>
<ds:datastoreItem xmlns:ds="http://schemas.openxmlformats.org/officeDocument/2006/customXml" ds:itemID="{245CC1D7-5135-4444-9E5F-A989E5ED2241}">
  <ds:schemaRefs>
    <ds:schemaRef ds:uri="http://schemas.microsoft.com/office/infopath/2007/PartnerControls"/>
    <ds:schemaRef ds:uri="626cf464-1473-4b5b-beb1-efe79520a7ea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b73e9bd9-a0a9-40c2-bf23-0488becf9ee9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B8496B-05EC-4245-8506-2A21CD78C1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61FC14-E10A-4DF2-B718-4070D28723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3e9bd9-a0a9-40c2-bf23-0488becf9ee9"/>
    <ds:schemaRef ds:uri="626cf464-1473-4b5b-beb1-efe79520a7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D3D1BF4-D740-478B-99E5-06E65C6638D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19620</TotalTime>
  <Words>435</Words>
  <Application>Microsoft Office PowerPoint</Application>
  <PresentationFormat>Egendefinert</PresentationFormat>
  <Paragraphs>95</Paragraphs>
  <Slides>11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Verdana</vt:lpstr>
      <vt:lpstr>Wingdings</vt:lpstr>
      <vt:lpstr>Bouvet-mal_2012_ny_stine</vt:lpstr>
      <vt:lpstr>1_Bouvet-mal_2012_ny_stine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Plastikk Media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 PowerPoint mal</dc:title>
  <dc:creator>Mari Pünther</dc:creator>
  <cp:lastModifiedBy>Wandaas Svend Eric</cp:lastModifiedBy>
  <cp:revision>349</cp:revision>
  <cp:lastPrinted>2016-03-01T12:09:07Z</cp:lastPrinted>
  <dcterms:created xsi:type="dcterms:W3CDTF">2015-03-18T11:47:51Z</dcterms:created>
  <dcterms:modified xsi:type="dcterms:W3CDTF">2017-05-24T13:44:07Z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0x010100D0A4168C13004778962D496096BC4EB80700409979B360D9B74B9CD301CE1DAF8661</vt:lpwstr>
  </property>
  <property fmtid="{D5CDD505-2E9C-101B-9397-08002B2CF9AE}" pid="3" name="FoyenLanguage">
    <vt:lpwstr/>
  </property>
  <property fmtid="{D5CDD505-2E9C-101B-9397-08002B2CF9AE}" pid="4" name="FoyenDocumentType">
    <vt:lpwstr>10;#Presentasjon|b6ff0847-9d04-4747-bb35-3027f0105adc</vt:lpwstr>
  </property>
  <property fmtid="{D5CDD505-2E9C-101B-9397-08002B2CF9AE}" pid="5" name="Defendant">
    <vt:lpwstr/>
  </property>
  <property fmtid="{D5CDD505-2E9C-101B-9397-08002B2CF9AE}" pid="6" name="Template by">
    <vt:lpwstr>addpoint.no</vt:lpwstr>
  </property>
  <property fmtid="{D5CDD505-2E9C-101B-9397-08002B2CF9AE}" pid="7" name="Language">
    <vt:lpwstr/>
  </property>
  <property fmtid="{D5CDD505-2E9C-101B-9397-08002B2CF9AE}" pid="8" name="SentEx">
    <vt:lpwstr>0</vt:lpwstr>
  </property>
  <property fmtid="{D5CDD505-2E9C-101B-9397-08002B2CF9AE}" pid="9" name="Cc">
    <vt:lpwstr/>
  </property>
  <property fmtid="{D5CDD505-2E9C-101B-9397-08002B2CF9AE}" pid="10" name="From">
    <vt:lpwstr/>
  </property>
  <property fmtid="{D5CDD505-2E9C-101B-9397-08002B2CF9AE}" pid="11" name="DocDescription">
    <vt:lpwstr/>
  </property>
  <property fmtid="{D5CDD505-2E9C-101B-9397-08002B2CF9AE}" pid="12" name="FoyenDocumentTypeTaxHTField0">
    <vt:lpwstr>Presentasjon|b6ff0847-9d04-4747-bb35-3027f0105adc</vt:lpwstr>
  </property>
  <property fmtid="{D5CDD505-2E9C-101B-9397-08002B2CF9AE}" pid="13" name="DateReceived">
    <vt:lpwstr/>
  </property>
  <property fmtid="{D5CDD505-2E9C-101B-9397-08002B2CF9AE}" pid="14" name="To">
    <vt:lpwstr/>
  </property>
  <property fmtid="{D5CDD505-2E9C-101B-9397-08002B2CF9AE}" pid="15" name="DocumentType">
    <vt:lpwstr/>
  </property>
  <property fmtid="{D5CDD505-2E9C-101B-9397-08002B2CF9AE}" pid="16" name="Plaintiff">
    <vt:lpwstr/>
  </property>
</Properties>
</file>