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76" r:id="rId3"/>
    <p:sldId id="277" r:id="rId4"/>
    <p:sldId id="278" r:id="rId5"/>
    <p:sldId id="279" r:id="rId6"/>
    <p:sldId id="280" r:id="rId7"/>
    <p:sldId id="281" r:id="rId8"/>
    <p:sldId id="283" r:id="rId9"/>
    <p:sldId id="284" r:id="rId10"/>
    <p:sldId id="266" r:id="rId11"/>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sorterViewPr>
    <p:cViewPr varScale="1">
      <p:scale>
        <a:sx n="100" d="100"/>
        <a:sy n="100" d="100"/>
      </p:scale>
      <p:origin x="0" y="-13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95AC1A-0B90-488F-9F57-04DD01096B74}" type="datetimeFigureOut">
              <a:rPr lang="nb-NO" smtClean="0"/>
              <a:t>13.12.2019</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C92E8D-BE32-48AE-A3BA-BA742729D17D}" type="slidenum">
              <a:rPr lang="nb-NO" smtClean="0"/>
              <a:t>‹#›</a:t>
            </a:fld>
            <a:endParaRPr lang="nb-NO"/>
          </a:p>
        </p:txBody>
      </p:sp>
    </p:spTree>
    <p:extLst>
      <p:ext uri="{BB962C8B-B14F-4D97-AF65-F5344CB8AC3E}">
        <p14:creationId xmlns:p14="http://schemas.microsoft.com/office/powerpoint/2010/main" val="3058600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s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8B88E03A-592A-4C86-881E-6B280BE27ECF}"/>
              </a:ext>
            </a:extLst>
          </p:cNvPr>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5" name="Bilde 4">
            <a:extLst>
              <a:ext uri="{FF2B5EF4-FFF2-40B4-BE49-F238E27FC236}">
                <a16:creationId xmlns:a16="http://schemas.microsoft.com/office/drawing/2014/main" id="{F5624167-D7DB-437B-9B1B-E0C05EDD93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51294" y="1485901"/>
            <a:ext cx="9689412" cy="3886198"/>
          </a:xfrm>
          <a:prstGeom prst="rect">
            <a:avLst/>
          </a:prstGeom>
        </p:spPr>
      </p:pic>
    </p:spTree>
    <p:extLst>
      <p:ext uri="{BB962C8B-B14F-4D97-AF65-F5344CB8AC3E}">
        <p14:creationId xmlns:p14="http://schemas.microsoft.com/office/powerpoint/2010/main" val="1405709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ire bilder">
    <p:spTree>
      <p:nvGrpSpPr>
        <p:cNvPr id="1" name=""/>
        <p:cNvGrpSpPr/>
        <p:nvPr/>
      </p:nvGrpSpPr>
      <p:grpSpPr>
        <a:xfrm>
          <a:off x="0" y="0"/>
          <a:ext cx="0" cy="0"/>
          <a:chOff x="0" y="0"/>
          <a:chExt cx="0" cy="0"/>
        </a:xfrm>
      </p:grpSpPr>
      <p:sp>
        <p:nvSpPr>
          <p:cNvPr id="8" name="Plassholder for bilde 6">
            <a:extLst>
              <a:ext uri="{FF2B5EF4-FFF2-40B4-BE49-F238E27FC236}">
                <a16:creationId xmlns:a16="http://schemas.microsoft.com/office/drawing/2014/main" id="{64DE4F3B-50A3-4A8B-B094-FDE085417308}"/>
              </a:ext>
            </a:extLst>
          </p:cNvPr>
          <p:cNvSpPr>
            <a:spLocks noGrp="1"/>
          </p:cNvSpPr>
          <p:nvPr>
            <p:ph type="pic" sz="quarter" idx="13"/>
          </p:nvPr>
        </p:nvSpPr>
        <p:spPr>
          <a:xfrm>
            <a:off x="0" y="0"/>
            <a:ext cx="6096000" cy="3429000"/>
          </a:xfrm>
          <a:solidFill>
            <a:schemeClr val="bg2"/>
          </a:solidFill>
        </p:spPr>
        <p:txBody>
          <a:bodyPr tIns="180000">
            <a:normAutofit/>
          </a:bodyPr>
          <a:lstStyle>
            <a:lvl1pPr marL="0" indent="0" algn="ctr">
              <a:buNone/>
              <a:defRPr sz="1800">
                <a:solidFill>
                  <a:schemeClr val="accent2"/>
                </a:solidFill>
              </a:defRPr>
            </a:lvl1pPr>
          </a:lstStyle>
          <a:p>
            <a:r>
              <a:rPr lang="nb-NO"/>
              <a:t>Klikk på ikonet for å legge til et bilde</a:t>
            </a:r>
            <a:endParaRPr lang="nb-NO" dirty="0"/>
          </a:p>
        </p:txBody>
      </p:sp>
      <p:sp>
        <p:nvSpPr>
          <p:cNvPr id="10" name="Plassholder for bilde 6">
            <a:extLst>
              <a:ext uri="{FF2B5EF4-FFF2-40B4-BE49-F238E27FC236}">
                <a16:creationId xmlns:a16="http://schemas.microsoft.com/office/drawing/2014/main" id="{E8781D6E-E9D2-4C61-9CCF-3229091F7522}"/>
              </a:ext>
            </a:extLst>
          </p:cNvPr>
          <p:cNvSpPr>
            <a:spLocks noGrp="1"/>
          </p:cNvSpPr>
          <p:nvPr>
            <p:ph type="pic" sz="quarter" idx="14"/>
          </p:nvPr>
        </p:nvSpPr>
        <p:spPr>
          <a:xfrm>
            <a:off x="6096000" y="0"/>
            <a:ext cx="6096000" cy="3429000"/>
          </a:xfrm>
          <a:solidFill>
            <a:schemeClr val="bg2">
              <a:lumMod val="90000"/>
            </a:schemeClr>
          </a:solidFill>
        </p:spPr>
        <p:txBody>
          <a:bodyPr tIns="180000">
            <a:normAutofit/>
          </a:bodyPr>
          <a:lstStyle>
            <a:lvl1pPr marL="0" indent="0" algn="ctr">
              <a:buNone/>
              <a:defRPr sz="1800">
                <a:solidFill>
                  <a:schemeClr val="accent2"/>
                </a:solidFill>
              </a:defRPr>
            </a:lvl1pPr>
          </a:lstStyle>
          <a:p>
            <a:r>
              <a:rPr lang="nb-NO"/>
              <a:t>Klikk på ikonet for å legge til et bilde</a:t>
            </a:r>
            <a:endParaRPr lang="nb-NO" dirty="0"/>
          </a:p>
        </p:txBody>
      </p:sp>
      <p:sp>
        <p:nvSpPr>
          <p:cNvPr id="11" name="Plassholder for bilde 6">
            <a:extLst>
              <a:ext uri="{FF2B5EF4-FFF2-40B4-BE49-F238E27FC236}">
                <a16:creationId xmlns:a16="http://schemas.microsoft.com/office/drawing/2014/main" id="{AE4C3BF3-142E-4BB8-9312-55E53630013F}"/>
              </a:ext>
            </a:extLst>
          </p:cNvPr>
          <p:cNvSpPr>
            <a:spLocks noGrp="1"/>
          </p:cNvSpPr>
          <p:nvPr>
            <p:ph type="pic" sz="quarter" idx="15"/>
          </p:nvPr>
        </p:nvSpPr>
        <p:spPr>
          <a:xfrm>
            <a:off x="0" y="3429000"/>
            <a:ext cx="6096000" cy="3429000"/>
          </a:xfrm>
          <a:solidFill>
            <a:schemeClr val="bg2">
              <a:lumMod val="75000"/>
            </a:schemeClr>
          </a:solidFill>
        </p:spPr>
        <p:txBody>
          <a:bodyPr tIns="180000">
            <a:normAutofit/>
          </a:bodyPr>
          <a:lstStyle>
            <a:lvl1pPr marL="0" indent="0" algn="ctr">
              <a:buNone/>
              <a:defRPr sz="1800">
                <a:solidFill>
                  <a:schemeClr val="accent2"/>
                </a:solidFill>
              </a:defRPr>
            </a:lvl1pPr>
          </a:lstStyle>
          <a:p>
            <a:r>
              <a:rPr lang="nb-NO"/>
              <a:t>Klikk på ikonet for å legge til et bilde</a:t>
            </a:r>
            <a:endParaRPr lang="nb-NO" dirty="0"/>
          </a:p>
        </p:txBody>
      </p:sp>
      <p:sp>
        <p:nvSpPr>
          <p:cNvPr id="12" name="Plassholder for bilde 6">
            <a:extLst>
              <a:ext uri="{FF2B5EF4-FFF2-40B4-BE49-F238E27FC236}">
                <a16:creationId xmlns:a16="http://schemas.microsoft.com/office/drawing/2014/main" id="{192A5097-0940-4E62-9F1C-AB6F64AD9A38}"/>
              </a:ext>
            </a:extLst>
          </p:cNvPr>
          <p:cNvSpPr>
            <a:spLocks noGrp="1"/>
          </p:cNvSpPr>
          <p:nvPr>
            <p:ph type="pic" sz="quarter" idx="16"/>
          </p:nvPr>
        </p:nvSpPr>
        <p:spPr>
          <a:xfrm>
            <a:off x="6096000" y="3429000"/>
            <a:ext cx="6096000" cy="3429000"/>
          </a:xfrm>
          <a:solidFill>
            <a:schemeClr val="bg2">
              <a:lumMod val="50000"/>
            </a:schemeClr>
          </a:solidFill>
        </p:spPr>
        <p:txBody>
          <a:bodyPr tIns="180000">
            <a:normAutofit/>
          </a:bodyPr>
          <a:lstStyle>
            <a:lvl1pPr marL="0" indent="0" algn="ctr">
              <a:buNone/>
              <a:defRPr sz="1800">
                <a:solidFill>
                  <a:schemeClr val="accent2"/>
                </a:solidFill>
              </a:defRPr>
            </a:lvl1pPr>
          </a:lstStyle>
          <a:p>
            <a:r>
              <a:rPr lang="nb-NO"/>
              <a:t>Klikk på ikonet for å legge til et bilde</a:t>
            </a:r>
            <a:endParaRPr lang="nb-NO" dirty="0"/>
          </a:p>
        </p:txBody>
      </p:sp>
      <p:sp>
        <p:nvSpPr>
          <p:cNvPr id="7" name="Plassholder for tekst 1">
            <a:extLst>
              <a:ext uri="{FF2B5EF4-FFF2-40B4-BE49-F238E27FC236}">
                <a16:creationId xmlns:a16="http://schemas.microsoft.com/office/drawing/2014/main" id="{C63C9E2E-7A65-4336-8AD5-C6E88E6E458D}"/>
              </a:ext>
            </a:extLst>
          </p:cNvPr>
          <p:cNvSpPr>
            <a:spLocks noGrp="1"/>
          </p:cNvSpPr>
          <p:nvPr>
            <p:ph type="body" sz="quarter" idx="18" hasCustomPrompt="1"/>
          </p:nvPr>
        </p:nvSpPr>
        <p:spPr>
          <a:xfrm>
            <a:off x="7866527" y="681438"/>
            <a:ext cx="3941072" cy="498349"/>
          </a:xfrm>
          <a:prstGeom prst="rect">
            <a:avLst/>
          </a:prstGeom>
          <a:blipFill>
            <a:blip r:embed="rId2"/>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29700637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5AF0987-544D-40E1-B032-F59186096BFE}"/>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86ED21B6-963B-46D0-8151-B847C3C575A5}"/>
              </a:ext>
            </a:extLst>
          </p:cNvPr>
          <p:cNvSpPr>
            <a:spLocks noGrp="1"/>
          </p:cNvSpPr>
          <p:nvPr>
            <p:ph type="dt" sz="half" idx="10"/>
          </p:nvPr>
        </p:nvSpPr>
        <p:spPr/>
        <p:txBody>
          <a:bodyPr/>
          <a:lstStyle/>
          <a:p>
            <a:fld id="{94817A5C-2551-4542-B55C-B20BEA6C1CD1}" type="datetime1">
              <a:rPr lang="nb-NO" smtClean="0"/>
              <a:t>13.12.2019</a:t>
            </a:fld>
            <a:endParaRPr lang="nb-NO"/>
          </a:p>
        </p:txBody>
      </p:sp>
      <p:sp>
        <p:nvSpPr>
          <p:cNvPr id="4" name="Plassholder for bunntekst 3">
            <a:extLst>
              <a:ext uri="{FF2B5EF4-FFF2-40B4-BE49-F238E27FC236}">
                <a16:creationId xmlns:a16="http://schemas.microsoft.com/office/drawing/2014/main" id="{FDC7A85B-9D2A-4AB6-B70A-CA4F88039971}"/>
              </a:ext>
            </a:extLst>
          </p:cNvPr>
          <p:cNvSpPr>
            <a:spLocks noGrp="1"/>
          </p:cNvSpPr>
          <p:nvPr>
            <p:ph type="ftr" sz="quarter" idx="11"/>
          </p:nvPr>
        </p:nvSpPr>
        <p:spPr/>
        <p:txBody>
          <a:bodyPr/>
          <a:lstStyle/>
          <a:p>
            <a:r>
              <a:rPr lang="nb-NO"/>
              <a:t>Bunntekst</a:t>
            </a:r>
          </a:p>
        </p:txBody>
      </p:sp>
      <p:sp>
        <p:nvSpPr>
          <p:cNvPr id="5" name="Plassholder for lysbildenummer 4">
            <a:extLst>
              <a:ext uri="{FF2B5EF4-FFF2-40B4-BE49-F238E27FC236}">
                <a16:creationId xmlns:a16="http://schemas.microsoft.com/office/drawing/2014/main" id="{EC4D9B80-8892-4044-A31C-B7D2F39E9090}"/>
              </a:ext>
            </a:extLst>
          </p:cNvPr>
          <p:cNvSpPr>
            <a:spLocks noGrp="1"/>
          </p:cNvSpPr>
          <p:nvPr>
            <p:ph type="sldNum" sz="quarter" idx="12"/>
          </p:nvPr>
        </p:nvSpPr>
        <p:spPr/>
        <p:txBody>
          <a:bodyPr/>
          <a:lstStyle/>
          <a:p>
            <a:fld id="{BA02E8AD-FC10-4745-BC0C-6827073D515D}" type="slidenum">
              <a:rPr lang="nb-NO" smtClean="0"/>
              <a:t>‹#›</a:t>
            </a:fld>
            <a:endParaRPr lang="nb-NO"/>
          </a:p>
        </p:txBody>
      </p:sp>
    </p:spTree>
    <p:extLst>
      <p:ext uri="{BB962C8B-B14F-4D97-AF65-F5344CB8AC3E}">
        <p14:creationId xmlns:p14="http://schemas.microsoft.com/office/powerpoint/2010/main" val="1322821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25A2A9BC-208D-4CDB-B20E-6657382A5132}"/>
              </a:ext>
            </a:extLst>
          </p:cNvPr>
          <p:cNvSpPr>
            <a:spLocks noGrp="1"/>
          </p:cNvSpPr>
          <p:nvPr>
            <p:ph type="dt" sz="half" idx="10"/>
          </p:nvPr>
        </p:nvSpPr>
        <p:spPr/>
        <p:txBody>
          <a:bodyPr/>
          <a:lstStyle/>
          <a:p>
            <a:fld id="{5EE79D3B-8833-4118-A82F-2D8434DF74B6}" type="datetime1">
              <a:rPr lang="nb-NO" smtClean="0"/>
              <a:t>13.12.2019</a:t>
            </a:fld>
            <a:endParaRPr lang="nb-NO"/>
          </a:p>
        </p:txBody>
      </p:sp>
      <p:sp>
        <p:nvSpPr>
          <p:cNvPr id="3" name="Plassholder for bunntekst 2">
            <a:extLst>
              <a:ext uri="{FF2B5EF4-FFF2-40B4-BE49-F238E27FC236}">
                <a16:creationId xmlns:a16="http://schemas.microsoft.com/office/drawing/2014/main" id="{2D50396D-5B7C-4DE2-814C-5A4D7C7630ED}"/>
              </a:ext>
            </a:extLst>
          </p:cNvPr>
          <p:cNvSpPr>
            <a:spLocks noGrp="1"/>
          </p:cNvSpPr>
          <p:nvPr>
            <p:ph type="ftr" sz="quarter" idx="11"/>
          </p:nvPr>
        </p:nvSpPr>
        <p:spPr/>
        <p:txBody>
          <a:bodyPr/>
          <a:lstStyle/>
          <a:p>
            <a:r>
              <a:rPr lang="nb-NO"/>
              <a:t>Bunntekst</a:t>
            </a:r>
          </a:p>
        </p:txBody>
      </p:sp>
      <p:sp>
        <p:nvSpPr>
          <p:cNvPr id="4" name="Plassholder for lysbildenummer 3">
            <a:extLst>
              <a:ext uri="{FF2B5EF4-FFF2-40B4-BE49-F238E27FC236}">
                <a16:creationId xmlns:a16="http://schemas.microsoft.com/office/drawing/2014/main" id="{9EA3B074-FDB6-47EB-A425-CF4DBC556EDB}"/>
              </a:ext>
            </a:extLst>
          </p:cNvPr>
          <p:cNvSpPr>
            <a:spLocks noGrp="1"/>
          </p:cNvSpPr>
          <p:nvPr>
            <p:ph type="sldNum" sz="quarter" idx="12"/>
          </p:nvPr>
        </p:nvSpPr>
        <p:spPr/>
        <p:txBody>
          <a:bodyPr/>
          <a:lstStyle/>
          <a:p>
            <a:fld id="{BA02E8AD-FC10-4745-BC0C-6827073D515D}" type="slidenum">
              <a:rPr lang="nb-NO" smtClean="0"/>
              <a:t>‹#›</a:t>
            </a:fld>
            <a:endParaRPr lang="nb-NO"/>
          </a:p>
        </p:txBody>
      </p:sp>
    </p:spTree>
    <p:extLst>
      <p:ext uri="{BB962C8B-B14F-4D97-AF65-F5344CB8AC3E}">
        <p14:creationId xmlns:p14="http://schemas.microsoft.com/office/powerpoint/2010/main" val="2182511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476266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blank" preserve="1">
  <p:cSld name="Avslutning">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8AFC9615-1136-47B0-B2CA-66A1BC269DB6}"/>
              </a:ext>
            </a:extLst>
          </p:cNvPr>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bg1"/>
              </a:solidFill>
            </a:endParaRPr>
          </a:p>
        </p:txBody>
      </p:sp>
      <p:sp>
        <p:nvSpPr>
          <p:cNvPr id="8" name="TekstSylinder 7">
            <a:extLst>
              <a:ext uri="{FF2B5EF4-FFF2-40B4-BE49-F238E27FC236}">
                <a16:creationId xmlns:a16="http://schemas.microsoft.com/office/drawing/2014/main" id="{6A6AC044-032C-470F-8A4E-560C48CCCC59}"/>
              </a:ext>
            </a:extLst>
          </p:cNvPr>
          <p:cNvSpPr txBox="1"/>
          <p:nvPr userDrawn="1"/>
        </p:nvSpPr>
        <p:spPr>
          <a:xfrm>
            <a:off x="838200" y="2894228"/>
            <a:ext cx="7990100" cy="1846659"/>
          </a:xfrm>
          <a:prstGeom prst="rect">
            <a:avLst/>
          </a:prstGeom>
          <a:noFill/>
        </p:spPr>
        <p:txBody>
          <a:bodyPr wrap="square" rtlCol="0" anchor="ctr">
            <a:spAutoFit/>
          </a:bodyPr>
          <a:lstStyle/>
          <a:p>
            <a:pPr algn="l"/>
            <a:r>
              <a:rPr lang="nb-NO" sz="6000" b="1" dirty="0">
                <a:solidFill>
                  <a:schemeClr val="bg1"/>
                </a:solidFill>
              </a:rPr>
              <a:t>Takk for oppmerksomheten!</a:t>
            </a:r>
          </a:p>
        </p:txBody>
      </p:sp>
      <p:pic>
        <p:nvPicPr>
          <p:cNvPr id="6" name="Bilde 5">
            <a:extLst>
              <a:ext uri="{FF2B5EF4-FFF2-40B4-BE49-F238E27FC236}">
                <a16:creationId xmlns:a16="http://schemas.microsoft.com/office/drawing/2014/main" id="{9C66DADA-3598-498C-AF46-AA394B09CB0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13365" y="83992"/>
            <a:ext cx="4247397" cy="1703533"/>
          </a:xfrm>
          <a:prstGeom prst="rect">
            <a:avLst/>
          </a:prstGeom>
        </p:spPr>
      </p:pic>
    </p:spTree>
    <p:extLst>
      <p:ext uri="{BB962C8B-B14F-4D97-AF65-F5344CB8AC3E}">
        <p14:creationId xmlns:p14="http://schemas.microsoft.com/office/powerpoint/2010/main" val="347154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D5F52B70-F8C9-44B5-ABEA-0A1716B056E7}"/>
              </a:ext>
            </a:extLst>
          </p:cNvPr>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lt1"/>
              </a:solidFill>
            </a:endParaRPr>
          </a:p>
        </p:txBody>
      </p:sp>
      <p:sp>
        <p:nvSpPr>
          <p:cNvPr id="15" name="Plassholder for dato 14">
            <a:extLst>
              <a:ext uri="{FF2B5EF4-FFF2-40B4-BE49-F238E27FC236}">
                <a16:creationId xmlns:a16="http://schemas.microsoft.com/office/drawing/2014/main" id="{0D44E989-048E-4F8B-8826-525A608F9869}"/>
              </a:ext>
            </a:extLst>
          </p:cNvPr>
          <p:cNvSpPr>
            <a:spLocks noGrp="1"/>
          </p:cNvSpPr>
          <p:nvPr>
            <p:ph type="dt" sz="half" idx="10"/>
          </p:nvPr>
        </p:nvSpPr>
        <p:spPr>
          <a:xfrm>
            <a:off x="838200" y="5891647"/>
            <a:ext cx="7990100" cy="276999"/>
          </a:xfrm>
        </p:spPr>
        <p:txBody>
          <a:bodyPr>
            <a:normAutofit/>
          </a:bodyPr>
          <a:lstStyle>
            <a:lvl1pPr algn="l">
              <a:defRPr sz="1800">
                <a:solidFill>
                  <a:schemeClr val="lt1"/>
                </a:solidFill>
              </a:defRPr>
            </a:lvl1pPr>
          </a:lstStyle>
          <a:p>
            <a:fld id="{C0913768-F6CC-4249-995A-1065459F5258}" type="datetime1">
              <a:rPr lang="nb-NO" smtClean="0"/>
              <a:t>13.12.2019</a:t>
            </a:fld>
            <a:endParaRPr lang="nb-NO" dirty="0"/>
          </a:p>
        </p:txBody>
      </p:sp>
      <p:sp>
        <p:nvSpPr>
          <p:cNvPr id="20" name="Tittel 1">
            <a:extLst>
              <a:ext uri="{FF2B5EF4-FFF2-40B4-BE49-F238E27FC236}">
                <a16:creationId xmlns:a16="http://schemas.microsoft.com/office/drawing/2014/main" id="{EE93F576-DD2F-4FF5-BB77-4C1436414BDF}"/>
              </a:ext>
            </a:extLst>
          </p:cNvPr>
          <p:cNvSpPr>
            <a:spLocks noGrp="1"/>
          </p:cNvSpPr>
          <p:nvPr>
            <p:ph type="ctrTitle"/>
          </p:nvPr>
        </p:nvSpPr>
        <p:spPr>
          <a:xfrm>
            <a:off x="838200" y="2894227"/>
            <a:ext cx="7990100" cy="1846659"/>
          </a:xfrm>
        </p:spPr>
        <p:txBody>
          <a:bodyPr anchor="b">
            <a:normAutofit/>
          </a:bodyPr>
          <a:lstStyle>
            <a:lvl1pPr algn="l">
              <a:defRPr sz="6000" b="1">
                <a:solidFill>
                  <a:schemeClr val="lt1"/>
                </a:solidFill>
              </a:defRPr>
            </a:lvl1pPr>
          </a:lstStyle>
          <a:p>
            <a:r>
              <a:rPr lang="nb-NO"/>
              <a:t>Klikk for å redigere tittelstil</a:t>
            </a:r>
            <a:endParaRPr lang="nb-NO" dirty="0"/>
          </a:p>
        </p:txBody>
      </p:sp>
      <p:sp>
        <p:nvSpPr>
          <p:cNvPr id="21" name="Undertittel 2">
            <a:extLst>
              <a:ext uri="{FF2B5EF4-FFF2-40B4-BE49-F238E27FC236}">
                <a16:creationId xmlns:a16="http://schemas.microsoft.com/office/drawing/2014/main" id="{1355E1EA-953F-4EE3-A9FD-6D304E9C287C}"/>
              </a:ext>
            </a:extLst>
          </p:cNvPr>
          <p:cNvSpPr>
            <a:spLocks noGrp="1"/>
          </p:cNvSpPr>
          <p:nvPr>
            <p:ph type="subTitle" idx="1"/>
          </p:nvPr>
        </p:nvSpPr>
        <p:spPr>
          <a:xfrm>
            <a:off x="838200" y="4832961"/>
            <a:ext cx="7990100" cy="369332"/>
          </a:xfrm>
        </p:spPr>
        <p:txBody>
          <a:bodyPr>
            <a:normAutofit/>
          </a:bodyPr>
          <a:lstStyle>
            <a:lvl1pPr marL="0" indent="0" algn="l">
              <a:buNone/>
              <a:defRPr sz="2400">
                <a:solidFill>
                  <a:schemeClr val="l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9" name="Bilde 8">
            <a:extLst>
              <a:ext uri="{FF2B5EF4-FFF2-40B4-BE49-F238E27FC236}">
                <a16:creationId xmlns:a16="http://schemas.microsoft.com/office/drawing/2014/main" id="{521B1B6E-5146-4E84-8E0B-DA2BA29AAD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13365" y="83992"/>
            <a:ext cx="4247397" cy="1703533"/>
          </a:xfrm>
          <a:prstGeom prst="rect">
            <a:avLst/>
          </a:prstGeom>
        </p:spPr>
      </p:pic>
    </p:spTree>
    <p:extLst>
      <p:ext uri="{BB962C8B-B14F-4D97-AF65-F5344CB8AC3E}">
        <p14:creationId xmlns:p14="http://schemas.microsoft.com/office/powerpoint/2010/main" val="83751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loverskrift">
    <p:spTree>
      <p:nvGrpSpPr>
        <p:cNvPr id="1" name=""/>
        <p:cNvGrpSpPr/>
        <p:nvPr/>
      </p:nvGrpSpPr>
      <p:grpSpPr>
        <a:xfrm>
          <a:off x="0" y="0"/>
          <a:ext cx="0" cy="0"/>
          <a:chOff x="0" y="0"/>
          <a:chExt cx="0" cy="0"/>
        </a:xfrm>
      </p:grpSpPr>
      <p:pic>
        <p:nvPicPr>
          <p:cNvPr id="7" name="Bilde 6" descr="Et bilde som inneholder klokke&#10;&#10;Beskrivelse som er generert med høy visshet">
            <a:extLst>
              <a:ext uri="{FF2B5EF4-FFF2-40B4-BE49-F238E27FC236}">
                <a16:creationId xmlns:a16="http://schemas.microsoft.com/office/drawing/2014/main" id="{F26557E0-74D7-4339-ABC0-0E7F35FA04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66527" y="681437"/>
            <a:ext cx="3941072" cy="498349"/>
          </a:xfrm>
          <a:prstGeom prst="rect">
            <a:avLst/>
          </a:prstGeom>
        </p:spPr>
      </p:pic>
      <p:sp>
        <p:nvSpPr>
          <p:cNvPr id="8" name="Tittel 1">
            <a:extLst>
              <a:ext uri="{FF2B5EF4-FFF2-40B4-BE49-F238E27FC236}">
                <a16:creationId xmlns:a16="http://schemas.microsoft.com/office/drawing/2014/main" id="{1AC70036-EC51-4A9A-9C73-B135D7564051}"/>
              </a:ext>
            </a:extLst>
          </p:cNvPr>
          <p:cNvSpPr>
            <a:spLocks noGrp="1"/>
          </p:cNvSpPr>
          <p:nvPr>
            <p:ph type="ctrTitle"/>
          </p:nvPr>
        </p:nvSpPr>
        <p:spPr>
          <a:xfrm>
            <a:off x="838200" y="2894227"/>
            <a:ext cx="7990100" cy="1846659"/>
          </a:xfrm>
        </p:spPr>
        <p:txBody>
          <a:bodyPr anchor="b">
            <a:normAutofit/>
          </a:bodyPr>
          <a:lstStyle>
            <a:lvl1pPr algn="l">
              <a:defRPr sz="6000" b="1">
                <a:solidFill>
                  <a:schemeClr val="accent2"/>
                </a:solidFill>
              </a:defRPr>
            </a:lvl1pPr>
          </a:lstStyle>
          <a:p>
            <a:r>
              <a:rPr lang="nb-NO"/>
              <a:t>Klikk for å redigere tittelstil</a:t>
            </a:r>
            <a:endParaRPr lang="nb-NO" dirty="0"/>
          </a:p>
        </p:txBody>
      </p:sp>
      <p:sp>
        <p:nvSpPr>
          <p:cNvPr id="9" name="Undertittel 2">
            <a:extLst>
              <a:ext uri="{FF2B5EF4-FFF2-40B4-BE49-F238E27FC236}">
                <a16:creationId xmlns:a16="http://schemas.microsoft.com/office/drawing/2014/main" id="{7ED511E0-C25D-454D-B70B-2427BA906261}"/>
              </a:ext>
            </a:extLst>
          </p:cNvPr>
          <p:cNvSpPr>
            <a:spLocks noGrp="1"/>
          </p:cNvSpPr>
          <p:nvPr>
            <p:ph type="subTitle" idx="1"/>
          </p:nvPr>
        </p:nvSpPr>
        <p:spPr>
          <a:xfrm>
            <a:off x="838200" y="4832961"/>
            <a:ext cx="7990100" cy="369332"/>
          </a:xfrm>
        </p:spPr>
        <p:txBody>
          <a:bodyPr>
            <a:normAutofit/>
          </a:bodyPr>
          <a:lstStyle>
            <a:lvl1pPr marL="0" indent="0" algn="l">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10" name="Plassholder for dato 9">
            <a:extLst>
              <a:ext uri="{FF2B5EF4-FFF2-40B4-BE49-F238E27FC236}">
                <a16:creationId xmlns:a16="http://schemas.microsoft.com/office/drawing/2014/main" id="{DAAC1440-2578-4C0C-B18C-B61E2BAE3D62}"/>
              </a:ext>
            </a:extLst>
          </p:cNvPr>
          <p:cNvSpPr>
            <a:spLocks noGrp="1"/>
          </p:cNvSpPr>
          <p:nvPr>
            <p:ph type="dt" sz="half" idx="10"/>
          </p:nvPr>
        </p:nvSpPr>
        <p:spPr/>
        <p:txBody>
          <a:bodyPr/>
          <a:lstStyle/>
          <a:p>
            <a:fld id="{424F2BC2-7E10-4B5D-A407-935E76F203E6}" type="datetime1">
              <a:rPr lang="nb-NO" smtClean="0"/>
              <a:t>13.12.2019</a:t>
            </a:fld>
            <a:endParaRPr lang="nb-NO"/>
          </a:p>
        </p:txBody>
      </p:sp>
      <p:sp>
        <p:nvSpPr>
          <p:cNvPr id="11" name="Plassholder for bunntekst 10">
            <a:extLst>
              <a:ext uri="{FF2B5EF4-FFF2-40B4-BE49-F238E27FC236}">
                <a16:creationId xmlns:a16="http://schemas.microsoft.com/office/drawing/2014/main" id="{D4D2784A-0164-4AE6-BD6E-510CC3F8AB97}"/>
              </a:ext>
            </a:extLst>
          </p:cNvPr>
          <p:cNvSpPr>
            <a:spLocks noGrp="1"/>
          </p:cNvSpPr>
          <p:nvPr>
            <p:ph type="ftr" sz="quarter" idx="11"/>
          </p:nvPr>
        </p:nvSpPr>
        <p:spPr/>
        <p:txBody>
          <a:bodyPr/>
          <a:lstStyle/>
          <a:p>
            <a:r>
              <a:rPr lang="nb-NO"/>
              <a:t>Bunntekst</a:t>
            </a:r>
            <a:endParaRPr lang="nb-NO" dirty="0"/>
          </a:p>
        </p:txBody>
      </p:sp>
      <p:sp>
        <p:nvSpPr>
          <p:cNvPr id="12" name="Plassholder for lysbildenummer 11">
            <a:extLst>
              <a:ext uri="{FF2B5EF4-FFF2-40B4-BE49-F238E27FC236}">
                <a16:creationId xmlns:a16="http://schemas.microsoft.com/office/drawing/2014/main" id="{36031160-388B-4AC4-BB56-E9E059541988}"/>
              </a:ext>
            </a:extLst>
          </p:cNvPr>
          <p:cNvSpPr>
            <a:spLocks noGrp="1"/>
          </p:cNvSpPr>
          <p:nvPr>
            <p:ph type="sldNum" sz="quarter" idx="12"/>
          </p:nvPr>
        </p:nvSpPr>
        <p:spPr/>
        <p:txBody>
          <a:bodyPr/>
          <a:lstStyle/>
          <a:p>
            <a:fld id="{BA02E8AD-FC10-4745-BC0C-6827073D515D}" type="slidenum">
              <a:rPr lang="nb-NO" smtClean="0"/>
              <a:pPr/>
              <a:t>‹#›</a:t>
            </a:fld>
            <a:endParaRPr lang="nb-NO"/>
          </a:p>
        </p:txBody>
      </p:sp>
    </p:spTree>
    <p:extLst>
      <p:ext uri="{BB962C8B-B14F-4D97-AF65-F5344CB8AC3E}">
        <p14:creationId xmlns:p14="http://schemas.microsoft.com/office/powerpoint/2010/main" val="1926859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77C623B-3770-4EF4-8583-0CE632FD8E8A}"/>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C2FAF6B7-1241-4E6A-BFE8-0A656CF52B40}"/>
              </a:ext>
            </a:extLst>
          </p:cNvPr>
          <p:cNvSpPr>
            <a:spLocks noGrp="1"/>
          </p:cNvSpPr>
          <p:nvPr>
            <p:ph idx="1"/>
          </p:nvPr>
        </p:nvSpPr>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059D7D9-C674-4376-AA9E-63F3DA20FE16}"/>
              </a:ext>
            </a:extLst>
          </p:cNvPr>
          <p:cNvSpPr>
            <a:spLocks noGrp="1"/>
          </p:cNvSpPr>
          <p:nvPr>
            <p:ph type="dt" sz="half" idx="10"/>
          </p:nvPr>
        </p:nvSpPr>
        <p:spPr/>
        <p:txBody>
          <a:bodyPr/>
          <a:lstStyle/>
          <a:p>
            <a:fld id="{5400CCC7-1625-4DD6-8228-3ADB1B08C3D0}" type="datetime1">
              <a:rPr lang="nb-NO" smtClean="0"/>
              <a:t>13.12.2019</a:t>
            </a:fld>
            <a:endParaRPr lang="nb-NO"/>
          </a:p>
        </p:txBody>
      </p:sp>
      <p:sp>
        <p:nvSpPr>
          <p:cNvPr id="5" name="Plassholder for bunntekst 4">
            <a:extLst>
              <a:ext uri="{FF2B5EF4-FFF2-40B4-BE49-F238E27FC236}">
                <a16:creationId xmlns:a16="http://schemas.microsoft.com/office/drawing/2014/main" id="{4C7D3DC6-5B89-44BB-A939-9B8F73BD99F4}"/>
              </a:ext>
            </a:extLst>
          </p:cNvPr>
          <p:cNvSpPr>
            <a:spLocks noGrp="1"/>
          </p:cNvSpPr>
          <p:nvPr>
            <p:ph type="ftr" sz="quarter" idx="11"/>
          </p:nvPr>
        </p:nvSpPr>
        <p:spPr/>
        <p:txBody>
          <a:bodyPr/>
          <a:lstStyle/>
          <a:p>
            <a:r>
              <a:rPr lang="nb-NO"/>
              <a:t>Bunntekst</a:t>
            </a:r>
          </a:p>
        </p:txBody>
      </p:sp>
      <p:sp>
        <p:nvSpPr>
          <p:cNvPr id="6" name="Plassholder for lysbildenummer 5">
            <a:extLst>
              <a:ext uri="{FF2B5EF4-FFF2-40B4-BE49-F238E27FC236}">
                <a16:creationId xmlns:a16="http://schemas.microsoft.com/office/drawing/2014/main" id="{F2FFBF95-1F96-49CF-A082-5EFE04488D11}"/>
              </a:ext>
            </a:extLst>
          </p:cNvPr>
          <p:cNvSpPr>
            <a:spLocks noGrp="1"/>
          </p:cNvSpPr>
          <p:nvPr>
            <p:ph type="sldNum" sz="quarter" idx="12"/>
          </p:nvPr>
        </p:nvSpPr>
        <p:spPr/>
        <p:txBody>
          <a:bodyPr/>
          <a:lstStyle/>
          <a:p>
            <a:fld id="{BA02E8AD-FC10-4745-BC0C-6827073D515D}" type="slidenum">
              <a:rPr lang="nb-NO" smtClean="0"/>
              <a:t>‹#›</a:t>
            </a:fld>
            <a:endParaRPr lang="nb-NO"/>
          </a:p>
        </p:txBody>
      </p:sp>
    </p:spTree>
    <p:extLst>
      <p:ext uri="{BB962C8B-B14F-4D97-AF65-F5344CB8AC3E}">
        <p14:creationId xmlns:p14="http://schemas.microsoft.com/office/powerpoint/2010/main" val="1344051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286FEB-AEE7-42B2-B568-76D55C960C6C}"/>
              </a:ext>
            </a:extLst>
          </p:cNvPr>
          <p:cNvSpPr>
            <a:spLocks noGrp="1"/>
          </p:cNvSpPr>
          <p:nvPr>
            <p:ph type="title"/>
          </p:nvPr>
        </p:nvSpPr>
        <p:spPr/>
        <p:txBody>
          <a:bodyPr/>
          <a:lstStyle/>
          <a:p>
            <a:r>
              <a:rPr lang="nb-NO"/>
              <a:t>Klikk for å redigere tittelstil</a:t>
            </a:r>
            <a:endParaRPr lang="nb-NO" dirty="0"/>
          </a:p>
        </p:txBody>
      </p:sp>
      <p:sp>
        <p:nvSpPr>
          <p:cNvPr id="3" name="Plassholder for innhold 2">
            <a:extLst>
              <a:ext uri="{FF2B5EF4-FFF2-40B4-BE49-F238E27FC236}">
                <a16:creationId xmlns:a16="http://schemas.microsoft.com/office/drawing/2014/main" id="{6F81B385-8191-4664-9628-9B9073EE7A64}"/>
              </a:ext>
            </a:extLst>
          </p:cNvPr>
          <p:cNvSpPr>
            <a:spLocks noGrp="1"/>
          </p:cNvSpPr>
          <p:nvPr>
            <p:ph sz="half" idx="1"/>
          </p:nvPr>
        </p:nvSpPr>
        <p:spPr>
          <a:xfrm>
            <a:off x="838200" y="1825625"/>
            <a:ext cx="5310664" cy="4351338"/>
          </a:xfrm>
        </p:spPr>
        <p:txBody>
          <a:bodyPr>
            <a:normAutofit/>
          </a:bodyPr>
          <a:lstStyle>
            <a:lvl1pPr>
              <a:defRPr sz="2400"/>
            </a:lvl1pPr>
            <a:lvl2pPr>
              <a:defRPr sz="2000"/>
            </a:lvl2pPr>
            <a:lvl3pPr>
              <a:defRPr sz="1800"/>
            </a:lvl3pPr>
            <a:lvl4pPr>
              <a:defRPr sz="1600"/>
            </a:lvl4pPr>
            <a:lvl5pPr>
              <a:defRPr sz="1600"/>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a:extLst>
              <a:ext uri="{FF2B5EF4-FFF2-40B4-BE49-F238E27FC236}">
                <a16:creationId xmlns:a16="http://schemas.microsoft.com/office/drawing/2014/main" id="{A43DC232-7B73-45FF-A464-C8E680D72312}"/>
              </a:ext>
            </a:extLst>
          </p:cNvPr>
          <p:cNvSpPr>
            <a:spLocks noGrp="1"/>
          </p:cNvSpPr>
          <p:nvPr>
            <p:ph sz="half" idx="2"/>
          </p:nvPr>
        </p:nvSpPr>
        <p:spPr>
          <a:xfrm>
            <a:off x="6463174" y="1825625"/>
            <a:ext cx="5310664" cy="4351338"/>
          </a:xfrm>
        </p:spPr>
        <p:txBody>
          <a:bodyPr>
            <a:normAutofit/>
          </a:bodyPr>
          <a:lstStyle>
            <a:lvl1pPr>
              <a:defRPr sz="2400"/>
            </a:lvl1pPr>
            <a:lvl2pPr>
              <a:defRPr sz="2000"/>
            </a:lvl2pPr>
            <a:lvl3pPr>
              <a:defRPr sz="1800"/>
            </a:lvl3pPr>
            <a:lvl4pPr>
              <a:defRPr sz="1600"/>
            </a:lvl4pPr>
            <a:lvl5pPr>
              <a:defRPr sz="1600"/>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a:extLst>
              <a:ext uri="{FF2B5EF4-FFF2-40B4-BE49-F238E27FC236}">
                <a16:creationId xmlns:a16="http://schemas.microsoft.com/office/drawing/2014/main" id="{6EEFE8F9-15B5-41E3-8905-48E4940D0A3B}"/>
              </a:ext>
            </a:extLst>
          </p:cNvPr>
          <p:cNvSpPr>
            <a:spLocks noGrp="1"/>
          </p:cNvSpPr>
          <p:nvPr>
            <p:ph type="dt" sz="half" idx="10"/>
          </p:nvPr>
        </p:nvSpPr>
        <p:spPr/>
        <p:txBody>
          <a:bodyPr/>
          <a:lstStyle/>
          <a:p>
            <a:fld id="{FDE50DB3-0673-443A-8E2C-4B0F52D62E0E}" type="datetime1">
              <a:rPr lang="nb-NO" smtClean="0"/>
              <a:t>13.12.2019</a:t>
            </a:fld>
            <a:endParaRPr lang="nb-NO"/>
          </a:p>
        </p:txBody>
      </p:sp>
      <p:sp>
        <p:nvSpPr>
          <p:cNvPr id="6" name="Plassholder for bunntekst 5">
            <a:extLst>
              <a:ext uri="{FF2B5EF4-FFF2-40B4-BE49-F238E27FC236}">
                <a16:creationId xmlns:a16="http://schemas.microsoft.com/office/drawing/2014/main" id="{A49316CB-0F1E-4BDD-A79B-C581399DAC14}"/>
              </a:ext>
            </a:extLst>
          </p:cNvPr>
          <p:cNvSpPr>
            <a:spLocks noGrp="1"/>
          </p:cNvSpPr>
          <p:nvPr>
            <p:ph type="ftr" sz="quarter" idx="11"/>
          </p:nvPr>
        </p:nvSpPr>
        <p:spPr/>
        <p:txBody>
          <a:bodyPr/>
          <a:lstStyle/>
          <a:p>
            <a:r>
              <a:rPr lang="nb-NO"/>
              <a:t>Bunntekst</a:t>
            </a:r>
          </a:p>
        </p:txBody>
      </p:sp>
      <p:sp>
        <p:nvSpPr>
          <p:cNvPr id="7" name="Plassholder for lysbildenummer 6">
            <a:extLst>
              <a:ext uri="{FF2B5EF4-FFF2-40B4-BE49-F238E27FC236}">
                <a16:creationId xmlns:a16="http://schemas.microsoft.com/office/drawing/2014/main" id="{75492509-9834-4B0D-B460-C879ECA1B75E}"/>
              </a:ext>
            </a:extLst>
          </p:cNvPr>
          <p:cNvSpPr>
            <a:spLocks noGrp="1"/>
          </p:cNvSpPr>
          <p:nvPr>
            <p:ph type="sldNum" sz="quarter" idx="12"/>
          </p:nvPr>
        </p:nvSpPr>
        <p:spPr/>
        <p:txBody>
          <a:bodyPr/>
          <a:lstStyle/>
          <a:p>
            <a:fld id="{BA02E8AD-FC10-4745-BC0C-6827073D515D}" type="slidenum">
              <a:rPr lang="nb-NO" smtClean="0"/>
              <a:t>‹#›</a:t>
            </a:fld>
            <a:endParaRPr lang="nb-NO"/>
          </a:p>
        </p:txBody>
      </p:sp>
    </p:spTree>
    <p:extLst>
      <p:ext uri="{BB962C8B-B14F-4D97-AF65-F5344CB8AC3E}">
        <p14:creationId xmlns:p14="http://schemas.microsoft.com/office/powerpoint/2010/main" val="1590493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13" name="Plassholder for innhold 2">
            <a:extLst>
              <a:ext uri="{FF2B5EF4-FFF2-40B4-BE49-F238E27FC236}">
                <a16:creationId xmlns:a16="http://schemas.microsoft.com/office/drawing/2014/main" id="{E5D0699B-11DB-4D92-B992-D43D29C7B07D}"/>
              </a:ext>
            </a:extLst>
          </p:cNvPr>
          <p:cNvSpPr>
            <a:spLocks noGrp="1"/>
          </p:cNvSpPr>
          <p:nvPr>
            <p:ph sz="half" idx="13"/>
          </p:nvPr>
        </p:nvSpPr>
        <p:spPr>
          <a:xfrm>
            <a:off x="838200" y="2344615"/>
            <a:ext cx="5310664" cy="3832348"/>
          </a:xfrm>
        </p:spPr>
        <p:txBody>
          <a:bodyPr>
            <a:normAutofit/>
          </a:bodyPr>
          <a:lstStyle>
            <a:lvl1pPr>
              <a:defRPr sz="2400"/>
            </a:lvl1pPr>
            <a:lvl2pPr>
              <a:defRPr sz="2000"/>
            </a:lvl2pPr>
            <a:lvl3pPr>
              <a:defRPr sz="1800"/>
            </a:lvl3pPr>
            <a:lvl4pPr>
              <a:defRPr sz="1600"/>
            </a:lvl4pPr>
            <a:lvl5pPr>
              <a:defRPr sz="1600"/>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14" name="Plassholder for innhold 3">
            <a:extLst>
              <a:ext uri="{FF2B5EF4-FFF2-40B4-BE49-F238E27FC236}">
                <a16:creationId xmlns:a16="http://schemas.microsoft.com/office/drawing/2014/main" id="{70F20644-C4A3-4AAA-BA85-272950A5D05F}"/>
              </a:ext>
            </a:extLst>
          </p:cNvPr>
          <p:cNvSpPr>
            <a:spLocks noGrp="1"/>
          </p:cNvSpPr>
          <p:nvPr>
            <p:ph sz="half" idx="2"/>
          </p:nvPr>
        </p:nvSpPr>
        <p:spPr>
          <a:xfrm>
            <a:off x="6463173" y="2344615"/>
            <a:ext cx="5310664" cy="3832348"/>
          </a:xfrm>
        </p:spPr>
        <p:txBody>
          <a:bodyPr>
            <a:normAutofit/>
          </a:bodyPr>
          <a:lstStyle>
            <a:lvl1pPr>
              <a:defRPr sz="2400"/>
            </a:lvl1pPr>
            <a:lvl2pPr>
              <a:defRPr sz="2000"/>
            </a:lvl2pPr>
            <a:lvl3pPr>
              <a:defRPr sz="1800"/>
            </a:lvl3pPr>
            <a:lvl4pPr>
              <a:defRPr sz="1600"/>
            </a:lvl4pPr>
            <a:lvl5pPr>
              <a:defRPr sz="1600"/>
            </a:lvl5p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3" name="Plassholder for tekst 2">
            <a:extLst>
              <a:ext uri="{FF2B5EF4-FFF2-40B4-BE49-F238E27FC236}">
                <a16:creationId xmlns:a16="http://schemas.microsoft.com/office/drawing/2014/main" id="{45C668D5-EF6A-46D8-ADF6-C134792C4CE0}"/>
              </a:ext>
            </a:extLst>
          </p:cNvPr>
          <p:cNvSpPr>
            <a:spLocks noGrp="1"/>
          </p:cNvSpPr>
          <p:nvPr>
            <p:ph type="body" idx="1"/>
          </p:nvPr>
        </p:nvSpPr>
        <p:spPr>
          <a:xfrm>
            <a:off x="838200" y="1825625"/>
            <a:ext cx="5310664" cy="430887"/>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5" name="Plassholder for tekst 4">
            <a:extLst>
              <a:ext uri="{FF2B5EF4-FFF2-40B4-BE49-F238E27FC236}">
                <a16:creationId xmlns:a16="http://schemas.microsoft.com/office/drawing/2014/main" id="{9C933333-F226-490A-A38D-C94ED102365B}"/>
              </a:ext>
            </a:extLst>
          </p:cNvPr>
          <p:cNvSpPr>
            <a:spLocks noGrp="1"/>
          </p:cNvSpPr>
          <p:nvPr>
            <p:ph type="body" sz="quarter" idx="3"/>
          </p:nvPr>
        </p:nvSpPr>
        <p:spPr>
          <a:xfrm>
            <a:off x="6463174" y="1825625"/>
            <a:ext cx="5310664" cy="430887"/>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7" name="Plassholder for dato 6">
            <a:extLst>
              <a:ext uri="{FF2B5EF4-FFF2-40B4-BE49-F238E27FC236}">
                <a16:creationId xmlns:a16="http://schemas.microsoft.com/office/drawing/2014/main" id="{6EDDBA5D-37F7-48F3-AD78-86B98C0D1E0A}"/>
              </a:ext>
            </a:extLst>
          </p:cNvPr>
          <p:cNvSpPr>
            <a:spLocks noGrp="1"/>
          </p:cNvSpPr>
          <p:nvPr>
            <p:ph type="dt" sz="half" idx="10"/>
          </p:nvPr>
        </p:nvSpPr>
        <p:spPr/>
        <p:txBody>
          <a:bodyPr>
            <a:normAutofit/>
          </a:bodyPr>
          <a:lstStyle/>
          <a:p>
            <a:fld id="{9A168E15-1F8C-43AC-9900-50F3809C03EA}" type="datetime1">
              <a:rPr lang="nb-NO" smtClean="0"/>
              <a:t>13.12.2019</a:t>
            </a:fld>
            <a:endParaRPr lang="nb-NO"/>
          </a:p>
        </p:txBody>
      </p:sp>
      <p:sp>
        <p:nvSpPr>
          <p:cNvPr id="8" name="Plassholder for bunntekst 7">
            <a:extLst>
              <a:ext uri="{FF2B5EF4-FFF2-40B4-BE49-F238E27FC236}">
                <a16:creationId xmlns:a16="http://schemas.microsoft.com/office/drawing/2014/main" id="{1DA57B8D-4ECF-49BD-BF8C-A977BDE93AAB}"/>
              </a:ext>
            </a:extLst>
          </p:cNvPr>
          <p:cNvSpPr>
            <a:spLocks noGrp="1"/>
          </p:cNvSpPr>
          <p:nvPr>
            <p:ph type="ftr" sz="quarter" idx="11"/>
          </p:nvPr>
        </p:nvSpPr>
        <p:spPr/>
        <p:txBody>
          <a:bodyPr>
            <a:normAutofit/>
          </a:bodyPr>
          <a:lstStyle/>
          <a:p>
            <a:r>
              <a:rPr lang="nb-NO"/>
              <a:t>Bunntekst</a:t>
            </a:r>
          </a:p>
        </p:txBody>
      </p:sp>
      <p:sp>
        <p:nvSpPr>
          <p:cNvPr id="9" name="Plassholder for lysbildenummer 8">
            <a:extLst>
              <a:ext uri="{FF2B5EF4-FFF2-40B4-BE49-F238E27FC236}">
                <a16:creationId xmlns:a16="http://schemas.microsoft.com/office/drawing/2014/main" id="{503937A6-1B7D-4C6E-B38B-CFBB90D18207}"/>
              </a:ext>
            </a:extLst>
          </p:cNvPr>
          <p:cNvSpPr>
            <a:spLocks noGrp="1"/>
          </p:cNvSpPr>
          <p:nvPr>
            <p:ph type="sldNum" sz="quarter" idx="12"/>
          </p:nvPr>
        </p:nvSpPr>
        <p:spPr/>
        <p:txBody>
          <a:bodyPr>
            <a:normAutofit/>
          </a:bodyPr>
          <a:lstStyle/>
          <a:p>
            <a:fld id="{BA02E8AD-FC10-4745-BC0C-6827073D515D}" type="slidenum">
              <a:rPr lang="nb-NO" smtClean="0"/>
              <a:t>‹#›</a:t>
            </a:fld>
            <a:endParaRPr lang="nb-NO"/>
          </a:p>
        </p:txBody>
      </p:sp>
      <p:sp>
        <p:nvSpPr>
          <p:cNvPr id="10" name="Tittel 9">
            <a:extLst>
              <a:ext uri="{FF2B5EF4-FFF2-40B4-BE49-F238E27FC236}">
                <a16:creationId xmlns:a16="http://schemas.microsoft.com/office/drawing/2014/main" id="{24783D3A-1377-4DA6-A7BC-BB5F064DB398}"/>
              </a:ext>
            </a:extLst>
          </p:cNvPr>
          <p:cNvSpPr>
            <a:spLocks noGrp="1"/>
          </p:cNvSpPr>
          <p:nvPr>
            <p:ph type="title"/>
          </p:nvPr>
        </p:nvSpPr>
        <p:spPr/>
        <p:txBody>
          <a:bodyPr>
            <a:normAutofit/>
          </a:bodyPr>
          <a:lstStyle/>
          <a:p>
            <a:r>
              <a:rPr lang="nb-NO"/>
              <a:t>Klikk for å redigere tittelstil</a:t>
            </a:r>
          </a:p>
        </p:txBody>
      </p:sp>
    </p:spTree>
    <p:extLst>
      <p:ext uri="{BB962C8B-B14F-4D97-AF65-F5344CB8AC3E}">
        <p14:creationId xmlns:p14="http://schemas.microsoft.com/office/powerpoint/2010/main" val="507626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og to bilder">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45C668D5-EF6A-46D8-ADF6-C134792C4CE0}"/>
              </a:ext>
            </a:extLst>
          </p:cNvPr>
          <p:cNvSpPr>
            <a:spLocks noGrp="1"/>
          </p:cNvSpPr>
          <p:nvPr>
            <p:ph type="body" idx="1"/>
          </p:nvPr>
        </p:nvSpPr>
        <p:spPr>
          <a:xfrm>
            <a:off x="838200" y="1825625"/>
            <a:ext cx="5310664" cy="430887"/>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5" name="Plassholder for tekst 4">
            <a:extLst>
              <a:ext uri="{FF2B5EF4-FFF2-40B4-BE49-F238E27FC236}">
                <a16:creationId xmlns:a16="http://schemas.microsoft.com/office/drawing/2014/main" id="{9C933333-F226-490A-A38D-C94ED102365B}"/>
              </a:ext>
            </a:extLst>
          </p:cNvPr>
          <p:cNvSpPr>
            <a:spLocks noGrp="1"/>
          </p:cNvSpPr>
          <p:nvPr>
            <p:ph type="body" sz="quarter" idx="3"/>
          </p:nvPr>
        </p:nvSpPr>
        <p:spPr>
          <a:xfrm>
            <a:off x="6463174" y="1825625"/>
            <a:ext cx="5310664" cy="430887"/>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Rediger tekststiler i malen</a:t>
            </a:r>
          </a:p>
        </p:txBody>
      </p:sp>
      <p:sp>
        <p:nvSpPr>
          <p:cNvPr id="7" name="Plassholder for dato 6">
            <a:extLst>
              <a:ext uri="{FF2B5EF4-FFF2-40B4-BE49-F238E27FC236}">
                <a16:creationId xmlns:a16="http://schemas.microsoft.com/office/drawing/2014/main" id="{6EDDBA5D-37F7-48F3-AD78-86B98C0D1E0A}"/>
              </a:ext>
            </a:extLst>
          </p:cNvPr>
          <p:cNvSpPr>
            <a:spLocks noGrp="1"/>
          </p:cNvSpPr>
          <p:nvPr>
            <p:ph type="dt" sz="half" idx="10"/>
          </p:nvPr>
        </p:nvSpPr>
        <p:spPr/>
        <p:txBody>
          <a:bodyPr>
            <a:normAutofit/>
          </a:bodyPr>
          <a:lstStyle/>
          <a:p>
            <a:fld id="{4492DB3D-D6A5-4C0F-ADE2-0AF5DF66E775}" type="datetime1">
              <a:rPr lang="nb-NO" smtClean="0"/>
              <a:t>13.12.2019</a:t>
            </a:fld>
            <a:endParaRPr lang="nb-NO"/>
          </a:p>
        </p:txBody>
      </p:sp>
      <p:sp>
        <p:nvSpPr>
          <p:cNvPr id="8" name="Plassholder for bunntekst 7">
            <a:extLst>
              <a:ext uri="{FF2B5EF4-FFF2-40B4-BE49-F238E27FC236}">
                <a16:creationId xmlns:a16="http://schemas.microsoft.com/office/drawing/2014/main" id="{1DA57B8D-4ECF-49BD-BF8C-A977BDE93AAB}"/>
              </a:ext>
            </a:extLst>
          </p:cNvPr>
          <p:cNvSpPr>
            <a:spLocks noGrp="1"/>
          </p:cNvSpPr>
          <p:nvPr>
            <p:ph type="ftr" sz="quarter" idx="11"/>
          </p:nvPr>
        </p:nvSpPr>
        <p:spPr/>
        <p:txBody>
          <a:bodyPr>
            <a:normAutofit/>
          </a:bodyPr>
          <a:lstStyle/>
          <a:p>
            <a:r>
              <a:rPr lang="nb-NO"/>
              <a:t>Bunntekst</a:t>
            </a:r>
          </a:p>
        </p:txBody>
      </p:sp>
      <p:sp>
        <p:nvSpPr>
          <p:cNvPr id="9" name="Plassholder for lysbildenummer 8">
            <a:extLst>
              <a:ext uri="{FF2B5EF4-FFF2-40B4-BE49-F238E27FC236}">
                <a16:creationId xmlns:a16="http://schemas.microsoft.com/office/drawing/2014/main" id="{503937A6-1B7D-4C6E-B38B-CFBB90D18207}"/>
              </a:ext>
            </a:extLst>
          </p:cNvPr>
          <p:cNvSpPr>
            <a:spLocks noGrp="1"/>
          </p:cNvSpPr>
          <p:nvPr>
            <p:ph type="sldNum" sz="quarter" idx="12"/>
          </p:nvPr>
        </p:nvSpPr>
        <p:spPr/>
        <p:txBody>
          <a:bodyPr>
            <a:normAutofit/>
          </a:bodyPr>
          <a:lstStyle/>
          <a:p>
            <a:fld id="{BA02E8AD-FC10-4745-BC0C-6827073D515D}" type="slidenum">
              <a:rPr lang="nb-NO" smtClean="0"/>
              <a:t>‹#›</a:t>
            </a:fld>
            <a:endParaRPr lang="nb-NO"/>
          </a:p>
        </p:txBody>
      </p:sp>
      <p:sp>
        <p:nvSpPr>
          <p:cNvPr id="10" name="Tittel 9">
            <a:extLst>
              <a:ext uri="{FF2B5EF4-FFF2-40B4-BE49-F238E27FC236}">
                <a16:creationId xmlns:a16="http://schemas.microsoft.com/office/drawing/2014/main" id="{24783D3A-1377-4DA6-A7BC-BB5F064DB398}"/>
              </a:ext>
            </a:extLst>
          </p:cNvPr>
          <p:cNvSpPr>
            <a:spLocks noGrp="1"/>
          </p:cNvSpPr>
          <p:nvPr>
            <p:ph type="title"/>
          </p:nvPr>
        </p:nvSpPr>
        <p:spPr/>
        <p:txBody>
          <a:bodyPr>
            <a:normAutofit/>
          </a:bodyPr>
          <a:lstStyle/>
          <a:p>
            <a:r>
              <a:rPr lang="nb-NO"/>
              <a:t>Klikk for å redigere tittelstil</a:t>
            </a:r>
          </a:p>
        </p:txBody>
      </p:sp>
      <p:sp>
        <p:nvSpPr>
          <p:cNvPr id="12" name="Plassholder for bilde 6">
            <a:extLst>
              <a:ext uri="{FF2B5EF4-FFF2-40B4-BE49-F238E27FC236}">
                <a16:creationId xmlns:a16="http://schemas.microsoft.com/office/drawing/2014/main" id="{8103455E-CC23-4D0F-BBAB-694CECE8207F}"/>
              </a:ext>
            </a:extLst>
          </p:cNvPr>
          <p:cNvSpPr>
            <a:spLocks noGrp="1"/>
          </p:cNvSpPr>
          <p:nvPr>
            <p:ph type="pic" sz="quarter" idx="14"/>
          </p:nvPr>
        </p:nvSpPr>
        <p:spPr>
          <a:xfrm>
            <a:off x="838201" y="2344615"/>
            <a:ext cx="5310664" cy="3832348"/>
          </a:xfrm>
          <a:solidFill>
            <a:schemeClr val="bg2"/>
          </a:solidFill>
        </p:spPr>
        <p:txBody>
          <a:bodyPr tIns="180000">
            <a:normAutofit/>
          </a:bodyPr>
          <a:lstStyle>
            <a:lvl1pPr marL="0" indent="0" algn="ctr">
              <a:buNone/>
              <a:defRPr sz="1800">
                <a:solidFill>
                  <a:schemeClr val="accent2"/>
                </a:solidFill>
              </a:defRPr>
            </a:lvl1pPr>
          </a:lstStyle>
          <a:p>
            <a:r>
              <a:rPr lang="nb-NO"/>
              <a:t>Klikk på ikonet for å legge til et bilde</a:t>
            </a:r>
            <a:endParaRPr lang="nb-NO" dirty="0"/>
          </a:p>
        </p:txBody>
      </p:sp>
      <p:sp>
        <p:nvSpPr>
          <p:cNvPr id="15" name="Plassholder for bilde 6">
            <a:extLst>
              <a:ext uri="{FF2B5EF4-FFF2-40B4-BE49-F238E27FC236}">
                <a16:creationId xmlns:a16="http://schemas.microsoft.com/office/drawing/2014/main" id="{72A21213-D9EE-45E3-862B-FD6624B00858}"/>
              </a:ext>
            </a:extLst>
          </p:cNvPr>
          <p:cNvSpPr>
            <a:spLocks noGrp="1"/>
          </p:cNvSpPr>
          <p:nvPr>
            <p:ph type="pic" sz="quarter" idx="15"/>
          </p:nvPr>
        </p:nvSpPr>
        <p:spPr>
          <a:xfrm>
            <a:off x="6463174" y="2344615"/>
            <a:ext cx="5310664" cy="3832348"/>
          </a:xfrm>
          <a:solidFill>
            <a:schemeClr val="bg2"/>
          </a:solidFill>
        </p:spPr>
        <p:txBody>
          <a:bodyPr tIns="180000">
            <a:normAutofit/>
          </a:bodyPr>
          <a:lstStyle>
            <a:lvl1pPr marL="0" indent="0" algn="ctr">
              <a:buNone/>
              <a:defRPr sz="1800">
                <a:solidFill>
                  <a:schemeClr val="accent2"/>
                </a:solidFill>
              </a:defRPr>
            </a:lvl1pPr>
          </a:lstStyle>
          <a:p>
            <a:r>
              <a:rPr lang="nb-NO"/>
              <a:t>Klikk på ikonet for å legge til et bilde</a:t>
            </a:r>
            <a:endParaRPr lang="nb-NO" dirty="0"/>
          </a:p>
        </p:txBody>
      </p:sp>
    </p:spTree>
    <p:extLst>
      <p:ext uri="{BB962C8B-B14F-4D97-AF65-F5344CB8AC3E}">
        <p14:creationId xmlns:p14="http://schemas.microsoft.com/office/powerpoint/2010/main" val="1155464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og bilde">
    <p:spTree>
      <p:nvGrpSpPr>
        <p:cNvPr id="1" name=""/>
        <p:cNvGrpSpPr/>
        <p:nvPr/>
      </p:nvGrpSpPr>
      <p:grpSpPr>
        <a:xfrm>
          <a:off x="0" y="0"/>
          <a:ext cx="0" cy="0"/>
          <a:chOff x="0" y="0"/>
          <a:chExt cx="0" cy="0"/>
        </a:xfrm>
      </p:grpSpPr>
      <p:sp>
        <p:nvSpPr>
          <p:cNvPr id="8" name="Plassholder for bilde 6">
            <a:extLst>
              <a:ext uri="{FF2B5EF4-FFF2-40B4-BE49-F238E27FC236}">
                <a16:creationId xmlns:a16="http://schemas.microsoft.com/office/drawing/2014/main" id="{0B5DE120-EBCC-4E06-9295-864A971378A5}"/>
              </a:ext>
            </a:extLst>
          </p:cNvPr>
          <p:cNvSpPr>
            <a:spLocks noGrp="1"/>
          </p:cNvSpPr>
          <p:nvPr>
            <p:ph type="pic" sz="quarter" idx="13"/>
          </p:nvPr>
        </p:nvSpPr>
        <p:spPr>
          <a:xfrm>
            <a:off x="838200" y="1825626"/>
            <a:ext cx="10935638" cy="4343023"/>
          </a:xfrm>
          <a:solidFill>
            <a:schemeClr val="bg2"/>
          </a:solidFill>
        </p:spPr>
        <p:txBody>
          <a:bodyPr tIns="180000">
            <a:normAutofit/>
          </a:bodyPr>
          <a:lstStyle>
            <a:lvl1pPr marL="0" indent="0" algn="ctr">
              <a:buNone/>
              <a:defRPr sz="1800">
                <a:solidFill>
                  <a:schemeClr val="accent2"/>
                </a:solidFill>
              </a:defRPr>
            </a:lvl1pPr>
          </a:lstStyle>
          <a:p>
            <a:r>
              <a:rPr lang="nb-NO"/>
              <a:t>Klikk på ikonet for å legge til et bilde</a:t>
            </a:r>
            <a:endParaRPr lang="nb-NO" dirty="0"/>
          </a:p>
        </p:txBody>
      </p:sp>
      <p:sp>
        <p:nvSpPr>
          <p:cNvPr id="2" name="Tittel 1">
            <a:extLst>
              <a:ext uri="{FF2B5EF4-FFF2-40B4-BE49-F238E27FC236}">
                <a16:creationId xmlns:a16="http://schemas.microsoft.com/office/drawing/2014/main" id="{A77C623B-3770-4EF4-8583-0CE632FD8E8A}"/>
              </a:ext>
            </a:extLst>
          </p:cNvPr>
          <p:cNvSpPr>
            <a:spLocks noGrp="1"/>
          </p:cNvSpPr>
          <p:nvPr>
            <p:ph type="title"/>
          </p:nvPr>
        </p:nvSpPr>
        <p:spPr/>
        <p:txBody>
          <a:bodyPr/>
          <a:lstStyle/>
          <a:p>
            <a:r>
              <a:rPr lang="nb-NO"/>
              <a:t>Klikk for å redigere tittelstil</a:t>
            </a:r>
          </a:p>
        </p:txBody>
      </p:sp>
      <p:sp>
        <p:nvSpPr>
          <p:cNvPr id="4" name="Plassholder for dato 3">
            <a:extLst>
              <a:ext uri="{FF2B5EF4-FFF2-40B4-BE49-F238E27FC236}">
                <a16:creationId xmlns:a16="http://schemas.microsoft.com/office/drawing/2014/main" id="{A059D7D9-C674-4376-AA9E-63F3DA20FE16}"/>
              </a:ext>
            </a:extLst>
          </p:cNvPr>
          <p:cNvSpPr>
            <a:spLocks noGrp="1"/>
          </p:cNvSpPr>
          <p:nvPr>
            <p:ph type="dt" sz="half" idx="10"/>
          </p:nvPr>
        </p:nvSpPr>
        <p:spPr/>
        <p:txBody>
          <a:bodyPr/>
          <a:lstStyle/>
          <a:p>
            <a:fld id="{DB810401-9EC4-4F01-8EE3-B8E9B30EB2FE}" type="datetime1">
              <a:rPr lang="nb-NO" smtClean="0"/>
              <a:t>13.12.2019</a:t>
            </a:fld>
            <a:endParaRPr lang="nb-NO"/>
          </a:p>
        </p:txBody>
      </p:sp>
      <p:sp>
        <p:nvSpPr>
          <p:cNvPr id="5" name="Plassholder for bunntekst 4">
            <a:extLst>
              <a:ext uri="{FF2B5EF4-FFF2-40B4-BE49-F238E27FC236}">
                <a16:creationId xmlns:a16="http://schemas.microsoft.com/office/drawing/2014/main" id="{4C7D3DC6-5B89-44BB-A939-9B8F73BD99F4}"/>
              </a:ext>
            </a:extLst>
          </p:cNvPr>
          <p:cNvSpPr>
            <a:spLocks noGrp="1"/>
          </p:cNvSpPr>
          <p:nvPr>
            <p:ph type="ftr" sz="quarter" idx="11"/>
          </p:nvPr>
        </p:nvSpPr>
        <p:spPr/>
        <p:txBody>
          <a:bodyPr/>
          <a:lstStyle/>
          <a:p>
            <a:r>
              <a:rPr lang="nb-NO"/>
              <a:t>Bunntekst</a:t>
            </a:r>
          </a:p>
        </p:txBody>
      </p:sp>
      <p:sp>
        <p:nvSpPr>
          <p:cNvPr id="6" name="Plassholder for lysbildenummer 5">
            <a:extLst>
              <a:ext uri="{FF2B5EF4-FFF2-40B4-BE49-F238E27FC236}">
                <a16:creationId xmlns:a16="http://schemas.microsoft.com/office/drawing/2014/main" id="{F2FFBF95-1F96-49CF-A082-5EFE04488D11}"/>
              </a:ext>
            </a:extLst>
          </p:cNvPr>
          <p:cNvSpPr>
            <a:spLocks noGrp="1"/>
          </p:cNvSpPr>
          <p:nvPr>
            <p:ph type="sldNum" sz="quarter" idx="12"/>
          </p:nvPr>
        </p:nvSpPr>
        <p:spPr/>
        <p:txBody>
          <a:bodyPr/>
          <a:lstStyle/>
          <a:p>
            <a:fld id="{BA02E8AD-FC10-4745-BC0C-6827073D515D}" type="slidenum">
              <a:rPr lang="nb-NO" smtClean="0"/>
              <a:t>‹#›</a:t>
            </a:fld>
            <a:endParaRPr lang="nb-NO"/>
          </a:p>
        </p:txBody>
      </p:sp>
    </p:spTree>
    <p:extLst>
      <p:ext uri="{BB962C8B-B14F-4D97-AF65-F5344CB8AC3E}">
        <p14:creationId xmlns:p14="http://schemas.microsoft.com/office/powerpoint/2010/main" val="1032246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Helsides bilde">
    <p:spTree>
      <p:nvGrpSpPr>
        <p:cNvPr id="1" name=""/>
        <p:cNvGrpSpPr/>
        <p:nvPr/>
      </p:nvGrpSpPr>
      <p:grpSpPr>
        <a:xfrm>
          <a:off x="0" y="0"/>
          <a:ext cx="0" cy="0"/>
          <a:chOff x="0" y="0"/>
          <a:chExt cx="0" cy="0"/>
        </a:xfrm>
      </p:grpSpPr>
      <p:sp>
        <p:nvSpPr>
          <p:cNvPr id="7" name="Plassholder for bilde 6">
            <a:extLst>
              <a:ext uri="{FF2B5EF4-FFF2-40B4-BE49-F238E27FC236}">
                <a16:creationId xmlns:a16="http://schemas.microsoft.com/office/drawing/2014/main" id="{9AC93D3C-6331-48CB-ACFD-CDA3802FB14A}"/>
              </a:ext>
            </a:extLst>
          </p:cNvPr>
          <p:cNvSpPr>
            <a:spLocks noGrp="1"/>
          </p:cNvSpPr>
          <p:nvPr>
            <p:ph type="pic" sz="quarter" idx="13"/>
          </p:nvPr>
        </p:nvSpPr>
        <p:spPr>
          <a:xfrm>
            <a:off x="0" y="0"/>
            <a:ext cx="12192000" cy="6858000"/>
          </a:xfrm>
          <a:solidFill>
            <a:schemeClr val="bg2"/>
          </a:solidFill>
        </p:spPr>
        <p:txBody>
          <a:bodyPr tIns="180000">
            <a:normAutofit/>
          </a:bodyPr>
          <a:lstStyle>
            <a:lvl1pPr marL="0" indent="0" algn="ctr">
              <a:buNone/>
              <a:defRPr sz="1800">
                <a:solidFill>
                  <a:schemeClr val="accent2"/>
                </a:solidFill>
              </a:defRPr>
            </a:lvl1pPr>
          </a:lstStyle>
          <a:p>
            <a:r>
              <a:rPr lang="nb-NO"/>
              <a:t>Klikk på ikonet for å legge til et bilde</a:t>
            </a:r>
            <a:endParaRPr lang="nb-NO" dirty="0"/>
          </a:p>
        </p:txBody>
      </p:sp>
      <p:sp>
        <p:nvSpPr>
          <p:cNvPr id="10" name="Plassholder for dato 9">
            <a:extLst>
              <a:ext uri="{FF2B5EF4-FFF2-40B4-BE49-F238E27FC236}">
                <a16:creationId xmlns:a16="http://schemas.microsoft.com/office/drawing/2014/main" id="{A9D56AB7-AF50-4D26-B140-26C76547987E}"/>
              </a:ext>
            </a:extLst>
          </p:cNvPr>
          <p:cNvSpPr>
            <a:spLocks noGrp="1"/>
          </p:cNvSpPr>
          <p:nvPr>
            <p:ph type="dt" sz="half" idx="15"/>
          </p:nvPr>
        </p:nvSpPr>
        <p:spPr/>
        <p:txBody>
          <a:bodyPr/>
          <a:lstStyle/>
          <a:p>
            <a:fld id="{D83F7332-254C-4C9C-B63F-06799035A086}" type="datetime1">
              <a:rPr lang="nb-NO" smtClean="0"/>
              <a:t>13.12.2019</a:t>
            </a:fld>
            <a:endParaRPr lang="nb-NO"/>
          </a:p>
        </p:txBody>
      </p:sp>
      <p:sp>
        <p:nvSpPr>
          <p:cNvPr id="11" name="Plassholder for bunntekst 10">
            <a:extLst>
              <a:ext uri="{FF2B5EF4-FFF2-40B4-BE49-F238E27FC236}">
                <a16:creationId xmlns:a16="http://schemas.microsoft.com/office/drawing/2014/main" id="{E0D16B7D-BD61-476F-810E-A7CA09DB575D}"/>
              </a:ext>
            </a:extLst>
          </p:cNvPr>
          <p:cNvSpPr>
            <a:spLocks noGrp="1"/>
          </p:cNvSpPr>
          <p:nvPr>
            <p:ph type="ftr" sz="quarter" idx="16"/>
          </p:nvPr>
        </p:nvSpPr>
        <p:spPr/>
        <p:txBody>
          <a:bodyPr/>
          <a:lstStyle/>
          <a:p>
            <a:r>
              <a:rPr lang="nb-NO"/>
              <a:t>Bunntekst</a:t>
            </a:r>
            <a:endParaRPr lang="nb-NO" dirty="0"/>
          </a:p>
        </p:txBody>
      </p:sp>
      <p:sp>
        <p:nvSpPr>
          <p:cNvPr id="12" name="Plassholder for lysbildenummer 11">
            <a:extLst>
              <a:ext uri="{FF2B5EF4-FFF2-40B4-BE49-F238E27FC236}">
                <a16:creationId xmlns:a16="http://schemas.microsoft.com/office/drawing/2014/main" id="{421DB8FC-70F6-4FCF-A31A-475999F20E2D}"/>
              </a:ext>
            </a:extLst>
          </p:cNvPr>
          <p:cNvSpPr>
            <a:spLocks noGrp="1"/>
          </p:cNvSpPr>
          <p:nvPr>
            <p:ph type="sldNum" sz="quarter" idx="17"/>
          </p:nvPr>
        </p:nvSpPr>
        <p:spPr/>
        <p:txBody>
          <a:bodyPr/>
          <a:lstStyle/>
          <a:p>
            <a:fld id="{BA02E8AD-FC10-4745-BC0C-6827073D515D}" type="slidenum">
              <a:rPr lang="nb-NO" smtClean="0"/>
              <a:pPr/>
              <a:t>‹#›</a:t>
            </a:fld>
            <a:endParaRPr lang="nb-NO"/>
          </a:p>
        </p:txBody>
      </p:sp>
      <p:sp>
        <p:nvSpPr>
          <p:cNvPr id="13" name="Tittel 12">
            <a:extLst>
              <a:ext uri="{FF2B5EF4-FFF2-40B4-BE49-F238E27FC236}">
                <a16:creationId xmlns:a16="http://schemas.microsoft.com/office/drawing/2014/main" id="{679C14CF-ADE4-42D0-96F9-F70940A5347B}"/>
              </a:ext>
            </a:extLst>
          </p:cNvPr>
          <p:cNvSpPr>
            <a:spLocks noGrp="1"/>
          </p:cNvSpPr>
          <p:nvPr>
            <p:ph type="title"/>
          </p:nvPr>
        </p:nvSpPr>
        <p:spPr>
          <a:xfrm>
            <a:off x="838200" y="689352"/>
            <a:ext cx="6798966" cy="677108"/>
          </a:xfrm>
        </p:spPr>
        <p:txBody>
          <a:bodyPr/>
          <a:lstStyle/>
          <a:p>
            <a:r>
              <a:rPr lang="nb-NO"/>
              <a:t>Klikk for å redigere tittelstil</a:t>
            </a:r>
            <a:endParaRPr lang="nb-NO" dirty="0"/>
          </a:p>
        </p:txBody>
      </p:sp>
      <p:sp>
        <p:nvSpPr>
          <p:cNvPr id="2" name="Plassholder for tekst 1">
            <a:extLst>
              <a:ext uri="{FF2B5EF4-FFF2-40B4-BE49-F238E27FC236}">
                <a16:creationId xmlns:a16="http://schemas.microsoft.com/office/drawing/2014/main" id="{F2CB056B-99F5-4797-98C2-5AF0ED016056}"/>
              </a:ext>
            </a:extLst>
          </p:cNvPr>
          <p:cNvSpPr>
            <a:spLocks noGrp="1"/>
          </p:cNvSpPr>
          <p:nvPr>
            <p:ph type="body" sz="quarter" idx="18" hasCustomPrompt="1"/>
          </p:nvPr>
        </p:nvSpPr>
        <p:spPr>
          <a:xfrm>
            <a:off x="7866527" y="681438"/>
            <a:ext cx="3941072" cy="498349"/>
          </a:xfrm>
          <a:prstGeom prst="rect">
            <a:avLst/>
          </a:prstGeom>
          <a:blipFill>
            <a:blip r:embed="rId2"/>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3320248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83377AB2-C883-445F-93C8-FF90721601B4}"/>
              </a:ext>
            </a:extLst>
          </p:cNvPr>
          <p:cNvSpPr>
            <a:spLocks noGrp="1"/>
          </p:cNvSpPr>
          <p:nvPr>
            <p:ph type="title"/>
          </p:nvPr>
        </p:nvSpPr>
        <p:spPr>
          <a:xfrm>
            <a:off x="838199" y="689352"/>
            <a:ext cx="10935639" cy="677108"/>
          </a:xfrm>
          <a:prstGeom prst="rect">
            <a:avLst/>
          </a:prstGeom>
        </p:spPr>
        <p:txBody>
          <a:bodyPr vert="horz" lIns="0" tIns="0" rIns="0" bIns="0" rtlCol="0" anchor="t" anchorCtr="0">
            <a:normAutofit/>
          </a:bodyPr>
          <a:lstStyle/>
          <a:p>
            <a:r>
              <a:rPr lang="nb-NO" dirty="0"/>
              <a:t>Klikk for å redigere tittelstil</a:t>
            </a:r>
          </a:p>
        </p:txBody>
      </p:sp>
      <p:sp>
        <p:nvSpPr>
          <p:cNvPr id="3" name="Plassholder for tekst 2">
            <a:extLst>
              <a:ext uri="{FF2B5EF4-FFF2-40B4-BE49-F238E27FC236}">
                <a16:creationId xmlns:a16="http://schemas.microsoft.com/office/drawing/2014/main" id="{133C3DFC-8167-4116-B733-01496B82ED38}"/>
              </a:ext>
            </a:extLst>
          </p:cNvPr>
          <p:cNvSpPr>
            <a:spLocks noGrp="1"/>
          </p:cNvSpPr>
          <p:nvPr>
            <p:ph type="body" idx="1"/>
          </p:nvPr>
        </p:nvSpPr>
        <p:spPr>
          <a:xfrm>
            <a:off x="838199" y="1825625"/>
            <a:ext cx="10935639" cy="4343023"/>
          </a:xfrm>
          <a:prstGeom prst="rect">
            <a:avLst/>
          </a:prstGeom>
        </p:spPr>
        <p:txBody>
          <a:bodyPr vert="horz" lIns="0" tIns="0" rIns="0" bIns="0" rtlCol="0" anchor="t" anchorCtr="0">
            <a:normAutofit/>
          </a:bodyPr>
          <a:lstStyle/>
          <a:p>
            <a:pPr lvl="0"/>
            <a:r>
              <a:rPr lang="nb-NO" dirty="0"/>
              <a:t>Rediger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a:extLst>
              <a:ext uri="{FF2B5EF4-FFF2-40B4-BE49-F238E27FC236}">
                <a16:creationId xmlns:a16="http://schemas.microsoft.com/office/drawing/2014/main" id="{DE8EBE80-FF12-4DEF-B713-67FE5313196B}"/>
              </a:ext>
            </a:extLst>
          </p:cNvPr>
          <p:cNvSpPr>
            <a:spLocks noGrp="1"/>
          </p:cNvSpPr>
          <p:nvPr>
            <p:ph type="dt" sz="half" idx="2"/>
          </p:nvPr>
        </p:nvSpPr>
        <p:spPr>
          <a:xfrm>
            <a:off x="8479302" y="6446579"/>
            <a:ext cx="1813560" cy="184666"/>
          </a:xfrm>
          <a:prstGeom prst="rect">
            <a:avLst/>
          </a:prstGeom>
        </p:spPr>
        <p:txBody>
          <a:bodyPr vert="horz" lIns="0" tIns="0" rIns="0" bIns="0" rtlCol="0" anchor="t" anchorCtr="0">
            <a:normAutofit/>
          </a:bodyPr>
          <a:lstStyle>
            <a:lvl1pPr algn="r">
              <a:lnSpc>
                <a:spcPct val="100000"/>
              </a:lnSpc>
              <a:spcBef>
                <a:spcPts val="0"/>
              </a:spcBef>
              <a:defRPr sz="1200">
                <a:solidFill>
                  <a:schemeClr val="accent3"/>
                </a:solidFill>
              </a:defRPr>
            </a:lvl1pPr>
          </a:lstStyle>
          <a:p>
            <a:fld id="{BABF151D-879A-45E1-B03F-A4CF5A0170D9}" type="datetime1">
              <a:rPr lang="nb-NO" smtClean="0"/>
              <a:t>13.12.2019</a:t>
            </a:fld>
            <a:endParaRPr lang="nb-NO"/>
          </a:p>
        </p:txBody>
      </p:sp>
      <p:sp>
        <p:nvSpPr>
          <p:cNvPr id="5" name="Plassholder for bunntekst 4">
            <a:extLst>
              <a:ext uri="{FF2B5EF4-FFF2-40B4-BE49-F238E27FC236}">
                <a16:creationId xmlns:a16="http://schemas.microsoft.com/office/drawing/2014/main" id="{A155B306-4C3B-490A-B0E3-1D8ABDBF5F20}"/>
              </a:ext>
            </a:extLst>
          </p:cNvPr>
          <p:cNvSpPr>
            <a:spLocks noGrp="1"/>
          </p:cNvSpPr>
          <p:nvPr>
            <p:ph type="ftr" sz="quarter" idx="3"/>
          </p:nvPr>
        </p:nvSpPr>
        <p:spPr>
          <a:xfrm>
            <a:off x="4554835" y="6446579"/>
            <a:ext cx="3082330" cy="184666"/>
          </a:xfrm>
          <a:prstGeom prst="rect">
            <a:avLst/>
          </a:prstGeom>
        </p:spPr>
        <p:txBody>
          <a:bodyPr vert="horz" lIns="0" tIns="0" rIns="0" bIns="0" rtlCol="0" anchor="t" anchorCtr="0">
            <a:normAutofit/>
          </a:bodyPr>
          <a:lstStyle>
            <a:lvl1pPr algn="l">
              <a:lnSpc>
                <a:spcPct val="100000"/>
              </a:lnSpc>
              <a:spcBef>
                <a:spcPts val="0"/>
              </a:spcBef>
              <a:defRPr sz="1200">
                <a:solidFill>
                  <a:schemeClr val="accent3"/>
                </a:solidFill>
              </a:defRPr>
            </a:lvl1pPr>
          </a:lstStyle>
          <a:p>
            <a:pPr algn="ctr"/>
            <a:r>
              <a:rPr lang="nb-NO" dirty="0"/>
              <a:t>Bunntekst</a:t>
            </a:r>
          </a:p>
        </p:txBody>
      </p:sp>
      <p:sp>
        <p:nvSpPr>
          <p:cNvPr id="6" name="Plassholder for lysbildenummer 5">
            <a:extLst>
              <a:ext uri="{FF2B5EF4-FFF2-40B4-BE49-F238E27FC236}">
                <a16:creationId xmlns:a16="http://schemas.microsoft.com/office/drawing/2014/main" id="{3A39D035-976B-472D-867E-6441CA577D79}"/>
              </a:ext>
            </a:extLst>
          </p:cNvPr>
          <p:cNvSpPr>
            <a:spLocks noGrp="1"/>
          </p:cNvSpPr>
          <p:nvPr>
            <p:ph type="sldNum" sz="quarter" idx="4"/>
          </p:nvPr>
        </p:nvSpPr>
        <p:spPr>
          <a:xfrm>
            <a:off x="10991849" y="6446579"/>
            <a:ext cx="781989" cy="184666"/>
          </a:xfrm>
          <a:prstGeom prst="rect">
            <a:avLst/>
          </a:prstGeom>
        </p:spPr>
        <p:txBody>
          <a:bodyPr vert="horz" lIns="0" tIns="0" rIns="0" bIns="0" rtlCol="0" anchor="t" anchorCtr="0">
            <a:normAutofit/>
          </a:bodyPr>
          <a:lstStyle>
            <a:lvl1pPr algn="r">
              <a:lnSpc>
                <a:spcPct val="100000"/>
              </a:lnSpc>
              <a:spcBef>
                <a:spcPts val="0"/>
              </a:spcBef>
              <a:defRPr sz="1200">
                <a:solidFill>
                  <a:schemeClr val="accent3"/>
                </a:solidFill>
              </a:defRPr>
            </a:lvl1pPr>
          </a:lstStyle>
          <a:p>
            <a:fld id="{BA02E8AD-FC10-4745-BC0C-6827073D515D}" type="slidenum">
              <a:rPr lang="nb-NO" smtClean="0"/>
              <a:pPr/>
              <a:t>‹#›</a:t>
            </a:fld>
            <a:endParaRPr lang="nb-NO"/>
          </a:p>
        </p:txBody>
      </p:sp>
      <p:pic>
        <p:nvPicPr>
          <p:cNvPr id="9" name="Bilde 8" descr="Et bilde som inneholder klokke&#10;&#10;Beskrivelse som er generert med høy visshet">
            <a:extLst>
              <a:ext uri="{FF2B5EF4-FFF2-40B4-BE49-F238E27FC236}">
                <a16:creationId xmlns:a16="http://schemas.microsoft.com/office/drawing/2014/main" id="{2B706ABF-BF0D-4540-A1D0-993A3DACA4AD}"/>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838200" y="6468091"/>
            <a:ext cx="1263123" cy="159722"/>
          </a:xfrm>
          <a:prstGeom prst="rect">
            <a:avLst/>
          </a:prstGeom>
        </p:spPr>
      </p:pic>
    </p:spTree>
    <p:extLst>
      <p:ext uri="{BB962C8B-B14F-4D97-AF65-F5344CB8AC3E}">
        <p14:creationId xmlns:p14="http://schemas.microsoft.com/office/powerpoint/2010/main" val="4282779975"/>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0" r:id="rId4"/>
    <p:sldLayoutId id="2147483652" r:id="rId5"/>
    <p:sldLayoutId id="2147483653" r:id="rId6"/>
    <p:sldLayoutId id="2147483664" r:id="rId7"/>
    <p:sldLayoutId id="2147483663" r:id="rId8"/>
    <p:sldLayoutId id="2147483662" r:id="rId9"/>
    <p:sldLayoutId id="2147483665" r:id="rId10"/>
    <p:sldLayoutId id="2147483654" r:id="rId11"/>
    <p:sldLayoutId id="2147483655" r:id="rId12"/>
    <p:sldLayoutId id="2147483661" r:id="rId13"/>
    <p:sldLayoutId id="2147483666" r:id="rId14"/>
  </p:sldLayoutIdLst>
  <p:hf hdr="0" ftr="0" dt="0"/>
  <p:txStyles>
    <p:titleStyle>
      <a:lvl1pPr algn="l" defTabSz="914400" rtl="0" eaLnBrk="1" latinLnBrk="0" hangingPunct="1">
        <a:lnSpc>
          <a:spcPct val="100000"/>
        </a:lnSpc>
        <a:spcBef>
          <a:spcPts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100000"/>
        </a:lnSpc>
        <a:spcBef>
          <a:spcPts val="0"/>
        </a:spcBef>
        <a:buClr>
          <a:schemeClr val="accent3"/>
        </a:buClr>
        <a:buFont typeface="Arial" panose="020B0604020202020204" pitchFamily="34" charset="0"/>
        <a:buChar char="•"/>
        <a:defRPr sz="2800" kern="1200">
          <a:solidFill>
            <a:schemeClr val="accent2"/>
          </a:solidFill>
          <a:latin typeface="+mn-lt"/>
          <a:ea typeface="+mn-ea"/>
          <a:cs typeface="+mn-cs"/>
        </a:defRPr>
      </a:lvl1pPr>
      <a:lvl2pPr marL="685800" indent="-228600" algn="l" defTabSz="914400" rtl="0" eaLnBrk="1" latinLnBrk="0" hangingPunct="1">
        <a:lnSpc>
          <a:spcPct val="100000"/>
        </a:lnSpc>
        <a:spcBef>
          <a:spcPts val="0"/>
        </a:spcBef>
        <a:buClr>
          <a:schemeClr val="accent3"/>
        </a:buClr>
        <a:buFont typeface="Arial" panose="020B0604020202020204" pitchFamily="34" charset="0"/>
        <a:buChar char="•"/>
        <a:defRPr sz="2400" kern="1200">
          <a:solidFill>
            <a:schemeClr val="accent2"/>
          </a:solidFill>
          <a:latin typeface="+mn-lt"/>
          <a:ea typeface="+mn-ea"/>
          <a:cs typeface="+mn-cs"/>
        </a:defRPr>
      </a:lvl2pPr>
      <a:lvl3pPr marL="1143000" indent="-228600" algn="l" defTabSz="914400" rtl="0" eaLnBrk="1" latinLnBrk="0" hangingPunct="1">
        <a:lnSpc>
          <a:spcPct val="100000"/>
        </a:lnSpc>
        <a:spcBef>
          <a:spcPts val="0"/>
        </a:spcBef>
        <a:buClr>
          <a:schemeClr val="accent3"/>
        </a:buClr>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100000"/>
        </a:lnSpc>
        <a:spcBef>
          <a:spcPts val="0"/>
        </a:spcBef>
        <a:buClr>
          <a:schemeClr val="accent3"/>
        </a:buClr>
        <a:buFont typeface="Arial" panose="020B0604020202020204" pitchFamily="34" charset="0"/>
        <a:buChar char="•"/>
        <a:defRPr sz="1800" kern="1200">
          <a:solidFill>
            <a:schemeClr val="accent2"/>
          </a:solidFill>
          <a:latin typeface="+mn-lt"/>
          <a:ea typeface="+mn-ea"/>
          <a:cs typeface="+mn-cs"/>
        </a:defRPr>
      </a:lvl4pPr>
      <a:lvl5pPr marL="2057400" indent="-228600" algn="l" defTabSz="914400" rtl="0" eaLnBrk="1" latinLnBrk="0" hangingPunct="1">
        <a:lnSpc>
          <a:spcPct val="100000"/>
        </a:lnSpc>
        <a:spcBef>
          <a:spcPts val="0"/>
        </a:spcBef>
        <a:buClr>
          <a:schemeClr val="accent3"/>
        </a:buClr>
        <a:buFont typeface="Arial" panose="020B0604020202020204" pitchFamily="34" charset="0"/>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tel 2">
            <a:extLst>
              <a:ext uri="{FF2B5EF4-FFF2-40B4-BE49-F238E27FC236}">
                <a16:creationId xmlns:a16="http://schemas.microsoft.com/office/drawing/2014/main" id="{1510446D-01AE-478D-867D-AAAF08FB2741}"/>
              </a:ext>
            </a:extLst>
          </p:cNvPr>
          <p:cNvSpPr>
            <a:spLocks noGrp="1"/>
          </p:cNvSpPr>
          <p:nvPr>
            <p:ph type="ctrTitle"/>
          </p:nvPr>
        </p:nvSpPr>
        <p:spPr>
          <a:xfrm>
            <a:off x="838199" y="2894227"/>
            <a:ext cx="10857411" cy="1846659"/>
          </a:xfrm>
        </p:spPr>
        <p:txBody>
          <a:bodyPr/>
          <a:lstStyle/>
          <a:p>
            <a:r>
              <a:rPr lang="nb-NO" dirty="0"/>
              <a:t>Oslo Sør </a:t>
            </a:r>
          </a:p>
        </p:txBody>
      </p:sp>
      <p:sp>
        <p:nvSpPr>
          <p:cNvPr id="4" name="Undertittel 3">
            <a:extLst>
              <a:ext uri="{FF2B5EF4-FFF2-40B4-BE49-F238E27FC236}">
                <a16:creationId xmlns:a16="http://schemas.microsoft.com/office/drawing/2014/main" id="{266FAA6A-2F7A-4424-84A2-E0F3221D226B}"/>
              </a:ext>
            </a:extLst>
          </p:cNvPr>
          <p:cNvSpPr>
            <a:spLocks noGrp="1"/>
          </p:cNvSpPr>
          <p:nvPr>
            <p:ph type="subTitle" idx="1"/>
          </p:nvPr>
        </p:nvSpPr>
        <p:spPr/>
        <p:txBody>
          <a:bodyPr/>
          <a:lstStyle/>
          <a:p>
            <a:r>
              <a:rPr lang="nb-NO" dirty="0"/>
              <a:t>Atle Rønning</a:t>
            </a:r>
          </a:p>
        </p:txBody>
      </p:sp>
    </p:spTree>
    <p:extLst>
      <p:ext uri="{BB962C8B-B14F-4D97-AF65-F5344CB8AC3E}">
        <p14:creationId xmlns:p14="http://schemas.microsoft.com/office/powerpoint/2010/main" val="1933381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086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CC78E5B-3713-4E39-B7DF-19D2F4EE763B}"/>
              </a:ext>
            </a:extLst>
          </p:cNvPr>
          <p:cNvSpPr>
            <a:spLocks noGrp="1"/>
          </p:cNvSpPr>
          <p:nvPr>
            <p:ph type="title"/>
          </p:nvPr>
        </p:nvSpPr>
        <p:spPr>
          <a:xfrm>
            <a:off x="838199" y="689351"/>
            <a:ext cx="10935639" cy="1136273"/>
          </a:xfrm>
        </p:spPr>
        <p:txBody>
          <a:bodyPr>
            <a:normAutofit fontScale="90000"/>
          </a:bodyPr>
          <a:lstStyle/>
          <a:p>
            <a:r>
              <a:rPr lang="nb-NO" dirty="0"/>
              <a:t>Generelle tilbakemeldinger</a:t>
            </a:r>
            <a:br>
              <a:rPr lang="nb-NO" dirty="0"/>
            </a:br>
            <a:endParaRPr lang="nb-NO" dirty="0"/>
          </a:p>
        </p:txBody>
      </p:sp>
      <p:sp>
        <p:nvSpPr>
          <p:cNvPr id="3" name="Plassholder for innhold 2">
            <a:extLst>
              <a:ext uri="{FF2B5EF4-FFF2-40B4-BE49-F238E27FC236}">
                <a16:creationId xmlns:a16="http://schemas.microsoft.com/office/drawing/2014/main" id="{E918E733-F82B-409C-9314-35ACA813F980}"/>
              </a:ext>
            </a:extLst>
          </p:cNvPr>
          <p:cNvSpPr>
            <a:spLocks noGrp="1"/>
          </p:cNvSpPr>
          <p:nvPr>
            <p:ph idx="1"/>
          </p:nvPr>
        </p:nvSpPr>
        <p:spPr>
          <a:xfrm>
            <a:off x="838199" y="2168434"/>
            <a:ext cx="10935639" cy="4000214"/>
          </a:xfrm>
        </p:spPr>
        <p:txBody>
          <a:bodyPr/>
          <a:lstStyle/>
          <a:p>
            <a:r>
              <a:rPr lang="nb-NO" dirty="0"/>
              <a:t>Hadde vært fint med utkast til konkurransegrunnlaget tidligere</a:t>
            </a:r>
          </a:p>
          <a:p>
            <a:endParaRPr lang="nb-NO" dirty="0"/>
          </a:p>
          <a:p>
            <a:r>
              <a:rPr lang="nb-NO" dirty="0"/>
              <a:t>Samarbeid og utvikling ikke prioritert</a:t>
            </a:r>
          </a:p>
          <a:p>
            <a:r>
              <a:rPr lang="nb-NO" dirty="0"/>
              <a:t>Fremdriftsplan ok</a:t>
            </a:r>
          </a:p>
          <a:p>
            <a:r>
              <a:rPr lang="nb-NO" dirty="0"/>
              <a:t>Vurderingskriterier er fornuftig</a:t>
            </a:r>
          </a:p>
          <a:p>
            <a:r>
              <a:rPr lang="nb-NO" dirty="0"/>
              <a:t>God innfasing av språkkrav</a:t>
            </a:r>
          </a:p>
          <a:p>
            <a:r>
              <a:rPr lang="nb-NO" dirty="0"/>
              <a:t>Prosedyre for avslutning av anbudet er veldig bra</a:t>
            </a:r>
          </a:p>
          <a:p>
            <a:r>
              <a:rPr lang="nb-NO" dirty="0"/>
              <a:t>Vi synes gebyrnivået og avvik som gebyrlegges gjør risikoen i anbudet for høy</a:t>
            </a:r>
          </a:p>
          <a:p>
            <a:endParaRPr lang="nb-NO" dirty="0"/>
          </a:p>
          <a:p>
            <a:endParaRPr lang="nb-NO" dirty="0"/>
          </a:p>
          <a:p>
            <a:endParaRPr lang="nb-NO" dirty="0"/>
          </a:p>
          <a:p>
            <a:endParaRPr lang="nb-NO" dirty="0"/>
          </a:p>
          <a:p>
            <a:endParaRPr lang="nb-NO" dirty="0"/>
          </a:p>
        </p:txBody>
      </p:sp>
      <p:sp>
        <p:nvSpPr>
          <p:cNvPr id="6" name="Plassholder for lysbildenummer 5">
            <a:extLst>
              <a:ext uri="{FF2B5EF4-FFF2-40B4-BE49-F238E27FC236}">
                <a16:creationId xmlns:a16="http://schemas.microsoft.com/office/drawing/2014/main" id="{9CF99F7D-DF17-4B83-AF0A-473FD5CA94BF}"/>
              </a:ext>
            </a:extLst>
          </p:cNvPr>
          <p:cNvSpPr>
            <a:spLocks noGrp="1"/>
          </p:cNvSpPr>
          <p:nvPr>
            <p:ph type="sldNum" sz="quarter" idx="12"/>
          </p:nvPr>
        </p:nvSpPr>
        <p:spPr/>
        <p:txBody>
          <a:bodyPr/>
          <a:lstStyle/>
          <a:p>
            <a:fld id="{BA02E8AD-FC10-4745-BC0C-6827073D515D}" type="slidenum">
              <a:rPr lang="nb-NO" smtClean="0"/>
              <a:t>2</a:t>
            </a:fld>
            <a:endParaRPr lang="nb-NO"/>
          </a:p>
        </p:txBody>
      </p:sp>
    </p:spTree>
    <p:extLst>
      <p:ext uri="{BB962C8B-B14F-4D97-AF65-F5344CB8AC3E}">
        <p14:creationId xmlns:p14="http://schemas.microsoft.com/office/powerpoint/2010/main" val="3745781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CC78E5B-3713-4E39-B7DF-19D2F4EE763B}"/>
              </a:ext>
            </a:extLst>
          </p:cNvPr>
          <p:cNvSpPr>
            <a:spLocks noGrp="1"/>
          </p:cNvSpPr>
          <p:nvPr>
            <p:ph type="title"/>
          </p:nvPr>
        </p:nvSpPr>
        <p:spPr>
          <a:xfrm>
            <a:off x="838199" y="689351"/>
            <a:ext cx="10935639" cy="747563"/>
          </a:xfrm>
        </p:spPr>
        <p:txBody>
          <a:bodyPr>
            <a:normAutofit fontScale="90000"/>
          </a:bodyPr>
          <a:lstStyle/>
          <a:p>
            <a:r>
              <a:rPr lang="nb-NO" dirty="0"/>
              <a:t>Bøter og gebyrer</a:t>
            </a:r>
            <a:br>
              <a:rPr lang="nb-NO" dirty="0"/>
            </a:br>
            <a:endParaRPr lang="nb-NO" dirty="0"/>
          </a:p>
        </p:txBody>
      </p:sp>
      <p:sp>
        <p:nvSpPr>
          <p:cNvPr id="3" name="Plassholder for innhold 2">
            <a:extLst>
              <a:ext uri="{FF2B5EF4-FFF2-40B4-BE49-F238E27FC236}">
                <a16:creationId xmlns:a16="http://schemas.microsoft.com/office/drawing/2014/main" id="{E918E733-F82B-409C-9314-35ACA813F980}"/>
              </a:ext>
            </a:extLst>
          </p:cNvPr>
          <p:cNvSpPr>
            <a:spLocks noGrp="1"/>
          </p:cNvSpPr>
          <p:nvPr>
            <p:ph idx="1"/>
          </p:nvPr>
        </p:nvSpPr>
        <p:spPr>
          <a:xfrm>
            <a:off x="838199" y="1672046"/>
            <a:ext cx="10935639" cy="4496602"/>
          </a:xfrm>
        </p:spPr>
        <p:txBody>
          <a:bodyPr/>
          <a:lstStyle/>
          <a:p>
            <a:r>
              <a:rPr lang="nb-NO" dirty="0"/>
              <a:t>Skaper unødig avstand mellom Ruter og operativ drift/ sjåfører</a:t>
            </a:r>
          </a:p>
          <a:p>
            <a:r>
              <a:rPr lang="nb-NO" dirty="0"/>
              <a:t>Regularitet &gt;99%; ingen gebyrer (Vedlegg 1 pkt. </a:t>
            </a:r>
            <a:r>
              <a:rPr lang="nb-NO"/>
              <a:t>4.4.3.6)</a:t>
            </a:r>
            <a:endParaRPr lang="nb-NO" dirty="0"/>
          </a:p>
          <a:p>
            <a:r>
              <a:rPr lang="nb-NO" dirty="0"/>
              <a:t>Makstak på gebyrer</a:t>
            </a:r>
          </a:p>
          <a:p>
            <a:endParaRPr lang="nb-NO" dirty="0"/>
          </a:p>
          <a:p>
            <a:pPr marL="0" indent="0">
              <a:buNone/>
            </a:pPr>
            <a:endParaRPr lang="nb-NO" dirty="0"/>
          </a:p>
          <a:p>
            <a:pPr marL="0" indent="0">
              <a:buNone/>
            </a:pPr>
            <a:endParaRPr lang="nb-NO" dirty="0"/>
          </a:p>
        </p:txBody>
      </p:sp>
      <p:sp>
        <p:nvSpPr>
          <p:cNvPr id="6" name="Plassholder for lysbildenummer 5">
            <a:extLst>
              <a:ext uri="{FF2B5EF4-FFF2-40B4-BE49-F238E27FC236}">
                <a16:creationId xmlns:a16="http://schemas.microsoft.com/office/drawing/2014/main" id="{9CF99F7D-DF17-4B83-AF0A-473FD5CA94BF}"/>
              </a:ext>
            </a:extLst>
          </p:cNvPr>
          <p:cNvSpPr>
            <a:spLocks noGrp="1"/>
          </p:cNvSpPr>
          <p:nvPr>
            <p:ph type="sldNum" sz="quarter" idx="12"/>
          </p:nvPr>
        </p:nvSpPr>
        <p:spPr/>
        <p:txBody>
          <a:bodyPr/>
          <a:lstStyle/>
          <a:p>
            <a:fld id="{BA02E8AD-FC10-4745-BC0C-6827073D515D}" type="slidenum">
              <a:rPr lang="nb-NO" smtClean="0"/>
              <a:t>3</a:t>
            </a:fld>
            <a:endParaRPr lang="nb-NO"/>
          </a:p>
        </p:txBody>
      </p:sp>
      <p:sp>
        <p:nvSpPr>
          <p:cNvPr id="4" name="TekstSylinder 3">
            <a:extLst>
              <a:ext uri="{FF2B5EF4-FFF2-40B4-BE49-F238E27FC236}">
                <a16:creationId xmlns:a16="http://schemas.microsoft.com/office/drawing/2014/main" id="{6E9BBA57-17BE-4747-8506-8B90BED0352F}"/>
              </a:ext>
            </a:extLst>
          </p:cNvPr>
          <p:cNvSpPr txBox="1"/>
          <p:nvPr/>
        </p:nvSpPr>
        <p:spPr>
          <a:xfrm>
            <a:off x="973394" y="3429000"/>
            <a:ext cx="7477432" cy="1754326"/>
          </a:xfrm>
          <a:prstGeom prst="rect">
            <a:avLst/>
          </a:prstGeom>
          <a:noFill/>
        </p:spPr>
        <p:txBody>
          <a:bodyPr wrap="square" rtlCol="0">
            <a:spAutoFit/>
          </a:bodyPr>
          <a:lstStyle/>
          <a:p>
            <a:r>
              <a:rPr lang="nb-NO" i="1" dirty="0"/>
              <a:t>Dersom Operatøren bryter bestemmelsene om markedsføring og/eller mediehåndtering</a:t>
            </a:r>
          </a:p>
          <a:p>
            <a:r>
              <a:rPr lang="nb-NO" i="1" dirty="0"/>
              <a:t>etter bestemmelsene i vedlegg 1 pkt. XX, kan Oppdragsgiver ilegge Operatøren et gebyr på</a:t>
            </a:r>
          </a:p>
          <a:p>
            <a:r>
              <a:rPr lang="nb-NO" i="1" dirty="0"/>
              <a:t>NOK 500 000 per tilfelle.</a:t>
            </a:r>
          </a:p>
          <a:p>
            <a:endParaRPr lang="nb-NO" dirty="0"/>
          </a:p>
        </p:txBody>
      </p:sp>
    </p:spTree>
    <p:extLst>
      <p:ext uri="{BB962C8B-B14F-4D97-AF65-F5344CB8AC3E}">
        <p14:creationId xmlns:p14="http://schemas.microsoft.com/office/powerpoint/2010/main" val="3328165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1B6B84-E780-4E6F-A6BC-873B4A3DC5F1}"/>
              </a:ext>
            </a:extLst>
          </p:cNvPr>
          <p:cNvSpPr>
            <a:spLocks noGrp="1"/>
          </p:cNvSpPr>
          <p:nvPr>
            <p:ph type="title"/>
          </p:nvPr>
        </p:nvSpPr>
        <p:spPr/>
        <p:txBody>
          <a:bodyPr/>
          <a:lstStyle/>
          <a:p>
            <a:r>
              <a:rPr lang="nb-NO" dirty="0"/>
              <a:t>Kundeklager</a:t>
            </a:r>
          </a:p>
        </p:txBody>
      </p:sp>
      <p:sp>
        <p:nvSpPr>
          <p:cNvPr id="3" name="Plassholder for innhold 2">
            <a:extLst>
              <a:ext uri="{FF2B5EF4-FFF2-40B4-BE49-F238E27FC236}">
                <a16:creationId xmlns:a16="http://schemas.microsoft.com/office/drawing/2014/main" id="{FEF1ABC2-FDA5-46CE-8821-A00D9C55FD26}"/>
              </a:ext>
            </a:extLst>
          </p:cNvPr>
          <p:cNvSpPr>
            <a:spLocks noGrp="1"/>
          </p:cNvSpPr>
          <p:nvPr>
            <p:ph idx="1"/>
          </p:nvPr>
        </p:nvSpPr>
        <p:spPr/>
        <p:txBody>
          <a:bodyPr/>
          <a:lstStyle/>
          <a:p>
            <a:r>
              <a:rPr lang="nb-NO" i="1" dirty="0"/>
              <a:t>Henvendelser som gjelder personskade, krav om erstatning fra kunde, uforsvarlig kjøring e.l. skal besvares innen to (2) kalenderdager. For henvendelser som gjelder førerpersonalet eller hendelser førerpersonalet har vært involvert i, skal en oppsummering av førerens versjon inngå i svaret.</a:t>
            </a:r>
          </a:p>
          <a:p>
            <a:endParaRPr lang="nb-NO" i="1" dirty="0"/>
          </a:p>
          <a:p>
            <a:r>
              <a:rPr lang="nb-NO" dirty="0"/>
              <a:t>Hvis Ruter ønsker en god prosess mellom Operatør og sjåfør bør denne økes til 5 dager.</a:t>
            </a:r>
          </a:p>
          <a:p>
            <a:r>
              <a:rPr lang="nb-NO" dirty="0"/>
              <a:t>Samme frist bør gjelde Ruter da det er viktig at saken er «fersk».</a:t>
            </a:r>
          </a:p>
        </p:txBody>
      </p:sp>
      <p:sp>
        <p:nvSpPr>
          <p:cNvPr id="4" name="Plassholder for lysbildenummer 3">
            <a:extLst>
              <a:ext uri="{FF2B5EF4-FFF2-40B4-BE49-F238E27FC236}">
                <a16:creationId xmlns:a16="http://schemas.microsoft.com/office/drawing/2014/main" id="{623EC79F-06B8-4B13-9943-AB6EAEC14DAA}"/>
              </a:ext>
            </a:extLst>
          </p:cNvPr>
          <p:cNvSpPr>
            <a:spLocks noGrp="1"/>
          </p:cNvSpPr>
          <p:nvPr>
            <p:ph type="sldNum" sz="quarter" idx="12"/>
          </p:nvPr>
        </p:nvSpPr>
        <p:spPr/>
        <p:txBody>
          <a:bodyPr/>
          <a:lstStyle/>
          <a:p>
            <a:fld id="{BA02E8AD-FC10-4745-BC0C-6827073D515D}" type="slidenum">
              <a:rPr lang="nb-NO" smtClean="0"/>
              <a:t>4</a:t>
            </a:fld>
            <a:endParaRPr lang="nb-NO"/>
          </a:p>
        </p:txBody>
      </p:sp>
    </p:spTree>
    <p:extLst>
      <p:ext uri="{BB962C8B-B14F-4D97-AF65-F5344CB8AC3E}">
        <p14:creationId xmlns:p14="http://schemas.microsoft.com/office/powerpoint/2010/main" val="3164796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A19BC2-AF53-4C40-8276-E33A1C1AC5AA}"/>
              </a:ext>
            </a:extLst>
          </p:cNvPr>
          <p:cNvSpPr>
            <a:spLocks noGrp="1"/>
          </p:cNvSpPr>
          <p:nvPr>
            <p:ph type="title"/>
          </p:nvPr>
        </p:nvSpPr>
        <p:spPr/>
        <p:txBody>
          <a:bodyPr/>
          <a:lstStyle/>
          <a:p>
            <a:r>
              <a:rPr lang="nb-NO" dirty="0"/>
              <a:t>Punktlighet</a:t>
            </a:r>
          </a:p>
        </p:txBody>
      </p:sp>
      <p:sp>
        <p:nvSpPr>
          <p:cNvPr id="3" name="Plassholder for innhold 2">
            <a:extLst>
              <a:ext uri="{FF2B5EF4-FFF2-40B4-BE49-F238E27FC236}">
                <a16:creationId xmlns:a16="http://schemas.microsoft.com/office/drawing/2014/main" id="{973603A2-5571-467B-8542-F9420A7B22C2}"/>
              </a:ext>
            </a:extLst>
          </p:cNvPr>
          <p:cNvSpPr>
            <a:spLocks noGrp="1"/>
          </p:cNvSpPr>
          <p:nvPr>
            <p:ph idx="1"/>
          </p:nvPr>
        </p:nvSpPr>
        <p:spPr/>
        <p:txBody>
          <a:bodyPr>
            <a:normAutofit lnSpcReduction="10000"/>
          </a:bodyPr>
          <a:lstStyle/>
          <a:p>
            <a:r>
              <a:rPr lang="nb-NO" dirty="0"/>
              <a:t>Minimumskrav til punktlighet (jf. pkt. 4.1):</a:t>
            </a:r>
          </a:p>
          <a:p>
            <a:r>
              <a:rPr lang="nb-NO" dirty="0"/>
              <a:t>Periode </a:t>
            </a:r>
            <a:r>
              <a:rPr lang="nb-NO" dirty="0" err="1"/>
              <a:t>Min.krav</a:t>
            </a:r>
            <a:r>
              <a:rPr lang="nb-NO" dirty="0"/>
              <a:t> til andel «i rute»</a:t>
            </a:r>
          </a:p>
          <a:p>
            <a:r>
              <a:rPr lang="nb-NO" dirty="0"/>
              <a:t>Målt fra startstoppested</a:t>
            </a:r>
          </a:p>
          <a:p>
            <a:r>
              <a:rPr lang="nb-NO" dirty="0"/>
              <a:t>Morgenrush</a:t>
            </a:r>
          </a:p>
          <a:p>
            <a:r>
              <a:rPr lang="nb-NO" dirty="0"/>
              <a:t>Ettermiddagsrush</a:t>
            </a:r>
          </a:p>
          <a:p>
            <a:r>
              <a:rPr lang="nb-NO" dirty="0"/>
              <a:t>Utenom rush</a:t>
            </a:r>
          </a:p>
          <a:p>
            <a:r>
              <a:rPr lang="nb-NO" dirty="0">
                <a:highlight>
                  <a:srgbClr val="FFFF00"/>
                </a:highlight>
              </a:rPr>
              <a:t>Målt ved endestoppested</a:t>
            </a:r>
          </a:p>
          <a:p>
            <a:r>
              <a:rPr lang="nb-NO" dirty="0"/>
              <a:t>Morgenrush</a:t>
            </a:r>
          </a:p>
          <a:p>
            <a:r>
              <a:rPr lang="nb-NO" dirty="0"/>
              <a:t>Ettermiddagsrush</a:t>
            </a:r>
          </a:p>
          <a:p>
            <a:r>
              <a:rPr lang="nb-NO" dirty="0"/>
              <a:t>Utenom rush</a:t>
            </a:r>
          </a:p>
          <a:p>
            <a:r>
              <a:rPr lang="nb-NO" dirty="0"/>
              <a:t>4.4.2.4 Ingen avganger skal kjøres for tidlig fra noe som </a:t>
            </a:r>
          </a:p>
        </p:txBody>
      </p:sp>
      <p:sp>
        <p:nvSpPr>
          <p:cNvPr id="4" name="Plassholder for lysbildenummer 3">
            <a:extLst>
              <a:ext uri="{FF2B5EF4-FFF2-40B4-BE49-F238E27FC236}">
                <a16:creationId xmlns:a16="http://schemas.microsoft.com/office/drawing/2014/main" id="{1DF690F8-094A-4193-80F2-06B88E1BED0F}"/>
              </a:ext>
            </a:extLst>
          </p:cNvPr>
          <p:cNvSpPr>
            <a:spLocks noGrp="1"/>
          </p:cNvSpPr>
          <p:nvPr>
            <p:ph type="sldNum" sz="quarter" idx="12"/>
          </p:nvPr>
        </p:nvSpPr>
        <p:spPr/>
        <p:txBody>
          <a:bodyPr/>
          <a:lstStyle/>
          <a:p>
            <a:fld id="{BA02E8AD-FC10-4745-BC0C-6827073D515D}" type="slidenum">
              <a:rPr lang="nb-NO" smtClean="0"/>
              <a:t>5</a:t>
            </a:fld>
            <a:endParaRPr lang="nb-NO"/>
          </a:p>
        </p:txBody>
      </p:sp>
    </p:spTree>
    <p:extLst>
      <p:ext uri="{BB962C8B-B14F-4D97-AF65-F5344CB8AC3E}">
        <p14:creationId xmlns:p14="http://schemas.microsoft.com/office/powerpoint/2010/main" val="760996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DED181-B81C-4ED7-96F1-57247040BD66}"/>
              </a:ext>
            </a:extLst>
          </p:cNvPr>
          <p:cNvSpPr>
            <a:spLocks noGrp="1"/>
          </p:cNvSpPr>
          <p:nvPr>
            <p:ph type="title"/>
          </p:nvPr>
        </p:nvSpPr>
        <p:spPr/>
        <p:txBody>
          <a:bodyPr/>
          <a:lstStyle/>
          <a:p>
            <a:r>
              <a:rPr lang="nb-NO" dirty="0"/>
              <a:t>Rapportering</a:t>
            </a:r>
          </a:p>
        </p:txBody>
      </p:sp>
      <p:sp>
        <p:nvSpPr>
          <p:cNvPr id="3" name="Plassholder for innhold 2">
            <a:extLst>
              <a:ext uri="{FF2B5EF4-FFF2-40B4-BE49-F238E27FC236}">
                <a16:creationId xmlns:a16="http://schemas.microsoft.com/office/drawing/2014/main" id="{01D1B6B6-6F9E-46DE-9F0E-A6F26E55E4BE}"/>
              </a:ext>
            </a:extLst>
          </p:cNvPr>
          <p:cNvSpPr>
            <a:spLocks noGrp="1"/>
          </p:cNvSpPr>
          <p:nvPr>
            <p:ph idx="1"/>
          </p:nvPr>
        </p:nvSpPr>
        <p:spPr/>
        <p:txBody>
          <a:bodyPr/>
          <a:lstStyle/>
          <a:p>
            <a:r>
              <a:rPr lang="nb-NO" dirty="0"/>
              <a:t>Operatør skal gjøre informasjon om kjørte kilometer, energiforbruk og type energibærer </a:t>
            </a:r>
            <a:r>
              <a:rPr lang="nb-NO" dirty="0">
                <a:highlight>
                  <a:srgbClr val="FFFF00"/>
                </a:highlight>
              </a:rPr>
              <a:t>per avgang/kjøretøy </a:t>
            </a:r>
            <a:r>
              <a:rPr lang="nb-NO" dirty="0"/>
              <a:t>som er direkte knyttet til tjenesteleveransen (inkludert posisjonskjøring og tilsvarende kjøring uten passasjerer) tilgjengelig gjennom TaaS</a:t>
            </a:r>
          </a:p>
        </p:txBody>
      </p:sp>
      <p:sp>
        <p:nvSpPr>
          <p:cNvPr id="4" name="Plassholder for lysbildenummer 3">
            <a:extLst>
              <a:ext uri="{FF2B5EF4-FFF2-40B4-BE49-F238E27FC236}">
                <a16:creationId xmlns:a16="http://schemas.microsoft.com/office/drawing/2014/main" id="{51AE0B65-66D2-4607-A4C6-BC53DF02219F}"/>
              </a:ext>
            </a:extLst>
          </p:cNvPr>
          <p:cNvSpPr>
            <a:spLocks noGrp="1"/>
          </p:cNvSpPr>
          <p:nvPr>
            <p:ph type="sldNum" sz="quarter" idx="12"/>
          </p:nvPr>
        </p:nvSpPr>
        <p:spPr/>
        <p:txBody>
          <a:bodyPr/>
          <a:lstStyle/>
          <a:p>
            <a:fld id="{BA02E8AD-FC10-4745-BC0C-6827073D515D}" type="slidenum">
              <a:rPr lang="nb-NO" smtClean="0"/>
              <a:t>6</a:t>
            </a:fld>
            <a:endParaRPr lang="nb-NO"/>
          </a:p>
        </p:txBody>
      </p:sp>
    </p:spTree>
    <p:extLst>
      <p:ext uri="{BB962C8B-B14F-4D97-AF65-F5344CB8AC3E}">
        <p14:creationId xmlns:p14="http://schemas.microsoft.com/office/powerpoint/2010/main" val="2635271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941FEFE-1BBF-4832-81D1-00A459B9FA9B}"/>
              </a:ext>
            </a:extLst>
          </p:cNvPr>
          <p:cNvSpPr>
            <a:spLocks noGrp="1"/>
          </p:cNvSpPr>
          <p:nvPr>
            <p:ph type="title"/>
          </p:nvPr>
        </p:nvSpPr>
        <p:spPr/>
        <p:txBody>
          <a:bodyPr/>
          <a:lstStyle/>
          <a:p>
            <a:r>
              <a:rPr lang="nb-NO" dirty="0"/>
              <a:t>Opplæring</a:t>
            </a:r>
          </a:p>
        </p:txBody>
      </p:sp>
      <p:sp>
        <p:nvSpPr>
          <p:cNvPr id="4" name="Plassholder for lysbildenummer 3">
            <a:extLst>
              <a:ext uri="{FF2B5EF4-FFF2-40B4-BE49-F238E27FC236}">
                <a16:creationId xmlns:a16="http://schemas.microsoft.com/office/drawing/2014/main" id="{1C8F390F-5D08-4EC9-9294-4AE5142A3EC4}"/>
              </a:ext>
            </a:extLst>
          </p:cNvPr>
          <p:cNvSpPr>
            <a:spLocks noGrp="1"/>
          </p:cNvSpPr>
          <p:nvPr>
            <p:ph type="sldNum" sz="quarter" idx="12"/>
          </p:nvPr>
        </p:nvSpPr>
        <p:spPr/>
        <p:txBody>
          <a:bodyPr/>
          <a:lstStyle/>
          <a:p>
            <a:fld id="{BA02E8AD-FC10-4745-BC0C-6827073D515D}" type="slidenum">
              <a:rPr lang="nb-NO" smtClean="0"/>
              <a:t>7</a:t>
            </a:fld>
            <a:endParaRPr lang="nb-NO"/>
          </a:p>
        </p:txBody>
      </p:sp>
      <p:sp>
        <p:nvSpPr>
          <p:cNvPr id="5" name="Rektangel 4">
            <a:extLst>
              <a:ext uri="{FF2B5EF4-FFF2-40B4-BE49-F238E27FC236}">
                <a16:creationId xmlns:a16="http://schemas.microsoft.com/office/drawing/2014/main" id="{7D7F9B5F-A758-4A15-92DA-3BA8D115FE9F}"/>
              </a:ext>
            </a:extLst>
          </p:cNvPr>
          <p:cNvSpPr/>
          <p:nvPr/>
        </p:nvSpPr>
        <p:spPr>
          <a:xfrm>
            <a:off x="722671" y="2064774"/>
            <a:ext cx="8421329" cy="923330"/>
          </a:xfrm>
          <a:prstGeom prst="rect">
            <a:avLst/>
          </a:prstGeom>
        </p:spPr>
        <p:txBody>
          <a:bodyPr wrap="square">
            <a:spAutoFit/>
          </a:bodyPr>
          <a:lstStyle/>
          <a:p>
            <a:r>
              <a:rPr lang="nb-NO" dirty="0"/>
              <a:t>Operatøren skal stille alt personell med kundekontakt til disposisjon for opplæring e.l. i regi av Oppdragsgiver, eller den Oppdragsgiver gir fullmakt, i inntil to (2) dager hvert kalenderår. Oppdragsgiver innrømmer </a:t>
            </a:r>
            <a:r>
              <a:rPr lang="nb-NO" dirty="0">
                <a:highlight>
                  <a:srgbClr val="FFFF00"/>
                </a:highlight>
              </a:rPr>
              <a:t>ikke særskilt godtgjørelse</a:t>
            </a:r>
            <a:r>
              <a:rPr lang="nb-NO" dirty="0"/>
              <a:t>. </a:t>
            </a:r>
          </a:p>
        </p:txBody>
      </p:sp>
      <p:sp>
        <p:nvSpPr>
          <p:cNvPr id="3" name="TekstSylinder 2">
            <a:extLst>
              <a:ext uri="{FF2B5EF4-FFF2-40B4-BE49-F238E27FC236}">
                <a16:creationId xmlns:a16="http://schemas.microsoft.com/office/drawing/2014/main" id="{4D236E85-9659-4BE7-A216-B297336A8C7C}"/>
              </a:ext>
            </a:extLst>
          </p:cNvPr>
          <p:cNvSpPr txBox="1"/>
          <p:nvPr/>
        </p:nvSpPr>
        <p:spPr>
          <a:xfrm>
            <a:off x="838199" y="3429000"/>
            <a:ext cx="6078795" cy="369332"/>
          </a:xfrm>
          <a:prstGeom prst="rect">
            <a:avLst/>
          </a:prstGeom>
          <a:noFill/>
        </p:spPr>
        <p:txBody>
          <a:bodyPr wrap="square" rtlCol="0">
            <a:spAutoFit/>
          </a:bodyPr>
          <a:lstStyle/>
          <a:p>
            <a:r>
              <a:rPr lang="nb-NO" dirty="0"/>
              <a:t>Tilsvarende med operativ trafikkledelse</a:t>
            </a:r>
          </a:p>
        </p:txBody>
      </p:sp>
      <p:sp>
        <p:nvSpPr>
          <p:cNvPr id="7" name="TekstSylinder 6">
            <a:extLst>
              <a:ext uri="{FF2B5EF4-FFF2-40B4-BE49-F238E27FC236}">
                <a16:creationId xmlns:a16="http://schemas.microsoft.com/office/drawing/2014/main" id="{A5960016-64F5-431F-88C6-F91AA5738D5F}"/>
              </a:ext>
            </a:extLst>
          </p:cNvPr>
          <p:cNvSpPr txBox="1"/>
          <p:nvPr/>
        </p:nvSpPr>
        <p:spPr>
          <a:xfrm>
            <a:off x="838199" y="4129548"/>
            <a:ext cx="8630265" cy="369332"/>
          </a:xfrm>
          <a:prstGeom prst="rect">
            <a:avLst/>
          </a:prstGeom>
          <a:noFill/>
        </p:spPr>
        <p:txBody>
          <a:bodyPr wrap="square" rtlCol="0">
            <a:spAutoFit/>
          </a:bodyPr>
          <a:lstStyle/>
          <a:p>
            <a:r>
              <a:rPr lang="nb-NO" dirty="0"/>
              <a:t>Dette bør Oppdragsgiver betale for- gjør at interessen blir vesentlig bedre</a:t>
            </a:r>
          </a:p>
        </p:txBody>
      </p:sp>
    </p:spTree>
    <p:extLst>
      <p:ext uri="{BB962C8B-B14F-4D97-AF65-F5344CB8AC3E}">
        <p14:creationId xmlns:p14="http://schemas.microsoft.com/office/powerpoint/2010/main" val="3681670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DDB417-F94A-4E35-B24F-35B853B324E6}"/>
              </a:ext>
            </a:extLst>
          </p:cNvPr>
          <p:cNvSpPr>
            <a:spLocks noGrp="1"/>
          </p:cNvSpPr>
          <p:nvPr>
            <p:ph type="title"/>
          </p:nvPr>
        </p:nvSpPr>
        <p:spPr/>
        <p:txBody>
          <a:bodyPr/>
          <a:lstStyle/>
          <a:p>
            <a:r>
              <a:rPr lang="nb-NO" dirty="0"/>
              <a:t>Endring </a:t>
            </a:r>
          </a:p>
        </p:txBody>
      </p:sp>
      <p:sp>
        <p:nvSpPr>
          <p:cNvPr id="3" name="Plassholder for innhold 2">
            <a:extLst>
              <a:ext uri="{FF2B5EF4-FFF2-40B4-BE49-F238E27FC236}">
                <a16:creationId xmlns:a16="http://schemas.microsoft.com/office/drawing/2014/main" id="{31DD12AC-8446-49B1-A45D-D7B7793F8C71}"/>
              </a:ext>
            </a:extLst>
          </p:cNvPr>
          <p:cNvSpPr>
            <a:spLocks noGrp="1"/>
          </p:cNvSpPr>
          <p:nvPr>
            <p:ph idx="1"/>
          </p:nvPr>
        </p:nvSpPr>
        <p:spPr/>
        <p:txBody>
          <a:bodyPr>
            <a:normAutofit fontScale="77500" lnSpcReduction="20000"/>
          </a:bodyPr>
          <a:lstStyle/>
          <a:p>
            <a:r>
              <a:rPr lang="nb-NO" dirty="0"/>
              <a:t>7.2.1.1 Oppdragsgiver skal varsle justeringer av Ruteproduksjon </a:t>
            </a:r>
            <a:r>
              <a:rPr lang="nb-NO" dirty="0">
                <a:highlight>
                  <a:srgbClr val="FFFF00"/>
                </a:highlight>
              </a:rPr>
              <a:t>senest fire uker </a:t>
            </a:r>
            <a:r>
              <a:rPr lang="nb-NO" dirty="0"/>
              <a:t>før iverksettelse.</a:t>
            </a:r>
          </a:p>
          <a:p>
            <a:r>
              <a:rPr lang="nb-NO" dirty="0"/>
              <a:t>Justeringer av Ruteproduksjon skal skje skriftlig på det til enhver tid gjeldende skjema for</a:t>
            </a:r>
          </a:p>
          <a:p>
            <a:r>
              <a:rPr lang="nb-NO" dirty="0"/>
              <a:t>justering av Ruteproduksjon: «Justering av ruteproduksjon», og undertegnes av</a:t>
            </a:r>
          </a:p>
          <a:p>
            <a:r>
              <a:rPr lang="nb-NO" dirty="0"/>
              <a:t>Oppdragsgiver og Operatøren.</a:t>
            </a:r>
          </a:p>
          <a:p>
            <a:r>
              <a:rPr lang="nb-NO" dirty="0"/>
              <a:t>7.2.2 Fremgangsmåte ved justeringer som krever økt antall busser i Rute</a:t>
            </a:r>
          </a:p>
          <a:p>
            <a:r>
              <a:rPr lang="nb-NO" dirty="0"/>
              <a:t>7.2.2.1 Oppdragsgiver skal varsle justeringer av Ruteproduksjon senest åtte uker før iverksettelse.</a:t>
            </a:r>
          </a:p>
          <a:p>
            <a:r>
              <a:rPr lang="nb-NO" dirty="0"/>
              <a:t>Justeringer av Ruteproduksjon skal skje skriftlig på det til enhver tid gjeldende skjema for</a:t>
            </a:r>
          </a:p>
          <a:p>
            <a:r>
              <a:rPr lang="nb-NO" dirty="0"/>
              <a:t>justering av Ruteproduksjon: «Justering av ruteproduksjon», og undertegnes av</a:t>
            </a:r>
          </a:p>
          <a:p>
            <a:r>
              <a:rPr lang="nb-NO" dirty="0"/>
              <a:t>Oppdragsgiver og Operatøren.</a:t>
            </a:r>
          </a:p>
          <a:p>
            <a:endParaRPr lang="nb-NO" dirty="0"/>
          </a:p>
        </p:txBody>
      </p:sp>
      <p:sp>
        <p:nvSpPr>
          <p:cNvPr id="4" name="Plassholder for lysbildenummer 3">
            <a:extLst>
              <a:ext uri="{FF2B5EF4-FFF2-40B4-BE49-F238E27FC236}">
                <a16:creationId xmlns:a16="http://schemas.microsoft.com/office/drawing/2014/main" id="{6BEE64CA-F639-4A5A-9266-14C79973B281}"/>
              </a:ext>
            </a:extLst>
          </p:cNvPr>
          <p:cNvSpPr>
            <a:spLocks noGrp="1"/>
          </p:cNvSpPr>
          <p:nvPr>
            <p:ph type="sldNum" sz="quarter" idx="12"/>
          </p:nvPr>
        </p:nvSpPr>
        <p:spPr/>
        <p:txBody>
          <a:bodyPr/>
          <a:lstStyle/>
          <a:p>
            <a:fld id="{BA02E8AD-FC10-4745-BC0C-6827073D515D}" type="slidenum">
              <a:rPr lang="nb-NO" smtClean="0"/>
              <a:t>8</a:t>
            </a:fld>
            <a:endParaRPr lang="nb-NO"/>
          </a:p>
        </p:txBody>
      </p:sp>
    </p:spTree>
    <p:extLst>
      <p:ext uri="{BB962C8B-B14F-4D97-AF65-F5344CB8AC3E}">
        <p14:creationId xmlns:p14="http://schemas.microsoft.com/office/powerpoint/2010/main" val="4280609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A8ED10B-4260-4BD9-BEEA-D81D40869CF8}"/>
              </a:ext>
            </a:extLst>
          </p:cNvPr>
          <p:cNvSpPr>
            <a:spLocks noGrp="1"/>
          </p:cNvSpPr>
          <p:nvPr>
            <p:ph type="title"/>
          </p:nvPr>
        </p:nvSpPr>
        <p:spPr/>
        <p:txBody>
          <a:bodyPr/>
          <a:lstStyle/>
          <a:p>
            <a:r>
              <a:rPr lang="nb-NO" dirty="0"/>
              <a:t>Bonus / malus</a:t>
            </a:r>
          </a:p>
        </p:txBody>
      </p:sp>
      <p:sp>
        <p:nvSpPr>
          <p:cNvPr id="3" name="Plassholder for innhold 2">
            <a:extLst>
              <a:ext uri="{FF2B5EF4-FFF2-40B4-BE49-F238E27FC236}">
                <a16:creationId xmlns:a16="http://schemas.microsoft.com/office/drawing/2014/main" id="{D0678C8C-732E-458B-B01A-4F74C092172E}"/>
              </a:ext>
            </a:extLst>
          </p:cNvPr>
          <p:cNvSpPr>
            <a:spLocks noGrp="1"/>
          </p:cNvSpPr>
          <p:nvPr>
            <p:ph idx="1"/>
          </p:nvPr>
        </p:nvSpPr>
        <p:spPr/>
        <p:txBody>
          <a:bodyPr>
            <a:normAutofit/>
          </a:bodyPr>
          <a:lstStyle/>
          <a:p>
            <a:r>
              <a:rPr lang="nb-NO" sz="2400" i="1" dirty="0"/>
              <a:t>Dersom Oppdragsgiver opplever reduksjon i overføringene fra sine eiere kan Oppdragsgiver redusere bonus- og </a:t>
            </a:r>
            <a:r>
              <a:rPr lang="nb-NO" sz="2400" i="1" dirty="0" err="1"/>
              <a:t>malusrammene</a:t>
            </a:r>
            <a:r>
              <a:rPr lang="nb-NO" sz="2400" i="1" dirty="0"/>
              <a:t> i medhold av </a:t>
            </a:r>
            <a:r>
              <a:rPr lang="nb-NO" sz="2400" i="1" dirty="0" err="1"/>
              <a:t>pkt</a:t>
            </a:r>
            <a:r>
              <a:rPr lang="nb-NO" sz="2400" i="1" dirty="0"/>
              <a:t> Oppdragsgiver skal </a:t>
            </a:r>
            <a:r>
              <a:rPr lang="nb-NO" sz="2400" i="1" dirty="0">
                <a:highlight>
                  <a:srgbClr val="FFFF00"/>
                </a:highlight>
              </a:rPr>
              <a:t>drøfte</a:t>
            </a:r>
            <a:r>
              <a:rPr lang="nb-NO" sz="2400" i="1" dirty="0"/>
              <a:t> eventuelle endringer med Operatøren i god tid før de eventuelt iverksettes.</a:t>
            </a:r>
          </a:p>
          <a:p>
            <a:endParaRPr lang="nb-NO" sz="2000" i="1" dirty="0"/>
          </a:p>
          <a:p>
            <a:r>
              <a:rPr lang="nb-NO" sz="2400" i="1" dirty="0"/>
              <a:t>2.2.1.2 Bonus vil etter 2022 være på maksimalt 10 % av årlig kontraktsverdi (eksklusiv bonus, malus,</a:t>
            </a:r>
          </a:p>
          <a:p>
            <a:r>
              <a:rPr lang="nb-NO" sz="2400" i="1" dirty="0"/>
              <a:t>husleie, faste kostnader og gebyr), heretter bare nevnt som kontraktsverdi.</a:t>
            </a:r>
          </a:p>
          <a:p>
            <a:r>
              <a:rPr lang="nb-NO" sz="2400" i="1" dirty="0"/>
              <a:t>2.2.1.3 </a:t>
            </a:r>
            <a:r>
              <a:rPr lang="nb-NO" sz="2400" i="1" dirty="0">
                <a:highlight>
                  <a:srgbClr val="FFFF00"/>
                </a:highlight>
              </a:rPr>
              <a:t>Malus</a:t>
            </a:r>
            <a:r>
              <a:rPr lang="nb-NO" sz="2400" i="1" dirty="0"/>
              <a:t> vil etter 2022 være på </a:t>
            </a:r>
            <a:r>
              <a:rPr lang="nb-NO" sz="2400" i="1" dirty="0">
                <a:highlight>
                  <a:srgbClr val="FFFF00"/>
                </a:highlight>
              </a:rPr>
              <a:t>maksimalt 8 %</a:t>
            </a:r>
            <a:r>
              <a:rPr lang="nb-NO" sz="2400" i="1" dirty="0"/>
              <a:t> av årlig kontraktsverdi (eksklusiv bonus, malus,</a:t>
            </a:r>
          </a:p>
          <a:p>
            <a:r>
              <a:rPr lang="nn-NO" sz="2400" i="1" dirty="0" err="1"/>
              <a:t>husleie</a:t>
            </a:r>
            <a:r>
              <a:rPr lang="nn-NO" sz="2400" i="1" dirty="0"/>
              <a:t>, faste kostnader og gebyr).</a:t>
            </a:r>
            <a:endParaRPr lang="nb-NO" sz="2400" i="1" dirty="0"/>
          </a:p>
        </p:txBody>
      </p:sp>
      <p:sp>
        <p:nvSpPr>
          <p:cNvPr id="4" name="Plassholder for lysbildenummer 3">
            <a:extLst>
              <a:ext uri="{FF2B5EF4-FFF2-40B4-BE49-F238E27FC236}">
                <a16:creationId xmlns:a16="http://schemas.microsoft.com/office/drawing/2014/main" id="{D5CCBD00-4B7B-4C34-BE36-F9AE4CC84AB5}"/>
              </a:ext>
            </a:extLst>
          </p:cNvPr>
          <p:cNvSpPr>
            <a:spLocks noGrp="1"/>
          </p:cNvSpPr>
          <p:nvPr>
            <p:ph type="sldNum" sz="quarter" idx="12"/>
          </p:nvPr>
        </p:nvSpPr>
        <p:spPr/>
        <p:txBody>
          <a:bodyPr/>
          <a:lstStyle/>
          <a:p>
            <a:fld id="{BA02E8AD-FC10-4745-BC0C-6827073D515D}" type="slidenum">
              <a:rPr lang="nb-NO" smtClean="0"/>
              <a:t>9</a:t>
            </a:fld>
            <a:endParaRPr lang="nb-NO"/>
          </a:p>
        </p:txBody>
      </p:sp>
    </p:spTree>
    <p:extLst>
      <p:ext uri="{BB962C8B-B14F-4D97-AF65-F5344CB8AC3E}">
        <p14:creationId xmlns:p14="http://schemas.microsoft.com/office/powerpoint/2010/main" val="761283830"/>
      </p:ext>
    </p:extLst>
  </p:cSld>
  <p:clrMapOvr>
    <a:masterClrMapping/>
  </p:clrMapOvr>
</p:sld>
</file>

<file path=ppt/theme/theme1.xml><?xml version="1.0" encoding="utf-8"?>
<a:theme xmlns:a="http://schemas.openxmlformats.org/drawingml/2006/main" name="Norgesbuss">
  <a:themeElements>
    <a:clrScheme name="NB">
      <a:dk1>
        <a:sysClr val="windowText" lastClr="000000"/>
      </a:dk1>
      <a:lt1>
        <a:sysClr val="window" lastClr="FFFFFF"/>
      </a:lt1>
      <a:dk2>
        <a:srgbClr val="44546A"/>
      </a:dk2>
      <a:lt2>
        <a:srgbClr val="E7E6E6"/>
      </a:lt2>
      <a:accent1>
        <a:srgbClr val="1988BA"/>
      </a:accent1>
      <a:accent2>
        <a:srgbClr val="06435C"/>
      </a:accent2>
      <a:accent3>
        <a:srgbClr val="0A658A"/>
      </a:accent3>
      <a:accent4>
        <a:srgbClr val="51C2F1"/>
      </a:accent4>
      <a:accent5>
        <a:srgbClr val="8BD6F6"/>
      </a:accent5>
      <a:accent6>
        <a:srgbClr val="C5EAFA"/>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gesbuss_PPT.potx" id="{67779CA8-4301-46E4-BC5E-30C1EDB4F067}" vid="{B9730A19-3DDD-4635-8341-CDC71524B28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Norgesbuss_PPT</Template>
  <TotalTime>811</TotalTime>
  <Words>531</Words>
  <Application>Microsoft Office PowerPoint</Application>
  <PresentationFormat>Widescreen</PresentationFormat>
  <Paragraphs>70</Paragraphs>
  <Slides>10</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10</vt:i4>
      </vt:variant>
    </vt:vector>
  </HeadingPairs>
  <TitlesOfParts>
    <vt:vector size="13" baseType="lpstr">
      <vt:lpstr>Arial</vt:lpstr>
      <vt:lpstr>Calibri</vt:lpstr>
      <vt:lpstr>Norgesbuss</vt:lpstr>
      <vt:lpstr>Oslo Sør </vt:lpstr>
      <vt:lpstr>Generelle tilbakemeldinger </vt:lpstr>
      <vt:lpstr>Bøter og gebyrer </vt:lpstr>
      <vt:lpstr>Kundeklager</vt:lpstr>
      <vt:lpstr>Punktlighet</vt:lpstr>
      <vt:lpstr>Rapportering</vt:lpstr>
      <vt:lpstr>Opplæring</vt:lpstr>
      <vt:lpstr>Endring </vt:lpstr>
      <vt:lpstr>Bonus / malus</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Harald Fleisje</dc:creator>
  <cp:lastModifiedBy>Løvoll Erik</cp:lastModifiedBy>
  <cp:revision>39</cp:revision>
  <dcterms:created xsi:type="dcterms:W3CDTF">2018-05-08T14:17:48Z</dcterms:created>
  <dcterms:modified xsi:type="dcterms:W3CDTF">2019-12-13T12:16:52Z</dcterms:modified>
</cp:coreProperties>
</file>