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7" r:id="rId5"/>
    <p:sldId id="322" r:id="rId6"/>
    <p:sldId id="324" r:id="rId7"/>
    <p:sldId id="309" r:id="rId8"/>
    <p:sldId id="312" r:id="rId9"/>
    <p:sldId id="325" r:id="rId10"/>
    <p:sldId id="308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e Nordseth" initials="KN" lastIdx="3" clrIdx="0">
    <p:extLst>
      <p:ext uri="{19B8F6BF-5375-455C-9EA6-DF929625EA0E}">
        <p15:presenceInfo xmlns:p15="http://schemas.microsoft.com/office/powerpoint/2012/main" userId="S::karine.nordseth@nobina.no::97907b96-d67d-4d94-83d4-90dc761e51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69E15-BB47-4FE7-81B5-FCB0338B24B7}" v="27" dt="2021-02-15T14:12:38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86385" autoAdjust="0"/>
  </p:normalViewPr>
  <p:slideViewPr>
    <p:cSldViewPr snapToGrid="0">
      <p:cViewPr varScale="1">
        <p:scale>
          <a:sx n="64" d="100"/>
          <a:sy n="64" d="100"/>
        </p:scale>
        <p:origin x="56" y="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51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e Nordseth" userId="97907b96-d67d-4d94-83d4-90dc761e51b4" providerId="ADAL" clId="{EB769E15-BB47-4FE7-81B5-FCB0338B24B7}"/>
    <pc:docChg chg="undo custSel mod addSld delSld modSld sldOrd">
      <pc:chgData name="Karine Nordseth" userId="97907b96-d67d-4d94-83d4-90dc761e51b4" providerId="ADAL" clId="{EB769E15-BB47-4FE7-81B5-FCB0338B24B7}" dt="2021-02-15T14:12:38.211" v="188"/>
      <pc:docMkLst>
        <pc:docMk/>
      </pc:docMkLst>
      <pc:sldChg chg="del">
        <pc:chgData name="Karine Nordseth" userId="97907b96-d67d-4d94-83d4-90dc761e51b4" providerId="ADAL" clId="{EB769E15-BB47-4FE7-81B5-FCB0338B24B7}" dt="2021-02-15T12:23:52.715" v="101" actId="47"/>
        <pc:sldMkLst>
          <pc:docMk/>
          <pc:sldMk cId="3723111479" sldId="306"/>
        </pc:sldMkLst>
      </pc:sldChg>
      <pc:sldChg chg="modSp mod">
        <pc:chgData name="Karine Nordseth" userId="97907b96-d67d-4d94-83d4-90dc761e51b4" providerId="ADAL" clId="{EB769E15-BB47-4FE7-81B5-FCB0338B24B7}" dt="2021-02-15T13:58:53.306" v="183" actId="20577"/>
        <pc:sldMkLst>
          <pc:docMk/>
          <pc:sldMk cId="2030837009" sldId="307"/>
        </pc:sldMkLst>
        <pc:spChg chg="mod">
          <ac:chgData name="Karine Nordseth" userId="97907b96-d67d-4d94-83d4-90dc761e51b4" providerId="ADAL" clId="{EB769E15-BB47-4FE7-81B5-FCB0338B24B7}" dt="2021-02-15T13:58:53.306" v="183" actId="20577"/>
          <ac:spMkLst>
            <pc:docMk/>
            <pc:sldMk cId="2030837009" sldId="307"/>
            <ac:spMk id="5" creationId="{BA63E8FB-2761-4DEF-B847-E638AD1EEC95}"/>
          </ac:spMkLst>
        </pc:spChg>
      </pc:sldChg>
      <pc:sldChg chg="delCm">
        <pc:chgData name="Karine Nordseth" userId="97907b96-d67d-4d94-83d4-90dc761e51b4" providerId="ADAL" clId="{EB769E15-BB47-4FE7-81B5-FCB0338B24B7}" dt="2021-02-15T12:24:00.237" v="102" actId="1592"/>
        <pc:sldMkLst>
          <pc:docMk/>
          <pc:sldMk cId="3103359258" sldId="308"/>
        </pc:sldMkLst>
      </pc:sldChg>
      <pc:sldChg chg="modSp mod ord">
        <pc:chgData name="Karine Nordseth" userId="97907b96-d67d-4d94-83d4-90dc761e51b4" providerId="ADAL" clId="{EB769E15-BB47-4FE7-81B5-FCB0338B24B7}" dt="2021-02-15T14:12:38.211" v="188"/>
        <pc:sldMkLst>
          <pc:docMk/>
          <pc:sldMk cId="2262601419" sldId="309"/>
        </pc:sldMkLst>
        <pc:spChg chg="mod">
          <ac:chgData name="Karine Nordseth" userId="97907b96-d67d-4d94-83d4-90dc761e51b4" providerId="ADAL" clId="{EB769E15-BB47-4FE7-81B5-FCB0338B24B7}" dt="2021-02-15T14:12:38.211" v="188"/>
          <ac:spMkLst>
            <pc:docMk/>
            <pc:sldMk cId="2262601419" sldId="309"/>
            <ac:spMk id="2" creationId="{C451C378-2EAD-1E4C-B924-0F875FB64C32}"/>
          </ac:spMkLst>
        </pc:spChg>
        <pc:spChg chg="mod">
          <ac:chgData name="Karine Nordseth" userId="97907b96-d67d-4d94-83d4-90dc761e51b4" providerId="ADAL" clId="{EB769E15-BB47-4FE7-81B5-FCB0338B24B7}" dt="2021-02-15T14:12:38.211" v="188"/>
          <ac:spMkLst>
            <pc:docMk/>
            <pc:sldMk cId="2262601419" sldId="309"/>
            <ac:spMk id="3" creationId="{FD6B141F-D5EF-4343-92C2-4B30BCE062A2}"/>
          </ac:spMkLst>
        </pc:spChg>
        <pc:spChg chg="mod">
          <ac:chgData name="Karine Nordseth" userId="97907b96-d67d-4d94-83d4-90dc761e51b4" providerId="ADAL" clId="{EB769E15-BB47-4FE7-81B5-FCB0338B24B7}" dt="2021-02-15T14:12:38.211" v="188"/>
          <ac:spMkLst>
            <pc:docMk/>
            <pc:sldMk cId="2262601419" sldId="309"/>
            <ac:spMk id="4" creationId="{77420D60-6B11-F74E-8588-227390A56550}"/>
          </ac:spMkLst>
        </pc:spChg>
        <pc:spChg chg="mod">
          <ac:chgData name="Karine Nordseth" userId="97907b96-d67d-4d94-83d4-90dc761e51b4" providerId="ADAL" clId="{EB769E15-BB47-4FE7-81B5-FCB0338B24B7}" dt="2021-02-15T14:12:38.211" v="188"/>
          <ac:spMkLst>
            <pc:docMk/>
            <pc:sldMk cId="2262601419" sldId="309"/>
            <ac:spMk id="5" creationId="{0A68AB25-0A76-E341-B710-7E2A86B2A80D}"/>
          </ac:spMkLst>
        </pc:spChg>
      </pc:sldChg>
      <pc:sldChg chg="modSp mod">
        <pc:chgData name="Karine Nordseth" userId="97907b96-d67d-4d94-83d4-90dc761e51b4" providerId="ADAL" clId="{EB769E15-BB47-4FE7-81B5-FCB0338B24B7}" dt="2021-02-15T14:12:05.602" v="186" actId="14100"/>
        <pc:sldMkLst>
          <pc:docMk/>
          <pc:sldMk cId="437784477" sldId="322"/>
        </pc:sldMkLst>
        <pc:spChg chg="mod">
          <ac:chgData name="Karine Nordseth" userId="97907b96-d67d-4d94-83d4-90dc761e51b4" providerId="ADAL" clId="{EB769E15-BB47-4FE7-81B5-FCB0338B24B7}" dt="2021-02-15T14:12:05.602" v="186" actId="14100"/>
          <ac:spMkLst>
            <pc:docMk/>
            <pc:sldMk cId="437784477" sldId="322"/>
            <ac:spMk id="5" creationId="{6D618A39-D9C2-4AB7-B83C-BCE983D185A7}"/>
          </ac:spMkLst>
        </pc:spChg>
      </pc:sldChg>
      <pc:sldChg chg="modSp mod ord">
        <pc:chgData name="Karine Nordseth" userId="97907b96-d67d-4d94-83d4-90dc761e51b4" providerId="ADAL" clId="{EB769E15-BB47-4FE7-81B5-FCB0338B24B7}" dt="2021-02-15T14:12:28.360" v="187"/>
        <pc:sldMkLst>
          <pc:docMk/>
          <pc:sldMk cId="610258918" sldId="324"/>
        </pc:sldMkLst>
        <pc:spChg chg="mod">
          <ac:chgData name="Karine Nordseth" userId="97907b96-d67d-4d94-83d4-90dc761e51b4" providerId="ADAL" clId="{EB769E15-BB47-4FE7-81B5-FCB0338B24B7}" dt="2021-02-15T14:12:28.360" v="187"/>
          <ac:spMkLst>
            <pc:docMk/>
            <pc:sldMk cId="610258918" sldId="324"/>
            <ac:spMk id="2" creationId="{D1CA6332-6B4F-4E5B-ABBF-6E0716811861}"/>
          </ac:spMkLst>
        </pc:spChg>
        <pc:spChg chg="mod">
          <ac:chgData name="Karine Nordseth" userId="97907b96-d67d-4d94-83d4-90dc761e51b4" providerId="ADAL" clId="{EB769E15-BB47-4FE7-81B5-FCB0338B24B7}" dt="2021-02-15T14:12:28.360" v="187"/>
          <ac:spMkLst>
            <pc:docMk/>
            <pc:sldMk cId="610258918" sldId="324"/>
            <ac:spMk id="3" creationId="{CBC9923C-C798-4850-8620-8F9EF8B92472}"/>
          </ac:spMkLst>
        </pc:spChg>
        <pc:spChg chg="mod">
          <ac:chgData name="Karine Nordseth" userId="97907b96-d67d-4d94-83d4-90dc761e51b4" providerId="ADAL" clId="{EB769E15-BB47-4FE7-81B5-FCB0338B24B7}" dt="2021-02-15T14:12:28.360" v="187"/>
          <ac:spMkLst>
            <pc:docMk/>
            <pc:sldMk cId="610258918" sldId="324"/>
            <ac:spMk id="4" creationId="{A7967DF6-D502-4C14-9985-CDD8E0DCBB74}"/>
          </ac:spMkLst>
        </pc:spChg>
        <pc:spChg chg="mod">
          <ac:chgData name="Karine Nordseth" userId="97907b96-d67d-4d94-83d4-90dc761e51b4" providerId="ADAL" clId="{EB769E15-BB47-4FE7-81B5-FCB0338B24B7}" dt="2021-02-15T14:12:28.360" v="187"/>
          <ac:spMkLst>
            <pc:docMk/>
            <pc:sldMk cId="610258918" sldId="324"/>
            <ac:spMk id="5" creationId="{BF099BE6-C26C-4174-A350-D5F8C90D3A55}"/>
          </ac:spMkLst>
        </pc:spChg>
      </pc:sldChg>
      <pc:sldChg chg="addSp delSp modSp mod modClrScheme addCm delCm modCm chgLayout">
        <pc:chgData name="Karine Nordseth" userId="97907b96-d67d-4d94-83d4-90dc761e51b4" providerId="ADAL" clId="{EB769E15-BB47-4FE7-81B5-FCB0338B24B7}" dt="2021-02-15T13:58:16.631" v="153" actId="14100"/>
        <pc:sldMkLst>
          <pc:docMk/>
          <pc:sldMk cId="3209322519" sldId="325"/>
        </pc:sldMkLst>
        <pc:spChg chg="mod">
          <ac:chgData name="Karine Nordseth" userId="97907b96-d67d-4d94-83d4-90dc761e51b4" providerId="ADAL" clId="{EB769E15-BB47-4FE7-81B5-FCB0338B24B7}" dt="2021-02-15T13:56:40.279" v="137" actId="26606"/>
          <ac:spMkLst>
            <pc:docMk/>
            <pc:sldMk cId="3209322519" sldId="325"/>
            <ac:spMk id="2" creationId="{A32A3170-B53E-47FC-8AA3-461B94DA27F7}"/>
          </ac:spMkLst>
        </pc:spChg>
        <pc:spChg chg="mod">
          <ac:chgData name="Karine Nordseth" userId="97907b96-d67d-4d94-83d4-90dc761e51b4" providerId="ADAL" clId="{EB769E15-BB47-4FE7-81B5-FCB0338B24B7}" dt="2021-02-15T13:56:40.279" v="137" actId="26606"/>
          <ac:spMkLst>
            <pc:docMk/>
            <pc:sldMk cId="3209322519" sldId="325"/>
            <ac:spMk id="3" creationId="{A0E7014B-5F42-4199-9850-999C9ABB8D13}"/>
          </ac:spMkLst>
        </pc:spChg>
        <pc:spChg chg="mod">
          <ac:chgData name="Karine Nordseth" userId="97907b96-d67d-4d94-83d4-90dc761e51b4" providerId="ADAL" clId="{EB769E15-BB47-4FE7-81B5-FCB0338B24B7}" dt="2021-02-15T13:56:40.279" v="137" actId="26606"/>
          <ac:spMkLst>
            <pc:docMk/>
            <pc:sldMk cId="3209322519" sldId="325"/>
            <ac:spMk id="4" creationId="{64035FED-DFCB-435A-B176-E091DDFB1002}"/>
          </ac:spMkLst>
        </pc:spChg>
        <pc:spChg chg="mod ord">
          <ac:chgData name="Karine Nordseth" userId="97907b96-d67d-4d94-83d4-90dc761e51b4" providerId="ADAL" clId="{EB769E15-BB47-4FE7-81B5-FCB0338B24B7}" dt="2021-02-15T13:57:23.917" v="142" actId="14100"/>
          <ac:spMkLst>
            <pc:docMk/>
            <pc:sldMk cId="3209322519" sldId="325"/>
            <ac:spMk id="5" creationId="{7306252F-D1BB-4073-92C7-A2948B5D51C7}"/>
          </ac:spMkLst>
        </pc:spChg>
        <pc:picChg chg="del">
          <ac:chgData name="Karine Nordseth" userId="97907b96-d67d-4d94-83d4-90dc761e51b4" providerId="ADAL" clId="{EB769E15-BB47-4FE7-81B5-FCB0338B24B7}" dt="2021-02-15T12:35:23.734" v="103" actId="478"/>
          <ac:picMkLst>
            <pc:docMk/>
            <pc:sldMk cId="3209322519" sldId="325"/>
            <ac:picMk id="6" creationId="{1BB5F52A-6FB0-4F84-A471-3D39796EA0A3}"/>
          </ac:picMkLst>
        </pc:picChg>
        <pc:picChg chg="add mod modCrop">
          <ac:chgData name="Karine Nordseth" userId="97907b96-d67d-4d94-83d4-90dc761e51b4" providerId="ADAL" clId="{EB769E15-BB47-4FE7-81B5-FCB0338B24B7}" dt="2021-02-15T13:58:16.631" v="153" actId="14100"/>
          <ac:picMkLst>
            <pc:docMk/>
            <pc:sldMk cId="3209322519" sldId="325"/>
            <ac:picMk id="8" creationId="{5CDC780F-3E06-44E9-98A0-698AB1F3F895}"/>
          </ac:picMkLst>
        </pc:picChg>
      </pc:sldChg>
      <pc:sldChg chg="modSp add del mod modClrScheme chgLayout">
        <pc:chgData name="Karine Nordseth" userId="97907b96-d67d-4d94-83d4-90dc761e51b4" providerId="ADAL" clId="{EB769E15-BB47-4FE7-81B5-FCB0338B24B7}" dt="2021-02-15T13:57:36.361" v="143" actId="47"/>
        <pc:sldMkLst>
          <pc:docMk/>
          <pc:sldMk cId="2829211585" sldId="326"/>
        </pc:sldMkLst>
        <pc:spChg chg="mod">
          <ac:chgData name="Karine Nordseth" userId="97907b96-d67d-4d94-83d4-90dc761e51b4" providerId="ADAL" clId="{EB769E15-BB47-4FE7-81B5-FCB0338B24B7}" dt="2021-02-15T13:55:46.657" v="128" actId="26606"/>
          <ac:spMkLst>
            <pc:docMk/>
            <pc:sldMk cId="2829211585" sldId="326"/>
            <ac:spMk id="2" creationId="{A32A3170-B53E-47FC-8AA3-461B94DA27F7}"/>
          </ac:spMkLst>
        </pc:spChg>
        <pc:spChg chg="mod">
          <ac:chgData name="Karine Nordseth" userId="97907b96-d67d-4d94-83d4-90dc761e51b4" providerId="ADAL" clId="{EB769E15-BB47-4FE7-81B5-FCB0338B24B7}" dt="2021-02-15T13:55:46.657" v="128" actId="26606"/>
          <ac:spMkLst>
            <pc:docMk/>
            <pc:sldMk cId="2829211585" sldId="326"/>
            <ac:spMk id="3" creationId="{A0E7014B-5F42-4199-9850-999C9ABB8D13}"/>
          </ac:spMkLst>
        </pc:spChg>
        <pc:spChg chg="mod">
          <ac:chgData name="Karine Nordseth" userId="97907b96-d67d-4d94-83d4-90dc761e51b4" providerId="ADAL" clId="{EB769E15-BB47-4FE7-81B5-FCB0338B24B7}" dt="2021-02-15T13:55:46.657" v="128" actId="26606"/>
          <ac:spMkLst>
            <pc:docMk/>
            <pc:sldMk cId="2829211585" sldId="326"/>
            <ac:spMk id="4" creationId="{64035FED-DFCB-435A-B176-E091DDFB1002}"/>
          </ac:spMkLst>
        </pc:spChg>
        <pc:spChg chg="mod ord">
          <ac:chgData name="Karine Nordseth" userId="97907b96-d67d-4d94-83d4-90dc761e51b4" providerId="ADAL" clId="{EB769E15-BB47-4FE7-81B5-FCB0338B24B7}" dt="2021-02-15T13:55:46.657" v="128" actId="26606"/>
          <ac:spMkLst>
            <pc:docMk/>
            <pc:sldMk cId="2829211585" sldId="326"/>
            <ac:spMk id="5" creationId="{7306252F-D1BB-4073-92C7-A2948B5D51C7}"/>
          </ac:spMkLst>
        </pc:spChg>
        <pc:picChg chg="mod modCrop">
          <ac:chgData name="Karine Nordseth" userId="97907b96-d67d-4d94-83d4-90dc761e51b4" providerId="ADAL" clId="{EB769E15-BB47-4FE7-81B5-FCB0338B24B7}" dt="2021-02-15T13:55:57.412" v="130" actId="732"/>
          <ac:picMkLst>
            <pc:docMk/>
            <pc:sldMk cId="2829211585" sldId="326"/>
            <ac:picMk id="8" creationId="{5CDC780F-3E06-44E9-98A0-698AB1F3F89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C672AF7-62C7-4413-8B2B-1F7F1E496E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34BC80-0CC0-4136-91C6-66970CEE64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65C19-903B-45B6-B0BB-73C511CFB4F7}" type="datetimeFigureOut">
              <a:rPr lang="sv-SE" smtClean="0"/>
              <a:t>2021-02-15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DD96A8C-70D0-4EA5-8DB7-5BC6DC62C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F4B8622-0F4A-47FD-AAF3-4F6F58E3CD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34260-DF7F-4252-A617-DF6717518C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912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48CE5-15E1-4911-9C7F-7DCB6AEA4CD6}" type="datetimeFigureOut">
              <a:rPr lang="sv-SE" smtClean="0"/>
              <a:t>2021-02-15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F84B3-73C4-447D-B2D5-90C8E49787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60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F84B3-73C4-447D-B2D5-90C8E497872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629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F84B3-73C4-447D-B2D5-90C8E497872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369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F84B3-73C4-447D-B2D5-90C8E497872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634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F84B3-73C4-447D-B2D5-90C8E497872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60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fast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9BC3A98-1659-4BEF-890E-7C79FB86E7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5129400" y="976313"/>
            <a:ext cx="1933200" cy="99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2" name="Picture 7" descr="A picture containing bottle, sitting, drawing&#10;&#10;Description automatically generated">
            <a:extLst>
              <a:ext uri="{FF2B5EF4-FFF2-40B4-BE49-F238E27FC236}">
                <a16:creationId xmlns:a16="http://schemas.microsoft.com/office/drawing/2014/main" id="{FE896547-38F4-4761-A2B1-10710F88F2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0" y="2412000"/>
            <a:ext cx="7596000" cy="16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3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 grönmönstr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152000"/>
            <a:ext cx="8170864" cy="1836000"/>
          </a:xfrm>
        </p:spPr>
        <p:txBody>
          <a:bodyPr anchor="b" anchorCtr="0"/>
          <a:lstStyle>
            <a:lvl1pPr algn="l">
              <a:defRPr sz="39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168000"/>
            <a:ext cx="8170864" cy="252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739C5F2-0A39-4CFB-B028-EE457139E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10887076" y="6013103"/>
            <a:ext cx="943731" cy="486371"/>
          </a:xfrm>
          <a:prstGeom prst="rect">
            <a:avLst/>
          </a:prstGeom>
        </p:spPr>
      </p:pic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9CABC720-5DDE-4FF3-9059-DF3525F0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AF3AF25C-AF6D-421B-B231-1234DAF1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BD64205-15A4-4E99-8673-B4FCC155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983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ed bi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152000"/>
            <a:ext cx="8170864" cy="1836000"/>
          </a:xfrm>
        </p:spPr>
        <p:txBody>
          <a:bodyPr anchor="b" anchorCtr="0"/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168000"/>
            <a:ext cx="8170864" cy="252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60BEC9-47F8-411E-9AEC-D77F9A75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4000" y="-414750"/>
            <a:ext cx="2736000" cy="216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DF8AFE-47A8-4E0D-828D-613F928D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0" y="-414750"/>
            <a:ext cx="2700000" cy="216000"/>
          </a:xfrm>
        </p:spPr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D93FBF-3BC0-46AB-87D9-C3A83F6C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8000" y="-414750"/>
            <a:ext cx="468085" cy="216000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327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374438A-7AEE-4A7E-AFAA-BD55ABD7A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999" y="1691999"/>
            <a:ext cx="10728000" cy="406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13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D6BC098-6D03-4E34-B45B-F2DB15FC1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999" y="1691999"/>
            <a:ext cx="5075999" cy="406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95BD1A29-E0EB-4334-9861-3BA0C98A2B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0000" y="1691999"/>
            <a:ext cx="5075999" cy="406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EE6D2135-8488-4FB9-AA9C-42BAD002F1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859" y="1692000"/>
            <a:ext cx="5076000" cy="378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135AADC0-99AB-4825-90DB-03D11A930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0860" y="5580000"/>
            <a:ext cx="5076000" cy="360000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D63BBF-1A90-4914-846D-612CF7CA32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0" y="1691999"/>
            <a:ext cx="5075999" cy="406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48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135AADC0-99AB-4825-90DB-03D11A930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0" y="5580000"/>
            <a:ext cx="5076000" cy="360000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tshållare för text 15">
            <a:extLst>
              <a:ext uri="{FF2B5EF4-FFF2-40B4-BE49-F238E27FC236}">
                <a16:creationId xmlns:a16="http://schemas.microsoft.com/office/drawing/2014/main" id="{F0823D05-2738-43ED-979C-277268088B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859" y="5580000"/>
            <a:ext cx="5076000" cy="360000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6A233756-2932-4B41-8202-69B3A1817E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0000" y="1692000"/>
            <a:ext cx="5076000" cy="378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51BBF92-BF88-4C66-99FD-C37FAA3B16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90859" y="1692000"/>
            <a:ext cx="5076000" cy="378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986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55EE0EB7-229C-4654-88B9-D9938FBDD9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7001" cy="6856413"/>
          </a:xfrm>
          <a:custGeom>
            <a:avLst/>
            <a:gdLst>
              <a:gd name="connsiteX0" fmla="*/ 0 w 6477001"/>
              <a:gd name="connsiteY0" fmla="*/ 0 h 6856413"/>
              <a:gd name="connsiteX1" fmla="*/ 5364221 w 6477001"/>
              <a:gd name="connsiteY1" fmla="*/ 0 h 6856413"/>
              <a:gd name="connsiteX2" fmla="*/ 5318342 w 6477001"/>
              <a:gd name="connsiteY2" fmla="*/ 167859 h 6856413"/>
              <a:gd name="connsiteX3" fmla="*/ 5065485 w 6477001"/>
              <a:gd name="connsiteY3" fmla="*/ 2238375 h 6856413"/>
              <a:gd name="connsiteX4" fmla="*/ 6349799 w 6477001"/>
              <a:gd name="connsiteY4" fmla="*/ 6667346 h 6856413"/>
              <a:gd name="connsiteX5" fmla="*/ 6477001 w 6477001"/>
              <a:gd name="connsiteY5" fmla="*/ 6849140 h 6856413"/>
              <a:gd name="connsiteX6" fmla="*/ 6477001 w 6477001"/>
              <a:gd name="connsiteY6" fmla="*/ 6856413 h 6856413"/>
              <a:gd name="connsiteX7" fmla="*/ 0 w 6477001"/>
              <a:gd name="connsiteY7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7001" h="6856413">
                <a:moveTo>
                  <a:pt x="0" y="0"/>
                </a:moveTo>
                <a:lnTo>
                  <a:pt x="5364221" y="0"/>
                </a:lnTo>
                <a:lnTo>
                  <a:pt x="5318342" y="167859"/>
                </a:lnTo>
                <a:cubicBezTo>
                  <a:pt x="5154012" y="821934"/>
                  <a:pt x="5065485" y="1517356"/>
                  <a:pt x="5065485" y="2238375"/>
                </a:cubicBezTo>
                <a:cubicBezTo>
                  <a:pt x="5065485" y="3920753"/>
                  <a:pt x="5547462" y="5463768"/>
                  <a:pt x="6349799" y="6667346"/>
                </a:cubicBezTo>
                <a:lnTo>
                  <a:pt x="6477001" y="6849140"/>
                </a:lnTo>
                <a:lnTo>
                  <a:pt x="6477001" y="6856413"/>
                </a:lnTo>
                <a:lnTo>
                  <a:pt x="0" y="6856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000" y="576340"/>
            <a:ext cx="5364162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13C8D3-96B6-4DFF-BBE1-14931AC3B2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2000" y="1656000"/>
            <a:ext cx="5364000" cy="406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596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ög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6340"/>
            <a:ext cx="5652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B3CA39-C56E-47A7-B72E-7D29E1750C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32178" y="0"/>
            <a:ext cx="6259823" cy="6858001"/>
          </a:xfrm>
          <a:custGeom>
            <a:avLst/>
            <a:gdLst>
              <a:gd name="connsiteX0" fmla="*/ 1964929 w 6259823"/>
              <a:gd name="connsiteY0" fmla="*/ 0 h 6858001"/>
              <a:gd name="connsiteX1" fmla="*/ 6259823 w 6259823"/>
              <a:gd name="connsiteY1" fmla="*/ 0 h 6858001"/>
              <a:gd name="connsiteX2" fmla="*/ 6259823 w 6259823"/>
              <a:gd name="connsiteY2" fmla="*/ 6858001 h 6858001"/>
              <a:gd name="connsiteX3" fmla="*/ 0 w 6259823"/>
              <a:gd name="connsiteY3" fmla="*/ 6858001 h 6858001"/>
              <a:gd name="connsiteX4" fmla="*/ 3780 w 6259823"/>
              <a:gd name="connsiteY4" fmla="*/ 6656433 h 6858001"/>
              <a:gd name="connsiteX5" fmla="*/ 1885619 w 6259823"/>
              <a:gd name="connsiteY5" fmla="*/ 12344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9823" h="6858001">
                <a:moveTo>
                  <a:pt x="1964929" y="0"/>
                </a:moveTo>
                <a:lnTo>
                  <a:pt x="6259823" y="0"/>
                </a:lnTo>
                <a:lnTo>
                  <a:pt x="6259823" y="6858001"/>
                </a:lnTo>
                <a:lnTo>
                  <a:pt x="0" y="6858001"/>
                </a:lnTo>
                <a:lnTo>
                  <a:pt x="3780" y="6656433"/>
                </a:lnTo>
                <a:cubicBezTo>
                  <a:pt x="96870" y="4180446"/>
                  <a:pt x="787712" y="1917085"/>
                  <a:pt x="1885619" y="1234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1E25DF-F6B1-4C44-A96A-B6779D60E4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5999"/>
            <a:ext cx="5075999" cy="406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084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ljust mön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2B3F61A-7108-4DEB-9F7C-E77ACC8D92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999" y="1691999"/>
            <a:ext cx="10728000" cy="406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559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ljust mön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5C1CFE2-E559-4B24-AD84-69BBB6C244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91999"/>
            <a:ext cx="5075999" cy="406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7D7244F-4CCA-4EE4-BEBA-CFC96F1220D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0858" y="1691999"/>
            <a:ext cx="5075999" cy="406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79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0669" y="4670772"/>
            <a:ext cx="9110663" cy="54292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datum, möte och namn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9BC3A98-1659-4BEF-890E-7C79FB86E7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5129400" y="976313"/>
            <a:ext cx="1933200" cy="99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0CB469C-50CC-4F0A-A211-DD662A927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824" y="2377946"/>
            <a:ext cx="7425015" cy="166554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7536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med ljust mön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9839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ljus bakgrund">
    <p:bg>
      <p:bgPr>
        <a:solidFill>
          <a:srgbClr val="F8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73BBB1F-A285-4503-B5A4-B14A317EFD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999" y="1691999"/>
            <a:ext cx="10728000" cy="406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9427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ljus bakgrund">
    <p:bg>
      <p:bgPr>
        <a:solidFill>
          <a:srgbClr val="F8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E27CC8-DD94-4422-93B2-A78481BE5B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91999"/>
            <a:ext cx="5075999" cy="406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076A8C0-FFDC-4634-BF2F-E73E22FFA1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0858" y="1691999"/>
            <a:ext cx="5075999" cy="406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638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med ljus bakgrund">
    <p:bg>
      <p:bgPr>
        <a:solidFill>
          <a:srgbClr val="F8E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9244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mönster på ljus bakgr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264100-7F0C-492E-B0E8-38501CFDF4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91998"/>
            <a:ext cx="10728000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594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mönster på ljus bakgr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C59B998-8990-4933-8646-5AB2342D53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91998"/>
            <a:ext cx="5075999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0C7550B9-C710-44B3-83C5-4E97EBA418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0858" y="1691998"/>
            <a:ext cx="5075999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405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med mönster på ljus bakgr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2799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mönster på vi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9D59B5D-EA7E-45AA-BF0E-7FD09A444B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999" y="1691998"/>
            <a:ext cx="10728000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542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mönster på vi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23CBC35-A5FC-44C4-BA7B-79FCB66B3B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91999"/>
            <a:ext cx="5075999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FBADAC5C-93EB-4DCE-AC77-3DE7A93F19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0858" y="1691999"/>
            <a:ext cx="5075999" cy="38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272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k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98E69B-B3D4-4EF0-A623-E897C3E87D32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802186" y="2087141"/>
            <a:ext cx="2520000" cy="2520000"/>
          </a:xfrm>
          <a:prstGeom prst="ellipse">
            <a:avLst/>
          </a:prstGeom>
          <a:solidFill>
            <a:schemeClr val="accent2"/>
          </a:solidFill>
        </p:spPr>
        <p:txBody>
          <a:bodyPr wrap="square" anchor="ctr" anchorCtr="0"/>
          <a:lstStyle>
            <a:lvl1pPr marL="0" indent="0" algn="ctr">
              <a:buFontTx/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37CD147-56F3-404E-9B56-D10FC22117C4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4836000" y="2087141"/>
            <a:ext cx="2520000" cy="2520000"/>
          </a:xfrm>
          <a:prstGeom prst="ellipse">
            <a:avLst/>
          </a:prstGeom>
          <a:solidFill>
            <a:srgbClr val="F29FC5"/>
          </a:solidFill>
        </p:spPr>
        <p:txBody>
          <a:bodyPr wrap="square" anchor="ctr" anchorCtr="0"/>
          <a:lstStyle>
            <a:lvl1pPr marL="0" indent="0" algn="ctr">
              <a:buFontTx/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6EF08265-A950-4CC4-A86B-491ECF301E8C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7869814" y="2087141"/>
            <a:ext cx="2520000" cy="2520000"/>
          </a:xfrm>
          <a:prstGeom prst="ellipse">
            <a:avLst/>
          </a:prstGeom>
          <a:solidFill>
            <a:schemeClr val="accent1"/>
          </a:solidFill>
        </p:spPr>
        <p:txBody>
          <a:bodyPr wrap="square" anchor="ctr" anchorCtr="0"/>
          <a:lstStyle>
            <a:lvl1pPr marL="0" indent="0" algn="ctr">
              <a:buFontTx/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00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grö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8000" y="4680000"/>
            <a:ext cx="9108000" cy="54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lang="sv-SE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datum, möte och namn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B6E994A-49B9-4A7F-94D2-5CFB81E14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5129401" y="976313"/>
            <a:ext cx="1933198" cy="9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7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klar me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43EEA06-DA9E-4CCF-BA16-B186EDBE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2C6034A-FCF4-4087-A6EC-14536944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E341B591-D00E-43AD-86DF-261238F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464A4B1-64BC-4CCA-920F-ADE9A0AC1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2186" y="2087141"/>
            <a:ext cx="2520000" cy="25200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C311395D-91A9-431A-8BA5-BF78ED1B40D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36000" y="2087141"/>
            <a:ext cx="2520000" cy="25200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7" name="Platshållare för bild 3">
            <a:extLst>
              <a:ext uri="{FF2B5EF4-FFF2-40B4-BE49-F238E27FC236}">
                <a16:creationId xmlns:a16="http://schemas.microsoft.com/office/drawing/2014/main" id="{59DB7DC8-C863-49CA-A9EA-DDC535013DB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69814" y="2087141"/>
            <a:ext cx="2520000" cy="252000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C9C808-BE97-41EF-86CA-F23F6DB237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0000" y="4860000"/>
            <a:ext cx="2520950" cy="576000"/>
          </a:xfrm>
        </p:spPr>
        <p:txBody>
          <a:bodyPr/>
          <a:lstStyle>
            <a:lvl1pPr marL="0" indent="0" algn="ctr">
              <a:buFontTx/>
              <a:buNone/>
              <a:defRPr sz="15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AEBDB97C-FAE3-4FD6-8DB7-10E457006E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4000" y="4860000"/>
            <a:ext cx="2520950" cy="576000"/>
          </a:xfrm>
        </p:spPr>
        <p:txBody>
          <a:bodyPr/>
          <a:lstStyle>
            <a:lvl1pPr marL="0" indent="0" algn="ctr">
              <a:buFontTx/>
              <a:buNone/>
              <a:defRPr sz="15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21966E56-9E2F-4203-8C3C-16BCBD1DE6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84000" y="4860000"/>
            <a:ext cx="2520950" cy="576000"/>
          </a:xfrm>
        </p:spPr>
        <p:txBody>
          <a:bodyPr/>
          <a:lstStyle>
            <a:lvl1pPr marL="0" indent="0" algn="ctr">
              <a:buFontTx/>
              <a:buNone/>
              <a:defRPr sz="15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514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med mönster på vi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260000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F5DE5C0-4F09-49B1-8B37-3AEB45E0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F5595435-8038-444F-BDBE-1E3DCC3F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10FDBE67-8ABC-4EC4-854F-5852F5BE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4435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979CFF2-5BE9-48D9-B99F-A03C7CA2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6396121-82B8-4A47-87F6-0A58EC0A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42F994A-F44A-44DF-9E97-49A6F30A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8E6DD1F-D6BD-41A4-A6F3-5D4FFC35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AAAD15-80C7-46DA-9E13-92A572F1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98A4E2-BE3D-4672-BF23-455B4C9D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, fast text sven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6000" y="3888000"/>
            <a:ext cx="7416000" cy="10800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4FE35D2-538D-F540-ABE4-44DCE9B096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11" y="2536389"/>
            <a:ext cx="2475778" cy="8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83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, fast text engel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6000" y="3888000"/>
            <a:ext cx="7416000" cy="10800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C781A39-7981-824A-8FCE-AF7B7B1AE1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95" y="2536388"/>
            <a:ext cx="5344610" cy="10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6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6000" y="3888000"/>
            <a:ext cx="7416000" cy="10800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48922B4-F7AB-49F8-9501-AE222517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000" y="1116000"/>
            <a:ext cx="7416000" cy="2304000"/>
          </a:xfrm>
        </p:spPr>
        <p:txBody>
          <a:bodyPr/>
          <a:lstStyle>
            <a:lvl1pPr algn="ctr">
              <a:defRPr sz="82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3735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45D5BAF0-43F1-4836-86FE-BDE0E7BC04E1}"/>
              </a:ext>
            </a:extLst>
          </p:cNvPr>
          <p:cNvSpPr txBox="1"/>
          <p:nvPr userDrawn="1"/>
        </p:nvSpPr>
        <p:spPr>
          <a:xfrm>
            <a:off x="876300" y="1679290"/>
            <a:ext cx="10439400" cy="34994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8200" b="1" dirty="0"/>
              <a:t>Sidor efter denna sida tillhör inte mallen.</a:t>
            </a:r>
          </a:p>
        </p:txBody>
      </p:sp>
    </p:spTree>
    <p:extLst>
      <p:ext uri="{BB962C8B-B14F-4D97-AF65-F5344CB8AC3E}">
        <p14:creationId xmlns:p14="http://schemas.microsoft.com/office/powerpoint/2010/main" val="6973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99" y="2376000"/>
            <a:ext cx="7452000" cy="1044000"/>
          </a:xfrm>
        </p:spPr>
        <p:txBody>
          <a:bodyPr anchor="b" anchorCtr="0"/>
          <a:lstStyle>
            <a:lvl1pPr algn="l">
              <a:defRPr sz="39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99" y="3672000"/>
            <a:ext cx="7452000" cy="1044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CD32B4-00B0-4FF0-A278-110AA975A3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748508" y="895559"/>
            <a:ext cx="1620581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99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korta möt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96000"/>
            <a:ext cx="10728000" cy="864000"/>
          </a:xfrm>
        </p:spPr>
        <p:txBody>
          <a:bodyPr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B8A0B7-AB0A-46FF-99F4-6322234A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541918-47B0-4B8C-A477-D9C41F54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02E2F-B5A0-46AB-915A-9F89AC29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E1117E-94F3-4014-9E56-62594A3FC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10887076" y="6013103"/>
            <a:ext cx="943731" cy="486371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B57AF2E-218C-4549-A9BF-D9F69E319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519999"/>
            <a:ext cx="10728000" cy="32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73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ängre möt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96000"/>
            <a:ext cx="10728000" cy="864000"/>
          </a:xfrm>
        </p:spPr>
        <p:txBody>
          <a:bodyPr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B8A0B7-AB0A-46FF-99F4-6322234A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541918-47B0-4B8C-A477-D9C41F54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802E2F-B5A0-46AB-915A-9F89AC29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E1117E-94F3-4014-9E56-62594A3FC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10887076" y="6013103"/>
            <a:ext cx="943731" cy="486371"/>
          </a:xfrm>
          <a:prstGeom prst="rect">
            <a:avLst/>
          </a:prstGeom>
        </p:spPr>
      </p:pic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7AF383B0-C4CB-4F97-8007-1E27BC31E872}"/>
              </a:ext>
            </a:extLst>
          </p:cNvPr>
          <p:cNvCxnSpPr/>
          <p:nvPr userDrawn="1"/>
        </p:nvCxnSpPr>
        <p:spPr>
          <a:xfrm>
            <a:off x="720000" y="2520000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554D25AE-E9FA-4222-958C-207BAD0948F7}"/>
              </a:ext>
            </a:extLst>
          </p:cNvPr>
          <p:cNvCxnSpPr/>
          <p:nvPr userDrawn="1"/>
        </p:nvCxnSpPr>
        <p:spPr>
          <a:xfrm>
            <a:off x="3528000" y="2520000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7A903156-1C51-4F43-8AFE-0377FBEF9098}"/>
              </a:ext>
            </a:extLst>
          </p:cNvPr>
          <p:cNvCxnSpPr/>
          <p:nvPr userDrawn="1"/>
        </p:nvCxnSpPr>
        <p:spPr>
          <a:xfrm>
            <a:off x="7380000" y="2520000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09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 med mön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152000"/>
            <a:ext cx="8170864" cy="1836000"/>
          </a:xfrm>
        </p:spPr>
        <p:txBody>
          <a:bodyPr anchor="b" anchorCtr="0"/>
          <a:lstStyle>
            <a:lvl1pPr algn="l">
              <a:defRPr sz="39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168000"/>
            <a:ext cx="8170864" cy="252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739C5F2-0A39-4CFB-B028-EE457139E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10887076" y="6013103"/>
            <a:ext cx="943731" cy="486371"/>
          </a:xfrm>
          <a:prstGeom prst="rect">
            <a:avLst/>
          </a:prstGeom>
        </p:spPr>
      </p:pic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9CABC720-5DDE-4FF3-9059-DF3525F0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30435" y="-587194"/>
            <a:ext cx="2744637" cy="2160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AF3AF25C-AF6D-421B-B231-1234DAF1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BD64205-15A4-4E99-8673-B4FCC155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0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 grö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152000"/>
            <a:ext cx="8170864" cy="1836000"/>
          </a:xfrm>
        </p:spPr>
        <p:txBody>
          <a:bodyPr anchor="b" anchorCtr="0"/>
          <a:lstStyle>
            <a:lvl1pPr algn="l">
              <a:defRPr sz="39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168000"/>
            <a:ext cx="8170864" cy="2520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sv-SE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739C5F2-0A39-4CFB-B028-EE457139E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10887076" y="6013103"/>
            <a:ext cx="943731" cy="486371"/>
          </a:xfrm>
          <a:prstGeom prst="rect">
            <a:avLst/>
          </a:prstGeom>
        </p:spPr>
      </p:pic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9CABC720-5DDE-4FF3-9059-DF3525F0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AF3AF25C-AF6D-421B-B231-1234DAF1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BD64205-15A4-4E99-8673-B4FCC155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918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grön med 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152000"/>
            <a:ext cx="5652000" cy="1836000"/>
          </a:xfrm>
        </p:spPr>
        <p:txBody>
          <a:bodyPr anchor="b" anchorCtr="0"/>
          <a:lstStyle>
            <a:lvl1pPr algn="l">
              <a:defRPr sz="39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739C5F2-0A39-4CFB-B028-EE457139E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7076" y="6013103"/>
            <a:ext cx="943731" cy="486371"/>
          </a:xfrm>
          <a:prstGeom prst="rect">
            <a:avLst/>
          </a:prstGeom>
        </p:spPr>
      </p:pic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9CABC720-5DDE-4FF3-9059-DF3525F0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AF3AF25C-AF6D-421B-B231-1234DAF1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BD64205-15A4-4E99-8673-B4FCC155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l"/>
            <a:fld id="{AE086683-F536-42AB-ABBC-F4803DFE8DBC}" type="slidenum">
              <a:rPr lang="sv-SE" smtClean="0"/>
              <a:pPr algn="l"/>
              <a:t>‹#›</a:t>
            </a:fld>
            <a:endParaRPr lang="sv-SE" dirty="0"/>
          </a:p>
        </p:txBody>
      </p:sp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93529D1C-58F4-40D9-8107-ADA0D30ACE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32178" y="0"/>
            <a:ext cx="6259823" cy="6858001"/>
          </a:xfrm>
          <a:custGeom>
            <a:avLst/>
            <a:gdLst>
              <a:gd name="connsiteX0" fmla="*/ 1964929 w 6259823"/>
              <a:gd name="connsiteY0" fmla="*/ 0 h 6858001"/>
              <a:gd name="connsiteX1" fmla="*/ 6259823 w 6259823"/>
              <a:gd name="connsiteY1" fmla="*/ 0 h 6858001"/>
              <a:gd name="connsiteX2" fmla="*/ 6259823 w 6259823"/>
              <a:gd name="connsiteY2" fmla="*/ 6858001 h 6858001"/>
              <a:gd name="connsiteX3" fmla="*/ 0 w 6259823"/>
              <a:gd name="connsiteY3" fmla="*/ 6858001 h 6858001"/>
              <a:gd name="connsiteX4" fmla="*/ 3780 w 6259823"/>
              <a:gd name="connsiteY4" fmla="*/ 6656433 h 6858001"/>
              <a:gd name="connsiteX5" fmla="*/ 1885619 w 6259823"/>
              <a:gd name="connsiteY5" fmla="*/ 12344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9823" h="6858001">
                <a:moveTo>
                  <a:pt x="1964929" y="0"/>
                </a:moveTo>
                <a:lnTo>
                  <a:pt x="6259823" y="0"/>
                </a:lnTo>
                <a:lnTo>
                  <a:pt x="6259823" y="6858001"/>
                </a:lnTo>
                <a:lnTo>
                  <a:pt x="0" y="6858001"/>
                </a:lnTo>
                <a:lnTo>
                  <a:pt x="3780" y="6656433"/>
                </a:lnTo>
                <a:cubicBezTo>
                  <a:pt x="96870" y="4180446"/>
                  <a:pt x="787712" y="1917085"/>
                  <a:pt x="1885619" y="1234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3AA135-719E-46B9-B327-592CD8287D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0" y="3167999"/>
            <a:ext cx="5075999" cy="2520000"/>
          </a:xfrm>
        </p:spPr>
        <p:txBody>
          <a:bodyPr/>
          <a:lstStyle>
            <a:lvl1pPr>
              <a:buFontTx/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513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2000"/>
            <a:ext cx="10728000" cy="86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1999"/>
            <a:ext cx="10728000" cy="40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D8DB9CC5-9A1A-4045-8CD7-F93DFF346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24000" y="252000"/>
            <a:ext cx="2736000" cy="216000"/>
          </a:xfrm>
          <a:custGeom>
            <a:avLst/>
            <a:gdLst>
              <a:gd name="connsiteX0" fmla="*/ 0 w 2743200"/>
              <a:gd name="connsiteY0" fmla="*/ 0 h 365125"/>
              <a:gd name="connsiteX1" fmla="*/ 2743200 w 2743200"/>
              <a:gd name="connsiteY1" fmla="*/ 0 h 365125"/>
              <a:gd name="connsiteX2" fmla="*/ 2743200 w 2743200"/>
              <a:gd name="connsiteY2" fmla="*/ 365125 h 365125"/>
              <a:gd name="connsiteX3" fmla="*/ 0 w 2743200"/>
              <a:gd name="connsiteY3" fmla="*/ 365125 h 365125"/>
              <a:gd name="connsiteX4" fmla="*/ 0 w 2743200"/>
              <a:gd name="connsiteY4" fmla="*/ 0 h 365125"/>
              <a:gd name="connsiteX0" fmla="*/ -228591 w 2743200"/>
              <a:gd name="connsiteY0" fmla="*/ 68461 h 365125"/>
              <a:gd name="connsiteX1" fmla="*/ -457209 w 2743200"/>
              <a:gd name="connsiteY1" fmla="*/ 68461 h 365125"/>
              <a:gd name="connsiteX2" fmla="*/ -1280169 w 2743200"/>
              <a:gd name="connsiteY2" fmla="*/ 410766 h 365125"/>
              <a:gd name="connsiteX0" fmla="*/ 1280169 w 4023369"/>
              <a:gd name="connsiteY0" fmla="*/ 0 h 410766"/>
              <a:gd name="connsiteX1" fmla="*/ 4023369 w 4023369"/>
              <a:gd name="connsiteY1" fmla="*/ 0 h 410766"/>
              <a:gd name="connsiteX2" fmla="*/ 4023369 w 4023369"/>
              <a:gd name="connsiteY2" fmla="*/ 365125 h 410766"/>
              <a:gd name="connsiteX3" fmla="*/ 1280169 w 4023369"/>
              <a:gd name="connsiteY3" fmla="*/ 365125 h 410766"/>
              <a:gd name="connsiteX4" fmla="*/ 1280169 w 4023369"/>
              <a:gd name="connsiteY4" fmla="*/ 0 h 410766"/>
              <a:gd name="connsiteX0" fmla="*/ 822960 w 4023369"/>
              <a:gd name="connsiteY0" fmla="*/ 68461 h 410766"/>
              <a:gd name="connsiteX1" fmla="*/ 0 w 4023369"/>
              <a:gd name="connsiteY1" fmla="*/ 410766 h 410766"/>
              <a:gd name="connsiteX0" fmla="*/ 1280169 w 4023369"/>
              <a:gd name="connsiteY0" fmla="*/ 2977 h 413743"/>
              <a:gd name="connsiteX1" fmla="*/ 4023369 w 4023369"/>
              <a:gd name="connsiteY1" fmla="*/ 2977 h 413743"/>
              <a:gd name="connsiteX2" fmla="*/ 4023369 w 4023369"/>
              <a:gd name="connsiteY2" fmla="*/ 368102 h 413743"/>
              <a:gd name="connsiteX3" fmla="*/ 1280169 w 4023369"/>
              <a:gd name="connsiteY3" fmla="*/ 368102 h 413743"/>
              <a:gd name="connsiteX4" fmla="*/ 1280169 w 4023369"/>
              <a:gd name="connsiteY4" fmla="*/ 2977 h 413743"/>
              <a:gd name="connsiteX0" fmla="*/ 1303972 w 4023369"/>
              <a:gd name="connsiteY0" fmla="*/ 0 h 413743"/>
              <a:gd name="connsiteX1" fmla="*/ 0 w 4023369"/>
              <a:gd name="connsiteY1" fmla="*/ 413743 h 413743"/>
              <a:gd name="connsiteX0" fmla="*/ 8581 w 2751781"/>
              <a:gd name="connsiteY0" fmla="*/ 2977 h 380405"/>
              <a:gd name="connsiteX1" fmla="*/ 2751781 w 2751781"/>
              <a:gd name="connsiteY1" fmla="*/ 2977 h 380405"/>
              <a:gd name="connsiteX2" fmla="*/ 2751781 w 2751781"/>
              <a:gd name="connsiteY2" fmla="*/ 368102 h 380405"/>
              <a:gd name="connsiteX3" fmla="*/ 8581 w 2751781"/>
              <a:gd name="connsiteY3" fmla="*/ 368102 h 380405"/>
              <a:gd name="connsiteX4" fmla="*/ 8581 w 2751781"/>
              <a:gd name="connsiteY4" fmla="*/ 2977 h 380405"/>
              <a:gd name="connsiteX0" fmla="*/ 32384 w 2751781"/>
              <a:gd name="connsiteY0" fmla="*/ 0 h 380405"/>
              <a:gd name="connsiteX1" fmla="*/ 0 w 2751781"/>
              <a:gd name="connsiteY1" fmla="*/ 380405 h 380405"/>
              <a:gd name="connsiteX0" fmla="*/ 8581 w 2751781"/>
              <a:gd name="connsiteY0" fmla="*/ 0 h 377428"/>
              <a:gd name="connsiteX1" fmla="*/ 2751781 w 2751781"/>
              <a:gd name="connsiteY1" fmla="*/ 0 h 377428"/>
              <a:gd name="connsiteX2" fmla="*/ 2751781 w 2751781"/>
              <a:gd name="connsiteY2" fmla="*/ 365125 h 377428"/>
              <a:gd name="connsiteX3" fmla="*/ 8581 w 2751781"/>
              <a:gd name="connsiteY3" fmla="*/ 365125 h 377428"/>
              <a:gd name="connsiteX4" fmla="*/ 8581 w 2751781"/>
              <a:gd name="connsiteY4" fmla="*/ 0 h 377428"/>
              <a:gd name="connsiteX0" fmla="*/ 8572 w 2751781"/>
              <a:gd name="connsiteY0" fmla="*/ 1785 h 377428"/>
              <a:gd name="connsiteX1" fmla="*/ 0 w 2751781"/>
              <a:gd name="connsiteY1" fmla="*/ 377428 h 377428"/>
              <a:gd name="connsiteX0" fmla="*/ 1437 w 2744637"/>
              <a:gd name="connsiteY0" fmla="*/ 0 h 365125"/>
              <a:gd name="connsiteX1" fmla="*/ 2744637 w 2744637"/>
              <a:gd name="connsiteY1" fmla="*/ 0 h 365125"/>
              <a:gd name="connsiteX2" fmla="*/ 2744637 w 2744637"/>
              <a:gd name="connsiteY2" fmla="*/ 365125 h 365125"/>
              <a:gd name="connsiteX3" fmla="*/ 1437 w 2744637"/>
              <a:gd name="connsiteY3" fmla="*/ 365125 h 365125"/>
              <a:gd name="connsiteX4" fmla="*/ 1437 w 2744637"/>
              <a:gd name="connsiteY4" fmla="*/ 0 h 365125"/>
              <a:gd name="connsiteX0" fmla="*/ 1428 w 2744637"/>
              <a:gd name="connsiteY0" fmla="*/ 1785 h 365125"/>
              <a:gd name="connsiteX1" fmla="*/ 0 w 2744637"/>
              <a:gd name="connsiteY1" fmla="*/ 35361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4637" h="365125" stroke="0" extrusionOk="0">
                <a:moveTo>
                  <a:pt x="1437" y="0"/>
                </a:moveTo>
                <a:lnTo>
                  <a:pt x="2744637" y="0"/>
                </a:lnTo>
                <a:lnTo>
                  <a:pt x="2744637" y="365125"/>
                </a:lnTo>
                <a:lnTo>
                  <a:pt x="1437" y="365125"/>
                </a:lnTo>
                <a:lnTo>
                  <a:pt x="1437" y="0"/>
                </a:lnTo>
                <a:close/>
              </a:path>
              <a:path w="2744637" h="365125" fill="none" extrusionOk="0">
                <a:moveTo>
                  <a:pt x="1428" y="1785"/>
                </a:moveTo>
                <a:lnTo>
                  <a:pt x="0" y="353615"/>
                </a:lnTo>
              </a:path>
            </a:pathLst>
          </a:custGeom>
          <a:ln w="6350">
            <a:solidFill>
              <a:schemeClr val="accent1"/>
            </a:solidFill>
          </a:ln>
        </p:spPr>
        <p:txBody>
          <a:bodyPr vert="horz" lIns="72000" tIns="0" rIns="0" bIns="0" rtlCol="0" anchor="b">
            <a:noAutofit/>
          </a:bodyPr>
          <a:lstStyle>
            <a:lvl1pPr algn="l">
              <a:defRPr sz="1100" b="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DEC3277-B5B6-4686-A3E6-EBD3AC334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000" y="252000"/>
            <a:ext cx="2700000" cy="216000"/>
          </a:xfrm>
          <a:custGeom>
            <a:avLst/>
            <a:gdLst>
              <a:gd name="connsiteX0" fmla="*/ 0 w 4114800"/>
              <a:gd name="connsiteY0" fmla="*/ 0 h 365125"/>
              <a:gd name="connsiteX1" fmla="*/ 4114800 w 4114800"/>
              <a:gd name="connsiteY1" fmla="*/ 0 h 365125"/>
              <a:gd name="connsiteX2" fmla="*/ 4114800 w 4114800"/>
              <a:gd name="connsiteY2" fmla="*/ 365125 h 365125"/>
              <a:gd name="connsiteX3" fmla="*/ 0 w 4114800"/>
              <a:gd name="connsiteY3" fmla="*/ 365125 h 365125"/>
              <a:gd name="connsiteX4" fmla="*/ 0 w 4114800"/>
              <a:gd name="connsiteY4" fmla="*/ 0 h 365125"/>
              <a:gd name="connsiteX0" fmla="*/ -342886 w 4114800"/>
              <a:gd name="connsiteY0" fmla="*/ 68461 h 365125"/>
              <a:gd name="connsiteX1" fmla="*/ -685814 w 4114800"/>
              <a:gd name="connsiteY1" fmla="*/ 68461 h 365125"/>
              <a:gd name="connsiteX2" fmla="*/ -1920254 w 4114800"/>
              <a:gd name="connsiteY2" fmla="*/ 410766 h 365125"/>
              <a:gd name="connsiteX0" fmla="*/ 1920254 w 6035054"/>
              <a:gd name="connsiteY0" fmla="*/ 0 h 410766"/>
              <a:gd name="connsiteX1" fmla="*/ 6035054 w 6035054"/>
              <a:gd name="connsiteY1" fmla="*/ 0 h 410766"/>
              <a:gd name="connsiteX2" fmla="*/ 6035054 w 6035054"/>
              <a:gd name="connsiteY2" fmla="*/ 365125 h 410766"/>
              <a:gd name="connsiteX3" fmla="*/ 1920254 w 6035054"/>
              <a:gd name="connsiteY3" fmla="*/ 365125 h 410766"/>
              <a:gd name="connsiteX4" fmla="*/ 1920254 w 6035054"/>
              <a:gd name="connsiteY4" fmla="*/ 0 h 410766"/>
              <a:gd name="connsiteX0" fmla="*/ 1234440 w 6035054"/>
              <a:gd name="connsiteY0" fmla="*/ 68461 h 410766"/>
              <a:gd name="connsiteX1" fmla="*/ 0 w 6035054"/>
              <a:gd name="connsiteY1" fmla="*/ 410766 h 410766"/>
              <a:gd name="connsiteX0" fmla="*/ 1920254 w 6035054"/>
              <a:gd name="connsiteY0" fmla="*/ 7739 h 418505"/>
              <a:gd name="connsiteX1" fmla="*/ 6035054 w 6035054"/>
              <a:gd name="connsiteY1" fmla="*/ 7739 h 418505"/>
              <a:gd name="connsiteX2" fmla="*/ 6035054 w 6035054"/>
              <a:gd name="connsiteY2" fmla="*/ 372864 h 418505"/>
              <a:gd name="connsiteX3" fmla="*/ 1920254 w 6035054"/>
              <a:gd name="connsiteY3" fmla="*/ 372864 h 418505"/>
              <a:gd name="connsiteX4" fmla="*/ 1920254 w 6035054"/>
              <a:gd name="connsiteY4" fmla="*/ 7739 h 418505"/>
              <a:gd name="connsiteX0" fmla="*/ 1939290 w 6035054"/>
              <a:gd name="connsiteY0" fmla="*/ 0 h 418505"/>
              <a:gd name="connsiteX1" fmla="*/ 0 w 6035054"/>
              <a:gd name="connsiteY1" fmla="*/ 418505 h 418505"/>
              <a:gd name="connsiteX0" fmla="*/ 2554 w 4117354"/>
              <a:gd name="connsiteY0" fmla="*/ 7739 h 380405"/>
              <a:gd name="connsiteX1" fmla="*/ 4117354 w 4117354"/>
              <a:gd name="connsiteY1" fmla="*/ 7739 h 380405"/>
              <a:gd name="connsiteX2" fmla="*/ 4117354 w 4117354"/>
              <a:gd name="connsiteY2" fmla="*/ 372864 h 380405"/>
              <a:gd name="connsiteX3" fmla="*/ 2554 w 4117354"/>
              <a:gd name="connsiteY3" fmla="*/ 372864 h 380405"/>
              <a:gd name="connsiteX4" fmla="*/ 2554 w 4117354"/>
              <a:gd name="connsiteY4" fmla="*/ 7739 h 380405"/>
              <a:gd name="connsiteX0" fmla="*/ 21590 w 4117354"/>
              <a:gd name="connsiteY0" fmla="*/ 0 h 380405"/>
              <a:gd name="connsiteX1" fmla="*/ 0 w 4117354"/>
              <a:gd name="connsiteY1" fmla="*/ 380405 h 380405"/>
              <a:gd name="connsiteX0" fmla="*/ 2554 w 4117354"/>
              <a:gd name="connsiteY0" fmla="*/ 0 h 372666"/>
              <a:gd name="connsiteX1" fmla="*/ 4117354 w 4117354"/>
              <a:gd name="connsiteY1" fmla="*/ 0 h 372666"/>
              <a:gd name="connsiteX2" fmla="*/ 4117354 w 4117354"/>
              <a:gd name="connsiteY2" fmla="*/ 365125 h 372666"/>
              <a:gd name="connsiteX3" fmla="*/ 2554 w 4117354"/>
              <a:gd name="connsiteY3" fmla="*/ 365125 h 372666"/>
              <a:gd name="connsiteX4" fmla="*/ 2554 w 4117354"/>
              <a:gd name="connsiteY4" fmla="*/ 0 h 372666"/>
              <a:gd name="connsiteX0" fmla="*/ 2540 w 4117354"/>
              <a:gd name="connsiteY0" fmla="*/ 16074 h 372666"/>
              <a:gd name="connsiteX1" fmla="*/ 0 w 4117354"/>
              <a:gd name="connsiteY1" fmla="*/ 372666 h 372666"/>
              <a:gd name="connsiteX0" fmla="*/ 135 w 4114935"/>
              <a:gd name="connsiteY0" fmla="*/ 0 h 365125"/>
              <a:gd name="connsiteX1" fmla="*/ 4114935 w 4114935"/>
              <a:gd name="connsiteY1" fmla="*/ 0 h 365125"/>
              <a:gd name="connsiteX2" fmla="*/ 4114935 w 4114935"/>
              <a:gd name="connsiteY2" fmla="*/ 365125 h 365125"/>
              <a:gd name="connsiteX3" fmla="*/ 135 w 4114935"/>
              <a:gd name="connsiteY3" fmla="*/ 365125 h 365125"/>
              <a:gd name="connsiteX4" fmla="*/ 135 w 4114935"/>
              <a:gd name="connsiteY4" fmla="*/ 0 h 365125"/>
              <a:gd name="connsiteX0" fmla="*/ 121 w 4114935"/>
              <a:gd name="connsiteY0" fmla="*/ 16074 h 365125"/>
              <a:gd name="connsiteX1" fmla="*/ 2343 w 4114935"/>
              <a:gd name="connsiteY1" fmla="*/ 358379 h 365125"/>
              <a:gd name="connsiteX0" fmla="*/ 0 w 4114800"/>
              <a:gd name="connsiteY0" fmla="*/ 0 h 365125"/>
              <a:gd name="connsiteX1" fmla="*/ 4114800 w 4114800"/>
              <a:gd name="connsiteY1" fmla="*/ 0 h 365125"/>
              <a:gd name="connsiteX2" fmla="*/ 4114800 w 4114800"/>
              <a:gd name="connsiteY2" fmla="*/ 365125 h 365125"/>
              <a:gd name="connsiteX3" fmla="*/ 0 w 4114800"/>
              <a:gd name="connsiteY3" fmla="*/ 365125 h 365125"/>
              <a:gd name="connsiteX4" fmla="*/ 0 w 4114800"/>
              <a:gd name="connsiteY4" fmla="*/ 0 h 365125"/>
              <a:gd name="connsiteX0" fmla="*/ 6336 w 4114800"/>
              <a:gd name="connsiteY0" fmla="*/ 12899 h 365125"/>
              <a:gd name="connsiteX1" fmla="*/ 2208 w 4114800"/>
              <a:gd name="connsiteY1" fmla="*/ 358379 h 365125"/>
              <a:gd name="connsiteX0" fmla="*/ 3259 w 4118059"/>
              <a:gd name="connsiteY0" fmla="*/ 2976 h 368101"/>
              <a:gd name="connsiteX1" fmla="*/ 4118059 w 4118059"/>
              <a:gd name="connsiteY1" fmla="*/ 2976 h 368101"/>
              <a:gd name="connsiteX2" fmla="*/ 4118059 w 4118059"/>
              <a:gd name="connsiteY2" fmla="*/ 368101 h 368101"/>
              <a:gd name="connsiteX3" fmla="*/ 3259 w 4118059"/>
              <a:gd name="connsiteY3" fmla="*/ 368101 h 368101"/>
              <a:gd name="connsiteX4" fmla="*/ 3259 w 4118059"/>
              <a:gd name="connsiteY4" fmla="*/ 2976 h 368101"/>
              <a:gd name="connsiteX0" fmla="*/ 70 w 4118059"/>
              <a:gd name="connsiteY0" fmla="*/ 0 h 368101"/>
              <a:gd name="connsiteX1" fmla="*/ 5467 w 4118059"/>
              <a:gd name="connsiteY1" fmla="*/ 361355 h 368101"/>
              <a:gd name="connsiteX0" fmla="*/ 4142 w 4118942"/>
              <a:gd name="connsiteY0" fmla="*/ 2976 h 368101"/>
              <a:gd name="connsiteX1" fmla="*/ 4118942 w 4118942"/>
              <a:gd name="connsiteY1" fmla="*/ 2976 h 368101"/>
              <a:gd name="connsiteX2" fmla="*/ 4118942 w 4118942"/>
              <a:gd name="connsiteY2" fmla="*/ 368101 h 368101"/>
              <a:gd name="connsiteX3" fmla="*/ 4142 w 4118942"/>
              <a:gd name="connsiteY3" fmla="*/ 368101 h 368101"/>
              <a:gd name="connsiteX4" fmla="*/ 4142 w 4118942"/>
              <a:gd name="connsiteY4" fmla="*/ 2976 h 368101"/>
              <a:gd name="connsiteX0" fmla="*/ 953 w 4118942"/>
              <a:gd name="connsiteY0" fmla="*/ 0 h 368101"/>
              <a:gd name="connsiteX1" fmla="*/ 0 w 4118942"/>
              <a:gd name="connsiteY1" fmla="*/ 367705 h 3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18942" h="368101" stroke="0" extrusionOk="0">
                <a:moveTo>
                  <a:pt x="4142" y="2976"/>
                </a:moveTo>
                <a:lnTo>
                  <a:pt x="4118942" y="2976"/>
                </a:lnTo>
                <a:lnTo>
                  <a:pt x="4118942" y="368101"/>
                </a:lnTo>
                <a:lnTo>
                  <a:pt x="4142" y="368101"/>
                </a:lnTo>
                <a:lnTo>
                  <a:pt x="4142" y="2976"/>
                </a:lnTo>
                <a:close/>
              </a:path>
              <a:path w="4118942" h="368101" fill="none" extrusionOk="0">
                <a:moveTo>
                  <a:pt x="953" y="0"/>
                </a:moveTo>
                <a:cubicBezTo>
                  <a:pt x="106" y="118864"/>
                  <a:pt x="847" y="248841"/>
                  <a:pt x="0" y="367705"/>
                </a:cubicBezTo>
              </a:path>
            </a:pathLst>
          </a:custGeom>
          <a:ln w="6350">
            <a:solidFill>
              <a:schemeClr val="accent1"/>
            </a:solidFill>
          </a:ln>
        </p:spPr>
        <p:txBody>
          <a:bodyPr vert="horz" lIns="72000" tIns="0" rIns="0" bIns="0" rtlCol="0" anchor="b" anchorCtr="0">
            <a:noAutofit/>
          </a:bodyPr>
          <a:lstStyle>
            <a:lvl1pPr algn="l">
              <a:defRPr sz="11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Nobina PowerPoint-mall</a:t>
            </a:r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B860428-F243-4067-924B-A676B740D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28000" y="252000"/>
            <a:ext cx="468085" cy="216000"/>
          </a:xfrm>
          <a:custGeom>
            <a:avLst/>
            <a:gdLst>
              <a:gd name="connsiteX0" fmla="*/ 0 w 2743200"/>
              <a:gd name="connsiteY0" fmla="*/ 0 h 365125"/>
              <a:gd name="connsiteX1" fmla="*/ 2743200 w 2743200"/>
              <a:gd name="connsiteY1" fmla="*/ 0 h 365125"/>
              <a:gd name="connsiteX2" fmla="*/ 2743200 w 2743200"/>
              <a:gd name="connsiteY2" fmla="*/ 365125 h 365125"/>
              <a:gd name="connsiteX3" fmla="*/ 0 w 2743200"/>
              <a:gd name="connsiteY3" fmla="*/ 365125 h 365125"/>
              <a:gd name="connsiteX4" fmla="*/ 0 w 2743200"/>
              <a:gd name="connsiteY4" fmla="*/ 0 h 365125"/>
              <a:gd name="connsiteX0" fmla="*/ -228591 w 2743200"/>
              <a:gd name="connsiteY0" fmla="*/ 68461 h 365125"/>
              <a:gd name="connsiteX1" fmla="*/ -457209 w 2743200"/>
              <a:gd name="connsiteY1" fmla="*/ 68461 h 365125"/>
              <a:gd name="connsiteX2" fmla="*/ -1280169 w 2743200"/>
              <a:gd name="connsiteY2" fmla="*/ 410766 h 365125"/>
              <a:gd name="connsiteX0" fmla="*/ 1280169 w 4023369"/>
              <a:gd name="connsiteY0" fmla="*/ 0 h 410766"/>
              <a:gd name="connsiteX1" fmla="*/ 4023369 w 4023369"/>
              <a:gd name="connsiteY1" fmla="*/ 0 h 410766"/>
              <a:gd name="connsiteX2" fmla="*/ 4023369 w 4023369"/>
              <a:gd name="connsiteY2" fmla="*/ 365125 h 410766"/>
              <a:gd name="connsiteX3" fmla="*/ 1280169 w 4023369"/>
              <a:gd name="connsiteY3" fmla="*/ 365125 h 410766"/>
              <a:gd name="connsiteX4" fmla="*/ 1280169 w 4023369"/>
              <a:gd name="connsiteY4" fmla="*/ 0 h 410766"/>
              <a:gd name="connsiteX0" fmla="*/ 822960 w 4023369"/>
              <a:gd name="connsiteY0" fmla="*/ 68461 h 410766"/>
              <a:gd name="connsiteX1" fmla="*/ 0 w 4023369"/>
              <a:gd name="connsiteY1" fmla="*/ 410766 h 410766"/>
              <a:gd name="connsiteX0" fmla="*/ 1280169 w 4023369"/>
              <a:gd name="connsiteY0" fmla="*/ 7739 h 418505"/>
              <a:gd name="connsiteX1" fmla="*/ 4023369 w 4023369"/>
              <a:gd name="connsiteY1" fmla="*/ 7739 h 418505"/>
              <a:gd name="connsiteX2" fmla="*/ 4023369 w 4023369"/>
              <a:gd name="connsiteY2" fmla="*/ 372864 h 418505"/>
              <a:gd name="connsiteX3" fmla="*/ 1280169 w 4023369"/>
              <a:gd name="connsiteY3" fmla="*/ 372864 h 418505"/>
              <a:gd name="connsiteX4" fmla="*/ 1280169 w 4023369"/>
              <a:gd name="connsiteY4" fmla="*/ 7739 h 418505"/>
              <a:gd name="connsiteX0" fmla="*/ 1305560 w 4023369"/>
              <a:gd name="connsiteY0" fmla="*/ 0 h 418505"/>
              <a:gd name="connsiteX1" fmla="*/ 0 w 4023369"/>
              <a:gd name="connsiteY1" fmla="*/ 418505 h 418505"/>
              <a:gd name="connsiteX0" fmla="*/ 3819 w 2747019"/>
              <a:gd name="connsiteY0" fmla="*/ 7739 h 380405"/>
              <a:gd name="connsiteX1" fmla="*/ 2747019 w 2747019"/>
              <a:gd name="connsiteY1" fmla="*/ 7739 h 380405"/>
              <a:gd name="connsiteX2" fmla="*/ 2747019 w 2747019"/>
              <a:gd name="connsiteY2" fmla="*/ 372864 h 380405"/>
              <a:gd name="connsiteX3" fmla="*/ 3819 w 2747019"/>
              <a:gd name="connsiteY3" fmla="*/ 372864 h 380405"/>
              <a:gd name="connsiteX4" fmla="*/ 3819 w 2747019"/>
              <a:gd name="connsiteY4" fmla="*/ 7739 h 380405"/>
              <a:gd name="connsiteX0" fmla="*/ 29210 w 2747019"/>
              <a:gd name="connsiteY0" fmla="*/ 0 h 380405"/>
              <a:gd name="connsiteX1" fmla="*/ 0 w 2747019"/>
              <a:gd name="connsiteY1" fmla="*/ 380405 h 380405"/>
              <a:gd name="connsiteX0" fmla="*/ 3819 w 2747019"/>
              <a:gd name="connsiteY0" fmla="*/ 0 h 372666"/>
              <a:gd name="connsiteX1" fmla="*/ 2747019 w 2747019"/>
              <a:gd name="connsiteY1" fmla="*/ 0 h 372666"/>
              <a:gd name="connsiteX2" fmla="*/ 2747019 w 2747019"/>
              <a:gd name="connsiteY2" fmla="*/ 365125 h 372666"/>
              <a:gd name="connsiteX3" fmla="*/ 3819 w 2747019"/>
              <a:gd name="connsiteY3" fmla="*/ 365125 h 372666"/>
              <a:gd name="connsiteX4" fmla="*/ 3819 w 2747019"/>
              <a:gd name="connsiteY4" fmla="*/ 0 h 372666"/>
              <a:gd name="connsiteX0" fmla="*/ 5397 w 2747019"/>
              <a:gd name="connsiteY0" fmla="*/ 6549 h 372666"/>
              <a:gd name="connsiteX1" fmla="*/ 0 w 2747019"/>
              <a:gd name="connsiteY1" fmla="*/ 372666 h 372666"/>
              <a:gd name="connsiteX0" fmla="*/ 0 w 2743200"/>
              <a:gd name="connsiteY0" fmla="*/ 0 h 365125"/>
              <a:gd name="connsiteX1" fmla="*/ 2743200 w 2743200"/>
              <a:gd name="connsiteY1" fmla="*/ 0 h 365125"/>
              <a:gd name="connsiteX2" fmla="*/ 2743200 w 2743200"/>
              <a:gd name="connsiteY2" fmla="*/ 365125 h 365125"/>
              <a:gd name="connsiteX3" fmla="*/ 0 w 2743200"/>
              <a:gd name="connsiteY3" fmla="*/ 365125 h 365125"/>
              <a:gd name="connsiteX4" fmla="*/ 0 w 2743200"/>
              <a:gd name="connsiteY4" fmla="*/ 0 h 365125"/>
              <a:gd name="connsiteX0" fmla="*/ 1578 w 2743200"/>
              <a:gd name="connsiteY0" fmla="*/ 6549 h 365125"/>
              <a:gd name="connsiteX1" fmla="*/ 944 w 2743200"/>
              <a:gd name="connsiteY1" fmla="*/ 363141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3200" h="365125" stroke="0" extrusionOk="0">
                <a:moveTo>
                  <a:pt x="0" y="0"/>
                </a:moveTo>
                <a:lnTo>
                  <a:pt x="2743200" y="0"/>
                </a:lnTo>
                <a:lnTo>
                  <a:pt x="27432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  <a:path w="2743200" h="365125" fill="none" extrusionOk="0">
                <a:moveTo>
                  <a:pt x="1578" y="6549"/>
                </a:moveTo>
                <a:cubicBezTo>
                  <a:pt x="1367" y="125413"/>
                  <a:pt x="1155" y="244277"/>
                  <a:pt x="944" y="363141"/>
                </a:cubicBezTo>
              </a:path>
            </a:pathLst>
          </a:custGeom>
          <a:ln w="6350">
            <a:solidFill>
              <a:schemeClr val="accent1"/>
            </a:solidFill>
          </a:ln>
        </p:spPr>
        <p:txBody>
          <a:bodyPr vert="horz" lIns="72000" tIns="0" rIns="0" bIns="0" rtlCol="0" anchor="b">
            <a:noAutofit/>
          </a:bodyPr>
          <a:lstStyle>
            <a:lvl1pPr algn="l">
              <a:defRPr sz="1100" b="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EC3554B2-ECF4-4A5D-8CCA-7145CE3C8B15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6" y="6013103"/>
            <a:ext cx="943732" cy="4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59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60" r:id="rId12"/>
    <p:sldLayoutId id="2147483652" r:id="rId13"/>
    <p:sldLayoutId id="2147483669" r:id="rId14"/>
    <p:sldLayoutId id="2147483670" r:id="rId15"/>
    <p:sldLayoutId id="2147483675" r:id="rId16"/>
    <p:sldLayoutId id="2147483676" r:id="rId17"/>
    <p:sldLayoutId id="2147483684" r:id="rId18"/>
    <p:sldLayoutId id="2147483674" r:id="rId19"/>
    <p:sldLayoutId id="2147483671" r:id="rId20"/>
    <p:sldLayoutId id="2147483683" r:id="rId21"/>
    <p:sldLayoutId id="2147483672" r:id="rId22"/>
    <p:sldLayoutId id="2147483673" r:id="rId23"/>
    <p:sldLayoutId id="2147483682" r:id="rId24"/>
    <p:sldLayoutId id="2147483679" r:id="rId25"/>
    <p:sldLayoutId id="2147483680" r:id="rId26"/>
    <p:sldLayoutId id="2147483681" r:id="rId27"/>
    <p:sldLayoutId id="2147483678" r:id="rId28"/>
    <p:sldLayoutId id="2147483687" r:id="rId29"/>
    <p:sldLayoutId id="2147483688" r:id="rId30"/>
    <p:sldLayoutId id="2147483677" r:id="rId31"/>
    <p:sldLayoutId id="2147483654" r:id="rId32"/>
    <p:sldLayoutId id="2147483655" r:id="rId33"/>
    <p:sldLayoutId id="2147483690" r:id="rId34"/>
    <p:sldLayoutId id="2147483691" r:id="rId35"/>
    <p:sldLayoutId id="2147483685" r:id="rId36"/>
    <p:sldLayoutId id="2147483692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pos="4021" userDrawn="1">
          <p15:clr>
            <a:srgbClr val="F26B43"/>
          </p15:clr>
        </p15:guide>
        <p15:guide id="6" pos="3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4B54CD6-DD04-4176-8B67-DE9CCDF10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Oslo Vest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63E8FB-2761-4DEF-B847-E638AD1EEC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Karine Nordseth</a:t>
            </a:r>
          </a:p>
          <a:p>
            <a:r>
              <a:rPr lang="en-US" dirty="0" err="1"/>
              <a:t>Anbudssjef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3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BAB0-2145-4380-97F3-8464ADE6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Fakta om Oslo Vest-kontrakten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73A88-4384-4C42-9808-1ADF678B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Oslo </a:t>
            </a:r>
            <a:r>
              <a:rPr lang="sv-SE" dirty="0" err="1"/>
              <a:t>Vest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CFDD7-341C-4ECB-A99E-B61E9B42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2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618A39-D9C2-4AB7-B83C-BCE983D185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998" y="1691999"/>
            <a:ext cx="9281251" cy="4785001"/>
          </a:xfrm>
        </p:spPr>
        <p:txBody>
          <a:bodyPr/>
          <a:lstStyle/>
          <a:p>
            <a:r>
              <a:rPr lang="nb-NO" dirty="0"/>
              <a:t>78 tursatte busser</a:t>
            </a:r>
          </a:p>
          <a:p>
            <a:pPr lvl="1"/>
            <a:r>
              <a:rPr lang="nb-NO" dirty="0"/>
              <a:t>100% leddbusser</a:t>
            </a:r>
          </a:p>
          <a:p>
            <a:pPr lvl="2"/>
            <a:r>
              <a:rPr lang="nb-NO" dirty="0"/>
              <a:t>44 </a:t>
            </a:r>
            <a:r>
              <a:rPr lang="nb-NO" dirty="0" err="1"/>
              <a:t>gassbusser</a:t>
            </a:r>
            <a:endParaRPr lang="nb-NO" dirty="0"/>
          </a:p>
          <a:p>
            <a:pPr lvl="2"/>
            <a:r>
              <a:rPr lang="nb-NO" dirty="0"/>
              <a:t>20 elbusser</a:t>
            </a:r>
          </a:p>
          <a:p>
            <a:pPr lvl="2"/>
            <a:r>
              <a:rPr lang="nb-NO" dirty="0"/>
              <a:t>14 dieselbusser</a:t>
            </a:r>
          </a:p>
          <a:p>
            <a:r>
              <a:rPr lang="nb-NO" dirty="0"/>
              <a:t>Linje 30, 31, 31E, 32, 81 (tidligere L36, men i 2019 L36 ble lagt ned og L81 forsterket), nattlinjer</a:t>
            </a:r>
          </a:p>
          <a:p>
            <a:r>
              <a:rPr lang="nb-NO" dirty="0"/>
              <a:t>Sammensatt personalgruppe</a:t>
            </a:r>
          </a:p>
          <a:p>
            <a:pPr lvl="1"/>
            <a:r>
              <a:rPr lang="nb-NO" dirty="0"/>
              <a:t>Ca 400 ansatte som inkluderer førere for Oslo Vest og L25, administrasjon, vask, verksted</a:t>
            </a:r>
          </a:p>
          <a:p>
            <a:pPr lvl="1"/>
            <a:r>
              <a:rPr lang="nb-NO" dirty="0"/>
              <a:t>Godt miljø, men utfordring med høyt sykefravær – også utenom koronatider</a:t>
            </a:r>
          </a:p>
          <a:p>
            <a:pPr lvl="1"/>
            <a:r>
              <a:rPr lang="nb-NO" dirty="0"/>
              <a:t>Mange ulike nasjonaliteter og varierende nivå på språket</a:t>
            </a:r>
          </a:p>
        </p:txBody>
      </p:sp>
    </p:spTree>
    <p:extLst>
      <p:ext uri="{BB962C8B-B14F-4D97-AF65-F5344CB8AC3E}">
        <p14:creationId xmlns:p14="http://schemas.microsoft.com/office/powerpoint/2010/main" val="43778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6332-6B4F-4E5B-ABBF-6E071681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Bykjøring, nattbusser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C9923C-C798-4850-8620-8F9EF8B9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Oslo </a:t>
            </a:r>
            <a:r>
              <a:rPr lang="sv-SE" dirty="0" err="1"/>
              <a:t>Vest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67DF6-D502-4C14-9985-CDD8E0DC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3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99BE6-C26C-4174-A350-D5F8C90D3A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Tunge ruter med mye folk gir større innvendig slitasje på busser, mer behov for renhold</a:t>
            </a:r>
          </a:p>
          <a:p>
            <a:r>
              <a:rPr lang="nb-NO" dirty="0"/>
              <a:t>Nattruter innfaset via endringsordre underveis i kontrakten</a:t>
            </a:r>
          </a:p>
          <a:p>
            <a:r>
              <a:rPr lang="nb-NO" dirty="0"/>
              <a:t>Nattbuss, døgndrift og lengre rushtid påvirker førernes hverdag i form av ubekvem arbeidstid og ikke planlagt overtid</a:t>
            </a:r>
          </a:p>
          <a:p>
            <a:r>
              <a:rPr lang="nb-NO" dirty="0"/>
              <a:t>Nattruter med annet kundegrunnlag medfører flere negative hendelser som påvirker førers opplevelse av sikkerhet</a:t>
            </a:r>
          </a:p>
          <a:p>
            <a:endParaRPr lang="sv-SE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025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C378-2EAD-1E4C-B924-0F875FB6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 med fremkommelighet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20D60-6B11-F74E-8588-227390A5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Oslo Vest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8AB25-0A76-E341-B710-7E2A86B2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fi-FI" smtClean="0"/>
              <a:pPr algn="l"/>
              <a:t>4</a:t>
            </a:fld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141F-D5EF-4343-92C2-4B30BCE062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Utfordrende veinett i Oslo </a:t>
            </a:r>
            <a:r>
              <a:rPr lang="nb-NO" dirty="0" err="1"/>
              <a:t>mtp</a:t>
            </a:r>
            <a:r>
              <a:rPr lang="nb-NO" dirty="0"/>
              <a:t> fremkommelighet, trikkeskinner, trafikk</a:t>
            </a:r>
          </a:p>
          <a:p>
            <a:pPr lvl="1"/>
            <a:r>
              <a:rPr lang="nb-NO" dirty="0"/>
              <a:t>Mye dårlig vei med hull i veiene, dårlig asfalt og trikkeskinner</a:t>
            </a:r>
          </a:p>
          <a:p>
            <a:pPr lvl="1"/>
            <a:r>
              <a:rPr lang="nb-NO" dirty="0"/>
              <a:t>Slitasje på busser (forstillinger, stag, dekk m.m.)</a:t>
            </a:r>
          </a:p>
          <a:p>
            <a:r>
              <a:rPr lang="nb-NO" dirty="0"/>
              <a:t>Mye arrangementer, hendelser, veiarbeid</a:t>
            </a:r>
          </a:p>
          <a:p>
            <a:pPr lvl="1"/>
            <a:r>
              <a:rPr lang="nb-NO" dirty="0"/>
              <a:t>Hyppige endringer i traseer</a:t>
            </a:r>
          </a:p>
          <a:p>
            <a:pPr lvl="1"/>
            <a:r>
              <a:rPr lang="nb-NO" dirty="0"/>
              <a:t>Påvirker opplæring, risiko for feil og skader</a:t>
            </a:r>
          </a:p>
          <a:p>
            <a:pPr lvl="1"/>
            <a:r>
              <a:rPr lang="nb-NO" dirty="0"/>
              <a:t>Kan føre til forsinkelser og innstillinger</a:t>
            </a:r>
          </a:p>
        </p:txBody>
      </p:sp>
    </p:spTree>
    <p:extLst>
      <p:ext uri="{BB962C8B-B14F-4D97-AF65-F5344CB8AC3E}">
        <p14:creationId xmlns:p14="http://schemas.microsoft.com/office/powerpoint/2010/main" val="226260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building, person, person, table&#10;&#10;Description automatically generated">
            <a:extLst>
              <a:ext uri="{FF2B5EF4-FFF2-40B4-BE49-F238E27FC236}">
                <a16:creationId xmlns:a16="http://schemas.microsoft.com/office/drawing/2014/main" id="{42BA6BD3-2333-6443-BD17-3FFBF68D4D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77001" cy="68564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56987D-FD40-D846-B987-03A1B863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Høy frekvens på endringer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251DE-4700-EB4A-9E2E-B5312E5385B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96000" y="252000"/>
            <a:ext cx="2700000" cy="216000"/>
          </a:xfrm>
        </p:spPr>
        <p:txBody>
          <a:bodyPr/>
          <a:lstStyle/>
          <a:p>
            <a:r>
              <a:rPr lang="sv-SE" dirty="0"/>
              <a:t>Oslo </a:t>
            </a:r>
            <a:r>
              <a:rPr lang="sv-SE" dirty="0" err="1"/>
              <a:t>Vest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F898B-47E7-8848-A92E-4E502FC363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28000" y="252000"/>
            <a:ext cx="468085" cy="216000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94D2A7-3514-204E-8C71-93672A5936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1999" y="1656000"/>
            <a:ext cx="5364000" cy="4068000"/>
          </a:xfrm>
        </p:spPr>
        <p:txBody>
          <a:bodyPr/>
          <a:lstStyle/>
          <a:p>
            <a:pPr lvl="0"/>
            <a:r>
              <a:rPr lang="nb-NO" dirty="0"/>
              <a:t>Hyppige planendringer for å møte markedet</a:t>
            </a:r>
          </a:p>
          <a:p>
            <a:pPr lvl="1"/>
            <a:r>
              <a:rPr lang="nb-NO" dirty="0"/>
              <a:t>Førernes turnuser/arbeidstid</a:t>
            </a:r>
          </a:p>
          <a:p>
            <a:pPr lvl="0"/>
            <a:r>
              <a:rPr lang="nb-NO" dirty="0"/>
              <a:t>Elektronisk overføring av rutedata bidrar til høyere kvalitet og gjør planendringer enklere å gjennomføre fra et ruteplan-ståsted men hyppige planendringer medfører utfordringer for driften og personalet</a:t>
            </a:r>
          </a:p>
          <a:p>
            <a:pPr lvl="0"/>
            <a:r>
              <a:rPr lang="nb-NO" dirty="0"/>
              <a:t>Mindre endringer under korona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543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3170-B53E-47FC-8AA3-461B94DA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Anlegg og pausefasiliteter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7014B-5F42-4199-9850-999C9ABB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Oslo Vest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5FED-DFCB-435A-B176-E091DDFB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E086683-F536-42AB-ABBC-F4803DFE8DBC}" type="slidenum">
              <a:rPr lang="sv-SE" smtClean="0"/>
              <a:pPr algn="l"/>
              <a:t>6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06252F-D1BB-4073-92C7-A2948B5D51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91999"/>
            <a:ext cx="4835974" cy="4068001"/>
          </a:xfrm>
        </p:spPr>
        <p:txBody>
          <a:bodyPr/>
          <a:lstStyle/>
          <a:p>
            <a:r>
              <a:rPr lang="nb-NO" dirty="0"/>
              <a:t>Depot i regi av Nobina</a:t>
            </a:r>
          </a:p>
          <a:p>
            <a:pPr lvl="1"/>
            <a:r>
              <a:rPr lang="nb-NO" dirty="0"/>
              <a:t>Jernkroken 2</a:t>
            </a:r>
          </a:p>
          <a:p>
            <a:pPr lvl="1"/>
            <a:r>
              <a:rPr lang="nb-NO" dirty="0"/>
              <a:t>Utvidet i forbindelse med elbussprosjektet</a:t>
            </a:r>
          </a:p>
          <a:p>
            <a:pPr lvl="1"/>
            <a:r>
              <a:rPr lang="nb-NO" dirty="0"/>
              <a:t>Huser i dag drøyt 100 busser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Som mange andre steder er pausefasiliteter en stor utfordring, spesielt Snarøya og Voksen Skog</a:t>
            </a:r>
          </a:p>
          <a:p>
            <a:endParaRPr lang="nb-NO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CDC780F-3E06-44E9-98A0-698AB1F3F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08" y="1826178"/>
            <a:ext cx="6238592" cy="320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2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AA774-E43B-144F-B26F-27F75C6C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Oslo Vest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42816-9A05-0147-A305-DF78E662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19" name="Picture Placeholder 18" descr="An aerial view of a city&#10;&#10;Description automatically generated">
            <a:extLst>
              <a:ext uri="{FF2B5EF4-FFF2-40B4-BE49-F238E27FC236}">
                <a16:creationId xmlns:a16="http://schemas.microsoft.com/office/drawing/2014/main" id="{C7587A86-92FE-1249-882D-89E2DAFE5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" r="194"/>
          <a:stretch/>
        </p:blipFill>
        <p:spPr/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94DCAB6-90C5-4F30-A74C-C97B2F60A9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294" y="2967789"/>
            <a:ext cx="5221705" cy="2752294"/>
          </a:xfrm>
        </p:spPr>
        <p:txBody>
          <a:bodyPr/>
          <a:lstStyle/>
          <a:p>
            <a:r>
              <a:rPr lang="en-US" sz="6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Spørsmål</a:t>
            </a:r>
            <a:r>
              <a:rPr lang="en-US" sz="6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3359258"/>
      </p:ext>
    </p:extLst>
  </p:cSld>
  <p:clrMapOvr>
    <a:masterClrMapping/>
  </p:clrMapOvr>
</p:sld>
</file>

<file path=ppt/theme/theme1.xml><?xml version="1.0" encoding="utf-8"?>
<a:theme xmlns:a="http://schemas.openxmlformats.org/drawingml/2006/main" name="Nobina">
  <a:themeElements>
    <a:clrScheme name="Nobina_color">
      <a:dk1>
        <a:sysClr val="windowText" lastClr="000000"/>
      </a:dk1>
      <a:lt1>
        <a:sysClr val="window" lastClr="FFFFFF"/>
      </a:lt1>
      <a:dk2>
        <a:srgbClr val="043D0C"/>
      </a:dk2>
      <a:lt2>
        <a:srgbClr val="F8F8F8"/>
      </a:lt2>
      <a:accent1>
        <a:srgbClr val="39A935"/>
      </a:accent1>
      <a:accent2>
        <a:srgbClr val="043D0C"/>
      </a:accent2>
      <a:accent3>
        <a:srgbClr val="FDC543"/>
      </a:accent3>
      <a:accent4>
        <a:srgbClr val="FD5D48"/>
      </a:accent4>
      <a:accent5>
        <a:srgbClr val="F8C9DF"/>
      </a:accent5>
      <a:accent6>
        <a:srgbClr val="00508C"/>
      </a:accent6>
      <a:hlink>
        <a:srgbClr val="39A935"/>
      </a:hlink>
      <a:folHlink>
        <a:srgbClr val="919191"/>
      </a:folHlink>
    </a:clrScheme>
    <a:fontScheme name="Nobina_font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binaPPT2020.potx" id="{01B17B77-933E-4AB9-9355-4B8F0951D518}" vid="{492EA416-70B7-41D7-9DA1-DAEBEE76D299}"/>
    </a:ext>
  </a:extLst>
</a:theme>
</file>

<file path=ppt/theme/theme2.xml><?xml version="1.0" encoding="utf-8"?>
<a:theme xmlns:a="http://schemas.openxmlformats.org/drawingml/2006/main" name="Office-tema">
  <a:themeElements>
    <a:clrScheme name="Nobina_color">
      <a:dk1>
        <a:sysClr val="windowText" lastClr="000000"/>
      </a:dk1>
      <a:lt1>
        <a:sysClr val="window" lastClr="FFFFFF"/>
      </a:lt1>
      <a:dk2>
        <a:srgbClr val="043D0C"/>
      </a:dk2>
      <a:lt2>
        <a:srgbClr val="F8F8F8"/>
      </a:lt2>
      <a:accent1>
        <a:srgbClr val="39A935"/>
      </a:accent1>
      <a:accent2>
        <a:srgbClr val="043D0C"/>
      </a:accent2>
      <a:accent3>
        <a:srgbClr val="FDC543"/>
      </a:accent3>
      <a:accent4>
        <a:srgbClr val="FD5D48"/>
      </a:accent4>
      <a:accent5>
        <a:srgbClr val="F8C9DF"/>
      </a:accent5>
      <a:accent6>
        <a:srgbClr val="00508C"/>
      </a:accent6>
      <a:hlink>
        <a:srgbClr val="39A935"/>
      </a:hlink>
      <a:folHlink>
        <a:srgbClr val="919191"/>
      </a:folHlink>
    </a:clrScheme>
    <a:fontScheme name="Nobina_font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obina_color">
      <a:dk1>
        <a:sysClr val="windowText" lastClr="000000"/>
      </a:dk1>
      <a:lt1>
        <a:sysClr val="window" lastClr="FFFFFF"/>
      </a:lt1>
      <a:dk2>
        <a:srgbClr val="043D0C"/>
      </a:dk2>
      <a:lt2>
        <a:srgbClr val="F8F8F8"/>
      </a:lt2>
      <a:accent1>
        <a:srgbClr val="39A935"/>
      </a:accent1>
      <a:accent2>
        <a:srgbClr val="043D0C"/>
      </a:accent2>
      <a:accent3>
        <a:srgbClr val="FDC543"/>
      </a:accent3>
      <a:accent4>
        <a:srgbClr val="FD5D48"/>
      </a:accent4>
      <a:accent5>
        <a:srgbClr val="F8C9DF"/>
      </a:accent5>
      <a:accent6>
        <a:srgbClr val="00508C"/>
      </a:accent6>
      <a:hlink>
        <a:srgbClr val="39A935"/>
      </a:hlink>
      <a:folHlink>
        <a:srgbClr val="919191"/>
      </a:folHlink>
    </a:clrScheme>
    <a:fontScheme name="Nobina_font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8CA2630A9E1848B6388F746EBAC36A" ma:contentTypeVersion="12" ma:contentTypeDescription="Opprett et nytt dokument." ma:contentTypeScope="" ma:versionID="a29f5808dd90339974e4806d5467d046">
  <xsd:schema xmlns:xsd="http://www.w3.org/2001/XMLSchema" xmlns:xs="http://www.w3.org/2001/XMLSchema" xmlns:p="http://schemas.microsoft.com/office/2006/metadata/properties" xmlns:ns2="7c19622f-0352-44e9-b5bb-67789bf5284f" xmlns:ns3="1f709bd9-ddb0-4426-a819-40bd14618440" targetNamespace="http://schemas.microsoft.com/office/2006/metadata/properties" ma:root="true" ma:fieldsID="0a212fe44b2f173cf0915b04416a1202" ns2:_="" ns3:_="">
    <xsd:import namespace="7c19622f-0352-44e9-b5bb-67789bf5284f"/>
    <xsd:import namespace="1f709bd9-ddb0-4426-a819-40bd146184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9622f-0352-44e9-b5bb-67789bf52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09bd9-ddb0-4426-a819-40bd146184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d7c760be-7c3e-46d2-9ee5-8d0e112e5f46"/>
    <ds:schemaRef ds:uri="http://purl.org/dc/terms/"/>
    <ds:schemaRef ds:uri="http://www.w3.org/XML/1998/namespace"/>
    <ds:schemaRef ds:uri="http://schemas.openxmlformats.org/package/2006/metadata/core-properties"/>
    <ds:schemaRef ds:uri="cbb0df7c-2974-4b3c-a3fa-bb5c01b6ce47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19EFEF-90A5-4D45-95D2-1D7CF7F428A8}"/>
</file>

<file path=docProps/app.xml><?xml version="1.0" encoding="utf-8"?>
<Properties xmlns="http://schemas.openxmlformats.org/officeDocument/2006/extended-properties" xmlns:vt="http://schemas.openxmlformats.org/officeDocument/2006/docPropsVTypes">
  <Template>NobinaPPT2020_EN</Template>
  <TotalTime>89</TotalTime>
  <Words>310</Words>
  <Application>Microsoft Office PowerPoint</Application>
  <PresentationFormat>Widescreen</PresentationFormat>
  <Paragraphs>56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Nobina</vt:lpstr>
      <vt:lpstr>Oslo Vest</vt:lpstr>
      <vt:lpstr>Fakta om Oslo Vest-kontrakten</vt:lpstr>
      <vt:lpstr>Bykjøring, nattbusser</vt:lpstr>
      <vt:lpstr>Utfordringer med fremkommelighet</vt:lpstr>
      <vt:lpstr>Høy frekvens på endringer</vt:lpstr>
      <vt:lpstr>Anlegg og pausefasiliteter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Oslo Vest</dc:title>
  <dc:subject>Nobina</dc:subject>
  <dc:creator>Karine Nordseth</dc:creator>
  <cp:keywords/>
  <dc:description/>
  <cp:lastModifiedBy>Karine Nordseth</cp:lastModifiedBy>
  <cp:revision>2</cp:revision>
  <dcterms:created xsi:type="dcterms:W3CDTF">2021-02-11T08:48:51Z</dcterms:created>
  <dcterms:modified xsi:type="dcterms:W3CDTF">2021-02-15T14:12:38Z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0x0101006D8CA2630A9E1848B6388F746EBAC36A</vt:lpwstr>
  </property>
</Properties>
</file>