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6.xml" ContentType="application/vnd.openxmlformats-officedocument.theme+xml"/>
  <Override PartName="/ppt/tags/tag188.xml" ContentType="application/vnd.openxmlformats-officedocument.presentationml.tags+xml"/>
  <Override PartName="/ppt/tags/tag189.xml" ContentType="application/vnd.openxmlformats-officedocument.presentationml.tags+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7.xml" ContentType="application/vnd.openxmlformats-officedocument.theme+xml"/>
  <Override PartName="/ppt/tags/tag190.xml" ContentType="application/vnd.openxmlformats-officedocument.presentationml.tags+xml"/>
  <Override PartName="/ppt/tags/tag191.xml" ContentType="application/vnd.openxmlformats-officedocument.presentationml.tags+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8.xml" ContentType="application/vnd.openxmlformats-officedocument.theme+xml"/>
  <Override PartName="/ppt/tags/tag192.xml" ContentType="application/vnd.openxmlformats-officedocument.presentationml.tags+xml"/>
  <Override PartName="/ppt/tags/tag193.xml" ContentType="application/vnd.openxmlformats-officedocument.presentationml.tags+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9.xml" ContentType="application/vnd.openxmlformats-officedocument.theme+xml"/>
  <Override PartName="/ppt/tags/tag194.xml" ContentType="application/vnd.openxmlformats-officedocument.presentationml.tags+xml"/>
  <Override PartName="/ppt/tags/tag195.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0.xml" ContentType="application/vnd.openxmlformats-officedocument.theme+xml"/>
  <Override PartName="/ppt/tags/tag196.xml" ContentType="application/vnd.openxmlformats-officedocument.presentationml.tags+xml"/>
  <Override PartName="/ppt/tags/tag197.xml" ContentType="application/vnd.openxmlformats-officedocument.presentationml.tags+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1.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2.xml" ContentType="application/vnd.openxmlformats-officedocument.theme+xml"/>
  <Override PartName="/ppt/tags/tag198.xml" ContentType="application/vnd.openxmlformats-officedocument.presentationml.tags+xml"/>
  <Override PartName="/ppt/tags/tag199.xml" ContentType="application/vnd.openxmlformats-officedocument.presentationml.tags+xml"/>
  <Override PartName="/ppt/theme/theme13.xml" ContentType="application/vnd.openxmlformats-officedocument.them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notesSlides/notesSlide2.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3.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4.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5.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27" r:id="rId3"/>
    <p:sldMasterId id="2147483853" r:id="rId4"/>
    <p:sldMasterId id="2147483904" r:id="rId5"/>
    <p:sldMasterId id="2147483955" r:id="rId6"/>
    <p:sldMasterId id="2147483968" r:id="rId7"/>
    <p:sldMasterId id="2147483995" r:id="rId8"/>
    <p:sldMasterId id="2147484015" r:id="rId9"/>
    <p:sldMasterId id="2147484035" r:id="rId10"/>
    <p:sldMasterId id="2147484055" r:id="rId11"/>
    <p:sldMasterId id="2147484081" r:id="rId12"/>
  </p:sldMasterIdLst>
  <p:notesMasterIdLst>
    <p:notesMasterId r:id="rId59"/>
  </p:notesMasterIdLst>
  <p:sldIdLst>
    <p:sldId id="260" r:id="rId13"/>
    <p:sldId id="258" r:id="rId14"/>
    <p:sldId id="11247" r:id="rId15"/>
    <p:sldId id="11232" r:id="rId16"/>
    <p:sldId id="11233" r:id="rId17"/>
    <p:sldId id="11234" r:id="rId18"/>
    <p:sldId id="11235" r:id="rId19"/>
    <p:sldId id="11236" r:id="rId20"/>
    <p:sldId id="11237" r:id="rId21"/>
    <p:sldId id="11238" r:id="rId22"/>
    <p:sldId id="11239" r:id="rId23"/>
    <p:sldId id="11240" r:id="rId24"/>
    <p:sldId id="11241" r:id="rId25"/>
    <p:sldId id="11242" r:id="rId26"/>
    <p:sldId id="11243" r:id="rId27"/>
    <p:sldId id="259" r:id="rId28"/>
    <p:sldId id="261" r:id="rId29"/>
    <p:sldId id="271" r:id="rId30"/>
    <p:sldId id="275" r:id="rId31"/>
    <p:sldId id="267" r:id="rId32"/>
    <p:sldId id="272" r:id="rId33"/>
    <p:sldId id="273" r:id="rId34"/>
    <p:sldId id="286" r:id="rId35"/>
    <p:sldId id="280" r:id="rId36"/>
    <p:sldId id="282" r:id="rId37"/>
    <p:sldId id="289" r:id="rId38"/>
    <p:sldId id="287" r:id="rId39"/>
    <p:sldId id="288" r:id="rId40"/>
    <p:sldId id="11249" r:id="rId41"/>
    <p:sldId id="11251" r:id="rId42"/>
    <p:sldId id="263" r:id="rId43"/>
    <p:sldId id="1616" r:id="rId44"/>
    <p:sldId id="4177" r:id="rId45"/>
    <p:sldId id="4178" r:id="rId46"/>
    <p:sldId id="4176" r:id="rId47"/>
    <p:sldId id="11245" r:id="rId48"/>
    <p:sldId id="11248" r:id="rId49"/>
    <p:sldId id="4238" r:id="rId50"/>
    <p:sldId id="4239" r:id="rId51"/>
    <p:sldId id="4243" r:id="rId52"/>
    <p:sldId id="4244" r:id="rId53"/>
    <p:sldId id="4245" r:id="rId54"/>
    <p:sldId id="4246" r:id="rId55"/>
    <p:sldId id="4247" r:id="rId56"/>
    <p:sldId id="324" r:id="rId57"/>
    <p:sldId id="11246" r:id="rId58"/>
  </p:sldIdLst>
  <p:sldSz cx="12192000" cy="6858000"/>
  <p:notesSz cx="6858000" cy="9144000"/>
  <p:custDataLst>
    <p:tags r:id="rId60"/>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96" d="100"/>
          <a:sy n="96" d="100"/>
        </p:scale>
        <p:origin x="96"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82247765006386"/>
          <c:y val="3.5135135135135137E-2"/>
          <c:w val="0.78480204342273308"/>
          <c:h val="0.875"/>
        </c:manualLayout>
      </c:layout>
      <c:scatterChart>
        <c:scatterStyle val="lineMarker"/>
        <c:varyColors val="0"/>
        <c:ser>
          <c:idx val="0"/>
          <c:order val="0"/>
          <c:spPr>
            <a:ln w="12700" algn="ctr">
              <a:solidFill>
                <a:schemeClr val="accent1"/>
              </a:solidFill>
              <a:prstDash val="dash"/>
            </a:ln>
          </c:spPr>
          <c:marker>
            <c:symbol val="none"/>
          </c:marker>
          <c:xVal>
            <c:numRef>
              <c:f>Sheet1!$A$1:$F$1</c:f>
              <c:numCache>
                <c:formatCode>General</c:formatCode>
                <c:ptCount val="6"/>
                <c:pt idx="0">
                  <c:v>2020</c:v>
                </c:pt>
                <c:pt idx="1">
                  <c:v>2021</c:v>
                </c:pt>
                <c:pt idx="2">
                  <c:v>2022</c:v>
                </c:pt>
                <c:pt idx="3">
                  <c:v>2023</c:v>
                </c:pt>
                <c:pt idx="4">
                  <c:v>2024</c:v>
                </c:pt>
                <c:pt idx="5">
                  <c:v>2025</c:v>
                </c:pt>
              </c:numCache>
            </c:numRef>
          </c:xVal>
          <c:yVal>
            <c:numRef>
              <c:f>Sheet1!$A$2:$F$2</c:f>
              <c:numCache>
                <c:formatCode>General</c:formatCode>
                <c:ptCount val="6"/>
                <c:pt idx="0">
                  <c:v>100</c:v>
                </c:pt>
                <c:pt idx="1">
                  <c:v>100</c:v>
                </c:pt>
                <c:pt idx="2">
                  <c:v>100</c:v>
                </c:pt>
                <c:pt idx="3">
                  <c:v>100</c:v>
                </c:pt>
                <c:pt idx="4">
                  <c:v>100</c:v>
                </c:pt>
                <c:pt idx="5">
                  <c:v>100</c:v>
                </c:pt>
              </c:numCache>
            </c:numRef>
          </c:yVal>
          <c:smooth val="0"/>
          <c:extLst>
            <c:ext xmlns:c16="http://schemas.microsoft.com/office/drawing/2014/chart" uri="{C3380CC4-5D6E-409C-BE32-E72D297353CC}">
              <c16:uniqueId val="{00000000-876E-4696-80FB-DE093AFF7BB6}"/>
            </c:ext>
          </c:extLst>
        </c:ser>
        <c:ser>
          <c:idx val="1"/>
          <c:order val="1"/>
          <c:spPr>
            <a:ln w="19050" algn="ctr">
              <a:solidFill>
                <a:schemeClr val="accent3"/>
              </a:solidFill>
              <a:prstDash val="solid"/>
            </a:ln>
          </c:spPr>
          <c:marker>
            <c:symbol val="none"/>
          </c:marker>
          <c:xVal>
            <c:numRef>
              <c:f>Sheet1!$A$1:$F$1</c:f>
              <c:numCache>
                <c:formatCode>General</c:formatCode>
                <c:ptCount val="6"/>
                <c:pt idx="0">
                  <c:v>2020</c:v>
                </c:pt>
                <c:pt idx="1">
                  <c:v>2021</c:v>
                </c:pt>
                <c:pt idx="2">
                  <c:v>2022</c:v>
                </c:pt>
                <c:pt idx="3">
                  <c:v>2023</c:v>
                </c:pt>
                <c:pt idx="4">
                  <c:v>2024</c:v>
                </c:pt>
                <c:pt idx="5">
                  <c:v>2025</c:v>
                </c:pt>
              </c:numCache>
            </c:numRef>
          </c:xVal>
          <c:yVal>
            <c:numRef>
              <c:f>Sheet1!$A$3:$F$3</c:f>
              <c:numCache>
                <c:formatCode>General</c:formatCode>
                <c:ptCount val="6"/>
                <c:pt idx="0">
                  <c:v>78</c:v>
                </c:pt>
                <c:pt idx="1">
                  <c:v>98</c:v>
                </c:pt>
                <c:pt idx="2">
                  <c:v>100</c:v>
                </c:pt>
                <c:pt idx="3">
                  <c:v>102</c:v>
                </c:pt>
                <c:pt idx="4">
                  <c:v>104</c:v>
                </c:pt>
                <c:pt idx="5">
                  <c:v>106</c:v>
                </c:pt>
              </c:numCache>
            </c:numRef>
          </c:yVal>
          <c:smooth val="0"/>
          <c:extLst>
            <c:ext xmlns:c16="http://schemas.microsoft.com/office/drawing/2014/chart" uri="{C3380CC4-5D6E-409C-BE32-E72D297353CC}">
              <c16:uniqueId val="{00000001-876E-4696-80FB-DE093AFF7BB6}"/>
            </c:ext>
          </c:extLst>
        </c:ser>
        <c:ser>
          <c:idx val="2"/>
          <c:order val="2"/>
          <c:spPr>
            <a:ln w="19050" algn="ctr">
              <a:solidFill>
                <a:schemeClr val="accent2"/>
              </a:solidFill>
              <a:prstDash val="solid"/>
            </a:ln>
          </c:spPr>
          <c:marker>
            <c:symbol val="none"/>
          </c:marker>
          <c:xVal>
            <c:numRef>
              <c:f>Sheet1!$A$1:$F$1</c:f>
              <c:numCache>
                <c:formatCode>General</c:formatCode>
                <c:ptCount val="6"/>
                <c:pt idx="0">
                  <c:v>2020</c:v>
                </c:pt>
                <c:pt idx="1">
                  <c:v>2021</c:v>
                </c:pt>
                <c:pt idx="2">
                  <c:v>2022</c:v>
                </c:pt>
                <c:pt idx="3">
                  <c:v>2023</c:v>
                </c:pt>
                <c:pt idx="4">
                  <c:v>2024</c:v>
                </c:pt>
                <c:pt idx="5">
                  <c:v>2025</c:v>
                </c:pt>
              </c:numCache>
            </c:numRef>
          </c:xVal>
          <c:yVal>
            <c:numRef>
              <c:f>Sheet1!$A$4:$F$4</c:f>
              <c:numCache>
                <c:formatCode>General</c:formatCode>
                <c:ptCount val="6"/>
                <c:pt idx="0">
                  <c:v>75</c:v>
                </c:pt>
                <c:pt idx="1">
                  <c:v>90</c:v>
                </c:pt>
                <c:pt idx="2">
                  <c:v>97</c:v>
                </c:pt>
                <c:pt idx="3">
                  <c:v>100</c:v>
                </c:pt>
                <c:pt idx="4">
                  <c:v>101</c:v>
                </c:pt>
                <c:pt idx="5">
                  <c:v>102</c:v>
                </c:pt>
              </c:numCache>
            </c:numRef>
          </c:yVal>
          <c:smooth val="0"/>
          <c:extLst>
            <c:ext xmlns:c16="http://schemas.microsoft.com/office/drawing/2014/chart" uri="{C3380CC4-5D6E-409C-BE32-E72D297353CC}">
              <c16:uniqueId val="{00000002-876E-4696-80FB-DE093AFF7BB6}"/>
            </c:ext>
          </c:extLst>
        </c:ser>
        <c:ser>
          <c:idx val="3"/>
          <c:order val="3"/>
          <c:spPr>
            <a:ln w="19050" algn="ctr">
              <a:solidFill>
                <a:schemeClr val="accent5"/>
              </a:solidFill>
              <a:prstDash val="solid"/>
            </a:ln>
          </c:spPr>
          <c:marker>
            <c:symbol val="none"/>
          </c:marker>
          <c:xVal>
            <c:numRef>
              <c:f>Sheet1!$A$1:$F$1</c:f>
              <c:numCache>
                <c:formatCode>General</c:formatCode>
                <c:ptCount val="6"/>
                <c:pt idx="0">
                  <c:v>2020</c:v>
                </c:pt>
                <c:pt idx="1">
                  <c:v>2021</c:v>
                </c:pt>
                <c:pt idx="2">
                  <c:v>2022</c:v>
                </c:pt>
                <c:pt idx="3">
                  <c:v>2023</c:v>
                </c:pt>
                <c:pt idx="4">
                  <c:v>2024</c:v>
                </c:pt>
                <c:pt idx="5">
                  <c:v>2025</c:v>
                </c:pt>
              </c:numCache>
            </c:numRef>
          </c:xVal>
          <c:yVal>
            <c:numRef>
              <c:f>Sheet1!$A$5:$F$5</c:f>
              <c:numCache>
                <c:formatCode>General</c:formatCode>
                <c:ptCount val="6"/>
                <c:pt idx="0">
                  <c:v>70</c:v>
                </c:pt>
                <c:pt idx="1">
                  <c:v>80</c:v>
                </c:pt>
                <c:pt idx="2">
                  <c:v>90</c:v>
                </c:pt>
                <c:pt idx="3">
                  <c:v>96</c:v>
                </c:pt>
                <c:pt idx="4">
                  <c:v>99</c:v>
                </c:pt>
                <c:pt idx="5">
                  <c:v>100</c:v>
                </c:pt>
              </c:numCache>
            </c:numRef>
          </c:yVal>
          <c:smooth val="0"/>
          <c:extLst>
            <c:ext xmlns:c16="http://schemas.microsoft.com/office/drawing/2014/chart" uri="{C3380CC4-5D6E-409C-BE32-E72D297353CC}">
              <c16:uniqueId val="{00000003-876E-4696-80FB-DE093AFF7BB6}"/>
            </c:ext>
          </c:extLst>
        </c:ser>
        <c:ser>
          <c:idx val="4"/>
          <c:order val="4"/>
          <c:spPr>
            <a:ln w="12700" algn="ctr">
              <a:solidFill>
                <a:srgbClr val="969696"/>
              </a:solidFill>
              <a:prstDash val="dash"/>
            </a:ln>
          </c:spPr>
          <c:marker>
            <c:symbol val="none"/>
          </c:marker>
          <c:xVal>
            <c:numRef>
              <c:f>Sheet1!$A$1:$F$1</c:f>
              <c:numCache>
                <c:formatCode>General</c:formatCode>
                <c:ptCount val="6"/>
                <c:pt idx="0">
                  <c:v>2020</c:v>
                </c:pt>
                <c:pt idx="1">
                  <c:v>2021</c:v>
                </c:pt>
                <c:pt idx="2">
                  <c:v>2022</c:v>
                </c:pt>
                <c:pt idx="3">
                  <c:v>2023</c:v>
                </c:pt>
                <c:pt idx="4">
                  <c:v>2024</c:v>
                </c:pt>
                <c:pt idx="5">
                  <c:v>2025</c:v>
                </c:pt>
              </c:numCache>
            </c:numRef>
          </c:xVal>
          <c:yVal>
            <c:numRef>
              <c:f>Sheet1!$A$6:$F$6</c:f>
              <c:numCache>
                <c:formatCode>General</c:formatCode>
                <c:ptCount val="6"/>
                <c:pt idx="0">
                  <c:v>63</c:v>
                </c:pt>
                <c:pt idx="1">
                  <c:v>70</c:v>
                </c:pt>
                <c:pt idx="2">
                  <c:v>90</c:v>
                </c:pt>
                <c:pt idx="3">
                  <c:v>96</c:v>
                </c:pt>
                <c:pt idx="4">
                  <c:v>99</c:v>
                </c:pt>
                <c:pt idx="5">
                  <c:v>100</c:v>
                </c:pt>
              </c:numCache>
            </c:numRef>
          </c:yVal>
          <c:smooth val="0"/>
          <c:extLst>
            <c:ext xmlns:c16="http://schemas.microsoft.com/office/drawing/2014/chart" uri="{C3380CC4-5D6E-409C-BE32-E72D297353CC}">
              <c16:uniqueId val="{00000004-876E-4696-80FB-DE093AFF7BB6}"/>
            </c:ext>
          </c:extLst>
        </c:ser>
        <c:dLbls>
          <c:showLegendKey val="0"/>
          <c:showVal val="0"/>
          <c:showCatName val="0"/>
          <c:showSerName val="0"/>
          <c:showPercent val="0"/>
          <c:showBubbleSize val="0"/>
        </c:dLbls>
        <c:axId val="628346912"/>
        <c:axId val="1"/>
      </c:scatterChart>
      <c:valAx>
        <c:axId val="628346912"/>
        <c:scaling>
          <c:orientation val="minMax"/>
          <c:max val="2025"/>
          <c:min val="2020"/>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700">
                <a:solidFill>
                  <a:srgbClr val="32374B"/>
                </a:solidFill>
                <a:latin typeface="+mn-lt"/>
                <a:ea typeface="+mn-ea"/>
                <a:cs typeface="+mn-cs"/>
                <a:sym typeface="+mn-lt"/>
              </a:defRPr>
            </a:pPr>
            <a:endParaRPr lang="nb-NO"/>
          </a:p>
        </c:txPr>
        <c:crossAx val="1"/>
        <c:crosses val="min"/>
        <c:crossBetween val="midCat"/>
        <c:majorUnit val="1"/>
      </c:valAx>
      <c:valAx>
        <c:axId val="1"/>
        <c:scaling>
          <c:orientation val="minMax"/>
          <c:max val="11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700">
                <a:solidFill>
                  <a:srgbClr val="32374B"/>
                </a:solidFill>
                <a:latin typeface="+mn-lt"/>
                <a:ea typeface="+mn-ea"/>
                <a:cs typeface="+mn-cs"/>
                <a:sym typeface="+mn-lt"/>
              </a:defRPr>
            </a:pPr>
            <a:endParaRPr lang="nb-NO"/>
          </a:p>
        </c:txPr>
        <c:crossAx val="628346912"/>
        <c:crosses val="min"/>
        <c:crossBetween val="midCat"/>
        <c:majorUnit val="1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99607714939522E-2"/>
          <c:y val="3.5135135135135137E-2"/>
          <c:w val="0.88917947041516832"/>
          <c:h val="0.875"/>
        </c:manualLayout>
      </c:layout>
      <c:scatterChart>
        <c:scatterStyle val="lineMarker"/>
        <c:varyColors val="0"/>
        <c:ser>
          <c:idx val="0"/>
          <c:order val="0"/>
          <c:spPr>
            <a:ln w="12700" algn="ctr">
              <a:solidFill>
                <a:schemeClr val="accent1"/>
              </a:solidFill>
              <a:prstDash val="dash"/>
            </a:ln>
          </c:spPr>
          <c:marker>
            <c:symbol val="none"/>
          </c:marker>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Sheet1!$A$2:$AZ$2</c:f>
              <c:numCache>
                <c:formatCode>General</c:formatCode>
                <c:ptCount val="52"/>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numCache>
            </c:numRef>
          </c:yVal>
          <c:smooth val="0"/>
          <c:extLst>
            <c:ext xmlns:c16="http://schemas.microsoft.com/office/drawing/2014/chart" uri="{C3380CC4-5D6E-409C-BE32-E72D297353CC}">
              <c16:uniqueId val="{00000000-2D10-40D0-ABC5-34C0D6E6CF07}"/>
            </c:ext>
          </c:extLst>
        </c:ser>
        <c:ser>
          <c:idx val="1"/>
          <c:order val="1"/>
          <c:spPr>
            <a:ln w="38100" algn="ctr">
              <a:solidFill>
                <a:schemeClr val="accent4"/>
              </a:solidFill>
              <a:prstDash val="sysDot"/>
            </a:ln>
          </c:spPr>
          <c:marker>
            <c:symbol val="none"/>
          </c:marker>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Sheet1!$A$3:$AZ$3</c:f>
              <c:numCache>
                <c:formatCode>General</c:formatCode>
                <c:ptCount val="52"/>
                <c:pt idx="0">
                  <c:v>100</c:v>
                </c:pt>
                <c:pt idx="1">
                  <c:v>100</c:v>
                </c:pt>
                <c:pt idx="2">
                  <c:v>100</c:v>
                </c:pt>
                <c:pt idx="3">
                  <c:v>100</c:v>
                </c:pt>
                <c:pt idx="4">
                  <c:v>100</c:v>
                </c:pt>
                <c:pt idx="5">
                  <c:v>100</c:v>
                </c:pt>
                <c:pt idx="6">
                  <c:v>100</c:v>
                </c:pt>
                <c:pt idx="7">
                  <c:v>100</c:v>
                </c:pt>
                <c:pt idx="8">
                  <c:v>100</c:v>
                </c:pt>
                <c:pt idx="9">
                  <c:v>94</c:v>
                </c:pt>
                <c:pt idx="10">
                  <c:v>70</c:v>
                </c:pt>
                <c:pt idx="11">
                  <c:v>26</c:v>
                </c:pt>
                <c:pt idx="12">
                  <c:v>24</c:v>
                </c:pt>
                <c:pt idx="13">
                  <c:v>25</c:v>
                </c:pt>
                <c:pt idx="14">
                  <c:v>34</c:v>
                </c:pt>
                <c:pt idx="15">
                  <c:v>37</c:v>
                </c:pt>
                <c:pt idx="16">
                  <c:v>38</c:v>
                </c:pt>
                <c:pt idx="17">
                  <c:v>39</c:v>
                </c:pt>
                <c:pt idx="18">
                  <c:v>45</c:v>
                </c:pt>
                <c:pt idx="19">
                  <c:v>56.999999999999993</c:v>
                </c:pt>
                <c:pt idx="20">
                  <c:v>53</c:v>
                </c:pt>
                <c:pt idx="21">
                  <c:v>64</c:v>
                </c:pt>
                <c:pt idx="22">
                  <c:v>61</c:v>
                </c:pt>
                <c:pt idx="23">
                  <c:v>72</c:v>
                </c:pt>
                <c:pt idx="24">
                  <c:v>72</c:v>
                </c:pt>
                <c:pt idx="25">
                  <c:v>76</c:v>
                </c:pt>
                <c:pt idx="26">
                  <c:v>84</c:v>
                </c:pt>
                <c:pt idx="27">
                  <c:v>86</c:v>
                </c:pt>
                <c:pt idx="28">
                  <c:v>84</c:v>
                </c:pt>
                <c:pt idx="29">
                  <c:v>80</c:v>
                </c:pt>
                <c:pt idx="30">
                  <c:v>75</c:v>
                </c:pt>
                <c:pt idx="31">
                  <c:v>80</c:v>
                </c:pt>
                <c:pt idx="32">
                  <c:v>75</c:v>
                </c:pt>
                <c:pt idx="33">
                  <c:v>71</c:v>
                </c:pt>
                <c:pt idx="34">
                  <c:v>73</c:v>
                </c:pt>
                <c:pt idx="35">
                  <c:v>75</c:v>
                </c:pt>
                <c:pt idx="36">
                  <c:v>73</c:v>
                </c:pt>
                <c:pt idx="37">
                  <c:v>71</c:v>
                </c:pt>
                <c:pt idx="38">
                  <c:v>36</c:v>
                </c:pt>
                <c:pt idx="39">
                  <c:v>48</c:v>
                </c:pt>
                <c:pt idx="40">
                  <c:v>64</c:v>
                </c:pt>
              </c:numCache>
            </c:numRef>
          </c:yVal>
          <c:smooth val="0"/>
          <c:extLst>
            <c:ext xmlns:c16="http://schemas.microsoft.com/office/drawing/2014/chart" uri="{C3380CC4-5D6E-409C-BE32-E72D297353CC}">
              <c16:uniqueId val="{00000001-2D10-40D0-ABC5-34C0D6E6CF07}"/>
            </c:ext>
          </c:extLst>
        </c:ser>
        <c:ser>
          <c:idx val="2"/>
          <c:order val="2"/>
          <c:spPr>
            <a:ln w="19050" algn="ctr">
              <a:solidFill>
                <a:schemeClr val="accent3"/>
              </a:solidFill>
              <a:prstDash val="solid"/>
            </a:ln>
          </c:spPr>
          <c:marker>
            <c:symbol val="none"/>
          </c:marker>
          <c:dLbls>
            <c:dLbl>
              <c:idx val="51"/>
              <c:layout>
                <c:manualLayout>
                  <c:x val="2.3210199411572409E-2"/>
                  <c:y val="-1.3513513513513514E-3"/>
                </c:manualLayout>
              </c:layout>
              <c:numFmt formatCode="#,##0;&quot;-&quot;#,##0" sourceLinked="0"/>
              <c:spPr>
                <a:noFill/>
                <a:ln>
                  <a:noFill/>
                </a:ln>
              </c:spPr>
              <c:txPr>
                <a:bodyPr wrap="none"/>
                <a:lstStyle/>
                <a:p>
                  <a:pPr>
                    <a:defRPr sz="700" b="1">
                      <a:solidFill>
                        <a:srgbClr val="32374B"/>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D10-40D0-ABC5-34C0D6E6CF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Sheet1!$A$4:$AZ$4</c:f>
              <c:numCache>
                <c:formatCode>General</c:formatCode>
                <c:ptCount val="52"/>
                <c:pt idx="21">
                  <c:v>64</c:v>
                </c:pt>
                <c:pt idx="22">
                  <c:v>65</c:v>
                </c:pt>
                <c:pt idx="23">
                  <c:v>70</c:v>
                </c:pt>
                <c:pt idx="24">
                  <c:v>75</c:v>
                </c:pt>
                <c:pt idx="25">
                  <c:v>80</c:v>
                </c:pt>
                <c:pt idx="26">
                  <c:v>81</c:v>
                </c:pt>
                <c:pt idx="27">
                  <c:v>82</c:v>
                </c:pt>
                <c:pt idx="28">
                  <c:v>83</c:v>
                </c:pt>
                <c:pt idx="29">
                  <c:v>84</c:v>
                </c:pt>
                <c:pt idx="30">
                  <c:v>84</c:v>
                </c:pt>
                <c:pt idx="31">
                  <c:v>84</c:v>
                </c:pt>
                <c:pt idx="32">
                  <c:v>85</c:v>
                </c:pt>
                <c:pt idx="33">
                  <c:v>85</c:v>
                </c:pt>
                <c:pt idx="34">
                  <c:v>85</c:v>
                </c:pt>
                <c:pt idx="35">
                  <c:v>86</c:v>
                </c:pt>
                <c:pt idx="36">
                  <c:v>87</c:v>
                </c:pt>
                <c:pt idx="37">
                  <c:v>88</c:v>
                </c:pt>
                <c:pt idx="38">
                  <c:v>90</c:v>
                </c:pt>
                <c:pt idx="39">
                  <c:v>90</c:v>
                </c:pt>
                <c:pt idx="40">
                  <c:v>90</c:v>
                </c:pt>
                <c:pt idx="41">
                  <c:v>90</c:v>
                </c:pt>
                <c:pt idx="42">
                  <c:v>91</c:v>
                </c:pt>
                <c:pt idx="43">
                  <c:v>92</c:v>
                </c:pt>
                <c:pt idx="44">
                  <c:v>93</c:v>
                </c:pt>
                <c:pt idx="45">
                  <c:v>93</c:v>
                </c:pt>
                <c:pt idx="46">
                  <c:v>94</c:v>
                </c:pt>
                <c:pt idx="47">
                  <c:v>94</c:v>
                </c:pt>
                <c:pt idx="48">
                  <c:v>95</c:v>
                </c:pt>
                <c:pt idx="49">
                  <c:v>95</c:v>
                </c:pt>
                <c:pt idx="50">
                  <c:v>95</c:v>
                </c:pt>
                <c:pt idx="51">
                  <c:v>95</c:v>
                </c:pt>
              </c:numCache>
            </c:numRef>
          </c:yVal>
          <c:smooth val="0"/>
          <c:extLst>
            <c:ext xmlns:c16="http://schemas.microsoft.com/office/drawing/2014/chart" uri="{C3380CC4-5D6E-409C-BE32-E72D297353CC}">
              <c16:uniqueId val="{00000003-2D10-40D0-ABC5-34C0D6E6CF07}"/>
            </c:ext>
          </c:extLst>
        </c:ser>
        <c:ser>
          <c:idx val="3"/>
          <c:order val="3"/>
          <c:spPr>
            <a:ln w="19050" algn="ctr">
              <a:solidFill>
                <a:schemeClr val="accent2"/>
              </a:solidFill>
              <a:prstDash val="solid"/>
            </a:ln>
          </c:spPr>
          <c:marker>
            <c:symbol val="none"/>
          </c:marker>
          <c:dLbls>
            <c:dLbl>
              <c:idx val="51"/>
              <c:layout>
                <c:manualLayout>
                  <c:x val="2.3210199411572409E-2"/>
                  <c:y val="-1.3513513513513514E-3"/>
                </c:manualLayout>
              </c:layout>
              <c:numFmt formatCode="#,##0;&quot;-&quot;#,##0" sourceLinked="0"/>
              <c:spPr>
                <a:noFill/>
                <a:ln>
                  <a:noFill/>
                </a:ln>
              </c:spPr>
              <c:txPr>
                <a:bodyPr wrap="none"/>
                <a:lstStyle/>
                <a:p>
                  <a:pPr>
                    <a:defRPr sz="700" b="1">
                      <a:solidFill>
                        <a:srgbClr val="32374B"/>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D10-40D0-ABC5-34C0D6E6CF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Sheet1!$A$5:$AZ$5</c:f>
              <c:numCache>
                <c:formatCode>General</c:formatCode>
                <c:ptCount val="52"/>
                <c:pt idx="21">
                  <c:v>64</c:v>
                </c:pt>
                <c:pt idx="22">
                  <c:v>63</c:v>
                </c:pt>
                <c:pt idx="23">
                  <c:v>65</c:v>
                </c:pt>
                <c:pt idx="24">
                  <c:v>67</c:v>
                </c:pt>
                <c:pt idx="25">
                  <c:v>69</c:v>
                </c:pt>
                <c:pt idx="26">
                  <c:v>71</c:v>
                </c:pt>
                <c:pt idx="27">
                  <c:v>72</c:v>
                </c:pt>
                <c:pt idx="28">
                  <c:v>73</c:v>
                </c:pt>
                <c:pt idx="29">
                  <c:v>73</c:v>
                </c:pt>
                <c:pt idx="30">
                  <c:v>73</c:v>
                </c:pt>
                <c:pt idx="31">
                  <c:v>74</c:v>
                </c:pt>
                <c:pt idx="32">
                  <c:v>74</c:v>
                </c:pt>
                <c:pt idx="33">
                  <c:v>74</c:v>
                </c:pt>
                <c:pt idx="34">
                  <c:v>75</c:v>
                </c:pt>
                <c:pt idx="35">
                  <c:v>76</c:v>
                </c:pt>
                <c:pt idx="36">
                  <c:v>77</c:v>
                </c:pt>
                <c:pt idx="37">
                  <c:v>78</c:v>
                </c:pt>
                <c:pt idx="38">
                  <c:v>79</c:v>
                </c:pt>
                <c:pt idx="39">
                  <c:v>80</c:v>
                </c:pt>
                <c:pt idx="40">
                  <c:v>81</c:v>
                </c:pt>
                <c:pt idx="41">
                  <c:v>81</c:v>
                </c:pt>
                <c:pt idx="42">
                  <c:v>82</c:v>
                </c:pt>
                <c:pt idx="43">
                  <c:v>82</c:v>
                </c:pt>
                <c:pt idx="44">
                  <c:v>82</c:v>
                </c:pt>
                <c:pt idx="45">
                  <c:v>83</c:v>
                </c:pt>
                <c:pt idx="46">
                  <c:v>84</c:v>
                </c:pt>
                <c:pt idx="47">
                  <c:v>84</c:v>
                </c:pt>
                <c:pt idx="48">
                  <c:v>85</c:v>
                </c:pt>
                <c:pt idx="49">
                  <c:v>85</c:v>
                </c:pt>
                <c:pt idx="50">
                  <c:v>85</c:v>
                </c:pt>
                <c:pt idx="51">
                  <c:v>85</c:v>
                </c:pt>
              </c:numCache>
            </c:numRef>
          </c:yVal>
          <c:smooth val="0"/>
          <c:extLst>
            <c:ext xmlns:c16="http://schemas.microsoft.com/office/drawing/2014/chart" uri="{C3380CC4-5D6E-409C-BE32-E72D297353CC}">
              <c16:uniqueId val="{00000005-2D10-40D0-ABC5-34C0D6E6CF07}"/>
            </c:ext>
          </c:extLst>
        </c:ser>
        <c:ser>
          <c:idx val="4"/>
          <c:order val="4"/>
          <c:spPr>
            <a:ln w="19050" algn="ctr">
              <a:solidFill>
                <a:schemeClr val="accent5"/>
              </a:solidFill>
              <a:prstDash val="solid"/>
            </a:ln>
          </c:spPr>
          <c:marker>
            <c:symbol val="none"/>
          </c:marker>
          <c:dLbls>
            <c:dLbl>
              <c:idx val="51"/>
              <c:layout>
                <c:manualLayout>
                  <c:x val="2.3210199411572409E-2"/>
                  <c:y val="-1.3513513513513514E-3"/>
                </c:manualLayout>
              </c:layout>
              <c:numFmt formatCode="#,##0;&quot;-&quot;#,##0" sourceLinked="0"/>
              <c:spPr>
                <a:noFill/>
                <a:ln>
                  <a:noFill/>
                </a:ln>
              </c:spPr>
              <c:txPr>
                <a:bodyPr wrap="none"/>
                <a:lstStyle/>
                <a:p>
                  <a:pPr>
                    <a:defRPr sz="700" b="1">
                      <a:solidFill>
                        <a:srgbClr val="32374B"/>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D10-40D0-ABC5-34C0D6E6CF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Sheet1!$A$6:$AZ$6</c:f>
              <c:numCache>
                <c:formatCode>General</c:formatCode>
                <c:ptCount val="52"/>
                <c:pt idx="21">
                  <c:v>64</c:v>
                </c:pt>
                <c:pt idx="22">
                  <c:v>61</c:v>
                </c:pt>
                <c:pt idx="23">
                  <c:v>62</c:v>
                </c:pt>
                <c:pt idx="24">
                  <c:v>63</c:v>
                </c:pt>
                <c:pt idx="25">
                  <c:v>63</c:v>
                </c:pt>
                <c:pt idx="26">
                  <c:v>64</c:v>
                </c:pt>
                <c:pt idx="27">
                  <c:v>64</c:v>
                </c:pt>
                <c:pt idx="28">
                  <c:v>64</c:v>
                </c:pt>
                <c:pt idx="29">
                  <c:v>64</c:v>
                </c:pt>
                <c:pt idx="30">
                  <c:v>64</c:v>
                </c:pt>
                <c:pt idx="31">
                  <c:v>64</c:v>
                </c:pt>
                <c:pt idx="32">
                  <c:v>64</c:v>
                </c:pt>
                <c:pt idx="33">
                  <c:v>64</c:v>
                </c:pt>
                <c:pt idx="34">
                  <c:v>65</c:v>
                </c:pt>
                <c:pt idx="35">
                  <c:v>65</c:v>
                </c:pt>
                <c:pt idx="36">
                  <c:v>65</c:v>
                </c:pt>
                <c:pt idx="37">
                  <c:v>66</c:v>
                </c:pt>
                <c:pt idx="38">
                  <c:v>67</c:v>
                </c:pt>
                <c:pt idx="39">
                  <c:v>68</c:v>
                </c:pt>
                <c:pt idx="40">
                  <c:v>69</c:v>
                </c:pt>
                <c:pt idx="41">
                  <c:v>70</c:v>
                </c:pt>
                <c:pt idx="42">
                  <c:v>70</c:v>
                </c:pt>
                <c:pt idx="43">
                  <c:v>70</c:v>
                </c:pt>
                <c:pt idx="44">
                  <c:v>70</c:v>
                </c:pt>
                <c:pt idx="45">
                  <c:v>70</c:v>
                </c:pt>
                <c:pt idx="46">
                  <c:v>70</c:v>
                </c:pt>
                <c:pt idx="47">
                  <c:v>70</c:v>
                </c:pt>
                <c:pt idx="48">
                  <c:v>70</c:v>
                </c:pt>
                <c:pt idx="49">
                  <c:v>70</c:v>
                </c:pt>
                <c:pt idx="50">
                  <c:v>70</c:v>
                </c:pt>
                <c:pt idx="51">
                  <c:v>70</c:v>
                </c:pt>
              </c:numCache>
            </c:numRef>
          </c:yVal>
          <c:smooth val="0"/>
          <c:extLst>
            <c:ext xmlns:c16="http://schemas.microsoft.com/office/drawing/2014/chart" uri="{C3380CC4-5D6E-409C-BE32-E72D297353CC}">
              <c16:uniqueId val="{00000007-2D10-40D0-ABC5-34C0D6E6CF07}"/>
            </c:ext>
          </c:extLst>
        </c:ser>
        <c:ser>
          <c:idx val="5"/>
          <c:order val="5"/>
          <c:spPr>
            <a:ln w="12700" algn="ctr">
              <a:solidFill>
                <a:srgbClr val="808080"/>
              </a:solidFill>
              <a:prstDash val="dash"/>
            </a:ln>
          </c:spPr>
          <c:marker>
            <c:symbol val="none"/>
          </c:marker>
          <c:dLbls>
            <c:dLbl>
              <c:idx val="51"/>
              <c:layout>
                <c:manualLayout>
                  <c:x val="2.3210199411572409E-2"/>
                  <c:y val="-1.3513513513513514E-3"/>
                </c:manualLayout>
              </c:layout>
              <c:numFmt formatCode="#,##0;&quot;-&quot;#,##0" sourceLinked="0"/>
              <c:spPr>
                <a:noFill/>
                <a:ln>
                  <a:noFill/>
                </a:ln>
              </c:spPr>
              <c:txPr>
                <a:bodyPr wrap="none"/>
                <a:lstStyle/>
                <a:p>
                  <a:pPr>
                    <a:defRPr sz="700">
                      <a:solidFill>
                        <a:srgbClr val="32374B"/>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D10-40D0-ABC5-34C0D6E6CF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Sheet1!$A$7:$AZ$7</c:f>
              <c:numCache>
                <c:formatCode>General</c:formatCode>
                <c:ptCount val="52"/>
                <c:pt idx="36">
                  <c:v>65</c:v>
                </c:pt>
                <c:pt idx="37">
                  <c:v>60</c:v>
                </c:pt>
                <c:pt idx="38">
                  <c:v>50</c:v>
                </c:pt>
                <c:pt idx="39">
                  <c:v>40</c:v>
                </c:pt>
                <c:pt idx="40">
                  <c:v>38</c:v>
                </c:pt>
                <c:pt idx="41">
                  <c:v>40</c:v>
                </c:pt>
                <c:pt idx="42">
                  <c:v>41</c:v>
                </c:pt>
                <c:pt idx="43">
                  <c:v>42</c:v>
                </c:pt>
                <c:pt idx="44">
                  <c:v>43</c:v>
                </c:pt>
                <c:pt idx="45">
                  <c:v>44</c:v>
                </c:pt>
                <c:pt idx="46">
                  <c:v>45</c:v>
                </c:pt>
                <c:pt idx="47">
                  <c:v>46</c:v>
                </c:pt>
                <c:pt idx="48">
                  <c:v>47</c:v>
                </c:pt>
                <c:pt idx="49">
                  <c:v>48</c:v>
                </c:pt>
                <c:pt idx="50">
                  <c:v>49</c:v>
                </c:pt>
                <c:pt idx="51">
                  <c:v>50</c:v>
                </c:pt>
              </c:numCache>
            </c:numRef>
          </c:yVal>
          <c:smooth val="0"/>
          <c:extLst>
            <c:ext xmlns:c16="http://schemas.microsoft.com/office/drawing/2014/chart" uri="{C3380CC4-5D6E-409C-BE32-E72D297353CC}">
              <c16:uniqueId val="{00000009-2D10-40D0-ABC5-34C0D6E6CF07}"/>
            </c:ext>
          </c:extLst>
        </c:ser>
        <c:dLbls>
          <c:showLegendKey val="0"/>
          <c:showVal val="0"/>
          <c:showCatName val="0"/>
          <c:showSerName val="0"/>
          <c:showPercent val="0"/>
          <c:showBubbleSize val="0"/>
        </c:dLbls>
        <c:axId val="628361016"/>
        <c:axId val="1"/>
      </c:scatterChart>
      <c:valAx>
        <c:axId val="628361016"/>
        <c:scaling>
          <c:orientation val="minMax"/>
          <c:max val="52"/>
          <c:min val="0"/>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700">
                <a:solidFill>
                  <a:srgbClr val="32374B"/>
                </a:solidFill>
                <a:latin typeface="+mn-lt"/>
                <a:ea typeface="+mn-ea"/>
                <a:cs typeface="+mn-cs"/>
                <a:sym typeface="+mn-lt"/>
              </a:defRPr>
            </a:pPr>
            <a:endParaRPr lang="nb-NO"/>
          </a:p>
        </c:txPr>
        <c:crossAx val="1"/>
        <c:crosses val="min"/>
        <c:crossBetween val="midCat"/>
        <c:majorUnit val="2"/>
      </c:valAx>
      <c:valAx>
        <c:axId val="1"/>
        <c:scaling>
          <c:orientation val="minMax"/>
          <c:max val="11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700">
                <a:solidFill>
                  <a:srgbClr val="32374B"/>
                </a:solidFill>
                <a:latin typeface="+mn-lt"/>
                <a:ea typeface="+mn-ea"/>
                <a:cs typeface="+mn-cs"/>
                <a:sym typeface="+mn-lt"/>
              </a:defRPr>
            </a:pPr>
            <a:endParaRPr lang="nb-NO"/>
          </a:p>
        </c:txPr>
        <c:crossAx val="628361016"/>
        <c:crosses val="min"/>
        <c:crossBetween val="midCat"/>
        <c:majorUnit val="10"/>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AB8377-678C-4A35-8DD8-16F7F7774955}" type="datetimeFigureOut">
              <a:rPr lang="nb-NO" smtClean="0"/>
              <a:t>28.10.2020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AFFAD-120C-4CDA-817B-010B6C1C1BD1}" type="slidenum">
              <a:rPr lang="nb-NO" smtClean="0"/>
              <a:t>‹#›</a:t>
            </a:fld>
            <a:endParaRPr lang="nb-NO"/>
          </a:p>
        </p:txBody>
      </p:sp>
    </p:spTree>
    <p:extLst>
      <p:ext uri="{BB962C8B-B14F-4D97-AF65-F5344CB8AC3E}">
        <p14:creationId xmlns:p14="http://schemas.microsoft.com/office/powerpoint/2010/main" val="21416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DCBC-0514-491F-8F90-BBE619C470B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3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baseline="0" dirty="0"/>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9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230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75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661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535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17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402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51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Borghild</a:t>
            </a:r>
          </a:p>
          <a:p>
            <a:r>
              <a:rPr lang="nb-NO" dirty="0"/>
              <a:t>Det har gått 7 måneder fra Norge stengte ned 12. mars.</a:t>
            </a:r>
          </a:p>
          <a:p>
            <a:r>
              <a:rPr lang="nb-NO" dirty="0"/>
              <a:t>7 måneder med tett og godt samarbeid med alle operatører.</a:t>
            </a:r>
          </a:p>
          <a:p>
            <a:r>
              <a:rPr lang="nb-NO" dirty="0"/>
              <a:t>Beredskap i Ruter har i utgangspunktet vært organisert for noe kortere kriser og unntakstilstand, så det at pandemien varer over mange måneder innebærer stor utvikling i vårt beredskapsarbeid.</a:t>
            </a:r>
          </a:p>
          <a:p>
            <a:endParaRPr lang="nb-NO" dirty="0"/>
          </a:p>
          <a:p>
            <a:r>
              <a:rPr lang="nb-NO" dirty="0" err="1"/>
              <a:t>Task</a:t>
            </a:r>
            <a:r>
              <a:rPr lang="nb-NO" dirty="0"/>
              <a:t> force arbeidet i Ruter har fungert veldig bra. Det har gjort at vi har kunnet samarbeide på tvers av team og avdelinger, og forankring mot ledelsen har gått raskt, som man er nødt til i krisetider.</a:t>
            </a:r>
          </a:p>
          <a:p>
            <a:endParaRPr lang="nb-NO" dirty="0"/>
          </a:p>
          <a:p>
            <a:r>
              <a:rPr lang="nb-NO" dirty="0"/>
              <a:t>Deler av </a:t>
            </a:r>
            <a:r>
              <a:rPr lang="nb-NO" dirty="0" err="1"/>
              <a:t>Task</a:t>
            </a:r>
            <a:r>
              <a:rPr lang="nb-NO" dirty="0"/>
              <a:t> force arbeidet er nå løftet inn i faglinjene i Ruter, men vi ser at det er behov for å videreføre en </a:t>
            </a:r>
            <a:r>
              <a:rPr lang="nb-NO" dirty="0" err="1"/>
              <a:t>Task</a:t>
            </a:r>
            <a:r>
              <a:rPr lang="nb-NO" dirty="0"/>
              <a:t> force </a:t>
            </a:r>
            <a:r>
              <a:rPr lang="nb-NO" dirty="0" err="1"/>
              <a:t>Covid</a:t>
            </a:r>
            <a:r>
              <a:rPr lang="nb-NO" dirty="0"/>
              <a:t> 19 videre.</a:t>
            </a:r>
          </a:p>
          <a:p>
            <a:r>
              <a:rPr lang="nb-NO" dirty="0"/>
              <a:t>I forrige uke gjorde vi noen rollebytter. Jeg går inn som konstituert leder for trafikkplan, og dermed prosjekteier for </a:t>
            </a:r>
            <a:r>
              <a:rPr lang="nb-NO" dirty="0" err="1"/>
              <a:t>Task</a:t>
            </a:r>
            <a:r>
              <a:rPr lang="nb-NO" dirty="0"/>
              <a:t> force </a:t>
            </a:r>
            <a:r>
              <a:rPr lang="nb-NO" dirty="0" err="1"/>
              <a:t>Covid</a:t>
            </a:r>
            <a:r>
              <a:rPr lang="nb-NO" dirty="0"/>
              <a:t> 19. Runar </a:t>
            </a:r>
            <a:r>
              <a:rPr lang="nb-NO" dirty="0" err="1"/>
              <a:t>Grønshold</a:t>
            </a:r>
            <a:r>
              <a:rPr lang="nb-NO" dirty="0"/>
              <a:t>, som jobber i team reiseinformasjon, salg og betaling, går inn som prosjektleder for </a:t>
            </a:r>
            <a:r>
              <a:rPr lang="nb-NO" dirty="0" err="1"/>
              <a:t>Task</a:t>
            </a:r>
            <a:r>
              <a:rPr lang="nb-NO" dirty="0"/>
              <a:t> </a:t>
            </a:r>
            <a:r>
              <a:rPr lang="nb-NO" dirty="0" err="1"/>
              <a:t>forcen</a:t>
            </a:r>
            <a:r>
              <a:rPr lang="nb-NO" dirty="0"/>
              <a:t>.</a:t>
            </a:r>
          </a:p>
          <a:p>
            <a:endParaRPr lang="nb-NO" dirty="0"/>
          </a:p>
          <a:p>
            <a:r>
              <a:rPr lang="nb-NO" dirty="0"/>
              <a:t>Han har jobbet mye i </a:t>
            </a:r>
            <a:r>
              <a:rPr lang="nb-NO" dirty="0" err="1"/>
              <a:t>Task</a:t>
            </a:r>
            <a:r>
              <a:rPr lang="nb-NO" dirty="0"/>
              <a:t> force arbeidet siden april, og kjenner delprosjektene veldig godt.</a:t>
            </a:r>
          </a:p>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9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900" b="0" i="0" kern="1200" dirty="0">
                <a:solidFill>
                  <a:schemeClr val="tx1"/>
                </a:solidFill>
                <a:effectLst/>
                <a:latin typeface="+mn-lt"/>
                <a:ea typeface="+mn-ea"/>
                <a:cs typeface="+mn-cs"/>
              </a:rPr>
              <a:t>Viken tar jo for seg områder utenfor Ruter-område</a:t>
            </a:r>
          </a:p>
          <a:p>
            <a:r>
              <a:rPr lang="nb-NO" sz="900" b="0" i="0" kern="1200" dirty="0">
                <a:solidFill>
                  <a:schemeClr val="tx1"/>
                </a:solidFill>
                <a:effectLst/>
                <a:latin typeface="+mn-lt"/>
                <a:ea typeface="+mn-ea"/>
                <a:cs typeface="+mn-cs"/>
              </a:rPr>
              <a:t>Nesodden fra 42 til 0 på en dag. Lave innbyggertall og 14 dager gjør at det henger lenge igjen</a:t>
            </a:r>
          </a:p>
          <a:p>
            <a:endParaRPr lang="nb-NO" sz="9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76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DCBC-0514-491F-8F90-BBE619C470B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957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cs typeface="Calibri"/>
              </a:rPr>
              <a:t>Streik i uke 39 og 40</a:t>
            </a:r>
          </a:p>
          <a:p>
            <a:pPr marL="171450" indent="-171450">
              <a:buFont typeface="Arial" panose="020B0604020202020204" pitchFamily="34" charset="0"/>
              <a:buChar char="•"/>
            </a:pPr>
            <a:r>
              <a:rPr lang="nb-NO" dirty="0" err="1">
                <a:cs typeface="Calibri"/>
              </a:rPr>
              <a:t>Munnbinnkrav</a:t>
            </a:r>
            <a:r>
              <a:rPr lang="nb-NO" dirty="0">
                <a:cs typeface="Calibri"/>
              </a:rPr>
              <a:t> er nok en faktor</a:t>
            </a:r>
          </a:p>
          <a:p>
            <a:pPr marL="171450" indent="-171450">
              <a:buFont typeface="Arial" panose="020B0604020202020204" pitchFamily="34" charset="0"/>
              <a:buChar char="•"/>
            </a:pPr>
            <a:r>
              <a:rPr lang="nb-NO" dirty="0">
                <a:cs typeface="Calibri"/>
              </a:rPr>
              <a:t>I uke 41 var det 64% passasjerbelegg sammenlignet med en tilsvarende sesongjustert normaluke.</a:t>
            </a:r>
          </a:p>
          <a:p>
            <a:pPr marL="171450" indent="-171450">
              <a:buFont typeface="Arial" panose="020B0604020202020204" pitchFamily="34" charset="0"/>
              <a:buChar char="•"/>
            </a:pPr>
            <a:r>
              <a:rPr lang="nb-NO" dirty="0">
                <a:cs typeface="Calibri"/>
              </a:rPr>
              <a:t>Kun noen veldig få kapasitetsoverskridelser. </a:t>
            </a:r>
          </a:p>
          <a:p>
            <a:pPr marL="514213" lvl="1" indent="-171450">
              <a:buFont typeface="Arial" panose="020B0604020202020204" pitchFamily="34" charset="0"/>
              <a:buChar char="•"/>
            </a:pPr>
            <a:r>
              <a:rPr lang="nb-NO" dirty="0">
                <a:cs typeface="Calibri"/>
              </a:rPr>
              <a:t>Retningslinjer fra myndigheter: Som i hele høst - En meter fra ansikt til ansikt, kan sitte skulder ved skulder. Dette innebærer </a:t>
            </a:r>
            <a:r>
              <a:rPr lang="nb-NO" dirty="0" err="1">
                <a:cs typeface="Calibri"/>
              </a:rPr>
              <a:t>ca</a:t>
            </a:r>
            <a:r>
              <a:rPr lang="nb-NO" dirty="0">
                <a:cs typeface="Calibri"/>
              </a:rPr>
              <a:t> 70% av maksimal kapasitet.</a:t>
            </a:r>
          </a:p>
          <a:p>
            <a:pPr marL="514213" lvl="1" indent="-171450">
              <a:buFont typeface="Arial" panose="020B0604020202020204" pitchFamily="34" charset="0"/>
              <a:buChar char="•"/>
            </a:pPr>
            <a:r>
              <a:rPr lang="nb-NO" dirty="0">
                <a:cs typeface="Calibri"/>
              </a:rPr>
              <a:t>Vi er spent på videre utvikling i passasjerbelegg utover frem til jul og gjennom vinteren.</a:t>
            </a:r>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784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900" b="0" i="0" kern="1200" dirty="0">
                <a:solidFill>
                  <a:schemeClr val="tx1"/>
                </a:solidFill>
                <a:effectLst/>
                <a:latin typeface="+mn-lt"/>
                <a:ea typeface="+mn-ea"/>
                <a:cs typeface="+mn-cs"/>
              </a:rPr>
              <a:t>Takk for innsatsen og at man har snudd seg rundt raskt</a:t>
            </a:r>
          </a:p>
          <a:p>
            <a:pPr marL="171450" indent="-171450">
              <a:buFont typeface="Arial" panose="020B0604020202020204" pitchFamily="34" charset="0"/>
              <a:buChar char="•"/>
            </a:pPr>
            <a:r>
              <a:rPr lang="nb-NO" sz="900" b="0" i="0" kern="1200" dirty="0">
                <a:solidFill>
                  <a:schemeClr val="tx1"/>
                </a:solidFill>
                <a:effectLst/>
                <a:latin typeface="+mn-lt"/>
                <a:ea typeface="+mn-ea"/>
                <a:cs typeface="+mn-cs"/>
              </a:rPr>
              <a:t>Første tellingene har kommet inn i TRIO (Oslo kommune sitt system)</a:t>
            </a:r>
          </a:p>
          <a:p>
            <a:pPr marL="171450" indent="-171450">
              <a:buFont typeface="Arial" panose="020B0604020202020204" pitchFamily="34" charset="0"/>
              <a:buChar char="•"/>
            </a:pPr>
            <a:r>
              <a:rPr lang="nb-NO" sz="900" b="0" i="0" kern="1200" dirty="0">
                <a:solidFill>
                  <a:schemeClr val="tx1"/>
                </a:solidFill>
                <a:effectLst/>
                <a:latin typeface="+mn-lt"/>
                <a:ea typeface="+mn-ea"/>
                <a:cs typeface="+mn-cs"/>
              </a:rPr>
              <a:t>Dette er tellingene fra fredag i forrige uke</a:t>
            </a:r>
          </a:p>
          <a:p>
            <a:pPr marL="171450" indent="-171450">
              <a:buFont typeface="Arial" panose="020B0604020202020204" pitchFamily="34" charset="0"/>
              <a:buChar char="•"/>
            </a:pPr>
            <a:r>
              <a:rPr lang="nb-NO" sz="900" b="0" i="0" kern="1200" dirty="0">
                <a:solidFill>
                  <a:schemeClr val="tx1"/>
                </a:solidFill>
                <a:effectLst/>
                <a:latin typeface="+mn-lt"/>
                <a:ea typeface="+mn-ea"/>
                <a:cs typeface="+mn-cs"/>
              </a:rPr>
              <a:t>Det jobbes nå med alternative løsninger for telling av munnbind, slik at kontrollen i Sporveien kan utføre kontroller</a:t>
            </a:r>
          </a:p>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258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9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9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15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Overordnet organisasjonsstruktur</a:t>
            </a:r>
          </a:p>
          <a:p>
            <a:r>
              <a:rPr lang="nb-NO" dirty="0"/>
              <a:t>Mandatene til fag-, resultat- og støtteenhet ligger fast</a:t>
            </a:r>
          </a:p>
          <a:p>
            <a:endParaRPr lang="nb-NO" dirty="0"/>
          </a:p>
          <a:p>
            <a:r>
              <a:rPr lang="nb-NO" dirty="0"/>
              <a:t>I utgangspunktet ligger lederstrukturen fast</a:t>
            </a:r>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DCBC-0514-491F-8F90-BBE619C470B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6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nb-NO" dirty="0"/>
          </a:p>
          <a:p>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DCBC-0514-491F-8F90-BBE619C470B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462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Overordnet organisasjonsstruktur</a:t>
            </a:r>
          </a:p>
          <a:p>
            <a:r>
              <a:rPr lang="nb-NO" dirty="0"/>
              <a:t>Mandatene til fag-, resultat- og støtteenhet ligger fast</a:t>
            </a:r>
          </a:p>
          <a:p>
            <a:endParaRPr lang="nb-NO" dirty="0"/>
          </a:p>
          <a:p>
            <a:r>
              <a:rPr lang="nb-NO" dirty="0"/>
              <a:t>I utgangspunktet ligger lederstrukturen fast</a:t>
            </a:r>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DCBC-0514-491F-8F90-BBE619C470B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771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604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65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18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4.xml"/><Relationship Id="rId1" Type="http://schemas.openxmlformats.org/officeDocument/2006/relationships/vmlDrawing" Target="../drawings/vmlDrawing43.v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0.png"/><Relationship Id="rId2" Type="http://schemas.openxmlformats.org/officeDocument/2006/relationships/tags" Target="../tags/tag85.xml"/><Relationship Id="rId1" Type="http://schemas.openxmlformats.org/officeDocument/2006/relationships/vmlDrawing" Target="../drawings/vmlDrawing44.vml"/><Relationship Id="rId6" Type="http://schemas.openxmlformats.org/officeDocument/2006/relationships/image" Target="../media/image19.jpeg"/><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1.png"/><Relationship Id="rId2" Type="http://schemas.openxmlformats.org/officeDocument/2006/relationships/tags" Target="../tags/tag86.xml"/><Relationship Id="rId1" Type="http://schemas.openxmlformats.org/officeDocument/2006/relationships/vmlDrawing" Target="../drawings/vmlDrawing45.vml"/><Relationship Id="rId6" Type="http://schemas.openxmlformats.org/officeDocument/2006/relationships/image" Target="../media/image19.jpeg"/><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7.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vmlDrawing" Target="../drawings/vmlDrawing50.v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97.xml"/><Relationship Id="rId7" Type="http://schemas.openxmlformats.org/officeDocument/2006/relationships/image" Target="../media/image19.jpeg"/><Relationship Id="rId2" Type="http://schemas.openxmlformats.org/officeDocument/2006/relationships/tags" Target="../tags/tag96.xml"/><Relationship Id="rId1" Type="http://schemas.openxmlformats.org/officeDocument/2006/relationships/vmlDrawing" Target="../drawings/vmlDrawing51.v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1.xml"/><Relationship Id="rId7" Type="http://schemas.openxmlformats.org/officeDocument/2006/relationships/image" Target="../media/image19.jpeg"/><Relationship Id="rId2" Type="http://schemas.openxmlformats.org/officeDocument/2006/relationships/tags" Target="../tags/tag100.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20.png"/><Relationship Id="rId2" Type="http://schemas.openxmlformats.org/officeDocument/2006/relationships/tags" Target="../tags/tag102.xml"/><Relationship Id="rId1" Type="http://schemas.openxmlformats.org/officeDocument/2006/relationships/vmlDrawing" Target="../drawings/vmlDrawing54.v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5.xml"/><Relationship Id="rId7" Type="http://schemas.openxmlformats.org/officeDocument/2006/relationships/image" Target="../media/image1.emf"/><Relationship Id="rId2" Type="http://schemas.openxmlformats.org/officeDocument/2006/relationships/tags" Target="../tags/tag104.xml"/><Relationship Id="rId1" Type="http://schemas.openxmlformats.org/officeDocument/2006/relationships/vmlDrawing" Target="../drawings/vmlDrawing55.vml"/><Relationship Id="rId6" Type="http://schemas.openxmlformats.org/officeDocument/2006/relationships/oleObject" Target="../embeddings/oleObject55.bin"/><Relationship Id="rId5" Type="http://schemas.openxmlformats.org/officeDocument/2006/relationships/image" Target="../media/image21.jpeg"/><Relationship Id="rId4"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7.xml"/><Relationship Id="rId7" Type="http://schemas.openxmlformats.org/officeDocument/2006/relationships/image" Target="../media/image1.emf"/><Relationship Id="rId2" Type="http://schemas.openxmlformats.org/officeDocument/2006/relationships/tags" Target="../tags/tag106.xml"/><Relationship Id="rId1" Type="http://schemas.openxmlformats.org/officeDocument/2006/relationships/vmlDrawing" Target="../drawings/vmlDrawing56.vml"/><Relationship Id="rId6" Type="http://schemas.openxmlformats.org/officeDocument/2006/relationships/oleObject" Target="../embeddings/oleObject56.bin"/><Relationship Id="rId5" Type="http://schemas.openxmlformats.org/officeDocument/2006/relationships/image" Target="../media/image22.jpeg"/><Relationship Id="rId4"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9.xml"/><Relationship Id="rId7" Type="http://schemas.openxmlformats.org/officeDocument/2006/relationships/image" Target="../media/image1.emf"/><Relationship Id="rId2" Type="http://schemas.openxmlformats.org/officeDocument/2006/relationships/tags" Target="../tags/tag108.xml"/><Relationship Id="rId1" Type="http://schemas.openxmlformats.org/officeDocument/2006/relationships/vmlDrawing" Target="../drawings/vmlDrawing57.vml"/><Relationship Id="rId6" Type="http://schemas.openxmlformats.org/officeDocument/2006/relationships/oleObject" Target="../embeddings/oleObject57.bin"/><Relationship Id="rId5" Type="http://schemas.openxmlformats.org/officeDocument/2006/relationships/image" Target="../media/image23.jpeg"/><Relationship Id="rId4"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1.xml"/><Relationship Id="rId7" Type="http://schemas.openxmlformats.org/officeDocument/2006/relationships/image" Target="../media/image1.emf"/><Relationship Id="rId2" Type="http://schemas.openxmlformats.org/officeDocument/2006/relationships/tags" Target="../tags/tag110.xml"/><Relationship Id="rId1" Type="http://schemas.openxmlformats.org/officeDocument/2006/relationships/vmlDrawing" Target="../drawings/vmlDrawing58.vml"/><Relationship Id="rId6" Type="http://schemas.openxmlformats.org/officeDocument/2006/relationships/oleObject" Target="../embeddings/oleObject58.bin"/><Relationship Id="rId5" Type="http://schemas.openxmlformats.org/officeDocument/2006/relationships/image" Target="../media/image24.jpeg"/><Relationship Id="rId4"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3.xml"/><Relationship Id="rId7" Type="http://schemas.openxmlformats.org/officeDocument/2006/relationships/image" Target="../media/image1.emf"/><Relationship Id="rId2" Type="http://schemas.openxmlformats.org/officeDocument/2006/relationships/tags" Target="../tags/tag112.xml"/><Relationship Id="rId1" Type="http://schemas.openxmlformats.org/officeDocument/2006/relationships/vmlDrawing" Target="../drawings/vmlDrawing59.vml"/><Relationship Id="rId6" Type="http://schemas.openxmlformats.org/officeDocument/2006/relationships/oleObject" Target="../embeddings/oleObject59.bin"/><Relationship Id="rId5" Type="http://schemas.openxmlformats.org/officeDocument/2006/relationships/image" Target="../media/image25.jpeg"/><Relationship Id="rId4"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5.xml"/><Relationship Id="rId7" Type="http://schemas.openxmlformats.org/officeDocument/2006/relationships/image" Target="../media/image1.emf"/><Relationship Id="rId2" Type="http://schemas.openxmlformats.org/officeDocument/2006/relationships/tags" Target="../tags/tag114.xml"/><Relationship Id="rId1" Type="http://schemas.openxmlformats.org/officeDocument/2006/relationships/vmlDrawing" Target="../drawings/vmlDrawing60.vml"/><Relationship Id="rId6" Type="http://schemas.openxmlformats.org/officeDocument/2006/relationships/oleObject" Target="../embeddings/oleObject60.bin"/><Relationship Id="rId5" Type="http://schemas.openxmlformats.org/officeDocument/2006/relationships/image" Target="../media/image26.jpeg"/><Relationship Id="rId4"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7.xml"/><Relationship Id="rId7" Type="http://schemas.openxmlformats.org/officeDocument/2006/relationships/image" Target="../media/image1.emf"/><Relationship Id="rId2" Type="http://schemas.openxmlformats.org/officeDocument/2006/relationships/tags" Target="../tags/tag116.xml"/><Relationship Id="rId1" Type="http://schemas.openxmlformats.org/officeDocument/2006/relationships/vmlDrawing" Target="../drawings/vmlDrawing61.vml"/><Relationship Id="rId6" Type="http://schemas.openxmlformats.org/officeDocument/2006/relationships/oleObject" Target="../embeddings/oleObject61.bin"/><Relationship Id="rId5" Type="http://schemas.openxmlformats.org/officeDocument/2006/relationships/image" Target="../media/image27.jpeg"/><Relationship Id="rId4"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9.xml"/><Relationship Id="rId7" Type="http://schemas.openxmlformats.org/officeDocument/2006/relationships/image" Target="../media/image1.emf"/><Relationship Id="rId2" Type="http://schemas.openxmlformats.org/officeDocument/2006/relationships/tags" Target="../tags/tag118.xml"/><Relationship Id="rId1" Type="http://schemas.openxmlformats.org/officeDocument/2006/relationships/vmlDrawing" Target="../drawings/vmlDrawing62.vml"/><Relationship Id="rId6" Type="http://schemas.openxmlformats.org/officeDocument/2006/relationships/oleObject" Target="../embeddings/oleObject62.bin"/><Relationship Id="rId5" Type="http://schemas.openxmlformats.org/officeDocument/2006/relationships/image" Target="../media/image28.jpeg"/><Relationship Id="rId4"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1.xml"/><Relationship Id="rId7" Type="http://schemas.openxmlformats.org/officeDocument/2006/relationships/image" Target="../media/image1.emf"/><Relationship Id="rId2" Type="http://schemas.openxmlformats.org/officeDocument/2006/relationships/tags" Target="../tags/tag120.xml"/><Relationship Id="rId1" Type="http://schemas.openxmlformats.org/officeDocument/2006/relationships/vmlDrawing" Target="../drawings/vmlDrawing63.vml"/><Relationship Id="rId6" Type="http://schemas.openxmlformats.org/officeDocument/2006/relationships/oleObject" Target="../embeddings/oleObject63.bin"/><Relationship Id="rId5" Type="http://schemas.openxmlformats.org/officeDocument/2006/relationships/image" Target="../media/image29.jpeg"/><Relationship Id="rId4"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3.xml"/><Relationship Id="rId7" Type="http://schemas.openxmlformats.org/officeDocument/2006/relationships/image" Target="../media/image1.emf"/><Relationship Id="rId2" Type="http://schemas.openxmlformats.org/officeDocument/2006/relationships/tags" Target="../tags/tag122.xml"/><Relationship Id="rId1" Type="http://schemas.openxmlformats.org/officeDocument/2006/relationships/vmlDrawing" Target="../drawings/vmlDrawing64.vml"/><Relationship Id="rId6" Type="http://schemas.openxmlformats.org/officeDocument/2006/relationships/oleObject" Target="../embeddings/oleObject64.bin"/><Relationship Id="rId5" Type="http://schemas.openxmlformats.org/officeDocument/2006/relationships/image" Target="../media/image4.jpg"/><Relationship Id="rId4"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5.xml"/><Relationship Id="rId7" Type="http://schemas.openxmlformats.org/officeDocument/2006/relationships/image" Target="../media/image1.emf"/><Relationship Id="rId2" Type="http://schemas.openxmlformats.org/officeDocument/2006/relationships/tags" Target="../tags/tag124.xml"/><Relationship Id="rId1" Type="http://schemas.openxmlformats.org/officeDocument/2006/relationships/vmlDrawing" Target="../drawings/vmlDrawing65.vml"/><Relationship Id="rId6" Type="http://schemas.openxmlformats.org/officeDocument/2006/relationships/oleObject" Target="../embeddings/oleObject65.bin"/><Relationship Id="rId5" Type="http://schemas.openxmlformats.org/officeDocument/2006/relationships/image" Target="../media/image30.jpeg"/><Relationship Id="rId4"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7.xml"/><Relationship Id="rId7" Type="http://schemas.openxmlformats.org/officeDocument/2006/relationships/image" Target="../media/image1.emf"/><Relationship Id="rId2" Type="http://schemas.openxmlformats.org/officeDocument/2006/relationships/tags" Target="../tags/tag126.xml"/><Relationship Id="rId1" Type="http://schemas.openxmlformats.org/officeDocument/2006/relationships/vmlDrawing" Target="../drawings/vmlDrawing66.vml"/><Relationship Id="rId6" Type="http://schemas.openxmlformats.org/officeDocument/2006/relationships/oleObject" Target="../embeddings/oleObject66.bin"/><Relationship Id="rId5" Type="http://schemas.openxmlformats.org/officeDocument/2006/relationships/image" Target="../media/image31.jpeg"/><Relationship Id="rId4"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9.xml"/><Relationship Id="rId7" Type="http://schemas.openxmlformats.org/officeDocument/2006/relationships/image" Target="../media/image1.emf"/><Relationship Id="rId2" Type="http://schemas.openxmlformats.org/officeDocument/2006/relationships/tags" Target="../tags/tag128.xml"/><Relationship Id="rId1" Type="http://schemas.openxmlformats.org/officeDocument/2006/relationships/vmlDrawing" Target="../drawings/vmlDrawing67.vml"/><Relationship Id="rId6" Type="http://schemas.openxmlformats.org/officeDocument/2006/relationships/oleObject" Target="../embeddings/oleObject67.bin"/><Relationship Id="rId5" Type="http://schemas.openxmlformats.org/officeDocument/2006/relationships/image" Target="../media/image32.jpeg"/><Relationship Id="rId4"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1.xml"/><Relationship Id="rId7" Type="http://schemas.openxmlformats.org/officeDocument/2006/relationships/image" Target="../media/image1.emf"/><Relationship Id="rId2" Type="http://schemas.openxmlformats.org/officeDocument/2006/relationships/tags" Target="../tags/tag130.xml"/><Relationship Id="rId1" Type="http://schemas.openxmlformats.org/officeDocument/2006/relationships/vmlDrawing" Target="../drawings/vmlDrawing68.vml"/><Relationship Id="rId6" Type="http://schemas.openxmlformats.org/officeDocument/2006/relationships/oleObject" Target="../embeddings/oleObject68.bin"/><Relationship Id="rId5" Type="http://schemas.openxmlformats.org/officeDocument/2006/relationships/image" Target="../media/image33.jpeg"/><Relationship Id="rId4"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3.xml"/><Relationship Id="rId7" Type="http://schemas.openxmlformats.org/officeDocument/2006/relationships/image" Target="../media/image1.emf"/><Relationship Id="rId2" Type="http://schemas.openxmlformats.org/officeDocument/2006/relationships/tags" Target="../tags/tag132.xml"/><Relationship Id="rId1" Type="http://schemas.openxmlformats.org/officeDocument/2006/relationships/vmlDrawing" Target="../drawings/vmlDrawing69.vml"/><Relationship Id="rId6" Type="http://schemas.openxmlformats.org/officeDocument/2006/relationships/oleObject" Target="../embeddings/oleObject69.bin"/><Relationship Id="rId5" Type="http://schemas.openxmlformats.org/officeDocument/2006/relationships/image" Target="../media/image34.jpeg"/><Relationship Id="rId4"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5.xml"/><Relationship Id="rId7" Type="http://schemas.openxmlformats.org/officeDocument/2006/relationships/image" Target="../media/image1.emf"/><Relationship Id="rId2" Type="http://schemas.openxmlformats.org/officeDocument/2006/relationships/tags" Target="../tags/tag134.xml"/><Relationship Id="rId1" Type="http://schemas.openxmlformats.org/officeDocument/2006/relationships/vmlDrawing" Target="../drawings/vmlDrawing70.vml"/><Relationship Id="rId6" Type="http://schemas.openxmlformats.org/officeDocument/2006/relationships/oleObject" Target="../embeddings/oleObject70.bin"/><Relationship Id="rId5" Type="http://schemas.openxmlformats.org/officeDocument/2006/relationships/image" Target="../media/image35.jpeg"/><Relationship Id="rId4"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7.xml"/><Relationship Id="rId7" Type="http://schemas.openxmlformats.org/officeDocument/2006/relationships/image" Target="../media/image1.emf"/><Relationship Id="rId2" Type="http://schemas.openxmlformats.org/officeDocument/2006/relationships/tags" Target="../tags/tag136.xml"/><Relationship Id="rId1" Type="http://schemas.openxmlformats.org/officeDocument/2006/relationships/vmlDrawing" Target="../drawings/vmlDrawing71.vml"/><Relationship Id="rId6" Type="http://schemas.openxmlformats.org/officeDocument/2006/relationships/oleObject" Target="../embeddings/oleObject71.bin"/><Relationship Id="rId5" Type="http://schemas.openxmlformats.org/officeDocument/2006/relationships/image" Target="../media/image36.jpeg"/><Relationship Id="rId4"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9.xml"/><Relationship Id="rId7" Type="http://schemas.openxmlformats.org/officeDocument/2006/relationships/image" Target="../media/image1.emf"/><Relationship Id="rId2" Type="http://schemas.openxmlformats.org/officeDocument/2006/relationships/tags" Target="../tags/tag138.xml"/><Relationship Id="rId1" Type="http://schemas.openxmlformats.org/officeDocument/2006/relationships/vmlDrawing" Target="../drawings/vmlDrawing72.vml"/><Relationship Id="rId6" Type="http://schemas.openxmlformats.org/officeDocument/2006/relationships/oleObject" Target="../embeddings/oleObject72.bin"/><Relationship Id="rId5" Type="http://schemas.openxmlformats.org/officeDocument/2006/relationships/image" Target="../media/image37.jpeg"/><Relationship Id="rId4"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vmlDrawing" Target="../drawings/vmlDrawing73.vml"/><Relationship Id="rId6" Type="http://schemas.openxmlformats.org/officeDocument/2006/relationships/image" Target="../media/image1.emf"/><Relationship Id="rId5" Type="http://schemas.openxmlformats.org/officeDocument/2006/relationships/oleObject" Target="../embeddings/oleObject73.bin"/><Relationship Id="rId4"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vmlDrawing" Target="../drawings/vmlDrawing74.vml"/><Relationship Id="rId6" Type="http://schemas.openxmlformats.org/officeDocument/2006/relationships/image" Target="../media/image1.emf"/><Relationship Id="rId5" Type="http://schemas.openxmlformats.org/officeDocument/2006/relationships/oleObject" Target="../embeddings/oleObject74.bin"/><Relationship Id="rId4"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45.xml"/><Relationship Id="rId7" Type="http://schemas.openxmlformats.org/officeDocument/2006/relationships/image" Target="../media/image38.jpeg"/><Relationship Id="rId2" Type="http://schemas.openxmlformats.org/officeDocument/2006/relationships/tags" Target="../tags/tag144.xml"/><Relationship Id="rId1" Type="http://schemas.openxmlformats.org/officeDocument/2006/relationships/vmlDrawing" Target="../drawings/vmlDrawing75.vml"/><Relationship Id="rId6" Type="http://schemas.openxmlformats.org/officeDocument/2006/relationships/image" Target="../media/image1.emf"/><Relationship Id="rId5" Type="http://schemas.openxmlformats.org/officeDocument/2006/relationships/oleObject" Target="../embeddings/oleObject75.bin"/><Relationship Id="rId4"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47.xml"/><Relationship Id="rId7" Type="http://schemas.openxmlformats.org/officeDocument/2006/relationships/image" Target="../media/image19.jpeg"/><Relationship Id="rId2" Type="http://schemas.openxmlformats.org/officeDocument/2006/relationships/tags" Target="../tags/tag146.xml"/><Relationship Id="rId1" Type="http://schemas.openxmlformats.org/officeDocument/2006/relationships/vmlDrawing" Target="../drawings/vmlDrawing76.vml"/><Relationship Id="rId6" Type="http://schemas.openxmlformats.org/officeDocument/2006/relationships/image" Target="../media/image1.emf"/><Relationship Id="rId5" Type="http://schemas.openxmlformats.org/officeDocument/2006/relationships/oleObject" Target="../embeddings/oleObject76.bin"/><Relationship Id="rId4"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49.xml"/><Relationship Id="rId7" Type="http://schemas.openxmlformats.org/officeDocument/2006/relationships/image" Target="../media/image39.jpeg"/><Relationship Id="rId2" Type="http://schemas.openxmlformats.org/officeDocument/2006/relationships/tags" Target="../tags/tag148.xml"/><Relationship Id="rId1" Type="http://schemas.openxmlformats.org/officeDocument/2006/relationships/vmlDrawing" Target="../drawings/vmlDrawing77.vml"/><Relationship Id="rId6" Type="http://schemas.openxmlformats.org/officeDocument/2006/relationships/image" Target="../media/image1.emf"/><Relationship Id="rId5" Type="http://schemas.openxmlformats.org/officeDocument/2006/relationships/oleObject" Target="../embeddings/oleObject77.bin"/><Relationship Id="rId4"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1.xml"/><Relationship Id="rId7" Type="http://schemas.openxmlformats.org/officeDocument/2006/relationships/image" Target="../media/image40.jpeg"/><Relationship Id="rId2" Type="http://schemas.openxmlformats.org/officeDocument/2006/relationships/tags" Target="../tags/tag150.xml"/><Relationship Id="rId1" Type="http://schemas.openxmlformats.org/officeDocument/2006/relationships/vmlDrawing" Target="../drawings/vmlDrawing78.vml"/><Relationship Id="rId6" Type="http://schemas.openxmlformats.org/officeDocument/2006/relationships/image" Target="../media/image1.emf"/><Relationship Id="rId5" Type="http://schemas.openxmlformats.org/officeDocument/2006/relationships/oleObject" Target="../embeddings/oleObject78.bin"/><Relationship Id="rId4"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3.xml"/><Relationship Id="rId7" Type="http://schemas.openxmlformats.org/officeDocument/2006/relationships/image" Target="../media/image41.jpeg"/><Relationship Id="rId2" Type="http://schemas.openxmlformats.org/officeDocument/2006/relationships/tags" Target="../tags/tag152.xml"/><Relationship Id="rId1" Type="http://schemas.openxmlformats.org/officeDocument/2006/relationships/vmlDrawing" Target="../drawings/vmlDrawing79.vml"/><Relationship Id="rId6" Type="http://schemas.openxmlformats.org/officeDocument/2006/relationships/image" Target="../media/image1.emf"/><Relationship Id="rId5" Type="http://schemas.openxmlformats.org/officeDocument/2006/relationships/oleObject" Target="../embeddings/oleObject79.bin"/><Relationship Id="rId4"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5.xml"/><Relationship Id="rId7" Type="http://schemas.openxmlformats.org/officeDocument/2006/relationships/image" Target="../media/image42.jpeg"/><Relationship Id="rId2" Type="http://schemas.openxmlformats.org/officeDocument/2006/relationships/tags" Target="../tags/tag154.xml"/><Relationship Id="rId1" Type="http://schemas.openxmlformats.org/officeDocument/2006/relationships/vmlDrawing" Target="../drawings/vmlDrawing80.vml"/><Relationship Id="rId6" Type="http://schemas.openxmlformats.org/officeDocument/2006/relationships/image" Target="../media/image1.emf"/><Relationship Id="rId5" Type="http://schemas.openxmlformats.org/officeDocument/2006/relationships/oleObject" Target="../embeddings/oleObject80.bin"/><Relationship Id="rId4"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7.xml"/><Relationship Id="rId7" Type="http://schemas.openxmlformats.org/officeDocument/2006/relationships/image" Target="../media/image43.jpeg"/><Relationship Id="rId2" Type="http://schemas.openxmlformats.org/officeDocument/2006/relationships/tags" Target="../tags/tag156.xml"/><Relationship Id="rId1" Type="http://schemas.openxmlformats.org/officeDocument/2006/relationships/vmlDrawing" Target="../drawings/vmlDrawing81.vml"/><Relationship Id="rId6" Type="http://schemas.openxmlformats.org/officeDocument/2006/relationships/image" Target="../media/image1.emf"/><Relationship Id="rId5" Type="http://schemas.openxmlformats.org/officeDocument/2006/relationships/oleObject" Target="../embeddings/oleObject81.bin"/><Relationship Id="rId4"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9.xml"/><Relationship Id="rId7" Type="http://schemas.openxmlformats.org/officeDocument/2006/relationships/image" Target="../media/image44.jpeg"/><Relationship Id="rId2" Type="http://schemas.openxmlformats.org/officeDocument/2006/relationships/tags" Target="../tags/tag158.xml"/><Relationship Id="rId1" Type="http://schemas.openxmlformats.org/officeDocument/2006/relationships/vmlDrawing" Target="../drawings/vmlDrawing82.vml"/><Relationship Id="rId6" Type="http://schemas.openxmlformats.org/officeDocument/2006/relationships/image" Target="../media/image1.emf"/><Relationship Id="rId5" Type="http://schemas.openxmlformats.org/officeDocument/2006/relationships/oleObject" Target="../embeddings/oleObject82.bin"/><Relationship Id="rId4"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61.xml"/><Relationship Id="rId7" Type="http://schemas.openxmlformats.org/officeDocument/2006/relationships/image" Target="../media/image45.jpeg"/><Relationship Id="rId2" Type="http://schemas.openxmlformats.org/officeDocument/2006/relationships/tags" Target="../tags/tag160.xml"/><Relationship Id="rId1" Type="http://schemas.openxmlformats.org/officeDocument/2006/relationships/vmlDrawing" Target="../drawings/vmlDrawing83.vml"/><Relationship Id="rId6" Type="http://schemas.openxmlformats.org/officeDocument/2006/relationships/image" Target="../media/image1.emf"/><Relationship Id="rId5" Type="http://schemas.openxmlformats.org/officeDocument/2006/relationships/oleObject" Target="../embeddings/oleObject83.bin"/><Relationship Id="rId4"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vmlDrawing" Target="../drawings/vmlDrawing84.vml"/><Relationship Id="rId6" Type="http://schemas.openxmlformats.org/officeDocument/2006/relationships/image" Target="../media/image1.emf"/><Relationship Id="rId5" Type="http://schemas.openxmlformats.org/officeDocument/2006/relationships/oleObject" Target="../embeddings/oleObject84.bin"/><Relationship Id="rId4"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vmlDrawing" Target="../drawings/vmlDrawing85.vml"/><Relationship Id="rId6" Type="http://schemas.openxmlformats.org/officeDocument/2006/relationships/image" Target="../media/image1.emf"/><Relationship Id="rId5" Type="http://schemas.openxmlformats.org/officeDocument/2006/relationships/oleObject" Target="../embeddings/oleObject85.bin"/><Relationship Id="rId4"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vmlDrawing" Target="../drawings/vmlDrawing86.vml"/><Relationship Id="rId6" Type="http://schemas.openxmlformats.org/officeDocument/2006/relationships/image" Target="../media/image1.emf"/><Relationship Id="rId5" Type="http://schemas.openxmlformats.org/officeDocument/2006/relationships/oleObject" Target="../embeddings/oleObject86.bin"/><Relationship Id="rId4"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6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vmlDrawing" Target="../drawings/vmlDrawing88.vml"/><Relationship Id="rId6" Type="http://schemas.openxmlformats.org/officeDocument/2006/relationships/image" Target="../media/image1.emf"/><Relationship Id="rId5" Type="http://schemas.openxmlformats.org/officeDocument/2006/relationships/oleObject" Target="../embeddings/oleObject88.bin"/><Relationship Id="rId4"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1.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vmlDrawing" Target="../drawings/vmlDrawing90.vml"/><Relationship Id="rId6" Type="http://schemas.openxmlformats.org/officeDocument/2006/relationships/image" Target="../media/image1.emf"/><Relationship Id="rId5" Type="http://schemas.openxmlformats.org/officeDocument/2006/relationships/oleObject" Target="../embeddings/oleObject90.bin"/><Relationship Id="rId4"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4.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0.png"/><Relationship Id="rId2" Type="http://schemas.openxmlformats.org/officeDocument/2006/relationships/tags" Target="../tags/tag175.xml"/><Relationship Id="rId1" Type="http://schemas.openxmlformats.org/officeDocument/2006/relationships/vmlDrawing" Target="../drawings/vmlDrawing92.vml"/><Relationship Id="rId6" Type="http://schemas.openxmlformats.org/officeDocument/2006/relationships/image" Target="../media/image19.jpeg"/><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1.png"/><Relationship Id="rId2" Type="http://schemas.openxmlformats.org/officeDocument/2006/relationships/tags" Target="../tags/tag176.xml"/><Relationship Id="rId1" Type="http://schemas.openxmlformats.org/officeDocument/2006/relationships/vmlDrawing" Target="../drawings/vmlDrawing93.vml"/><Relationship Id="rId6" Type="http://schemas.openxmlformats.org/officeDocument/2006/relationships/image" Target="../media/image19.jpeg"/><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7.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vmlDrawing" Target="../drawings/vmlDrawing95.vml"/><Relationship Id="rId6" Type="http://schemas.openxmlformats.org/officeDocument/2006/relationships/image" Target="../media/image1.emf"/><Relationship Id="rId5" Type="http://schemas.openxmlformats.org/officeDocument/2006/relationships/oleObject" Target="../embeddings/oleObject95.bin"/><Relationship Id="rId4"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vmlDrawing" Target="../drawings/vmlDrawing96.vml"/><Relationship Id="rId6" Type="http://schemas.openxmlformats.org/officeDocument/2006/relationships/image" Target="../media/image1.emf"/><Relationship Id="rId5" Type="http://schemas.openxmlformats.org/officeDocument/2006/relationships/oleObject" Target="../embeddings/oleObject96.bin"/><Relationship Id="rId4"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vmlDrawing" Target="../drawings/vmlDrawing97.vml"/><Relationship Id="rId6" Type="http://schemas.openxmlformats.org/officeDocument/2006/relationships/image" Target="../media/image1.emf"/><Relationship Id="rId5" Type="http://schemas.openxmlformats.org/officeDocument/2006/relationships/oleObject" Target="../embeddings/oleObject97.bin"/><Relationship Id="rId4"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vmlDrawing" Target="../drawings/vmlDrawing98.vml"/><Relationship Id="rId6" Type="http://schemas.openxmlformats.org/officeDocument/2006/relationships/image" Target="../media/image1.emf"/><Relationship Id="rId5" Type="http://schemas.openxmlformats.org/officeDocument/2006/relationships/oleObject" Target="../embeddings/oleObject98.bin"/><Relationship Id="rId4"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87.xml"/><Relationship Id="rId7" Type="http://schemas.openxmlformats.org/officeDocument/2006/relationships/image" Target="../media/image19.jpeg"/><Relationship Id="rId2" Type="http://schemas.openxmlformats.org/officeDocument/2006/relationships/tags" Target="../tags/tag186.xml"/><Relationship Id="rId1" Type="http://schemas.openxmlformats.org/officeDocument/2006/relationships/vmlDrawing" Target="../drawings/vmlDrawing99.vml"/><Relationship Id="rId6" Type="http://schemas.openxmlformats.org/officeDocument/2006/relationships/image" Target="../media/image1.emf"/><Relationship Id="rId5" Type="http://schemas.openxmlformats.org/officeDocument/2006/relationships/oleObject" Target="../embeddings/oleObject99.bin"/><Relationship Id="rId4"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eg"/><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jpeg"/><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jpeg"/><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jpe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xml"/><Relationship Id="rId7" Type="http://schemas.openxmlformats.org/officeDocument/2006/relationships/image" Target="../media/image19.jpe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20.pn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xml"/><Relationship Id="rId7" Type="http://schemas.openxmlformats.org/officeDocument/2006/relationships/image" Target="../media/image1.emf"/><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21.jpeg"/><Relationship Id="rId4"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7.xml"/><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22.jpeg"/><Relationship Id="rId4"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9.xml"/><Relationship Id="rId7" Type="http://schemas.openxmlformats.org/officeDocument/2006/relationships/image" Target="../media/image1.emf"/><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23.jpeg"/><Relationship Id="rId4"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1.xml"/><Relationship Id="rId7" Type="http://schemas.openxmlformats.org/officeDocument/2006/relationships/image" Target="../media/image1.emf"/><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image" Target="../media/image24.jpeg"/><Relationship Id="rId4"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3.xml"/><Relationship Id="rId7" Type="http://schemas.openxmlformats.org/officeDocument/2006/relationships/image" Target="../media/image1.emf"/><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image" Target="../media/image25.jpeg"/><Relationship Id="rId4"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5.xml"/><Relationship Id="rId7" Type="http://schemas.openxmlformats.org/officeDocument/2006/relationships/image" Target="../media/image1.emf"/><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26.jpeg"/><Relationship Id="rId4"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7.xml"/><Relationship Id="rId7" Type="http://schemas.openxmlformats.org/officeDocument/2006/relationships/image" Target="../media/image1.emf"/><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image" Target="../media/image27.jpeg"/><Relationship Id="rId4"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9.xml"/><Relationship Id="rId7" Type="http://schemas.openxmlformats.org/officeDocument/2006/relationships/image" Target="../media/image1.emf"/><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image" Target="../media/image28.jpeg"/><Relationship Id="rId4"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1.xml"/><Relationship Id="rId7" Type="http://schemas.openxmlformats.org/officeDocument/2006/relationships/image" Target="../media/image1.emf"/><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image" Target="../media/image29.jpeg"/><Relationship Id="rId4"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image" Target="../media/image4.jpg"/><Relationship Id="rId4"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5.xml"/><Relationship Id="rId7" Type="http://schemas.openxmlformats.org/officeDocument/2006/relationships/image" Target="../media/image1.emf"/><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image" Target="../media/image30.jpeg"/><Relationship Id="rId4"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7.xml"/><Relationship Id="rId7" Type="http://schemas.openxmlformats.org/officeDocument/2006/relationships/image" Target="../media/image1.emf"/><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image" Target="../media/image31.jpeg"/><Relationship Id="rId4"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9.xml"/><Relationship Id="rId7" Type="http://schemas.openxmlformats.org/officeDocument/2006/relationships/image" Target="../media/image1.emf"/><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image" Target="../media/image32.jpeg"/><Relationship Id="rId4"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1.xml"/><Relationship Id="rId7" Type="http://schemas.openxmlformats.org/officeDocument/2006/relationships/image" Target="../media/image1.emf"/><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image" Target="../media/image33.jpeg"/><Relationship Id="rId4"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3.xml"/><Relationship Id="rId7" Type="http://schemas.openxmlformats.org/officeDocument/2006/relationships/image" Target="../media/image1.emf"/><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image" Target="../media/image34.jpeg"/><Relationship Id="rId4"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image" Target="../media/image35.jpeg"/><Relationship Id="rId4"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7.xml"/><Relationship Id="rId7" Type="http://schemas.openxmlformats.org/officeDocument/2006/relationships/image" Target="../media/image1.emf"/><Relationship Id="rId2" Type="http://schemas.openxmlformats.org/officeDocument/2006/relationships/tags" Target="../tags/tag46.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image" Target="../media/image36.jpeg"/><Relationship Id="rId4"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9.xml"/><Relationship Id="rId7" Type="http://schemas.openxmlformats.org/officeDocument/2006/relationships/image" Target="../media/image1.emf"/><Relationship Id="rId2" Type="http://schemas.openxmlformats.org/officeDocument/2006/relationships/tags" Target="../tags/tag48.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image" Target="../media/image37.jpeg"/><Relationship Id="rId4"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55.xml"/><Relationship Id="rId7" Type="http://schemas.openxmlformats.org/officeDocument/2006/relationships/image" Target="../media/image38.jpeg"/><Relationship Id="rId2" Type="http://schemas.openxmlformats.org/officeDocument/2006/relationships/tags" Target="../tags/tag54.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57.xml"/><Relationship Id="rId7" Type="http://schemas.openxmlformats.org/officeDocument/2006/relationships/image" Target="../media/image19.jpeg"/><Relationship Id="rId2" Type="http://schemas.openxmlformats.org/officeDocument/2006/relationships/tags" Target="../tags/tag56.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59.xml"/><Relationship Id="rId7" Type="http://schemas.openxmlformats.org/officeDocument/2006/relationships/image" Target="../media/image39.jpeg"/><Relationship Id="rId2" Type="http://schemas.openxmlformats.org/officeDocument/2006/relationships/tags" Target="../tags/tag58.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1.xml"/><Relationship Id="rId7" Type="http://schemas.openxmlformats.org/officeDocument/2006/relationships/image" Target="../media/image40.jpeg"/><Relationship Id="rId2" Type="http://schemas.openxmlformats.org/officeDocument/2006/relationships/tags" Target="../tags/tag60.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3.xml"/><Relationship Id="rId7" Type="http://schemas.openxmlformats.org/officeDocument/2006/relationships/image" Target="../media/image41.jpeg"/><Relationship Id="rId2" Type="http://schemas.openxmlformats.org/officeDocument/2006/relationships/tags" Target="../tags/tag62.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5.xml"/><Relationship Id="rId7" Type="http://schemas.openxmlformats.org/officeDocument/2006/relationships/image" Target="../media/image42.jpeg"/><Relationship Id="rId2" Type="http://schemas.openxmlformats.org/officeDocument/2006/relationships/tags" Target="../tags/tag64.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7.xml"/><Relationship Id="rId7" Type="http://schemas.openxmlformats.org/officeDocument/2006/relationships/image" Target="../media/image43.jpeg"/><Relationship Id="rId2" Type="http://schemas.openxmlformats.org/officeDocument/2006/relationships/tags" Target="../tags/tag66.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9.xml"/><Relationship Id="rId7" Type="http://schemas.openxmlformats.org/officeDocument/2006/relationships/image" Target="../media/image44.jpeg"/><Relationship Id="rId2" Type="http://schemas.openxmlformats.org/officeDocument/2006/relationships/tags" Target="../tags/tag68.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71.xml"/><Relationship Id="rId7" Type="http://schemas.openxmlformats.org/officeDocument/2006/relationships/image" Target="../media/image45.jpeg"/><Relationship Id="rId2" Type="http://schemas.openxmlformats.org/officeDocument/2006/relationships/tags" Target="../tags/tag70.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8.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1.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530981-DCE3-4B31-B21B-97FDA8434964}"/>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6F36BAC-30AE-4B86-B9A9-4153433C7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D7300E5-1731-4EA3-847B-9B0478A9DD76}"/>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5" name="Plassholder for bunntekst 4">
            <a:extLst>
              <a:ext uri="{FF2B5EF4-FFF2-40B4-BE49-F238E27FC236}">
                <a16:creationId xmlns:a16="http://schemas.microsoft.com/office/drawing/2014/main" id="{BA757A29-BEF9-49F2-AF90-0C3DB7DDEF7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0A7CF78-D1F6-472D-B0AD-F5C59DE98CF2}"/>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136703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AF7D7A-4FD3-4900-886B-336814C183E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55D846E-4BB4-4FBD-9B5F-0DB16A70303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6F6BEAB-0B38-4E89-8B73-BA91AB1EF996}"/>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5" name="Plassholder for bunntekst 4">
            <a:extLst>
              <a:ext uri="{FF2B5EF4-FFF2-40B4-BE49-F238E27FC236}">
                <a16:creationId xmlns:a16="http://schemas.microsoft.com/office/drawing/2014/main" id="{50386F43-1AA3-4F74-82D2-76BA49CB88C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0338DAD-3C7B-471C-A520-78418AC81338}"/>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16059773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3571449-5EC4-4942-A490-55D00AADF52D}"/>
              </a:ext>
            </a:extLst>
          </p:cNvPr>
          <p:cNvGraphicFramePr>
            <a:graphicFrameLocks noChangeAspect="1"/>
          </p:cNvGraphicFramePr>
          <p:nvPr userDrawn="1">
            <p:custDataLst>
              <p:tags r:id="rId2"/>
            </p:custDataLst>
            <p:extLst>
              <p:ext uri="{D42A27DB-BD31-4B8C-83A1-F6EECF244321}">
                <p14:modId xmlns:p14="http://schemas.microsoft.com/office/powerpoint/2010/main" val="177500872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2584"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C3571449-5EC4-4942-A490-55D00AADF52D}"/>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5"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6"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109052472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rgbClr val="F5F5F5"/>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E741C85-47F6-4ED2-8327-579659CCEB22}"/>
              </a:ext>
            </a:extLst>
          </p:cNvPr>
          <p:cNvGraphicFramePr>
            <a:graphicFrameLocks noChangeAspect="1"/>
          </p:cNvGraphicFramePr>
          <p:nvPr userDrawn="1">
            <p:custDataLst>
              <p:tags r:id="rId2"/>
            </p:custDataLst>
            <p:extLst>
              <p:ext uri="{D42A27DB-BD31-4B8C-83A1-F6EECF244321}">
                <p14:modId xmlns:p14="http://schemas.microsoft.com/office/powerpoint/2010/main" val="207799144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3608"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BE741C85-47F6-4ED2-8327-579659CCEB22}"/>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pic>
        <p:nvPicPr>
          <p:cNvPr id="5" name="Bild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6859933"/>
          </a:xfrm>
          <a:prstGeom prst="rect">
            <a:avLst/>
          </a:prstGeom>
        </p:spPr>
      </p:pic>
      <p:pic>
        <p:nvPicPr>
          <p:cNvPr id="6" name="Bilde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49"/>
            <a:ext cx="12192000" cy="6857899"/>
          </a:xfrm>
          <a:prstGeom prst="rect">
            <a:avLst/>
          </a:prstGeom>
        </p:spPr>
      </p:pic>
      <p:sp>
        <p:nvSpPr>
          <p:cNvPr id="4"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7"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spTree>
    <p:extLst>
      <p:ext uri="{BB962C8B-B14F-4D97-AF65-F5344CB8AC3E}">
        <p14:creationId xmlns:p14="http://schemas.microsoft.com/office/powerpoint/2010/main" val="232414203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rgbClr val="F5F5F5"/>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A8B96EB-443B-4CF2-8A21-ECCBD50E2C4C}"/>
              </a:ext>
            </a:extLst>
          </p:cNvPr>
          <p:cNvGraphicFramePr>
            <a:graphicFrameLocks noChangeAspect="1"/>
          </p:cNvGraphicFramePr>
          <p:nvPr userDrawn="1">
            <p:custDataLst>
              <p:tags r:id="rId2"/>
            </p:custDataLst>
            <p:extLst>
              <p:ext uri="{D42A27DB-BD31-4B8C-83A1-F6EECF244321}">
                <p14:modId xmlns:p14="http://schemas.microsoft.com/office/powerpoint/2010/main" val="214319650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4632" name="think-cell Slide" r:id="rId4" imgW="395" imgH="394" progId="TCLayout.ActiveDocument.1">
                  <p:embed/>
                </p:oleObj>
              </mc:Choice>
              <mc:Fallback>
                <p:oleObj name="think-cell Slide" r:id="rId4" imgW="395" imgH="394" progId="TCLayout.ActiveDocument.1">
                  <p:embed/>
                  <p:pic>
                    <p:nvPicPr>
                      <p:cNvPr id="3" name="Object 2" hidden="1">
                        <a:extLst>
                          <a:ext uri="{FF2B5EF4-FFF2-40B4-BE49-F238E27FC236}">
                            <a16:creationId xmlns:a16="http://schemas.microsoft.com/office/drawing/2014/main" id="{3A8B96EB-443B-4CF2-8A21-ECCBD50E2C4C}"/>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pic>
        <p:nvPicPr>
          <p:cNvPr id="5" name="Bild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6859933"/>
          </a:xfrm>
          <a:prstGeom prst="rect">
            <a:avLst/>
          </a:prstGeom>
        </p:spPr>
      </p:pic>
      <p:pic>
        <p:nvPicPr>
          <p:cNvPr id="2" name="Bilde 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4"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6"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spTree>
    <p:extLst>
      <p:ext uri="{BB962C8B-B14F-4D97-AF65-F5344CB8AC3E}">
        <p14:creationId xmlns:p14="http://schemas.microsoft.com/office/powerpoint/2010/main" val="389249355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3BEAFD-71C4-438E-9CDF-4D0E7BF8E3C1}"/>
              </a:ext>
            </a:extLst>
          </p:cNvPr>
          <p:cNvGraphicFramePr>
            <a:graphicFrameLocks noChangeAspect="1"/>
          </p:cNvGraphicFramePr>
          <p:nvPr userDrawn="1">
            <p:custDataLst>
              <p:tags r:id="rId2"/>
            </p:custDataLst>
            <p:extLst>
              <p:ext uri="{D42A27DB-BD31-4B8C-83A1-F6EECF244321}">
                <p14:modId xmlns:p14="http://schemas.microsoft.com/office/powerpoint/2010/main" val="275960450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5656"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603BEAFD-71C4-438E-9CDF-4D0E7BF8E3C1}"/>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13" name="Text Placeholder 3"/>
          <p:cNvSpPr>
            <a:spLocks noGrp="1"/>
          </p:cNvSpPr>
          <p:nvPr>
            <p:ph type="body" sz="quarter" idx="10" hasCustomPrompt="1"/>
          </p:nvPr>
        </p:nvSpPr>
        <p:spPr>
          <a:xfrm>
            <a:off x="480488" y="1590681"/>
            <a:ext cx="9029604" cy="4708525"/>
          </a:xfrm>
          <a:prstGeom prst="rect">
            <a:avLst/>
          </a:prstGeom>
        </p:spPr>
        <p:txBody>
          <a:bodyPr>
            <a:noAutofit/>
          </a:bodyPr>
          <a:lstStyle>
            <a:lvl1pPr>
              <a:spcBef>
                <a:spcPts val="4318"/>
              </a:spcBef>
              <a:defRPr sz="2519">
                <a:solidFill>
                  <a:schemeClr val="bg1"/>
                </a:solidFill>
              </a:defRPr>
            </a:lvl1pPr>
            <a:lvl2pPr marL="548344" indent="-548344">
              <a:defRPr sz="3599">
                <a:solidFill>
                  <a:schemeClr val="bg2"/>
                </a:solidFill>
              </a:defRPr>
            </a:lvl2pPr>
            <a:lvl3pPr>
              <a:defRPr sz="3599">
                <a:solidFill>
                  <a:schemeClr val="bg2"/>
                </a:solidFill>
              </a:defRPr>
            </a:lvl3pPr>
            <a:lvl4pPr>
              <a:defRPr sz="3599">
                <a:solidFill>
                  <a:schemeClr val="bg2"/>
                </a:solidFill>
              </a:defRPr>
            </a:lvl4pPr>
            <a:lvl5pPr>
              <a:defRPr sz="3599">
                <a:solidFill>
                  <a:schemeClr val="bg2"/>
                </a:solidFill>
              </a:defRPr>
            </a:lvl5pPr>
          </a:lstStyle>
          <a:p>
            <a:pPr lvl="0"/>
            <a:r>
              <a:rPr lang="nb-NO" noProof="0"/>
              <a:t>Click to edit Master text styles</a:t>
            </a:r>
          </a:p>
        </p:txBody>
      </p:sp>
      <p:sp>
        <p:nvSpPr>
          <p:cNvPr id="14" name="TextBox 13"/>
          <p:cNvSpPr txBox="1"/>
          <p:nvPr userDrawn="1"/>
        </p:nvSpPr>
        <p:spPr>
          <a:xfrm>
            <a:off x="5825066" y="6477005"/>
            <a:ext cx="4896560" cy="180306"/>
          </a:xfrm>
          <a:prstGeom prst="rect">
            <a:avLst/>
          </a:prstGeom>
          <a:noFill/>
        </p:spPr>
        <p:txBody>
          <a:bodyPr wrap="square" lIns="0" tIns="0" rIns="0" bIns="0" rtlCol="0">
            <a:spAutoFit/>
          </a:bodyPr>
          <a:lstStyle/>
          <a:p>
            <a:pPr marL="0" indent="0" algn="r">
              <a:spcBef>
                <a:spcPts val="0"/>
              </a:spcBef>
              <a:buSzPct val="100000"/>
              <a:buFont typeface="Arial"/>
              <a:buNone/>
            </a:pPr>
            <a:r>
              <a:rPr lang="nb-NO" sz="586" noProof="0">
                <a:solidFill>
                  <a:schemeClr val="bg1"/>
                </a:solidFill>
              </a:rPr>
              <a:t>Presentation title</a:t>
            </a:r>
            <a:br>
              <a:rPr lang="nb-NO" sz="586" noProof="0">
                <a:solidFill>
                  <a:schemeClr val="bg1"/>
                </a:solidFill>
              </a:rPr>
            </a:br>
            <a:r>
              <a:rPr lang="nb-NO" sz="586" noProof="0">
                <a:solidFill>
                  <a:schemeClr val="bg1"/>
                </a:solidFill>
              </a:rPr>
              <a:t>[To edit, click View &gt; Slide Master &gt; Slide Master]</a:t>
            </a:r>
          </a:p>
        </p:txBody>
      </p:sp>
      <p:sp>
        <p:nvSpPr>
          <p:cNvPr id="15" name="TextBox 14"/>
          <p:cNvSpPr txBox="1"/>
          <p:nvPr userDrawn="1"/>
        </p:nvSpPr>
        <p:spPr>
          <a:xfrm>
            <a:off x="469906" y="6477005"/>
            <a:ext cx="5355166" cy="180306"/>
          </a:xfrm>
          <a:prstGeom prst="rect">
            <a:avLst/>
          </a:prstGeom>
          <a:noFill/>
        </p:spPr>
        <p:txBody>
          <a:bodyPr wrap="square" lIns="0" tIns="0" rIns="0" bIns="0" rtlCol="0">
            <a:spAutoFit/>
          </a:bodyPr>
          <a:lstStyle/>
          <a:p>
            <a:pPr marL="0" indent="0">
              <a:spcBef>
                <a:spcPts val="720"/>
              </a:spcBef>
              <a:buSzPct val="100000"/>
              <a:buFont typeface="Arial"/>
              <a:buNone/>
            </a:pPr>
            <a:r>
              <a:rPr lang="nb-NO" sz="586" noProof="0">
                <a:solidFill>
                  <a:schemeClr val="bg1"/>
                </a:solidFill>
              </a:rPr>
              <a:t>Member firms and DTTL: Insert appropriate copyright</a:t>
            </a:r>
            <a:br>
              <a:rPr lang="nb-NO" sz="586" noProof="0">
                <a:solidFill>
                  <a:schemeClr val="bg1"/>
                </a:solidFill>
              </a:rPr>
            </a:br>
            <a:r>
              <a:rPr lang="nb-NO" sz="586" noProof="0">
                <a:solidFill>
                  <a:schemeClr val="bg1"/>
                </a:solidFill>
              </a:rPr>
              <a:t>[To edit, click View &gt; Slide Master &gt; Slide Master]</a:t>
            </a:r>
          </a:p>
        </p:txBody>
      </p:sp>
      <p:sp>
        <p:nvSpPr>
          <p:cNvPr id="16" name="TextBox 15"/>
          <p:cNvSpPr txBox="1"/>
          <p:nvPr userDrawn="1"/>
        </p:nvSpPr>
        <p:spPr>
          <a:xfrm>
            <a:off x="11414130" y="6477004"/>
            <a:ext cx="307975" cy="90153"/>
          </a:xfrm>
          <a:prstGeom prst="rect">
            <a:avLst/>
          </a:prstGeom>
          <a:noFill/>
        </p:spPr>
        <p:txBody>
          <a:bodyPr wrap="square" lIns="0" tIns="0" rIns="0" bIns="0" rtlCol="0">
            <a:spAutoFit/>
          </a:bodyPr>
          <a:lstStyle/>
          <a:p>
            <a:pPr marL="0" indent="0" algn="r">
              <a:spcBef>
                <a:spcPts val="720"/>
              </a:spcBef>
              <a:buSzPct val="100000"/>
              <a:buFont typeface="Arial"/>
              <a:buNone/>
            </a:pPr>
            <a:fld id="{C58DF478-B544-4ED8-9ED4-6A2648E2D233}" type="slidenum">
              <a:rPr lang="nb-NO" sz="586" noProof="0" smtClean="0">
                <a:solidFill>
                  <a:schemeClr val="bg1"/>
                </a:solidFill>
              </a:rPr>
              <a:pPr marL="0" indent="0" algn="r">
                <a:spcBef>
                  <a:spcPts val="720"/>
                </a:spcBef>
                <a:buSzPct val="100000"/>
                <a:buFont typeface="Arial"/>
                <a:buNone/>
              </a:pPr>
              <a:t>‹#›</a:t>
            </a:fld>
            <a:endParaRPr lang="nb-NO" sz="586" noProof="0">
              <a:solidFill>
                <a:schemeClr val="bg1"/>
              </a:solidFill>
            </a:endParaRPr>
          </a:p>
        </p:txBody>
      </p:sp>
    </p:spTree>
    <p:extLst>
      <p:ext uri="{BB962C8B-B14F-4D97-AF65-F5344CB8AC3E}">
        <p14:creationId xmlns:p14="http://schemas.microsoft.com/office/powerpoint/2010/main" val="568877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52583713"/>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6680" name="think-cell Slide" r:id="rId5" imgW="395" imgH="394" progId="TCLayout.ActiveDocument.1">
                  <p:embed/>
                </p:oleObj>
              </mc:Choice>
              <mc:Fallback>
                <p:oleObj name="think-cell Slide" r:id="rId5" imgW="395" imgH="394" progId="TCLayout.ActiveDocument.1">
                  <p:embed/>
                  <p:pic>
                    <p:nvPicPr>
                      <p:cNvPr id="3" name="Object 2"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p:cNvSpPr/>
          <p:nvPr userDrawn="1">
            <p:custDataLst>
              <p:tags r:id="rId3"/>
            </p:custDataLst>
          </p:nvPr>
        </p:nvSpPr>
        <p:spPr bwMode="gray">
          <a:xfrm>
            <a:off x="1" y="1"/>
            <a:ext cx="158751" cy="158750"/>
          </a:xfrm>
          <a:prstGeom prst="rect">
            <a:avLst/>
          </a:prstGeom>
          <a:solidFill>
            <a:schemeClr val="accent3"/>
          </a:solidFill>
          <a:ln w="19050" algn="ctr">
            <a:solidFill>
              <a:schemeClr val="accent3"/>
            </a:solidFill>
            <a:miter lim="800000"/>
            <a:headEnd/>
            <a:tailEnd/>
          </a:ln>
        </p:spPr>
        <p:txBody>
          <a:bodyPr vert="horz" wrap="none" lIns="0" tIns="0" rIns="0" bIns="0" numCol="1" spcCol="0" rtlCol="0" anchor="ctr" anchorCtr="0">
            <a:noAutofit/>
          </a:bodyPr>
          <a:lstStyle/>
          <a:p>
            <a:pPr marL="0" lvl="0" indent="0" algn="ctr" eaLnBrk="1">
              <a:lnSpc>
                <a:spcPct val="106000"/>
              </a:lnSpc>
              <a:buFont typeface="Arial" pitchFamily="34" charset="0"/>
              <a:buNone/>
            </a:pPr>
            <a:endParaRPr lang="nb-NO" sz="1799" b="1" i="0" baseline="0" noProof="0" dirty="0">
              <a:solidFill>
                <a:schemeClr val="bg1"/>
              </a:solidFill>
              <a:latin typeface="Arial" panose="020B0604020202020204" pitchFamily="34" charset="0"/>
              <a:ea typeface="+mj-ea"/>
              <a:cs typeface="+mj-cs"/>
              <a:sym typeface="Arial" panose="020B0604020202020204" pitchFamily="34" charset="0"/>
            </a:endParaRPr>
          </a:p>
        </p:txBody>
      </p:sp>
      <p:sp>
        <p:nvSpPr>
          <p:cNvPr id="7" name="Plassholder for innhold 2">
            <a:extLst>
              <a:ext uri="{FF2B5EF4-FFF2-40B4-BE49-F238E27FC236}">
                <a16:creationId xmlns:a16="http://schemas.microsoft.com/office/drawing/2014/main" id="{88143B93-B5CB-4A4D-A8DC-30B29E53D6B3}"/>
              </a:ext>
            </a:extLst>
          </p:cNvPr>
          <p:cNvSpPr>
            <a:spLocks noGrp="1"/>
          </p:cNvSpPr>
          <p:nvPr>
            <p:ph idx="1" hasCustomPrompt="1"/>
          </p:nvPr>
        </p:nvSpPr>
        <p:spPr>
          <a:xfrm>
            <a:off x="509587" y="1825626"/>
            <a:ext cx="10642016"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DD30A6DD-F38D-459A-BDF6-4DEC6CBDB2E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65029640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Tittellysbilde">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41837635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Tittellysbilde med mulighet for bilde">
    <p:spTree>
      <p:nvGrpSpPr>
        <p:cNvPr id="1" name=""/>
        <p:cNvGrpSpPr/>
        <p:nvPr/>
      </p:nvGrpSpPr>
      <p:grpSpPr>
        <a:xfrm>
          <a:off x="0" y="0"/>
          <a:ext cx="0" cy="0"/>
          <a:chOff x="0" y="0"/>
          <a:chExt cx="0" cy="0"/>
        </a:xfrm>
      </p:grpSpPr>
      <p:sp>
        <p:nvSpPr>
          <p:cNvPr id="12" name="Tittel 1"/>
          <p:cNvSpPr>
            <a:spLocks noGrp="1"/>
          </p:cNvSpPr>
          <p:nvPr>
            <p:ph type="ctrTitle"/>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2" name="TekstSylinder 1"/>
          <p:cNvSpPr txBox="1"/>
          <p:nvPr userDrawn="1"/>
        </p:nvSpPr>
        <p:spPr>
          <a:xfrm>
            <a:off x="-1192" y="-791899"/>
            <a:ext cx="12376072" cy="541046"/>
          </a:xfrm>
          <a:prstGeom prst="rect">
            <a:avLst/>
          </a:prstGeom>
          <a:solidFill>
            <a:schemeClr val="accent5"/>
          </a:solidFill>
        </p:spPr>
        <p:txBody>
          <a:bodyPr wrap="square" rtlCol="0">
            <a:spAutoFit/>
          </a:bodyPr>
          <a:lstStyle/>
          <a:p>
            <a:pPr defTabSz="739941" fontAlgn="auto">
              <a:spcBef>
                <a:spcPts val="0"/>
              </a:spcBef>
              <a:spcAft>
                <a:spcPts val="0"/>
              </a:spcAft>
            </a:pPr>
            <a:r>
              <a:rPr lang="nb-NO" sz="1458" b="1">
                <a:solidFill>
                  <a:prstClr val="black"/>
                </a:solidFill>
                <a:latin typeface="Arial" panose="020B0604020202020204"/>
              </a:rPr>
              <a:t>Dette lysbildet skal kun brukes med bakgrunnsbilde.</a:t>
            </a:r>
          </a:p>
          <a:p>
            <a:pPr defTabSz="739941" fontAlgn="auto">
              <a:spcBef>
                <a:spcPts val="0"/>
              </a:spcBef>
              <a:spcAft>
                <a:spcPts val="0"/>
              </a:spcAft>
            </a:pPr>
            <a:r>
              <a:rPr lang="nb-NO" sz="1458" b="1">
                <a:solidFill>
                  <a:prstClr val="black"/>
                </a:solidFill>
                <a:latin typeface="Arial" panose="020B0604020202020204"/>
              </a:rPr>
              <a:t>Høyreklikk på lysbildet og velg «Formater bakgrunn» -&gt; «Bilde eller tekstur» -&gt; «Fil» for å sette inn et bilde.</a:t>
            </a:r>
          </a:p>
        </p:txBody>
      </p:sp>
    </p:spTree>
    <p:extLst>
      <p:ext uri="{BB962C8B-B14F-4D97-AF65-F5344CB8AC3E}">
        <p14:creationId xmlns:p14="http://schemas.microsoft.com/office/powerpoint/2010/main" val="219633738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4" y="5792298"/>
            <a:ext cx="6207297" cy="239191"/>
          </a:xfrm>
        </p:spPr>
        <p:txBody>
          <a:bodyPr lIns="0" tIns="0" rIns="0" bIns="0">
            <a:spAutoFit/>
          </a:bodyPr>
          <a:lstStyle>
            <a:lvl1pPr marL="0" indent="0">
              <a:buNone/>
              <a:defRPr sz="1727">
                <a:solidFill>
                  <a:srgbClr val="707070"/>
                </a:solidFill>
              </a:defRPr>
            </a:lvl1pPr>
            <a:lvl2pPr marL="576383" indent="0">
              <a:buNone/>
              <a:defRPr/>
            </a:lvl2pPr>
            <a:lvl3pPr marL="905376" indent="0">
              <a:buNone/>
              <a:defRPr/>
            </a:lvl3pPr>
            <a:lvl4pPr marL="1229231" indent="0">
              <a:buNone/>
              <a:defRPr/>
            </a:lvl4pPr>
            <a:lvl5pPr marL="1594209" indent="0">
              <a:buNone/>
              <a:defRPr/>
            </a:lvl5pPr>
          </a:lstStyle>
          <a:p>
            <a:pPr lvl="0"/>
            <a:r>
              <a:rPr lang="nb-NO"/>
              <a:t>Rediger tekststiler i malen</a:t>
            </a:r>
          </a:p>
        </p:txBody>
      </p:sp>
      <p:sp>
        <p:nvSpPr>
          <p:cNvPr id="4" name="Plassholder for bilde 3"/>
          <p:cNvSpPr>
            <a:spLocks noGrp="1"/>
          </p:cNvSpPr>
          <p:nvPr>
            <p:ph type="pic" sz="quarter" idx="13"/>
          </p:nvPr>
        </p:nvSpPr>
        <p:spPr>
          <a:xfrm>
            <a:off x="2995054"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121935270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2F50B6F-0DA5-4352-80C2-78952A029B17}"/>
              </a:ext>
            </a:extLst>
          </p:cNvPr>
          <p:cNvGraphicFramePr>
            <a:graphicFrameLocks noChangeAspect="1"/>
          </p:cNvGraphicFramePr>
          <p:nvPr userDrawn="1">
            <p:custDataLst>
              <p:tags r:id="rId2"/>
            </p:custDataLst>
            <p:extLst>
              <p:ext uri="{D42A27DB-BD31-4B8C-83A1-F6EECF244321}">
                <p14:modId xmlns:p14="http://schemas.microsoft.com/office/powerpoint/2010/main" val="189220986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7704" name="think-cell Slide" r:id="rId5" imgW="395" imgH="394" progId="TCLayout.ActiveDocument.1">
                  <p:embed/>
                </p:oleObj>
              </mc:Choice>
              <mc:Fallback>
                <p:oleObj name="think-cell Slide" r:id="rId5" imgW="395" imgH="394" progId="TCLayout.ActiveDocument.1">
                  <p:embed/>
                  <p:pic>
                    <p:nvPicPr>
                      <p:cNvPr id="9" name="Object 8" hidden="1">
                        <a:extLst>
                          <a:ext uri="{FF2B5EF4-FFF2-40B4-BE49-F238E27FC236}">
                            <a16:creationId xmlns:a16="http://schemas.microsoft.com/office/drawing/2014/main" id="{12F50B6F-0DA5-4352-80C2-78952A029B17}"/>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2838607-C2D0-4D4D-A7C2-9BBC01FE16B3}"/>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Content Placeholder 3"/>
          <p:cNvSpPr>
            <a:spLocks noGrp="1"/>
          </p:cNvSpPr>
          <p:nvPr>
            <p:ph sz="quarter" idx="10"/>
          </p:nvPr>
        </p:nvSpPr>
        <p:spPr>
          <a:xfrm>
            <a:off x="515167" y="1665291"/>
            <a:ext cx="9348787" cy="4633911"/>
          </a:xfrm>
          <a:prstGeom prst="rect">
            <a:avLst/>
          </a:prstGeom>
        </p:spPr>
        <p:txBody>
          <a:bodyPr/>
          <a:lstStyle>
            <a:lvl1pPr>
              <a:tabLst>
                <a:tab pos="8070942" algn="r"/>
              </a:tabLst>
              <a:defRPr/>
            </a:lvl1pPr>
            <a:lvl2pPr>
              <a:tabLst>
                <a:tab pos="8070942" algn="r"/>
              </a:tabLst>
              <a:defRPr/>
            </a:lvl2pPr>
            <a:lvl3pPr>
              <a:tabLst>
                <a:tab pos="8070942" algn="r"/>
              </a:tabLst>
              <a:defRPr/>
            </a:lvl3pPr>
            <a:lvl4pPr>
              <a:tabLst>
                <a:tab pos="8070942" algn="r"/>
              </a:tabLst>
              <a:defRPr/>
            </a:lvl4pPr>
            <a:lvl5pPr>
              <a:tabLst>
                <a:tab pos="6031785" algn="r"/>
              </a:tabLst>
              <a:defRPr baseline="0"/>
            </a:lvl5pPr>
            <a:lvl6pPr>
              <a:tabLst>
                <a:tab pos="8070942" algn="r"/>
              </a:tabLst>
              <a:defRPr/>
            </a:lvl6pPr>
            <a:lvl7pPr>
              <a:tabLst>
                <a:tab pos="8070942" algn="r"/>
              </a:tabLst>
              <a:defRPr/>
            </a:lvl7pPr>
            <a:lvl8pPr>
              <a:tabLst>
                <a:tab pos="8070942" algn="r"/>
              </a:tabLst>
              <a:defRPr/>
            </a:lvl8pPr>
            <a:lvl9pPr>
              <a:tabLst>
                <a:tab pos="8070942"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tel 1">
            <a:extLst>
              <a:ext uri="{FF2B5EF4-FFF2-40B4-BE49-F238E27FC236}">
                <a16:creationId xmlns:a16="http://schemas.microsoft.com/office/drawing/2014/main" id="{52CE17B5-5F64-4933-8C47-9B3E49FB47D2}"/>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7549851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9852A3D-F7A4-4563-9B08-73B20F23F9AA}"/>
              </a:ext>
            </a:extLst>
          </p:cNvPr>
          <p:cNvGraphicFramePr>
            <a:graphicFrameLocks noChangeAspect="1"/>
          </p:cNvGraphicFramePr>
          <p:nvPr userDrawn="1">
            <p:custDataLst>
              <p:tags r:id="rId2"/>
            </p:custDataLst>
            <p:extLst>
              <p:ext uri="{D42A27DB-BD31-4B8C-83A1-F6EECF244321}">
                <p14:modId xmlns:p14="http://schemas.microsoft.com/office/powerpoint/2010/main" val="415336551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8728"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59852A3D-F7A4-4563-9B08-73B20F23F9AA}"/>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A48A0F4-205A-432B-8641-098FB90675EA}"/>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5" name="Picture Placeholder 9"/>
          <p:cNvSpPr>
            <a:spLocks noGrp="1"/>
          </p:cNvSpPr>
          <p:nvPr>
            <p:ph type="pic" sz="quarter" idx="15"/>
          </p:nvPr>
        </p:nvSpPr>
        <p:spPr>
          <a:xfrm>
            <a:off x="5604872" y="1700213"/>
            <a:ext cx="6117234" cy="4598988"/>
          </a:xfrm>
        </p:spPr>
        <p:txBody>
          <a:bodyPr/>
          <a:lstStyle/>
          <a:p>
            <a:r>
              <a:rPr lang="en-US" noProof="0"/>
              <a:t>Click icon to add picture</a:t>
            </a:r>
          </a:p>
        </p:txBody>
      </p:sp>
      <p:sp>
        <p:nvSpPr>
          <p:cNvPr id="6" name="Content Placeholder 3"/>
          <p:cNvSpPr>
            <a:spLocks noGrp="1"/>
          </p:cNvSpPr>
          <p:nvPr>
            <p:ph sz="quarter" idx="10"/>
          </p:nvPr>
        </p:nvSpPr>
        <p:spPr>
          <a:xfrm>
            <a:off x="515171" y="1665291"/>
            <a:ext cx="4333663" cy="4633911"/>
          </a:xfrm>
          <a:prstGeom prst="rect">
            <a:avLst/>
          </a:prstGeom>
        </p:spPr>
        <p:txBody>
          <a:bodyPr/>
          <a:lstStyle>
            <a:lvl1pPr>
              <a:tabLst>
                <a:tab pos="6031785" algn="r"/>
              </a:tabLst>
              <a:defRPr/>
            </a:lvl1pPr>
            <a:lvl2pPr>
              <a:tabLst>
                <a:tab pos="6031785" algn="r"/>
              </a:tabLst>
              <a:defRPr/>
            </a:lvl2pPr>
            <a:lvl3pPr>
              <a:tabLst>
                <a:tab pos="6031785" algn="r"/>
              </a:tabLst>
              <a:defRPr/>
            </a:lvl3pPr>
            <a:lvl4pPr>
              <a:tabLst>
                <a:tab pos="6031785" algn="r"/>
              </a:tabLst>
              <a:defRPr/>
            </a:lvl4pPr>
            <a:lvl5pPr>
              <a:tabLst>
                <a:tab pos="603178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ttel 1">
            <a:extLst>
              <a:ext uri="{FF2B5EF4-FFF2-40B4-BE49-F238E27FC236}">
                <a16:creationId xmlns:a16="http://schemas.microsoft.com/office/drawing/2014/main" id="{B5524111-6799-4667-B4CB-03528D581580}"/>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35393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947D45F-FEAD-4CC5-B15E-70193DA36ED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A853FD1-CCA1-4751-B4C1-2A52594FF07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B4244E8-697E-43C9-9EB2-5699BFA96661}"/>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5" name="Plassholder for bunntekst 4">
            <a:extLst>
              <a:ext uri="{FF2B5EF4-FFF2-40B4-BE49-F238E27FC236}">
                <a16:creationId xmlns:a16="http://schemas.microsoft.com/office/drawing/2014/main" id="{C95E1C57-CFF2-46AD-B374-7CB5889EED8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83E6457-3856-4352-A395-E2A5C8803C7D}"/>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6051163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C9506C0-00B4-4786-86ED-7D40334BA909}"/>
              </a:ext>
            </a:extLst>
          </p:cNvPr>
          <p:cNvGraphicFramePr>
            <a:graphicFrameLocks noChangeAspect="1"/>
          </p:cNvGraphicFramePr>
          <p:nvPr userDrawn="1">
            <p:custDataLst>
              <p:tags r:id="rId2"/>
            </p:custDataLst>
            <p:extLst>
              <p:ext uri="{D42A27DB-BD31-4B8C-83A1-F6EECF244321}">
                <p14:modId xmlns:p14="http://schemas.microsoft.com/office/powerpoint/2010/main" val="325877099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9752"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7C9506C0-00B4-4786-86ED-7D40334BA909}"/>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D47B08D-5BB6-4F4A-B132-E5C506AA9AA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14" name="Text Placeholder 18"/>
          <p:cNvSpPr>
            <a:spLocks noGrp="1"/>
          </p:cNvSpPr>
          <p:nvPr>
            <p:ph idx="1"/>
          </p:nvPr>
        </p:nvSpPr>
        <p:spPr>
          <a:xfrm>
            <a:off x="469901" y="1665291"/>
            <a:ext cx="11252200" cy="4633911"/>
          </a:xfrm>
          <a:prstGeom prst="rect">
            <a:avLst/>
          </a:prstGeom>
        </p:spPr>
        <p:txBody>
          <a:bodyPr vert="horz" lIns="0" tIns="0" rIns="0" bIns="0" rtlCol="0">
            <a:noAutofit/>
          </a:body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 name="Footer Placeholder"/>
          <p:cNvSpPr>
            <a:spLocks noGrp="1"/>
          </p:cNvSpPr>
          <p:nvPr>
            <p:ph type="ftr" sz="quarter" idx="14"/>
          </p:nvPr>
        </p:nvSpPr>
        <p:spPr/>
        <p:txBody>
          <a:bodyPr/>
          <a:lstStyle/>
          <a:p>
            <a:endParaRPr lang="en-GB" dirty="0"/>
          </a:p>
        </p:txBody>
      </p:sp>
      <p:sp>
        <p:nvSpPr>
          <p:cNvPr id="7" name="Tittel 1">
            <a:extLst>
              <a:ext uri="{FF2B5EF4-FFF2-40B4-BE49-F238E27FC236}">
                <a16:creationId xmlns:a16="http://schemas.microsoft.com/office/drawing/2014/main" id="{18646821-2931-4748-93F9-30E68CDD7CBE}"/>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121837689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tellysbil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3FD56B-FE1D-4582-A318-422AC0A3B535}"/>
              </a:ext>
            </a:extLst>
          </p:cNvPr>
          <p:cNvGraphicFramePr>
            <a:graphicFrameLocks noChangeAspect="1"/>
          </p:cNvGraphicFramePr>
          <p:nvPr userDrawn="1">
            <p:custDataLst>
              <p:tags r:id="rId2"/>
            </p:custData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0776"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953FD56B-FE1D-4582-A318-422AC0A3B535}"/>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4FAB498-E4C9-4A20-8534-6533ED34507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pic>
        <p:nvPicPr>
          <p:cNvPr id="12" name="Bilde 1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hasCustomPrompt="1"/>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454751391"/>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3FD56B-FE1D-4582-A318-422AC0A3B535}"/>
              </a:ext>
            </a:extLst>
          </p:cNvPr>
          <p:cNvGraphicFramePr>
            <a:graphicFrameLocks noChangeAspect="1"/>
          </p:cNvGraphicFramePr>
          <p:nvPr userDrawn="1">
            <p:custDataLst>
              <p:tags r:id="rId2"/>
            </p:custDataLst>
            <p:extLst>
              <p:ext uri="{D42A27DB-BD31-4B8C-83A1-F6EECF244321}">
                <p14:modId xmlns:p14="http://schemas.microsoft.com/office/powerpoint/2010/main" val="2793592823"/>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2824"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953FD56B-FE1D-4582-A318-422AC0A3B535}"/>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4FAB498-E4C9-4A20-8534-6533ED34507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pic>
        <p:nvPicPr>
          <p:cNvPr id="12" name="Bilde 1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hasCustomPrompt="1"/>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36128482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mulighet for bil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E87BA0-40C7-4FA6-8CB0-70D2F5FB6226}"/>
              </a:ext>
            </a:extLst>
          </p:cNvPr>
          <p:cNvGraphicFramePr>
            <a:graphicFrameLocks noChangeAspect="1"/>
          </p:cNvGraphicFramePr>
          <p:nvPr userDrawn="1">
            <p:custDataLst>
              <p:tags r:id="rId2"/>
            </p:custDataLst>
            <p:extLst>
              <p:ext uri="{D42A27DB-BD31-4B8C-83A1-F6EECF244321}">
                <p14:modId xmlns:p14="http://schemas.microsoft.com/office/powerpoint/2010/main" val="73214466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3848"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DE87BA0-40C7-4FA6-8CB0-70D2F5FB6226}"/>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23D7DEF-816F-4E13-B89B-69488D049FAF}"/>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4" name="Bilde 1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2" name="TekstSylinder 1"/>
          <p:cNvSpPr txBox="1"/>
          <p:nvPr userDrawn="1"/>
        </p:nvSpPr>
        <p:spPr>
          <a:xfrm>
            <a:off x="-1192" y="-791899"/>
            <a:ext cx="12376072" cy="541046"/>
          </a:xfrm>
          <a:prstGeom prst="rect">
            <a:avLst/>
          </a:prstGeom>
          <a:solidFill>
            <a:schemeClr val="accent5"/>
          </a:solidFill>
        </p:spPr>
        <p:txBody>
          <a:bodyPr wrap="square" rtlCol="0">
            <a:spAutoFit/>
          </a:bodyPr>
          <a:lstStyle/>
          <a:p>
            <a:pPr defTabSz="739941" fontAlgn="auto">
              <a:spcBef>
                <a:spcPts val="0"/>
              </a:spcBef>
              <a:spcAft>
                <a:spcPts val="0"/>
              </a:spcAft>
            </a:pPr>
            <a:r>
              <a:rPr lang="nb-NO" sz="1458" b="1">
                <a:solidFill>
                  <a:prstClr val="black"/>
                </a:solidFill>
                <a:latin typeface="Arial" panose="020B0604020202020204"/>
              </a:rPr>
              <a:t>Dette lysbildet skal kun brukes med bakgrunnsbilde.</a:t>
            </a:r>
          </a:p>
          <a:p>
            <a:pPr defTabSz="739941" fontAlgn="auto">
              <a:spcBef>
                <a:spcPts val="0"/>
              </a:spcBef>
              <a:spcAft>
                <a:spcPts val="0"/>
              </a:spcAft>
            </a:pPr>
            <a:r>
              <a:rPr lang="nb-NO" sz="1458" b="1">
                <a:solidFill>
                  <a:prstClr val="black"/>
                </a:solidFill>
                <a:latin typeface="Arial" panose="020B0604020202020204"/>
              </a:rPr>
              <a:t>Høyreklikk på lysbildet og velg «Formater bakgrunn» -&gt; «Bilde eller tekstur» -&gt; «Fil» for å sette inn et bilde.</a:t>
            </a:r>
          </a:p>
        </p:txBody>
      </p:sp>
    </p:spTree>
    <p:extLst>
      <p:ext uri="{BB962C8B-B14F-4D97-AF65-F5344CB8AC3E}">
        <p14:creationId xmlns:p14="http://schemas.microsoft.com/office/powerpoint/2010/main" val="40744422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2AC9210-0CAA-47CC-AA68-BB013BA0D3AF}"/>
              </a:ext>
            </a:extLst>
          </p:cNvPr>
          <p:cNvGraphicFramePr>
            <a:graphicFrameLocks noChangeAspect="1"/>
          </p:cNvGraphicFramePr>
          <p:nvPr userDrawn="1">
            <p:custDataLst>
              <p:tags r:id="rId2"/>
            </p:custDataLst>
            <p:extLst>
              <p:ext uri="{D42A27DB-BD31-4B8C-83A1-F6EECF244321}">
                <p14:modId xmlns:p14="http://schemas.microsoft.com/office/powerpoint/2010/main" val="193215131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4872"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82AC9210-0CAA-47CC-AA68-BB013BA0D3A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A2652DF-6DCF-4B51-9B3E-EA5542D8404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2"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6E4A5FE-026D-4A71-A75A-F84D74C8AC3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583134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tellysbilde #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4D67A2-388E-40AF-B229-DB2EBC76FC53}"/>
              </a:ext>
            </a:extLst>
          </p:cNvPr>
          <p:cNvGraphicFramePr>
            <a:graphicFrameLocks noChangeAspect="1"/>
          </p:cNvGraphicFramePr>
          <p:nvPr userDrawn="1">
            <p:custDataLst>
              <p:tags r:id="rId2"/>
            </p:custDataLst>
            <p:extLst>
              <p:ext uri="{D42A27DB-BD31-4B8C-83A1-F6EECF244321}">
                <p14:modId xmlns:p14="http://schemas.microsoft.com/office/powerpoint/2010/main" val="13935334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5896"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394D67A2-388E-40AF-B229-DB2EBC76FC53}"/>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0514C-9092-485F-8E27-85A18095C86C}"/>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859CEB00-B5B4-47AC-8AD4-B6B84A0338C8}"/>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95566831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tellysbilde #4">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B29CB62-8DDF-4936-B2F5-200A959AF60C}"/>
              </a:ext>
            </a:extLst>
          </p:cNvPr>
          <p:cNvGraphicFramePr>
            <a:graphicFrameLocks noChangeAspect="1"/>
          </p:cNvGraphicFramePr>
          <p:nvPr userDrawn="1">
            <p:custDataLst>
              <p:tags r:id="rId2"/>
            </p:custDataLst>
            <p:extLst>
              <p:ext uri="{D42A27DB-BD31-4B8C-83A1-F6EECF244321}">
                <p14:modId xmlns:p14="http://schemas.microsoft.com/office/powerpoint/2010/main" val="266510926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6920"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2B29CB62-8DDF-4936-B2F5-200A959AF60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788B05-925C-4CC7-AE28-CC2F311B7D7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A6C47FE5-6443-4EE4-8C8D-31E3803C46B9}"/>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28945563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tellysbilde #5">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6A63ACD-F2B9-4778-9B6F-2CFF28AFECCF}"/>
              </a:ext>
            </a:extLst>
          </p:cNvPr>
          <p:cNvGraphicFramePr>
            <a:graphicFrameLocks noChangeAspect="1"/>
          </p:cNvGraphicFramePr>
          <p:nvPr userDrawn="1">
            <p:custDataLst>
              <p:tags r:id="rId2"/>
            </p:custDataLst>
            <p:extLst>
              <p:ext uri="{D42A27DB-BD31-4B8C-83A1-F6EECF244321}">
                <p14:modId xmlns:p14="http://schemas.microsoft.com/office/powerpoint/2010/main" val="199402110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7944"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6A63ACD-F2B9-4778-9B6F-2CFF28AFECC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C3D3D2-C12F-41DD-A380-762ECAF72EC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940804C-0337-4CB9-A2B9-3ED2A2464D91}"/>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21735424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tellysbilde #6">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BDDB477-855B-4580-AE04-9BF7D75DBA49}"/>
              </a:ext>
            </a:extLst>
          </p:cNvPr>
          <p:cNvGraphicFramePr>
            <a:graphicFrameLocks noChangeAspect="1"/>
          </p:cNvGraphicFramePr>
          <p:nvPr userDrawn="1">
            <p:custDataLst>
              <p:tags r:id="rId2"/>
            </p:custDataLst>
            <p:extLst>
              <p:ext uri="{D42A27DB-BD31-4B8C-83A1-F6EECF244321}">
                <p14:modId xmlns:p14="http://schemas.microsoft.com/office/powerpoint/2010/main" val="199004991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8968"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FBDDB477-855B-4580-AE04-9BF7D75DBA49}"/>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C2F09B0-CA90-4A88-A05F-099D5D4799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807CD7C3-3D68-4350-BBCF-A12A3D4528AC}"/>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50251176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tellysbilde #7">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065E63C-B861-4674-8791-E2EA06255976}"/>
              </a:ext>
            </a:extLst>
          </p:cNvPr>
          <p:cNvGraphicFramePr>
            <a:graphicFrameLocks noChangeAspect="1"/>
          </p:cNvGraphicFramePr>
          <p:nvPr userDrawn="1">
            <p:custDataLst>
              <p:tags r:id="rId2"/>
            </p:custDataLst>
            <p:extLst>
              <p:ext uri="{D42A27DB-BD31-4B8C-83A1-F6EECF244321}">
                <p14:modId xmlns:p14="http://schemas.microsoft.com/office/powerpoint/2010/main" val="29163591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9992"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9065E63C-B861-4674-8791-E2EA06255976}"/>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F589305-4BD2-4F5F-A402-C5CD39BD078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6CF2233D-0EF5-4BEF-B6F4-36FCAFA3A009}"/>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4743251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28.10.2020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12383104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tellysbilde #8">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1BB7045-3C46-4781-A72D-46594166F0D8}"/>
              </a:ext>
            </a:extLst>
          </p:cNvPr>
          <p:cNvGraphicFramePr>
            <a:graphicFrameLocks noChangeAspect="1"/>
          </p:cNvGraphicFramePr>
          <p:nvPr userDrawn="1">
            <p:custDataLst>
              <p:tags r:id="rId2"/>
            </p:custDataLst>
            <p:extLst>
              <p:ext uri="{D42A27DB-BD31-4B8C-83A1-F6EECF244321}">
                <p14:modId xmlns:p14="http://schemas.microsoft.com/office/powerpoint/2010/main" val="755877943"/>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1016"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A1BB7045-3C46-4781-A72D-46594166F0D8}"/>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25742E-D40A-4152-8F6C-4E1246FE1F7B}"/>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3" name="Bilde 12"/>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6E19ECA8-EA1B-415A-AA5B-564DC134B484}"/>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23562772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tellysbilde #9">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88744C-952D-4A3E-8165-D46C5D5D99ED}"/>
              </a:ext>
            </a:extLst>
          </p:cNvPr>
          <p:cNvGraphicFramePr>
            <a:graphicFrameLocks noChangeAspect="1"/>
          </p:cNvGraphicFramePr>
          <p:nvPr userDrawn="1">
            <p:custDataLst>
              <p:tags r:id="rId2"/>
            </p:custDataLst>
            <p:extLst>
              <p:ext uri="{D42A27DB-BD31-4B8C-83A1-F6EECF244321}">
                <p14:modId xmlns:p14="http://schemas.microsoft.com/office/powerpoint/2010/main" val="383004937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2040"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988744C-952D-4A3E-8165-D46C5D5D99ED}"/>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8D78473-24FC-4A68-AA16-BB899ABB24A1}"/>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EF533F6E-3A44-4B1B-ACAD-756785ABB61C}"/>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14239237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tellysbilde #10">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F005FA3-7BE8-4C3A-B2CC-4A5018BA5D9F}"/>
              </a:ext>
            </a:extLst>
          </p:cNvPr>
          <p:cNvGraphicFramePr>
            <a:graphicFrameLocks noChangeAspect="1"/>
          </p:cNvGraphicFramePr>
          <p:nvPr userDrawn="1">
            <p:custDataLst>
              <p:tags r:id="rId2"/>
            </p:custDataLst>
            <p:extLst>
              <p:ext uri="{D42A27DB-BD31-4B8C-83A1-F6EECF244321}">
                <p14:modId xmlns:p14="http://schemas.microsoft.com/office/powerpoint/2010/main" val="311736505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3064"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F005FA3-7BE8-4C3A-B2CC-4A5018BA5D9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9793381-2A88-4D3B-ACD8-1342D0BF51BD}"/>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D6CB6F60-22BB-4939-BAA1-90CF8A5C9B72}"/>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52952502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tellysbilde Bybus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72A94EE-9351-4364-A00B-7E7FE25D86AF}"/>
              </a:ext>
            </a:extLst>
          </p:cNvPr>
          <p:cNvGraphicFramePr>
            <a:graphicFrameLocks noChangeAspect="1"/>
          </p:cNvGraphicFramePr>
          <p:nvPr userDrawn="1">
            <p:custDataLst>
              <p:tags r:id="rId2"/>
            </p:custDataLst>
            <p:extLst>
              <p:ext uri="{D42A27DB-BD31-4B8C-83A1-F6EECF244321}">
                <p14:modId xmlns:p14="http://schemas.microsoft.com/office/powerpoint/2010/main" val="123883361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4088"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72A94EE-9351-4364-A00B-7E7FE25D86A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E42BA3B-0C29-412F-8C0D-7E514CCC839E}"/>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4CD611D-975A-4333-A0C2-B298CFFA5808}"/>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34797105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tellysbilde Bå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EC0663A-FE64-4FDF-A6F2-2373B994B7FD}"/>
              </a:ext>
            </a:extLst>
          </p:cNvPr>
          <p:cNvGraphicFramePr>
            <a:graphicFrameLocks noChangeAspect="1"/>
          </p:cNvGraphicFramePr>
          <p:nvPr userDrawn="1">
            <p:custDataLst>
              <p:tags r:id="rId2"/>
            </p:custDataLst>
            <p:extLst>
              <p:ext uri="{D42A27DB-BD31-4B8C-83A1-F6EECF244321}">
                <p14:modId xmlns:p14="http://schemas.microsoft.com/office/powerpoint/2010/main" val="401371732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5112"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EC0663A-FE64-4FDF-A6F2-2373B994B7FD}"/>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EFFB6EF-6E3B-4CF4-9AAA-781468B2C48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6985412-FDC4-49CC-BE5B-FD59EBBD8E7D}"/>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59309797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tellysbilde Metro">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FD1AEF-7162-4062-BD28-37AAABC3BFFA}"/>
              </a:ext>
            </a:extLst>
          </p:cNvPr>
          <p:cNvGraphicFramePr>
            <a:graphicFrameLocks noChangeAspect="1"/>
          </p:cNvGraphicFramePr>
          <p:nvPr userDrawn="1">
            <p:custDataLst>
              <p:tags r:id="rId2"/>
            </p:custDataLst>
            <p:extLst>
              <p:ext uri="{D42A27DB-BD31-4B8C-83A1-F6EECF244321}">
                <p14:modId xmlns:p14="http://schemas.microsoft.com/office/powerpoint/2010/main" val="223549980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6136"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9FFD1AEF-7162-4062-BD28-37AAABC3BFFA}"/>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AB901AB-3CB7-451C-B6D4-C0391337245B}"/>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9AE8B9DF-A2F4-4153-9C6C-7AFA2703C8D6}"/>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49007487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tellysbilde Regionbus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D535681-A966-45CE-B0C5-CAADA4E013DC}"/>
              </a:ext>
            </a:extLst>
          </p:cNvPr>
          <p:cNvGraphicFramePr>
            <a:graphicFrameLocks noChangeAspect="1"/>
          </p:cNvGraphicFramePr>
          <p:nvPr userDrawn="1">
            <p:custDataLst>
              <p:tags r:id="rId2"/>
            </p:custDataLst>
            <p:extLst>
              <p:ext uri="{D42A27DB-BD31-4B8C-83A1-F6EECF244321}">
                <p14:modId xmlns:p14="http://schemas.microsoft.com/office/powerpoint/2010/main" val="79256754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7160"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D535681-A966-45CE-B0C5-CAADA4E013D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55B36A4-4988-4A23-942B-3209720E55A1}"/>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81A6F89-CF05-4C53-A346-CEE2C2E971F3}"/>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258858614"/>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tellysbilde Trikk">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98549C-B5AD-4D2D-A06C-9CF23C3404E2}"/>
              </a:ext>
            </a:extLst>
          </p:cNvPr>
          <p:cNvGraphicFramePr>
            <a:graphicFrameLocks noChangeAspect="1"/>
          </p:cNvGraphicFramePr>
          <p:nvPr userDrawn="1">
            <p:custDataLst>
              <p:tags r:id="rId2"/>
            </p:custDataLst>
            <p:extLst>
              <p:ext uri="{D42A27DB-BD31-4B8C-83A1-F6EECF244321}">
                <p14:modId xmlns:p14="http://schemas.microsoft.com/office/powerpoint/2010/main" val="9002999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8184"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D98549C-B5AD-4D2D-A06C-9CF23C3404E2}"/>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E00BFA1-F0A6-4F7A-8CDD-CF776F96A24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25ABA0D-58A3-492C-A800-F61592ECF34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62185461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7EA848-A5F0-4E86-BE26-9DD3C6851C6C}"/>
              </a:ext>
            </a:extLst>
          </p:cNvPr>
          <p:cNvGraphicFramePr>
            <a:graphicFrameLocks noChangeAspect="1"/>
          </p:cNvGraphicFramePr>
          <p:nvPr userDrawn="1">
            <p:custDataLst>
              <p:tags r:id="rId2"/>
            </p:custDataLst>
            <p:extLst>
              <p:ext uri="{D42A27DB-BD31-4B8C-83A1-F6EECF244321}">
                <p14:modId xmlns:p14="http://schemas.microsoft.com/office/powerpoint/2010/main" val="215001316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9208"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837EA848-A5F0-4E86-BE26-9DD3C6851C6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2A8740-4A95-4FD9-856A-4B00AE56D516}"/>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406678D0-1602-405A-BC8D-4C9BCE84E640}"/>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62712239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B0864B1-9E40-494B-9C3C-6C22EA1E4779}"/>
              </a:ext>
            </a:extLst>
          </p:cNvPr>
          <p:cNvGraphicFramePr>
            <a:graphicFrameLocks noChangeAspect="1"/>
          </p:cNvGraphicFramePr>
          <p:nvPr userDrawn="1">
            <p:custDataLst>
              <p:tags r:id="rId2"/>
            </p:custDataLst>
            <p:extLst>
              <p:ext uri="{D42A27DB-BD31-4B8C-83A1-F6EECF244321}">
                <p14:modId xmlns:p14="http://schemas.microsoft.com/office/powerpoint/2010/main" val="285631934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0232"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B0864B1-9E40-494B-9C3C-6C22EA1E4779}"/>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E250E5E-8AE2-4519-8B61-A73206FF9F0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DC218C7-83B5-4234-B1EC-83FD00F053D1}"/>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4818788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25947064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C9BC6A-01F3-4FF6-BD98-F44CD2F2F7E6}"/>
              </a:ext>
            </a:extLst>
          </p:cNvPr>
          <p:cNvGraphicFramePr>
            <a:graphicFrameLocks noChangeAspect="1"/>
          </p:cNvGraphicFramePr>
          <p:nvPr userDrawn="1">
            <p:custDataLst>
              <p:tags r:id="rId2"/>
            </p:custDataLst>
            <p:extLst>
              <p:ext uri="{D42A27DB-BD31-4B8C-83A1-F6EECF244321}">
                <p14:modId xmlns:p14="http://schemas.microsoft.com/office/powerpoint/2010/main" val="124152259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1256"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9C9BC6A-01F3-4FF6-BD98-F44CD2F2F7E6}"/>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33585CF-3BEB-47E6-AB9B-2D98029AD55E}"/>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F6DF1F7D-DE7B-480A-A9BC-DE98D1B4178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3581916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tellysbilde Billett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AC5B497-B583-499F-9360-F7944AD97C70}"/>
              </a:ext>
            </a:extLst>
          </p:cNvPr>
          <p:cNvGraphicFramePr>
            <a:graphicFrameLocks noChangeAspect="1"/>
          </p:cNvGraphicFramePr>
          <p:nvPr userDrawn="1">
            <p:custDataLst>
              <p:tags r:id="rId2"/>
            </p:custDataLst>
            <p:extLst>
              <p:ext uri="{D42A27DB-BD31-4B8C-83A1-F6EECF244321}">
                <p14:modId xmlns:p14="http://schemas.microsoft.com/office/powerpoint/2010/main" val="320001185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2280"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AC5B497-B583-499F-9360-F7944AD97C70}"/>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90CF66A-D84C-4B2D-B43C-C6A1BBEC08F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B8166B6F-FD94-4234-BEA1-BF8ED0CFC2DE}"/>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67913249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77099073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3304" name="think-cell Slide" r:id="rId5" imgW="395" imgH="394" progId="TCLayout.ActiveDocument.1">
                  <p:embed/>
                </p:oleObj>
              </mc:Choice>
              <mc:Fallback>
                <p:oleObj name="think-cell Slide" r:id="rId5" imgW="395" imgH="394" progId="TCLayout.ActiveDocument.1">
                  <p:embed/>
                  <p:pic>
                    <p:nvPicPr>
                      <p:cNvPr id="5" name="Object 4"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b-NO" sz="1799" b="1" i="0" baseline="0" dirty="0">
              <a:latin typeface="Arial" panose="020B0604020202020204" pitchFamily="34" charset="0"/>
              <a:ea typeface="+mj-ea"/>
              <a:cs typeface="+mj-cs"/>
              <a:sym typeface="Arial" panose="020B0604020202020204" pitchFamily="34" charset="0"/>
            </a:endParaRPr>
          </a:p>
        </p:txBody>
      </p:sp>
      <p:sp>
        <p:nvSpPr>
          <p:cNvPr id="3" name="Plassholder for innhold 2"/>
          <p:cNvSpPr>
            <a:spLocks noGrp="1"/>
          </p:cNvSpPr>
          <p:nvPr>
            <p:ph idx="1" hasCustomPrompt="1"/>
          </p:nvPr>
        </p:nvSpPr>
        <p:spPr>
          <a:xfrm>
            <a:off x="509587" y="1825626"/>
            <a:ext cx="10642016"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9"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8" name="Tittel 1">
            <a:extLst>
              <a:ext uri="{FF2B5EF4-FFF2-40B4-BE49-F238E27FC236}">
                <a16:creationId xmlns:a16="http://schemas.microsoft.com/office/drawing/2014/main" id="{6A4B5591-1EF5-41A8-A472-E008728E38A8}"/>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15300313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Rubrikk + underrubrikk">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38424595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4328" name="think-cell Slide" r:id="rId5" imgW="395" imgH="394" progId="TCLayout.ActiveDocument.1">
                  <p:embed/>
                </p:oleObj>
              </mc:Choice>
              <mc:Fallback>
                <p:oleObj name="think-cell Slide" r:id="rId5" imgW="395" imgH="394" progId="TCLayout.ActiveDocument.1">
                  <p:embed/>
                  <p:pic>
                    <p:nvPicPr>
                      <p:cNvPr id="8" name="Object 7"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7" name="Rectangle 6" hidden="1"/>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Footer Placeholder 3"/>
          <p:cNvSpPr>
            <a:spLocks noGrp="1"/>
          </p:cNvSpPr>
          <p:nvPr>
            <p:ph type="ftr" sz="quarter" idx="11"/>
          </p:nvPr>
        </p:nvSpPr>
        <p:spPr>
          <a:xfrm>
            <a:off x="772898" y="6443866"/>
            <a:ext cx="8694098" cy="128176"/>
          </a:xfrm>
          <a:prstGeom prst="rect">
            <a:avLst/>
          </a:prstGeom>
        </p:spPr>
        <p:txBody>
          <a:bodyPr/>
          <a:lstStyle/>
          <a:p>
            <a:pPr defTabSz="739941"/>
            <a:endParaRPr lang="nb-NO"/>
          </a:p>
        </p:txBody>
      </p:sp>
      <p:sp>
        <p:nvSpPr>
          <p:cNvPr id="6" name="Text Placeholder 5"/>
          <p:cNvSpPr>
            <a:spLocks noGrp="1"/>
          </p:cNvSpPr>
          <p:nvPr>
            <p:ph type="body" sz="quarter" idx="12"/>
          </p:nvPr>
        </p:nvSpPr>
        <p:spPr>
          <a:xfrm>
            <a:off x="509587" y="889066"/>
            <a:ext cx="10641800" cy="585788"/>
          </a:xfrm>
        </p:spPr>
        <p:txBody>
          <a:bodyPr anchor="ctr">
            <a:normAutofit/>
          </a:bodyPr>
          <a:lstStyle>
            <a:lvl1pPr marL="79973" indent="0" algn="l" defTabSz="740126" rtl="0" eaLnBrk="1" latinLnBrk="0" hangingPunct="1">
              <a:lnSpc>
                <a:spcPct val="100000"/>
              </a:lnSpc>
              <a:spcBef>
                <a:spcPct val="0"/>
              </a:spcBef>
              <a:buFontTx/>
              <a:buNone/>
              <a:defRPr lang="en-US" sz="1619" b="0" kern="1200" dirty="0" smtClean="0">
                <a:solidFill>
                  <a:srgbClr val="707070"/>
                </a:solidFill>
                <a:latin typeface="+mj-lt"/>
                <a:ea typeface="+mj-ea"/>
                <a:cs typeface="+mj-cs"/>
              </a:defRPr>
            </a:lvl1pPr>
          </a:lstStyle>
          <a:p>
            <a:pPr lvl="0"/>
            <a:r>
              <a:rPr lang="nb-NO"/>
              <a:t>Edit Master </a:t>
            </a:r>
            <a:r>
              <a:rPr lang="nb-NO" err="1"/>
              <a:t>text</a:t>
            </a:r>
            <a:r>
              <a:rPr lang="nb-NO"/>
              <a:t> styles</a:t>
            </a:r>
          </a:p>
        </p:txBody>
      </p:sp>
      <p:sp>
        <p:nvSpPr>
          <p:cNvPr id="10" name="Tittel 1">
            <a:extLst>
              <a:ext uri="{FF2B5EF4-FFF2-40B4-BE49-F238E27FC236}">
                <a16:creationId xmlns:a16="http://schemas.microsoft.com/office/drawing/2014/main" id="{8F232244-CFB6-4DE3-9980-FD0061FCF3C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120948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3176C8B-EC9C-4C63-97ED-736A82727BAA}"/>
              </a:ext>
            </a:extLst>
          </p:cNvPr>
          <p:cNvGraphicFramePr>
            <a:graphicFrameLocks noChangeAspect="1"/>
          </p:cNvGraphicFramePr>
          <p:nvPr userDrawn="1">
            <p:custDataLst>
              <p:tags r:id="rId2"/>
            </p:custDataLst>
            <p:extLst>
              <p:ext uri="{D42A27DB-BD31-4B8C-83A1-F6EECF244321}">
                <p14:modId xmlns:p14="http://schemas.microsoft.com/office/powerpoint/2010/main" val="241329758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5352"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B3176C8B-EC9C-4C63-97ED-736A82727BAA}"/>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277350B-C685-4EC8-A3A0-6A13443B133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 y="-3084"/>
            <a:ext cx="12194047" cy="686108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428839736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342C251-0E11-4DE8-98EE-96292CD46C80}"/>
              </a:ext>
            </a:extLst>
          </p:cNvPr>
          <p:cNvGraphicFramePr>
            <a:graphicFrameLocks noChangeAspect="1"/>
          </p:cNvGraphicFramePr>
          <p:nvPr userDrawn="1">
            <p:custDataLst>
              <p:tags r:id="rId2"/>
            </p:custDataLst>
            <p:extLst>
              <p:ext uri="{D42A27DB-BD31-4B8C-83A1-F6EECF244321}">
                <p14:modId xmlns:p14="http://schemas.microsoft.com/office/powerpoint/2010/main" val="74679577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6376"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0342C251-0E11-4DE8-98EE-96292CD46C80}"/>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FAE222F-41E6-4491-8C77-695BBE4566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 y="-2073"/>
            <a:ext cx="12194047" cy="685906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81874736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Kapittelside Gr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61C5B6-B59E-4DB2-96C9-91A726741357}"/>
              </a:ext>
            </a:extLst>
          </p:cNvPr>
          <p:cNvGraphicFramePr>
            <a:graphicFrameLocks noChangeAspect="1"/>
          </p:cNvGraphicFramePr>
          <p:nvPr userDrawn="1">
            <p:custDataLst>
              <p:tags r:id="rId2"/>
            </p:custDataLst>
            <p:extLst>
              <p:ext uri="{D42A27DB-BD31-4B8C-83A1-F6EECF244321}">
                <p14:modId xmlns:p14="http://schemas.microsoft.com/office/powerpoint/2010/main" val="15403601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7400"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2E61C5B6-B59E-4DB2-96C9-91A726741357}"/>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AAA39F7-9476-4BA9-9F22-E341AF4726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2073"/>
            <a:ext cx="12194044" cy="685906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17679603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Gr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2DC9FA6-FFA6-41C8-8FE1-91788AA590A1}"/>
              </a:ext>
            </a:extLst>
          </p:cNvPr>
          <p:cNvGraphicFramePr>
            <a:graphicFrameLocks noChangeAspect="1"/>
          </p:cNvGraphicFramePr>
          <p:nvPr userDrawn="1">
            <p:custDataLst>
              <p:tags r:id="rId2"/>
            </p:custDataLst>
            <p:extLst>
              <p:ext uri="{D42A27DB-BD31-4B8C-83A1-F6EECF244321}">
                <p14:modId xmlns:p14="http://schemas.microsoft.com/office/powerpoint/2010/main" val="148147996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8424"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92DC9FA6-FFA6-41C8-8FE1-91788AA590A1}"/>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B35420B-95DB-47F1-8FFC-229722CB7AD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2073"/>
            <a:ext cx="12194044"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12900650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1BEE824-44D8-47D5-9B6D-B929E2BBE3AC}"/>
              </a:ext>
            </a:extLst>
          </p:cNvPr>
          <p:cNvGraphicFramePr>
            <a:graphicFrameLocks noChangeAspect="1"/>
          </p:cNvGraphicFramePr>
          <p:nvPr userDrawn="1">
            <p:custDataLst>
              <p:tags r:id="rId2"/>
            </p:custDataLst>
            <p:extLst>
              <p:ext uri="{D42A27DB-BD31-4B8C-83A1-F6EECF244321}">
                <p14:modId xmlns:p14="http://schemas.microsoft.com/office/powerpoint/2010/main" val="219959666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9448"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11BEE824-44D8-47D5-9B6D-B929E2BBE3A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132837C-2A09-446D-9A40-4DDCA3847F08}"/>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 y="-2073"/>
            <a:ext cx="12194041"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13314894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secHead" preserve="1">
  <p:cSld name="Kapittelside Gu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C622A0B-195B-4168-82A0-5651EBD5722E}"/>
              </a:ext>
            </a:extLst>
          </p:cNvPr>
          <p:cNvGraphicFramePr>
            <a:graphicFrameLocks noChangeAspect="1"/>
          </p:cNvGraphicFramePr>
          <p:nvPr userDrawn="1">
            <p:custDataLst>
              <p:tags r:id="rId2"/>
            </p:custDataLst>
            <p:extLst>
              <p:ext uri="{D42A27DB-BD31-4B8C-83A1-F6EECF244321}">
                <p14:modId xmlns:p14="http://schemas.microsoft.com/office/powerpoint/2010/main" val="250431304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0472"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C622A0B-195B-4168-82A0-5651EBD5722E}"/>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77DCC9-37C2-4752-A502-207E4C1749F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 y="-2073"/>
            <a:ext cx="12194041"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189753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79422533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3CF0113-0C71-480E-986F-A7C00AC5A4EF}"/>
              </a:ext>
            </a:extLst>
          </p:cNvPr>
          <p:cNvGraphicFramePr>
            <a:graphicFrameLocks noChangeAspect="1"/>
          </p:cNvGraphicFramePr>
          <p:nvPr userDrawn="1">
            <p:custDataLst>
              <p:tags r:id="rId2"/>
            </p:custDataLst>
            <p:extLst>
              <p:ext uri="{D42A27DB-BD31-4B8C-83A1-F6EECF244321}">
                <p14:modId xmlns:p14="http://schemas.microsoft.com/office/powerpoint/2010/main" val="228444480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1496"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53CF0113-0C71-480E-986F-A7C00AC5A4EF}"/>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2D48AB0-8160-4662-ACBB-4977F61933D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 y="-2073"/>
            <a:ext cx="12194040"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37567604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Kapittelside Bl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4B4307-6374-4C98-9EDF-40EC6CD7F861}"/>
              </a:ext>
            </a:extLst>
          </p:cNvPr>
          <p:cNvGraphicFramePr>
            <a:graphicFrameLocks noChangeAspect="1"/>
          </p:cNvGraphicFramePr>
          <p:nvPr userDrawn="1">
            <p:custDataLst>
              <p:tags r:id="rId2"/>
            </p:custDataLst>
            <p:extLst>
              <p:ext uri="{D42A27DB-BD31-4B8C-83A1-F6EECF244321}">
                <p14:modId xmlns:p14="http://schemas.microsoft.com/office/powerpoint/2010/main" val="61233570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2520"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4D4B4307-6374-4C98-9EDF-40EC6CD7F861}"/>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585A39-D7BB-4AF0-9682-839B0360D1BA}"/>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 y="-2074"/>
            <a:ext cx="12194040" cy="6859061"/>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99064207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9D0F48-3D1A-4369-80A2-EBC63404DEE4}"/>
              </a:ext>
            </a:extLst>
          </p:cNvPr>
          <p:cNvGraphicFramePr>
            <a:graphicFrameLocks noChangeAspect="1"/>
          </p:cNvGraphicFramePr>
          <p:nvPr userDrawn="1">
            <p:custDataLst>
              <p:tags r:id="rId2"/>
            </p:custDataLst>
            <p:extLst>
              <p:ext uri="{D42A27DB-BD31-4B8C-83A1-F6EECF244321}">
                <p14:modId xmlns:p14="http://schemas.microsoft.com/office/powerpoint/2010/main" val="175413082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3544"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79D0F48-3D1A-4369-80A2-EBC63404DEE4}"/>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7E440AF-7D16-419B-AA27-2A3B9765D50C}"/>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0"/>
            <a:ext cx="12194038" cy="6859061"/>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61443145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490E261-ED40-4CE5-BD7E-E7493348C9CD}"/>
              </a:ext>
            </a:extLst>
          </p:cNvPr>
          <p:cNvGraphicFramePr>
            <a:graphicFrameLocks noChangeAspect="1"/>
          </p:cNvGraphicFramePr>
          <p:nvPr userDrawn="1">
            <p:custDataLst>
              <p:tags r:id="rId2"/>
            </p:custDataLst>
            <p:extLst>
              <p:ext uri="{D42A27DB-BD31-4B8C-83A1-F6EECF244321}">
                <p14:modId xmlns:p14="http://schemas.microsoft.com/office/powerpoint/2010/main" val="24666361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4568"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5490E261-ED40-4CE5-BD7E-E7493348C9CD}"/>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0E0A9FB-1C36-4D81-B955-AC58945D74F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509587"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hasCustomPrompt="1"/>
          </p:nvPr>
        </p:nvSpPr>
        <p:spPr>
          <a:xfrm>
            <a:off x="6233306"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2" name="Tittel 1">
            <a:extLst>
              <a:ext uri="{FF2B5EF4-FFF2-40B4-BE49-F238E27FC236}">
                <a16:creationId xmlns:a16="http://schemas.microsoft.com/office/drawing/2014/main" id="{D835AFF7-48E7-4F2B-AF3B-F640265412B1}"/>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85619089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66569F9-F3FD-400B-8176-52E38EC16866}"/>
              </a:ext>
            </a:extLst>
          </p:cNvPr>
          <p:cNvGraphicFramePr>
            <a:graphicFrameLocks noChangeAspect="1"/>
          </p:cNvGraphicFramePr>
          <p:nvPr userDrawn="1">
            <p:custDataLst>
              <p:tags r:id="rId2"/>
            </p:custDataLst>
            <p:extLst>
              <p:ext uri="{D42A27DB-BD31-4B8C-83A1-F6EECF244321}">
                <p14:modId xmlns:p14="http://schemas.microsoft.com/office/powerpoint/2010/main" val="428724208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5592"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366569F9-F3FD-400B-8176-52E38EC16866}"/>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FA1C35F-57A5-468B-8CCE-06707D540CC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774199"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hasCustomPrompt="1"/>
          </p:nvPr>
        </p:nvSpPr>
        <p:spPr>
          <a:xfrm>
            <a:off x="6233306"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2" name="Tittel 1">
            <a:extLst>
              <a:ext uri="{FF2B5EF4-FFF2-40B4-BE49-F238E27FC236}">
                <a16:creationId xmlns:a16="http://schemas.microsoft.com/office/drawing/2014/main" id="{3E39A0F9-36A7-4F23-8BB2-FB7091CD5A7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96910810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7CADDD7-D0C2-44F9-9B70-5E23CB63E0E8}"/>
              </a:ext>
            </a:extLst>
          </p:cNvPr>
          <p:cNvGraphicFramePr>
            <a:graphicFrameLocks noChangeAspect="1"/>
          </p:cNvGraphicFramePr>
          <p:nvPr userDrawn="1">
            <p:custDataLst>
              <p:tags r:id="rId2"/>
            </p:custDataLst>
            <p:extLst>
              <p:ext uri="{D42A27DB-BD31-4B8C-83A1-F6EECF244321}">
                <p14:modId xmlns:p14="http://schemas.microsoft.com/office/powerpoint/2010/main" val="4106106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6616"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F7CADDD7-D0C2-44F9-9B70-5E23CB63E0E8}"/>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050C18C-0684-4F36-B2C2-0E4ECCA2F85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509589" y="1825626"/>
            <a:ext cx="5010135"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p:cNvSpPr>
            <a:spLocks noGrp="1"/>
          </p:cNvSpPr>
          <p:nvPr>
            <p:ph type="pic" sz="quarter" idx="13" hasCustomPrompt="1"/>
          </p:nvPr>
        </p:nvSpPr>
        <p:spPr>
          <a:xfrm>
            <a:off x="6092829" y="1825625"/>
            <a:ext cx="5321994" cy="4258168"/>
          </a:xfrm>
        </p:spPr>
        <p:txBody>
          <a:bodyPr>
            <a:normAutofit/>
          </a:bodyPr>
          <a:lstStyle>
            <a:lvl1pPr>
              <a:defRPr sz="1799"/>
            </a:lvl1p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1" name="Tittel 1">
            <a:extLst>
              <a:ext uri="{FF2B5EF4-FFF2-40B4-BE49-F238E27FC236}">
                <a16:creationId xmlns:a16="http://schemas.microsoft.com/office/drawing/2014/main" id="{34095FA0-6389-405F-BE25-129988A83D8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14392928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19C715-BB5B-4ACD-86A4-18FEBF46AAC8}"/>
              </a:ext>
            </a:extLst>
          </p:cNvPr>
          <p:cNvGraphicFramePr>
            <a:graphicFrameLocks noChangeAspect="1"/>
          </p:cNvGraphicFramePr>
          <p:nvPr userDrawn="1">
            <p:custDataLst>
              <p:tags r:id="rId2"/>
            </p:custDataLst>
            <p:extLst>
              <p:ext uri="{D42A27DB-BD31-4B8C-83A1-F6EECF244321}">
                <p14:modId xmlns:p14="http://schemas.microsoft.com/office/powerpoint/2010/main" val="32725826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7640"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CD19C715-BB5B-4ACD-86A4-18FEBF46AAC8}"/>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8" name="Plassholder for innhold 2"/>
          <p:cNvSpPr>
            <a:spLocks noGrp="1"/>
          </p:cNvSpPr>
          <p:nvPr>
            <p:ph idx="1" hasCustomPrompt="1"/>
          </p:nvPr>
        </p:nvSpPr>
        <p:spPr>
          <a:xfrm>
            <a:off x="2995054" y="5792298"/>
            <a:ext cx="6207297" cy="239191"/>
          </a:xfrm>
        </p:spPr>
        <p:txBody>
          <a:bodyPr lIns="0" tIns="0" rIns="0" bIns="0">
            <a:spAutoFit/>
          </a:bodyPr>
          <a:lstStyle>
            <a:lvl1pPr marL="0" indent="0">
              <a:buNone/>
              <a:defRPr sz="1727">
                <a:solidFill>
                  <a:srgbClr val="707070"/>
                </a:solidFill>
              </a:defRPr>
            </a:lvl1pPr>
            <a:lvl2pPr marL="576383" indent="0">
              <a:buNone/>
              <a:defRPr/>
            </a:lvl2pPr>
            <a:lvl3pPr marL="905376" indent="0">
              <a:buNone/>
              <a:defRPr/>
            </a:lvl3pPr>
            <a:lvl4pPr marL="1229231" indent="0">
              <a:buNone/>
              <a:defRPr/>
            </a:lvl4pPr>
            <a:lvl5pPr marL="1594209" indent="0">
              <a:buNone/>
              <a:defRPr/>
            </a:lvl5pPr>
          </a:lstStyle>
          <a:p>
            <a:pPr lvl="0"/>
            <a:r>
              <a:rPr lang="nb-NO"/>
              <a:t>Rediger tekststiler i malen</a:t>
            </a:r>
          </a:p>
        </p:txBody>
      </p:sp>
      <p:sp>
        <p:nvSpPr>
          <p:cNvPr id="4" name="Plassholder for bilde 3"/>
          <p:cNvSpPr>
            <a:spLocks noGrp="1"/>
          </p:cNvSpPr>
          <p:nvPr>
            <p:ph type="pic" sz="quarter" idx="13" hasCustomPrompt="1"/>
          </p:nvPr>
        </p:nvSpPr>
        <p:spPr>
          <a:xfrm>
            <a:off x="2995054"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89293495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93D320C-B90E-4814-A3C7-CB18A3D25A3C}"/>
              </a:ext>
            </a:extLst>
          </p:cNvPr>
          <p:cNvGraphicFramePr>
            <a:graphicFrameLocks noChangeAspect="1"/>
          </p:cNvGraphicFramePr>
          <p:nvPr userDrawn="1">
            <p:custDataLst>
              <p:tags r:id="rId2"/>
            </p:custDataLst>
            <p:extLst>
              <p:ext uri="{D42A27DB-BD31-4B8C-83A1-F6EECF244321}">
                <p14:modId xmlns:p14="http://schemas.microsoft.com/office/powerpoint/2010/main" val="75646281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8664"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93D320C-B90E-4814-A3C7-CB18A3D25A3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23E825-561B-4187-8F83-C23BE183AD0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Plassholder for bilde 3"/>
          <p:cNvSpPr>
            <a:spLocks noGrp="1"/>
          </p:cNvSpPr>
          <p:nvPr>
            <p:ph type="pic" sz="quarter" idx="13" hasCustomPrompt="1"/>
          </p:nvPr>
        </p:nvSpPr>
        <p:spPr>
          <a:xfrm>
            <a:off x="509587" y="1609137"/>
            <a:ext cx="10645859" cy="4483761"/>
          </a:xfrm>
        </p:spPr>
        <p:txBody>
          <a:bodyPr>
            <a:normAutofit/>
          </a:bodyPr>
          <a:lstStyle>
            <a:lvl1pPr>
              <a:defRPr sz="1799"/>
            </a:lvl1pPr>
          </a:lstStyle>
          <a:p>
            <a:r>
              <a:rPr lang="nb-NO"/>
              <a:t>Klikk på ikonet for å legge til et bilde</a:t>
            </a:r>
          </a:p>
        </p:txBody>
      </p:sp>
      <p:sp>
        <p:nvSpPr>
          <p:cNvPr id="8"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1" name="Tittel 1">
            <a:extLst>
              <a:ext uri="{FF2B5EF4-FFF2-40B4-BE49-F238E27FC236}">
                <a16:creationId xmlns:a16="http://schemas.microsoft.com/office/drawing/2014/main" id="{4D68D907-D855-48A1-8EA0-83FC502D1A55}"/>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197440095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D429B54-30C7-43DD-B10A-458BF4A93F6C}"/>
              </a:ext>
            </a:extLst>
          </p:cNvPr>
          <p:cNvGraphicFramePr>
            <a:graphicFrameLocks noChangeAspect="1"/>
          </p:cNvGraphicFramePr>
          <p:nvPr userDrawn="1">
            <p:custDataLst>
              <p:tags r:id="rId2"/>
            </p:custDataLst>
            <p:extLst>
              <p:ext uri="{D42A27DB-BD31-4B8C-83A1-F6EECF244321}">
                <p14:modId xmlns:p14="http://schemas.microsoft.com/office/powerpoint/2010/main" val="76024360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9688"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FD429B54-30C7-43DD-B10A-458BF4A93F6C}"/>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4" name="Plassholder for bilde 3"/>
          <p:cNvSpPr>
            <a:spLocks noGrp="1"/>
          </p:cNvSpPr>
          <p:nvPr>
            <p:ph type="pic" sz="quarter" idx="13" hasCustomPrompt="1"/>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8"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205852193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707E984-FDB9-4A73-B311-782EF50A536C}"/>
              </a:ext>
            </a:extLst>
          </p:cNvPr>
          <p:cNvGraphicFramePr>
            <a:graphicFrameLocks noChangeAspect="1"/>
          </p:cNvGraphicFramePr>
          <p:nvPr userDrawn="1">
            <p:custDataLst>
              <p:tags r:id="rId2"/>
            </p:custDataLst>
            <p:extLst>
              <p:ext uri="{D42A27DB-BD31-4B8C-83A1-F6EECF244321}">
                <p14:modId xmlns:p14="http://schemas.microsoft.com/office/powerpoint/2010/main" val="63345718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0712"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4707E984-FDB9-4A73-B311-782EF50A536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2C688D4-9CFA-4C58-B73E-73546217DC1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6"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8" name="Tittel 1">
            <a:extLst>
              <a:ext uri="{FF2B5EF4-FFF2-40B4-BE49-F238E27FC236}">
                <a16:creationId xmlns:a16="http://schemas.microsoft.com/office/drawing/2014/main" id="{E9F643F3-1C1B-4A7D-91D9-B29849C32C62}"/>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36436285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80445886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3571449-5EC4-4942-A490-55D00AADF52D}"/>
              </a:ext>
            </a:extLst>
          </p:cNvPr>
          <p:cNvGraphicFramePr>
            <a:graphicFrameLocks noChangeAspect="1"/>
          </p:cNvGraphicFramePr>
          <p:nvPr userDrawn="1">
            <p:custDataLst>
              <p:tags r:id="rId2"/>
            </p:custDataLst>
            <p:extLst>
              <p:ext uri="{D42A27DB-BD31-4B8C-83A1-F6EECF244321}">
                <p14:modId xmlns:p14="http://schemas.microsoft.com/office/powerpoint/2010/main" val="74178832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1736"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C3571449-5EC4-4942-A490-55D00AADF52D}"/>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5"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6"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75975523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rgbClr val="F5F5F5"/>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E741C85-47F6-4ED2-8327-579659CCEB22}"/>
              </a:ext>
            </a:extLst>
          </p:cNvPr>
          <p:cNvGraphicFramePr>
            <a:graphicFrameLocks noChangeAspect="1"/>
          </p:cNvGraphicFramePr>
          <p:nvPr userDrawn="1">
            <p:custDataLst>
              <p:tags r:id="rId2"/>
            </p:custDataLst>
            <p:extLst>
              <p:ext uri="{D42A27DB-BD31-4B8C-83A1-F6EECF244321}">
                <p14:modId xmlns:p14="http://schemas.microsoft.com/office/powerpoint/2010/main" val="76602778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2760"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BE741C85-47F6-4ED2-8327-579659CCEB22}"/>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pic>
        <p:nvPicPr>
          <p:cNvPr id="5" name="Bild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6859933"/>
          </a:xfrm>
          <a:prstGeom prst="rect">
            <a:avLst/>
          </a:prstGeom>
        </p:spPr>
      </p:pic>
      <p:pic>
        <p:nvPicPr>
          <p:cNvPr id="6" name="Bilde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49"/>
            <a:ext cx="12192000" cy="6857899"/>
          </a:xfrm>
          <a:prstGeom prst="rect">
            <a:avLst/>
          </a:prstGeom>
        </p:spPr>
      </p:pic>
      <p:sp>
        <p:nvSpPr>
          <p:cNvPr id="4"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7"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spTree>
    <p:extLst>
      <p:ext uri="{BB962C8B-B14F-4D97-AF65-F5344CB8AC3E}">
        <p14:creationId xmlns:p14="http://schemas.microsoft.com/office/powerpoint/2010/main" val="99164004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rgbClr val="F5F5F5"/>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A8B96EB-443B-4CF2-8A21-ECCBD50E2C4C}"/>
              </a:ext>
            </a:extLst>
          </p:cNvPr>
          <p:cNvGraphicFramePr>
            <a:graphicFrameLocks noChangeAspect="1"/>
          </p:cNvGraphicFramePr>
          <p:nvPr userDrawn="1">
            <p:custDataLst>
              <p:tags r:id="rId2"/>
            </p:custDataLst>
            <p:extLst>
              <p:ext uri="{D42A27DB-BD31-4B8C-83A1-F6EECF244321}">
                <p14:modId xmlns:p14="http://schemas.microsoft.com/office/powerpoint/2010/main" val="2321001493"/>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3784" name="think-cell Slide" r:id="rId4" imgW="395" imgH="394" progId="TCLayout.ActiveDocument.1">
                  <p:embed/>
                </p:oleObj>
              </mc:Choice>
              <mc:Fallback>
                <p:oleObj name="think-cell Slide" r:id="rId4" imgW="395" imgH="394" progId="TCLayout.ActiveDocument.1">
                  <p:embed/>
                  <p:pic>
                    <p:nvPicPr>
                      <p:cNvPr id="3" name="Object 2" hidden="1">
                        <a:extLst>
                          <a:ext uri="{FF2B5EF4-FFF2-40B4-BE49-F238E27FC236}">
                            <a16:creationId xmlns:a16="http://schemas.microsoft.com/office/drawing/2014/main" id="{3A8B96EB-443B-4CF2-8A21-ECCBD50E2C4C}"/>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pic>
        <p:nvPicPr>
          <p:cNvPr id="5" name="Bild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6859933"/>
          </a:xfrm>
          <a:prstGeom prst="rect">
            <a:avLst/>
          </a:prstGeom>
        </p:spPr>
      </p:pic>
      <p:pic>
        <p:nvPicPr>
          <p:cNvPr id="2" name="Bilde 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4"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6"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spTree>
    <p:extLst>
      <p:ext uri="{BB962C8B-B14F-4D97-AF65-F5344CB8AC3E}">
        <p14:creationId xmlns:p14="http://schemas.microsoft.com/office/powerpoint/2010/main" val="154884667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3BEAFD-71C4-438E-9CDF-4D0E7BF8E3C1}"/>
              </a:ext>
            </a:extLst>
          </p:cNvPr>
          <p:cNvGraphicFramePr>
            <a:graphicFrameLocks noChangeAspect="1"/>
          </p:cNvGraphicFramePr>
          <p:nvPr userDrawn="1">
            <p:custDataLst>
              <p:tags r:id="rId2"/>
            </p:custDataLst>
            <p:extLst>
              <p:ext uri="{D42A27DB-BD31-4B8C-83A1-F6EECF244321}">
                <p14:modId xmlns:p14="http://schemas.microsoft.com/office/powerpoint/2010/main" val="67369787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4808"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603BEAFD-71C4-438E-9CDF-4D0E7BF8E3C1}"/>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13" name="Text Placeholder 3"/>
          <p:cNvSpPr>
            <a:spLocks noGrp="1"/>
          </p:cNvSpPr>
          <p:nvPr>
            <p:ph type="body" sz="quarter" idx="10" hasCustomPrompt="1"/>
          </p:nvPr>
        </p:nvSpPr>
        <p:spPr>
          <a:xfrm>
            <a:off x="480488" y="1590681"/>
            <a:ext cx="9029604" cy="4708525"/>
          </a:xfrm>
          <a:prstGeom prst="rect">
            <a:avLst/>
          </a:prstGeom>
        </p:spPr>
        <p:txBody>
          <a:bodyPr>
            <a:noAutofit/>
          </a:bodyPr>
          <a:lstStyle>
            <a:lvl1pPr>
              <a:spcBef>
                <a:spcPts val="4318"/>
              </a:spcBef>
              <a:defRPr sz="2519">
                <a:solidFill>
                  <a:schemeClr val="bg1"/>
                </a:solidFill>
              </a:defRPr>
            </a:lvl1pPr>
            <a:lvl2pPr marL="548344" indent="-548344">
              <a:defRPr sz="3599">
                <a:solidFill>
                  <a:schemeClr val="bg2"/>
                </a:solidFill>
              </a:defRPr>
            </a:lvl2pPr>
            <a:lvl3pPr>
              <a:defRPr sz="3599">
                <a:solidFill>
                  <a:schemeClr val="bg2"/>
                </a:solidFill>
              </a:defRPr>
            </a:lvl3pPr>
            <a:lvl4pPr>
              <a:defRPr sz="3599">
                <a:solidFill>
                  <a:schemeClr val="bg2"/>
                </a:solidFill>
              </a:defRPr>
            </a:lvl4pPr>
            <a:lvl5pPr>
              <a:defRPr sz="3599">
                <a:solidFill>
                  <a:schemeClr val="bg2"/>
                </a:solidFill>
              </a:defRPr>
            </a:lvl5pPr>
          </a:lstStyle>
          <a:p>
            <a:pPr lvl="0"/>
            <a:r>
              <a:rPr lang="nb-NO" noProof="0"/>
              <a:t>Click to edit Master text styles</a:t>
            </a:r>
          </a:p>
        </p:txBody>
      </p:sp>
      <p:sp>
        <p:nvSpPr>
          <p:cNvPr id="14" name="TextBox 13"/>
          <p:cNvSpPr txBox="1"/>
          <p:nvPr userDrawn="1"/>
        </p:nvSpPr>
        <p:spPr>
          <a:xfrm>
            <a:off x="5825066" y="6477005"/>
            <a:ext cx="4896560" cy="180306"/>
          </a:xfrm>
          <a:prstGeom prst="rect">
            <a:avLst/>
          </a:prstGeom>
          <a:noFill/>
        </p:spPr>
        <p:txBody>
          <a:bodyPr wrap="square" lIns="0" tIns="0" rIns="0" bIns="0" rtlCol="0">
            <a:spAutoFit/>
          </a:bodyPr>
          <a:lstStyle/>
          <a:p>
            <a:pPr marL="0" indent="0" algn="r">
              <a:spcBef>
                <a:spcPts val="0"/>
              </a:spcBef>
              <a:buSzPct val="100000"/>
              <a:buFont typeface="Arial"/>
              <a:buNone/>
            </a:pPr>
            <a:r>
              <a:rPr lang="nb-NO" sz="586" noProof="0">
                <a:solidFill>
                  <a:schemeClr val="bg1"/>
                </a:solidFill>
              </a:rPr>
              <a:t>Presentation title</a:t>
            </a:r>
            <a:br>
              <a:rPr lang="nb-NO" sz="586" noProof="0">
                <a:solidFill>
                  <a:schemeClr val="bg1"/>
                </a:solidFill>
              </a:rPr>
            </a:br>
            <a:r>
              <a:rPr lang="nb-NO" sz="586" noProof="0">
                <a:solidFill>
                  <a:schemeClr val="bg1"/>
                </a:solidFill>
              </a:rPr>
              <a:t>[To edit, click View &gt; Slide Master &gt; Slide Master]</a:t>
            </a:r>
          </a:p>
        </p:txBody>
      </p:sp>
      <p:sp>
        <p:nvSpPr>
          <p:cNvPr id="15" name="TextBox 14"/>
          <p:cNvSpPr txBox="1"/>
          <p:nvPr userDrawn="1"/>
        </p:nvSpPr>
        <p:spPr>
          <a:xfrm>
            <a:off x="469906" y="6477005"/>
            <a:ext cx="5355166" cy="180306"/>
          </a:xfrm>
          <a:prstGeom prst="rect">
            <a:avLst/>
          </a:prstGeom>
          <a:noFill/>
        </p:spPr>
        <p:txBody>
          <a:bodyPr wrap="square" lIns="0" tIns="0" rIns="0" bIns="0" rtlCol="0">
            <a:spAutoFit/>
          </a:bodyPr>
          <a:lstStyle/>
          <a:p>
            <a:pPr marL="0" indent="0">
              <a:spcBef>
                <a:spcPts val="720"/>
              </a:spcBef>
              <a:buSzPct val="100000"/>
              <a:buFont typeface="Arial"/>
              <a:buNone/>
            </a:pPr>
            <a:r>
              <a:rPr lang="nb-NO" sz="586" noProof="0">
                <a:solidFill>
                  <a:schemeClr val="bg1"/>
                </a:solidFill>
              </a:rPr>
              <a:t>Member firms and DTTL: Insert appropriate copyright</a:t>
            </a:r>
            <a:br>
              <a:rPr lang="nb-NO" sz="586" noProof="0">
                <a:solidFill>
                  <a:schemeClr val="bg1"/>
                </a:solidFill>
              </a:rPr>
            </a:br>
            <a:r>
              <a:rPr lang="nb-NO" sz="586" noProof="0">
                <a:solidFill>
                  <a:schemeClr val="bg1"/>
                </a:solidFill>
              </a:rPr>
              <a:t>[To edit, click View &gt; Slide Master &gt; Slide Master]</a:t>
            </a:r>
          </a:p>
        </p:txBody>
      </p:sp>
      <p:sp>
        <p:nvSpPr>
          <p:cNvPr id="16" name="TextBox 15"/>
          <p:cNvSpPr txBox="1"/>
          <p:nvPr userDrawn="1"/>
        </p:nvSpPr>
        <p:spPr>
          <a:xfrm>
            <a:off x="11414130" y="6477004"/>
            <a:ext cx="307975" cy="90153"/>
          </a:xfrm>
          <a:prstGeom prst="rect">
            <a:avLst/>
          </a:prstGeom>
          <a:noFill/>
        </p:spPr>
        <p:txBody>
          <a:bodyPr wrap="square" lIns="0" tIns="0" rIns="0" bIns="0" rtlCol="0">
            <a:spAutoFit/>
          </a:bodyPr>
          <a:lstStyle/>
          <a:p>
            <a:pPr marL="0" indent="0" algn="r">
              <a:spcBef>
                <a:spcPts val="720"/>
              </a:spcBef>
              <a:buSzPct val="100000"/>
              <a:buFont typeface="Arial"/>
              <a:buNone/>
            </a:pPr>
            <a:fld id="{C58DF478-B544-4ED8-9ED4-6A2648E2D233}" type="slidenum">
              <a:rPr lang="nb-NO" sz="586" noProof="0" smtClean="0">
                <a:solidFill>
                  <a:schemeClr val="bg1"/>
                </a:solidFill>
              </a:rPr>
              <a:pPr marL="0" indent="0" algn="r">
                <a:spcBef>
                  <a:spcPts val="720"/>
                </a:spcBef>
                <a:buSzPct val="100000"/>
                <a:buFont typeface="Arial"/>
                <a:buNone/>
              </a:pPr>
              <a:t>‹#›</a:t>
            </a:fld>
            <a:endParaRPr lang="nb-NO" sz="586" noProof="0">
              <a:solidFill>
                <a:schemeClr val="bg1"/>
              </a:solidFill>
            </a:endParaRPr>
          </a:p>
        </p:txBody>
      </p:sp>
    </p:spTree>
    <p:extLst>
      <p:ext uri="{BB962C8B-B14F-4D97-AF65-F5344CB8AC3E}">
        <p14:creationId xmlns:p14="http://schemas.microsoft.com/office/powerpoint/2010/main" val="39067964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3121584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5832" name="think-cell Slide" r:id="rId5" imgW="395" imgH="394" progId="TCLayout.ActiveDocument.1">
                  <p:embed/>
                </p:oleObj>
              </mc:Choice>
              <mc:Fallback>
                <p:oleObj name="think-cell Slide" r:id="rId5" imgW="395" imgH="394" progId="TCLayout.ActiveDocument.1">
                  <p:embed/>
                  <p:pic>
                    <p:nvPicPr>
                      <p:cNvPr id="3" name="Object 2"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p:cNvSpPr/>
          <p:nvPr userDrawn="1">
            <p:custDataLst>
              <p:tags r:id="rId3"/>
            </p:custDataLst>
          </p:nvPr>
        </p:nvSpPr>
        <p:spPr bwMode="gray">
          <a:xfrm>
            <a:off x="1" y="1"/>
            <a:ext cx="158751" cy="158750"/>
          </a:xfrm>
          <a:prstGeom prst="rect">
            <a:avLst/>
          </a:prstGeom>
          <a:solidFill>
            <a:schemeClr val="accent3"/>
          </a:solidFill>
          <a:ln w="19050" algn="ctr">
            <a:solidFill>
              <a:schemeClr val="accent3"/>
            </a:solidFill>
            <a:miter lim="800000"/>
            <a:headEnd/>
            <a:tailEnd/>
          </a:ln>
        </p:spPr>
        <p:txBody>
          <a:bodyPr vert="horz" wrap="none" lIns="0" tIns="0" rIns="0" bIns="0" numCol="1" spcCol="0" rtlCol="0" anchor="ctr" anchorCtr="0">
            <a:noAutofit/>
          </a:bodyPr>
          <a:lstStyle/>
          <a:p>
            <a:pPr marL="0" lvl="0" indent="0" algn="ctr" eaLnBrk="1">
              <a:lnSpc>
                <a:spcPct val="106000"/>
              </a:lnSpc>
              <a:buFont typeface="Arial" pitchFamily="34" charset="0"/>
              <a:buNone/>
            </a:pPr>
            <a:endParaRPr lang="nb-NO" sz="1799" b="1" i="0" baseline="0" noProof="0" dirty="0">
              <a:solidFill>
                <a:schemeClr val="bg1"/>
              </a:solidFill>
              <a:latin typeface="Arial" panose="020B0604020202020204" pitchFamily="34" charset="0"/>
              <a:ea typeface="+mj-ea"/>
              <a:cs typeface="+mj-cs"/>
              <a:sym typeface="Arial" panose="020B0604020202020204" pitchFamily="34" charset="0"/>
            </a:endParaRPr>
          </a:p>
        </p:txBody>
      </p:sp>
      <p:sp>
        <p:nvSpPr>
          <p:cNvPr id="7" name="Plassholder for innhold 2">
            <a:extLst>
              <a:ext uri="{FF2B5EF4-FFF2-40B4-BE49-F238E27FC236}">
                <a16:creationId xmlns:a16="http://schemas.microsoft.com/office/drawing/2014/main" id="{88143B93-B5CB-4A4D-A8DC-30B29E53D6B3}"/>
              </a:ext>
            </a:extLst>
          </p:cNvPr>
          <p:cNvSpPr>
            <a:spLocks noGrp="1"/>
          </p:cNvSpPr>
          <p:nvPr>
            <p:ph idx="1" hasCustomPrompt="1"/>
          </p:nvPr>
        </p:nvSpPr>
        <p:spPr>
          <a:xfrm>
            <a:off x="509587" y="1825626"/>
            <a:ext cx="10642016"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DD30A6DD-F38D-459A-BDF6-4DEC6CBDB2E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358634126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_Tittellysbilde">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33683865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ittellysbilde med mulighet for bilde">
    <p:spTree>
      <p:nvGrpSpPr>
        <p:cNvPr id="1" name=""/>
        <p:cNvGrpSpPr/>
        <p:nvPr/>
      </p:nvGrpSpPr>
      <p:grpSpPr>
        <a:xfrm>
          <a:off x="0" y="0"/>
          <a:ext cx="0" cy="0"/>
          <a:chOff x="0" y="0"/>
          <a:chExt cx="0" cy="0"/>
        </a:xfrm>
      </p:grpSpPr>
      <p:sp>
        <p:nvSpPr>
          <p:cNvPr id="12" name="Tittel 1"/>
          <p:cNvSpPr>
            <a:spLocks noGrp="1"/>
          </p:cNvSpPr>
          <p:nvPr>
            <p:ph type="ctrTitle"/>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2" name="TekstSylinder 1"/>
          <p:cNvSpPr txBox="1"/>
          <p:nvPr userDrawn="1"/>
        </p:nvSpPr>
        <p:spPr>
          <a:xfrm>
            <a:off x="-1192" y="-791899"/>
            <a:ext cx="12376072" cy="541046"/>
          </a:xfrm>
          <a:prstGeom prst="rect">
            <a:avLst/>
          </a:prstGeom>
          <a:solidFill>
            <a:schemeClr val="accent5"/>
          </a:solidFill>
        </p:spPr>
        <p:txBody>
          <a:bodyPr wrap="square" rtlCol="0">
            <a:spAutoFit/>
          </a:bodyPr>
          <a:lstStyle/>
          <a:p>
            <a:pPr defTabSz="739941" fontAlgn="auto">
              <a:spcBef>
                <a:spcPts val="0"/>
              </a:spcBef>
              <a:spcAft>
                <a:spcPts val="0"/>
              </a:spcAft>
            </a:pPr>
            <a:r>
              <a:rPr lang="nb-NO" sz="1458" b="1">
                <a:solidFill>
                  <a:prstClr val="black"/>
                </a:solidFill>
                <a:latin typeface="Arial" panose="020B0604020202020204"/>
              </a:rPr>
              <a:t>Dette lysbildet skal kun brukes med bakgrunnsbilde.</a:t>
            </a:r>
          </a:p>
          <a:p>
            <a:pPr defTabSz="739941" fontAlgn="auto">
              <a:spcBef>
                <a:spcPts val="0"/>
              </a:spcBef>
              <a:spcAft>
                <a:spcPts val="0"/>
              </a:spcAft>
            </a:pPr>
            <a:r>
              <a:rPr lang="nb-NO" sz="1458" b="1">
                <a:solidFill>
                  <a:prstClr val="black"/>
                </a:solidFill>
                <a:latin typeface="Arial" panose="020B0604020202020204"/>
              </a:rPr>
              <a:t>Høyreklikk på lysbildet og velg «Formater bakgrunn» -&gt; «Bilde eller tekstur» -&gt; «Fil» for å sette inn et bilde.</a:t>
            </a:r>
          </a:p>
        </p:txBody>
      </p:sp>
    </p:spTree>
    <p:extLst>
      <p:ext uri="{BB962C8B-B14F-4D97-AF65-F5344CB8AC3E}">
        <p14:creationId xmlns:p14="http://schemas.microsoft.com/office/powerpoint/2010/main" val="323642939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4" y="5792298"/>
            <a:ext cx="6207297" cy="239191"/>
          </a:xfrm>
        </p:spPr>
        <p:txBody>
          <a:bodyPr lIns="0" tIns="0" rIns="0" bIns="0">
            <a:spAutoFit/>
          </a:bodyPr>
          <a:lstStyle>
            <a:lvl1pPr marL="0" indent="0">
              <a:buNone/>
              <a:defRPr sz="1727">
                <a:solidFill>
                  <a:srgbClr val="707070"/>
                </a:solidFill>
              </a:defRPr>
            </a:lvl1pPr>
            <a:lvl2pPr marL="576383" indent="0">
              <a:buNone/>
              <a:defRPr/>
            </a:lvl2pPr>
            <a:lvl3pPr marL="905376" indent="0">
              <a:buNone/>
              <a:defRPr/>
            </a:lvl3pPr>
            <a:lvl4pPr marL="1229231" indent="0">
              <a:buNone/>
              <a:defRPr/>
            </a:lvl4pPr>
            <a:lvl5pPr marL="1594209" indent="0">
              <a:buNone/>
              <a:defRPr/>
            </a:lvl5pPr>
          </a:lstStyle>
          <a:p>
            <a:pPr lvl="0"/>
            <a:r>
              <a:rPr lang="nb-NO"/>
              <a:t>Rediger tekststiler i malen</a:t>
            </a:r>
          </a:p>
        </p:txBody>
      </p:sp>
      <p:sp>
        <p:nvSpPr>
          <p:cNvPr id="4" name="Plassholder for bilde 3"/>
          <p:cNvSpPr>
            <a:spLocks noGrp="1"/>
          </p:cNvSpPr>
          <p:nvPr>
            <p:ph type="pic" sz="quarter" idx="13"/>
          </p:nvPr>
        </p:nvSpPr>
        <p:spPr>
          <a:xfrm>
            <a:off x="2995054"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3353295005"/>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2F50B6F-0DA5-4352-80C2-78952A029B17}"/>
              </a:ext>
            </a:extLst>
          </p:cNvPr>
          <p:cNvGraphicFramePr>
            <a:graphicFrameLocks noChangeAspect="1"/>
          </p:cNvGraphicFramePr>
          <p:nvPr userDrawn="1">
            <p:custDataLst>
              <p:tags r:id="rId2"/>
            </p:custDataLst>
            <p:extLst>
              <p:ext uri="{D42A27DB-BD31-4B8C-83A1-F6EECF244321}">
                <p14:modId xmlns:p14="http://schemas.microsoft.com/office/powerpoint/2010/main" val="212292964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6856" name="think-cell Slide" r:id="rId5" imgW="395" imgH="394" progId="TCLayout.ActiveDocument.1">
                  <p:embed/>
                </p:oleObj>
              </mc:Choice>
              <mc:Fallback>
                <p:oleObj name="think-cell Slide" r:id="rId5" imgW="395" imgH="394" progId="TCLayout.ActiveDocument.1">
                  <p:embed/>
                  <p:pic>
                    <p:nvPicPr>
                      <p:cNvPr id="9" name="Object 8" hidden="1">
                        <a:extLst>
                          <a:ext uri="{FF2B5EF4-FFF2-40B4-BE49-F238E27FC236}">
                            <a16:creationId xmlns:a16="http://schemas.microsoft.com/office/drawing/2014/main" id="{12F50B6F-0DA5-4352-80C2-78952A029B17}"/>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2838607-C2D0-4D4D-A7C2-9BBC01FE16B3}"/>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Content Placeholder 3"/>
          <p:cNvSpPr>
            <a:spLocks noGrp="1"/>
          </p:cNvSpPr>
          <p:nvPr>
            <p:ph sz="quarter" idx="10"/>
          </p:nvPr>
        </p:nvSpPr>
        <p:spPr>
          <a:xfrm>
            <a:off x="515167" y="1665291"/>
            <a:ext cx="9348787" cy="4633911"/>
          </a:xfrm>
          <a:prstGeom prst="rect">
            <a:avLst/>
          </a:prstGeom>
        </p:spPr>
        <p:txBody>
          <a:bodyPr/>
          <a:lstStyle>
            <a:lvl1pPr>
              <a:tabLst>
                <a:tab pos="8070942" algn="r"/>
              </a:tabLst>
              <a:defRPr/>
            </a:lvl1pPr>
            <a:lvl2pPr>
              <a:tabLst>
                <a:tab pos="8070942" algn="r"/>
              </a:tabLst>
              <a:defRPr/>
            </a:lvl2pPr>
            <a:lvl3pPr>
              <a:tabLst>
                <a:tab pos="8070942" algn="r"/>
              </a:tabLst>
              <a:defRPr/>
            </a:lvl3pPr>
            <a:lvl4pPr>
              <a:tabLst>
                <a:tab pos="8070942" algn="r"/>
              </a:tabLst>
              <a:defRPr/>
            </a:lvl4pPr>
            <a:lvl5pPr>
              <a:tabLst>
                <a:tab pos="6031785" algn="r"/>
              </a:tabLst>
              <a:defRPr baseline="0"/>
            </a:lvl5pPr>
            <a:lvl6pPr>
              <a:tabLst>
                <a:tab pos="8070942" algn="r"/>
              </a:tabLst>
              <a:defRPr/>
            </a:lvl6pPr>
            <a:lvl7pPr>
              <a:tabLst>
                <a:tab pos="8070942" algn="r"/>
              </a:tabLst>
              <a:defRPr/>
            </a:lvl7pPr>
            <a:lvl8pPr>
              <a:tabLst>
                <a:tab pos="8070942" algn="r"/>
              </a:tabLst>
              <a:defRPr/>
            </a:lvl8pPr>
            <a:lvl9pPr>
              <a:tabLst>
                <a:tab pos="8070942"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tel 1">
            <a:extLst>
              <a:ext uri="{FF2B5EF4-FFF2-40B4-BE49-F238E27FC236}">
                <a16:creationId xmlns:a16="http://schemas.microsoft.com/office/drawing/2014/main" id="{52CE17B5-5F64-4933-8C47-9B3E49FB47D2}"/>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12120432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9852A3D-F7A4-4563-9B08-73B20F23F9AA}"/>
              </a:ext>
            </a:extLst>
          </p:cNvPr>
          <p:cNvGraphicFramePr>
            <a:graphicFrameLocks noChangeAspect="1"/>
          </p:cNvGraphicFramePr>
          <p:nvPr userDrawn="1">
            <p:custDataLst>
              <p:tags r:id="rId2"/>
            </p:custDataLst>
            <p:extLst>
              <p:ext uri="{D42A27DB-BD31-4B8C-83A1-F6EECF244321}">
                <p14:modId xmlns:p14="http://schemas.microsoft.com/office/powerpoint/2010/main" val="52247874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7880"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59852A3D-F7A4-4563-9B08-73B20F23F9AA}"/>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A48A0F4-205A-432B-8641-098FB90675EA}"/>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5" name="Picture Placeholder 9"/>
          <p:cNvSpPr>
            <a:spLocks noGrp="1"/>
          </p:cNvSpPr>
          <p:nvPr>
            <p:ph type="pic" sz="quarter" idx="15"/>
          </p:nvPr>
        </p:nvSpPr>
        <p:spPr>
          <a:xfrm>
            <a:off x="5604872" y="1700213"/>
            <a:ext cx="6117234" cy="4598988"/>
          </a:xfrm>
        </p:spPr>
        <p:txBody>
          <a:bodyPr/>
          <a:lstStyle/>
          <a:p>
            <a:r>
              <a:rPr lang="en-US" noProof="0"/>
              <a:t>Click icon to add picture</a:t>
            </a:r>
          </a:p>
        </p:txBody>
      </p:sp>
      <p:sp>
        <p:nvSpPr>
          <p:cNvPr id="6" name="Content Placeholder 3"/>
          <p:cNvSpPr>
            <a:spLocks noGrp="1"/>
          </p:cNvSpPr>
          <p:nvPr>
            <p:ph sz="quarter" idx="10"/>
          </p:nvPr>
        </p:nvSpPr>
        <p:spPr>
          <a:xfrm>
            <a:off x="515171" y="1665291"/>
            <a:ext cx="4333663" cy="4633911"/>
          </a:xfrm>
          <a:prstGeom prst="rect">
            <a:avLst/>
          </a:prstGeom>
        </p:spPr>
        <p:txBody>
          <a:bodyPr/>
          <a:lstStyle>
            <a:lvl1pPr>
              <a:tabLst>
                <a:tab pos="6031785" algn="r"/>
              </a:tabLst>
              <a:defRPr/>
            </a:lvl1pPr>
            <a:lvl2pPr>
              <a:tabLst>
                <a:tab pos="6031785" algn="r"/>
              </a:tabLst>
              <a:defRPr/>
            </a:lvl2pPr>
            <a:lvl3pPr>
              <a:tabLst>
                <a:tab pos="6031785" algn="r"/>
              </a:tabLst>
              <a:defRPr/>
            </a:lvl3pPr>
            <a:lvl4pPr>
              <a:tabLst>
                <a:tab pos="6031785" algn="r"/>
              </a:tabLst>
              <a:defRPr/>
            </a:lvl4pPr>
            <a:lvl5pPr>
              <a:tabLst>
                <a:tab pos="603178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ttel 1">
            <a:extLst>
              <a:ext uri="{FF2B5EF4-FFF2-40B4-BE49-F238E27FC236}">
                <a16:creationId xmlns:a16="http://schemas.microsoft.com/office/drawing/2014/main" id="{B5524111-6799-4667-B4CB-03528D581580}"/>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751830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1998300029"/>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C9506C0-00B4-4786-86ED-7D40334BA909}"/>
              </a:ext>
            </a:extLst>
          </p:cNvPr>
          <p:cNvGraphicFramePr>
            <a:graphicFrameLocks noChangeAspect="1"/>
          </p:cNvGraphicFramePr>
          <p:nvPr userDrawn="1">
            <p:custDataLst>
              <p:tags r:id="rId2"/>
            </p:custDataLst>
            <p:extLst>
              <p:ext uri="{D42A27DB-BD31-4B8C-83A1-F6EECF244321}">
                <p14:modId xmlns:p14="http://schemas.microsoft.com/office/powerpoint/2010/main" val="219467528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8904"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7C9506C0-00B4-4786-86ED-7D40334BA909}"/>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D47B08D-5BB6-4F4A-B132-E5C506AA9AA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14" name="Text Placeholder 18"/>
          <p:cNvSpPr>
            <a:spLocks noGrp="1"/>
          </p:cNvSpPr>
          <p:nvPr>
            <p:ph idx="1"/>
          </p:nvPr>
        </p:nvSpPr>
        <p:spPr>
          <a:xfrm>
            <a:off x="469901" y="1665291"/>
            <a:ext cx="11252200" cy="4633911"/>
          </a:xfrm>
          <a:prstGeom prst="rect">
            <a:avLst/>
          </a:prstGeom>
        </p:spPr>
        <p:txBody>
          <a:bodyPr vert="horz" lIns="0" tIns="0" rIns="0" bIns="0" rtlCol="0">
            <a:noAutofit/>
          </a:body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 name="Footer Placeholder"/>
          <p:cNvSpPr>
            <a:spLocks noGrp="1"/>
          </p:cNvSpPr>
          <p:nvPr>
            <p:ph type="ftr" sz="quarter" idx="14"/>
          </p:nvPr>
        </p:nvSpPr>
        <p:spPr/>
        <p:txBody>
          <a:bodyPr/>
          <a:lstStyle/>
          <a:p>
            <a:endParaRPr lang="en-GB" dirty="0"/>
          </a:p>
        </p:txBody>
      </p:sp>
      <p:sp>
        <p:nvSpPr>
          <p:cNvPr id="7" name="Tittel 1">
            <a:extLst>
              <a:ext uri="{FF2B5EF4-FFF2-40B4-BE49-F238E27FC236}">
                <a16:creationId xmlns:a16="http://schemas.microsoft.com/office/drawing/2014/main" id="{18646821-2931-4748-93F9-30E68CDD7CBE}"/>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34551793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Tittellysbil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3FD56B-FE1D-4582-A318-422AC0A3B535}"/>
              </a:ext>
            </a:extLst>
          </p:cNvPr>
          <p:cNvGraphicFramePr>
            <a:graphicFrameLocks noChangeAspect="1"/>
          </p:cNvGraphicFramePr>
          <p:nvPr userDrawn="1">
            <p:custDataLst>
              <p:tags r:id="rId2"/>
            </p:custData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9928"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953FD56B-FE1D-4582-A318-422AC0A3B535}"/>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4FAB498-E4C9-4A20-8534-6533ED34507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pic>
        <p:nvPicPr>
          <p:cNvPr id="12" name="Bilde 1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hasCustomPrompt="1"/>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98679410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F5AB-003D-2B48-924C-B843AAA760D3}"/>
              </a:ext>
            </a:extLst>
          </p:cNvPr>
          <p:cNvSpPr>
            <a:spLocks noGrp="1"/>
          </p:cNvSpPr>
          <p:nvPr>
            <p:ph type="ctrTitle"/>
          </p:nvPr>
        </p:nvSpPr>
        <p:spPr>
          <a:xfrm>
            <a:off x="1524000" y="1122363"/>
            <a:ext cx="9144000" cy="2387600"/>
          </a:xfrm>
        </p:spPr>
        <p:txBody>
          <a:bodyPr anchor="b"/>
          <a:lstStyle>
            <a:lvl1pPr algn="ctr">
              <a:defRPr sz="5397"/>
            </a:lvl1pPr>
          </a:lstStyle>
          <a:p>
            <a:r>
              <a:rPr lang="en-GB"/>
              <a:t>Click to edit Master title style</a:t>
            </a:r>
            <a:endParaRPr lang="en-US"/>
          </a:p>
        </p:txBody>
      </p:sp>
      <p:sp>
        <p:nvSpPr>
          <p:cNvPr id="3" name="Subtitle 2">
            <a:extLst>
              <a:ext uri="{FF2B5EF4-FFF2-40B4-BE49-F238E27FC236}">
                <a16:creationId xmlns:a16="http://schemas.microsoft.com/office/drawing/2014/main" id="{7FB1C3A9-635E-BD4F-8B9A-D7FE07708C6B}"/>
              </a:ext>
            </a:extLst>
          </p:cNvPr>
          <p:cNvSpPr>
            <a:spLocks noGrp="1"/>
          </p:cNvSpPr>
          <p:nvPr>
            <p:ph type="subTitle" idx="1"/>
          </p:nvPr>
        </p:nvSpPr>
        <p:spPr>
          <a:xfrm>
            <a:off x="1524000" y="3602038"/>
            <a:ext cx="9144000" cy="1655762"/>
          </a:xfrm>
        </p:spPr>
        <p:txBody>
          <a:bodyPr/>
          <a:lstStyle>
            <a:lvl1pPr marL="0" indent="0" algn="ctr">
              <a:buNone/>
              <a:defRPr sz="2159"/>
            </a:lvl1pPr>
            <a:lvl2pPr marL="411281" indent="0" algn="ctr">
              <a:buNone/>
              <a:defRPr sz="1799"/>
            </a:lvl2pPr>
            <a:lvl3pPr marL="822562" indent="0" algn="ctr">
              <a:buNone/>
              <a:defRPr sz="1619"/>
            </a:lvl3pPr>
            <a:lvl4pPr marL="1233844" indent="0" algn="ctr">
              <a:buNone/>
              <a:defRPr sz="1439"/>
            </a:lvl4pPr>
            <a:lvl5pPr marL="1645125" indent="0" algn="ctr">
              <a:buNone/>
              <a:defRPr sz="1439"/>
            </a:lvl5pPr>
            <a:lvl6pPr marL="2056406" indent="0" algn="ctr">
              <a:buNone/>
              <a:defRPr sz="1439"/>
            </a:lvl6pPr>
            <a:lvl7pPr marL="2467687" indent="0" algn="ctr">
              <a:buNone/>
              <a:defRPr sz="1439"/>
            </a:lvl7pPr>
            <a:lvl8pPr marL="2878969" indent="0" algn="ctr">
              <a:buNone/>
              <a:defRPr sz="1439"/>
            </a:lvl8pPr>
            <a:lvl9pPr marL="3290250" indent="0" algn="ctr">
              <a:buNone/>
              <a:defRPr sz="1439"/>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62670F3-6C7E-9041-828C-149682B93167}"/>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5" name="Footer Placeholder 4">
            <a:extLst>
              <a:ext uri="{FF2B5EF4-FFF2-40B4-BE49-F238E27FC236}">
                <a16:creationId xmlns:a16="http://schemas.microsoft.com/office/drawing/2014/main" id="{586F7A45-85E2-6749-8921-781935FCC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FBB711-BA1E-F34D-BA5A-5A08B4B83F79}"/>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7745411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4856-2311-DA45-B921-9DC33CB1F6E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B505ED0-948B-3547-9A2B-A28124BED5F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3B518D-0D72-2A42-BE2B-94E6F793CD3F}"/>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5" name="Footer Placeholder 4">
            <a:extLst>
              <a:ext uri="{FF2B5EF4-FFF2-40B4-BE49-F238E27FC236}">
                <a16:creationId xmlns:a16="http://schemas.microsoft.com/office/drawing/2014/main" id="{63638449-C9AA-2B40-A4D5-EA905E3F1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294C3-72F0-AC4A-8BC3-3A31CF89CA0E}"/>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39454858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7147-D31F-854A-9D92-F29705289F16}"/>
              </a:ext>
            </a:extLst>
          </p:cNvPr>
          <p:cNvSpPr>
            <a:spLocks noGrp="1"/>
          </p:cNvSpPr>
          <p:nvPr>
            <p:ph type="title"/>
          </p:nvPr>
        </p:nvSpPr>
        <p:spPr>
          <a:xfrm>
            <a:off x="831850" y="1709739"/>
            <a:ext cx="10515600" cy="2852737"/>
          </a:xfrm>
        </p:spPr>
        <p:txBody>
          <a:bodyPr anchor="b"/>
          <a:lstStyle>
            <a:lvl1pPr>
              <a:defRPr sz="5397"/>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DB645A3-6D38-0647-A3C2-BD0A603FB068}"/>
              </a:ext>
            </a:extLst>
          </p:cNvPr>
          <p:cNvSpPr>
            <a:spLocks noGrp="1"/>
          </p:cNvSpPr>
          <p:nvPr>
            <p:ph type="body" idx="1"/>
          </p:nvPr>
        </p:nvSpPr>
        <p:spPr>
          <a:xfrm>
            <a:off x="831850" y="4589464"/>
            <a:ext cx="10515600" cy="1500187"/>
          </a:xfrm>
        </p:spPr>
        <p:txBody>
          <a:bodyPr/>
          <a:lstStyle>
            <a:lvl1pPr marL="0" indent="0">
              <a:buNone/>
              <a:defRPr sz="2159">
                <a:solidFill>
                  <a:schemeClr val="tx1">
                    <a:tint val="75000"/>
                  </a:schemeClr>
                </a:solidFill>
              </a:defRPr>
            </a:lvl1pPr>
            <a:lvl2pPr marL="411281" indent="0">
              <a:buNone/>
              <a:defRPr sz="1799">
                <a:solidFill>
                  <a:schemeClr val="tx1">
                    <a:tint val="75000"/>
                  </a:schemeClr>
                </a:solidFill>
              </a:defRPr>
            </a:lvl2pPr>
            <a:lvl3pPr marL="822562" indent="0">
              <a:buNone/>
              <a:defRPr sz="1619">
                <a:solidFill>
                  <a:schemeClr val="tx1">
                    <a:tint val="75000"/>
                  </a:schemeClr>
                </a:solidFill>
              </a:defRPr>
            </a:lvl3pPr>
            <a:lvl4pPr marL="1233844" indent="0">
              <a:buNone/>
              <a:defRPr sz="1439">
                <a:solidFill>
                  <a:schemeClr val="tx1">
                    <a:tint val="75000"/>
                  </a:schemeClr>
                </a:solidFill>
              </a:defRPr>
            </a:lvl4pPr>
            <a:lvl5pPr marL="1645125" indent="0">
              <a:buNone/>
              <a:defRPr sz="1439">
                <a:solidFill>
                  <a:schemeClr val="tx1">
                    <a:tint val="75000"/>
                  </a:schemeClr>
                </a:solidFill>
              </a:defRPr>
            </a:lvl5pPr>
            <a:lvl6pPr marL="2056406" indent="0">
              <a:buNone/>
              <a:defRPr sz="1439">
                <a:solidFill>
                  <a:schemeClr val="tx1">
                    <a:tint val="75000"/>
                  </a:schemeClr>
                </a:solidFill>
              </a:defRPr>
            </a:lvl6pPr>
            <a:lvl7pPr marL="2467687" indent="0">
              <a:buNone/>
              <a:defRPr sz="1439">
                <a:solidFill>
                  <a:schemeClr val="tx1">
                    <a:tint val="75000"/>
                  </a:schemeClr>
                </a:solidFill>
              </a:defRPr>
            </a:lvl7pPr>
            <a:lvl8pPr marL="2878969" indent="0">
              <a:buNone/>
              <a:defRPr sz="1439">
                <a:solidFill>
                  <a:schemeClr val="tx1">
                    <a:tint val="75000"/>
                  </a:schemeClr>
                </a:solidFill>
              </a:defRPr>
            </a:lvl8pPr>
            <a:lvl9pPr marL="3290250" indent="0">
              <a:buNone/>
              <a:defRPr sz="1439">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6BB03E2-67C0-0942-B8BA-B6F5D50889A8}"/>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5" name="Footer Placeholder 4">
            <a:extLst>
              <a:ext uri="{FF2B5EF4-FFF2-40B4-BE49-F238E27FC236}">
                <a16:creationId xmlns:a16="http://schemas.microsoft.com/office/drawing/2014/main" id="{1EDC18BE-AD95-6E48-B075-C52940F3F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3B43F-6F34-4543-B34F-EDC92AC95837}"/>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13302996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7815A-6957-D441-A4CA-5BF1FBF5A9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B304DB-E4C4-0F45-9A0D-7C8E6005940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69722AF-2452-8E48-A280-1102BFF45552}"/>
              </a:ext>
            </a:extLst>
          </p:cNvPr>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94B5F47-645E-9B4B-B30B-E33507F013F9}"/>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6" name="Footer Placeholder 5">
            <a:extLst>
              <a:ext uri="{FF2B5EF4-FFF2-40B4-BE49-F238E27FC236}">
                <a16:creationId xmlns:a16="http://schemas.microsoft.com/office/drawing/2014/main" id="{857954E5-3ED4-F143-8548-556216DA57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4D870-A21F-6A4D-97C8-9AACBBCB867F}"/>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41023216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9114-AB7B-EF47-889B-41E8CE38D850}"/>
              </a:ext>
            </a:extLst>
          </p:cNvPr>
          <p:cNvSpPr>
            <a:spLocks noGrp="1"/>
          </p:cNvSpPr>
          <p:nvPr>
            <p:ph type="title"/>
          </p:nvPr>
        </p:nvSpPr>
        <p:spPr>
          <a:xfrm>
            <a:off x="839789"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05A81B-D40E-5647-8B16-8C9D66A5E298}"/>
              </a:ext>
            </a:extLst>
          </p:cNvPr>
          <p:cNvSpPr>
            <a:spLocks noGrp="1"/>
          </p:cNvSpPr>
          <p:nvPr>
            <p:ph type="body" idx="1"/>
          </p:nvPr>
        </p:nvSpPr>
        <p:spPr>
          <a:xfrm>
            <a:off x="839788" y="1681163"/>
            <a:ext cx="5157787" cy="823912"/>
          </a:xfrm>
        </p:spPr>
        <p:txBody>
          <a:bodyPr anchor="b"/>
          <a:lstStyle>
            <a:lvl1pPr marL="0" indent="0">
              <a:buNone/>
              <a:defRPr sz="2159" b="1"/>
            </a:lvl1pPr>
            <a:lvl2pPr marL="411281" indent="0">
              <a:buNone/>
              <a:defRPr sz="1799" b="1"/>
            </a:lvl2pPr>
            <a:lvl3pPr marL="822562" indent="0">
              <a:buNone/>
              <a:defRPr sz="1619" b="1"/>
            </a:lvl3pPr>
            <a:lvl4pPr marL="1233844" indent="0">
              <a:buNone/>
              <a:defRPr sz="1439" b="1"/>
            </a:lvl4pPr>
            <a:lvl5pPr marL="1645125" indent="0">
              <a:buNone/>
              <a:defRPr sz="1439" b="1"/>
            </a:lvl5pPr>
            <a:lvl6pPr marL="2056406" indent="0">
              <a:buNone/>
              <a:defRPr sz="1439" b="1"/>
            </a:lvl6pPr>
            <a:lvl7pPr marL="2467687" indent="0">
              <a:buNone/>
              <a:defRPr sz="1439" b="1"/>
            </a:lvl7pPr>
            <a:lvl8pPr marL="2878969" indent="0">
              <a:buNone/>
              <a:defRPr sz="1439" b="1"/>
            </a:lvl8pPr>
            <a:lvl9pPr marL="3290250" indent="0">
              <a:buNone/>
              <a:defRPr sz="1439" b="1"/>
            </a:lvl9pPr>
          </a:lstStyle>
          <a:p>
            <a:pPr lvl="0"/>
            <a:r>
              <a:rPr lang="en-GB"/>
              <a:t>Click to edit Master text styles</a:t>
            </a:r>
          </a:p>
        </p:txBody>
      </p:sp>
      <p:sp>
        <p:nvSpPr>
          <p:cNvPr id="4" name="Content Placeholder 3">
            <a:extLst>
              <a:ext uri="{FF2B5EF4-FFF2-40B4-BE49-F238E27FC236}">
                <a16:creationId xmlns:a16="http://schemas.microsoft.com/office/drawing/2014/main" id="{7A78BB64-1482-3B4D-83F3-C88150E0B8D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75C2D8-F39C-F445-9CBE-CF9F28922A06}"/>
              </a:ext>
            </a:extLst>
          </p:cNvPr>
          <p:cNvSpPr>
            <a:spLocks noGrp="1"/>
          </p:cNvSpPr>
          <p:nvPr>
            <p:ph type="body" sz="quarter" idx="3"/>
          </p:nvPr>
        </p:nvSpPr>
        <p:spPr>
          <a:xfrm>
            <a:off x="6172200" y="1681163"/>
            <a:ext cx="5183188" cy="823912"/>
          </a:xfrm>
        </p:spPr>
        <p:txBody>
          <a:bodyPr anchor="b"/>
          <a:lstStyle>
            <a:lvl1pPr marL="0" indent="0">
              <a:buNone/>
              <a:defRPr sz="2159" b="1"/>
            </a:lvl1pPr>
            <a:lvl2pPr marL="411281" indent="0">
              <a:buNone/>
              <a:defRPr sz="1799" b="1"/>
            </a:lvl2pPr>
            <a:lvl3pPr marL="822562" indent="0">
              <a:buNone/>
              <a:defRPr sz="1619" b="1"/>
            </a:lvl3pPr>
            <a:lvl4pPr marL="1233844" indent="0">
              <a:buNone/>
              <a:defRPr sz="1439" b="1"/>
            </a:lvl4pPr>
            <a:lvl5pPr marL="1645125" indent="0">
              <a:buNone/>
              <a:defRPr sz="1439" b="1"/>
            </a:lvl5pPr>
            <a:lvl6pPr marL="2056406" indent="0">
              <a:buNone/>
              <a:defRPr sz="1439" b="1"/>
            </a:lvl6pPr>
            <a:lvl7pPr marL="2467687" indent="0">
              <a:buNone/>
              <a:defRPr sz="1439" b="1"/>
            </a:lvl7pPr>
            <a:lvl8pPr marL="2878969" indent="0">
              <a:buNone/>
              <a:defRPr sz="1439" b="1"/>
            </a:lvl8pPr>
            <a:lvl9pPr marL="3290250" indent="0">
              <a:buNone/>
              <a:defRPr sz="1439" b="1"/>
            </a:lvl9pPr>
          </a:lstStyle>
          <a:p>
            <a:pPr lvl="0"/>
            <a:r>
              <a:rPr lang="en-GB"/>
              <a:t>Click to edit Master text styles</a:t>
            </a:r>
          </a:p>
        </p:txBody>
      </p:sp>
      <p:sp>
        <p:nvSpPr>
          <p:cNvPr id="6" name="Content Placeholder 5">
            <a:extLst>
              <a:ext uri="{FF2B5EF4-FFF2-40B4-BE49-F238E27FC236}">
                <a16:creationId xmlns:a16="http://schemas.microsoft.com/office/drawing/2014/main" id="{83470A77-0267-B244-95A1-F72C7A9C8C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2C502A3-0D98-B24B-9673-12404848CF1C}"/>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8" name="Footer Placeholder 7">
            <a:extLst>
              <a:ext uri="{FF2B5EF4-FFF2-40B4-BE49-F238E27FC236}">
                <a16:creationId xmlns:a16="http://schemas.microsoft.com/office/drawing/2014/main" id="{82086F24-8503-1945-AFB1-EFA875CCB4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7CC951-6BA1-BD40-B6FA-F46408F045F5}"/>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8903247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C6F6-A9E8-E84B-A48A-ABC51672C48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9924146-24A5-BD42-A2D8-38EE18AAB06C}"/>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4" name="Footer Placeholder 3">
            <a:extLst>
              <a:ext uri="{FF2B5EF4-FFF2-40B4-BE49-F238E27FC236}">
                <a16:creationId xmlns:a16="http://schemas.microsoft.com/office/drawing/2014/main" id="{6E0E0259-DC4E-5D40-BA29-3E32C5BD3D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866BDB-F9E1-D842-BB7B-AD102F5665B6}"/>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9901921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E6FA4-B906-B240-9311-003400B061C1}"/>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3" name="Footer Placeholder 2">
            <a:extLst>
              <a:ext uri="{FF2B5EF4-FFF2-40B4-BE49-F238E27FC236}">
                <a16:creationId xmlns:a16="http://schemas.microsoft.com/office/drawing/2014/main" id="{1F8D148D-8A02-404D-93DD-CFB0B5772A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48AB97-6F16-7548-A237-121A191F658B}"/>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28697885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EC7A-C0F0-FC4F-A065-38B6CC9C69B6}"/>
              </a:ext>
            </a:extLst>
          </p:cNvPr>
          <p:cNvSpPr>
            <a:spLocks noGrp="1"/>
          </p:cNvSpPr>
          <p:nvPr>
            <p:ph type="title"/>
          </p:nvPr>
        </p:nvSpPr>
        <p:spPr>
          <a:xfrm>
            <a:off x="839789" y="457200"/>
            <a:ext cx="3932237" cy="1600200"/>
          </a:xfrm>
        </p:spPr>
        <p:txBody>
          <a:bodyPr anchor="b"/>
          <a:lstStyle>
            <a:lvl1pPr>
              <a:defRPr sz="2879"/>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AFCF302-F036-B143-AE9A-70416C44BBE0}"/>
              </a:ext>
            </a:extLst>
          </p:cNvPr>
          <p:cNvSpPr>
            <a:spLocks noGrp="1"/>
          </p:cNvSpPr>
          <p:nvPr>
            <p:ph idx="1"/>
          </p:nvPr>
        </p:nvSpPr>
        <p:spPr>
          <a:xfrm>
            <a:off x="5183188" y="987426"/>
            <a:ext cx="6172200" cy="4873625"/>
          </a:xfrm>
        </p:spPr>
        <p:txBody>
          <a:bodyPr/>
          <a:lstStyle>
            <a:lvl1pPr>
              <a:defRPr sz="2879"/>
            </a:lvl1pPr>
            <a:lvl2pPr>
              <a:defRPr sz="2519"/>
            </a:lvl2pPr>
            <a:lvl3pPr>
              <a:defRPr sz="2159"/>
            </a:lvl3pPr>
            <a:lvl4pPr>
              <a:defRPr sz="1799"/>
            </a:lvl4pPr>
            <a:lvl5pPr>
              <a:defRPr sz="1799"/>
            </a:lvl5pPr>
            <a:lvl6pPr>
              <a:defRPr sz="1799"/>
            </a:lvl6pPr>
            <a:lvl7pPr>
              <a:defRPr sz="1799"/>
            </a:lvl7pPr>
            <a:lvl8pPr>
              <a:defRPr sz="1799"/>
            </a:lvl8pPr>
            <a:lvl9pPr>
              <a:defRPr sz="179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2F39230-3890-7844-A394-237BA3086E78}"/>
              </a:ext>
            </a:extLst>
          </p:cNvPr>
          <p:cNvSpPr>
            <a:spLocks noGrp="1"/>
          </p:cNvSpPr>
          <p:nvPr>
            <p:ph type="body" sz="half" idx="2"/>
          </p:nvPr>
        </p:nvSpPr>
        <p:spPr>
          <a:xfrm>
            <a:off x="839789" y="2057400"/>
            <a:ext cx="3932237" cy="3811588"/>
          </a:xfrm>
        </p:spPr>
        <p:txBody>
          <a:bodyPr/>
          <a:lstStyle>
            <a:lvl1pPr marL="0" indent="0">
              <a:buNone/>
              <a:defRPr sz="1439"/>
            </a:lvl1pPr>
            <a:lvl2pPr marL="411281" indent="0">
              <a:buNone/>
              <a:defRPr sz="1260"/>
            </a:lvl2pPr>
            <a:lvl3pPr marL="822562" indent="0">
              <a:buNone/>
              <a:defRPr sz="1079"/>
            </a:lvl3pPr>
            <a:lvl4pPr marL="1233844" indent="0">
              <a:buNone/>
              <a:defRPr sz="900"/>
            </a:lvl4pPr>
            <a:lvl5pPr marL="1645125" indent="0">
              <a:buNone/>
              <a:defRPr sz="900"/>
            </a:lvl5pPr>
            <a:lvl6pPr marL="2056406" indent="0">
              <a:buNone/>
              <a:defRPr sz="900"/>
            </a:lvl6pPr>
            <a:lvl7pPr marL="2467687" indent="0">
              <a:buNone/>
              <a:defRPr sz="900"/>
            </a:lvl7pPr>
            <a:lvl8pPr marL="2878969" indent="0">
              <a:buNone/>
              <a:defRPr sz="900"/>
            </a:lvl8pPr>
            <a:lvl9pPr marL="329025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F3A44145-0FE6-B846-8054-F7B704E41A00}"/>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6" name="Footer Placeholder 5">
            <a:extLst>
              <a:ext uri="{FF2B5EF4-FFF2-40B4-BE49-F238E27FC236}">
                <a16:creationId xmlns:a16="http://schemas.microsoft.com/office/drawing/2014/main" id="{20AA9F89-8813-C34C-86EB-1AA7B5062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72DD1-A829-8043-BEB1-5B8052A220A3}"/>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26287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143107365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218E-BF58-A447-8E07-0A218E68197D}"/>
              </a:ext>
            </a:extLst>
          </p:cNvPr>
          <p:cNvSpPr>
            <a:spLocks noGrp="1"/>
          </p:cNvSpPr>
          <p:nvPr>
            <p:ph type="title"/>
          </p:nvPr>
        </p:nvSpPr>
        <p:spPr>
          <a:xfrm>
            <a:off x="839789" y="457200"/>
            <a:ext cx="3932237" cy="1600200"/>
          </a:xfrm>
        </p:spPr>
        <p:txBody>
          <a:bodyPr anchor="b"/>
          <a:lstStyle>
            <a:lvl1pPr>
              <a:defRPr sz="2879"/>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13553E-12C5-AC44-8215-67EA3E1AD5CC}"/>
              </a:ext>
            </a:extLst>
          </p:cNvPr>
          <p:cNvSpPr>
            <a:spLocks noGrp="1"/>
          </p:cNvSpPr>
          <p:nvPr>
            <p:ph type="pic" idx="1"/>
          </p:nvPr>
        </p:nvSpPr>
        <p:spPr>
          <a:xfrm>
            <a:off x="5183188" y="987426"/>
            <a:ext cx="6172200" cy="4873625"/>
          </a:xfrm>
        </p:spPr>
        <p:txBody>
          <a:bodyPr/>
          <a:lstStyle>
            <a:lvl1pPr marL="0" indent="0">
              <a:buNone/>
              <a:defRPr sz="2879"/>
            </a:lvl1pPr>
            <a:lvl2pPr marL="411281" indent="0">
              <a:buNone/>
              <a:defRPr sz="2519"/>
            </a:lvl2pPr>
            <a:lvl3pPr marL="822562" indent="0">
              <a:buNone/>
              <a:defRPr sz="2159"/>
            </a:lvl3pPr>
            <a:lvl4pPr marL="1233844" indent="0">
              <a:buNone/>
              <a:defRPr sz="1799"/>
            </a:lvl4pPr>
            <a:lvl5pPr marL="1645125" indent="0">
              <a:buNone/>
              <a:defRPr sz="1799"/>
            </a:lvl5pPr>
            <a:lvl6pPr marL="2056406" indent="0">
              <a:buNone/>
              <a:defRPr sz="1799"/>
            </a:lvl6pPr>
            <a:lvl7pPr marL="2467687" indent="0">
              <a:buNone/>
              <a:defRPr sz="1799"/>
            </a:lvl7pPr>
            <a:lvl8pPr marL="2878969" indent="0">
              <a:buNone/>
              <a:defRPr sz="1799"/>
            </a:lvl8pPr>
            <a:lvl9pPr marL="3290250" indent="0">
              <a:buNone/>
              <a:defRPr sz="1799"/>
            </a:lvl9pPr>
          </a:lstStyle>
          <a:p>
            <a:endParaRPr lang="en-US"/>
          </a:p>
        </p:txBody>
      </p:sp>
      <p:sp>
        <p:nvSpPr>
          <p:cNvPr id="4" name="Text Placeholder 3">
            <a:extLst>
              <a:ext uri="{FF2B5EF4-FFF2-40B4-BE49-F238E27FC236}">
                <a16:creationId xmlns:a16="http://schemas.microsoft.com/office/drawing/2014/main" id="{05995CE4-7BE3-2A44-BE77-C8D7404FB531}"/>
              </a:ext>
            </a:extLst>
          </p:cNvPr>
          <p:cNvSpPr>
            <a:spLocks noGrp="1"/>
          </p:cNvSpPr>
          <p:nvPr>
            <p:ph type="body" sz="half" idx="2"/>
          </p:nvPr>
        </p:nvSpPr>
        <p:spPr>
          <a:xfrm>
            <a:off x="839789" y="2057400"/>
            <a:ext cx="3932237" cy="3811588"/>
          </a:xfrm>
        </p:spPr>
        <p:txBody>
          <a:bodyPr/>
          <a:lstStyle>
            <a:lvl1pPr marL="0" indent="0">
              <a:buNone/>
              <a:defRPr sz="1439"/>
            </a:lvl1pPr>
            <a:lvl2pPr marL="411281" indent="0">
              <a:buNone/>
              <a:defRPr sz="1260"/>
            </a:lvl2pPr>
            <a:lvl3pPr marL="822562" indent="0">
              <a:buNone/>
              <a:defRPr sz="1079"/>
            </a:lvl3pPr>
            <a:lvl4pPr marL="1233844" indent="0">
              <a:buNone/>
              <a:defRPr sz="900"/>
            </a:lvl4pPr>
            <a:lvl5pPr marL="1645125" indent="0">
              <a:buNone/>
              <a:defRPr sz="900"/>
            </a:lvl5pPr>
            <a:lvl6pPr marL="2056406" indent="0">
              <a:buNone/>
              <a:defRPr sz="900"/>
            </a:lvl6pPr>
            <a:lvl7pPr marL="2467687" indent="0">
              <a:buNone/>
              <a:defRPr sz="900"/>
            </a:lvl7pPr>
            <a:lvl8pPr marL="2878969" indent="0">
              <a:buNone/>
              <a:defRPr sz="900"/>
            </a:lvl8pPr>
            <a:lvl9pPr marL="329025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0D42A5A6-BEA4-2042-8741-3497260E8E96}"/>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6" name="Footer Placeholder 5">
            <a:extLst>
              <a:ext uri="{FF2B5EF4-FFF2-40B4-BE49-F238E27FC236}">
                <a16:creationId xmlns:a16="http://schemas.microsoft.com/office/drawing/2014/main" id="{F5596E39-D30A-594D-9704-DF910272F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5DF550-164D-F34B-943B-44322050E4DE}"/>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22260200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C0DC-489F-9D46-97C0-A7D2FD620CF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E8FCE4-3558-9148-A6FE-145A0FA93DF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9F6654-2A2A-024F-AE6E-B3F4965BEF2A}"/>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5" name="Footer Placeholder 4">
            <a:extLst>
              <a:ext uri="{FF2B5EF4-FFF2-40B4-BE49-F238E27FC236}">
                <a16:creationId xmlns:a16="http://schemas.microsoft.com/office/drawing/2014/main" id="{2C13077E-A49A-9441-9CAE-A02F640CA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C063B-6BEE-964C-B56C-692107421491}"/>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41968429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2B01B-FF7B-9D40-99AF-42481E429CC9}"/>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4FDCEE-95BA-0B40-A374-55166CF20E0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FCECCE-7F4E-3D49-912D-44AD2A7699D7}"/>
              </a:ext>
            </a:extLst>
          </p:cNvPr>
          <p:cNvSpPr>
            <a:spLocks noGrp="1"/>
          </p:cNvSpPr>
          <p:nvPr>
            <p:ph type="dt" sz="half" idx="10"/>
          </p:nvPr>
        </p:nvSpPr>
        <p:spPr/>
        <p:txBody>
          <a:bodyPr/>
          <a:lstStyle/>
          <a:p>
            <a:fld id="{0126F1D9-4B7C-6D40-8E01-730ADE0DCF15}" type="datetimeFigureOut">
              <a:rPr lang="en-US" smtClean="0"/>
              <a:t>10/28/2020</a:t>
            </a:fld>
            <a:endParaRPr lang="en-US"/>
          </a:p>
        </p:txBody>
      </p:sp>
      <p:sp>
        <p:nvSpPr>
          <p:cNvPr id="5" name="Footer Placeholder 4">
            <a:extLst>
              <a:ext uri="{FF2B5EF4-FFF2-40B4-BE49-F238E27FC236}">
                <a16:creationId xmlns:a16="http://schemas.microsoft.com/office/drawing/2014/main" id="{F6597A5D-E86F-2145-A3E9-2F151740A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50096-3A3A-BE42-9C1B-6196C92B12A3}"/>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10906857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3"/>
            <a:ext cx="1982400" cy="657397"/>
          </a:xfrm>
          <a:blipFill>
            <a:blip r:embed="rId2"/>
            <a:stretch>
              <a:fillRect/>
            </a:stretch>
          </a:blipFill>
        </p:spPr>
        <p:txBody>
          <a:bodyPr>
            <a:normAutofit/>
          </a:bodyPr>
          <a:lstStyle>
            <a:lvl1pPr marL="0" indent="0">
              <a:buNone/>
              <a:defRPr sz="120" baseline="0">
                <a:solidFill>
                  <a:schemeClr val="bg1"/>
                </a:solidFill>
              </a:defRPr>
            </a:lvl1pPr>
          </a:lstStyle>
          <a:p>
            <a:pPr lvl="0"/>
            <a:r>
              <a:rPr lang="nb-NO" dirty="0"/>
              <a:t>.</a:t>
            </a:r>
          </a:p>
        </p:txBody>
      </p:sp>
    </p:spTree>
    <p:extLst>
      <p:ext uri="{BB962C8B-B14F-4D97-AF65-F5344CB8AC3E}">
        <p14:creationId xmlns:p14="http://schemas.microsoft.com/office/powerpoint/2010/main" val="284031637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28.10.2020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600450423"/>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875826517"/>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1982186637"/>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369044146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2733943409"/>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4758904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201548704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40180453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30373978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401979351"/>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23254971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64951683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684692474"/>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69787212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929827067"/>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7273157"/>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1281625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90790097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33870175"/>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393373862"/>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30465669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71819243"/>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168192846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53635366"/>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53718758"/>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4286012652"/>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1418373937"/>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0"/>
            <a:ext cx="5384800" cy="4525963"/>
          </a:xfrm>
        </p:spPr>
        <p:txBody>
          <a:bodyPr/>
          <a:lstStyle>
            <a:lvl1pPr>
              <a:defRPr sz="2800"/>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0"/>
            <a:ext cx="5384800" cy="4525963"/>
          </a:xfrm>
        </p:spPr>
        <p:txBody>
          <a:bodyPr/>
          <a:lstStyle>
            <a:lvl1pPr>
              <a:defRPr sz="2800"/>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B634758C-7E45-473D-8A53-91E388704EB1}" type="datetime1">
              <a:rPr lang="nb-NO" smtClean="0"/>
              <a:pPr/>
              <a:t>28.10.2020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5429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B2168B-A36B-415B-B7A0-A3D74F45E7E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F389596-284B-4574-85B4-977335CE2BA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3A49326-B0B7-4ABA-94B7-AC020271C316}"/>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5" name="Plassholder for bunntekst 4">
            <a:extLst>
              <a:ext uri="{FF2B5EF4-FFF2-40B4-BE49-F238E27FC236}">
                <a16:creationId xmlns:a16="http://schemas.microsoft.com/office/drawing/2014/main" id="{34BFD1F9-3A47-4467-AEE0-54C984F7DF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12DD1B2-F27F-4371-8A89-5B364B17440C}"/>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27259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58635890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349135"/>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306366"/>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28.10.2020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57738889"/>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lnSpc>
                <a:spcPts val="2666"/>
              </a:lnSpc>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64502449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74631415"/>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30525584"/>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Kapittelside Grå">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664496359"/>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Grå">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590193095"/>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76556922"/>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642814426"/>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498559579"/>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322407467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245866086"/>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619135218"/>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321948"/>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85586313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154471102"/>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857881387"/>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4027837532"/>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711233340"/>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578745771"/>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2207661635"/>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3213327792"/>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28.10.2020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8045415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64035909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994622798"/>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49">
          <p15:clr>
            <a:srgbClr val="FBAE40"/>
          </p15:clr>
        </p15:guide>
        <p15:guide id="4" orient="horz" pos="691">
          <p15:clr>
            <a:srgbClr val="FBAE40"/>
          </p15:clr>
        </p15:guide>
        <p15:guide id="5" orient="horz" pos="2868">
          <p15:clr>
            <a:srgbClr val="FBAE40"/>
          </p15:clr>
        </p15:guide>
        <p15:guide id="6" pos="363">
          <p15:clr>
            <a:srgbClr val="FBAE40"/>
          </p15:clr>
        </p15:guide>
        <p15:guide id="7" pos="5397">
          <p15:clr>
            <a:srgbClr val="FBAE40"/>
          </p15:clr>
        </p15:guide>
        <p15:guide id="8" orient="horz" pos="2981">
          <p15:clr>
            <a:srgbClr val="FBAE40"/>
          </p15:clr>
        </p15:guide>
        <p15:guide id="9" orient="horz" pos="3095">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049102129"/>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246183871"/>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5191404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421958564"/>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878840495"/>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016252759"/>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2942837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49">
          <p15:clr>
            <a:srgbClr val="FBAE40"/>
          </p15:clr>
        </p15:guide>
        <p15:guide id="4" orient="horz" pos="691">
          <p15:clr>
            <a:srgbClr val="FBAE40"/>
          </p15:clr>
        </p15:guide>
        <p15:guide id="5" orient="horz" pos="2868">
          <p15:clr>
            <a:srgbClr val="FBAE40"/>
          </p15:clr>
        </p15:guide>
        <p15:guide id="6" pos="363">
          <p15:clr>
            <a:srgbClr val="FBAE40"/>
          </p15:clr>
        </p15:guide>
        <p15:guide id="7" pos="5397">
          <p15:clr>
            <a:srgbClr val="FBAE40"/>
          </p15:clr>
        </p15:guide>
        <p15:guide id="8" pos="2812">
          <p15:clr>
            <a:srgbClr val="FBAE40"/>
          </p15:clr>
        </p15:guide>
        <p15:guide id="9" pos="2948">
          <p15:clr>
            <a:srgbClr val="FBAE40"/>
          </p15:clr>
        </p15:guide>
        <p15:guide id="10" orient="horz" pos="2981">
          <p15:clr>
            <a:srgbClr val="FBAE40"/>
          </p15:clr>
        </p15:guide>
        <p15:guide id="11" orient="horz" pos="3095">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286288"/>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Rediger tekststiler i malen</a:t>
            </a:r>
          </a:p>
        </p:txBody>
      </p:sp>
    </p:spTree>
    <p:extLst>
      <p:ext uri="{BB962C8B-B14F-4D97-AF65-F5344CB8AC3E}">
        <p14:creationId xmlns:p14="http://schemas.microsoft.com/office/powerpoint/2010/main" val="245505686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92179288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33428678"/>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Rediger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310401444"/>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35409"/>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90029245"/>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474762853"/>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447490343"/>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912893843"/>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66157605"/>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2176231529"/>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1078651449"/>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28.10.2020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702530608"/>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754384778"/>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49">
          <p15:clr>
            <a:srgbClr val="FBAE40"/>
          </p15:clr>
        </p15:guide>
        <p15:guide id="4" orient="horz" pos="691">
          <p15:clr>
            <a:srgbClr val="FBAE40"/>
          </p15:clr>
        </p15:guide>
        <p15:guide id="5" orient="horz" pos="2868">
          <p15:clr>
            <a:srgbClr val="FBAE40"/>
          </p15:clr>
        </p15:guide>
        <p15:guide id="6" pos="363">
          <p15:clr>
            <a:srgbClr val="FBAE40"/>
          </p15:clr>
        </p15:guide>
        <p15:guide id="7" pos="5397">
          <p15:clr>
            <a:srgbClr val="FBAE40"/>
          </p15:clr>
        </p15:guide>
        <p15:guide id="8" orient="horz" pos="2981">
          <p15:clr>
            <a:srgbClr val="FBAE40"/>
          </p15:clr>
        </p15:guide>
        <p15:guide id="9" orient="horz" pos="309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39481549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993296016"/>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049145612"/>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865011081"/>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991414359"/>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620567040"/>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302573578"/>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69001635"/>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49">
          <p15:clr>
            <a:srgbClr val="FBAE40"/>
          </p15:clr>
        </p15:guide>
        <p15:guide id="4" orient="horz" pos="691">
          <p15:clr>
            <a:srgbClr val="FBAE40"/>
          </p15:clr>
        </p15:guide>
        <p15:guide id="5" orient="horz" pos="2868">
          <p15:clr>
            <a:srgbClr val="FBAE40"/>
          </p15:clr>
        </p15:guide>
        <p15:guide id="6" pos="363">
          <p15:clr>
            <a:srgbClr val="FBAE40"/>
          </p15:clr>
        </p15:guide>
        <p15:guide id="7" pos="5397">
          <p15:clr>
            <a:srgbClr val="FBAE40"/>
          </p15:clr>
        </p15:guide>
        <p15:guide id="8" pos="2812">
          <p15:clr>
            <a:srgbClr val="FBAE40"/>
          </p15:clr>
        </p15:guide>
        <p15:guide id="9" pos="2948">
          <p15:clr>
            <a:srgbClr val="FBAE40"/>
          </p15:clr>
        </p15:guide>
        <p15:guide id="10" orient="horz" pos="2981">
          <p15:clr>
            <a:srgbClr val="FBAE40"/>
          </p15:clr>
        </p15:guide>
        <p15:guide id="11" orient="horz" pos="3095">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286288"/>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Rediger tekststiler i malen</a:t>
            </a:r>
          </a:p>
        </p:txBody>
      </p:sp>
    </p:spTree>
    <p:extLst>
      <p:ext uri="{BB962C8B-B14F-4D97-AF65-F5344CB8AC3E}">
        <p14:creationId xmlns:p14="http://schemas.microsoft.com/office/powerpoint/2010/main" val="2624012061"/>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106923734"/>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Rediger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13212194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262477072"/>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35409"/>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316846093"/>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712338243"/>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187906173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035895060"/>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40306598"/>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1697784449"/>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2568929682"/>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28.10.2020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216308601"/>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4072876112"/>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425041882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400736430"/>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2984658233"/>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382968441"/>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1764687741"/>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1015275736"/>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255967958"/>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406175933"/>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476881696"/>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224507859"/>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58015454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6906636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3590239152"/>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188043508"/>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449672291"/>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1273470527"/>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062385670"/>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241745855"/>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982806682"/>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019278109"/>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1274830724"/>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111400504"/>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33792476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594798718"/>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3449445010"/>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166444537"/>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28.10.2020</a:t>
            </a:fld>
            <a:endParaRPr lang="nb-NO"/>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4" name="Bild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55749513"/>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a:p>
        </p:txBody>
      </p:sp>
    </p:spTree>
    <p:extLst>
      <p:ext uri="{BB962C8B-B14F-4D97-AF65-F5344CB8AC3E}">
        <p14:creationId xmlns:p14="http://schemas.microsoft.com/office/powerpoint/2010/main" val="1982294980"/>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a:p>
        </p:txBody>
      </p:sp>
    </p:spTree>
    <p:extLst>
      <p:ext uri="{BB962C8B-B14F-4D97-AF65-F5344CB8AC3E}">
        <p14:creationId xmlns:p14="http://schemas.microsoft.com/office/powerpoint/2010/main" val="3678952420"/>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a:p>
        </p:txBody>
      </p:sp>
    </p:spTree>
    <p:extLst>
      <p:ext uri="{BB962C8B-B14F-4D97-AF65-F5344CB8AC3E}">
        <p14:creationId xmlns:p14="http://schemas.microsoft.com/office/powerpoint/2010/main" val="2040451623"/>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a:p>
        </p:txBody>
      </p:sp>
    </p:spTree>
    <p:extLst>
      <p:ext uri="{BB962C8B-B14F-4D97-AF65-F5344CB8AC3E}">
        <p14:creationId xmlns:p14="http://schemas.microsoft.com/office/powerpoint/2010/main" val="1297572182"/>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a:p>
        </p:txBody>
      </p:sp>
    </p:spTree>
    <p:extLst>
      <p:ext uri="{BB962C8B-B14F-4D97-AF65-F5344CB8AC3E}">
        <p14:creationId xmlns:p14="http://schemas.microsoft.com/office/powerpoint/2010/main" val="3248965042"/>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28.10.2020</a:t>
            </a:fld>
            <a:endParaRPr lang="nb-NO"/>
          </a:p>
        </p:txBody>
      </p:sp>
    </p:spTree>
    <p:extLst>
      <p:ext uri="{BB962C8B-B14F-4D97-AF65-F5344CB8AC3E}">
        <p14:creationId xmlns:p14="http://schemas.microsoft.com/office/powerpoint/2010/main" val="2192037867"/>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62135795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40069509"/>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930939314"/>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641215181"/>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037430922"/>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401391787"/>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085952857"/>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64398734"/>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04072271"/>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2063156803"/>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1260710840"/>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3194830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F1763C-F81F-423C-A95F-A6B068042D65}"/>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2EFB2F2-351F-41F9-A553-9B4DAF104D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52EB2B7-BE32-4EF1-B6EB-434945697ABD}"/>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5" name="Plassholder for bunntekst 4">
            <a:extLst>
              <a:ext uri="{FF2B5EF4-FFF2-40B4-BE49-F238E27FC236}">
                <a16:creationId xmlns:a16="http://schemas.microsoft.com/office/drawing/2014/main" id="{CC9FAD18-281B-4BEC-8B06-24547C9777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B63117-2A55-41D9-B98E-3A59967CC400}"/>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3173911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481987881"/>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1677874288"/>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504046991"/>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None/>
              <a:defRPr sz="133" baseline="0">
                <a:solidFill>
                  <a:schemeClr val="bg1"/>
                </a:solidFill>
              </a:defRPr>
            </a:lvl1pPr>
          </a:lstStyle>
          <a:p>
            <a:pPr lvl="0"/>
            <a:r>
              <a:rPr lang="nb-NO"/>
              <a:t>.</a:t>
            </a:r>
          </a:p>
        </p:txBody>
      </p:sp>
    </p:spTree>
    <p:extLst>
      <p:ext uri="{BB962C8B-B14F-4D97-AF65-F5344CB8AC3E}">
        <p14:creationId xmlns:p14="http://schemas.microsoft.com/office/powerpoint/2010/main" val="3492227993"/>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495896838"/>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1034752704"/>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2359000565"/>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2702512336"/>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8" name="Text Placeholder 7"/>
          <p:cNvSpPr>
            <a:spLocks noGrp="1"/>
          </p:cNvSpPr>
          <p:nvPr>
            <p:ph type="body" sz="quarter" idx="13"/>
          </p:nvPr>
        </p:nvSpPr>
        <p:spPr>
          <a:xfrm>
            <a:off x="562708" y="1508400"/>
            <a:ext cx="11068061" cy="4590000"/>
          </a:xfrm>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Tree>
    <p:extLst>
      <p:ext uri="{BB962C8B-B14F-4D97-AF65-F5344CB8AC3E}">
        <p14:creationId xmlns:p14="http://schemas.microsoft.com/office/powerpoint/2010/main" val="33792015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199"/>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204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80306358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4930501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64694718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56635010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198298243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208027954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E8FB8BA9-23CC-3F49-B3FF-D32FC2294F9E}" type="datetime1">
              <a:rPr lang="nb-NO" smtClean="0"/>
              <a:t>28.10.2020</a:t>
            </a:fld>
            <a:endParaRPr lang="nb-NO" dirty="0"/>
          </a:p>
        </p:txBody>
      </p:sp>
      <p:sp>
        <p:nvSpPr>
          <p:cNvPr id="8"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354112709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30579699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37406548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BEE3D7-3F9C-4098-A81C-51DF7648A6D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C1A5D73-FC17-43B6-A0F3-7F5A22D18E6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26BBF02-BC9A-4BF2-B3C2-DDC6DF19204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4F0909-36F4-40FD-995A-4D7C7025D00A}"/>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6" name="Plassholder for bunntekst 5">
            <a:extLst>
              <a:ext uri="{FF2B5EF4-FFF2-40B4-BE49-F238E27FC236}">
                <a16:creationId xmlns:a16="http://schemas.microsoft.com/office/drawing/2014/main" id="{27D4C636-D465-4228-8EF4-91EA967D3D2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2C8E7C9-F209-48F4-ACD0-B05A36B77589}"/>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967450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2367679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27386573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411842923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28.10.2020</a:t>
            </a:fld>
            <a:endParaRPr lang="nb-NO" dirty="0"/>
          </a:p>
        </p:txBody>
      </p:sp>
    </p:spTree>
    <p:extLst>
      <p:ext uri="{BB962C8B-B14F-4D97-AF65-F5344CB8AC3E}">
        <p14:creationId xmlns:p14="http://schemas.microsoft.com/office/powerpoint/2010/main" val="318053100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359"/>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92546383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217193050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19867976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371494053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102170582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4939485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787C9D-47F3-4D4E-A5CF-21FEF5C9E3D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04632FB-1DFF-4670-8D1E-B9FC3745D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40AB271-F5C2-4788-AAE9-6FBFA53DC921}"/>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FDEB18E-3EF8-4E50-A3C7-17E7F473D6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B4F23FB-AD99-428B-832D-951B0B1C01B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5FE1C0D-A286-42BF-8351-742BECF1761B}"/>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8" name="Plassholder for bunntekst 7">
            <a:extLst>
              <a:ext uri="{FF2B5EF4-FFF2-40B4-BE49-F238E27FC236}">
                <a16:creationId xmlns:a16="http://schemas.microsoft.com/office/drawing/2014/main" id="{BCF7A587-C92E-4ECE-A679-B0130D8B7B5D}"/>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3E19B3C-1C69-4B84-9FC6-6E3AEE1869AB}"/>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2522784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98617601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359"/>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6" y="1825626"/>
            <a:ext cx="5181608" cy="4258024"/>
          </a:xfrm>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38193735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632506"/>
            <a:ext cx="5181608" cy="1033765"/>
          </a:xfrm>
        </p:spPr>
        <p:txBody>
          <a:bodyPr/>
          <a:lstStyle>
            <a:lvl1pPr>
              <a:defRPr sz="3359"/>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6" y="1825626"/>
            <a:ext cx="5181608" cy="4258024"/>
          </a:xfrm>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6" y="863840"/>
            <a:ext cx="5181608" cy="571096"/>
          </a:xfrm>
        </p:spPr>
        <p:txBody>
          <a:bodyPr anchor="ctr">
            <a:noAutofit/>
          </a:bodyPr>
          <a:lstStyle>
            <a:lvl1pPr marL="0" indent="0">
              <a:lnSpc>
                <a:spcPct val="100000"/>
              </a:lnSpc>
              <a:spcBef>
                <a:spcPts val="0"/>
              </a:spcBef>
              <a:buNone/>
              <a:defRPr sz="3359"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212828113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359"/>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5"/>
            <a:ext cx="5321994"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88514498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65739"/>
          </a:xfrm>
        </p:spPr>
        <p:txBody>
          <a:bodyPr lIns="0" tIns="0" rIns="0" bIns="0">
            <a:spAutoFit/>
          </a:bodyPr>
          <a:lstStyle>
            <a:lvl1pPr marL="0" indent="0">
              <a:buNone/>
              <a:defRPr sz="1919">
                <a:solidFill>
                  <a:srgbClr val="707070"/>
                </a:solidFill>
              </a:defRPr>
            </a:lvl1pPr>
            <a:lvl2pPr marL="640497" indent="0">
              <a:buNone/>
              <a:defRPr/>
            </a:lvl2pPr>
            <a:lvl3pPr marL="1006087" indent="0">
              <a:buNone/>
              <a:defRPr/>
            </a:lvl3pPr>
            <a:lvl4pPr marL="1365965" indent="0">
              <a:buNone/>
              <a:defRPr/>
            </a:lvl4pPr>
            <a:lvl5pPr marL="1771541"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98292754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9"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93764"/>
            <a:ext cx="10640714" cy="515970"/>
          </a:xfrm>
        </p:spPr>
        <p:txBody>
          <a:bodyPr/>
          <a:lstStyle>
            <a:lvl1pPr>
              <a:defRPr sz="3359"/>
            </a:lvl1pPr>
          </a:lstStyle>
          <a:p>
            <a:r>
              <a:rPr lang="nb-NO"/>
              <a:t>Klikk for å redigere tittelstil</a:t>
            </a:r>
          </a:p>
        </p:txBody>
      </p:sp>
      <p:sp>
        <p:nvSpPr>
          <p:cNvPr id="8"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71057925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70685222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120" baseline="0">
                <a:solidFill>
                  <a:schemeClr val="bg1"/>
                </a:solidFill>
              </a:defRPr>
            </a:lvl1pPr>
          </a:lstStyle>
          <a:p>
            <a:pPr lvl="0"/>
            <a:r>
              <a:rPr lang="nb-NO" dirty="0"/>
              <a:t>.</a:t>
            </a:r>
          </a:p>
        </p:txBody>
      </p:sp>
    </p:spTree>
    <p:extLst>
      <p:ext uri="{BB962C8B-B14F-4D97-AF65-F5344CB8AC3E}">
        <p14:creationId xmlns:p14="http://schemas.microsoft.com/office/powerpoint/2010/main" val="28597730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359"/>
            </a:lvl1pPr>
          </a:lstStyle>
          <a:p>
            <a:r>
              <a:rPr lang="nb-NO"/>
              <a:t>Klikk for å redigere tittelstil</a:t>
            </a:r>
          </a:p>
        </p:txBody>
      </p:sp>
      <p:sp>
        <p:nvSpPr>
          <p:cNvPr id="6"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78808935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11546003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D5DD25-9A19-4DF8-AD28-9E23D7D52D7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F1DBD37-0419-4F82-B178-998D0D9CDD4D}"/>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4" name="Plassholder for bunntekst 3">
            <a:extLst>
              <a:ext uri="{FF2B5EF4-FFF2-40B4-BE49-F238E27FC236}">
                <a16:creationId xmlns:a16="http://schemas.microsoft.com/office/drawing/2014/main" id="{6145C029-7F61-4EC0-9ECC-D6D59627946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0A170AD-6987-41D6-945D-2DD5D5048B2A}"/>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17112601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89418" y="725338"/>
            <a:ext cx="9613167" cy="5407326"/>
          </a:xfrm>
          <a:prstGeom prst="rect">
            <a:avLst/>
          </a:prstGeom>
        </p:spPr>
      </p:pic>
    </p:spTree>
    <p:extLst>
      <p:ext uri="{BB962C8B-B14F-4D97-AF65-F5344CB8AC3E}">
        <p14:creationId xmlns:p14="http://schemas.microsoft.com/office/powerpoint/2010/main" val="44492931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128653452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3FD56B-FE1D-4582-A318-422AC0A3B535}"/>
              </a:ext>
            </a:extLst>
          </p:cNvPr>
          <p:cNvGraphicFramePr>
            <a:graphicFrameLocks noChangeAspect="1"/>
          </p:cNvGraphicFramePr>
          <p:nvPr userDrawn="1">
            <p:custDataLst>
              <p:tags r:id="rId2"/>
            </p:custDataLst>
            <p:extLst>
              <p:ext uri="{D42A27DB-BD31-4B8C-83A1-F6EECF244321}">
                <p14:modId xmlns:p14="http://schemas.microsoft.com/office/powerpoint/2010/main" val="194243909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3672"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953FD56B-FE1D-4582-A318-422AC0A3B535}"/>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4FAB498-E4C9-4A20-8534-6533ED34507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pic>
        <p:nvPicPr>
          <p:cNvPr id="12" name="Bilde 1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hasCustomPrompt="1"/>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97824677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mulighet for bil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E87BA0-40C7-4FA6-8CB0-70D2F5FB6226}"/>
              </a:ext>
            </a:extLst>
          </p:cNvPr>
          <p:cNvGraphicFramePr>
            <a:graphicFrameLocks noChangeAspect="1"/>
          </p:cNvGraphicFramePr>
          <p:nvPr userDrawn="1">
            <p:custDataLst>
              <p:tags r:id="rId2"/>
            </p:custDataLst>
            <p:extLst>
              <p:ext uri="{D42A27DB-BD31-4B8C-83A1-F6EECF244321}">
                <p14:modId xmlns:p14="http://schemas.microsoft.com/office/powerpoint/2010/main" val="418925129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4696"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DE87BA0-40C7-4FA6-8CB0-70D2F5FB6226}"/>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23D7DEF-816F-4E13-B89B-69488D049FAF}"/>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4" name="Bilde 1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2" name="TekstSylinder 1"/>
          <p:cNvSpPr txBox="1"/>
          <p:nvPr userDrawn="1"/>
        </p:nvSpPr>
        <p:spPr>
          <a:xfrm>
            <a:off x="-1192" y="-791899"/>
            <a:ext cx="12376072" cy="541046"/>
          </a:xfrm>
          <a:prstGeom prst="rect">
            <a:avLst/>
          </a:prstGeom>
          <a:solidFill>
            <a:schemeClr val="accent5"/>
          </a:solidFill>
        </p:spPr>
        <p:txBody>
          <a:bodyPr wrap="square" rtlCol="0">
            <a:spAutoFit/>
          </a:bodyPr>
          <a:lstStyle/>
          <a:p>
            <a:pPr defTabSz="739941" fontAlgn="auto">
              <a:spcBef>
                <a:spcPts val="0"/>
              </a:spcBef>
              <a:spcAft>
                <a:spcPts val="0"/>
              </a:spcAft>
            </a:pPr>
            <a:r>
              <a:rPr lang="nb-NO" sz="1458" b="1">
                <a:solidFill>
                  <a:prstClr val="black"/>
                </a:solidFill>
                <a:latin typeface="Arial" panose="020B0604020202020204"/>
              </a:rPr>
              <a:t>Dette lysbildet skal kun brukes med bakgrunnsbilde.</a:t>
            </a:r>
          </a:p>
          <a:p>
            <a:pPr defTabSz="739941" fontAlgn="auto">
              <a:spcBef>
                <a:spcPts val="0"/>
              </a:spcBef>
              <a:spcAft>
                <a:spcPts val="0"/>
              </a:spcAft>
            </a:pPr>
            <a:r>
              <a:rPr lang="nb-NO" sz="1458" b="1">
                <a:solidFill>
                  <a:prstClr val="black"/>
                </a:solidFill>
                <a:latin typeface="Arial" panose="020B0604020202020204"/>
              </a:rPr>
              <a:t>Høyreklikk på lysbildet og velg «Formater bakgrunn» -&gt; «Bilde eller tekstur» -&gt; «Fil» for å sette inn et bilde.</a:t>
            </a:r>
          </a:p>
        </p:txBody>
      </p:sp>
    </p:spTree>
    <p:extLst>
      <p:ext uri="{BB962C8B-B14F-4D97-AF65-F5344CB8AC3E}">
        <p14:creationId xmlns:p14="http://schemas.microsoft.com/office/powerpoint/2010/main" val="72924945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2AC9210-0CAA-47CC-AA68-BB013BA0D3AF}"/>
              </a:ext>
            </a:extLst>
          </p:cNvPr>
          <p:cNvGraphicFramePr>
            <a:graphicFrameLocks noChangeAspect="1"/>
          </p:cNvGraphicFramePr>
          <p:nvPr userDrawn="1">
            <p:custDataLst>
              <p:tags r:id="rId2"/>
            </p:custDataLst>
            <p:extLst>
              <p:ext uri="{D42A27DB-BD31-4B8C-83A1-F6EECF244321}">
                <p14:modId xmlns:p14="http://schemas.microsoft.com/office/powerpoint/2010/main" val="46015647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5720"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82AC9210-0CAA-47CC-AA68-BB013BA0D3A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A2652DF-6DCF-4B51-9B3E-EA5542D8404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2"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6E4A5FE-026D-4A71-A75A-F84D74C8AC3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62614733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tellysbilde #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4D67A2-388E-40AF-B229-DB2EBC76FC53}"/>
              </a:ext>
            </a:extLst>
          </p:cNvPr>
          <p:cNvGraphicFramePr>
            <a:graphicFrameLocks noChangeAspect="1"/>
          </p:cNvGraphicFramePr>
          <p:nvPr userDrawn="1">
            <p:custDataLst>
              <p:tags r:id="rId2"/>
            </p:custDataLst>
            <p:extLst>
              <p:ext uri="{D42A27DB-BD31-4B8C-83A1-F6EECF244321}">
                <p14:modId xmlns:p14="http://schemas.microsoft.com/office/powerpoint/2010/main" val="26458378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6744"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394D67A2-388E-40AF-B229-DB2EBC76FC53}"/>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0514C-9092-485F-8E27-85A18095C86C}"/>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859CEB00-B5B4-47AC-8AD4-B6B84A0338C8}"/>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89092812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tellysbilde #4">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B29CB62-8DDF-4936-B2F5-200A959AF60C}"/>
              </a:ext>
            </a:extLst>
          </p:cNvPr>
          <p:cNvGraphicFramePr>
            <a:graphicFrameLocks noChangeAspect="1"/>
          </p:cNvGraphicFramePr>
          <p:nvPr userDrawn="1">
            <p:custDataLst>
              <p:tags r:id="rId2"/>
            </p:custDataLst>
            <p:extLst>
              <p:ext uri="{D42A27DB-BD31-4B8C-83A1-F6EECF244321}">
                <p14:modId xmlns:p14="http://schemas.microsoft.com/office/powerpoint/2010/main" val="140989720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7768"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2B29CB62-8DDF-4936-B2F5-200A959AF60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788B05-925C-4CC7-AE28-CC2F311B7D7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A6C47FE5-6443-4EE4-8C8D-31E3803C46B9}"/>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90088324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tellysbilde #5">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6A63ACD-F2B9-4778-9B6F-2CFF28AFECCF}"/>
              </a:ext>
            </a:extLst>
          </p:cNvPr>
          <p:cNvGraphicFramePr>
            <a:graphicFrameLocks noChangeAspect="1"/>
          </p:cNvGraphicFramePr>
          <p:nvPr userDrawn="1">
            <p:custDataLst>
              <p:tags r:id="rId2"/>
            </p:custDataLst>
            <p:extLst>
              <p:ext uri="{D42A27DB-BD31-4B8C-83A1-F6EECF244321}">
                <p14:modId xmlns:p14="http://schemas.microsoft.com/office/powerpoint/2010/main" val="386791451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8792"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6A63ACD-F2B9-4778-9B6F-2CFF28AFECC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C3D3D2-C12F-41DD-A380-762ECAF72EC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940804C-0337-4CB9-A2B9-3ED2A2464D91}"/>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21057072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tellysbilde #6">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BDDB477-855B-4580-AE04-9BF7D75DBA49}"/>
              </a:ext>
            </a:extLst>
          </p:cNvPr>
          <p:cNvGraphicFramePr>
            <a:graphicFrameLocks noChangeAspect="1"/>
          </p:cNvGraphicFramePr>
          <p:nvPr userDrawn="1">
            <p:custDataLst>
              <p:tags r:id="rId2"/>
            </p:custDataLst>
            <p:extLst>
              <p:ext uri="{D42A27DB-BD31-4B8C-83A1-F6EECF244321}">
                <p14:modId xmlns:p14="http://schemas.microsoft.com/office/powerpoint/2010/main" val="198782780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9816"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FBDDB477-855B-4580-AE04-9BF7D75DBA49}"/>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C2F09B0-CA90-4A88-A05F-099D5D4799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807CD7C3-3D68-4350-BBCF-A12A3D4528AC}"/>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70903067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tellysbilde #7">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065E63C-B861-4674-8791-E2EA06255976}"/>
              </a:ext>
            </a:extLst>
          </p:cNvPr>
          <p:cNvGraphicFramePr>
            <a:graphicFrameLocks noChangeAspect="1"/>
          </p:cNvGraphicFramePr>
          <p:nvPr userDrawn="1">
            <p:custDataLst>
              <p:tags r:id="rId2"/>
            </p:custDataLst>
            <p:extLst>
              <p:ext uri="{D42A27DB-BD31-4B8C-83A1-F6EECF244321}">
                <p14:modId xmlns:p14="http://schemas.microsoft.com/office/powerpoint/2010/main" val="371365735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0840"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9065E63C-B861-4674-8791-E2EA06255976}"/>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F589305-4BD2-4F5F-A402-C5CD39BD078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6CF2233D-0EF5-4BEF-B6F4-36FCAFA3A009}"/>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3863419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81DE37E-3A90-4BF3-88B2-A743F7FADDF5}"/>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3" name="Plassholder for bunntekst 2">
            <a:extLst>
              <a:ext uri="{FF2B5EF4-FFF2-40B4-BE49-F238E27FC236}">
                <a16:creationId xmlns:a16="http://schemas.microsoft.com/office/drawing/2014/main" id="{7066B2C7-7683-4300-961C-0FCBD2FDF47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EAC172B-2A4D-4ED5-9FE4-45D359F0A0B5}"/>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25646282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tellysbilde #8">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1BB7045-3C46-4781-A72D-46594166F0D8}"/>
              </a:ext>
            </a:extLst>
          </p:cNvPr>
          <p:cNvGraphicFramePr>
            <a:graphicFrameLocks noChangeAspect="1"/>
          </p:cNvGraphicFramePr>
          <p:nvPr userDrawn="1">
            <p:custDataLst>
              <p:tags r:id="rId2"/>
            </p:custDataLst>
            <p:extLst>
              <p:ext uri="{D42A27DB-BD31-4B8C-83A1-F6EECF244321}">
                <p14:modId xmlns:p14="http://schemas.microsoft.com/office/powerpoint/2010/main" val="222675014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1864"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A1BB7045-3C46-4781-A72D-46594166F0D8}"/>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25742E-D40A-4152-8F6C-4E1246FE1F7B}"/>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3" name="Bilde 12"/>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6E19ECA8-EA1B-415A-AA5B-564DC134B484}"/>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2986038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tellysbilde #9">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88744C-952D-4A3E-8165-D46C5D5D99ED}"/>
              </a:ext>
            </a:extLst>
          </p:cNvPr>
          <p:cNvGraphicFramePr>
            <a:graphicFrameLocks noChangeAspect="1"/>
          </p:cNvGraphicFramePr>
          <p:nvPr userDrawn="1">
            <p:custDataLst>
              <p:tags r:id="rId2"/>
            </p:custDataLst>
            <p:extLst>
              <p:ext uri="{D42A27DB-BD31-4B8C-83A1-F6EECF244321}">
                <p14:modId xmlns:p14="http://schemas.microsoft.com/office/powerpoint/2010/main" val="95457882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2888"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988744C-952D-4A3E-8165-D46C5D5D99ED}"/>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8D78473-24FC-4A68-AA16-BB899ABB24A1}"/>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EF533F6E-3A44-4B1B-ACAD-756785ABB61C}"/>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3360151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tellysbilde #10">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F005FA3-7BE8-4C3A-B2CC-4A5018BA5D9F}"/>
              </a:ext>
            </a:extLst>
          </p:cNvPr>
          <p:cNvGraphicFramePr>
            <a:graphicFrameLocks noChangeAspect="1"/>
          </p:cNvGraphicFramePr>
          <p:nvPr userDrawn="1">
            <p:custDataLst>
              <p:tags r:id="rId2"/>
            </p:custDataLst>
            <p:extLst>
              <p:ext uri="{D42A27DB-BD31-4B8C-83A1-F6EECF244321}">
                <p14:modId xmlns:p14="http://schemas.microsoft.com/office/powerpoint/2010/main" val="361487409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3912"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F005FA3-7BE8-4C3A-B2CC-4A5018BA5D9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9793381-2A88-4D3B-ACD8-1342D0BF51BD}"/>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D6CB6F60-22BB-4939-BAA1-90CF8A5C9B72}"/>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11888629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tellysbilde Bybus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72A94EE-9351-4364-A00B-7E7FE25D86AF}"/>
              </a:ext>
            </a:extLst>
          </p:cNvPr>
          <p:cNvGraphicFramePr>
            <a:graphicFrameLocks noChangeAspect="1"/>
          </p:cNvGraphicFramePr>
          <p:nvPr userDrawn="1">
            <p:custDataLst>
              <p:tags r:id="rId2"/>
            </p:custDataLst>
            <p:extLst>
              <p:ext uri="{D42A27DB-BD31-4B8C-83A1-F6EECF244321}">
                <p14:modId xmlns:p14="http://schemas.microsoft.com/office/powerpoint/2010/main" val="1955318173"/>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4936"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72A94EE-9351-4364-A00B-7E7FE25D86A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E42BA3B-0C29-412F-8C0D-7E514CCC839E}"/>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4CD611D-975A-4333-A0C2-B298CFFA5808}"/>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39161076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tellysbilde Bå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EC0663A-FE64-4FDF-A6F2-2373B994B7FD}"/>
              </a:ext>
            </a:extLst>
          </p:cNvPr>
          <p:cNvGraphicFramePr>
            <a:graphicFrameLocks noChangeAspect="1"/>
          </p:cNvGraphicFramePr>
          <p:nvPr userDrawn="1">
            <p:custDataLst>
              <p:tags r:id="rId2"/>
            </p:custDataLst>
            <p:extLst>
              <p:ext uri="{D42A27DB-BD31-4B8C-83A1-F6EECF244321}">
                <p14:modId xmlns:p14="http://schemas.microsoft.com/office/powerpoint/2010/main" val="419236175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5960"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EC0663A-FE64-4FDF-A6F2-2373B994B7FD}"/>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EFFB6EF-6E3B-4CF4-9AAA-781468B2C48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6985412-FDC4-49CC-BE5B-FD59EBBD8E7D}"/>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17841457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tellysbilde Metro">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FD1AEF-7162-4062-BD28-37AAABC3BFFA}"/>
              </a:ext>
            </a:extLst>
          </p:cNvPr>
          <p:cNvGraphicFramePr>
            <a:graphicFrameLocks noChangeAspect="1"/>
          </p:cNvGraphicFramePr>
          <p:nvPr userDrawn="1">
            <p:custDataLst>
              <p:tags r:id="rId2"/>
            </p:custDataLst>
            <p:extLst>
              <p:ext uri="{D42A27DB-BD31-4B8C-83A1-F6EECF244321}">
                <p14:modId xmlns:p14="http://schemas.microsoft.com/office/powerpoint/2010/main" val="119194712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6984"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9FFD1AEF-7162-4062-BD28-37AAABC3BFFA}"/>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AB901AB-3CB7-451C-B6D4-C0391337245B}"/>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9AE8B9DF-A2F4-4153-9C6C-7AFA2703C8D6}"/>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1023765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tellysbilde Regionbus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D535681-A966-45CE-B0C5-CAADA4E013DC}"/>
              </a:ext>
            </a:extLst>
          </p:cNvPr>
          <p:cNvGraphicFramePr>
            <a:graphicFrameLocks noChangeAspect="1"/>
          </p:cNvGraphicFramePr>
          <p:nvPr userDrawn="1">
            <p:custDataLst>
              <p:tags r:id="rId2"/>
            </p:custDataLst>
            <p:extLst>
              <p:ext uri="{D42A27DB-BD31-4B8C-83A1-F6EECF244321}">
                <p14:modId xmlns:p14="http://schemas.microsoft.com/office/powerpoint/2010/main" val="25892451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8008"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D535681-A966-45CE-B0C5-CAADA4E013D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55B36A4-4988-4A23-942B-3209720E55A1}"/>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81A6F89-CF05-4C53-A346-CEE2C2E971F3}"/>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57575320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tellysbilde Trikk">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98549C-B5AD-4D2D-A06C-9CF23C3404E2}"/>
              </a:ext>
            </a:extLst>
          </p:cNvPr>
          <p:cNvGraphicFramePr>
            <a:graphicFrameLocks noChangeAspect="1"/>
          </p:cNvGraphicFramePr>
          <p:nvPr userDrawn="1">
            <p:custDataLst>
              <p:tags r:id="rId2"/>
            </p:custDataLst>
            <p:extLst>
              <p:ext uri="{D42A27DB-BD31-4B8C-83A1-F6EECF244321}">
                <p14:modId xmlns:p14="http://schemas.microsoft.com/office/powerpoint/2010/main" val="225115231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9032"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D98549C-B5AD-4D2D-A06C-9CF23C3404E2}"/>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E00BFA1-F0A6-4F7A-8CDD-CF776F96A24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25ABA0D-58A3-492C-A800-F61592ECF34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28497989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7EA848-A5F0-4E86-BE26-9DD3C6851C6C}"/>
              </a:ext>
            </a:extLst>
          </p:cNvPr>
          <p:cNvGraphicFramePr>
            <a:graphicFrameLocks noChangeAspect="1"/>
          </p:cNvGraphicFramePr>
          <p:nvPr userDrawn="1">
            <p:custDataLst>
              <p:tags r:id="rId2"/>
            </p:custDataLst>
            <p:extLst>
              <p:ext uri="{D42A27DB-BD31-4B8C-83A1-F6EECF244321}">
                <p14:modId xmlns:p14="http://schemas.microsoft.com/office/powerpoint/2010/main" val="240778739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0056"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837EA848-A5F0-4E86-BE26-9DD3C6851C6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2A8740-4A95-4FD9-856A-4B00AE56D516}"/>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406678D0-1602-405A-BC8D-4C9BCE84E640}"/>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45463975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B0864B1-9E40-494B-9C3C-6C22EA1E4779}"/>
              </a:ext>
            </a:extLst>
          </p:cNvPr>
          <p:cNvGraphicFramePr>
            <a:graphicFrameLocks noChangeAspect="1"/>
          </p:cNvGraphicFramePr>
          <p:nvPr userDrawn="1">
            <p:custDataLst>
              <p:tags r:id="rId2"/>
            </p:custDataLst>
            <p:extLst>
              <p:ext uri="{D42A27DB-BD31-4B8C-83A1-F6EECF244321}">
                <p14:modId xmlns:p14="http://schemas.microsoft.com/office/powerpoint/2010/main" val="241745311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1080"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B0864B1-9E40-494B-9C3C-6C22EA1E4779}"/>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E250E5E-8AE2-4519-8B61-A73206FF9F0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DC218C7-83B5-4234-B1EC-83FD00F053D1}"/>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65138873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1C2FAE-0A76-4995-B097-BE8174EBBA0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86363229-40B8-4F95-B22F-9860C1D7A2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B5DC97-05ED-4DF1-A752-D0143B88C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AE848CE-0B0F-4DFB-88F6-EB68DAC05CAD}"/>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6" name="Plassholder for bunntekst 5">
            <a:extLst>
              <a:ext uri="{FF2B5EF4-FFF2-40B4-BE49-F238E27FC236}">
                <a16:creationId xmlns:a16="http://schemas.microsoft.com/office/drawing/2014/main" id="{E77837C4-3AD2-485C-B31D-F75AF24127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B535967-ADED-412F-9240-59AFDA4132B9}"/>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885057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C9BC6A-01F3-4FF6-BD98-F44CD2F2F7E6}"/>
              </a:ext>
            </a:extLst>
          </p:cNvPr>
          <p:cNvGraphicFramePr>
            <a:graphicFrameLocks noChangeAspect="1"/>
          </p:cNvGraphicFramePr>
          <p:nvPr userDrawn="1">
            <p:custDataLst>
              <p:tags r:id="rId2"/>
            </p:custDataLst>
            <p:extLst>
              <p:ext uri="{D42A27DB-BD31-4B8C-83A1-F6EECF244321}">
                <p14:modId xmlns:p14="http://schemas.microsoft.com/office/powerpoint/2010/main" val="4004270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2104"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9C9BC6A-01F3-4FF6-BD98-F44CD2F2F7E6}"/>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33585CF-3BEB-47E6-AB9B-2D98029AD55E}"/>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F6DF1F7D-DE7B-480A-A9BC-DE98D1B4178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42494534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tellysbilde Billett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AC5B497-B583-499F-9360-F7944AD97C70}"/>
              </a:ext>
            </a:extLst>
          </p:cNvPr>
          <p:cNvGraphicFramePr>
            <a:graphicFrameLocks noChangeAspect="1"/>
          </p:cNvGraphicFramePr>
          <p:nvPr userDrawn="1">
            <p:custDataLst>
              <p:tags r:id="rId2"/>
            </p:custDataLst>
            <p:extLst>
              <p:ext uri="{D42A27DB-BD31-4B8C-83A1-F6EECF244321}">
                <p14:modId xmlns:p14="http://schemas.microsoft.com/office/powerpoint/2010/main" val="154730932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3128"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AC5B497-B583-499F-9360-F7944AD97C70}"/>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90CF66A-D84C-4B2D-B43C-C6A1BBEC08F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B8166B6F-FD94-4234-BEA1-BF8ED0CFC2DE}"/>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71055502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15397784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4152" name="think-cell Slide" r:id="rId5" imgW="395" imgH="394" progId="TCLayout.ActiveDocument.1">
                  <p:embed/>
                </p:oleObj>
              </mc:Choice>
              <mc:Fallback>
                <p:oleObj name="think-cell Slide" r:id="rId5" imgW="395" imgH="394" progId="TCLayout.ActiveDocument.1">
                  <p:embed/>
                  <p:pic>
                    <p:nvPicPr>
                      <p:cNvPr id="5" name="Object 4"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b-NO" sz="1799" b="1" i="0" baseline="0" dirty="0">
              <a:latin typeface="Arial" panose="020B0604020202020204" pitchFamily="34" charset="0"/>
              <a:ea typeface="+mj-ea"/>
              <a:cs typeface="+mj-cs"/>
              <a:sym typeface="Arial" panose="020B0604020202020204" pitchFamily="34" charset="0"/>
            </a:endParaRPr>
          </a:p>
        </p:txBody>
      </p:sp>
      <p:sp>
        <p:nvSpPr>
          <p:cNvPr id="3" name="Plassholder for innhold 2"/>
          <p:cNvSpPr>
            <a:spLocks noGrp="1"/>
          </p:cNvSpPr>
          <p:nvPr>
            <p:ph idx="1" hasCustomPrompt="1"/>
          </p:nvPr>
        </p:nvSpPr>
        <p:spPr>
          <a:xfrm>
            <a:off x="509587" y="1825626"/>
            <a:ext cx="10642016"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9"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8" name="Tittel 1">
            <a:extLst>
              <a:ext uri="{FF2B5EF4-FFF2-40B4-BE49-F238E27FC236}">
                <a16:creationId xmlns:a16="http://schemas.microsoft.com/office/drawing/2014/main" id="{6A4B5591-1EF5-41A8-A472-E008728E38A8}"/>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9379439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ubrikk + underrubrikk">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95857858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5176" name="think-cell Slide" r:id="rId5" imgW="395" imgH="394" progId="TCLayout.ActiveDocument.1">
                  <p:embed/>
                </p:oleObj>
              </mc:Choice>
              <mc:Fallback>
                <p:oleObj name="think-cell Slide" r:id="rId5" imgW="395" imgH="394" progId="TCLayout.ActiveDocument.1">
                  <p:embed/>
                  <p:pic>
                    <p:nvPicPr>
                      <p:cNvPr id="8" name="Object 7"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7" name="Rectangle 6" hidden="1"/>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Footer Placeholder 3"/>
          <p:cNvSpPr>
            <a:spLocks noGrp="1"/>
          </p:cNvSpPr>
          <p:nvPr>
            <p:ph type="ftr" sz="quarter" idx="11"/>
          </p:nvPr>
        </p:nvSpPr>
        <p:spPr>
          <a:xfrm>
            <a:off x="772898" y="6443866"/>
            <a:ext cx="8694098" cy="128176"/>
          </a:xfrm>
          <a:prstGeom prst="rect">
            <a:avLst/>
          </a:prstGeom>
        </p:spPr>
        <p:txBody>
          <a:bodyPr/>
          <a:lstStyle/>
          <a:p>
            <a:pPr defTabSz="739941"/>
            <a:endParaRPr lang="nb-NO"/>
          </a:p>
        </p:txBody>
      </p:sp>
      <p:sp>
        <p:nvSpPr>
          <p:cNvPr id="6" name="Text Placeholder 5"/>
          <p:cNvSpPr>
            <a:spLocks noGrp="1"/>
          </p:cNvSpPr>
          <p:nvPr>
            <p:ph type="body" sz="quarter" idx="12"/>
          </p:nvPr>
        </p:nvSpPr>
        <p:spPr>
          <a:xfrm>
            <a:off x="509587" y="889066"/>
            <a:ext cx="10641800" cy="585788"/>
          </a:xfrm>
        </p:spPr>
        <p:txBody>
          <a:bodyPr anchor="ctr">
            <a:normAutofit/>
          </a:bodyPr>
          <a:lstStyle>
            <a:lvl1pPr marL="79973" indent="0" algn="l" defTabSz="740126" rtl="0" eaLnBrk="1" latinLnBrk="0" hangingPunct="1">
              <a:lnSpc>
                <a:spcPct val="100000"/>
              </a:lnSpc>
              <a:spcBef>
                <a:spcPct val="0"/>
              </a:spcBef>
              <a:buFontTx/>
              <a:buNone/>
              <a:defRPr lang="en-US" sz="1619" b="0" kern="1200" dirty="0" smtClean="0">
                <a:solidFill>
                  <a:srgbClr val="707070"/>
                </a:solidFill>
                <a:latin typeface="+mj-lt"/>
                <a:ea typeface="+mj-ea"/>
                <a:cs typeface="+mj-cs"/>
              </a:defRPr>
            </a:lvl1pPr>
          </a:lstStyle>
          <a:p>
            <a:pPr lvl="0"/>
            <a:r>
              <a:rPr lang="nb-NO"/>
              <a:t>Edit Master </a:t>
            </a:r>
            <a:r>
              <a:rPr lang="nb-NO" err="1"/>
              <a:t>text</a:t>
            </a:r>
            <a:r>
              <a:rPr lang="nb-NO"/>
              <a:t> styles</a:t>
            </a:r>
          </a:p>
        </p:txBody>
      </p:sp>
      <p:sp>
        <p:nvSpPr>
          <p:cNvPr id="10" name="Tittel 1">
            <a:extLst>
              <a:ext uri="{FF2B5EF4-FFF2-40B4-BE49-F238E27FC236}">
                <a16:creationId xmlns:a16="http://schemas.microsoft.com/office/drawing/2014/main" id="{8F232244-CFB6-4DE3-9980-FD0061FCF3C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1791523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3176C8B-EC9C-4C63-97ED-736A82727BAA}"/>
              </a:ext>
            </a:extLst>
          </p:cNvPr>
          <p:cNvGraphicFramePr>
            <a:graphicFrameLocks noChangeAspect="1"/>
          </p:cNvGraphicFramePr>
          <p:nvPr userDrawn="1">
            <p:custDataLst>
              <p:tags r:id="rId2"/>
            </p:custDataLst>
            <p:extLst>
              <p:ext uri="{D42A27DB-BD31-4B8C-83A1-F6EECF244321}">
                <p14:modId xmlns:p14="http://schemas.microsoft.com/office/powerpoint/2010/main" val="214859078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6200"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B3176C8B-EC9C-4C63-97ED-736A82727BAA}"/>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277350B-C685-4EC8-A3A0-6A13443B133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 y="-3084"/>
            <a:ext cx="12194047" cy="686108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7138608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342C251-0E11-4DE8-98EE-96292CD46C80}"/>
              </a:ext>
            </a:extLst>
          </p:cNvPr>
          <p:cNvGraphicFramePr>
            <a:graphicFrameLocks noChangeAspect="1"/>
          </p:cNvGraphicFramePr>
          <p:nvPr userDrawn="1">
            <p:custDataLst>
              <p:tags r:id="rId2"/>
            </p:custDataLst>
            <p:extLst>
              <p:ext uri="{D42A27DB-BD31-4B8C-83A1-F6EECF244321}">
                <p14:modId xmlns:p14="http://schemas.microsoft.com/office/powerpoint/2010/main" val="42774063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7224"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0342C251-0E11-4DE8-98EE-96292CD46C80}"/>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FAE222F-41E6-4491-8C77-695BBE4566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 y="-2073"/>
            <a:ext cx="12194047" cy="685906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73594815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Kapittelside Gr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61C5B6-B59E-4DB2-96C9-91A726741357}"/>
              </a:ext>
            </a:extLst>
          </p:cNvPr>
          <p:cNvGraphicFramePr>
            <a:graphicFrameLocks noChangeAspect="1"/>
          </p:cNvGraphicFramePr>
          <p:nvPr userDrawn="1">
            <p:custDataLst>
              <p:tags r:id="rId2"/>
            </p:custDataLst>
            <p:extLst>
              <p:ext uri="{D42A27DB-BD31-4B8C-83A1-F6EECF244321}">
                <p14:modId xmlns:p14="http://schemas.microsoft.com/office/powerpoint/2010/main" val="329009197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8248"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2E61C5B6-B59E-4DB2-96C9-91A726741357}"/>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AAA39F7-9476-4BA9-9F22-E341AF4726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2073"/>
            <a:ext cx="12194044" cy="685906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19376992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Gr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2DC9FA6-FFA6-41C8-8FE1-91788AA590A1}"/>
              </a:ext>
            </a:extLst>
          </p:cNvPr>
          <p:cNvGraphicFramePr>
            <a:graphicFrameLocks noChangeAspect="1"/>
          </p:cNvGraphicFramePr>
          <p:nvPr userDrawn="1">
            <p:custDataLst>
              <p:tags r:id="rId2"/>
            </p:custDataLst>
            <p:extLst>
              <p:ext uri="{D42A27DB-BD31-4B8C-83A1-F6EECF244321}">
                <p14:modId xmlns:p14="http://schemas.microsoft.com/office/powerpoint/2010/main" val="336857978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9272"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92DC9FA6-FFA6-41C8-8FE1-91788AA590A1}"/>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B35420B-95DB-47F1-8FFC-229722CB7AD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2073"/>
            <a:ext cx="12194044"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15959125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1BEE824-44D8-47D5-9B6D-B929E2BBE3AC}"/>
              </a:ext>
            </a:extLst>
          </p:cNvPr>
          <p:cNvGraphicFramePr>
            <a:graphicFrameLocks noChangeAspect="1"/>
          </p:cNvGraphicFramePr>
          <p:nvPr userDrawn="1">
            <p:custDataLst>
              <p:tags r:id="rId2"/>
            </p:custDataLst>
            <p:extLst>
              <p:ext uri="{D42A27DB-BD31-4B8C-83A1-F6EECF244321}">
                <p14:modId xmlns:p14="http://schemas.microsoft.com/office/powerpoint/2010/main" val="407891524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0296"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11BEE824-44D8-47D5-9B6D-B929E2BBE3A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132837C-2A09-446D-9A40-4DDCA3847F08}"/>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 y="-2073"/>
            <a:ext cx="12194041"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41478003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Kapittelside Gu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C622A0B-195B-4168-82A0-5651EBD5722E}"/>
              </a:ext>
            </a:extLst>
          </p:cNvPr>
          <p:cNvGraphicFramePr>
            <a:graphicFrameLocks noChangeAspect="1"/>
          </p:cNvGraphicFramePr>
          <p:nvPr userDrawn="1">
            <p:custDataLst>
              <p:tags r:id="rId2"/>
            </p:custDataLst>
            <p:extLst>
              <p:ext uri="{D42A27DB-BD31-4B8C-83A1-F6EECF244321}">
                <p14:modId xmlns:p14="http://schemas.microsoft.com/office/powerpoint/2010/main" val="327736380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1320"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C622A0B-195B-4168-82A0-5651EBD5722E}"/>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77DCC9-37C2-4752-A502-207E4C1749F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 y="-2073"/>
            <a:ext cx="12194041"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61160093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520C2C-A7F8-4A60-889F-B14334AC482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B1A637B1-8B9E-44BA-9ED3-E0A810C1BD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DD3B0DB-655C-43B9-96F9-8B5748B3B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290E5E0-57B3-4DD7-9FA8-A3B011B67441}"/>
              </a:ext>
            </a:extLst>
          </p:cNvPr>
          <p:cNvSpPr>
            <a:spLocks noGrp="1"/>
          </p:cNvSpPr>
          <p:nvPr>
            <p:ph type="dt" sz="half" idx="10"/>
          </p:nvPr>
        </p:nvSpPr>
        <p:spPr/>
        <p:txBody>
          <a:bodyPr/>
          <a:lstStyle/>
          <a:p>
            <a:fld id="{EB2F193D-0760-4777-96A6-3A58AFF548ED}" type="datetimeFigureOut">
              <a:rPr lang="nb-NO" smtClean="0"/>
              <a:t>28.10.2020</a:t>
            </a:fld>
            <a:endParaRPr lang="nb-NO"/>
          </a:p>
        </p:txBody>
      </p:sp>
      <p:sp>
        <p:nvSpPr>
          <p:cNvPr id="6" name="Plassholder for bunntekst 5">
            <a:extLst>
              <a:ext uri="{FF2B5EF4-FFF2-40B4-BE49-F238E27FC236}">
                <a16:creationId xmlns:a16="http://schemas.microsoft.com/office/drawing/2014/main" id="{8BF72A3B-738D-4A0C-8340-8E9D6F74F60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9DB7808-4C1C-4001-8FC2-9B9D0709C235}"/>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1926466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3CF0113-0C71-480E-986F-A7C00AC5A4EF}"/>
              </a:ext>
            </a:extLst>
          </p:cNvPr>
          <p:cNvGraphicFramePr>
            <a:graphicFrameLocks noChangeAspect="1"/>
          </p:cNvGraphicFramePr>
          <p:nvPr userDrawn="1">
            <p:custDataLst>
              <p:tags r:id="rId2"/>
            </p:custDataLst>
            <p:extLst>
              <p:ext uri="{D42A27DB-BD31-4B8C-83A1-F6EECF244321}">
                <p14:modId xmlns:p14="http://schemas.microsoft.com/office/powerpoint/2010/main" val="315474332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2344"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53CF0113-0C71-480E-986F-A7C00AC5A4EF}"/>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2D48AB0-8160-4662-ACBB-4977F61933D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 y="-2073"/>
            <a:ext cx="12194040"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189438002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Kapittelside Bl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4B4307-6374-4C98-9EDF-40EC6CD7F861}"/>
              </a:ext>
            </a:extLst>
          </p:cNvPr>
          <p:cNvGraphicFramePr>
            <a:graphicFrameLocks noChangeAspect="1"/>
          </p:cNvGraphicFramePr>
          <p:nvPr userDrawn="1">
            <p:custDataLst>
              <p:tags r:id="rId2"/>
            </p:custDataLst>
            <p:extLst>
              <p:ext uri="{D42A27DB-BD31-4B8C-83A1-F6EECF244321}">
                <p14:modId xmlns:p14="http://schemas.microsoft.com/office/powerpoint/2010/main" val="278091718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3368"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4D4B4307-6374-4C98-9EDF-40EC6CD7F861}"/>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585A39-D7BB-4AF0-9682-839B0360D1BA}"/>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 y="-2074"/>
            <a:ext cx="12194040" cy="6859061"/>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94493547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9D0F48-3D1A-4369-80A2-EBC63404DEE4}"/>
              </a:ext>
            </a:extLst>
          </p:cNvPr>
          <p:cNvGraphicFramePr>
            <a:graphicFrameLocks noChangeAspect="1"/>
          </p:cNvGraphicFramePr>
          <p:nvPr userDrawn="1">
            <p:custDataLst>
              <p:tags r:id="rId2"/>
            </p:custDataLst>
            <p:extLst>
              <p:ext uri="{D42A27DB-BD31-4B8C-83A1-F6EECF244321}">
                <p14:modId xmlns:p14="http://schemas.microsoft.com/office/powerpoint/2010/main" val="325688496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4392"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79D0F48-3D1A-4369-80A2-EBC63404DEE4}"/>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7E440AF-7D16-419B-AA27-2A3B9765D50C}"/>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0"/>
            <a:ext cx="12194038" cy="6859061"/>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95401541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490E261-ED40-4CE5-BD7E-E7493348C9CD}"/>
              </a:ext>
            </a:extLst>
          </p:cNvPr>
          <p:cNvGraphicFramePr>
            <a:graphicFrameLocks noChangeAspect="1"/>
          </p:cNvGraphicFramePr>
          <p:nvPr userDrawn="1">
            <p:custDataLst>
              <p:tags r:id="rId2"/>
            </p:custDataLst>
            <p:extLst>
              <p:ext uri="{D42A27DB-BD31-4B8C-83A1-F6EECF244321}">
                <p14:modId xmlns:p14="http://schemas.microsoft.com/office/powerpoint/2010/main" val="216471481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5416"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5490E261-ED40-4CE5-BD7E-E7493348C9CD}"/>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0E0A9FB-1C36-4D81-B955-AC58945D74F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509587"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hasCustomPrompt="1"/>
          </p:nvPr>
        </p:nvSpPr>
        <p:spPr>
          <a:xfrm>
            <a:off x="6233306"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2" name="Tittel 1">
            <a:extLst>
              <a:ext uri="{FF2B5EF4-FFF2-40B4-BE49-F238E27FC236}">
                <a16:creationId xmlns:a16="http://schemas.microsoft.com/office/drawing/2014/main" id="{D835AFF7-48E7-4F2B-AF3B-F640265412B1}"/>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68777374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66569F9-F3FD-400B-8176-52E38EC16866}"/>
              </a:ext>
            </a:extLst>
          </p:cNvPr>
          <p:cNvGraphicFramePr>
            <a:graphicFrameLocks noChangeAspect="1"/>
          </p:cNvGraphicFramePr>
          <p:nvPr userDrawn="1">
            <p:custDataLst>
              <p:tags r:id="rId2"/>
            </p:custDataLst>
            <p:extLst>
              <p:ext uri="{D42A27DB-BD31-4B8C-83A1-F6EECF244321}">
                <p14:modId xmlns:p14="http://schemas.microsoft.com/office/powerpoint/2010/main" val="357760786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6440"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366569F9-F3FD-400B-8176-52E38EC16866}"/>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FA1C35F-57A5-468B-8CCE-06707D540CC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774199"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hasCustomPrompt="1"/>
          </p:nvPr>
        </p:nvSpPr>
        <p:spPr>
          <a:xfrm>
            <a:off x="6233306"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2" name="Tittel 1">
            <a:extLst>
              <a:ext uri="{FF2B5EF4-FFF2-40B4-BE49-F238E27FC236}">
                <a16:creationId xmlns:a16="http://schemas.microsoft.com/office/drawing/2014/main" id="{3E39A0F9-36A7-4F23-8BB2-FB7091CD5A7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95451001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7CADDD7-D0C2-44F9-9B70-5E23CB63E0E8}"/>
              </a:ext>
            </a:extLst>
          </p:cNvPr>
          <p:cNvGraphicFramePr>
            <a:graphicFrameLocks noChangeAspect="1"/>
          </p:cNvGraphicFramePr>
          <p:nvPr userDrawn="1">
            <p:custDataLst>
              <p:tags r:id="rId2"/>
            </p:custDataLst>
            <p:extLst>
              <p:ext uri="{D42A27DB-BD31-4B8C-83A1-F6EECF244321}">
                <p14:modId xmlns:p14="http://schemas.microsoft.com/office/powerpoint/2010/main" val="99094558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7464"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F7CADDD7-D0C2-44F9-9B70-5E23CB63E0E8}"/>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050C18C-0684-4F36-B2C2-0E4ECCA2F85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509589" y="1825626"/>
            <a:ext cx="5010135"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p:cNvSpPr>
            <a:spLocks noGrp="1"/>
          </p:cNvSpPr>
          <p:nvPr>
            <p:ph type="pic" sz="quarter" idx="13" hasCustomPrompt="1"/>
          </p:nvPr>
        </p:nvSpPr>
        <p:spPr>
          <a:xfrm>
            <a:off x="6092829" y="1825625"/>
            <a:ext cx="5321994" cy="4258168"/>
          </a:xfrm>
        </p:spPr>
        <p:txBody>
          <a:bodyPr>
            <a:normAutofit/>
          </a:bodyPr>
          <a:lstStyle>
            <a:lvl1pPr>
              <a:defRPr sz="1799"/>
            </a:lvl1p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1" name="Tittel 1">
            <a:extLst>
              <a:ext uri="{FF2B5EF4-FFF2-40B4-BE49-F238E27FC236}">
                <a16:creationId xmlns:a16="http://schemas.microsoft.com/office/drawing/2014/main" id="{34095FA0-6389-405F-BE25-129988A83D8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88144572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19C715-BB5B-4ACD-86A4-18FEBF46AAC8}"/>
              </a:ext>
            </a:extLst>
          </p:cNvPr>
          <p:cNvGraphicFramePr>
            <a:graphicFrameLocks noChangeAspect="1"/>
          </p:cNvGraphicFramePr>
          <p:nvPr userDrawn="1">
            <p:custDataLst>
              <p:tags r:id="rId2"/>
            </p:custDataLst>
            <p:extLst>
              <p:ext uri="{D42A27DB-BD31-4B8C-83A1-F6EECF244321}">
                <p14:modId xmlns:p14="http://schemas.microsoft.com/office/powerpoint/2010/main" val="386599936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8488"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CD19C715-BB5B-4ACD-86A4-18FEBF46AAC8}"/>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8" name="Plassholder for innhold 2"/>
          <p:cNvSpPr>
            <a:spLocks noGrp="1"/>
          </p:cNvSpPr>
          <p:nvPr>
            <p:ph idx="1" hasCustomPrompt="1"/>
          </p:nvPr>
        </p:nvSpPr>
        <p:spPr>
          <a:xfrm>
            <a:off x="2995054" y="5792298"/>
            <a:ext cx="6207297" cy="239191"/>
          </a:xfrm>
        </p:spPr>
        <p:txBody>
          <a:bodyPr lIns="0" tIns="0" rIns="0" bIns="0">
            <a:spAutoFit/>
          </a:bodyPr>
          <a:lstStyle>
            <a:lvl1pPr marL="0" indent="0">
              <a:buNone/>
              <a:defRPr sz="1727">
                <a:solidFill>
                  <a:srgbClr val="707070"/>
                </a:solidFill>
              </a:defRPr>
            </a:lvl1pPr>
            <a:lvl2pPr marL="576383" indent="0">
              <a:buNone/>
              <a:defRPr/>
            </a:lvl2pPr>
            <a:lvl3pPr marL="905376" indent="0">
              <a:buNone/>
              <a:defRPr/>
            </a:lvl3pPr>
            <a:lvl4pPr marL="1229231" indent="0">
              <a:buNone/>
              <a:defRPr/>
            </a:lvl4pPr>
            <a:lvl5pPr marL="1594209" indent="0">
              <a:buNone/>
              <a:defRPr/>
            </a:lvl5pPr>
          </a:lstStyle>
          <a:p>
            <a:pPr lvl="0"/>
            <a:r>
              <a:rPr lang="nb-NO"/>
              <a:t>Rediger tekststiler i malen</a:t>
            </a:r>
          </a:p>
        </p:txBody>
      </p:sp>
      <p:sp>
        <p:nvSpPr>
          <p:cNvPr id="4" name="Plassholder for bilde 3"/>
          <p:cNvSpPr>
            <a:spLocks noGrp="1"/>
          </p:cNvSpPr>
          <p:nvPr>
            <p:ph type="pic" sz="quarter" idx="13" hasCustomPrompt="1"/>
          </p:nvPr>
        </p:nvSpPr>
        <p:spPr>
          <a:xfrm>
            <a:off x="2995054"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36654761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93D320C-B90E-4814-A3C7-CB18A3D25A3C}"/>
              </a:ext>
            </a:extLst>
          </p:cNvPr>
          <p:cNvGraphicFramePr>
            <a:graphicFrameLocks noChangeAspect="1"/>
          </p:cNvGraphicFramePr>
          <p:nvPr userDrawn="1">
            <p:custDataLst>
              <p:tags r:id="rId2"/>
            </p:custDataLst>
            <p:extLst>
              <p:ext uri="{D42A27DB-BD31-4B8C-83A1-F6EECF244321}">
                <p14:modId xmlns:p14="http://schemas.microsoft.com/office/powerpoint/2010/main" val="73919278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9512"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93D320C-B90E-4814-A3C7-CB18A3D25A3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23E825-561B-4187-8F83-C23BE183AD0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Plassholder for bilde 3"/>
          <p:cNvSpPr>
            <a:spLocks noGrp="1"/>
          </p:cNvSpPr>
          <p:nvPr>
            <p:ph type="pic" sz="quarter" idx="13" hasCustomPrompt="1"/>
          </p:nvPr>
        </p:nvSpPr>
        <p:spPr>
          <a:xfrm>
            <a:off x="509587" y="1609137"/>
            <a:ext cx="10645859" cy="4483761"/>
          </a:xfrm>
        </p:spPr>
        <p:txBody>
          <a:bodyPr>
            <a:normAutofit/>
          </a:bodyPr>
          <a:lstStyle>
            <a:lvl1pPr>
              <a:defRPr sz="1799"/>
            </a:lvl1pPr>
          </a:lstStyle>
          <a:p>
            <a:r>
              <a:rPr lang="nb-NO"/>
              <a:t>Klikk på ikonet for å legge til et bilde</a:t>
            </a:r>
          </a:p>
        </p:txBody>
      </p:sp>
      <p:sp>
        <p:nvSpPr>
          <p:cNvPr id="8"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1" name="Tittel 1">
            <a:extLst>
              <a:ext uri="{FF2B5EF4-FFF2-40B4-BE49-F238E27FC236}">
                <a16:creationId xmlns:a16="http://schemas.microsoft.com/office/drawing/2014/main" id="{4D68D907-D855-48A1-8EA0-83FC502D1A55}"/>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311234523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D429B54-30C7-43DD-B10A-458BF4A93F6C}"/>
              </a:ext>
            </a:extLst>
          </p:cNvPr>
          <p:cNvGraphicFramePr>
            <a:graphicFrameLocks noChangeAspect="1"/>
          </p:cNvGraphicFramePr>
          <p:nvPr userDrawn="1">
            <p:custDataLst>
              <p:tags r:id="rId2"/>
            </p:custDataLst>
            <p:extLst>
              <p:ext uri="{D42A27DB-BD31-4B8C-83A1-F6EECF244321}">
                <p14:modId xmlns:p14="http://schemas.microsoft.com/office/powerpoint/2010/main" val="131187995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0536"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FD429B54-30C7-43DD-B10A-458BF4A93F6C}"/>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4" name="Plassholder for bilde 3"/>
          <p:cNvSpPr>
            <a:spLocks noGrp="1"/>
          </p:cNvSpPr>
          <p:nvPr>
            <p:ph type="pic" sz="quarter" idx="13" hasCustomPrompt="1"/>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8"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24036497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707E984-FDB9-4A73-B311-782EF50A536C}"/>
              </a:ext>
            </a:extLst>
          </p:cNvPr>
          <p:cNvGraphicFramePr>
            <a:graphicFrameLocks noChangeAspect="1"/>
          </p:cNvGraphicFramePr>
          <p:nvPr userDrawn="1">
            <p:custDataLst>
              <p:tags r:id="rId2"/>
            </p:custDataLst>
            <p:extLst>
              <p:ext uri="{D42A27DB-BD31-4B8C-83A1-F6EECF244321}">
                <p14:modId xmlns:p14="http://schemas.microsoft.com/office/powerpoint/2010/main" val="356417332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1560"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4707E984-FDB9-4A73-B311-782EF50A536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2C688D4-9CFA-4C58-B73E-73546217DC1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6"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8" name="Tittel 1">
            <a:extLst>
              <a:ext uri="{FF2B5EF4-FFF2-40B4-BE49-F238E27FC236}">
                <a16:creationId xmlns:a16="http://schemas.microsoft.com/office/drawing/2014/main" id="{E9F643F3-1C1B-4A7D-91D9-B29849C32C62}"/>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31460484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image" Target="../media/image2.gif"/><Relationship Id="rId3" Type="http://schemas.openxmlformats.org/officeDocument/2006/relationships/slideLayout" Target="../slideLayouts/slideLayout240.xml"/><Relationship Id="rId21" Type="http://schemas.openxmlformats.org/officeDocument/2006/relationships/vmlDrawing" Target="../drawings/vmlDrawing104.v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image" Target="../media/image47.emf"/><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theme" Target="../theme/theme10.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oleObject" Target="../embeddings/oleObject104.bin"/><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tags" Target="../tags/tag197.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tags" Target="../tags/tag1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26" Type="http://schemas.openxmlformats.org/officeDocument/2006/relationships/theme" Target="../theme/theme11.xml"/><Relationship Id="rId3" Type="http://schemas.openxmlformats.org/officeDocument/2006/relationships/slideLayout" Target="../slideLayouts/slideLayout259.xml"/><Relationship Id="rId21" Type="http://schemas.openxmlformats.org/officeDocument/2006/relationships/slideLayout" Target="../slideLayouts/slideLayout277.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5" Type="http://schemas.openxmlformats.org/officeDocument/2006/relationships/slideLayout" Target="../slideLayouts/slideLayout281.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slideLayout" Target="../slideLayouts/slideLayout276.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24" Type="http://schemas.openxmlformats.org/officeDocument/2006/relationships/slideLayout" Target="../slideLayouts/slideLayout280.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23" Type="http://schemas.openxmlformats.org/officeDocument/2006/relationships/slideLayout" Target="../slideLayouts/slideLayout279.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 Id="rId22" Type="http://schemas.openxmlformats.org/officeDocument/2006/relationships/slideLayout" Target="../slideLayouts/slideLayout278.xml"/><Relationship Id="rId27" Type="http://schemas.openxmlformats.org/officeDocument/2006/relationships/image" Target="../media/image2.gi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26" Type="http://schemas.openxmlformats.org/officeDocument/2006/relationships/slideLayout" Target="../slideLayouts/slideLayout307.xml"/><Relationship Id="rId3" Type="http://schemas.openxmlformats.org/officeDocument/2006/relationships/slideLayout" Target="../slideLayouts/slideLayout284.xml"/><Relationship Id="rId21" Type="http://schemas.openxmlformats.org/officeDocument/2006/relationships/slideLayout" Target="../slideLayouts/slideLayout302.xml"/><Relationship Id="rId34" Type="http://schemas.openxmlformats.org/officeDocument/2006/relationships/image" Target="../media/image2.gif"/><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5" Type="http://schemas.openxmlformats.org/officeDocument/2006/relationships/slideLayout" Target="../slideLayouts/slideLayout306.xml"/><Relationship Id="rId33" Type="http://schemas.openxmlformats.org/officeDocument/2006/relationships/image" Target="../media/image47.emf"/><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slideLayout" Target="../slideLayouts/slideLayout301.xml"/><Relationship Id="rId29" Type="http://schemas.openxmlformats.org/officeDocument/2006/relationships/vmlDrawing" Target="../drawings/vmlDrawing105.v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24" Type="http://schemas.openxmlformats.org/officeDocument/2006/relationships/slideLayout" Target="../slideLayouts/slideLayout305.xml"/><Relationship Id="rId32" Type="http://schemas.openxmlformats.org/officeDocument/2006/relationships/oleObject" Target="../embeddings/oleObject105.bin"/><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28" Type="http://schemas.openxmlformats.org/officeDocument/2006/relationships/theme" Target="../theme/theme12.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31" Type="http://schemas.openxmlformats.org/officeDocument/2006/relationships/tags" Target="../tags/tag199.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 Id="rId27" Type="http://schemas.openxmlformats.org/officeDocument/2006/relationships/slideLayout" Target="../slideLayouts/slideLayout308.xml"/><Relationship Id="rId30" Type="http://schemas.openxmlformats.org/officeDocument/2006/relationships/tags" Target="../tags/tag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ags" Target="../tags/tag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gi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ags" Target="../tags/tag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vmlDrawing" Target="../drawings/vmlDrawing2.vml"/><Relationship Id="rId30"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3.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tags" Target="../tags/tag7.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image" Target="../media/image2.gif"/><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tags" Target="../tags/tag6.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image" Target="../media/image1.emf"/><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vmlDrawing" Target="../drawings/vmlDrawing3.vml"/><Relationship Id="rId30"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oleObject" Target="../embeddings/oleObject4.bin"/><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41" Type="http://schemas.openxmlformats.org/officeDocument/2006/relationships/slideLayout" Target="../slideLayouts/slideLayout102.xml"/><Relationship Id="rId54" Type="http://schemas.openxmlformats.org/officeDocument/2006/relationships/tags" Target="../tags/tag9.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tags" Target="../tags/tag8.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image" Target="../media/image2.gif"/><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vmlDrawing" Target="../drawings/vmlDrawing4.v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image" Target="../media/image18.emf"/><Relationship Id="rId8" Type="http://schemas.openxmlformats.org/officeDocument/2006/relationships/slideLayout" Target="../slideLayouts/slideLayout69.xml"/><Relationship Id="rId51" Type="http://schemas.openxmlformats.org/officeDocument/2006/relationships/theme" Target="../theme/theme4.xml"/><Relationship Id="rId3"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slideLayout" Target="../slideLayouts/slideLayout150.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50" Type="http://schemas.openxmlformats.org/officeDocument/2006/relationships/slideLayout" Target="../slideLayouts/slideLayout161.xml"/><Relationship Id="rId55" Type="http://schemas.openxmlformats.org/officeDocument/2006/relationships/oleObject" Target="../embeddings/oleObject52.bin"/><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41" Type="http://schemas.openxmlformats.org/officeDocument/2006/relationships/slideLayout" Target="../slideLayouts/slideLayout152.xml"/><Relationship Id="rId54" Type="http://schemas.openxmlformats.org/officeDocument/2006/relationships/tags" Target="../tags/tag99.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3" Type="http://schemas.openxmlformats.org/officeDocument/2006/relationships/tags" Target="../tags/tag98.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image" Target="../media/image2.gif"/><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vmlDrawing" Target="../drawings/vmlDrawing52.v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56" Type="http://schemas.openxmlformats.org/officeDocument/2006/relationships/image" Target="../media/image18.emf"/><Relationship Id="rId8" Type="http://schemas.openxmlformats.org/officeDocument/2006/relationships/slideLayout" Target="../slideLayouts/slideLayout119.xml"/><Relationship Id="rId51" Type="http://schemas.openxmlformats.org/officeDocument/2006/relationships/theme" Target="../theme/theme5.xml"/><Relationship Id="rId3"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6.xml"/><Relationship Id="rId18" Type="http://schemas.openxmlformats.org/officeDocument/2006/relationships/image" Target="../media/image46.emf"/><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oleObject" Target="../embeddings/oleObject100.bin"/><Relationship Id="rId2" Type="http://schemas.openxmlformats.org/officeDocument/2006/relationships/slideLayout" Target="../slideLayouts/slideLayout163.xml"/><Relationship Id="rId16" Type="http://schemas.openxmlformats.org/officeDocument/2006/relationships/tags" Target="../tags/tag189.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tags" Target="../tags/tag188.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vmlDrawing" Target="../drawings/vmlDrawing100.v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image" Target="../media/image2.gif"/><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tags" Target="../tags/tag190.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image" Target="../media/image1.emf"/><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vmlDrawing" Target="../drawings/vmlDrawing101.v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oleObject" Target="../embeddings/oleObject101.bin"/><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theme" Target="../theme/theme7.xml"/><Relationship Id="rId30" Type="http://schemas.openxmlformats.org/officeDocument/2006/relationships/tags" Target="../tags/tag1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image" Target="../media/image2.gif"/><Relationship Id="rId3" Type="http://schemas.openxmlformats.org/officeDocument/2006/relationships/slideLayout" Target="../slideLayouts/slideLayout202.xml"/><Relationship Id="rId21" Type="http://schemas.openxmlformats.org/officeDocument/2006/relationships/vmlDrawing" Target="../drawings/vmlDrawing102.v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image" Target="../media/image1.emf"/><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theme" Target="../theme/theme8.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oleObject" Target="../embeddings/oleObject102.bin"/><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tags" Target="../tags/tag193.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tags" Target="../tags/tag1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image" Target="../media/image2.gif"/><Relationship Id="rId3" Type="http://schemas.openxmlformats.org/officeDocument/2006/relationships/slideLayout" Target="../slideLayouts/slideLayout221.xml"/><Relationship Id="rId21" Type="http://schemas.openxmlformats.org/officeDocument/2006/relationships/vmlDrawing" Target="../drawings/vmlDrawing103.v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image" Target="../media/image47.emf"/><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theme" Target="../theme/theme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oleObject" Target="../embeddings/oleObject103.bin"/><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tags" Target="../tags/tag195.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tags" Target="../tags/tag1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1FBE873-6804-45C3-81C2-2565A0AFA198}"/>
              </a:ext>
            </a:extLst>
          </p:cNvPr>
          <p:cNvGraphicFramePr>
            <a:graphicFrameLocks noChangeAspect="1"/>
          </p:cNvGraphicFramePr>
          <p:nvPr userDrawn="1">
            <p:custDataLst>
              <p:tags r:id="rId14"/>
            </p:custDataLst>
            <p:extLst>
              <p:ext uri="{D42A27DB-BD31-4B8C-83A1-F6EECF244321}">
                <p14:modId xmlns:p14="http://schemas.microsoft.com/office/powerpoint/2010/main" val="119025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5" name="think-cell Slide" r:id="rId16" imgW="395" imgH="394" progId="TCLayout.ActiveDocument.1">
                  <p:embed/>
                </p:oleObj>
              </mc:Choice>
              <mc:Fallback>
                <p:oleObj name="think-cell Slide" r:id="rId16" imgW="395" imgH="394" progId="TCLayout.ActiveDocument.1">
                  <p:embed/>
                  <p:pic>
                    <p:nvPicPr>
                      <p:cNvPr id="0" name=""/>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D89E6D3E-49A3-4703-992C-346840508F3C}"/>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4400" b="0" i="0" u="none" cap="none" baseline="0" dirty="0">
              <a:latin typeface="Calibri Light" panose="020F0302020204030204" pitchFamily="34" charset="0"/>
              <a:ea typeface="+mj-ea"/>
              <a:cs typeface="+mj-cs"/>
            </a:endParaRPr>
          </a:p>
        </p:txBody>
      </p:sp>
      <p:sp>
        <p:nvSpPr>
          <p:cNvPr id="2" name="Plassholder for tittel 1">
            <a:extLst>
              <a:ext uri="{FF2B5EF4-FFF2-40B4-BE49-F238E27FC236}">
                <a16:creationId xmlns:a16="http://schemas.microsoft.com/office/drawing/2014/main" id="{5E15BDCF-9774-4390-B76A-169D0590BE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2ACFEF4-D781-4B6F-A40D-59CF9EDD8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A6F864F-3AD0-4BED-B9A0-BEE2EF901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F193D-0760-4777-96A6-3A58AFF548ED}" type="datetimeFigureOut">
              <a:rPr lang="nb-NO" smtClean="0"/>
              <a:t>28.10.2020</a:t>
            </a:fld>
            <a:endParaRPr lang="nb-NO"/>
          </a:p>
        </p:txBody>
      </p:sp>
      <p:sp>
        <p:nvSpPr>
          <p:cNvPr id="5" name="Plassholder for bunntekst 4">
            <a:extLst>
              <a:ext uri="{FF2B5EF4-FFF2-40B4-BE49-F238E27FC236}">
                <a16:creationId xmlns:a16="http://schemas.microsoft.com/office/drawing/2014/main" id="{69DD8C16-44AF-40C9-ABFF-942BDDF59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B6D6643-509C-44F6-BE06-5728553BC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6053E-8698-4C12-9451-6DE8FC0EEC1A}" type="slidenum">
              <a:rPr lang="nb-NO" smtClean="0"/>
              <a:t>‹#›</a:t>
            </a:fld>
            <a:endParaRPr lang="nb-NO"/>
          </a:p>
        </p:txBody>
      </p:sp>
    </p:spTree>
    <p:extLst>
      <p:ext uri="{BB962C8B-B14F-4D97-AF65-F5344CB8AC3E}">
        <p14:creationId xmlns:p14="http://schemas.microsoft.com/office/powerpoint/2010/main" val="4137697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20EAEB3-BE7F-4929-B6A6-F5409CF17DE1}"/>
              </a:ext>
            </a:extLst>
          </p:cNvPr>
          <p:cNvGraphicFramePr>
            <a:graphicFrameLocks noChangeAspect="1"/>
          </p:cNvGraphicFramePr>
          <p:nvPr userDrawn="1">
            <p:custDataLst>
              <p:tags r:id="rId22"/>
            </p:custDataLst>
            <p:extLst>
              <p:ext uri="{D42A27DB-BD31-4B8C-83A1-F6EECF244321}">
                <p14:modId xmlns:p14="http://schemas.microsoft.com/office/powerpoint/2010/main" val="2391215316"/>
              </p:ext>
            </p:extLst>
          </p:nvPr>
        </p:nvGraphicFramePr>
        <p:xfrm>
          <a:off x="2118" y="2117"/>
          <a:ext cx="2117" cy="2117"/>
        </p:xfrm>
        <a:graphic>
          <a:graphicData uri="http://schemas.openxmlformats.org/presentationml/2006/ole">
            <mc:AlternateContent xmlns:mc="http://schemas.openxmlformats.org/markup-compatibility/2006">
              <mc:Choice xmlns:v="urn:schemas-microsoft-com:vml" Requires="v">
                <p:oleObj spid="_x0000_s225287" name="think-cell Slide" r:id="rId24" imgW="592" imgH="595" progId="TCLayout.ActiveDocument.1">
                  <p:embed/>
                </p:oleObj>
              </mc:Choice>
              <mc:Fallback>
                <p:oleObj name="think-cell Slide" r:id="rId24" imgW="592" imgH="595" progId="TCLayout.ActiveDocument.1">
                  <p:embed/>
                  <p:pic>
                    <p:nvPicPr>
                      <p:cNvPr id="5" name="Object 4" hidden="1">
                        <a:extLst>
                          <a:ext uri="{FF2B5EF4-FFF2-40B4-BE49-F238E27FC236}">
                            <a16:creationId xmlns:a16="http://schemas.microsoft.com/office/drawing/2014/main" id="{220EAEB3-BE7F-4929-B6A6-F5409CF17DE1}"/>
                          </a:ext>
                        </a:extLst>
                      </p:cNvPr>
                      <p:cNvPicPr/>
                      <p:nvPr/>
                    </p:nvPicPr>
                    <p:blipFill>
                      <a:blip r:embed="rId25"/>
                      <a:stretch>
                        <a:fillRect/>
                      </a:stretch>
                    </p:blipFill>
                    <p:spPr>
                      <a:xfrm>
                        <a:off x="2118" y="2117"/>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286B09B-94AC-426A-BC29-F23CD078911B}"/>
              </a:ext>
            </a:extLst>
          </p:cNvPr>
          <p:cNvSpPr/>
          <p:nvPr userDrawn="1">
            <p:custDataLst>
              <p:tags r:id="rId23"/>
            </p:custDataLst>
          </p:nvPr>
        </p:nvSpPr>
        <p:spPr>
          <a:xfrm>
            <a:off x="0" y="0"/>
            <a:ext cx="211667" cy="2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3724" b="1" i="0" u="none" cap="none" baseline="0" dirty="0">
              <a:latin typeface="Arial" panose="020B0604020202020204" pitchFamily="34" charset="0"/>
              <a:ea typeface="+mj-ea"/>
              <a:cs typeface="+mj-cs"/>
              <a:sym typeface="Arial" panose="020B0604020202020204" pitchFamily="34" charset="0"/>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b">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2111664266"/>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3627187205"/>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 id="2147484080" r:id="rId25"/>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F4BE5B5-A84D-41E6-B209-BDE29E1665C6}"/>
              </a:ext>
            </a:extLst>
          </p:cNvPr>
          <p:cNvGraphicFramePr>
            <a:graphicFrameLocks noChangeAspect="1"/>
          </p:cNvGraphicFramePr>
          <p:nvPr userDrawn="1">
            <p:custDataLst>
              <p:tags r:id="rId30"/>
            </p:custDataLst>
            <p:extLst>
              <p:ext uri="{D42A27DB-BD31-4B8C-83A1-F6EECF244321}">
                <p14:modId xmlns:p14="http://schemas.microsoft.com/office/powerpoint/2010/main" val="392873141"/>
              </p:ext>
            </p:extLst>
          </p:nvPr>
        </p:nvGraphicFramePr>
        <p:xfrm>
          <a:off x="2118" y="2117"/>
          <a:ext cx="2117" cy="2117"/>
        </p:xfrm>
        <a:graphic>
          <a:graphicData uri="http://schemas.openxmlformats.org/presentationml/2006/ole">
            <mc:AlternateContent xmlns:mc="http://schemas.openxmlformats.org/markup-compatibility/2006">
              <mc:Choice xmlns:v="urn:schemas-microsoft-com:vml" Requires="v">
                <p:oleObj spid="_x0000_s232452" name="think-cell Slide" r:id="rId32" imgW="592" imgH="595" progId="TCLayout.ActiveDocument.1">
                  <p:embed/>
                </p:oleObj>
              </mc:Choice>
              <mc:Fallback>
                <p:oleObj name="think-cell Slide" r:id="rId32" imgW="592" imgH="595" progId="TCLayout.ActiveDocument.1">
                  <p:embed/>
                  <p:pic>
                    <p:nvPicPr>
                      <p:cNvPr id="5" name="Object 4" hidden="1">
                        <a:extLst>
                          <a:ext uri="{FF2B5EF4-FFF2-40B4-BE49-F238E27FC236}">
                            <a16:creationId xmlns:a16="http://schemas.microsoft.com/office/drawing/2014/main" id="{BF4BE5B5-A84D-41E6-B209-BDE29E1665C6}"/>
                          </a:ext>
                        </a:extLst>
                      </p:cNvPr>
                      <p:cNvPicPr/>
                      <p:nvPr/>
                    </p:nvPicPr>
                    <p:blipFill>
                      <a:blip r:embed="rId33"/>
                      <a:stretch>
                        <a:fillRect/>
                      </a:stretch>
                    </p:blipFill>
                    <p:spPr>
                      <a:xfrm>
                        <a:off x="2118" y="2117"/>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DE760D9-08CE-421C-B684-09395764C177}"/>
              </a:ext>
            </a:extLst>
          </p:cNvPr>
          <p:cNvSpPr/>
          <p:nvPr userDrawn="1">
            <p:custDataLst>
              <p:tags r:id="rId31"/>
            </p:custDataLst>
          </p:nvPr>
        </p:nvSpPr>
        <p:spPr>
          <a:xfrm>
            <a:off x="0" y="0"/>
            <a:ext cx="211667" cy="2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3724" b="1" i="0" baseline="0">
              <a:latin typeface="Arial" panose="020B0604020202020204" pitchFamily="34" charset="0"/>
              <a:ea typeface="+mj-ea"/>
              <a:cs typeface="+mj-cs"/>
              <a:sym typeface="Arial" panose="020B0604020202020204" pitchFamily="34" charset="0"/>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p>
        </p:txBody>
      </p:sp>
      <p:pic>
        <p:nvPicPr>
          <p:cNvPr id="7" name="Bilde 6"/>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693380018"/>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446C61E-5999-49CD-ABD1-634C2A75254F}"/>
              </a:ext>
            </a:extLst>
          </p:cNvPr>
          <p:cNvGraphicFramePr>
            <a:graphicFrameLocks noChangeAspect="1"/>
          </p:cNvGraphicFramePr>
          <p:nvPr userDrawn="1">
            <p:custDataLst>
              <p:tags r:id="rId28"/>
            </p:custDataLst>
            <p:extLst>
              <p:ext uri="{D42A27DB-BD31-4B8C-83A1-F6EECF244321}">
                <p14:modId xmlns:p14="http://schemas.microsoft.com/office/powerpoint/2010/main" val="3173207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9" name="think-cell Slide" r:id="rId30" imgW="395" imgH="394" progId="TCLayout.ActiveDocument.1">
                  <p:embed/>
                </p:oleObj>
              </mc:Choice>
              <mc:Fallback>
                <p:oleObj name="think-cell Slide" r:id="rId30" imgW="395" imgH="394" progId="TCLayout.ActiveDocument.1">
                  <p:embed/>
                  <p:pic>
                    <p:nvPicPr>
                      <p:cNvPr id="0" name=""/>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7F0FE04F-A8D8-44F5-8561-6EE0C296FCFE}"/>
              </a:ext>
            </a:extLst>
          </p:cNvPr>
          <p:cNvSpPr/>
          <p:nvPr userDrawn="1">
            <p:custDataLst>
              <p:tags r:id="rId2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3724" b="1" i="0" u="none" cap="none" baseline="0" dirty="0">
              <a:latin typeface="Arial" panose="020B0604020202020204" pitchFamily="34" charset="0"/>
              <a:ea typeface="+mj-ea"/>
              <a:cs typeface="+mj-cs"/>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3451285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508CE31-8475-4A06-A304-835E05FDD0DA}"/>
              </a:ext>
            </a:extLst>
          </p:cNvPr>
          <p:cNvGraphicFramePr>
            <a:graphicFrameLocks noChangeAspect="1"/>
          </p:cNvGraphicFramePr>
          <p:nvPr userDrawn="1">
            <p:custDataLst>
              <p:tags r:id="rId28"/>
            </p:custDataLst>
            <p:extLst>
              <p:ext uri="{D42A27DB-BD31-4B8C-83A1-F6EECF244321}">
                <p14:modId xmlns:p14="http://schemas.microsoft.com/office/powerpoint/2010/main" val="3579557422"/>
              </p:ext>
            </p:extLst>
          </p:nvPr>
        </p:nvGraphicFramePr>
        <p:xfrm>
          <a:off x="1192" y="1072"/>
          <a:ext cx="1192" cy="1073"/>
        </p:xfrm>
        <a:graphic>
          <a:graphicData uri="http://schemas.openxmlformats.org/presentationml/2006/ole">
            <mc:AlternateContent xmlns:mc="http://schemas.openxmlformats.org/markup-compatibility/2006">
              <mc:Choice xmlns:v="urn:schemas-microsoft-com:vml" Requires="v">
                <p:oleObj spid="_x0000_s111624" name="think-cell Slide" r:id="rId30" imgW="395" imgH="394" progId="TCLayout.ActiveDocument.1">
                  <p:embed/>
                </p:oleObj>
              </mc:Choice>
              <mc:Fallback>
                <p:oleObj name="think-cell Slide" r:id="rId30" imgW="395" imgH="394" progId="TCLayout.ActiveDocument.1">
                  <p:embed/>
                  <p:pic>
                    <p:nvPicPr>
                      <p:cNvPr id="5" name="Objekt 4" hidden="1">
                        <a:extLst>
                          <a:ext uri="{FF2B5EF4-FFF2-40B4-BE49-F238E27FC236}">
                            <a16:creationId xmlns:a16="http://schemas.microsoft.com/office/drawing/2014/main" id="{C508CE31-8475-4A06-A304-835E05FDD0DA}"/>
                          </a:ext>
                        </a:extLst>
                      </p:cNvPr>
                      <p:cNvPicPr/>
                      <p:nvPr/>
                    </p:nvPicPr>
                    <p:blipFill>
                      <a:blip r:embed="rId31"/>
                      <a:stretch>
                        <a:fillRect/>
                      </a:stretch>
                    </p:blipFill>
                    <p:spPr>
                      <a:xfrm>
                        <a:off x="1192" y="1072"/>
                        <a:ext cx="1192" cy="1073"/>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EA4B2B35-3CE4-4D70-A2E2-2EF244C801DB}"/>
              </a:ext>
            </a:extLst>
          </p:cNvPr>
          <p:cNvSpPr/>
          <p:nvPr userDrawn="1">
            <p:custDataLst>
              <p:tags r:id="rId29"/>
            </p:custDataLst>
          </p:nvPr>
        </p:nvSpPr>
        <p:spPr>
          <a:xfrm>
            <a:off x="0" y="0"/>
            <a:ext cx="119191" cy="107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nb-NO" sz="3351" b="1" i="0" u="none" cap="none" baseline="0" dirty="0">
              <a:latin typeface="Arial" panose="020B0604020202020204" pitchFamily="34" charset="0"/>
              <a:ea typeface="+mj-ea"/>
              <a:cs typeface="+mj-cs"/>
            </a:endParaRPr>
          </a:p>
        </p:txBody>
      </p:sp>
      <p:sp>
        <p:nvSpPr>
          <p:cNvPr id="2" name="Plassholder for tittel 1"/>
          <p:cNvSpPr>
            <a:spLocks noGrp="1"/>
          </p:cNvSpPr>
          <p:nvPr>
            <p:ph type="title"/>
          </p:nvPr>
        </p:nvSpPr>
        <p:spPr>
          <a:xfrm>
            <a:off x="774199" y="893870"/>
            <a:ext cx="10640714" cy="515757"/>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4"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43928"/>
            <a:ext cx="191525" cy="128048"/>
          </a:xfrm>
          <a:prstGeom prst="rect">
            <a:avLst/>
          </a:prstGeom>
        </p:spPr>
        <p:txBody>
          <a:bodyPr vert="horz" wrap="square" lIns="0" tIns="0" rIns="0" bIns="0" rtlCol="0" anchor="ctr">
            <a:spAutoFit/>
          </a:bodyPr>
          <a:lstStyle>
            <a:lvl1pPr algn="l">
              <a:defRPr sz="832">
                <a:solidFill>
                  <a:srgbClr val="32374B"/>
                </a:solidFill>
              </a:defRPr>
            </a:lvl1pPr>
          </a:lstStyle>
          <a:p>
            <a:fld id="{304AD70F-8AF0-406B-B894-62E0F3D04367}" type="slidenum">
              <a:rPr lang="nb-NO" smtClean="0"/>
              <a:pPr/>
              <a:t>‹#›</a:t>
            </a:fld>
            <a:endParaRPr lang="nb-NO" sz="586" dirty="0"/>
          </a:p>
        </p:txBody>
      </p:sp>
      <p:sp>
        <p:nvSpPr>
          <p:cNvPr id="8" name="Plassholder for bunntekst 4"/>
          <p:cNvSpPr>
            <a:spLocks noGrp="1"/>
          </p:cNvSpPr>
          <p:nvPr>
            <p:ph type="ftr" sz="quarter" idx="3"/>
          </p:nvPr>
        </p:nvSpPr>
        <p:spPr>
          <a:xfrm>
            <a:off x="772897" y="6443922"/>
            <a:ext cx="8694098" cy="128063"/>
          </a:xfrm>
          <a:prstGeom prst="rect">
            <a:avLst/>
          </a:prstGeom>
        </p:spPr>
        <p:txBody>
          <a:bodyPr vert="horz" wrap="square" lIns="0" tIns="0" rIns="0" bIns="0" rtlCol="0" anchor="ctr">
            <a:spAutoFit/>
          </a:bodyPr>
          <a:lstStyle>
            <a:lvl1pPr algn="l">
              <a:defRPr sz="832">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290482267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Lst>
  <p:hf sldNum="0" hdr="0" ftr="0"/>
  <p:txStyles>
    <p:titleStyle>
      <a:lvl1pPr algn="l" defTabSz="822454" rtl="0" eaLnBrk="1" latinLnBrk="0" hangingPunct="1">
        <a:lnSpc>
          <a:spcPct val="100000"/>
        </a:lnSpc>
        <a:spcBef>
          <a:spcPct val="0"/>
        </a:spcBef>
        <a:buNone/>
        <a:defRPr sz="3351" b="1" kern="1200">
          <a:solidFill>
            <a:schemeClr val="tx1">
              <a:lumMod val="65000"/>
              <a:lumOff val="35000"/>
            </a:schemeClr>
          </a:solidFill>
          <a:latin typeface="+mj-lt"/>
          <a:ea typeface="+mj-ea"/>
          <a:cs typeface="+mj-cs"/>
        </a:defRPr>
      </a:lvl1pPr>
    </p:titleStyle>
    <p:bodyStyle>
      <a:lvl1pPr marL="307657" indent="-307657" algn="l" defTabSz="822454" rtl="0" eaLnBrk="1" latinLnBrk="0" hangingPunct="1">
        <a:lnSpc>
          <a:spcPct val="90000"/>
        </a:lnSpc>
        <a:spcBef>
          <a:spcPts val="900"/>
        </a:spcBef>
        <a:buClr>
          <a:srgbClr val="707070"/>
        </a:buClr>
        <a:buFont typeface="Arial" panose="020B0604020202020204" pitchFamily="34" charset="0"/>
        <a:buChar char="•"/>
        <a:defRPr sz="2399" kern="1200">
          <a:solidFill>
            <a:srgbClr val="32374B"/>
          </a:solidFill>
          <a:latin typeface="+mn-lt"/>
          <a:ea typeface="+mn-ea"/>
          <a:cs typeface="+mn-cs"/>
        </a:defRPr>
      </a:lvl1pPr>
      <a:lvl2pPr marL="845427" indent="-204931" algn="l" defTabSz="822454" rtl="0" eaLnBrk="1" latinLnBrk="0" hangingPunct="1">
        <a:lnSpc>
          <a:spcPct val="90000"/>
        </a:lnSpc>
        <a:spcBef>
          <a:spcPts val="450"/>
        </a:spcBef>
        <a:buClr>
          <a:srgbClr val="32374B"/>
        </a:buClr>
        <a:buFont typeface="Arial" panose="020B0604020202020204" pitchFamily="34" charset="0"/>
        <a:buChar char="­"/>
        <a:defRPr sz="1919" kern="1200">
          <a:solidFill>
            <a:srgbClr val="32374B"/>
          </a:solidFill>
          <a:latin typeface="+mn-lt"/>
          <a:ea typeface="+mn-ea"/>
          <a:cs typeface="+mn-cs"/>
        </a:defRPr>
      </a:lvl2pPr>
      <a:lvl3pPr marL="1211017" indent="-204931" algn="l" defTabSz="822454" rtl="0" eaLnBrk="1" latinLnBrk="0" hangingPunct="1">
        <a:lnSpc>
          <a:spcPct val="90000"/>
        </a:lnSpc>
        <a:spcBef>
          <a:spcPts val="450"/>
        </a:spcBef>
        <a:buClr>
          <a:srgbClr val="32374B"/>
        </a:buClr>
        <a:buFont typeface="Arial" panose="020B0604020202020204" pitchFamily="34" charset="0"/>
        <a:buChar char="­"/>
        <a:defRPr sz="1499" kern="1200">
          <a:solidFill>
            <a:srgbClr val="32374B"/>
          </a:solidFill>
          <a:latin typeface="+mn-lt"/>
          <a:ea typeface="+mn-ea"/>
          <a:cs typeface="+mn-cs"/>
        </a:defRPr>
      </a:lvl3pPr>
      <a:lvl4pPr marL="1570896" indent="-204931" algn="l" defTabSz="822454" rtl="0" eaLnBrk="1" latinLnBrk="0" hangingPunct="1">
        <a:lnSpc>
          <a:spcPct val="90000"/>
        </a:lnSpc>
        <a:spcBef>
          <a:spcPts val="450"/>
        </a:spcBef>
        <a:buClr>
          <a:srgbClr val="32374B"/>
        </a:buClr>
        <a:buFont typeface="Arial" panose="020B0604020202020204" pitchFamily="34" charset="0"/>
        <a:buChar char="­"/>
        <a:defRPr sz="1499" kern="1200">
          <a:solidFill>
            <a:srgbClr val="32374B"/>
          </a:solidFill>
          <a:latin typeface="+mn-lt"/>
          <a:ea typeface="+mn-ea"/>
          <a:cs typeface="+mn-cs"/>
        </a:defRPr>
      </a:lvl4pPr>
      <a:lvl5pPr marL="1976472" indent="-204931" algn="l" defTabSz="822454" rtl="0" eaLnBrk="1" latinLnBrk="0" hangingPunct="1">
        <a:lnSpc>
          <a:spcPct val="90000"/>
        </a:lnSpc>
        <a:spcBef>
          <a:spcPts val="450"/>
        </a:spcBef>
        <a:buClr>
          <a:srgbClr val="32374B"/>
        </a:buClr>
        <a:buFont typeface="Arial" panose="020B0604020202020204" pitchFamily="34" charset="0"/>
        <a:buChar char="­"/>
        <a:defRPr sz="1499" kern="1200">
          <a:solidFill>
            <a:srgbClr val="32374B"/>
          </a:solidFill>
          <a:latin typeface="+mn-lt"/>
          <a:ea typeface="+mn-ea"/>
          <a:cs typeface="+mn-cs"/>
        </a:defRPr>
      </a:lvl5pPr>
      <a:lvl6pPr marL="2261750" indent="-205613" algn="l" defTabSz="822454"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6pPr>
      <a:lvl7pPr marL="2672978" indent="-205613" algn="l" defTabSz="822454"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7pPr>
      <a:lvl8pPr marL="3084204" indent="-205613" algn="l" defTabSz="822454"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8pPr>
      <a:lvl9pPr marL="3495432" indent="-205613" algn="l" defTabSz="822454"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9pPr>
    </p:bodyStyle>
    <p:otherStyle>
      <a:defPPr>
        <a:defRPr lang="nb-NO"/>
      </a:defPPr>
      <a:lvl1pPr marL="0" algn="l" defTabSz="822454" rtl="0" eaLnBrk="1" latinLnBrk="0" hangingPunct="1">
        <a:defRPr sz="1619" kern="1200">
          <a:solidFill>
            <a:schemeClr val="tx1"/>
          </a:solidFill>
          <a:latin typeface="+mn-lt"/>
          <a:ea typeface="+mn-ea"/>
          <a:cs typeface="+mn-cs"/>
        </a:defRPr>
      </a:lvl1pPr>
      <a:lvl2pPr marL="411228" algn="l" defTabSz="822454" rtl="0" eaLnBrk="1" latinLnBrk="0" hangingPunct="1">
        <a:defRPr sz="1619" kern="1200">
          <a:solidFill>
            <a:schemeClr val="tx1"/>
          </a:solidFill>
          <a:latin typeface="+mn-lt"/>
          <a:ea typeface="+mn-ea"/>
          <a:cs typeface="+mn-cs"/>
        </a:defRPr>
      </a:lvl2pPr>
      <a:lvl3pPr marL="822454" algn="l" defTabSz="822454" rtl="0" eaLnBrk="1" latinLnBrk="0" hangingPunct="1">
        <a:defRPr sz="1619" kern="1200">
          <a:solidFill>
            <a:schemeClr val="tx1"/>
          </a:solidFill>
          <a:latin typeface="+mn-lt"/>
          <a:ea typeface="+mn-ea"/>
          <a:cs typeface="+mn-cs"/>
        </a:defRPr>
      </a:lvl3pPr>
      <a:lvl4pPr marL="1233682" algn="l" defTabSz="822454" rtl="0" eaLnBrk="1" latinLnBrk="0" hangingPunct="1">
        <a:defRPr sz="1619" kern="1200">
          <a:solidFill>
            <a:schemeClr val="tx1"/>
          </a:solidFill>
          <a:latin typeface="+mn-lt"/>
          <a:ea typeface="+mn-ea"/>
          <a:cs typeface="+mn-cs"/>
        </a:defRPr>
      </a:lvl4pPr>
      <a:lvl5pPr marL="1644909" algn="l" defTabSz="822454" rtl="0" eaLnBrk="1" latinLnBrk="0" hangingPunct="1">
        <a:defRPr sz="1619" kern="1200">
          <a:solidFill>
            <a:schemeClr val="tx1"/>
          </a:solidFill>
          <a:latin typeface="+mn-lt"/>
          <a:ea typeface="+mn-ea"/>
          <a:cs typeface="+mn-cs"/>
        </a:defRPr>
      </a:lvl5pPr>
      <a:lvl6pPr marL="2056136" algn="l" defTabSz="822454" rtl="0" eaLnBrk="1" latinLnBrk="0" hangingPunct="1">
        <a:defRPr sz="1619" kern="1200">
          <a:solidFill>
            <a:schemeClr val="tx1"/>
          </a:solidFill>
          <a:latin typeface="+mn-lt"/>
          <a:ea typeface="+mn-ea"/>
          <a:cs typeface="+mn-cs"/>
        </a:defRPr>
      </a:lvl6pPr>
      <a:lvl7pPr marL="2467363" algn="l" defTabSz="822454" rtl="0" eaLnBrk="1" latinLnBrk="0" hangingPunct="1">
        <a:defRPr sz="1619" kern="1200">
          <a:solidFill>
            <a:schemeClr val="tx1"/>
          </a:solidFill>
          <a:latin typeface="+mn-lt"/>
          <a:ea typeface="+mn-ea"/>
          <a:cs typeface="+mn-cs"/>
        </a:defRPr>
      </a:lvl7pPr>
      <a:lvl8pPr marL="2878591" algn="l" defTabSz="822454" rtl="0" eaLnBrk="1" latinLnBrk="0" hangingPunct="1">
        <a:defRPr sz="1619" kern="1200">
          <a:solidFill>
            <a:schemeClr val="tx1"/>
          </a:solidFill>
          <a:latin typeface="+mn-lt"/>
          <a:ea typeface="+mn-ea"/>
          <a:cs typeface="+mn-cs"/>
        </a:defRPr>
      </a:lvl8pPr>
      <a:lvl9pPr marL="3289819" algn="l" defTabSz="822454" rtl="0" eaLnBrk="1" latinLnBrk="0" hangingPunct="1">
        <a:defRPr sz="16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A5A9310-42A7-459B-ADE8-2AC6730EB63D}"/>
              </a:ext>
            </a:extLst>
          </p:cNvPr>
          <p:cNvGraphicFramePr>
            <a:graphicFrameLocks noChangeAspect="1"/>
          </p:cNvGraphicFramePr>
          <p:nvPr userDrawn="1">
            <p:custDataLst>
              <p:tags r:id="rId53"/>
            </p:custDataLst>
            <p:extLst>
              <p:ext uri="{D42A27DB-BD31-4B8C-83A1-F6EECF244321}">
                <p14:modId xmlns:p14="http://schemas.microsoft.com/office/powerpoint/2010/main" val="4213277112"/>
              </p:ext>
            </p:extLst>
          </p:nvPr>
        </p:nvGraphicFramePr>
        <p:xfrm>
          <a:off x="2119" y="2119"/>
          <a:ext cx="2116" cy="2115"/>
        </p:xfrm>
        <a:graphic>
          <a:graphicData uri="http://schemas.openxmlformats.org/presentationml/2006/ole">
            <mc:AlternateContent xmlns:mc="http://schemas.openxmlformats.org/markup-compatibility/2006">
              <mc:Choice xmlns:v="urn:schemas-microsoft-com:vml" Requires="v">
                <p:oleObj spid="_x0000_s112648" name="think-cell Slide" r:id="rId55" imgW="353" imgH="353" progId="TCLayout.ActiveDocument.1">
                  <p:embed/>
                </p:oleObj>
              </mc:Choice>
              <mc:Fallback>
                <p:oleObj name="think-cell Slide" r:id="rId55" imgW="353" imgH="353" progId="TCLayout.ActiveDocument.1">
                  <p:embed/>
                  <p:pic>
                    <p:nvPicPr>
                      <p:cNvPr id="4" name="Objekt 3" hidden="1">
                        <a:extLst>
                          <a:ext uri="{FF2B5EF4-FFF2-40B4-BE49-F238E27FC236}">
                            <a16:creationId xmlns:a16="http://schemas.microsoft.com/office/drawing/2014/main" id="{DA5A9310-42A7-459B-ADE8-2AC6730EB63D}"/>
                          </a:ext>
                        </a:extLst>
                      </p:cNvPr>
                      <p:cNvPicPr/>
                      <p:nvPr/>
                    </p:nvPicPr>
                    <p:blipFill>
                      <a:blip r:embed="rId56"/>
                      <a:stretch>
                        <a:fillRect/>
                      </a:stretch>
                    </p:blipFill>
                    <p:spPr>
                      <a:xfrm>
                        <a:off x="2119" y="2119"/>
                        <a:ext cx="2116" cy="2115"/>
                      </a:xfrm>
                      <a:prstGeom prst="rect">
                        <a:avLst/>
                      </a:prstGeom>
                    </p:spPr>
                  </p:pic>
                </p:oleObj>
              </mc:Fallback>
            </mc:AlternateContent>
          </a:graphicData>
        </a:graphic>
      </p:graphicFrame>
      <p:sp>
        <p:nvSpPr>
          <p:cNvPr id="5" name="Rektangel 4" hidden="1"/>
          <p:cNvSpPr/>
          <p:nvPr userDrawn="1">
            <p:custDataLst>
              <p:tags r:id="rId54"/>
            </p:custDataLst>
          </p:nvPr>
        </p:nvSpPr>
        <p:spPr>
          <a:xfrm>
            <a:off x="1" y="0"/>
            <a:ext cx="119179" cy="107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016" b="1" i="0" baseline="0">
              <a:latin typeface="Arial" panose="020B0604020202020204" pitchFamily="34" charset="0"/>
              <a:ea typeface="+mj-ea"/>
              <a:cs typeface="+mj-cs"/>
              <a:sym typeface="Arial" panose="020B0604020202020204" pitchFamily="34" charset="0"/>
            </a:endParaRPr>
          </a:p>
        </p:txBody>
      </p:sp>
      <p:sp>
        <p:nvSpPr>
          <p:cNvPr id="3" name="Plassholder for tekst 2"/>
          <p:cNvSpPr>
            <a:spLocks noGrp="1"/>
          </p:cNvSpPr>
          <p:nvPr>
            <p:ph type="body" idx="1"/>
          </p:nvPr>
        </p:nvSpPr>
        <p:spPr>
          <a:xfrm>
            <a:off x="772898" y="1825626"/>
            <a:ext cx="10642016" cy="4258024"/>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p:cNvPicPr>
            <a:picLocks noChangeAspect="1"/>
          </p:cNvPicPr>
          <p:nvPr userDrawn="1"/>
        </p:nvPicPr>
        <p:blipFill>
          <a:blip r:embed="rId57" cstate="screen">
            <a:extLst>
              <a:ext uri="{28A0092B-C50C-407E-A947-70E740481C1C}">
                <a14:useLocalDpi xmlns:a14="http://schemas.microsoft.com/office/drawing/2010/main"/>
              </a:ext>
            </a:extLst>
          </a:blip>
          <a:stretch>
            <a:fillRect/>
          </a:stretch>
        </p:blipFill>
        <p:spPr>
          <a:xfrm>
            <a:off x="10333218" y="6315085"/>
            <a:ext cx="1094400" cy="235974"/>
          </a:xfrm>
          <a:prstGeom prst="rect">
            <a:avLst/>
          </a:prstGeom>
        </p:spPr>
      </p:pic>
    </p:spTree>
    <p:extLst>
      <p:ext uri="{BB962C8B-B14F-4D97-AF65-F5344CB8AC3E}">
        <p14:creationId xmlns:p14="http://schemas.microsoft.com/office/powerpoint/2010/main" val="165627622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 id="2147483883" r:id="rId30"/>
    <p:sldLayoutId id="2147483884" r:id="rId31"/>
    <p:sldLayoutId id="2147483885" r:id="rId32"/>
    <p:sldLayoutId id="2147483886" r:id="rId33"/>
    <p:sldLayoutId id="2147483887" r:id="rId34"/>
    <p:sldLayoutId id="2147483888" r:id="rId35"/>
    <p:sldLayoutId id="2147483889" r:id="rId36"/>
    <p:sldLayoutId id="2147483890" r:id="rId37"/>
    <p:sldLayoutId id="2147483891" r:id="rId38"/>
    <p:sldLayoutId id="2147483892" r:id="rId39"/>
    <p:sldLayoutId id="2147483893" r:id="rId40"/>
    <p:sldLayoutId id="2147483894" r:id="rId41"/>
    <p:sldLayoutId id="2147483895" r:id="rId42"/>
    <p:sldLayoutId id="2147483896" r:id="rId43"/>
    <p:sldLayoutId id="2147483897" r:id="rId44"/>
    <p:sldLayoutId id="2147483898" r:id="rId45"/>
    <p:sldLayoutId id="2147483899" r:id="rId46"/>
    <p:sldLayoutId id="2147483900" r:id="rId47"/>
    <p:sldLayoutId id="2147483901" r:id="rId48"/>
    <p:sldLayoutId id="2147483902" r:id="rId49"/>
    <p:sldLayoutId id="2147483903" r:id="rId50"/>
  </p:sldLayoutIdLst>
  <p:hf hdr="0" ftr="0" dt="0"/>
  <p:txStyles>
    <p:titleStyle>
      <a:lvl1pPr algn="l" defTabSz="740126" rtl="0" eaLnBrk="1" latinLnBrk="0" hangingPunct="1">
        <a:lnSpc>
          <a:spcPct val="100000"/>
        </a:lnSpc>
        <a:spcBef>
          <a:spcPct val="0"/>
        </a:spcBef>
        <a:buNone/>
        <a:defRPr sz="3016" b="1" kern="1200">
          <a:solidFill>
            <a:srgbClr val="707070"/>
          </a:solidFill>
          <a:latin typeface="+mj-lt"/>
          <a:ea typeface="+mj-ea"/>
          <a:cs typeface="+mj-cs"/>
        </a:defRPr>
      </a:lvl1pPr>
    </p:titleStyle>
    <p:bodyStyle>
      <a:lvl1pPr marL="276861" indent="-276861" algn="l" defTabSz="740126" rtl="0" eaLnBrk="1" latinLnBrk="0" hangingPunct="1">
        <a:lnSpc>
          <a:spcPct val="90000"/>
        </a:lnSpc>
        <a:spcBef>
          <a:spcPts val="810"/>
        </a:spcBef>
        <a:buClr>
          <a:srgbClr val="707070"/>
        </a:buClr>
        <a:buFont typeface="Arial" panose="020B0604020202020204" pitchFamily="34" charset="0"/>
        <a:buChar char="•"/>
        <a:defRPr sz="2159" kern="1200">
          <a:solidFill>
            <a:srgbClr val="32374B"/>
          </a:solidFill>
          <a:latin typeface="+mn-lt"/>
          <a:ea typeface="+mn-ea"/>
          <a:cs typeface="+mn-cs"/>
        </a:defRPr>
      </a:lvl1pPr>
      <a:lvl2pPr marL="760800" indent="-184417" algn="l" defTabSz="740126" rtl="0" eaLnBrk="1" latinLnBrk="0" hangingPunct="1">
        <a:lnSpc>
          <a:spcPct val="90000"/>
        </a:lnSpc>
        <a:spcBef>
          <a:spcPts val="405"/>
        </a:spcBef>
        <a:buClr>
          <a:srgbClr val="32374B"/>
        </a:buClr>
        <a:buFont typeface="Arial" panose="020B0604020202020204" pitchFamily="34" charset="0"/>
        <a:buChar char="­"/>
        <a:defRPr sz="1727" kern="1200">
          <a:solidFill>
            <a:srgbClr val="32374B"/>
          </a:solidFill>
          <a:latin typeface="+mn-lt"/>
          <a:ea typeface="+mn-ea"/>
          <a:cs typeface="+mn-cs"/>
        </a:defRPr>
      </a:lvl2pPr>
      <a:lvl3pPr marL="1089794"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3pPr>
      <a:lvl4pPr marL="1413649"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4pPr>
      <a:lvl5pPr marL="1778625"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5pPr>
      <a:lvl6pPr marL="2035346"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6pPr>
      <a:lvl7pPr marL="2405409"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7pPr>
      <a:lvl8pPr marL="2775473"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8pPr>
      <a:lvl9pPr marL="3145536"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9pPr>
    </p:bodyStyle>
    <p:otherStyle>
      <a:defPPr>
        <a:defRPr lang="nb-NO"/>
      </a:defPPr>
      <a:lvl1pPr marL="0" algn="l" defTabSz="740126" rtl="0" eaLnBrk="1" latinLnBrk="0" hangingPunct="1">
        <a:defRPr sz="1458" kern="1200">
          <a:solidFill>
            <a:schemeClr val="tx1"/>
          </a:solidFill>
          <a:latin typeface="+mn-lt"/>
          <a:ea typeface="+mn-ea"/>
          <a:cs typeface="+mn-cs"/>
        </a:defRPr>
      </a:lvl1pPr>
      <a:lvl2pPr marL="370064" algn="l" defTabSz="740126" rtl="0" eaLnBrk="1" latinLnBrk="0" hangingPunct="1">
        <a:defRPr sz="1458" kern="1200">
          <a:solidFill>
            <a:schemeClr val="tx1"/>
          </a:solidFill>
          <a:latin typeface="+mn-lt"/>
          <a:ea typeface="+mn-ea"/>
          <a:cs typeface="+mn-cs"/>
        </a:defRPr>
      </a:lvl2pPr>
      <a:lvl3pPr marL="740126" algn="l" defTabSz="740126" rtl="0" eaLnBrk="1" latinLnBrk="0" hangingPunct="1">
        <a:defRPr sz="1458" kern="1200">
          <a:solidFill>
            <a:schemeClr val="tx1"/>
          </a:solidFill>
          <a:latin typeface="+mn-lt"/>
          <a:ea typeface="+mn-ea"/>
          <a:cs typeface="+mn-cs"/>
        </a:defRPr>
      </a:lvl3pPr>
      <a:lvl4pPr marL="1110190" algn="l" defTabSz="740126" rtl="0" eaLnBrk="1" latinLnBrk="0" hangingPunct="1">
        <a:defRPr sz="1458" kern="1200">
          <a:solidFill>
            <a:schemeClr val="tx1"/>
          </a:solidFill>
          <a:latin typeface="+mn-lt"/>
          <a:ea typeface="+mn-ea"/>
          <a:cs typeface="+mn-cs"/>
        </a:defRPr>
      </a:lvl4pPr>
      <a:lvl5pPr marL="1480253" algn="l" defTabSz="740126" rtl="0" eaLnBrk="1" latinLnBrk="0" hangingPunct="1">
        <a:defRPr sz="1458" kern="1200">
          <a:solidFill>
            <a:schemeClr val="tx1"/>
          </a:solidFill>
          <a:latin typeface="+mn-lt"/>
          <a:ea typeface="+mn-ea"/>
          <a:cs typeface="+mn-cs"/>
        </a:defRPr>
      </a:lvl5pPr>
      <a:lvl6pPr marL="1850316" algn="l" defTabSz="740126" rtl="0" eaLnBrk="1" latinLnBrk="0" hangingPunct="1">
        <a:defRPr sz="1458" kern="1200">
          <a:solidFill>
            <a:schemeClr val="tx1"/>
          </a:solidFill>
          <a:latin typeface="+mn-lt"/>
          <a:ea typeface="+mn-ea"/>
          <a:cs typeface="+mn-cs"/>
        </a:defRPr>
      </a:lvl6pPr>
      <a:lvl7pPr marL="2220379" algn="l" defTabSz="740126" rtl="0" eaLnBrk="1" latinLnBrk="0" hangingPunct="1">
        <a:defRPr sz="1458" kern="1200">
          <a:solidFill>
            <a:schemeClr val="tx1"/>
          </a:solidFill>
          <a:latin typeface="+mn-lt"/>
          <a:ea typeface="+mn-ea"/>
          <a:cs typeface="+mn-cs"/>
        </a:defRPr>
      </a:lvl7pPr>
      <a:lvl8pPr marL="2590441" algn="l" defTabSz="740126" rtl="0" eaLnBrk="1" latinLnBrk="0" hangingPunct="1">
        <a:defRPr sz="1458" kern="1200">
          <a:solidFill>
            <a:schemeClr val="tx1"/>
          </a:solidFill>
          <a:latin typeface="+mn-lt"/>
          <a:ea typeface="+mn-ea"/>
          <a:cs typeface="+mn-cs"/>
        </a:defRPr>
      </a:lvl8pPr>
      <a:lvl9pPr marL="2960506" algn="l" defTabSz="740126" rtl="0" eaLnBrk="1" latinLnBrk="0" hangingPunct="1">
        <a:defRPr sz="145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A5A9310-42A7-459B-ADE8-2AC6730EB63D}"/>
              </a:ext>
            </a:extLst>
          </p:cNvPr>
          <p:cNvGraphicFramePr>
            <a:graphicFrameLocks noChangeAspect="1"/>
          </p:cNvGraphicFramePr>
          <p:nvPr userDrawn="1">
            <p:custDataLst>
              <p:tags r:id="rId53"/>
            </p:custDataLst>
            <p:extLst>
              <p:ext uri="{D42A27DB-BD31-4B8C-83A1-F6EECF244321}">
                <p14:modId xmlns:p14="http://schemas.microsoft.com/office/powerpoint/2010/main" val="2505085802"/>
              </p:ext>
            </p:extLst>
          </p:nvPr>
        </p:nvGraphicFramePr>
        <p:xfrm>
          <a:off x="2119" y="2119"/>
          <a:ext cx="2116" cy="2115"/>
        </p:xfrm>
        <a:graphic>
          <a:graphicData uri="http://schemas.openxmlformats.org/presentationml/2006/ole">
            <mc:AlternateContent xmlns:mc="http://schemas.openxmlformats.org/markup-compatibility/2006">
              <mc:Choice xmlns:v="urn:schemas-microsoft-com:vml" Requires="v">
                <p:oleObj spid="_x0000_s161800" name="think-cell Slide" r:id="rId55" imgW="353" imgH="353" progId="TCLayout.ActiveDocument.1">
                  <p:embed/>
                </p:oleObj>
              </mc:Choice>
              <mc:Fallback>
                <p:oleObj name="think-cell Slide" r:id="rId55" imgW="353" imgH="353" progId="TCLayout.ActiveDocument.1">
                  <p:embed/>
                  <p:pic>
                    <p:nvPicPr>
                      <p:cNvPr id="4" name="Objekt 3" hidden="1">
                        <a:extLst>
                          <a:ext uri="{FF2B5EF4-FFF2-40B4-BE49-F238E27FC236}">
                            <a16:creationId xmlns:a16="http://schemas.microsoft.com/office/drawing/2014/main" id="{DA5A9310-42A7-459B-ADE8-2AC6730EB63D}"/>
                          </a:ext>
                        </a:extLst>
                      </p:cNvPr>
                      <p:cNvPicPr/>
                      <p:nvPr/>
                    </p:nvPicPr>
                    <p:blipFill>
                      <a:blip r:embed="rId56"/>
                      <a:stretch>
                        <a:fillRect/>
                      </a:stretch>
                    </p:blipFill>
                    <p:spPr>
                      <a:xfrm>
                        <a:off x="2119" y="2119"/>
                        <a:ext cx="2116" cy="2115"/>
                      </a:xfrm>
                      <a:prstGeom prst="rect">
                        <a:avLst/>
                      </a:prstGeom>
                    </p:spPr>
                  </p:pic>
                </p:oleObj>
              </mc:Fallback>
            </mc:AlternateContent>
          </a:graphicData>
        </a:graphic>
      </p:graphicFrame>
      <p:sp>
        <p:nvSpPr>
          <p:cNvPr id="5" name="Rektangel 4" hidden="1"/>
          <p:cNvSpPr/>
          <p:nvPr userDrawn="1">
            <p:custDataLst>
              <p:tags r:id="rId54"/>
            </p:custDataLst>
          </p:nvPr>
        </p:nvSpPr>
        <p:spPr>
          <a:xfrm>
            <a:off x="1" y="0"/>
            <a:ext cx="119179" cy="107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016" b="1" i="0" baseline="0">
              <a:latin typeface="Arial" panose="020B0604020202020204" pitchFamily="34" charset="0"/>
              <a:ea typeface="+mj-ea"/>
              <a:cs typeface="+mj-cs"/>
              <a:sym typeface="Arial" panose="020B0604020202020204" pitchFamily="34" charset="0"/>
            </a:endParaRPr>
          </a:p>
        </p:txBody>
      </p:sp>
      <p:sp>
        <p:nvSpPr>
          <p:cNvPr id="3" name="Plassholder for tekst 2"/>
          <p:cNvSpPr>
            <a:spLocks noGrp="1"/>
          </p:cNvSpPr>
          <p:nvPr>
            <p:ph type="body" idx="1"/>
          </p:nvPr>
        </p:nvSpPr>
        <p:spPr>
          <a:xfrm>
            <a:off x="772898" y="1825626"/>
            <a:ext cx="10642016" cy="4258024"/>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p:cNvPicPr>
            <a:picLocks noChangeAspect="1"/>
          </p:cNvPicPr>
          <p:nvPr userDrawn="1"/>
        </p:nvPicPr>
        <p:blipFill>
          <a:blip r:embed="rId57" cstate="screen">
            <a:extLst>
              <a:ext uri="{28A0092B-C50C-407E-A947-70E740481C1C}">
                <a14:useLocalDpi xmlns:a14="http://schemas.microsoft.com/office/drawing/2010/main"/>
              </a:ext>
            </a:extLst>
          </a:blip>
          <a:stretch>
            <a:fillRect/>
          </a:stretch>
        </p:blipFill>
        <p:spPr>
          <a:xfrm>
            <a:off x="10333218" y="6315085"/>
            <a:ext cx="1094400" cy="235974"/>
          </a:xfrm>
          <a:prstGeom prst="rect">
            <a:avLst/>
          </a:prstGeom>
        </p:spPr>
      </p:pic>
    </p:spTree>
    <p:extLst>
      <p:ext uri="{BB962C8B-B14F-4D97-AF65-F5344CB8AC3E}">
        <p14:creationId xmlns:p14="http://schemas.microsoft.com/office/powerpoint/2010/main" val="378425648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949" r:id="rId45"/>
    <p:sldLayoutId id="2147483950" r:id="rId46"/>
    <p:sldLayoutId id="2147483951" r:id="rId47"/>
    <p:sldLayoutId id="2147483952" r:id="rId48"/>
    <p:sldLayoutId id="2147483953" r:id="rId49"/>
    <p:sldLayoutId id="2147483954" r:id="rId50"/>
  </p:sldLayoutIdLst>
  <p:hf hdr="0" ftr="0" dt="0"/>
  <p:txStyles>
    <p:titleStyle>
      <a:lvl1pPr algn="l" defTabSz="740126" rtl="0" eaLnBrk="1" latinLnBrk="0" hangingPunct="1">
        <a:lnSpc>
          <a:spcPct val="100000"/>
        </a:lnSpc>
        <a:spcBef>
          <a:spcPct val="0"/>
        </a:spcBef>
        <a:buNone/>
        <a:defRPr sz="3016" b="1" kern="1200">
          <a:solidFill>
            <a:srgbClr val="707070"/>
          </a:solidFill>
          <a:latin typeface="+mj-lt"/>
          <a:ea typeface="+mj-ea"/>
          <a:cs typeface="+mj-cs"/>
        </a:defRPr>
      </a:lvl1pPr>
    </p:titleStyle>
    <p:bodyStyle>
      <a:lvl1pPr marL="276861" indent="-276861" algn="l" defTabSz="740126" rtl="0" eaLnBrk="1" latinLnBrk="0" hangingPunct="1">
        <a:lnSpc>
          <a:spcPct val="90000"/>
        </a:lnSpc>
        <a:spcBef>
          <a:spcPts val="810"/>
        </a:spcBef>
        <a:buClr>
          <a:srgbClr val="707070"/>
        </a:buClr>
        <a:buFont typeface="Arial" panose="020B0604020202020204" pitchFamily="34" charset="0"/>
        <a:buChar char="•"/>
        <a:defRPr sz="2159" kern="1200">
          <a:solidFill>
            <a:srgbClr val="32374B"/>
          </a:solidFill>
          <a:latin typeface="+mn-lt"/>
          <a:ea typeface="+mn-ea"/>
          <a:cs typeface="+mn-cs"/>
        </a:defRPr>
      </a:lvl1pPr>
      <a:lvl2pPr marL="760800" indent="-184417" algn="l" defTabSz="740126" rtl="0" eaLnBrk="1" latinLnBrk="0" hangingPunct="1">
        <a:lnSpc>
          <a:spcPct val="90000"/>
        </a:lnSpc>
        <a:spcBef>
          <a:spcPts val="405"/>
        </a:spcBef>
        <a:buClr>
          <a:srgbClr val="32374B"/>
        </a:buClr>
        <a:buFont typeface="Arial" panose="020B0604020202020204" pitchFamily="34" charset="0"/>
        <a:buChar char="­"/>
        <a:defRPr sz="1727" kern="1200">
          <a:solidFill>
            <a:srgbClr val="32374B"/>
          </a:solidFill>
          <a:latin typeface="+mn-lt"/>
          <a:ea typeface="+mn-ea"/>
          <a:cs typeface="+mn-cs"/>
        </a:defRPr>
      </a:lvl2pPr>
      <a:lvl3pPr marL="1089794"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3pPr>
      <a:lvl4pPr marL="1413649"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4pPr>
      <a:lvl5pPr marL="1778625"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5pPr>
      <a:lvl6pPr marL="2035346"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6pPr>
      <a:lvl7pPr marL="2405409"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7pPr>
      <a:lvl8pPr marL="2775473"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8pPr>
      <a:lvl9pPr marL="3145536"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9pPr>
    </p:bodyStyle>
    <p:otherStyle>
      <a:defPPr>
        <a:defRPr lang="nb-NO"/>
      </a:defPPr>
      <a:lvl1pPr marL="0" algn="l" defTabSz="740126" rtl="0" eaLnBrk="1" latinLnBrk="0" hangingPunct="1">
        <a:defRPr sz="1458" kern="1200">
          <a:solidFill>
            <a:schemeClr val="tx1"/>
          </a:solidFill>
          <a:latin typeface="+mn-lt"/>
          <a:ea typeface="+mn-ea"/>
          <a:cs typeface="+mn-cs"/>
        </a:defRPr>
      </a:lvl1pPr>
      <a:lvl2pPr marL="370064" algn="l" defTabSz="740126" rtl="0" eaLnBrk="1" latinLnBrk="0" hangingPunct="1">
        <a:defRPr sz="1458" kern="1200">
          <a:solidFill>
            <a:schemeClr val="tx1"/>
          </a:solidFill>
          <a:latin typeface="+mn-lt"/>
          <a:ea typeface="+mn-ea"/>
          <a:cs typeface="+mn-cs"/>
        </a:defRPr>
      </a:lvl2pPr>
      <a:lvl3pPr marL="740126" algn="l" defTabSz="740126" rtl="0" eaLnBrk="1" latinLnBrk="0" hangingPunct="1">
        <a:defRPr sz="1458" kern="1200">
          <a:solidFill>
            <a:schemeClr val="tx1"/>
          </a:solidFill>
          <a:latin typeface="+mn-lt"/>
          <a:ea typeface="+mn-ea"/>
          <a:cs typeface="+mn-cs"/>
        </a:defRPr>
      </a:lvl3pPr>
      <a:lvl4pPr marL="1110190" algn="l" defTabSz="740126" rtl="0" eaLnBrk="1" latinLnBrk="0" hangingPunct="1">
        <a:defRPr sz="1458" kern="1200">
          <a:solidFill>
            <a:schemeClr val="tx1"/>
          </a:solidFill>
          <a:latin typeface="+mn-lt"/>
          <a:ea typeface="+mn-ea"/>
          <a:cs typeface="+mn-cs"/>
        </a:defRPr>
      </a:lvl4pPr>
      <a:lvl5pPr marL="1480253" algn="l" defTabSz="740126" rtl="0" eaLnBrk="1" latinLnBrk="0" hangingPunct="1">
        <a:defRPr sz="1458" kern="1200">
          <a:solidFill>
            <a:schemeClr val="tx1"/>
          </a:solidFill>
          <a:latin typeface="+mn-lt"/>
          <a:ea typeface="+mn-ea"/>
          <a:cs typeface="+mn-cs"/>
        </a:defRPr>
      </a:lvl5pPr>
      <a:lvl6pPr marL="1850316" algn="l" defTabSz="740126" rtl="0" eaLnBrk="1" latinLnBrk="0" hangingPunct="1">
        <a:defRPr sz="1458" kern="1200">
          <a:solidFill>
            <a:schemeClr val="tx1"/>
          </a:solidFill>
          <a:latin typeface="+mn-lt"/>
          <a:ea typeface="+mn-ea"/>
          <a:cs typeface="+mn-cs"/>
        </a:defRPr>
      </a:lvl6pPr>
      <a:lvl7pPr marL="2220379" algn="l" defTabSz="740126" rtl="0" eaLnBrk="1" latinLnBrk="0" hangingPunct="1">
        <a:defRPr sz="1458" kern="1200">
          <a:solidFill>
            <a:schemeClr val="tx1"/>
          </a:solidFill>
          <a:latin typeface="+mn-lt"/>
          <a:ea typeface="+mn-ea"/>
          <a:cs typeface="+mn-cs"/>
        </a:defRPr>
      </a:lvl7pPr>
      <a:lvl8pPr marL="2590441" algn="l" defTabSz="740126" rtl="0" eaLnBrk="1" latinLnBrk="0" hangingPunct="1">
        <a:defRPr sz="1458" kern="1200">
          <a:solidFill>
            <a:schemeClr val="tx1"/>
          </a:solidFill>
          <a:latin typeface="+mn-lt"/>
          <a:ea typeface="+mn-ea"/>
          <a:cs typeface="+mn-cs"/>
        </a:defRPr>
      </a:lvl8pPr>
      <a:lvl9pPr marL="2960506" algn="l" defTabSz="740126" rtl="0" eaLnBrk="1" latinLnBrk="0" hangingPunct="1">
        <a:defRPr sz="145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65CDB20-7FA7-4F38-8363-34CF5332C016}"/>
              </a:ext>
            </a:extLst>
          </p:cNvPr>
          <p:cNvGraphicFramePr>
            <a:graphicFrameLocks noChangeAspect="1"/>
          </p:cNvGraphicFramePr>
          <p:nvPr userDrawn="1">
            <p:custDataLst>
              <p:tags r:id="rId15"/>
            </p:custDataLst>
            <p:extLst>
              <p:ext uri="{D42A27DB-BD31-4B8C-83A1-F6EECF244321}">
                <p14:modId xmlns:p14="http://schemas.microsoft.com/office/powerpoint/2010/main" val="1469375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952" name="think-cell Slide" r:id="rId17" imgW="286" imgH="286" progId="TCLayout.ActiveDocument.1">
                  <p:embed/>
                </p:oleObj>
              </mc:Choice>
              <mc:Fallback>
                <p:oleObj name="think-cell Slide" r:id="rId17" imgW="286" imgH="286" progId="TCLayout.ActiveDocument.1">
                  <p:embed/>
                  <p:pic>
                    <p:nvPicPr>
                      <p:cNvPr id="8" name="Objekt 7" hidden="1">
                        <a:extLst>
                          <a:ext uri="{FF2B5EF4-FFF2-40B4-BE49-F238E27FC236}">
                            <a16:creationId xmlns:a16="http://schemas.microsoft.com/office/drawing/2014/main" id="{465CDB20-7FA7-4F38-8363-34CF5332C016}"/>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062C88F1-1C81-4B18-A59B-817406980893}"/>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GB" sz="3958" b="0" i="0" u="none" cap="none" baseline="0" dirty="0">
              <a:latin typeface="Calibri Light" panose="020F0302020204030204" pitchFamily="34" charset="0"/>
              <a:ea typeface="+mj-ea"/>
              <a:cs typeface="+mj-cs"/>
            </a:endParaRPr>
          </a:p>
        </p:txBody>
      </p:sp>
      <p:sp>
        <p:nvSpPr>
          <p:cNvPr id="2" name="Title Placeholder 1">
            <a:extLst>
              <a:ext uri="{FF2B5EF4-FFF2-40B4-BE49-F238E27FC236}">
                <a16:creationId xmlns:a16="http://schemas.microsoft.com/office/drawing/2014/main" id="{25F5B8F8-57FD-654E-9AA6-5A51C7336A23}"/>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3C4F70C-206A-D44B-806D-261DA1A02C1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7FDC89-BCFD-A343-B7B7-9DFDA4D73AB5}"/>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079">
                <a:solidFill>
                  <a:schemeClr val="tx1">
                    <a:tint val="75000"/>
                  </a:schemeClr>
                </a:solidFill>
              </a:defRPr>
            </a:lvl1pPr>
          </a:lstStyle>
          <a:p>
            <a:fld id="{0126F1D9-4B7C-6D40-8E01-730ADE0DCF15}" type="datetimeFigureOut">
              <a:rPr lang="en-US" smtClean="0"/>
              <a:t>10/28/2020</a:t>
            </a:fld>
            <a:endParaRPr lang="en-US"/>
          </a:p>
        </p:txBody>
      </p:sp>
      <p:sp>
        <p:nvSpPr>
          <p:cNvPr id="5" name="Footer Placeholder 4">
            <a:extLst>
              <a:ext uri="{FF2B5EF4-FFF2-40B4-BE49-F238E27FC236}">
                <a16:creationId xmlns:a16="http://schemas.microsoft.com/office/drawing/2014/main" id="{B44A7115-09A7-8C42-A07D-F7C2EF6A01A0}"/>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07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062E70-4A44-4C4E-A321-4C39EFCC351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79">
                <a:solidFill>
                  <a:schemeClr val="tx1">
                    <a:tint val="75000"/>
                  </a:schemeClr>
                </a:solidFill>
              </a:defRPr>
            </a:lvl1pPr>
          </a:lstStyle>
          <a:p>
            <a:fld id="{EA54653C-1D67-5742-93AE-DA3115050D69}" type="slidenum">
              <a:rPr lang="en-US" smtClean="0"/>
              <a:t>‹#›</a:t>
            </a:fld>
            <a:endParaRPr lang="en-US"/>
          </a:p>
        </p:txBody>
      </p:sp>
    </p:spTree>
    <p:extLst>
      <p:ext uri="{BB962C8B-B14F-4D97-AF65-F5344CB8AC3E}">
        <p14:creationId xmlns:p14="http://schemas.microsoft.com/office/powerpoint/2010/main" val="4095492844"/>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l" defTabSz="822562" rtl="0" eaLnBrk="1" latinLnBrk="0" hangingPunct="1">
        <a:lnSpc>
          <a:spcPct val="90000"/>
        </a:lnSpc>
        <a:spcBef>
          <a:spcPct val="0"/>
        </a:spcBef>
        <a:buNone/>
        <a:defRPr sz="3958" kern="1200">
          <a:solidFill>
            <a:schemeClr val="tx1"/>
          </a:solidFill>
          <a:latin typeface="+mj-lt"/>
          <a:ea typeface="+mj-ea"/>
          <a:cs typeface="+mj-cs"/>
        </a:defRPr>
      </a:lvl1pPr>
    </p:titleStyle>
    <p:bodyStyle>
      <a:lvl1pPr marL="205640" indent="-205640" algn="l" defTabSz="822562" rtl="0" eaLnBrk="1" latinLnBrk="0" hangingPunct="1">
        <a:lnSpc>
          <a:spcPct val="90000"/>
        </a:lnSpc>
        <a:spcBef>
          <a:spcPts val="900"/>
        </a:spcBef>
        <a:buFont typeface="Arial" panose="020B0604020202020204" pitchFamily="34" charset="0"/>
        <a:buChar char="•"/>
        <a:defRPr sz="2519" kern="1200">
          <a:solidFill>
            <a:schemeClr val="tx1"/>
          </a:solidFill>
          <a:latin typeface="+mn-lt"/>
          <a:ea typeface="+mn-ea"/>
          <a:cs typeface="+mn-cs"/>
        </a:defRPr>
      </a:lvl1pPr>
      <a:lvl2pPr marL="616922" indent="-205640" algn="l" defTabSz="822562" rtl="0" eaLnBrk="1" latinLnBrk="0" hangingPunct="1">
        <a:lnSpc>
          <a:spcPct val="90000"/>
        </a:lnSpc>
        <a:spcBef>
          <a:spcPts val="450"/>
        </a:spcBef>
        <a:buFont typeface="Arial" panose="020B0604020202020204" pitchFamily="34" charset="0"/>
        <a:buChar char="•"/>
        <a:defRPr sz="2159" kern="1200">
          <a:solidFill>
            <a:schemeClr val="tx1"/>
          </a:solidFill>
          <a:latin typeface="+mn-lt"/>
          <a:ea typeface="+mn-ea"/>
          <a:cs typeface="+mn-cs"/>
        </a:defRPr>
      </a:lvl2pPr>
      <a:lvl3pPr marL="1028203" indent="-205640" algn="l" defTabSz="822562" rtl="0" eaLnBrk="1" latinLnBrk="0" hangingPunct="1">
        <a:lnSpc>
          <a:spcPct val="90000"/>
        </a:lnSpc>
        <a:spcBef>
          <a:spcPts val="450"/>
        </a:spcBef>
        <a:buFont typeface="Arial" panose="020B0604020202020204" pitchFamily="34" charset="0"/>
        <a:buChar char="•"/>
        <a:defRPr sz="1799" kern="1200">
          <a:solidFill>
            <a:schemeClr val="tx1"/>
          </a:solidFill>
          <a:latin typeface="+mn-lt"/>
          <a:ea typeface="+mn-ea"/>
          <a:cs typeface="+mn-cs"/>
        </a:defRPr>
      </a:lvl3pPr>
      <a:lvl4pPr marL="1439484"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4pPr>
      <a:lvl5pPr marL="1850766"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5pPr>
      <a:lvl6pPr marL="2262047"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6pPr>
      <a:lvl7pPr marL="2673328"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7pPr>
      <a:lvl8pPr marL="3084609"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8pPr>
      <a:lvl9pPr marL="3495891"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9pPr>
    </p:bodyStyle>
    <p:otherStyle>
      <a:defPPr>
        <a:defRPr lang="en-US"/>
      </a:defPPr>
      <a:lvl1pPr marL="0" algn="l" defTabSz="822562" rtl="0" eaLnBrk="1" latinLnBrk="0" hangingPunct="1">
        <a:defRPr sz="1619" kern="1200">
          <a:solidFill>
            <a:schemeClr val="tx1"/>
          </a:solidFill>
          <a:latin typeface="+mn-lt"/>
          <a:ea typeface="+mn-ea"/>
          <a:cs typeface="+mn-cs"/>
        </a:defRPr>
      </a:lvl1pPr>
      <a:lvl2pPr marL="411281" algn="l" defTabSz="822562" rtl="0" eaLnBrk="1" latinLnBrk="0" hangingPunct="1">
        <a:defRPr sz="1619" kern="1200">
          <a:solidFill>
            <a:schemeClr val="tx1"/>
          </a:solidFill>
          <a:latin typeface="+mn-lt"/>
          <a:ea typeface="+mn-ea"/>
          <a:cs typeface="+mn-cs"/>
        </a:defRPr>
      </a:lvl2pPr>
      <a:lvl3pPr marL="822562" algn="l" defTabSz="822562" rtl="0" eaLnBrk="1" latinLnBrk="0" hangingPunct="1">
        <a:defRPr sz="1619" kern="1200">
          <a:solidFill>
            <a:schemeClr val="tx1"/>
          </a:solidFill>
          <a:latin typeface="+mn-lt"/>
          <a:ea typeface="+mn-ea"/>
          <a:cs typeface="+mn-cs"/>
        </a:defRPr>
      </a:lvl3pPr>
      <a:lvl4pPr marL="1233844" algn="l" defTabSz="822562" rtl="0" eaLnBrk="1" latinLnBrk="0" hangingPunct="1">
        <a:defRPr sz="1619" kern="1200">
          <a:solidFill>
            <a:schemeClr val="tx1"/>
          </a:solidFill>
          <a:latin typeface="+mn-lt"/>
          <a:ea typeface="+mn-ea"/>
          <a:cs typeface="+mn-cs"/>
        </a:defRPr>
      </a:lvl4pPr>
      <a:lvl5pPr marL="1645125" algn="l" defTabSz="822562" rtl="0" eaLnBrk="1" latinLnBrk="0" hangingPunct="1">
        <a:defRPr sz="1619" kern="1200">
          <a:solidFill>
            <a:schemeClr val="tx1"/>
          </a:solidFill>
          <a:latin typeface="+mn-lt"/>
          <a:ea typeface="+mn-ea"/>
          <a:cs typeface="+mn-cs"/>
        </a:defRPr>
      </a:lvl5pPr>
      <a:lvl6pPr marL="2056406" algn="l" defTabSz="822562" rtl="0" eaLnBrk="1" latinLnBrk="0" hangingPunct="1">
        <a:defRPr sz="1619" kern="1200">
          <a:solidFill>
            <a:schemeClr val="tx1"/>
          </a:solidFill>
          <a:latin typeface="+mn-lt"/>
          <a:ea typeface="+mn-ea"/>
          <a:cs typeface="+mn-cs"/>
        </a:defRPr>
      </a:lvl6pPr>
      <a:lvl7pPr marL="2467687" algn="l" defTabSz="822562" rtl="0" eaLnBrk="1" latinLnBrk="0" hangingPunct="1">
        <a:defRPr sz="1619" kern="1200">
          <a:solidFill>
            <a:schemeClr val="tx1"/>
          </a:solidFill>
          <a:latin typeface="+mn-lt"/>
          <a:ea typeface="+mn-ea"/>
          <a:cs typeface="+mn-cs"/>
        </a:defRPr>
      </a:lvl7pPr>
      <a:lvl8pPr marL="2878969" algn="l" defTabSz="822562" rtl="0" eaLnBrk="1" latinLnBrk="0" hangingPunct="1">
        <a:defRPr sz="1619" kern="1200">
          <a:solidFill>
            <a:schemeClr val="tx1"/>
          </a:solidFill>
          <a:latin typeface="+mn-lt"/>
          <a:ea typeface="+mn-ea"/>
          <a:cs typeface="+mn-cs"/>
        </a:defRPr>
      </a:lvl8pPr>
      <a:lvl9pPr marL="3290250" algn="l" defTabSz="822562" rtl="0" eaLnBrk="1" latinLnBrk="0" hangingPunct="1">
        <a:defRPr sz="161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2BF2B6F-9AC1-4D4D-9810-473DADDE9463}"/>
              </a:ext>
            </a:extLst>
          </p:cNvPr>
          <p:cNvGraphicFramePr>
            <a:graphicFrameLocks noChangeAspect="1"/>
          </p:cNvGraphicFramePr>
          <p:nvPr userDrawn="1">
            <p:custDataLst>
              <p:tags r:id="rId29"/>
            </p:custDataLst>
            <p:extLst>
              <p:ext uri="{D42A27DB-BD31-4B8C-83A1-F6EECF244321}">
                <p14:modId xmlns:p14="http://schemas.microsoft.com/office/powerpoint/2010/main" val="24835242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1976" name="think-cell Slide" r:id="rId31" imgW="395" imgH="394" progId="TCLayout.ActiveDocument.1">
                  <p:embed/>
                </p:oleObj>
              </mc:Choice>
              <mc:Fallback>
                <p:oleObj name="think-cell Slide" r:id="rId31" imgW="395" imgH="394" progId="TCLayout.ActiveDocument.1">
                  <p:embed/>
                  <p:pic>
                    <p:nvPicPr>
                      <p:cNvPr id="0" name=""/>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005167B9-5A52-4984-8016-7B09691EAC87}"/>
              </a:ext>
            </a:extLst>
          </p:cNvPr>
          <p:cNvSpPr/>
          <p:nvPr userDrawn="1">
            <p:custDataLst>
              <p:tags r:id="rId3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3724" b="1" i="0" u="none" cap="none" baseline="0" dirty="0">
              <a:latin typeface="Arial" panose="020B0604020202020204" pitchFamily="34" charset="0"/>
              <a:ea typeface="+mj-ea"/>
              <a:cs typeface="+mj-cs"/>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241124187"/>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6591EAD-C14A-4967-BCD2-576B3C184966}"/>
              </a:ext>
            </a:extLst>
          </p:cNvPr>
          <p:cNvGraphicFramePr>
            <a:graphicFrameLocks noChangeAspect="1"/>
          </p:cNvGraphicFramePr>
          <p:nvPr userDrawn="1">
            <p:custDataLst>
              <p:tags r:id="rId22"/>
            </p:custDataLst>
            <p:extLst>
              <p:ext uri="{D42A27DB-BD31-4B8C-83A1-F6EECF244321}">
                <p14:modId xmlns:p14="http://schemas.microsoft.com/office/powerpoint/2010/main" val="31286901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3238" name="think-cell Slide" r:id="rId24" imgW="395" imgH="394" progId="TCLayout.ActiveDocument.1">
                  <p:embed/>
                </p:oleObj>
              </mc:Choice>
              <mc:Fallback>
                <p:oleObj name="think-cell Slide" r:id="rId24" imgW="395" imgH="394" progId="TCLayout.ActiveDocument.1">
                  <p:embed/>
                  <p:pic>
                    <p:nvPicPr>
                      <p:cNvPr id="0" name=""/>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2D6CD0F6-8DCA-40E1-ABBE-782939F4118C}"/>
              </a:ext>
            </a:extLst>
          </p:cNvPr>
          <p:cNvSpPr/>
          <p:nvPr userDrawn="1">
            <p:custDataLst>
              <p:tags r:id="rId2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3724" b="1" i="0" u="none" cap="none" baseline="0" dirty="0">
              <a:latin typeface="Arial" panose="020B0604020202020204" pitchFamily="34" charset="0"/>
              <a:ea typeface="+mj-ea"/>
              <a:cs typeface="+mj-cs"/>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wrap="square" lIns="0" tIns="36000" rIns="0" bIns="7200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337352102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ts val="2666"/>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20EAEB3-BE7F-4929-B6A6-F5409CF17DE1}"/>
              </a:ext>
            </a:extLst>
          </p:cNvPr>
          <p:cNvGraphicFramePr>
            <a:graphicFrameLocks noChangeAspect="1"/>
          </p:cNvGraphicFramePr>
          <p:nvPr userDrawn="1">
            <p:custDataLst>
              <p:tags r:id="rId22"/>
            </p:custDataLst>
            <p:extLst>
              <p:ext uri="{D42A27DB-BD31-4B8C-83A1-F6EECF244321}">
                <p14:modId xmlns:p14="http://schemas.microsoft.com/office/powerpoint/2010/main" val="3268791544"/>
              </p:ext>
            </p:extLst>
          </p:nvPr>
        </p:nvGraphicFramePr>
        <p:xfrm>
          <a:off x="2118" y="2117"/>
          <a:ext cx="2117" cy="2117"/>
        </p:xfrm>
        <a:graphic>
          <a:graphicData uri="http://schemas.openxmlformats.org/presentationml/2006/ole">
            <mc:AlternateContent xmlns:mc="http://schemas.openxmlformats.org/markup-compatibility/2006">
              <mc:Choice xmlns:v="urn:schemas-microsoft-com:vml" Requires="v">
                <p:oleObj spid="_x0000_s224263" name="think-cell Slide" r:id="rId24" imgW="592" imgH="595" progId="TCLayout.ActiveDocument.1">
                  <p:embed/>
                </p:oleObj>
              </mc:Choice>
              <mc:Fallback>
                <p:oleObj name="think-cell Slide" r:id="rId24" imgW="592" imgH="595" progId="TCLayout.ActiveDocument.1">
                  <p:embed/>
                  <p:pic>
                    <p:nvPicPr>
                      <p:cNvPr id="5" name="Object 4" hidden="1">
                        <a:extLst>
                          <a:ext uri="{FF2B5EF4-FFF2-40B4-BE49-F238E27FC236}">
                            <a16:creationId xmlns:a16="http://schemas.microsoft.com/office/drawing/2014/main" id="{220EAEB3-BE7F-4929-B6A6-F5409CF17DE1}"/>
                          </a:ext>
                        </a:extLst>
                      </p:cNvPr>
                      <p:cNvPicPr/>
                      <p:nvPr/>
                    </p:nvPicPr>
                    <p:blipFill>
                      <a:blip r:embed="rId25"/>
                      <a:stretch>
                        <a:fillRect/>
                      </a:stretch>
                    </p:blipFill>
                    <p:spPr>
                      <a:xfrm>
                        <a:off x="2118" y="2117"/>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286B09B-94AC-426A-BC29-F23CD078911B}"/>
              </a:ext>
            </a:extLst>
          </p:cNvPr>
          <p:cNvSpPr/>
          <p:nvPr userDrawn="1">
            <p:custDataLst>
              <p:tags r:id="rId23"/>
            </p:custDataLst>
          </p:nvPr>
        </p:nvSpPr>
        <p:spPr>
          <a:xfrm>
            <a:off x="0" y="0"/>
            <a:ext cx="211667" cy="2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3724" b="1" i="0" u="none" cap="none" baseline="0" dirty="0">
              <a:latin typeface="Arial" panose="020B0604020202020204" pitchFamily="34" charset="0"/>
              <a:ea typeface="+mj-ea"/>
              <a:cs typeface="+mj-cs"/>
              <a:sym typeface="Arial" panose="020B0604020202020204" pitchFamily="34" charset="0"/>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b">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3803817293"/>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vmlDrawing" Target="../drawings/vmlDrawing106.vml"/><Relationship Id="rId6" Type="http://schemas.openxmlformats.org/officeDocument/2006/relationships/image" Target="../media/image1.emf"/><Relationship Id="rId5" Type="http://schemas.openxmlformats.org/officeDocument/2006/relationships/oleObject" Target="../embeddings/oleObject106.bin"/><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215.xml"/><Relationship Id="rId7" Type="http://schemas.openxmlformats.org/officeDocument/2006/relationships/image" Target="../media/image1.emf"/><Relationship Id="rId2" Type="http://schemas.openxmlformats.org/officeDocument/2006/relationships/tags" Target="../tags/tag214.xml"/><Relationship Id="rId1" Type="http://schemas.openxmlformats.org/officeDocument/2006/relationships/vmlDrawing" Target="../drawings/vmlDrawing113.vml"/><Relationship Id="rId6" Type="http://schemas.openxmlformats.org/officeDocument/2006/relationships/oleObject" Target="../embeddings/oleObject113.bin"/><Relationship Id="rId5" Type="http://schemas.openxmlformats.org/officeDocument/2006/relationships/notesSlide" Target="../notesSlides/notesSlide5.xml"/><Relationship Id="rId4" Type="http://schemas.openxmlformats.org/officeDocument/2006/relationships/slideLayout" Target="../slideLayouts/slideLayout154.xml"/><Relationship Id="rId9" Type="http://schemas.openxmlformats.org/officeDocument/2006/relationships/image" Target="../media/image56.svg"/></Relationships>
</file>

<file path=ppt/slides/_rels/slide11.xml.rels><?xml version="1.0" encoding="UTF-8" standalone="yes"?>
<Relationships xmlns="http://schemas.openxmlformats.org/package/2006/relationships"><Relationship Id="rId3" Type="http://schemas.openxmlformats.org/officeDocument/2006/relationships/tags" Target="../tags/tag217.xml"/><Relationship Id="rId7" Type="http://schemas.openxmlformats.org/officeDocument/2006/relationships/image" Target="../media/image1.emf"/><Relationship Id="rId2" Type="http://schemas.openxmlformats.org/officeDocument/2006/relationships/tags" Target="../tags/tag216.xml"/><Relationship Id="rId1" Type="http://schemas.openxmlformats.org/officeDocument/2006/relationships/vmlDrawing" Target="../drawings/vmlDrawing114.vml"/><Relationship Id="rId6" Type="http://schemas.openxmlformats.org/officeDocument/2006/relationships/oleObject" Target="../embeddings/oleObject114.bin"/><Relationship Id="rId5" Type="http://schemas.openxmlformats.org/officeDocument/2006/relationships/notesSlide" Target="../notesSlides/notesSlide6.xml"/><Relationship Id="rId4" Type="http://schemas.openxmlformats.org/officeDocument/2006/relationships/slideLayout" Target="../slideLayouts/slideLayout154.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1.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8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1.xml"/></Relationships>
</file>

<file path=ppt/slides/_rels/slide29.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vmlDrawing" Target="../drawings/vmlDrawing115.vml"/><Relationship Id="rId6" Type="http://schemas.openxmlformats.org/officeDocument/2006/relationships/image" Target="../media/image1.emf"/><Relationship Id="rId5" Type="http://schemas.openxmlformats.org/officeDocument/2006/relationships/oleObject" Target="../embeddings/oleObject115.bin"/><Relationship Id="rId4" Type="http://schemas.openxmlformats.org/officeDocument/2006/relationships/slideLayout" Target="../slideLayouts/slideLayout181.xml"/></Relationships>
</file>

<file path=ppt/slides/_rels/slide3.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vmlDrawing" Target="../drawings/vmlDrawing107.vml"/><Relationship Id="rId6" Type="http://schemas.openxmlformats.org/officeDocument/2006/relationships/image" Target="../media/image1.emf"/><Relationship Id="rId5" Type="http://schemas.openxmlformats.org/officeDocument/2006/relationships/oleObject" Target="../embeddings/oleObject107.bin"/><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5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71.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64.xml"/></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7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7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36.xml.rels><?xml version="1.0" encoding="UTF-8" standalone="yes"?>
<Relationships xmlns="http://schemas.openxmlformats.org/package/2006/relationships"><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vmlDrawing" Target="../drawings/vmlDrawing116.vml"/><Relationship Id="rId6" Type="http://schemas.openxmlformats.org/officeDocument/2006/relationships/image" Target="../media/image1.emf"/><Relationship Id="rId5" Type="http://schemas.openxmlformats.org/officeDocument/2006/relationships/oleObject" Target="../embeddings/oleObject116.bin"/><Relationship Id="rId4" Type="http://schemas.openxmlformats.org/officeDocument/2006/relationships/slideLayout" Target="../slideLayouts/slideLayout18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38.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tags" Target="../tags/tag233.xml"/><Relationship Id="rId18" Type="http://schemas.openxmlformats.org/officeDocument/2006/relationships/tags" Target="../tags/tag238.xml"/><Relationship Id="rId3" Type="http://schemas.openxmlformats.org/officeDocument/2006/relationships/tags" Target="../tags/tag223.xml"/><Relationship Id="rId21" Type="http://schemas.openxmlformats.org/officeDocument/2006/relationships/image" Target="../media/image47.emf"/><Relationship Id="rId7" Type="http://schemas.openxmlformats.org/officeDocument/2006/relationships/tags" Target="../tags/tag227.xml"/><Relationship Id="rId12" Type="http://schemas.openxmlformats.org/officeDocument/2006/relationships/tags" Target="../tags/tag232.xml"/><Relationship Id="rId17" Type="http://schemas.openxmlformats.org/officeDocument/2006/relationships/tags" Target="../tags/tag237.xml"/><Relationship Id="rId2" Type="http://schemas.openxmlformats.org/officeDocument/2006/relationships/tags" Target="../tags/tag222.xml"/><Relationship Id="rId16" Type="http://schemas.openxmlformats.org/officeDocument/2006/relationships/tags" Target="../tags/tag236.xml"/><Relationship Id="rId20" Type="http://schemas.openxmlformats.org/officeDocument/2006/relationships/oleObject" Target="../embeddings/oleObject117.bin"/><Relationship Id="rId1" Type="http://schemas.openxmlformats.org/officeDocument/2006/relationships/vmlDrawing" Target="../drawings/vmlDrawing117.vml"/><Relationship Id="rId6" Type="http://schemas.openxmlformats.org/officeDocument/2006/relationships/tags" Target="../tags/tag226.xml"/><Relationship Id="rId11" Type="http://schemas.openxmlformats.org/officeDocument/2006/relationships/tags" Target="../tags/tag231.xml"/><Relationship Id="rId5" Type="http://schemas.openxmlformats.org/officeDocument/2006/relationships/tags" Target="../tags/tag225.xml"/><Relationship Id="rId15" Type="http://schemas.openxmlformats.org/officeDocument/2006/relationships/tags" Target="../tags/tag235.xml"/><Relationship Id="rId23" Type="http://schemas.openxmlformats.org/officeDocument/2006/relationships/chart" Target="../charts/chart2.xml"/><Relationship Id="rId10" Type="http://schemas.openxmlformats.org/officeDocument/2006/relationships/tags" Target="../tags/tag230.xml"/><Relationship Id="rId19" Type="http://schemas.openxmlformats.org/officeDocument/2006/relationships/slideLayout" Target="../slideLayouts/slideLayout220.xml"/><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tags" Target="../tags/tag234.xml"/><Relationship Id="rId22"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vmlDrawing" Target="../drawings/vmlDrawing118.vml"/><Relationship Id="rId6" Type="http://schemas.openxmlformats.org/officeDocument/2006/relationships/image" Target="../media/image47.emf"/><Relationship Id="rId5" Type="http://schemas.openxmlformats.org/officeDocument/2006/relationships/oleObject" Target="../embeddings/oleObject118.bin"/><Relationship Id="rId4" Type="http://schemas.openxmlformats.org/officeDocument/2006/relationships/slideLayout" Target="../slideLayouts/slideLayout2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9.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39.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9.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9.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39.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6.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vmlDrawing" Target="../drawings/vmlDrawing119.vml"/><Relationship Id="rId6" Type="http://schemas.openxmlformats.org/officeDocument/2006/relationships/image" Target="../media/image1.emf"/><Relationship Id="rId5" Type="http://schemas.openxmlformats.org/officeDocument/2006/relationships/oleObject" Target="../embeddings/oleObject119.bin"/><Relationship Id="rId4" Type="http://schemas.openxmlformats.org/officeDocument/2006/relationships/slideLayout" Target="../slideLayouts/slideLayout181.xml"/></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205.xml"/><Relationship Id="rId7" Type="http://schemas.openxmlformats.org/officeDocument/2006/relationships/image" Target="../media/image1.emf"/><Relationship Id="rId2" Type="http://schemas.openxmlformats.org/officeDocument/2006/relationships/tags" Target="../tags/tag204.xml"/><Relationship Id="rId1" Type="http://schemas.openxmlformats.org/officeDocument/2006/relationships/vmlDrawing" Target="../drawings/vmlDrawing108.vml"/><Relationship Id="rId6" Type="http://schemas.openxmlformats.org/officeDocument/2006/relationships/oleObject" Target="../embeddings/oleObject108.bin"/><Relationship Id="rId5" Type="http://schemas.openxmlformats.org/officeDocument/2006/relationships/notesSlide" Target="../notesSlides/notesSlide1.xml"/><Relationship Id="rId4"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image" Target="../media/image1.emf"/><Relationship Id="rId2" Type="http://schemas.openxmlformats.org/officeDocument/2006/relationships/tags" Target="../tags/tag206.xml"/><Relationship Id="rId1" Type="http://schemas.openxmlformats.org/officeDocument/2006/relationships/vmlDrawing" Target="../drawings/vmlDrawing109.vml"/><Relationship Id="rId6" Type="http://schemas.openxmlformats.org/officeDocument/2006/relationships/oleObject" Target="../embeddings/oleObject109.bin"/><Relationship Id="rId5" Type="http://schemas.openxmlformats.org/officeDocument/2006/relationships/notesSlide" Target="../notesSlides/notesSlide2.xml"/><Relationship Id="rId4"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tags" Target="../tags/tag209.xml"/><Relationship Id="rId7" Type="http://schemas.openxmlformats.org/officeDocument/2006/relationships/image" Target="../media/image1.emf"/><Relationship Id="rId2" Type="http://schemas.openxmlformats.org/officeDocument/2006/relationships/tags" Target="../tags/tag208.xml"/><Relationship Id="rId1" Type="http://schemas.openxmlformats.org/officeDocument/2006/relationships/vmlDrawing" Target="../drawings/vmlDrawing110.vml"/><Relationship Id="rId6" Type="http://schemas.openxmlformats.org/officeDocument/2006/relationships/oleObject" Target="../embeddings/oleObject110.bin"/><Relationship Id="rId5" Type="http://schemas.openxmlformats.org/officeDocument/2006/relationships/notesSlide" Target="../notesSlides/notesSlide3.xml"/><Relationship Id="rId4"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vmlDrawing" Target="../drawings/vmlDrawing111.vml"/><Relationship Id="rId6" Type="http://schemas.openxmlformats.org/officeDocument/2006/relationships/image" Target="../media/image1.emf"/><Relationship Id="rId5" Type="http://schemas.openxmlformats.org/officeDocument/2006/relationships/oleObject" Target="../embeddings/oleObject111.bin"/><Relationship Id="rId4"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tags" Target="../tags/tag213.xml"/><Relationship Id="rId7" Type="http://schemas.openxmlformats.org/officeDocument/2006/relationships/image" Target="../media/image1.emf"/><Relationship Id="rId2" Type="http://schemas.openxmlformats.org/officeDocument/2006/relationships/tags" Target="../tags/tag212.xml"/><Relationship Id="rId1" Type="http://schemas.openxmlformats.org/officeDocument/2006/relationships/vmlDrawing" Target="../drawings/vmlDrawing112.vml"/><Relationship Id="rId6" Type="http://schemas.openxmlformats.org/officeDocument/2006/relationships/oleObject" Target="../embeddings/oleObject112.bin"/><Relationship Id="rId5" Type="http://schemas.openxmlformats.org/officeDocument/2006/relationships/notesSlide" Target="../notesSlides/notesSlide4.xml"/><Relationship Id="rId4" Type="http://schemas.openxmlformats.org/officeDocument/2006/relationships/slideLayout" Target="../slideLayouts/slideLayout1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DE6746F-6A86-46B7-B5D4-0EC45A727A0A}"/>
              </a:ext>
            </a:extLst>
          </p:cNvPr>
          <p:cNvGraphicFramePr>
            <a:graphicFrameLocks noChangeAspect="1"/>
          </p:cNvGraphicFramePr>
          <p:nvPr>
            <p:custDataLst>
              <p:tags r:id="rId2"/>
            </p:custDataLst>
            <p:extLst>
              <p:ext uri="{D42A27DB-BD31-4B8C-83A1-F6EECF244321}">
                <p14:modId xmlns:p14="http://schemas.microsoft.com/office/powerpoint/2010/main" val="4113958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6310"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7AD954AE-1B69-4BF0-93C0-664A9D0D365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4265" b="1" dirty="0">
              <a:latin typeface="Arial" panose="020B0604020202020204" pitchFamily="34" charset="0"/>
              <a:ea typeface="+mj-ea"/>
              <a:cs typeface="+mj-cs"/>
            </a:endParaRPr>
          </a:p>
        </p:txBody>
      </p:sp>
      <p:sp>
        <p:nvSpPr>
          <p:cNvPr id="9" name="Title 8">
            <a:extLst>
              <a:ext uri="{FF2B5EF4-FFF2-40B4-BE49-F238E27FC236}">
                <a16:creationId xmlns:a16="http://schemas.microsoft.com/office/drawing/2014/main" id="{E6C64C9F-E788-544C-A804-6304F24F54FB}"/>
              </a:ext>
            </a:extLst>
          </p:cNvPr>
          <p:cNvSpPr>
            <a:spLocks noGrp="1"/>
          </p:cNvSpPr>
          <p:nvPr>
            <p:ph type="ctrTitle"/>
          </p:nvPr>
        </p:nvSpPr>
        <p:spPr>
          <a:xfrm>
            <a:off x="777482" y="2013544"/>
            <a:ext cx="10637432" cy="656334"/>
          </a:xfrm>
        </p:spPr>
        <p:txBody>
          <a:bodyPr/>
          <a:lstStyle/>
          <a:p>
            <a:r>
              <a:rPr lang="nb-NO" sz="4265" dirty="0"/>
              <a:t>Operatør- og partnerforum</a:t>
            </a:r>
          </a:p>
        </p:txBody>
      </p:sp>
      <p:sp>
        <p:nvSpPr>
          <p:cNvPr id="10" name="Subtitle 9">
            <a:extLst>
              <a:ext uri="{FF2B5EF4-FFF2-40B4-BE49-F238E27FC236}">
                <a16:creationId xmlns:a16="http://schemas.microsoft.com/office/drawing/2014/main" id="{3CB0CCED-E586-5045-A312-C5C81CBF5EF8}"/>
              </a:ext>
            </a:extLst>
          </p:cNvPr>
          <p:cNvSpPr>
            <a:spLocks noGrp="1"/>
          </p:cNvSpPr>
          <p:nvPr>
            <p:ph type="subTitle" idx="1"/>
          </p:nvPr>
        </p:nvSpPr>
        <p:spPr>
          <a:xfrm>
            <a:off x="667788" y="3063256"/>
            <a:ext cx="10637432" cy="985949"/>
          </a:xfrm>
        </p:spPr>
        <p:txBody>
          <a:bodyPr/>
          <a:lstStyle/>
          <a:p>
            <a:r>
              <a:rPr lang="nb-NO" dirty="0"/>
              <a:t>19. oktober </a:t>
            </a:r>
            <a:r>
              <a:rPr lang="nb-NO" dirty="0" err="1"/>
              <a:t>kl</a:t>
            </a:r>
            <a:r>
              <a:rPr lang="nb-NO" dirty="0"/>
              <a:t> 0930 – 1100</a:t>
            </a:r>
          </a:p>
          <a:p>
            <a:r>
              <a:rPr lang="nb-NO" dirty="0"/>
              <a:t>Sted: Teams</a:t>
            </a:r>
          </a:p>
        </p:txBody>
      </p:sp>
      <p:sp>
        <p:nvSpPr>
          <p:cNvPr id="14" name="Text Placeholder 13">
            <a:extLst>
              <a:ext uri="{FF2B5EF4-FFF2-40B4-BE49-F238E27FC236}">
                <a16:creationId xmlns:a16="http://schemas.microsoft.com/office/drawing/2014/main" id="{A9D2EB4C-A6D0-5646-B38C-EBC5E2A223D8}"/>
              </a:ext>
            </a:extLst>
          </p:cNvPr>
          <p:cNvSpPr>
            <a:spLocks noGrp="1"/>
          </p:cNvSpPr>
          <p:nvPr>
            <p:ph type="body" sz="quarter" idx="13"/>
          </p:nvPr>
        </p:nvSpPr>
        <p:spPr/>
        <p:txBody>
          <a:bodyPr/>
          <a:lstStyle/>
          <a:p>
            <a:r>
              <a:rPr lang="nb-NO" dirty="0"/>
              <a:t>Frode Hvattum, strategisjef</a:t>
            </a:r>
          </a:p>
        </p:txBody>
      </p:sp>
      <p:sp>
        <p:nvSpPr>
          <p:cNvPr id="5" name="Date Placeholder 4">
            <a:extLst>
              <a:ext uri="{FF2B5EF4-FFF2-40B4-BE49-F238E27FC236}">
                <a16:creationId xmlns:a16="http://schemas.microsoft.com/office/drawing/2014/main" id="{EB9E5854-5852-1645-9E0C-F7CD39F4E119}"/>
              </a:ext>
            </a:extLst>
          </p:cNvPr>
          <p:cNvSpPr>
            <a:spLocks noGrp="1"/>
          </p:cNvSpPr>
          <p:nvPr>
            <p:ph type="dt" sz="half" idx="2"/>
          </p:nvPr>
        </p:nvSpPr>
        <p:spPr/>
        <p:txBody>
          <a:bodyPr/>
          <a:lstStyle/>
          <a:p>
            <a:pPr defTabSz="913738"/>
            <a:fld id="{7A3E6E3F-F2AA-C142-A242-6DEC8C496E6D}" type="datetime1">
              <a:rPr lang="nb-NO">
                <a:solidFill>
                  <a:srgbClr val="FFFFFF"/>
                </a:solidFill>
                <a:latin typeface="Arial" panose="020B0604020202020204"/>
              </a:rPr>
              <a:pPr defTabSz="913738"/>
              <a:t>28.10.2020</a:t>
            </a:fld>
            <a:endParaRPr lang="nb-NO" dirty="0">
              <a:solidFill>
                <a:srgbClr val="FFFFFF"/>
              </a:solidFill>
              <a:latin typeface="Arial" panose="020B0604020202020204"/>
            </a:endParaRPr>
          </a:p>
        </p:txBody>
      </p:sp>
    </p:spTree>
    <p:extLst>
      <p:ext uri="{BB962C8B-B14F-4D97-AF65-F5344CB8AC3E}">
        <p14:creationId xmlns:p14="http://schemas.microsoft.com/office/powerpoint/2010/main" val="34266620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A7CA09-7EF0-427B-9041-46212AA93B81}"/>
              </a:ext>
            </a:extLst>
          </p:cNvPr>
          <p:cNvGraphicFramePr>
            <a:graphicFrameLocks noChangeAspect="1"/>
          </p:cNvGraphicFramePr>
          <p:nvPr>
            <p:custDataLst>
              <p:tags r:id="rId2"/>
            </p:custDataLst>
            <p:extLst>
              <p:ext uri="{D42A27DB-BD31-4B8C-83A1-F6EECF244321}">
                <p14:modId xmlns:p14="http://schemas.microsoft.com/office/powerpoint/2010/main" val="2681683026"/>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8120"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A8A7CA09-7EF0-427B-9041-46212AA93B81}"/>
                          </a:ext>
                        </a:extLst>
                      </p:cNvPr>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81A8AAC-C0BB-4876-B130-FEA3F80BCCF9}"/>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578"/>
            <a:endParaRPr lang="nb-NO" sz="1799" b="1" dirty="0">
              <a:solidFill>
                <a:prstClr val="white"/>
              </a:solidFill>
              <a:latin typeface="TID"/>
              <a:ea typeface="+mj-ea"/>
              <a:cs typeface="+mj-cs"/>
              <a:sym typeface="TID"/>
            </a:endParaRPr>
          </a:p>
        </p:txBody>
      </p:sp>
      <p:sp>
        <p:nvSpPr>
          <p:cNvPr id="85" name="Rounded Rectangle 53">
            <a:extLst>
              <a:ext uri="{FF2B5EF4-FFF2-40B4-BE49-F238E27FC236}">
                <a16:creationId xmlns:a16="http://schemas.microsoft.com/office/drawing/2014/main" id="{675AC571-6411-42CE-836A-951415B35017}"/>
              </a:ext>
            </a:extLst>
          </p:cNvPr>
          <p:cNvSpPr/>
          <p:nvPr/>
        </p:nvSpPr>
        <p:spPr>
          <a:xfrm>
            <a:off x="933027" y="1471065"/>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MOBILITETSTJENESTER</a:t>
            </a:r>
          </a:p>
          <a:p>
            <a:pPr defTabSz="822578"/>
            <a:endParaRPr lang="nb-NO" sz="1216" b="1" dirty="0">
              <a:solidFill>
                <a:prstClr val="black"/>
              </a:solidFill>
              <a:latin typeface="TID" pitchFamily="2" charset="77"/>
            </a:endParaRPr>
          </a:p>
        </p:txBody>
      </p:sp>
      <p:sp>
        <p:nvSpPr>
          <p:cNvPr id="54" name="Rounded Rectangle 53">
            <a:extLst>
              <a:ext uri="{FF2B5EF4-FFF2-40B4-BE49-F238E27FC236}">
                <a16:creationId xmlns:a16="http://schemas.microsoft.com/office/drawing/2014/main" id="{3B20AD34-8CF3-254B-8ADE-BBF8296A84F8}"/>
              </a:ext>
            </a:extLst>
          </p:cNvPr>
          <p:cNvSpPr/>
          <p:nvPr/>
        </p:nvSpPr>
        <p:spPr>
          <a:xfrm>
            <a:off x="933027" y="2447006"/>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691940" rtlCol="0" anchor="t"/>
          <a:lstStyle/>
          <a:p>
            <a:pPr defTabSz="822578"/>
            <a:r>
              <a:rPr lang="nb-NO" sz="1349" b="1" dirty="0">
                <a:solidFill>
                  <a:prstClr val="black"/>
                </a:solidFill>
                <a:latin typeface="TID" pitchFamily="2" charset="77"/>
              </a:rPr>
              <a:t>OPERASJON </a:t>
            </a:r>
            <a:r>
              <a:rPr lang="nb-NO" sz="1260" b="1" dirty="0">
                <a:solidFill>
                  <a:prstClr val="black"/>
                </a:solidFill>
                <a:latin typeface="TID" pitchFamily="2" charset="77"/>
              </a:rPr>
              <a:t>(Produksjon)</a:t>
            </a:r>
            <a:endParaRPr lang="nb-NO" sz="1349" b="1" dirty="0">
              <a:solidFill>
                <a:prstClr val="black"/>
              </a:solidFill>
              <a:latin typeface="TID" pitchFamily="2" charset="77"/>
            </a:endParaRPr>
          </a:p>
        </p:txBody>
      </p:sp>
      <p:sp>
        <p:nvSpPr>
          <p:cNvPr id="56" name="Rounded Rectangle 55">
            <a:extLst>
              <a:ext uri="{FF2B5EF4-FFF2-40B4-BE49-F238E27FC236}">
                <a16:creationId xmlns:a16="http://schemas.microsoft.com/office/drawing/2014/main" id="{F677DBA2-A74C-E846-BDCD-6E550939CFED}"/>
              </a:ext>
            </a:extLst>
          </p:cNvPr>
          <p:cNvSpPr/>
          <p:nvPr/>
        </p:nvSpPr>
        <p:spPr>
          <a:xfrm>
            <a:off x="933027" y="3422948"/>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PLAN</a:t>
            </a:r>
          </a:p>
        </p:txBody>
      </p:sp>
      <p:sp>
        <p:nvSpPr>
          <p:cNvPr id="58" name="Rounded Rectangle 57">
            <a:extLst>
              <a:ext uri="{FF2B5EF4-FFF2-40B4-BE49-F238E27FC236}">
                <a16:creationId xmlns:a16="http://schemas.microsoft.com/office/drawing/2014/main" id="{B3663EAC-9D35-424A-84B7-08D06217B4FB}"/>
              </a:ext>
            </a:extLst>
          </p:cNvPr>
          <p:cNvSpPr/>
          <p:nvPr/>
        </p:nvSpPr>
        <p:spPr>
          <a:xfrm>
            <a:off x="933027" y="4398889"/>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DIGITALE TJENESTER</a:t>
            </a:r>
          </a:p>
        </p:txBody>
      </p:sp>
      <p:sp>
        <p:nvSpPr>
          <p:cNvPr id="34" name="Rounded Rectangle 57">
            <a:extLst>
              <a:ext uri="{FF2B5EF4-FFF2-40B4-BE49-F238E27FC236}">
                <a16:creationId xmlns:a16="http://schemas.microsoft.com/office/drawing/2014/main" id="{CC5E1B59-B4D2-4D57-8218-785F1B05B1B6}"/>
              </a:ext>
            </a:extLst>
          </p:cNvPr>
          <p:cNvSpPr/>
          <p:nvPr/>
        </p:nvSpPr>
        <p:spPr>
          <a:xfrm>
            <a:off x="933027" y="5374256"/>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STRATEGISKE ANSKAFFELSER OG OPERATØRUTVIKLING </a:t>
            </a:r>
          </a:p>
        </p:txBody>
      </p:sp>
      <p:sp>
        <p:nvSpPr>
          <p:cNvPr id="2" name="Title 1">
            <a:extLst>
              <a:ext uri="{FF2B5EF4-FFF2-40B4-BE49-F238E27FC236}">
                <a16:creationId xmlns:a16="http://schemas.microsoft.com/office/drawing/2014/main" id="{4928DF68-E61E-934F-B5A4-75B6B0FE5CDC}"/>
              </a:ext>
            </a:extLst>
          </p:cNvPr>
          <p:cNvSpPr>
            <a:spLocks noGrp="1"/>
          </p:cNvSpPr>
          <p:nvPr>
            <p:ph type="title"/>
          </p:nvPr>
        </p:nvSpPr>
        <p:spPr>
          <a:xfrm>
            <a:off x="1309831" y="518956"/>
            <a:ext cx="9572339" cy="332250"/>
          </a:xfrm>
          <a:prstGeom prst="rect">
            <a:avLst/>
          </a:prstGeom>
        </p:spPr>
        <p:txBody>
          <a:bodyPr/>
          <a:lstStyle/>
          <a:p>
            <a:pPr algn="ctr"/>
            <a:r>
              <a:rPr lang="nb-NO" dirty="0">
                <a:solidFill>
                  <a:schemeClr val="tx1"/>
                </a:solidFill>
                <a:latin typeface="TID" pitchFamily="2" charset="77"/>
              </a:rPr>
              <a:t>ADMINISTRERENDE DIREKTØR</a:t>
            </a:r>
            <a:br>
              <a:rPr lang="nb-NO" dirty="0">
                <a:solidFill>
                  <a:schemeClr val="tx1"/>
                </a:solidFill>
                <a:latin typeface="TID" pitchFamily="2" charset="77"/>
              </a:rPr>
            </a:br>
            <a:endParaRPr lang="en-NO" dirty="0">
              <a:solidFill>
                <a:schemeClr val="tx1"/>
              </a:solidFill>
              <a:latin typeface="TID" pitchFamily="2" charset="77"/>
            </a:endParaRPr>
          </a:p>
        </p:txBody>
      </p:sp>
      <p:sp>
        <p:nvSpPr>
          <p:cNvPr id="75" name="Rounded Rectangle 74">
            <a:extLst>
              <a:ext uri="{FF2B5EF4-FFF2-40B4-BE49-F238E27FC236}">
                <a16:creationId xmlns:a16="http://schemas.microsoft.com/office/drawing/2014/main" id="{AEDC3B21-0185-4C47-A4B5-949F6BC5A32F}"/>
              </a:ext>
            </a:extLst>
          </p:cNvPr>
          <p:cNvSpPr/>
          <p:nvPr/>
        </p:nvSpPr>
        <p:spPr>
          <a:xfrm>
            <a:off x="4017590" y="1420162"/>
            <a:ext cx="3694040" cy="4801635"/>
          </a:xfrm>
          <a:prstGeom prst="roundRect">
            <a:avLst>
              <a:gd name="adj" fmla="val 21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156" tIns="0" rIns="97156" bIns="194313" rtlCol="0" anchor="b"/>
          <a:lstStyle/>
          <a:p>
            <a:pPr defTabSz="822578"/>
            <a:endParaRPr lang="nb-NO" sz="1260" i="1" dirty="0">
              <a:solidFill>
                <a:srgbClr val="E60000"/>
              </a:solidFill>
              <a:latin typeface="TID" pitchFamily="2" charset="77"/>
            </a:endParaRPr>
          </a:p>
        </p:txBody>
      </p:sp>
      <p:sp>
        <p:nvSpPr>
          <p:cNvPr id="15" name="Rounded Rectangle 14">
            <a:extLst>
              <a:ext uri="{FF2B5EF4-FFF2-40B4-BE49-F238E27FC236}">
                <a16:creationId xmlns:a16="http://schemas.microsoft.com/office/drawing/2014/main" id="{F8110988-0899-3543-8C0E-F1F1A21168DF}"/>
              </a:ext>
            </a:extLst>
          </p:cNvPr>
          <p:cNvSpPr/>
          <p:nvPr/>
        </p:nvSpPr>
        <p:spPr>
          <a:xfrm>
            <a:off x="409732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dirty="0">
                <a:solidFill>
                  <a:prstClr val="black"/>
                </a:solidFill>
                <a:latin typeface="TID" pitchFamily="2" charset="77"/>
              </a:rPr>
              <a:t>OMRÅDE VEST</a:t>
            </a:r>
          </a:p>
        </p:txBody>
      </p:sp>
      <p:sp>
        <p:nvSpPr>
          <p:cNvPr id="17" name="Rounded Rectangle 16">
            <a:extLst>
              <a:ext uri="{FF2B5EF4-FFF2-40B4-BE49-F238E27FC236}">
                <a16:creationId xmlns:a16="http://schemas.microsoft.com/office/drawing/2014/main" id="{CD296347-127E-8F40-AA0A-47C476F0EE90}"/>
              </a:ext>
            </a:extLst>
          </p:cNvPr>
          <p:cNvSpPr/>
          <p:nvPr/>
        </p:nvSpPr>
        <p:spPr>
          <a:xfrm>
            <a:off x="499939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INDRE BY</a:t>
            </a:r>
            <a:endParaRPr lang="nb-NO" sz="1260" b="1" dirty="0">
              <a:solidFill>
                <a:prstClr val="black"/>
              </a:solidFill>
              <a:latin typeface="TID" pitchFamily="2" charset="77"/>
            </a:endParaRPr>
          </a:p>
        </p:txBody>
      </p:sp>
      <p:sp>
        <p:nvSpPr>
          <p:cNvPr id="20" name="Rounded Rectangle 19">
            <a:extLst>
              <a:ext uri="{FF2B5EF4-FFF2-40B4-BE49-F238E27FC236}">
                <a16:creationId xmlns:a16="http://schemas.microsoft.com/office/drawing/2014/main" id="{B8AA6C3C-F705-0E44-86F6-06C911A808AA}"/>
              </a:ext>
            </a:extLst>
          </p:cNvPr>
          <p:cNvSpPr/>
          <p:nvPr/>
        </p:nvSpPr>
        <p:spPr>
          <a:xfrm>
            <a:off x="5901462"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SØR</a:t>
            </a:r>
            <a:endParaRPr lang="nb-NO" sz="1260" b="1" dirty="0">
              <a:solidFill>
                <a:prstClr val="black"/>
              </a:solidFill>
              <a:latin typeface="TID" pitchFamily="2" charset="77"/>
            </a:endParaRPr>
          </a:p>
        </p:txBody>
      </p:sp>
      <p:sp>
        <p:nvSpPr>
          <p:cNvPr id="22" name="Rounded Rectangle 21">
            <a:extLst>
              <a:ext uri="{FF2B5EF4-FFF2-40B4-BE49-F238E27FC236}">
                <a16:creationId xmlns:a16="http://schemas.microsoft.com/office/drawing/2014/main" id="{EF5163DE-E771-C947-8AAD-96077F2D8F48}"/>
              </a:ext>
            </a:extLst>
          </p:cNvPr>
          <p:cNvSpPr/>
          <p:nvPr/>
        </p:nvSpPr>
        <p:spPr>
          <a:xfrm>
            <a:off x="6805639"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NORD-</a:t>
            </a:r>
            <a:br>
              <a:rPr lang="nb-NO" sz="1260" b="1">
                <a:solidFill>
                  <a:prstClr val="black"/>
                </a:solidFill>
                <a:latin typeface="TID" pitchFamily="2" charset="77"/>
              </a:rPr>
            </a:br>
            <a:r>
              <a:rPr lang="nb-NO" sz="1260" b="1">
                <a:solidFill>
                  <a:prstClr val="black"/>
                </a:solidFill>
                <a:latin typeface="TID" pitchFamily="2" charset="77"/>
              </a:rPr>
              <a:t>ØST</a:t>
            </a:r>
            <a:endParaRPr lang="nb-NO" sz="1260" b="1" dirty="0">
              <a:solidFill>
                <a:prstClr val="black"/>
              </a:solidFill>
              <a:latin typeface="TID" pitchFamily="2" charset="77"/>
            </a:endParaRPr>
          </a:p>
        </p:txBody>
      </p:sp>
      <p:sp>
        <p:nvSpPr>
          <p:cNvPr id="66" name="Rounded Rectangle 65">
            <a:extLst>
              <a:ext uri="{FF2B5EF4-FFF2-40B4-BE49-F238E27FC236}">
                <a16:creationId xmlns:a16="http://schemas.microsoft.com/office/drawing/2014/main" id="{D092DD6E-B7C8-B34B-9C0C-26AE6FC920AF}"/>
              </a:ext>
            </a:extLst>
          </p:cNvPr>
          <p:cNvSpPr/>
          <p:nvPr/>
        </p:nvSpPr>
        <p:spPr>
          <a:xfrm>
            <a:off x="8090042" y="1556753"/>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STYRINGSSTØTTE</a:t>
            </a:r>
          </a:p>
        </p:txBody>
      </p:sp>
      <p:sp>
        <p:nvSpPr>
          <p:cNvPr id="68" name="Rounded Rectangle 67">
            <a:extLst>
              <a:ext uri="{FF2B5EF4-FFF2-40B4-BE49-F238E27FC236}">
                <a16:creationId xmlns:a16="http://schemas.microsoft.com/office/drawing/2014/main" id="{7CC49BE1-51CE-7A45-B7DE-CBA2C664370E}"/>
              </a:ext>
            </a:extLst>
          </p:cNvPr>
          <p:cNvSpPr/>
          <p:nvPr/>
        </p:nvSpPr>
        <p:spPr>
          <a:xfrm>
            <a:off x="8090042" y="2198928"/>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ØKONOMI OG VIRKSOMHETSSTYRING</a:t>
            </a:r>
          </a:p>
        </p:txBody>
      </p:sp>
      <p:sp>
        <p:nvSpPr>
          <p:cNvPr id="70" name="Rounded Rectangle 69">
            <a:extLst>
              <a:ext uri="{FF2B5EF4-FFF2-40B4-BE49-F238E27FC236}">
                <a16:creationId xmlns:a16="http://schemas.microsoft.com/office/drawing/2014/main" id="{BE2470BB-2A83-9F47-9161-CAD90DCCC433}"/>
              </a:ext>
            </a:extLst>
          </p:cNvPr>
          <p:cNvSpPr/>
          <p:nvPr/>
        </p:nvSpPr>
        <p:spPr>
          <a:xfrm>
            <a:off x="8090042" y="2841105"/>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JURIDISKE TJENESTER</a:t>
            </a:r>
          </a:p>
        </p:txBody>
      </p:sp>
      <p:sp>
        <p:nvSpPr>
          <p:cNvPr id="37" name="Rectangle 36">
            <a:extLst>
              <a:ext uri="{FF2B5EF4-FFF2-40B4-BE49-F238E27FC236}">
                <a16:creationId xmlns:a16="http://schemas.microsoft.com/office/drawing/2014/main" id="{A702DBC5-915F-9F4A-B91E-CAAA204FE01F}"/>
              </a:ext>
            </a:extLst>
          </p:cNvPr>
          <p:cNvSpPr/>
          <p:nvPr/>
        </p:nvSpPr>
        <p:spPr>
          <a:xfrm>
            <a:off x="907955"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FAGENHETER</a:t>
            </a:r>
          </a:p>
        </p:txBody>
      </p:sp>
      <p:sp>
        <p:nvSpPr>
          <p:cNvPr id="38" name="Rectangle 37">
            <a:extLst>
              <a:ext uri="{FF2B5EF4-FFF2-40B4-BE49-F238E27FC236}">
                <a16:creationId xmlns:a16="http://schemas.microsoft.com/office/drawing/2014/main" id="{4A93C450-E6E0-DD4A-BA79-E81DEB3F8B04}"/>
              </a:ext>
            </a:extLst>
          </p:cNvPr>
          <p:cNvSpPr/>
          <p:nvPr/>
        </p:nvSpPr>
        <p:spPr>
          <a:xfrm>
            <a:off x="8330721"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STØTTEENHETER</a:t>
            </a:r>
          </a:p>
        </p:txBody>
      </p:sp>
      <p:sp>
        <p:nvSpPr>
          <p:cNvPr id="39" name="Rectangle 38">
            <a:extLst>
              <a:ext uri="{FF2B5EF4-FFF2-40B4-BE49-F238E27FC236}">
                <a16:creationId xmlns:a16="http://schemas.microsoft.com/office/drawing/2014/main" id="{2442B9EF-1660-6641-B89A-0233066FC40A}"/>
              </a:ext>
            </a:extLst>
          </p:cNvPr>
          <p:cNvSpPr/>
          <p:nvPr/>
        </p:nvSpPr>
        <p:spPr>
          <a:xfrm>
            <a:off x="4496956" y="1054536"/>
            <a:ext cx="2790885" cy="313804"/>
          </a:xfrm>
          <a:prstGeom prst="rect">
            <a:avLst/>
          </a:prstGeom>
        </p:spPr>
        <p:txBody>
          <a:bodyPr wrap="square">
            <a:spAutoFit/>
          </a:bodyPr>
          <a:lstStyle/>
          <a:p>
            <a:pPr algn="ctr" defTabSz="822578"/>
            <a:r>
              <a:rPr lang="nb-NO" sz="1439" b="1">
                <a:solidFill>
                  <a:prstClr val="black"/>
                </a:solidFill>
                <a:latin typeface="TID" pitchFamily="2" charset="77"/>
              </a:rPr>
              <a:t>RESULTATENHETER</a:t>
            </a:r>
          </a:p>
        </p:txBody>
      </p:sp>
      <p:cxnSp>
        <p:nvCxnSpPr>
          <p:cNvPr id="49" name="Straight Connector 48">
            <a:extLst>
              <a:ext uri="{FF2B5EF4-FFF2-40B4-BE49-F238E27FC236}">
                <a16:creationId xmlns:a16="http://schemas.microsoft.com/office/drawing/2014/main" id="{A5542920-0EB5-5043-BE3F-AF10211891FF}"/>
              </a:ext>
            </a:extLst>
          </p:cNvPr>
          <p:cNvCxnSpPr>
            <a:cxnSpLocks/>
          </p:cNvCxnSpPr>
          <p:nvPr/>
        </p:nvCxnSpPr>
        <p:spPr>
          <a:xfrm>
            <a:off x="2303398" y="726494"/>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259038-191C-6047-BCF2-6F13EBC77937}"/>
              </a:ext>
            </a:extLst>
          </p:cNvPr>
          <p:cNvCxnSpPr>
            <a:cxnSpLocks/>
          </p:cNvCxnSpPr>
          <p:nvPr/>
        </p:nvCxnSpPr>
        <p:spPr>
          <a:xfrm>
            <a:off x="9695385" y="751257"/>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22AD38-1328-8A4F-AA31-262168AF87D3}"/>
              </a:ext>
            </a:extLst>
          </p:cNvPr>
          <p:cNvCxnSpPr>
            <a:cxnSpLocks/>
          </p:cNvCxnSpPr>
          <p:nvPr/>
        </p:nvCxnSpPr>
        <p:spPr>
          <a:xfrm flipH="1">
            <a:off x="8385080"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D063BF7-FD61-C246-98D8-FBC538CABA7A}"/>
              </a:ext>
            </a:extLst>
          </p:cNvPr>
          <p:cNvCxnSpPr>
            <a:cxnSpLocks/>
          </p:cNvCxnSpPr>
          <p:nvPr/>
        </p:nvCxnSpPr>
        <p:spPr>
          <a:xfrm>
            <a:off x="5892835" y="923416"/>
            <a:ext cx="0" cy="157396"/>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04998F-104A-4488-AC01-0DEB5760F180}"/>
              </a:ext>
            </a:extLst>
          </p:cNvPr>
          <p:cNvCxnSpPr>
            <a:cxnSpLocks/>
          </p:cNvCxnSpPr>
          <p:nvPr/>
        </p:nvCxnSpPr>
        <p:spPr>
          <a:xfrm flipH="1">
            <a:off x="2303398"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sp>
        <p:nvSpPr>
          <p:cNvPr id="86" name="Rounded Rectangle 69">
            <a:extLst>
              <a:ext uri="{FF2B5EF4-FFF2-40B4-BE49-F238E27FC236}">
                <a16:creationId xmlns:a16="http://schemas.microsoft.com/office/drawing/2014/main" id="{82258B10-7284-41E2-9D36-10533AA124F8}"/>
              </a:ext>
            </a:extLst>
          </p:cNvPr>
          <p:cNvSpPr/>
          <p:nvPr/>
        </p:nvSpPr>
        <p:spPr>
          <a:xfrm>
            <a:off x="8090042" y="3483280"/>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MENNESKER OG ORGANISASJON</a:t>
            </a:r>
          </a:p>
        </p:txBody>
      </p:sp>
      <p:sp>
        <p:nvSpPr>
          <p:cNvPr id="61" name="Rectangle 60">
            <a:extLst>
              <a:ext uri="{FF2B5EF4-FFF2-40B4-BE49-F238E27FC236}">
                <a16:creationId xmlns:a16="http://schemas.microsoft.com/office/drawing/2014/main" id="{E8F26681-D5C6-1D4B-A02F-B655A6A33ADE}"/>
              </a:ext>
            </a:extLst>
          </p:cNvPr>
          <p:cNvSpPr/>
          <p:nvPr/>
        </p:nvSpPr>
        <p:spPr>
          <a:xfrm>
            <a:off x="6473290" y="1369648"/>
            <a:ext cx="3653306" cy="358743"/>
          </a:xfrm>
          <a:prstGeom prst="rect">
            <a:avLst/>
          </a:prstGeom>
        </p:spPr>
        <p:txBody>
          <a:bodyPr wrap="square">
            <a:noAutofit/>
          </a:bodyPr>
          <a:lstStyle/>
          <a:p>
            <a:pPr algn="ctr" defTabSz="822578"/>
            <a:endParaRPr lang="nb-NO" sz="1260" i="1" dirty="0">
              <a:solidFill>
                <a:prstClr val="black"/>
              </a:solidFill>
              <a:latin typeface="TID" pitchFamily="2" charset="77"/>
            </a:endParaRPr>
          </a:p>
        </p:txBody>
      </p:sp>
      <p:sp>
        <p:nvSpPr>
          <p:cNvPr id="3" name="Rectangle 2">
            <a:extLst>
              <a:ext uri="{FF2B5EF4-FFF2-40B4-BE49-F238E27FC236}">
                <a16:creationId xmlns:a16="http://schemas.microsoft.com/office/drawing/2014/main" id="{D9A68DC4-DCE5-40BA-8E5F-38ACFE40C6F9}"/>
              </a:ext>
            </a:extLst>
          </p:cNvPr>
          <p:cNvSpPr/>
          <p:nvPr/>
        </p:nvSpPr>
        <p:spPr>
          <a:xfrm>
            <a:off x="5459249" y="1449282"/>
            <a:ext cx="825867" cy="299954"/>
          </a:xfrm>
          <a:prstGeom prst="rect">
            <a:avLst/>
          </a:prstGeom>
        </p:spPr>
        <p:txBody>
          <a:bodyPr wrap="none">
            <a:spAutoFit/>
          </a:bodyPr>
          <a:lstStyle/>
          <a:p>
            <a:pPr defTabSz="822578"/>
            <a:r>
              <a:rPr lang="nb-NO" sz="1349" b="1" dirty="0">
                <a:solidFill>
                  <a:prstClr val="black"/>
                </a:solidFill>
                <a:latin typeface="TID"/>
              </a:rPr>
              <a:t>MARKED</a:t>
            </a:r>
          </a:p>
        </p:txBody>
      </p:sp>
      <p:sp>
        <p:nvSpPr>
          <p:cNvPr id="32" name="Rounded Rectangle 14">
            <a:extLst>
              <a:ext uri="{FF2B5EF4-FFF2-40B4-BE49-F238E27FC236}">
                <a16:creationId xmlns:a16="http://schemas.microsoft.com/office/drawing/2014/main" id="{5CBD8439-9284-4A41-91F8-E44B83BD11CB}"/>
              </a:ext>
            </a:extLst>
          </p:cNvPr>
          <p:cNvSpPr/>
          <p:nvPr/>
        </p:nvSpPr>
        <p:spPr>
          <a:xfrm rot="16200000">
            <a:off x="5578933" y="3427116"/>
            <a:ext cx="543387" cy="3506613"/>
          </a:xfrm>
          <a:prstGeom prst="roundRect">
            <a:avLst>
              <a:gd name="adj" fmla="val 630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822578"/>
            <a:r>
              <a:rPr lang="nb-NO" sz="1260" b="1" dirty="0">
                <a:solidFill>
                  <a:prstClr val="black"/>
                </a:solidFill>
                <a:latin typeface="TID" pitchFamily="2" charset="77"/>
              </a:rPr>
              <a:t>Strategiske bestillinger</a:t>
            </a:r>
          </a:p>
        </p:txBody>
      </p:sp>
      <p:sp>
        <p:nvSpPr>
          <p:cNvPr id="8" name="Rektangel: avrundede hjørner 7">
            <a:extLst>
              <a:ext uri="{FF2B5EF4-FFF2-40B4-BE49-F238E27FC236}">
                <a16:creationId xmlns:a16="http://schemas.microsoft.com/office/drawing/2014/main" id="{7A0A9D03-8499-4820-A5D5-5528246D33EF}"/>
              </a:ext>
            </a:extLst>
          </p:cNvPr>
          <p:cNvSpPr/>
          <p:nvPr/>
        </p:nvSpPr>
        <p:spPr>
          <a:xfrm>
            <a:off x="4170345" y="5374255"/>
            <a:ext cx="3400100" cy="7209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250"/>
            <a:r>
              <a:rPr lang="nb-NO" sz="1200" b="1" dirty="0">
                <a:solidFill>
                  <a:srgbClr val="252525"/>
                </a:solidFill>
                <a:latin typeface="Arial" panose="020B0604020202020204"/>
              </a:rPr>
              <a:t>Strategi og Bærekraft , Analyse, Kommunikasjon, Markedskommunikasjon, Pris/betaling, Kundeservice, Nye kundetjenester</a:t>
            </a:r>
          </a:p>
        </p:txBody>
      </p:sp>
      <p:sp>
        <p:nvSpPr>
          <p:cNvPr id="35" name="Rektangel: avrundede hjørner 34">
            <a:extLst>
              <a:ext uri="{FF2B5EF4-FFF2-40B4-BE49-F238E27FC236}">
                <a16:creationId xmlns:a16="http://schemas.microsoft.com/office/drawing/2014/main" id="{8EABA7A9-FDAF-4C7E-8DF1-2EF93E90FBCC}"/>
              </a:ext>
            </a:extLst>
          </p:cNvPr>
          <p:cNvSpPr/>
          <p:nvPr/>
        </p:nvSpPr>
        <p:spPr>
          <a:xfrm>
            <a:off x="1018736" y="2749951"/>
            <a:ext cx="2921563" cy="5527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250"/>
            <a:r>
              <a:rPr lang="nb-NO" sz="1200" b="1" dirty="0">
                <a:solidFill>
                  <a:srgbClr val="252525"/>
                </a:solidFill>
                <a:latin typeface="Arial" panose="020B0604020202020204"/>
              </a:rPr>
              <a:t>Trafikkplan </a:t>
            </a:r>
            <a:r>
              <a:rPr lang="nb-NO" sz="1200" dirty="0">
                <a:solidFill>
                  <a:srgbClr val="252525"/>
                </a:solidFill>
                <a:latin typeface="Arial" panose="020B0604020202020204"/>
              </a:rPr>
              <a:t> IOSS</a:t>
            </a:r>
            <a:r>
              <a:rPr lang="nb-NO" sz="1200" b="1" dirty="0">
                <a:solidFill>
                  <a:srgbClr val="252525"/>
                </a:solidFill>
                <a:latin typeface="Arial" panose="020B0604020202020204"/>
              </a:rPr>
              <a:t>, Operativ kundeinformasjon</a:t>
            </a:r>
            <a:r>
              <a:rPr lang="nb-NO" sz="1200" dirty="0">
                <a:solidFill>
                  <a:srgbClr val="252525"/>
                </a:solidFill>
                <a:latin typeface="Arial" panose="020B0604020202020204"/>
              </a:rPr>
              <a:t>, </a:t>
            </a:r>
            <a:r>
              <a:rPr lang="nb-NO" sz="1200" b="1" dirty="0">
                <a:solidFill>
                  <a:srgbClr val="252525"/>
                </a:solidFill>
                <a:latin typeface="Arial" panose="020B0604020202020204"/>
              </a:rPr>
              <a:t>Salg</a:t>
            </a:r>
            <a:r>
              <a:rPr lang="nb-NO" sz="1200" dirty="0">
                <a:solidFill>
                  <a:srgbClr val="252525"/>
                </a:solidFill>
                <a:latin typeface="Arial" panose="020B0604020202020204"/>
              </a:rPr>
              <a:t> </a:t>
            </a:r>
            <a:r>
              <a:rPr lang="nb-NO" sz="1200" b="1" dirty="0">
                <a:solidFill>
                  <a:srgbClr val="252525"/>
                </a:solidFill>
                <a:latin typeface="Arial" panose="020B0604020202020204"/>
              </a:rPr>
              <a:t>Billettkontroll</a:t>
            </a:r>
          </a:p>
        </p:txBody>
      </p:sp>
      <p:sp>
        <p:nvSpPr>
          <p:cNvPr id="36" name="Rektangel: avrundede hjørner 35">
            <a:extLst>
              <a:ext uri="{FF2B5EF4-FFF2-40B4-BE49-F238E27FC236}">
                <a16:creationId xmlns:a16="http://schemas.microsoft.com/office/drawing/2014/main" id="{6DC60AA6-D3E4-4EF1-98F5-AFECB829B6C0}"/>
              </a:ext>
            </a:extLst>
          </p:cNvPr>
          <p:cNvSpPr/>
          <p:nvPr/>
        </p:nvSpPr>
        <p:spPr>
          <a:xfrm>
            <a:off x="1018736" y="3685363"/>
            <a:ext cx="2921563" cy="5527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1200" dirty="0">
                <a:solidFill>
                  <a:srgbClr val="252525"/>
                </a:solidFill>
                <a:latin typeface="Arial" panose="020B0604020202020204"/>
              </a:rPr>
              <a:t>Plan og infrastruktur, Strategisk ruteplanlegging, Materiell og anlegg, </a:t>
            </a:r>
            <a:r>
              <a:rPr lang="nb-NO" sz="1200" b="1" dirty="0">
                <a:solidFill>
                  <a:srgbClr val="252525"/>
                </a:solidFill>
                <a:latin typeface="Arial" panose="020B0604020202020204"/>
              </a:rPr>
              <a:t>Holdeplass/TID</a:t>
            </a:r>
          </a:p>
        </p:txBody>
      </p:sp>
      <p:sp>
        <p:nvSpPr>
          <p:cNvPr id="40" name="Rektangel: avrundede hjørner 39">
            <a:extLst>
              <a:ext uri="{FF2B5EF4-FFF2-40B4-BE49-F238E27FC236}">
                <a16:creationId xmlns:a16="http://schemas.microsoft.com/office/drawing/2014/main" id="{FF2E9C79-A10F-4049-8296-BDDB3887F014}"/>
              </a:ext>
            </a:extLst>
          </p:cNvPr>
          <p:cNvSpPr/>
          <p:nvPr/>
        </p:nvSpPr>
        <p:spPr>
          <a:xfrm>
            <a:off x="1018736" y="4713775"/>
            <a:ext cx="2921563" cy="5527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1200" dirty="0">
                <a:solidFill>
                  <a:srgbClr val="252525"/>
                </a:solidFill>
                <a:latin typeface="Arial" panose="020B0604020202020204"/>
              </a:rPr>
              <a:t>Forvaltning, Arkitektur, Utvikling, Data Science,</a:t>
            </a:r>
            <a:endParaRPr lang="nb-NO" sz="1200" b="1" dirty="0">
              <a:solidFill>
                <a:srgbClr val="252525"/>
              </a:solidFill>
              <a:latin typeface="Arial" panose="020B0604020202020204"/>
            </a:endParaRPr>
          </a:p>
        </p:txBody>
      </p:sp>
      <p:sp>
        <p:nvSpPr>
          <p:cNvPr id="41" name="Rektangel: avrundede hjørner 40">
            <a:extLst>
              <a:ext uri="{FF2B5EF4-FFF2-40B4-BE49-F238E27FC236}">
                <a16:creationId xmlns:a16="http://schemas.microsoft.com/office/drawing/2014/main" id="{D2B887E1-9134-48F2-8FA5-EA0B2D28A33C}"/>
              </a:ext>
            </a:extLst>
          </p:cNvPr>
          <p:cNvSpPr/>
          <p:nvPr/>
        </p:nvSpPr>
        <p:spPr>
          <a:xfrm>
            <a:off x="1006152" y="5864049"/>
            <a:ext cx="2921563" cy="3577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1200" dirty="0">
                <a:solidFill>
                  <a:srgbClr val="252525"/>
                </a:solidFill>
                <a:latin typeface="Arial" panose="020B0604020202020204"/>
              </a:rPr>
              <a:t>Innkjøp, </a:t>
            </a:r>
            <a:r>
              <a:rPr lang="nb-NO" sz="1200" dirty="0" err="1">
                <a:solidFill>
                  <a:srgbClr val="252525"/>
                </a:solidFill>
                <a:latin typeface="Arial" panose="020B0604020202020204"/>
              </a:rPr>
              <a:t>Kontraktsforvaltning</a:t>
            </a:r>
            <a:r>
              <a:rPr lang="nb-NO" sz="1200" dirty="0">
                <a:solidFill>
                  <a:srgbClr val="252525"/>
                </a:solidFill>
                <a:latin typeface="Arial" panose="020B0604020202020204"/>
              </a:rPr>
              <a:t>, </a:t>
            </a:r>
            <a:r>
              <a:rPr lang="nb-NO" sz="1200" b="1" dirty="0">
                <a:solidFill>
                  <a:srgbClr val="252525"/>
                </a:solidFill>
                <a:latin typeface="Arial" panose="020B0604020202020204"/>
              </a:rPr>
              <a:t>Produksjonsstøtte </a:t>
            </a:r>
          </a:p>
        </p:txBody>
      </p:sp>
      <p:sp>
        <p:nvSpPr>
          <p:cNvPr id="43" name="Rektangel: avrundede hjørner 42">
            <a:extLst>
              <a:ext uri="{FF2B5EF4-FFF2-40B4-BE49-F238E27FC236}">
                <a16:creationId xmlns:a16="http://schemas.microsoft.com/office/drawing/2014/main" id="{CC8B5CFB-65D5-4B67-BA70-592CC68EFD36}"/>
              </a:ext>
            </a:extLst>
          </p:cNvPr>
          <p:cNvSpPr/>
          <p:nvPr/>
        </p:nvSpPr>
        <p:spPr>
          <a:xfrm>
            <a:off x="8265380" y="2451931"/>
            <a:ext cx="2921563" cy="3140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960" dirty="0">
                <a:solidFill>
                  <a:srgbClr val="252525"/>
                </a:solidFill>
                <a:latin typeface="Arial" panose="020B0604020202020204"/>
              </a:rPr>
              <a:t>Regnskap, Controlling, Budsjett, Virksomhetsstyring, </a:t>
            </a:r>
            <a:r>
              <a:rPr lang="nb-NO" sz="960" b="1" dirty="0">
                <a:solidFill>
                  <a:srgbClr val="252525"/>
                </a:solidFill>
                <a:latin typeface="Arial" panose="020B0604020202020204"/>
              </a:rPr>
              <a:t>Beredskap</a:t>
            </a:r>
            <a:r>
              <a:rPr lang="nb-NO" sz="960" dirty="0">
                <a:solidFill>
                  <a:srgbClr val="252525"/>
                </a:solidFill>
                <a:latin typeface="Arial" panose="020B0604020202020204"/>
              </a:rPr>
              <a:t> </a:t>
            </a:r>
            <a:endParaRPr lang="nb-NO" sz="960" b="1" dirty="0">
              <a:solidFill>
                <a:srgbClr val="252525"/>
              </a:solidFill>
              <a:latin typeface="Arial" panose="020B0604020202020204"/>
            </a:endParaRPr>
          </a:p>
        </p:txBody>
      </p:sp>
      <p:sp>
        <p:nvSpPr>
          <p:cNvPr id="45" name="Rektangel: avrundede hjørner 44">
            <a:extLst>
              <a:ext uri="{FF2B5EF4-FFF2-40B4-BE49-F238E27FC236}">
                <a16:creationId xmlns:a16="http://schemas.microsoft.com/office/drawing/2014/main" id="{3221785E-DD7E-426D-A5B6-1EF4494C87E7}"/>
              </a:ext>
            </a:extLst>
          </p:cNvPr>
          <p:cNvSpPr/>
          <p:nvPr/>
        </p:nvSpPr>
        <p:spPr>
          <a:xfrm>
            <a:off x="8265380" y="3779111"/>
            <a:ext cx="2921563" cy="2230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960" dirty="0">
                <a:solidFill>
                  <a:srgbClr val="252525"/>
                </a:solidFill>
                <a:latin typeface="Arial" panose="020B0604020202020204"/>
              </a:rPr>
              <a:t>HR, </a:t>
            </a:r>
            <a:r>
              <a:rPr lang="nb-NO" sz="960" dirty="0" err="1">
                <a:solidFill>
                  <a:srgbClr val="252525"/>
                </a:solidFill>
                <a:latin typeface="Arial" panose="020B0604020202020204"/>
              </a:rPr>
              <a:t>Adm</a:t>
            </a:r>
            <a:r>
              <a:rPr lang="nb-NO" sz="960" b="1" dirty="0">
                <a:solidFill>
                  <a:srgbClr val="252525"/>
                </a:solidFill>
                <a:latin typeface="Arial" panose="020B0604020202020204"/>
              </a:rPr>
              <a:t>, Opplæring</a:t>
            </a:r>
          </a:p>
        </p:txBody>
      </p:sp>
      <p:pic>
        <p:nvPicPr>
          <p:cNvPr id="46" name="Grafikk 45" descr="Avmerking">
            <a:extLst>
              <a:ext uri="{FF2B5EF4-FFF2-40B4-BE49-F238E27FC236}">
                <a16:creationId xmlns:a16="http://schemas.microsoft.com/office/drawing/2014/main" id="{E0664A27-89DE-4CE2-9EBB-3A868A232F0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85725" y="4204599"/>
            <a:ext cx="661706" cy="661706"/>
          </a:xfrm>
          <a:prstGeom prst="rect">
            <a:avLst/>
          </a:prstGeom>
        </p:spPr>
      </p:pic>
      <p:pic>
        <p:nvPicPr>
          <p:cNvPr id="47" name="Grafikk 46" descr="Avmerking">
            <a:extLst>
              <a:ext uri="{FF2B5EF4-FFF2-40B4-BE49-F238E27FC236}">
                <a16:creationId xmlns:a16="http://schemas.microsoft.com/office/drawing/2014/main" id="{B74D03C0-B49F-4715-81FA-B0203BC8309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080616" y="4195240"/>
            <a:ext cx="661706" cy="661706"/>
          </a:xfrm>
          <a:prstGeom prst="rect">
            <a:avLst/>
          </a:prstGeom>
        </p:spPr>
      </p:pic>
      <p:pic>
        <p:nvPicPr>
          <p:cNvPr id="48" name="Grafikk 47" descr="Avmerking">
            <a:extLst>
              <a:ext uri="{FF2B5EF4-FFF2-40B4-BE49-F238E27FC236}">
                <a16:creationId xmlns:a16="http://schemas.microsoft.com/office/drawing/2014/main" id="{D97F18AD-24A6-4EAE-B752-915AA73E998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78137" y="4178585"/>
            <a:ext cx="661706" cy="661706"/>
          </a:xfrm>
          <a:prstGeom prst="rect">
            <a:avLst/>
          </a:prstGeom>
        </p:spPr>
      </p:pic>
      <p:pic>
        <p:nvPicPr>
          <p:cNvPr id="50" name="Grafikk 49" descr="Avmerking">
            <a:extLst>
              <a:ext uri="{FF2B5EF4-FFF2-40B4-BE49-F238E27FC236}">
                <a16:creationId xmlns:a16="http://schemas.microsoft.com/office/drawing/2014/main" id="{839F9BB1-2298-424A-B6D6-151E1094A61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08277" y="4174975"/>
            <a:ext cx="661706" cy="661706"/>
          </a:xfrm>
          <a:prstGeom prst="rect">
            <a:avLst/>
          </a:prstGeom>
        </p:spPr>
      </p:pic>
      <p:pic>
        <p:nvPicPr>
          <p:cNvPr id="51" name="Grafikk 50" descr="Avmerking">
            <a:extLst>
              <a:ext uri="{FF2B5EF4-FFF2-40B4-BE49-F238E27FC236}">
                <a16:creationId xmlns:a16="http://schemas.microsoft.com/office/drawing/2014/main" id="{5B61F3F1-4627-438B-B7EC-52DB314342D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38380" y="2800970"/>
            <a:ext cx="661706" cy="661706"/>
          </a:xfrm>
          <a:prstGeom prst="rect">
            <a:avLst/>
          </a:prstGeom>
        </p:spPr>
      </p:pic>
      <p:pic>
        <p:nvPicPr>
          <p:cNvPr id="52" name="Grafikk 51" descr="Avmerking">
            <a:extLst>
              <a:ext uri="{FF2B5EF4-FFF2-40B4-BE49-F238E27FC236}">
                <a16:creationId xmlns:a16="http://schemas.microsoft.com/office/drawing/2014/main" id="{B2B4AFC6-62E7-4A88-9A86-E4C5A3CAF58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32026" y="1516618"/>
            <a:ext cx="661706" cy="661706"/>
          </a:xfrm>
          <a:prstGeom prst="rect">
            <a:avLst/>
          </a:prstGeom>
        </p:spPr>
      </p:pic>
      <p:pic>
        <p:nvPicPr>
          <p:cNvPr id="59" name="Grafikk 58" descr="Avmerking">
            <a:extLst>
              <a:ext uri="{FF2B5EF4-FFF2-40B4-BE49-F238E27FC236}">
                <a16:creationId xmlns:a16="http://schemas.microsoft.com/office/drawing/2014/main" id="{73F89A95-B826-4AFE-82B9-B7933E45260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00673" y="5462553"/>
            <a:ext cx="323865" cy="323865"/>
          </a:xfrm>
          <a:prstGeom prst="rect">
            <a:avLst/>
          </a:prstGeom>
        </p:spPr>
      </p:pic>
      <p:sp>
        <p:nvSpPr>
          <p:cNvPr id="12" name="TekstSylinder 11">
            <a:extLst>
              <a:ext uri="{FF2B5EF4-FFF2-40B4-BE49-F238E27FC236}">
                <a16:creationId xmlns:a16="http://schemas.microsoft.com/office/drawing/2014/main" id="{CBB06D8F-657D-464E-BC17-CB2CAC3611D5}"/>
              </a:ext>
            </a:extLst>
          </p:cNvPr>
          <p:cNvSpPr txBox="1"/>
          <p:nvPr/>
        </p:nvSpPr>
        <p:spPr>
          <a:xfrm>
            <a:off x="10482183" y="5476749"/>
            <a:ext cx="1024802" cy="203133"/>
          </a:xfrm>
          <a:prstGeom prst="rect">
            <a:avLst/>
          </a:prstGeom>
          <a:noFill/>
        </p:spPr>
        <p:txBody>
          <a:bodyPr wrap="square" rtlCol="0">
            <a:spAutoFit/>
          </a:bodyPr>
          <a:lstStyle/>
          <a:p>
            <a:pPr defTabSz="822250"/>
            <a:r>
              <a:rPr lang="nb-NO" sz="720" dirty="0">
                <a:solidFill>
                  <a:prstClr val="black"/>
                </a:solidFill>
                <a:latin typeface="Arial" panose="020B0604020202020204"/>
              </a:rPr>
              <a:t>Enhet uten justering</a:t>
            </a:r>
          </a:p>
        </p:txBody>
      </p:sp>
      <p:sp>
        <p:nvSpPr>
          <p:cNvPr id="55" name="Rektangel: avrundede hjørner 54">
            <a:extLst>
              <a:ext uri="{FF2B5EF4-FFF2-40B4-BE49-F238E27FC236}">
                <a16:creationId xmlns:a16="http://schemas.microsoft.com/office/drawing/2014/main" id="{1C29AA2D-BEF7-4503-90E5-11FB3EBD5D4D}"/>
              </a:ext>
            </a:extLst>
          </p:cNvPr>
          <p:cNvSpPr/>
          <p:nvPr/>
        </p:nvSpPr>
        <p:spPr>
          <a:xfrm>
            <a:off x="951758" y="1780101"/>
            <a:ext cx="2921563" cy="2230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960" dirty="0">
                <a:solidFill>
                  <a:srgbClr val="252525"/>
                </a:solidFill>
                <a:latin typeface="Arial" panose="020B0604020202020204"/>
              </a:rPr>
              <a:t>Skoleskyss</a:t>
            </a:r>
            <a:endParaRPr lang="nb-NO" sz="960" b="1" dirty="0">
              <a:solidFill>
                <a:srgbClr val="252525"/>
              </a:solidFill>
              <a:latin typeface="Arial" panose="020B0604020202020204"/>
            </a:endParaRPr>
          </a:p>
        </p:txBody>
      </p:sp>
    </p:spTree>
    <p:extLst>
      <p:ext uri="{BB962C8B-B14F-4D97-AF65-F5344CB8AC3E}">
        <p14:creationId xmlns:p14="http://schemas.microsoft.com/office/powerpoint/2010/main" val="1632626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8" grpId="0" animBg="1"/>
      <p:bldP spid="35" grpId="0" animBg="1"/>
      <p:bldP spid="36" grpId="0" animBg="1"/>
      <p:bldP spid="40" grpId="0" animBg="1"/>
      <p:bldP spid="41" grpId="0" animBg="1"/>
      <p:bldP spid="43" grpId="0" animBg="1"/>
      <p:bldP spid="45"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A7CA09-7EF0-427B-9041-46212AA93B81}"/>
              </a:ext>
            </a:extLst>
          </p:cNvPr>
          <p:cNvGraphicFramePr>
            <a:graphicFrameLocks noChangeAspect="1"/>
          </p:cNvGraphicFramePr>
          <p:nvPr>
            <p:custDataLst>
              <p:tags r:id="rId2"/>
            </p:custDataLst>
            <p:extLst>
              <p:ext uri="{D42A27DB-BD31-4B8C-83A1-F6EECF244321}">
                <p14:modId xmlns:p14="http://schemas.microsoft.com/office/powerpoint/2010/main" val="4279038273"/>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9144"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A8A7CA09-7EF0-427B-9041-46212AA93B81}"/>
                          </a:ext>
                        </a:extLst>
                      </p:cNvPr>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81A8AAC-C0BB-4876-B130-FEA3F80BCCF9}"/>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578"/>
            <a:endParaRPr lang="nb-NO" sz="1799" b="1" dirty="0">
              <a:solidFill>
                <a:prstClr val="white"/>
              </a:solidFill>
              <a:latin typeface="TID"/>
              <a:ea typeface="+mj-ea"/>
              <a:cs typeface="+mj-cs"/>
              <a:sym typeface="TID"/>
            </a:endParaRPr>
          </a:p>
        </p:txBody>
      </p:sp>
      <p:sp>
        <p:nvSpPr>
          <p:cNvPr id="7" name="Rectangle 6">
            <a:extLst>
              <a:ext uri="{FF2B5EF4-FFF2-40B4-BE49-F238E27FC236}">
                <a16:creationId xmlns:a16="http://schemas.microsoft.com/office/drawing/2014/main" id="{872254BA-BCDF-4D4F-92C3-A5D7C4D8C68D}"/>
              </a:ext>
            </a:extLst>
          </p:cNvPr>
          <p:cNvSpPr/>
          <p:nvPr/>
        </p:nvSpPr>
        <p:spPr>
          <a:xfrm>
            <a:off x="9203581" y="5374256"/>
            <a:ext cx="2232744" cy="674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endParaRPr lang="nb-NO" sz="1619">
              <a:solidFill>
                <a:prstClr val="white"/>
              </a:solidFill>
              <a:latin typeface="Arial" panose="020B0604020202020204"/>
            </a:endParaRPr>
          </a:p>
        </p:txBody>
      </p:sp>
      <p:sp>
        <p:nvSpPr>
          <p:cNvPr id="85" name="Rounded Rectangle 53">
            <a:extLst>
              <a:ext uri="{FF2B5EF4-FFF2-40B4-BE49-F238E27FC236}">
                <a16:creationId xmlns:a16="http://schemas.microsoft.com/office/drawing/2014/main" id="{675AC571-6411-42CE-836A-951415B35017}"/>
              </a:ext>
            </a:extLst>
          </p:cNvPr>
          <p:cNvSpPr/>
          <p:nvPr/>
        </p:nvSpPr>
        <p:spPr>
          <a:xfrm>
            <a:off x="933027" y="1471065"/>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MOBILITETSTJENESTER</a:t>
            </a:r>
          </a:p>
          <a:p>
            <a:pPr defTabSz="822578"/>
            <a:endParaRPr lang="nb-NO" sz="1349" b="1" dirty="0">
              <a:solidFill>
                <a:prstClr val="black"/>
              </a:solidFill>
              <a:latin typeface="TID" pitchFamily="2" charset="77"/>
            </a:endParaRPr>
          </a:p>
          <a:p>
            <a:pPr defTabSz="822578"/>
            <a:r>
              <a:rPr lang="nb-NO" sz="1349" b="1" dirty="0">
                <a:solidFill>
                  <a:prstClr val="black"/>
                </a:solidFill>
                <a:latin typeface="TID" pitchFamily="2" charset="77"/>
              </a:rPr>
              <a:t>Endre Angelvik </a:t>
            </a:r>
          </a:p>
        </p:txBody>
      </p:sp>
      <p:sp>
        <p:nvSpPr>
          <p:cNvPr id="54" name="Rounded Rectangle 53">
            <a:extLst>
              <a:ext uri="{FF2B5EF4-FFF2-40B4-BE49-F238E27FC236}">
                <a16:creationId xmlns:a16="http://schemas.microsoft.com/office/drawing/2014/main" id="{3B20AD34-8CF3-254B-8ADE-BBF8296A84F8}"/>
              </a:ext>
            </a:extLst>
          </p:cNvPr>
          <p:cNvSpPr/>
          <p:nvPr/>
        </p:nvSpPr>
        <p:spPr>
          <a:xfrm>
            <a:off x="933027" y="2447006"/>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691940" rtlCol="0" anchor="t"/>
          <a:lstStyle/>
          <a:p>
            <a:pPr defTabSz="822578"/>
            <a:r>
              <a:rPr lang="nb-NO" sz="1349" b="1" dirty="0">
                <a:solidFill>
                  <a:prstClr val="black"/>
                </a:solidFill>
                <a:latin typeface="TID" pitchFamily="2" charset="77"/>
              </a:rPr>
              <a:t>OPERASJON </a:t>
            </a:r>
            <a:r>
              <a:rPr lang="nb-NO" sz="1260" b="1" dirty="0">
                <a:solidFill>
                  <a:prstClr val="black"/>
                </a:solidFill>
                <a:latin typeface="TID" pitchFamily="2" charset="77"/>
              </a:rPr>
              <a:t>(Produksjon)</a:t>
            </a:r>
          </a:p>
          <a:p>
            <a:pPr defTabSz="822578"/>
            <a:endParaRPr lang="nb-NO" sz="1260" b="1" dirty="0">
              <a:solidFill>
                <a:prstClr val="black"/>
              </a:solidFill>
              <a:latin typeface="TID" pitchFamily="2" charset="77"/>
            </a:endParaRPr>
          </a:p>
          <a:p>
            <a:pPr defTabSz="822578"/>
            <a:r>
              <a:rPr lang="nb-NO" sz="1260" b="1" dirty="0">
                <a:solidFill>
                  <a:prstClr val="black"/>
                </a:solidFill>
                <a:latin typeface="TID" pitchFamily="2" charset="77"/>
              </a:rPr>
              <a:t>Rune Pedersen</a:t>
            </a:r>
            <a:endParaRPr lang="nb-NO" sz="1349" b="1" dirty="0">
              <a:solidFill>
                <a:prstClr val="black"/>
              </a:solidFill>
              <a:latin typeface="TID" pitchFamily="2" charset="77"/>
            </a:endParaRPr>
          </a:p>
        </p:txBody>
      </p:sp>
      <p:sp>
        <p:nvSpPr>
          <p:cNvPr id="56" name="Rounded Rectangle 55">
            <a:extLst>
              <a:ext uri="{FF2B5EF4-FFF2-40B4-BE49-F238E27FC236}">
                <a16:creationId xmlns:a16="http://schemas.microsoft.com/office/drawing/2014/main" id="{F677DBA2-A74C-E846-BDCD-6E550939CFED}"/>
              </a:ext>
            </a:extLst>
          </p:cNvPr>
          <p:cNvSpPr/>
          <p:nvPr/>
        </p:nvSpPr>
        <p:spPr>
          <a:xfrm>
            <a:off x="933027" y="3422948"/>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PLAN</a:t>
            </a:r>
          </a:p>
          <a:p>
            <a:pPr defTabSz="822578"/>
            <a:endParaRPr lang="nb-NO" sz="1349" b="1" dirty="0">
              <a:solidFill>
                <a:prstClr val="black"/>
              </a:solidFill>
              <a:latin typeface="TID" pitchFamily="2" charset="77"/>
            </a:endParaRPr>
          </a:p>
          <a:p>
            <a:pPr defTabSz="822578"/>
            <a:r>
              <a:rPr lang="nb-NO" sz="1349" b="1" dirty="0">
                <a:solidFill>
                  <a:prstClr val="black"/>
                </a:solidFill>
                <a:latin typeface="TID" pitchFamily="2" charset="77"/>
              </a:rPr>
              <a:t>Snorre Lægran</a:t>
            </a:r>
          </a:p>
        </p:txBody>
      </p:sp>
      <p:sp>
        <p:nvSpPr>
          <p:cNvPr id="58" name="Rounded Rectangle 57">
            <a:extLst>
              <a:ext uri="{FF2B5EF4-FFF2-40B4-BE49-F238E27FC236}">
                <a16:creationId xmlns:a16="http://schemas.microsoft.com/office/drawing/2014/main" id="{B3663EAC-9D35-424A-84B7-08D06217B4FB}"/>
              </a:ext>
            </a:extLst>
          </p:cNvPr>
          <p:cNvSpPr/>
          <p:nvPr/>
        </p:nvSpPr>
        <p:spPr>
          <a:xfrm>
            <a:off x="933027" y="4398889"/>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DIGITALE TJENESTER</a:t>
            </a:r>
          </a:p>
          <a:p>
            <a:pPr defTabSz="822578"/>
            <a:endParaRPr lang="nb-NO" sz="1349" b="1" dirty="0">
              <a:solidFill>
                <a:prstClr val="black"/>
              </a:solidFill>
              <a:latin typeface="TID" pitchFamily="2" charset="77"/>
            </a:endParaRPr>
          </a:p>
          <a:p>
            <a:pPr defTabSz="822578"/>
            <a:r>
              <a:rPr lang="nb-NO" sz="1349" b="1" dirty="0">
                <a:solidFill>
                  <a:prstClr val="black"/>
                </a:solidFill>
                <a:latin typeface="TID" pitchFamily="2" charset="77"/>
              </a:rPr>
              <a:t>Terje Storhaug</a:t>
            </a:r>
          </a:p>
        </p:txBody>
      </p:sp>
      <p:sp>
        <p:nvSpPr>
          <p:cNvPr id="34" name="Rounded Rectangle 57">
            <a:extLst>
              <a:ext uri="{FF2B5EF4-FFF2-40B4-BE49-F238E27FC236}">
                <a16:creationId xmlns:a16="http://schemas.microsoft.com/office/drawing/2014/main" id="{CC5E1B59-B4D2-4D57-8218-785F1B05B1B6}"/>
              </a:ext>
            </a:extLst>
          </p:cNvPr>
          <p:cNvSpPr/>
          <p:nvPr/>
        </p:nvSpPr>
        <p:spPr>
          <a:xfrm>
            <a:off x="933027" y="5374256"/>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STRATEGISKE ANSKAFFELSER OG LEVERANDØRUTVIKLING </a:t>
            </a:r>
          </a:p>
          <a:p>
            <a:pPr defTabSz="822578"/>
            <a:endParaRPr lang="nb-NO" sz="1349" b="1" dirty="0">
              <a:solidFill>
                <a:prstClr val="black"/>
              </a:solidFill>
              <a:latin typeface="TID" pitchFamily="2" charset="77"/>
            </a:endParaRPr>
          </a:p>
          <a:p>
            <a:pPr defTabSz="822578"/>
            <a:r>
              <a:rPr lang="nb-NO" sz="1349" b="1" dirty="0">
                <a:solidFill>
                  <a:prstClr val="black"/>
                </a:solidFill>
                <a:latin typeface="TID" pitchFamily="2" charset="77"/>
              </a:rPr>
              <a:t>Marit Elin Leite</a:t>
            </a:r>
          </a:p>
        </p:txBody>
      </p:sp>
      <p:sp>
        <p:nvSpPr>
          <p:cNvPr id="2" name="Title 1">
            <a:extLst>
              <a:ext uri="{FF2B5EF4-FFF2-40B4-BE49-F238E27FC236}">
                <a16:creationId xmlns:a16="http://schemas.microsoft.com/office/drawing/2014/main" id="{4928DF68-E61E-934F-B5A4-75B6B0FE5CDC}"/>
              </a:ext>
            </a:extLst>
          </p:cNvPr>
          <p:cNvSpPr>
            <a:spLocks noGrp="1"/>
          </p:cNvSpPr>
          <p:nvPr>
            <p:ph type="title"/>
          </p:nvPr>
        </p:nvSpPr>
        <p:spPr>
          <a:xfrm>
            <a:off x="1309831" y="236248"/>
            <a:ext cx="9572339" cy="614958"/>
          </a:xfrm>
          <a:prstGeom prst="rect">
            <a:avLst/>
          </a:prstGeom>
        </p:spPr>
        <p:txBody>
          <a:bodyPr/>
          <a:lstStyle/>
          <a:p>
            <a:pPr algn="ctr"/>
            <a:r>
              <a:rPr lang="nb-NO" dirty="0">
                <a:solidFill>
                  <a:schemeClr val="tx1"/>
                </a:solidFill>
                <a:latin typeface="TID" pitchFamily="2" charset="77"/>
              </a:rPr>
              <a:t>ADMINISTRERENDE DIREKTØR</a:t>
            </a:r>
            <a:br>
              <a:rPr lang="nb-NO" dirty="0">
                <a:solidFill>
                  <a:schemeClr val="tx1"/>
                </a:solidFill>
                <a:latin typeface="TID" pitchFamily="2" charset="77"/>
              </a:rPr>
            </a:br>
            <a:r>
              <a:rPr lang="nb-NO" dirty="0">
                <a:solidFill>
                  <a:schemeClr val="tx1"/>
                </a:solidFill>
                <a:latin typeface="TID" pitchFamily="2" charset="77"/>
              </a:rPr>
              <a:t>Bernt Reitan Jenssen</a:t>
            </a:r>
            <a:br>
              <a:rPr lang="nb-NO" dirty="0">
                <a:solidFill>
                  <a:schemeClr val="tx1"/>
                </a:solidFill>
                <a:latin typeface="TID" pitchFamily="2" charset="77"/>
              </a:rPr>
            </a:br>
            <a:endParaRPr lang="en-NO" dirty="0">
              <a:solidFill>
                <a:schemeClr val="tx1"/>
              </a:solidFill>
              <a:latin typeface="TID" pitchFamily="2" charset="77"/>
            </a:endParaRPr>
          </a:p>
        </p:txBody>
      </p:sp>
      <p:sp>
        <p:nvSpPr>
          <p:cNvPr id="75" name="Rounded Rectangle 74">
            <a:extLst>
              <a:ext uri="{FF2B5EF4-FFF2-40B4-BE49-F238E27FC236}">
                <a16:creationId xmlns:a16="http://schemas.microsoft.com/office/drawing/2014/main" id="{AEDC3B21-0185-4C47-A4B5-949F6BC5A32F}"/>
              </a:ext>
            </a:extLst>
          </p:cNvPr>
          <p:cNvSpPr/>
          <p:nvPr/>
        </p:nvSpPr>
        <p:spPr>
          <a:xfrm>
            <a:off x="4017590" y="1420162"/>
            <a:ext cx="3694040" cy="4801635"/>
          </a:xfrm>
          <a:prstGeom prst="roundRect">
            <a:avLst>
              <a:gd name="adj" fmla="val 21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156" tIns="0" rIns="97156" bIns="194313" rtlCol="0" anchor="b"/>
          <a:lstStyle/>
          <a:p>
            <a:pPr defTabSz="822578"/>
            <a:endParaRPr lang="nb-NO" sz="1260" i="1" dirty="0">
              <a:solidFill>
                <a:srgbClr val="E60000"/>
              </a:solidFill>
              <a:latin typeface="TID" pitchFamily="2" charset="77"/>
            </a:endParaRPr>
          </a:p>
        </p:txBody>
      </p:sp>
      <p:sp>
        <p:nvSpPr>
          <p:cNvPr id="15" name="Rounded Rectangle 14">
            <a:extLst>
              <a:ext uri="{FF2B5EF4-FFF2-40B4-BE49-F238E27FC236}">
                <a16:creationId xmlns:a16="http://schemas.microsoft.com/office/drawing/2014/main" id="{F8110988-0899-3543-8C0E-F1F1A21168DF}"/>
              </a:ext>
            </a:extLst>
          </p:cNvPr>
          <p:cNvSpPr/>
          <p:nvPr/>
        </p:nvSpPr>
        <p:spPr>
          <a:xfrm>
            <a:off x="409732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dirty="0">
                <a:solidFill>
                  <a:prstClr val="black"/>
                </a:solidFill>
                <a:latin typeface="TID" pitchFamily="2" charset="77"/>
              </a:rPr>
              <a:t>OMRÅDE VEST</a:t>
            </a:r>
          </a:p>
        </p:txBody>
      </p:sp>
      <p:sp>
        <p:nvSpPr>
          <p:cNvPr id="17" name="Rounded Rectangle 16">
            <a:extLst>
              <a:ext uri="{FF2B5EF4-FFF2-40B4-BE49-F238E27FC236}">
                <a16:creationId xmlns:a16="http://schemas.microsoft.com/office/drawing/2014/main" id="{CD296347-127E-8F40-AA0A-47C476F0EE90}"/>
              </a:ext>
            </a:extLst>
          </p:cNvPr>
          <p:cNvSpPr/>
          <p:nvPr/>
        </p:nvSpPr>
        <p:spPr>
          <a:xfrm>
            <a:off x="499939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INDRE BY</a:t>
            </a:r>
            <a:endParaRPr lang="nb-NO" sz="1260" b="1" dirty="0">
              <a:solidFill>
                <a:prstClr val="black"/>
              </a:solidFill>
              <a:latin typeface="TID" pitchFamily="2" charset="77"/>
            </a:endParaRPr>
          </a:p>
        </p:txBody>
      </p:sp>
      <p:sp>
        <p:nvSpPr>
          <p:cNvPr id="20" name="Rounded Rectangle 19">
            <a:extLst>
              <a:ext uri="{FF2B5EF4-FFF2-40B4-BE49-F238E27FC236}">
                <a16:creationId xmlns:a16="http://schemas.microsoft.com/office/drawing/2014/main" id="{B8AA6C3C-F705-0E44-86F6-06C911A808AA}"/>
              </a:ext>
            </a:extLst>
          </p:cNvPr>
          <p:cNvSpPr/>
          <p:nvPr/>
        </p:nvSpPr>
        <p:spPr>
          <a:xfrm>
            <a:off x="5901462"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SØR</a:t>
            </a:r>
            <a:endParaRPr lang="nb-NO" sz="1260" b="1" dirty="0">
              <a:solidFill>
                <a:prstClr val="black"/>
              </a:solidFill>
              <a:latin typeface="TID" pitchFamily="2" charset="77"/>
            </a:endParaRPr>
          </a:p>
        </p:txBody>
      </p:sp>
      <p:sp>
        <p:nvSpPr>
          <p:cNvPr id="22" name="Rounded Rectangle 21">
            <a:extLst>
              <a:ext uri="{FF2B5EF4-FFF2-40B4-BE49-F238E27FC236}">
                <a16:creationId xmlns:a16="http://schemas.microsoft.com/office/drawing/2014/main" id="{EF5163DE-E771-C947-8AAD-96077F2D8F48}"/>
              </a:ext>
            </a:extLst>
          </p:cNvPr>
          <p:cNvSpPr/>
          <p:nvPr/>
        </p:nvSpPr>
        <p:spPr>
          <a:xfrm>
            <a:off x="6805639"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NORD-</a:t>
            </a:r>
            <a:br>
              <a:rPr lang="nb-NO" sz="1260" b="1">
                <a:solidFill>
                  <a:prstClr val="black"/>
                </a:solidFill>
                <a:latin typeface="TID" pitchFamily="2" charset="77"/>
              </a:rPr>
            </a:br>
            <a:r>
              <a:rPr lang="nb-NO" sz="1260" b="1">
                <a:solidFill>
                  <a:prstClr val="black"/>
                </a:solidFill>
                <a:latin typeface="TID" pitchFamily="2" charset="77"/>
              </a:rPr>
              <a:t>ØST</a:t>
            </a:r>
            <a:endParaRPr lang="nb-NO" sz="1260" b="1" dirty="0">
              <a:solidFill>
                <a:prstClr val="black"/>
              </a:solidFill>
              <a:latin typeface="TID" pitchFamily="2" charset="77"/>
            </a:endParaRPr>
          </a:p>
        </p:txBody>
      </p:sp>
      <p:sp>
        <p:nvSpPr>
          <p:cNvPr id="66" name="Rounded Rectangle 65">
            <a:extLst>
              <a:ext uri="{FF2B5EF4-FFF2-40B4-BE49-F238E27FC236}">
                <a16:creationId xmlns:a16="http://schemas.microsoft.com/office/drawing/2014/main" id="{D092DD6E-B7C8-B34B-9C0C-26AE6FC920AF}"/>
              </a:ext>
            </a:extLst>
          </p:cNvPr>
          <p:cNvSpPr/>
          <p:nvPr/>
        </p:nvSpPr>
        <p:spPr>
          <a:xfrm>
            <a:off x="8090042" y="1556753"/>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STYRINGSSTØTTE</a:t>
            </a:r>
          </a:p>
          <a:p>
            <a:pPr defTabSz="822578"/>
            <a:r>
              <a:rPr lang="nb-NO" sz="1349" b="1" dirty="0">
                <a:solidFill>
                  <a:prstClr val="black"/>
                </a:solidFill>
                <a:latin typeface="TID" pitchFamily="2" charset="77"/>
              </a:rPr>
              <a:t>Maia Holthe</a:t>
            </a:r>
          </a:p>
          <a:p>
            <a:pPr defTabSz="822578"/>
            <a:endParaRPr lang="nb-NO" sz="1349" b="1" dirty="0">
              <a:solidFill>
                <a:prstClr val="black"/>
              </a:solidFill>
              <a:latin typeface="TID" pitchFamily="2" charset="77"/>
            </a:endParaRPr>
          </a:p>
        </p:txBody>
      </p:sp>
      <p:sp>
        <p:nvSpPr>
          <p:cNvPr id="68" name="Rounded Rectangle 67">
            <a:extLst>
              <a:ext uri="{FF2B5EF4-FFF2-40B4-BE49-F238E27FC236}">
                <a16:creationId xmlns:a16="http://schemas.microsoft.com/office/drawing/2014/main" id="{7CC49BE1-51CE-7A45-B7DE-CBA2C664370E}"/>
              </a:ext>
            </a:extLst>
          </p:cNvPr>
          <p:cNvSpPr/>
          <p:nvPr/>
        </p:nvSpPr>
        <p:spPr>
          <a:xfrm>
            <a:off x="8090042" y="2198928"/>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ØKONOMI OG VIRKSOMHETSSTYRING</a:t>
            </a:r>
          </a:p>
          <a:p>
            <a:pPr defTabSz="822578"/>
            <a:r>
              <a:rPr lang="nb-NO" sz="1349" b="1" dirty="0">
                <a:solidFill>
                  <a:prstClr val="black"/>
                </a:solidFill>
                <a:latin typeface="TID" pitchFamily="2" charset="77"/>
              </a:rPr>
              <a:t>Rune Pedersen</a:t>
            </a:r>
          </a:p>
          <a:p>
            <a:pPr defTabSz="822578"/>
            <a:endParaRPr lang="nb-NO" sz="1349" b="1" dirty="0">
              <a:solidFill>
                <a:prstClr val="black"/>
              </a:solidFill>
              <a:latin typeface="TID" pitchFamily="2" charset="77"/>
            </a:endParaRPr>
          </a:p>
        </p:txBody>
      </p:sp>
      <p:sp>
        <p:nvSpPr>
          <p:cNvPr id="70" name="Rounded Rectangle 69">
            <a:extLst>
              <a:ext uri="{FF2B5EF4-FFF2-40B4-BE49-F238E27FC236}">
                <a16:creationId xmlns:a16="http://schemas.microsoft.com/office/drawing/2014/main" id="{BE2470BB-2A83-9F47-9161-CAD90DCCC433}"/>
              </a:ext>
            </a:extLst>
          </p:cNvPr>
          <p:cNvSpPr/>
          <p:nvPr/>
        </p:nvSpPr>
        <p:spPr>
          <a:xfrm>
            <a:off x="8090042" y="2841105"/>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JURIDISKE TJENESTER</a:t>
            </a:r>
          </a:p>
          <a:p>
            <a:pPr defTabSz="822578"/>
            <a:r>
              <a:rPr lang="nb-NO" sz="1349" b="1" dirty="0">
                <a:solidFill>
                  <a:prstClr val="black"/>
                </a:solidFill>
                <a:latin typeface="TID" pitchFamily="2" charset="77"/>
              </a:rPr>
              <a:t>Marit Westvig</a:t>
            </a:r>
          </a:p>
        </p:txBody>
      </p:sp>
      <p:sp>
        <p:nvSpPr>
          <p:cNvPr id="37" name="Rectangle 36">
            <a:extLst>
              <a:ext uri="{FF2B5EF4-FFF2-40B4-BE49-F238E27FC236}">
                <a16:creationId xmlns:a16="http://schemas.microsoft.com/office/drawing/2014/main" id="{A702DBC5-915F-9F4A-B91E-CAAA204FE01F}"/>
              </a:ext>
            </a:extLst>
          </p:cNvPr>
          <p:cNvSpPr/>
          <p:nvPr/>
        </p:nvSpPr>
        <p:spPr>
          <a:xfrm>
            <a:off x="907955"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FAGENHETER</a:t>
            </a:r>
          </a:p>
        </p:txBody>
      </p:sp>
      <p:sp>
        <p:nvSpPr>
          <p:cNvPr id="38" name="Rectangle 37">
            <a:extLst>
              <a:ext uri="{FF2B5EF4-FFF2-40B4-BE49-F238E27FC236}">
                <a16:creationId xmlns:a16="http://schemas.microsoft.com/office/drawing/2014/main" id="{4A93C450-E6E0-DD4A-BA79-E81DEB3F8B04}"/>
              </a:ext>
            </a:extLst>
          </p:cNvPr>
          <p:cNvSpPr/>
          <p:nvPr/>
        </p:nvSpPr>
        <p:spPr>
          <a:xfrm>
            <a:off x="8330721"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STØTTEENHETER</a:t>
            </a:r>
          </a:p>
        </p:txBody>
      </p:sp>
      <p:sp>
        <p:nvSpPr>
          <p:cNvPr id="39" name="Rectangle 38">
            <a:extLst>
              <a:ext uri="{FF2B5EF4-FFF2-40B4-BE49-F238E27FC236}">
                <a16:creationId xmlns:a16="http://schemas.microsoft.com/office/drawing/2014/main" id="{2442B9EF-1660-6641-B89A-0233066FC40A}"/>
              </a:ext>
            </a:extLst>
          </p:cNvPr>
          <p:cNvSpPr/>
          <p:nvPr/>
        </p:nvSpPr>
        <p:spPr>
          <a:xfrm>
            <a:off x="4496956" y="1054536"/>
            <a:ext cx="2790885" cy="313804"/>
          </a:xfrm>
          <a:prstGeom prst="rect">
            <a:avLst/>
          </a:prstGeom>
        </p:spPr>
        <p:txBody>
          <a:bodyPr wrap="square">
            <a:spAutoFit/>
          </a:bodyPr>
          <a:lstStyle/>
          <a:p>
            <a:pPr algn="ctr" defTabSz="822578"/>
            <a:r>
              <a:rPr lang="nb-NO" sz="1439" b="1">
                <a:solidFill>
                  <a:prstClr val="black"/>
                </a:solidFill>
                <a:latin typeface="TID" pitchFamily="2" charset="77"/>
              </a:rPr>
              <a:t>RESULTATENHETER</a:t>
            </a:r>
          </a:p>
        </p:txBody>
      </p:sp>
      <p:cxnSp>
        <p:nvCxnSpPr>
          <p:cNvPr id="49" name="Straight Connector 48">
            <a:extLst>
              <a:ext uri="{FF2B5EF4-FFF2-40B4-BE49-F238E27FC236}">
                <a16:creationId xmlns:a16="http://schemas.microsoft.com/office/drawing/2014/main" id="{A5542920-0EB5-5043-BE3F-AF10211891FF}"/>
              </a:ext>
            </a:extLst>
          </p:cNvPr>
          <p:cNvCxnSpPr>
            <a:cxnSpLocks/>
          </p:cNvCxnSpPr>
          <p:nvPr/>
        </p:nvCxnSpPr>
        <p:spPr>
          <a:xfrm>
            <a:off x="2303398" y="726494"/>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259038-191C-6047-BCF2-6F13EBC77937}"/>
              </a:ext>
            </a:extLst>
          </p:cNvPr>
          <p:cNvCxnSpPr>
            <a:cxnSpLocks/>
          </p:cNvCxnSpPr>
          <p:nvPr/>
        </p:nvCxnSpPr>
        <p:spPr>
          <a:xfrm>
            <a:off x="9695385" y="751257"/>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22AD38-1328-8A4F-AA31-262168AF87D3}"/>
              </a:ext>
            </a:extLst>
          </p:cNvPr>
          <p:cNvCxnSpPr>
            <a:cxnSpLocks/>
          </p:cNvCxnSpPr>
          <p:nvPr/>
        </p:nvCxnSpPr>
        <p:spPr>
          <a:xfrm flipH="1">
            <a:off x="8385080"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D063BF7-FD61-C246-98D8-FBC538CABA7A}"/>
              </a:ext>
            </a:extLst>
          </p:cNvPr>
          <p:cNvCxnSpPr>
            <a:cxnSpLocks/>
          </p:cNvCxnSpPr>
          <p:nvPr/>
        </p:nvCxnSpPr>
        <p:spPr>
          <a:xfrm>
            <a:off x="5892835" y="923416"/>
            <a:ext cx="0" cy="157396"/>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04998F-104A-4488-AC01-0DEB5760F180}"/>
              </a:ext>
            </a:extLst>
          </p:cNvPr>
          <p:cNvCxnSpPr>
            <a:cxnSpLocks/>
          </p:cNvCxnSpPr>
          <p:nvPr/>
        </p:nvCxnSpPr>
        <p:spPr>
          <a:xfrm flipH="1">
            <a:off x="2303398"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sp>
        <p:nvSpPr>
          <p:cNvPr id="83" name="Rounded Rectangle 14">
            <a:extLst>
              <a:ext uri="{FF2B5EF4-FFF2-40B4-BE49-F238E27FC236}">
                <a16:creationId xmlns:a16="http://schemas.microsoft.com/office/drawing/2014/main" id="{E4B8C773-E653-4676-A648-EA17F1AA6384}"/>
              </a:ext>
            </a:extLst>
          </p:cNvPr>
          <p:cNvSpPr/>
          <p:nvPr/>
        </p:nvSpPr>
        <p:spPr>
          <a:xfrm rot="16200000">
            <a:off x="5578933" y="3425081"/>
            <a:ext cx="543387" cy="3506613"/>
          </a:xfrm>
          <a:prstGeom prst="roundRect">
            <a:avLst>
              <a:gd name="adj" fmla="val 630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822578"/>
            <a:r>
              <a:rPr lang="nb-NO" sz="1260" b="1" dirty="0">
                <a:solidFill>
                  <a:prstClr val="black"/>
                </a:solidFill>
                <a:latin typeface="TID" pitchFamily="2" charset="77"/>
              </a:rPr>
              <a:t>Strategiske bestillinger</a:t>
            </a:r>
          </a:p>
        </p:txBody>
      </p:sp>
      <p:sp>
        <p:nvSpPr>
          <p:cNvPr id="86" name="Rounded Rectangle 69">
            <a:extLst>
              <a:ext uri="{FF2B5EF4-FFF2-40B4-BE49-F238E27FC236}">
                <a16:creationId xmlns:a16="http://schemas.microsoft.com/office/drawing/2014/main" id="{82258B10-7284-41E2-9D36-10533AA124F8}"/>
              </a:ext>
            </a:extLst>
          </p:cNvPr>
          <p:cNvSpPr/>
          <p:nvPr/>
        </p:nvSpPr>
        <p:spPr>
          <a:xfrm>
            <a:off x="8090042" y="3483280"/>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MENNESKER OG ORGANISASJON</a:t>
            </a:r>
          </a:p>
          <a:p>
            <a:pPr defTabSz="822578"/>
            <a:r>
              <a:rPr lang="nb-NO" sz="1349" b="1" dirty="0">
                <a:solidFill>
                  <a:prstClr val="black"/>
                </a:solidFill>
                <a:latin typeface="TID" pitchFamily="2" charset="77"/>
              </a:rPr>
              <a:t>Bjørn Auglend</a:t>
            </a:r>
          </a:p>
        </p:txBody>
      </p:sp>
      <p:sp>
        <p:nvSpPr>
          <p:cNvPr id="61" name="Rectangle 60">
            <a:extLst>
              <a:ext uri="{FF2B5EF4-FFF2-40B4-BE49-F238E27FC236}">
                <a16:creationId xmlns:a16="http://schemas.microsoft.com/office/drawing/2014/main" id="{E8F26681-D5C6-1D4B-A02F-B655A6A33ADE}"/>
              </a:ext>
            </a:extLst>
          </p:cNvPr>
          <p:cNvSpPr/>
          <p:nvPr/>
        </p:nvSpPr>
        <p:spPr>
          <a:xfrm>
            <a:off x="6473290" y="1369648"/>
            <a:ext cx="3653306" cy="358743"/>
          </a:xfrm>
          <a:prstGeom prst="rect">
            <a:avLst/>
          </a:prstGeom>
        </p:spPr>
        <p:txBody>
          <a:bodyPr wrap="square">
            <a:noAutofit/>
          </a:bodyPr>
          <a:lstStyle/>
          <a:p>
            <a:pPr algn="ctr" defTabSz="822578"/>
            <a:endParaRPr lang="nb-NO" sz="1260" i="1" dirty="0">
              <a:solidFill>
                <a:prstClr val="black"/>
              </a:solidFill>
              <a:latin typeface="TID" pitchFamily="2" charset="77"/>
            </a:endParaRPr>
          </a:p>
        </p:txBody>
      </p:sp>
      <p:sp>
        <p:nvSpPr>
          <p:cNvPr id="3" name="Rectangle 2">
            <a:extLst>
              <a:ext uri="{FF2B5EF4-FFF2-40B4-BE49-F238E27FC236}">
                <a16:creationId xmlns:a16="http://schemas.microsoft.com/office/drawing/2014/main" id="{D9A68DC4-DCE5-40BA-8E5F-38ACFE40C6F9}"/>
              </a:ext>
            </a:extLst>
          </p:cNvPr>
          <p:cNvSpPr/>
          <p:nvPr/>
        </p:nvSpPr>
        <p:spPr>
          <a:xfrm>
            <a:off x="5237602" y="1449283"/>
            <a:ext cx="1465891" cy="507575"/>
          </a:xfrm>
          <a:prstGeom prst="rect">
            <a:avLst/>
          </a:prstGeom>
        </p:spPr>
        <p:txBody>
          <a:bodyPr wrap="square">
            <a:spAutoFit/>
          </a:bodyPr>
          <a:lstStyle/>
          <a:p>
            <a:pPr defTabSz="822578"/>
            <a:r>
              <a:rPr lang="nb-NO" sz="1349" b="1" dirty="0">
                <a:solidFill>
                  <a:prstClr val="black"/>
                </a:solidFill>
                <a:latin typeface="TID"/>
              </a:rPr>
              <a:t>MARKED</a:t>
            </a:r>
          </a:p>
          <a:p>
            <a:pPr defTabSz="822578"/>
            <a:r>
              <a:rPr lang="nb-NO" sz="1349" b="1" dirty="0">
                <a:solidFill>
                  <a:prstClr val="black"/>
                </a:solidFill>
                <a:latin typeface="TID"/>
              </a:rPr>
              <a:t>Ellen M Rogde</a:t>
            </a:r>
          </a:p>
        </p:txBody>
      </p:sp>
    </p:spTree>
    <p:extLst>
      <p:ext uri="{BB962C8B-B14F-4D97-AF65-F5344CB8AC3E}">
        <p14:creationId xmlns:p14="http://schemas.microsoft.com/office/powerpoint/2010/main" val="174326887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DD5CBC-5133-4886-B398-D2BB539BC864}"/>
              </a:ext>
            </a:extLst>
          </p:cNvPr>
          <p:cNvSpPr>
            <a:spLocks noGrp="1"/>
          </p:cNvSpPr>
          <p:nvPr>
            <p:ph type="title"/>
          </p:nvPr>
        </p:nvSpPr>
        <p:spPr/>
        <p:txBody>
          <a:bodyPr/>
          <a:lstStyle/>
          <a:p>
            <a:r>
              <a:rPr lang="nb-NO" dirty="0"/>
              <a:t>Trikkeprogrammet på skinner</a:t>
            </a:r>
          </a:p>
        </p:txBody>
      </p:sp>
      <p:pic>
        <p:nvPicPr>
          <p:cNvPr id="477186" name="Picture 2">
            <a:extLst>
              <a:ext uri="{FF2B5EF4-FFF2-40B4-BE49-F238E27FC236}">
                <a16:creationId xmlns:a16="http://schemas.microsoft.com/office/drawing/2014/main" id="{A6DAAF49-13F7-4F8F-84C9-746BDDAD9D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042686"/>
            <a:ext cx="5268530" cy="2755046"/>
          </a:xfrm>
          <a:prstGeom prst="rect">
            <a:avLst/>
          </a:prstGeom>
          <a:noFill/>
          <a:extLst>
            <a:ext uri="{909E8E84-426E-40DD-AFC4-6F175D3DCCD1}">
              <a14:hiddenFill xmlns:a14="http://schemas.microsoft.com/office/drawing/2010/main">
                <a:solidFill>
                  <a:srgbClr val="FFFFFF"/>
                </a:solidFill>
              </a14:hiddenFill>
            </a:ext>
          </a:extLst>
        </p:spPr>
      </p:pic>
      <p:pic>
        <p:nvPicPr>
          <p:cNvPr id="477188" name="Picture 4">
            <a:extLst>
              <a:ext uri="{FF2B5EF4-FFF2-40B4-BE49-F238E27FC236}">
                <a16:creationId xmlns:a16="http://schemas.microsoft.com/office/drawing/2014/main" id="{769D51E1-35B0-4298-8DD7-186098926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70" y="1765719"/>
            <a:ext cx="4986122" cy="332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50585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ED02C7-3FA6-423C-9981-5B92DE692FAB}"/>
              </a:ext>
            </a:extLst>
          </p:cNvPr>
          <p:cNvSpPr>
            <a:spLocks noGrp="1"/>
          </p:cNvSpPr>
          <p:nvPr>
            <p:ph type="title"/>
          </p:nvPr>
        </p:nvSpPr>
        <p:spPr>
          <a:xfrm>
            <a:off x="1308532" y="735930"/>
            <a:ext cx="9572339" cy="831638"/>
          </a:xfrm>
        </p:spPr>
        <p:txBody>
          <a:bodyPr/>
          <a:lstStyle/>
          <a:p>
            <a:r>
              <a:rPr lang="nb-NO" sz="2702" cap="all" dirty="0"/>
              <a:t>SKIFT BER OM REGULERINGER, KRAV OG AVGIFTER FOR Å SIKRE NORSK KONKURRANSEKRAFT</a:t>
            </a:r>
            <a:endParaRPr lang="nb-NO" sz="2702" dirty="0"/>
          </a:p>
        </p:txBody>
      </p:sp>
      <p:pic>
        <p:nvPicPr>
          <p:cNvPr id="479236" name="Picture 4" descr="PWC Skift 48 B5396 Paulina Cervenka">
            <a:extLst>
              <a:ext uri="{FF2B5EF4-FFF2-40B4-BE49-F238E27FC236}">
                <a16:creationId xmlns:a16="http://schemas.microsoft.com/office/drawing/2014/main" id="{93A8D36B-63C3-426F-92B2-D805696BE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389" y="1879567"/>
            <a:ext cx="7007887" cy="46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1418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AA66-4E1E-D444-89F2-6A4CC98639A3}"/>
              </a:ext>
            </a:extLst>
          </p:cNvPr>
          <p:cNvSpPr>
            <a:spLocks noGrp="1"/>
          </p:cNvSpPr>
          <p:nvPr>
            <p:ph type="ctrTitle"/>
          </p:nvPr>
        </p:nvSpPr>
        <p:spPr>
          <a:xfrm>
            <a:off x="1103730" y="1426573"/>
            <a:ext cx="9984541" cy="1703929"/>
          </a:xfrm>
        </p:spPr>
        <p:txBody>
          <a:bodyPr>
            <a:normAutofit/>
          </a:bodyPr>
          <a:lstStyle/>
          <a:p>
            <a:r>
              <a:rPr lang="en-AU" b="1" dirty="0">
                <a:solidFill>
                  <a:srgbClr val="004047"/>
                </a:solidFill>
                <a:latin typeface="Helvetica" pitchFamily="2" charset="0"/>
              </a:rPr>
              <a:t>The Norwegian Way</a:t>
            </a:r>
            <a:endParaRPr lang="en-US" dirty="0">
              <a:solidFill>
                <a:srgbClr val="004047"/>
              </a:solidFill>
              <a:latin typeface="Helvetica" pitchFamily="2" charset="0"/>
            </a:endParaRPr>
          </a:p>
        </p:txBody>
      </p:sp>
      <p:sp>
        <p:nvSpPr>
          <p:cNvPr id="3" name="Subtitle 2">
            <a:extLst>
              <a:ext uri="{FF2B5EF4-FFF2-40B4-BE49-F238E27FC236}">
                <a16:creationId xmlns:a16="http://schemas.microsoft.com/office/drawing/2014/main" id="{8C52FF0E-4C57-DE4D-8984-03E0EB2771F6}"/>
              </a:ext>
            </a:extLst>
          </p:cNvPr>
          <p:cNvSpPr>
            <a:spLocks noGrp="1"/>
          </p:cNvSpPr>
          <p:nvPr>
            <p:ph type="subTitle" idx="1"/>
          </p:nvPr>
        </p:nvSpPr>
        <p:spPr>
          <a:xfrm>
            <a:off x="1983050" y="3526420"/>
            <a:ext cx="8225901" cy="560557"/>
          </a:xfrm>
        </p:spPr>
        <p:txBody>
          <a:bodyPr>
            <a:normAutofit/>
          </a:bodyPr>
          <a:lstStyle/>
          <a:p>
            <a:r>
              <a:rPr lang="en-AU" sz="3239" b="1" dirty="0">
                <a:solidFill>
                  <a:srgbClr val="004047"/>
                </a:solidFill>
                <a:latin typeface="Helvetica" pitchFamily="2" charset="0"/>
              </a:rPr>
              <a:t>Bernt Reitan Jenssen, CEO Ruter</a:t>
            </a:r>
          </a:p>
          <a:p>
            <a:endParaRPr lang="en-US" sz="3239" dirty="0">
              <a:solidFill>
                <a:srgbClr val="004047"/>
              </a:solidFill>
              <a:latin typeface="Helvetica" pitchFamily="2" charset="0"/>
            </a:endParaRPr>
          </a:p>
        </p:txBody>
      </p:sp>
      <p:pic>
        <p:nvPicPr>
          <p:cNvPr id="6" name="Picture 5">
            <a:extLst>
              <a:ext uri="{FF2B5EF4-FFF2-40B4-BE49-F238E27FC236}">
                <a16:creationId xmlns:a16="http://schemas.microsoft.com/office/drawing/2014/main" id="{73684F18-4C2B-6045-BFFB-550AD69E9636}"/>
              </a:ext>
            </a:extLst>
          </p:cNvPr>
          <p:cNvPicPr>
            <a:picLocks noChangeAspect="1"/>
          </p:cNvPicPr>
          <p:nvPr/>
        </p:nvPicPr>
        <p:blipFill>
          <a:blip r:embed="rId2"/>
          <a:stretch>
            <a:fillRect/>
          </a:stretch>
        </p:blipFill>
        <p:spPr>
          <a:xfrm>
            <a:off x="1304087" y="5345863"/>
            <a:ext cx="9596884" cy="935544"/>
          </a:xfrm>
          <a:prstGeom prst="rect">
            <a:avLst/>
          </a:prstGeom>
        </p:spPr>
      </p:pic>
    </p:spTree>
    <p:extLst>
      <p:ext uri="{BB962C8B-B14F-4D97-AF65-F5344CB8AC3E}">
        <p14:creationId xmlns:p14="http://schemas.microsoft.com/office/powerpoint/2010/main" val="273669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a:bodyPr>
          <a:lstStyle/>
          <a:p>
            <a:r>
              <a:rPr lang="nb-NO" sz="3200" b="1" dirty="0"/>
              <a:t>Agenda Operatør- og partnerforum 19. oktober 2020 </a:t>
            </a:r>
            <a:br>
              <a:rPr lang="nb-NO" sz="3200" b="1" dirty="0"/>
            </a:br>
            <a:r>
              <a:rPr lang="nb-NO" sz="3200" b="1" dirty="0" err="1"/>
              <a:t>kl</a:t>
            </a:r>
            <a:r>
              <a:rPr lang="nb-NO" sz="3200" b="1" dirty="0"/>
              <a:t> 0930 - 1100</a:t>
            </a:r>
          </a:p>
        </p:txBody>
      </p:sp>
      <p:sp>
        <p:nvSpPr>
          <p:cNvPr id="3" name="Plassholder for innhold 2">
            <a:extLst>
              <a:ext uri="{FF2B5EF4-FFF2-40B4-BE49-F238E27FC236}">
                <a16:creationId xmlns:a16="http://schemas.microsoft.com/office/drawing/2014/main" id="{FC3C5E85-A94D-41FF-9C2F-C4066EF0C71F}"/>
              </a:ext>
            </a:extLst>
          </p:cNvPr>
          <p:cNvSpPr>
            <a:spLocks noGrp="1"/>
          </p:cNvSpPr>
          <p:nvPr>
            <p:ph idx="1"/>
          </p:nvPr>
        </p:nvSpPr>
        <p:spPr/>
        <p:txBody>
          <a:bodyPr>
            <a:normAutofit fontScale="85000" lnSpcReduction="20000"/>
          </a:bodyPr>
          <a:lstStyle/>
          <a:p>
            <a:r>
              <a:rPr lang="nb-NO" sz="2400" dirty="0"/>
              <a:t>Introduksjon v/Frode Hvattum</a:t>
            </a:r>
          </a:p>
          <a:p>
            <a:r>
              <a:rPr lang="nb-NO" sz="2400" dirty="0"/>
              <a:t>Generell oppdatering v/Bernt Reitan Jenssen</a:t>
            </a:r>
          </a:p>
          <a:p>
            <a:r>
              <a:rPr lang="nb-NO" sz="2400" dirty="0"/>
              <a:t>Presentasjon av rapport Trafikksikkerhet i busstransport v/Snorre Lægran</a:t>
            </a:r>
          </a:p>
          <a:p>
            <a:pPr lvl="1">
              <a:buFont typeface="Courier New" panose="02070309020205020404" pitchFamily="49" charset="0"/>
              <a:buChar char="o"/>
            </a:pPr>
            <a:r>
              <a:rPr lang="nb-NO" sz="2000" dirty="0"/>
              <a:t>Innspill til trafikksikkerhetstiltak</a:t>
            </a:r>
          </a:p>
          <a:p>
            <a:r>
              <a:rPr lang="nb-NO" sz="2400" dirty="0"/>
              <a:t>Covid-19 oppdatering v/Borghild Bay</a:t>
            </a:r>
          </a:p>
          <a:p>
            <a:r>
              <a:rPr lang="nb-NO" sz="2400" dirty="0"/>
              <a:t>Status budsjett v/Rune Pedersen</a:t>
            </a:r>
          </a:p>
          <a:p>
            <a:r>
              <a:rPr lang="nb-NO" sz="2400" dirty="0"/>
              <a:t>Neste møte(r) </a:t>
            </a:r>
          </a:p>
          <a:p>
            <a:pPr lvl="1"/>
            <a:r>
              <a:rPr lang="nb-NO" sz="1600" dirty="0"/>
              <a:t>Hvem tar ballen…</a:t>
            </a:r>
          </a:p>
          <a:p>
            <a:endParaRPr lang="nb-NO" sz="2400" dirty="0"/>
          </a:p>
          <a:p>
            <a:pPr marL="0" indent="0">
              <a:buNone/>
            </a:pPr>
            <a:r>
              <a:rPr lang="nb-NO" sz="2400" b="1" dirty="0"/>
              <a:t>Neste møte</a:t>
            </a:r>
          </a:p>
          <a:p>
            <a:r>
              <a:rPr lang="nb-NO" sz="2400" dirty="0"/>
              <a:t>Tidspunkt 3. desember </a:t>
            </a:r>
            <a:r>
              <a:rPr lang="nb-NO" sz="2400" dirty="0" err="1"/>
              <a:t>kl</a:t>
            </a:r>
            <a:r>
              <a:rPr lang="nb-NO" sz="2400" dirty="0"/>
              <a:t> 09 – 11</a:t>
            </a:r>
          </a:p>
          <a:p>
            <a:r>
              <a:rPr lang="nb-NO" sz="2400" dirty="0"/>
              <a:t>Sted: Hybrid møte – </a:t>
            </a:r>
            <a:r>
              <a:rPr lang="nb-NO" sz="2400" dirty="0" err="1"/>
              <a:t>RuterS</a:t>
            </a:r>
            <a:r>
              <a:rPr lang="nb-NO" sz="2400" dirty="0"/>
              <a:t> og Teams?</a:t>
            </a:r>
          </a:p>
          <a:p>
            <a:r>
              <a:rPr lang="nb-NO" sz="2400" dirty="0"/>
              <a:t>Temaer</a:t>
            </a:r>
          </a:p>
        </p:txBody>
      </p:sp>
      <p:sp>
        <p:nvSpPr>
          <p:cNvPr id="4" name="Rektangel 3">
            <a:extLst>
              <a:ext uri="{FF2B5EF4-FFF2-40B4-BE49-F238E27FC236}">
                <a16:creationId xmlns:a16="http://schemas.microsoft.com/office/drawing/2014/main" id="{234807BF-2EBC-4228-BE28-F4AED0AAA082}"/>
              </a:ext>
            </a:extLst>
          </p:cNvPr>
          <p:cNvSpPr/>
          <p:nvPr/>
        </p:nvSpPr>
        <p:spPr>
          <a:xfrm>
            <a:off x="755009" y="2416029"/>
            <a:ext cx="9127222" cy="5872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27941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C64C9F-E788-544C-A804-6304F24F54FB}"/>
              </a:ext>
            </a:extLst>
          </p:cNvPr>
          <p:cNvSpPr>
            <a:spLocks noGrp="1"/>
          </p:cNvSpPr>
          <p:nvPr>
            <p:ph type="ctrTitle"/>
          </p:nvPr>
        </p:nvSpPr>
        <p:spPr>
          <a:xfrm>
            <a:off x="775840" y="1437061"/>
            <a:ext cx="10637432" cy="2051211"/>
          </a:xfrm>
        </p:spPr>
        <p:txBody>
          <a:bodyPr/>
          <a:lstStyle/>
          <a:p>
            <a:r>
              <a:rPr lang="nb-NO" dirty="0"/>
              <a:t>Trafikksikkerhet i busstransport</a:t>
            </a:r>
          </a:p>
        </p:txBody>
      </p:sp>
      <p:sp>
        <p:nvSpPr>
          <p:cNvPr id="10" name="Subtitle 9">
            <a:extLst>
              <a:ext uri="{FF2B5EF4-FFF2-40B4-BE49-F238E27FC236}">
                <a16:creationId xmlns:a16="http://schemas.microsoft.com/office/drawing/2014/main" id="{3CB0CCED-E586-5045-A312-C5C81CBF5EF8}"/>
              </a:ext>
            </a:extLst>
          </p:cNvPr>
          <p:cNvSpPr>
            <a:spLocks noGrp="1"/>
          </p:cNvSpPr>
          <p:nvPr>
            <p:ph type="subTitle" idx="1"/>
          </p:nvPr>
        </p:nvSpPr>
        <p:spPr>
          <a:xfrm>
            <a:off x="775840" y="3704922"/>
            <a:ext cx="10637432" cy="849201"/>
          </a:xfrm>
        </p:spPr>
        <p:txBody>
          <a:bodyPr/>
          <a:lstStyle/>
          <a:p>
            <a:r>
              <a:rPr lang="nb-NO" dirty="0"/>
              <a:t>En analyse av kravene som Ruter stiller til bussoperatører i kontrakter </a:t>
            </a:r>
          </a:p>
        </p:txBody>
      </p:sp>
      <p:sp>
        <p:nvSpPr>
          <p:cNvPr id="14" name="Text Placeholder 13">
            <a:extLst>
              <a:ext uri="{FF2B5EF4-FFF2-40B4-BE49-F238E27FC236}">
                <a16:creationId xmlns:a16="http://schemas.microsoft.com/office/drawing/2014/main" id="{A9D2EB4C-A6D0-5646-B38C-EBC5E2A223D8}"/>
              </a:ext>
            </a:extLst>
          </p:cNvPr>
          <p:cNvSpPr>
            <a:spLocks noGrp="1"/>
          </p:cNvSpPr>
          <p:nvPr>
            <p:ph type="body" sz="quarter" idx="13"/>
          </p:nvPr>
        </p:nvSpPr>
        <p:spPr/>
        <p:txBody>
          <a:bodyPr/>
          <a:lstStyle/>
          <a:p>
            <a:r>
              <a:rPr lang="nb-NO" dirty="0"/>
              <a:t>Snorre Lægran</a:t>
            </a:r>
          </a:p>
        </p:txBody>
      </p:sp>
      <p:sp>
        <p:nvSpPr>
          <p:cNvPr id="5" name="Date Placeholder 4">
            <a:extLst>
              <a:ext uri="{FF2B5EF4-FFF2-40B4-BE49-F238E27FC236}">
                <a16:creationId xmlns:a16="http://schemas.microsoft.com/office/drawing/2014/main" id="{EB9E5854-5852-1645-9E0C-F7CD39F4E119}"/>
              </a:ext>
            </a:extLst>
          </p:cNvPr>
          <p:cNvSpPr>
            <a:spLocks noGrp="1"/>
          </p:cNvSpPr>
          <p:nvPr>
            <p:ph type="dt" sz="half" idx="2"/>
          </p:nvPr>
        </p:nvSpPr>
        <p:spPr/>
        <p:txBody>
          <a:bodyPr/>
          <a:lstStyle/>
          <a:p>
            <a:pPr defTabSz="913738"/>
            <a:fld id="{7A3E6E3F-F2AA-C142-A242-6DEC8C496E6D}" type="datetime1">
              <a:rPr lang="nb-NO">
                <a:solidFill>
                  <a:srgbClr val="FFFFFF"/>
                </a:solidFill>
                <a:latin typeface="Arial" panose="020B0604020202020204"/>
              </a:rPr>
              <a:pPr defTabSz="913738"/>
              <a:t>28.10.2020</a:t>
            </a:fld>
            <a:endParaRPr lang="nb-NO" dirty="0">
              <a:solidFill>
                <a:srgbClr val="FFFFFF"/>
              </a:solidFill>
              <a:latin typeface="Arial" panose="020B0604020202020204"/>
            </a:endParaRPr>
          </a:p>
        </p:txBody>
      </p:sp>
    </p:spTree>
    <p:extLst>
      <p:ext uri="{BB962C8B-B14F-4D97-AF65-F5344CB8AC3E}">
        <p14:creationId xmlns:p14="http://schemas.microsoft.com/office/powerpoint/2010/main" val="26878565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17</a:t>
            </a:fld>
            <a:endParaRPr lang="nb-NO">
              <a:solidFill>
                <a:srgbClr val="000000">
                  <a:tint val="75000"/>
                </a:srgbClr>
              </a:solidFill>
              <a:latin typeface="Arial" panose="020B0604020202020204"/>
            </a:endParaRPr>
          </a:p>
        </p:txBody>
      </p:sp>
      <p:pic>
        <p:nvPicPr>
          <p:cNvPr id="3" name="Plassholder for innhold 2"/>
          <p:cNvPicPr>
            <a:picLocks noGrp="1" noChangeAspect="1"/>
          </p:cNvPicPr>
          <p:nvPr>
            <p:ph idx="1"/>
          </p:nvPr>
        </p:nvPicPr>
        <p:blipFill>
          <a:blip r:embed="rId3"/>
          <a:stretch>
            <a:fillRect/>
          </a:stretch>
        </p:blipFill>
        <p:spPr>
          <a:xfrm>
            <a:off x="3287688" y="-99392"/>
            <a:ext cx="5616624" cy="6458476"/>
          </a:xfrm>
          <a:prstGeom prst="rect">
            <a:avLst/>
          </a:prstGeom>
        </p:spPr>
      </p:pic>
    </p:spTree>
    <p:extLst>
      <p:ext uri="{BB962C8B-B14F-4D97-AF65-F5344CB8AC3E}">
        <p14:creationId xmlns:p14="http://schemas.microsoft.com/office/powerpoint/2010/main" val="417725880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Metoder</a:t>
            </a:r>
          </a:p>
        </p:txBody>
      </p:sp>
      <p:sp>
        <p:nvSpPr>
          <p:cNvPr id="3" name="Plassholder for innhold 2"/>
          <p:cNvSpPr>
            <a:spLocks noGrp="1"/>
          </p:cNvSpPr>
          <p:nvPr>
            <p:ph idx="1"/>
          </p:nvPr>
        </p:nvSpPr>
        <p:spPr>
          <a:xfrm>
            <a:off x="1981201" y="1600201"/>
            <a:ext cx="8229600" cy="4853135"/>
          </a:xfrm>
        </p:spPr>
        <p:txBody>
          <a:bodyPr>
            <a:normAutofit fontScale="92500"/>
          </a:bodyPr>
          <a:lstStyle/>
          <a:p>
            <a:pPr marL="457173" indent="-457173">
              <a:spcAft>
                <a:spcPts val="1799"/>
              </a:spcAft>
              <a:buFont typeface="+mj-lt"/>
              <a:buAutoNum type="arabicParenR"/>
            </a:pPr>
            <a:r>
              <a:rPr lang="nb-NO" i="1" dirty="0"/>
              <a:t>Analyse av 800 hendelser og ulykker </a:t>
            </a:r>
            <a:r>
              <a:rPr lang="nb-NO" dirty="0"/>
              <a:t>rapportert til IOSS</a:t>
            </a:r>
          </a:p>
          <a:p>
            <a:pPr marL="457173" indent="-457173">
              <a:spcAft>
                <a:spcPts val="1799"/>
              </a:spcAft>
              <a:buFont typeface="+mj-lt"/>
              <a:buAutoNum type="arabicParenR"/>
            </a:pPr>
            <a:r>
              <a:rPr lang="nb-NO" i="1" dirty="0"/>
              <a:t>Dokumentgjennomgang</a:t>
            </a:r>
          </a:p>
          <a:p>
            <a:pPr marL="457173" indent="-457173">
              <a:spcAft>
                <a:spcPts val="1799"/>
              </a:spcAft>
              <a:buFont typeface="+mj-lt"/>
              <a:buAutoNum type="arabicParenR"/>
            </a:pPr>
            <a:r>
              <a:rPr lang="nb-NO" i="1" dirty="0"/>
              <a:t>Kvalitative intervjuer med 18 personer: </a:t>
            </a:r>
            <a:r>
              <a:rPr lang="nb-NO" dirty="0"/>
              <a:t>Ruter, operatører, arbeidsgiverforening, fagforeninger. </a:t>
            </a:r>
          </a:p>
          <a:p>
            <a:pPr marL="457173" indent="-457173">
              <a:spcAft>
                <a:spcPts val="1799"/>
              </a:spcAft>
              <a:buFont typeface="+mj-lt"/>
              <a:buAutoNum type="arabicParenR"/>
            </a:pPr>
            <a:r>
              <a:rPr lang="nb-NO" i="1" dirty="0"/>
              <a:t>Kvantitativ spørreundersøkelse: </a:t>
            </a:r>
            <a:r>
              <a:rPr lang="nb-NO" dirty="0"/>
              <a:t>232 sjåfører som kjører for Ruters og 780 som kjører for andre</a:t>
            </a:r>
          </a:p>
          <a:p>
            <a:pPr marL="457173" indent="-457173">
              <a:spcAft>
                <a:spcPts val="1799"/>
              </a:spcAft>
              <a:buFont typeface="+mj-lt"/>
              <a:buAutoNum type="arabicParenR"/>
            </a:pPr>
            <a:r>
              <a:rPr lang="nb-NO" i="1" dirty="0"/>
              <a:t>Litteraturstudie: </a:t>
            </a:r>
            <a:r>
              <a:rPr lang="nb-NO" dirty="0"/>
              <a:t>av 18 tiltak som gis poeng basert på ulykkes eller skadereduserende effekt og relevans </a:t>
            </a:r>
          </a:p>
          <a:p>
            <a:endParaRPr lang="nb-NO" dirty="0"/>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18</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171186754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D9F2D0-66F3-4050-8EF1-A06BDFCF5A18}"/>
              </a:ext>
            </a:extLst>
          </p:cNvPr>
          <p:cNvSpPr>
            <a:spLocks noGrp="1"/>
          </p:cNvSpPr>
          <p:nvPr>
            <p:ph type="title"/>
          </p:nvPr>
        </p:nvSpPr>
        <p:spPr>
          <a:xfrm>
            <a:off x="1981201" y="448526"/>
            <a:ext cx="8229600" cy="574339"/>
          </a:xfrm>
        </p:spPr>
        <p:txBody>
          <a:bodyPr/>
          <a:lstStyle/>
          <a:p>
            <a:r>
              <a:rPr lang="nb-NO" dirty="0"/>
              <a:t>De hyppigste skadetypene</a:t>
            </a:r>
          </a:p>
        </p:txBody>
      </p:sp>
      <p:sp>
        <p:nvSpPr>
          <p:cNvPr id="3" name="Plassholder for lysbildenummer 2">
            <a:extLst>
              <a:ext uri="{FF2B5EF4-FFF2-40B4-BE49-F238E27FC236}">
                <a16:creationId xmlns:a16="http://schemas.microsoft.com/office/drawing/2014/main" id="{CF224954-12FF-4D54-BC6A-3B1890675DDB}"/>
              </a:ext>
            </a:extLst>
          </p:cNvPr>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19</a:t>
            </a:fld>
            <a:endParaRPr lang="nb-NO">
              <a:solidFill>
                <a:srgbClr val="000000">
                  <a:tint val="75000"/>
                </a:srgbClr>
              </a:solidFill>
              <a:latin typeface="Arial" panose="020B0604020202020204"/>
            </a:endParaRPr>
          </a:p>
        </p:txBody>
      </p:sp>
      <p:pic>
        <p:nvPicPr>
          <p:cNvPr id="4" name="Bilde 3">
            <a:extLst>
              <a:ext uri="{FF2B5EF4-FFF2-40B4-BE49-F238E27FC236}">
                <a16:creationId xmlns:a16="http://schemas.microsoft.com/office/drawing/2014/main" id="{6AE12A3E-617A-46C2-AC76-80B6A0B056A3}"/>
              </a:ext>
            </a:extLst>
          </p:cNvPr>
          <p:cNvPicPr>
            <a:picLocks noChangeAspect="1"/>
          </p:cNvPicPr>
          <p:nvPr/>
        </p:nvPicPr>
        <p:blipFill>
          <a:blip r:embed="rId3"/>
          <a:stretch>
            <a:fillRect/>
          </a:stretch>
        </p:blipFill>
        <p:spPr>
          <a:xfrm>
            <a:off x="1703512" y="1196752"/>
            <a:ext cx="8784977" cy="5270985"/>
          </a:xfrm>
          <a:prstGeom prst="rect">
            <a:avLst/>
          </a:prstGeom>
        </p:spPr>
      </p:pic>
    </p:spTree>
    <p:extLst>
      <p:ext uri="{BB962C8B-B14F-4D97-AF65-F5344CB8AC3E}">
        <p14:creationId xmlns:p14="http://schemas.microsoft.com/office/powerpoint/2010/main" val="6238966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a:bodyPr>
          <a:lstStyle/>
          <a:p>
            <a:r>
              <a:rPr lang="nb-NO" sz="3200" b="1" dirty="0"/>
              <a:t>Agenda Operatør- og partnerforum 19. oktober 2020 </a:t>
            </a:r>
            <a:br>
              <a:rPr lang="nb-NO" sz="3200" b="1" dirty="0"/>
            </a:br>
            <a:r>
              <a:rPr lang="nb-NO" sz="3200" b="1" dirty="0" err="1"/>
              <a:t>kl</a:t>
            </a:r>
            <a:r>
              <a:rPr lang="nb-NO" sz="3200" b="1" dirty="0"/>
              <a:t> 0930 - 1100</a:t>
            </a:r>
          </a:p>
        </p:txBody>
      </p:sp>
      <p:sp>
        <p:nvSpPr>
          <p:cNvPr id="3" name="Plassholder for innhold 2">
            <a:extLst>
              <a:ext uri="{FF2B5EF4-FFF2-40B4-BE49-F238E27FC236}">
                <a16:creationId xmlns:a16="http://schemas.microsoft.com/office/drawing/2014/main" id="{FC3C5E85-A94D-41FF-9C2F-C4066EF0C71F}"/>
              </a:ext>
            </a:extLst>
          </p:cNvPr>
          <p:cNvSpPr>
            <a:spLocks noGrp="1"/>
          </p:cNvSpPr>
          <p:nvPr>
            <p:ph idx="1"/>
          </p:nvPr>
        </p:nvSpPr>
        <p:spPr/>
        <p:txBody>
          <a:bodyPr>
            <a:normAutofit fontScale="85000" lnSpcReduction="20000"/>
          </a:bodyPr>
          <a:lstStyle/>
          <a:p>
            <a:r>
              <a:rPr lang="nb-NO" sz="2400" dirty="0"/>
              <a:t>Introduksjon v/Frode Hvattum</a:t>
            </a:r>
          </a:p>
          <a:p>
            <a:r>
              <a:rPr lang="nb-NO" sz="2400" dirty="0"/>
              <a:t>Generell oppdatering v/Bernt Reitan Jenssen</a:t>
            </a:r>
          </a:p>
          <a:p>
            <a:r>
              <a:rPr lang="nb-NO" sz="2400" dirty="0"/>
              <a:t>Presentasjon av rapport Trafikksikkerhet i busstransport v/Snorre Lægran</a:t>
            </a:r>
          </a:p>
          <a:p>
            <a:pPr lvl="1">
              <a:buFont typeface="Courier New" panose="02070309020205020404" pitchFamily="49" charset="0"/>
              <a:buChar char="o"/>
            </a:pPr>
            <a:r>
              <a:rPr lang="nb-NO" sz="2000" dirty="0"/>
              <a:t>Innspill til trafikksikkerhetstiltak</a:t>
            </a:r>
          </a:p>
          <a:p>
            <a:r>
              <a:rPr lang="nb-NO" sz="2400" dirty="0"/>
              <a:t>Covid-19 oppdatering v/Borghild Bay</a:t>
            </a:r>
          </a:p>
          <a:p>
            <a:r>
              <a:rPr lang="nb-NO" sz="2400" dirty="0"/>
              <a:t>Status budsjett v/Rune Pedersen</a:t>
            </a:r>
          </a:p>
          <a:p>
            <a:r>
              <a:rPr lang="nb-NO" sz="2400" dirty="0"/>
              <a:t>Neste møte(r) </a:t>
            </a:r>
          </a:p>
          <a:p>
            <a:pPr lvl="1"/>
            <a:r>
              <a:rPr lang="nb-NO" sz="1600" dirty="0"/>
              <a:t>Hvem tar ballen…</a:t>
            </a:r>
          </a:p>
          <a:p>
            <a:endParaRPr lang="nb-NO" sz="2400" dirty="0"/>
          </a:p>
          <a:p>
            <a:pPr marL="0" indent="0">
              <a:buNone/>
            </a:pPr>
            <a:r>
              <a:rPr lang="nb-NO" sz="2400" b="1" dirty="0"/>
              <a:t>Neste møte</a:t>
            </a:r>
          </a:p>
          <a:p>
            <a:r>
              <a:rPr lang="nb-NO" sz="2400" dirty="0"/>
              <a:t>Tidspunkt 3. desember </a:t>
            </a:r>
            <a:r>
              <a:rPr lang="nb-NO" sz="2400" dirty="0" err="1"/>
              <a:t>kl</a:t>
            </a:r>
            <a:r>
              <a:rPr lang="nb-NO" sz="2400" dirty="0"/>
              <a:t> 09 – 11</a:t>
            </a:r>
          </a:p>
          <a:p>
            <a:r>
              <a:rPr lang="nb-NO" sz="2400" dirty="0"/>
              <a:t>Sted: Hybrid møte – </a:t>
            </a:r>
            <a:r>
              <a:rPr lang="nb-NO" sz="2400" dirty="0" err="1"/>
              <a:t>RuterS</a:t>
            </a:r>
            <a:r>
              <a:rPr lang="nb-NO" sz="2400" dirty="0"/>
              <a:t> og Teams?</a:t>
            </a:r>
          </a:p>
          <a:p>
            <a:r>
              <a:rPr lang="nb-NO" sz="2400" dirty="0"/>
              <a:t>Temaer</a:t>
            </a:r>
          </a:p>
        </p:txBody>
      </p:sp>
      <p:sp>
        <p:nvSpPr>
          <p:cNvPr id="4" name="Rektangel 3">
            <a:extLst>
              <a:ext uri="{FF2B5EF4-FFF2-40B4-BE49-F238E27FC236}">
                <a16:creationId xmlns:a16="http://schemas.microsoft.com/office/drawing/2014/main" id="{039B3E2A-5B73-4631-9009-5426F9E5270E}"/>
              </a:ext>
            </a:extLst>
          </p:cNvPr>
          <p:cNvSpPr/>
          <p:nvPr/>
        </p:nvSpPr>
        <p:spPr>
          <a:xfrm>
            <a:off x="755009" y="1828799"/>
            <a:ext cx="9127222" cy="6040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1872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8941" y="302079"/>
            <a:ext cx="9011861" cy="574339"/>
          </a:xfrm>
        </p:spPr>
        <p:txBody>
          <a:bodyPr/>
          <a:lstStyle/>
          <a:p>
            <a:r>
              <a:rPr lang="nb-NO" dirty="0"/>
              <a:t>Ruters direkte påvirkning på TS: I</a:t>
            </a:r>
          </a:p>
        </p:txBody>
      </p:sp>
      <p:sp>
        <p:nvSpPr>
          <p:cNvPr id="3" name="Plassholder for innhold 2"/>
          <p:cNvSpPr>
            <a:spLocks noGrp="1"/>
          </p:cNvSpPr>
          <p:nvPr>
            <p:ph idx="1"/>
          </p:nvPr>
        </p:nvSpPr>
        <p:spPr>
          <a:xfrm>
            <a:off x="1286000" y="1052737"/>
            <a:ext cx="8924801" cy="5544615"/>
          </a:xfrm>
        </p:spPr>
        <p:txBody>
          <a:bodyPr>
            <a:normAutofit lnSpcReduction="10000"/>
          </a:bodyPr>
          <a:lstStyle/>
          <a:p>
            <a:r>
              <a:rPr lang="nb-NO" dirty="0"/>
              <a:t>Ruters direkte påvirkning gjelder særlig tilfellene </a:t>
            </a:r>
            <a:r>
              <a:rPr lang="nb-NO" i="1" dirty="0"/>
              <a:t>der hvor Ruter krever mer</a:t>
            </a:r>
            <a:r>
              <a:rPr lang="nb-NO" dirty="0"/>
              <a:t> enn nasjonalt og internasjonalt regelverk.</a:t>
            </a:r>
          </a:p>
          <a:p>
            <a:endParaRPr lang="nb-NO" dirty="0"/>
          </a:p>
          <a:p>
            <a:r>
              <a:rPr lang="nb-NO" dirty="0"/>
              <a:t>Synspunkter fra intervjuene: </a:t>
            </a:r>
          </a:p>
          <a:p>
            <a:pPr lvl="1"/>
            <a:r>
              <a:rPr lang="nb-NO" i="1" dirty="0"/>
              <a:t>Ruter krever mer </a:t>
            </a:r>
            <a:r>
              <a:rPr lang="nb-NO" dirty="0"/>
              <a:t>enn andre administrasjonsselskap, også ut over EU-krav.</a:t>
            </a:r>
          </a:p>
          <a:p>
            <a:pPr lvl="1"/>
            <a:r>
              <a:rPr lang="nb-NO" dirty="0"/>
              <a:t>Det gjelder </a:t>
            </a:r>
            <a:r>
              <a:rPr lang="nb-NO" i="1" dirty="0"/>
              <a:t>særlig kollisjonssikkerhet</a:t>
            </a:r>
            <a:r>
              <a:rPr lang="nb-NO" dirty="0"/>
              <a:t>, men også for eksempel blindsonevarsling. </a:t>
            </a:r>
          </a:p>
          <a:p>
            <a:pPr lvl="1"/>
            <a:r>
              <a:rPr lang="nb-NO" dirty="0"/>
              <a:t>Slik bidrar Ruter til å </a:t>
            </a:r>
            <a:r>
              <a:rPr lang="nb-NO" i="1" dirty="0"/>
              <a:t>flytte sikkerhetsstandarden </a:t>
            </a:r>
            <a:r>
              <a:rPr lang="nb-NO" dirty="0"/>
              <a:t>i markedet. </a:t>
            </a:r>
          </a:p>
          <a:p>
            <a:pPr lvl="1"/>
            <a:r>
              <a:rPr lang="nb-NO" dirty="0"/>
              <a:t>Generelt </a:t>
            </a:r>
            <a:r>
              <a:rPr lang="nb-NO" i="1" dirty="0"/>
              <a:t>ikke mye </a:t>
            </a:r>
            <a:r>
              <a:rPr lang="nb-NO" dirty="0"/>
              <a:t>fokus på TS i kontraktene.</a:t>
            </a:r>
          </a:p>
          <a:p>
            <a:pPr lvl="1"/>
            <a:endParaRPr lang="nb-NO" dirty="0"/>
          </a:p>
          <a:p>
            <a:r>
              <a:rPr lang="nb-NO" dirty="0"/>
              <a:t>Og det viser hvor mye det har å si når Ruter stiller krav.</a:t>
            </a:r>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20</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226692350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Ruters direkte påvirkning på TS: II</a:t>
            </a:r>
          </a:p>
        </p:txBody>
      </p:sp>
      <p:sp>
        <p:nvSpPr>
          <p:cNvPr id="3" name="Plassholder for innhold 2"/>
          <p:cNvSpPr>
            <a:spLocks noGrp="1"/>
          </p:cNvSpPr>
          <p:nvPr>
            <p:ph idx="1"/>
          </p:nvPr>
        </p:nvSpPr>
        <p:spPr>
          <a:xfrm>
            <a:off x="775842" y="1417637"/>
            <a:ext cx="9434960" cy="5830011"/>
          </a:xfrm>
        </p:spPr>
        <p:txBody>
          <a:bodyPr>
            <a:normAutofit/>
          </a:bodyPr>
          <a:lstStyle/>
          <a:p>
            <a:pPr marL="0" indent="0">
              <a:buNone/>
            </a:pPr>
            <a:endParaRPr lang="nb-NO" dirty="0"/>
          </a:p>
          <a:p>
            <a:r>
              <a:rPr lang="nb-NO" dirty="0"/>
              <a:t>Flere av de intervjuede </a:t>
            </a:r>
            <a:r>
              <a:rPr lang="nb-NO" i="1" dirty="0"/>
              <a:t>operatørene har på eget initiativ </a:t>
            </a:r>
            <a:r>
              <a:rPr lang="nb-NO" dirty="0"/>
              <a:t>innført en rekke organisatoriske sikkerhets­tiltak i sine bedrifter:  </a:t>
            </a:r>
          </a:p>
          <a:p>
            <a:pPr lvl="1"/>
            <a:r>
              <a:rPr lang="nb-NO" dirty="0"/>
              <a:t>Trafikksikkerhetsstandarden </a:t>
            </a:r>
            <a:r>
              <a:rPr lang="nb-NO" i="1" dirty="0"/>
              <a:t>ISO:39001</a:t>
            </a:r>
            <a:endParaRPr lang="nb-NO" dirty="0"/>
          </a:p>
          <a:p>
            <a:pPr lvl="1"/>
            <a:r>
              <a:rPr lang="nb-NO" i="1" dirty="0"/>
              <a:t>Flåtestyrings­systemer </a:t>
            </a:r>
            <a:r>
              <a:rPr lang="nb-NO" dirty="0"/>
              <a:t>som fokuserer på sikker og økonomisk kjørestil </a:t>
            </a:r>
          </a:p>
          <a:p>
            <a:pPr lvl="1"/>
            <a:r>
              <a:rPr lang="nb-NO" dirty="0"/>
              <a:t>Systemer for </a:t>
            </a:r>
            <a:r>
              <a:rPr lang="nb-NO" i="1" dirty="0"/>
              <a:t>gransking og læring </a:t>
            </a:r>
            <a:r>
              <a:rPr lang="nb-NO" dirty="0"/>
              <a:t>av sikkerhetshendelser. </a:t>
            </a:r>
          </a:p>
          <a:p>
            <a:endParaRPr lang="nb-NO" dirty="0"/>
          </a:p>
          <a:p>
            <a:r>
              <a:rPr lang="nb-NO" dirty="0"/>
              <a:t>Men, operatørene er usikre på om det belønnes evt. hvor mye</a:t>
            </a:r>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21</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7319263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Ruters indirekte påvirkning på TS:</a:t>
            </a:r>
          </a:p>
        </p:txBody>
      </p:sp>
      <p:sp>
        <p:nvSpPr>
          <p:cNvPr id="3" name="Plassholder for innhold 2"/>
          <p:cNvSpPr>
            <a:spLocks noGrp="1"/>
          </p:cNvSpPr>
          <p:nvPr>
            <p:ph idx="1"/>
          </p:nvPr>
        </p:nvSpPr>
        <p:spPr/>
        <p:txBody>
          <a:bodyPr/>
          <a:lstStyle/>
          <a:p>
            <a:r>
              <a:rPr lang="nb-NO" dirty="0"/>
              <a:t>Resultater fra intervjuene: </a:t>
            </a:r>
          </a:p>
          <a:p>
            <a:pPr lvl="1"/>
            <a:r>
              <a:rPr lang="nb-NO" dirty="0"/>
              <a:t>Kravene til punktlighet og regularitet ble koblet til stress.</a:t>
            </a:r>
          </a:p>
          <a:p>
            <a:pPr lvl="1"/>
            <a:r>
              <a:rPr lang="nb-NO" dirty="0"/>
              <a:t>Miljø: sterkt fokus på passasjervekst og større busser kan gi «uegnet» buss i forhold til veien</a:t>
            </a:r>
          </a:p>
          <a:p>
            <a:pPr lvl="1"/>
            <a:r>
              <a:rPr lang="nb-NO" dirty="0"/>
              <a:t>Universell utforming: fokus på laventrebuss (fører sitter lavt) og rullestoler sikres ikke.</a:t>
            </a:r>
          </a:p>
          <a:p>
            <a:endParaRPr lang="nb-NO" dirty="0"/>
          </a:p>
          <a:p>
            <a:r>
              <a:rPr lang="nb-NO" dirty="0"/>
              <a:t>Dette er basert på intervjudata, vi vurderer også på bakgrunn av spørreundersøkelser og forskningslitteratur.</a:t>
            </a:r>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22</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59262098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Tiltak som er vurdert</a:t>
            </a:r>
          </a:p>
        </p:txBody>
      </p:sp>
      <p:sp>
        <p:nvSpPr>
          <p:cNvPr id="3" name="Plassholder for innhold 2"/>
          <p:cNvSpPr>
            <a:spLocks noGrp="1"/>
          </p:cNvSpPr>
          <p:nvPr>
            <p:ph sz="half" idx="1"/>
          </p:nvPr>
        </p:nvSpPr>
        <p:spPr>
          <a:xfrm>
            <a:off x="926882" y="1600201"/>
            <a:ext cx="5092919" cy="4945036"/>
          </a:xfrm>
        </p:spPr>
        <p:txBody>
          <a:bodyPr>
            <a:normAutofit fontScale="77500" lnSpcReduction="20000"/>
          </a:bodyPr>
          <a:lstStyle/>
          <a:p>
            <a:r>
              <a:rPr lang="nb-NO" sz="3466" i="1" dirty="0"/>
              <a:t>Flåtestyringssystemer</a:t>
            </a:r>
          </a:p>
          <a:p>
            <a:r>
              <a:rPr lang="nb-NO" sz="3466" i="1" dirty="0"/>
              <a:t>Sikkerhetskulturtiltak</a:t>
            </a:r>
          </a:p>
          <a:p>
            <a:r>
              <a:rPr lang="nb-NO" sz="3466" i="1" dirty="0"/>
              <a:t>Sikkerhetsstyringssystemer</a:t>
            </a:r>
          </a:p>
          <a:p>
            <a:r>
              <a:rPr lang="nb-NO" sz="3466" i="1" dirty="0"/>
              <a:t>Blindsonevarsling</a:t>
            </a:r>
          </a:p>
          <a:p>
            <a:r>
              <a:rPr lang="nb-NO" sz="3466" i="1" dirty="0"/>
              <a:t>Strukturell integritet – forsterket førerrom</a:t>
            </a:r>
          </a:p>
          <a:p>
            <a:r>
              <a:rPr lang="nb-NO" sz="3199" i="1" dirty="0"/>
              <a:t>Setebelter</a:t>
            </a:r>
          </a:p>
          <a:p>
            <a:endParaRPr lang="nb-NO" dirty="0"/>
          </a:p>
        </p:txBody>
      </p:sp>
      <p:sp>
        <p:nvSpPr>
          <p:cNvPr id="4" name="Plassholder for innhold 3"/>
          <p:cNvSpPr>
            <a:spLocks noGrp="1"/>
          </p:cNvSpPr>
          <p:nvPr>
            <p:ph sz="half" idx="2"/>
          </p:nvPr>
        </p:nvSpPr>
        <p:spPr>
          <a:xfrm>
            <a:off x="6172202" y="1413890"/>
            <a:ext cx="5092916" cy="4525963"/>
          </a:xfrm>
        </p:spPr>
        <p:txBody>
          <a:bodyPr>
            <a:normAutofit fontScale="77500" lnSpcReduction="20000"/>
          </a:bodyPr>
          <a:lstStyle/>
          <a:p>
            <a:r>
              <a:rPr lang="nb-NO" sz="3466" dirty="0"/>
              <a:t>Piggdekk</a:t>
            </a:r>
          </a:p>
          <a:p>
            <a:r>
              <a:rPr lang="nb-NO" sz="3466" dirty="0"/>
              <a:t>Varsling om gående og nødbrems</a:t>
            </a:r>
          </a:p>
          <a:p>
            <a:r>
              <a:rPr lang="nb-NO" sz="3466" dirty="0"/>
              <a:t>Føreres kunnskaper og ferdigheter</a:t>
            </a:r>
          </a:p>
          <a:p>
            <a:r>
              <a:rPr lang="nb-NO" sz="3466" dirty="0"/>
              <a:t>Føreropplæring</a:t>
            </a:r>
          </a:p>
          <a:p>
            <a:r>
              <a:rPr lang="nb-NO" sz="3466" dirty="0"/>
              <a:t>Bedre synlighet</a:t>
            </a:r>
          </a:p>
          <a:p>
            <a:r>
              <a:rPr lang="nb-NO" sz="3466" dirty="0"/>
              <a:t>Tiltak mot fallulykker</a:t>
            </a:r>
          </a:p>
          <a:p>
            <a:r>
              <a:rPr lang="nb-NO" sz="3466" dirty="0"/>
              <a:t>Alkolås</a:t>
            </a:r>
          </a:p>
          <a:p>
            <a:r>
              <a:rPr lang="nb-NO" sz="3466" dirty="0"/>
              <a:t>Intelligent fartstilpasning (ISA)</a:t>
            </a:r>
          </a:p>
          <a:p>
            <a:r>
              <a:rPr lang="nb-NO" sz="3466" dirty="0"/>
              <a:t>Elektronisk stabilitetskontroll</a:t>
            </a:r>
          </a:p>
          <a:p>
            <a:endParaRPr lang="nb-NO" dirty="0"/>
          </a:p>
          <a:p>
            <a:endParaRPr lang="nb-NO" i="1" dirty="0"/>
          </a:p>
        </p:txBody>
      </p:sp>
      <p:sp>
        <p:nvSpPr>
          <p:cNvPr id="5" name="Plassholder for lysbildenummer 4"/>
          <p:cNvSpPr>
            <a:spLocks noGrp="1"/>
          </p:cNvSpPr>
          <p:nvPr>
            <p:ph type="sldNum" sz="quarter" idx="12"/>
          </p:nvPr>
        </p:nvSpPr>
        <p:spPr/>
        <p:txBody>
          <a:bodyPr/>
          <a:lstStyle/>
          <a:p>
            <a:pPr defTabSz="913738"/>
            <a:fld id="{71FC3D63-8603-43E3-9285-1800AE477FF4}" type="slidenum">
              <a:rPr lang="nb-NO">
                <a:latin typeface="Arial" panose="020B0604020202020204"/>
              </a:rPr>
              <a:pPr defTabSz="913738"/>
              <a:t>23</a:t>
            </a:fld>
            <a:endParaRPr lang="nb-NO">
              <a:latin typeface="Arial" panose="020B0604020202020204"/>
            </a:endParaRPr>
          </a:p>
        </p:txBody>
      </p:sp>
    </p:spTree>
    <p:extLst>
      <p:ext uri="{BB962C8B-B14F-4D97-AF65-F5344CB8AC3E}">
        <p14:creationId xmlns:p14="http://schemas.microsoft.com/office/powerpoint/2010/main" val="917628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Foreslåtte tiltak I:</a:t>
            </a:r>
          </a:p>
        </p:txBody>
      </p:sp>
      <p:sp>
        <p:nvSpPr>
          <p:cNvPr id="3" name="Plassholder for innhold 2"/>
          <p:cNvSpPr>
            <a:spLocks noGrp="1"/>
          </p:cNvSpPr>
          <p:nvPr>
            <p:ph idx="1"/>
          </p:nvPr>
        </p:nvSpPr>
        <p:spPr/>
        <p:txBody>
          <a:bodyPr>
            <a:normAutofit/>
          </a:bodyPr>
          <a:lstStyle/>
          <a:p>
            <a:pPr marL="457173" indent="-457173">
              <a:buFont typeface="+mj-lt"/>
              <a:buAutoNum type="arabicParenR"/>
            </a:pPr>
            <a:r>
              <a:rPr lang="nb-NO" dirty="0"/>
              <a:t>Direkte effekt:</a:t>
            </a:r>
          </a:p>
          <a:p>
            <a:pPr marL="997141" lvl="1" indent="-457173">
              <a:buFont typeface="+mj-lt"/>
              <a:buAutoNum type="alphaLcParenR"/>
            </a:pPr>
            <a:r>
              <a:rPr lang="nb-NO" i="0" dirty="0"/>
              <a:t>Stille tydeligere krav til, og belønne </a:t>
            </a:r>
            <a:r>
              <a:rPr lang="nb-NO" i="1" dirty="0"/>
              <a:t>organisatorisk sikkerhetsarbeid. </a:t>
            </a:r>
          </a:p>
          <a:p>
            <a:pPr marL="997141" lvl="1" indent="-457173">
              <a:buFont typeface="+mj-lt"/>
              <a:buAutoNum type="alphaLcParenR"/>
            </a:pPr>
            <a:r>
              <a:rPr lang="nb-NO" i="1" dirty="0"/>
              <a:t>Tekniske tiltak </a:t>
            </a:r>
            <a:r>
              <a:rPr lang="nb-NO" i="0" dirty="0"/>
              <a:t>(kollisjonssikkerhet, blindsonevarsling).</a:t>
            </a:r>
          </a:p>
          <a:p>
            <a:pPr marL="539968" lvl="1" indent="0">
              <a:buNone/>
            </a:pPr>
            <a:endParaRPr lang="nb-NO" dirty="0"/>
          </a:p>
          <a:p>
            <a:pPr marL="457173" indent="-457173">
              <a:buFont typeface="+mj-lt"/>
              <a:buAutoNum type="arabicParenR"/>
            </a:pPr>
            <a:r>
              <a:rPr lang="nb-NO" dirty="0"/>
              <a:t>Indirekte effekt: </a:t>
            </a:r>
          </a:p>
          <a:p>
            <a:pPr marL="997141" lvl="1" indent="-457173">
              <a:buAutoNum type="alphaLcParenR"/>
            </a:pPr>
            <a:r>
              <a:rPr lang="nb-NO" dirty="0"/>
              <a:t>Tiltak for å </a:t>
            </a:r>
            <a:r>
              <a:rPr lang="nb-NO" i="1" dirty="0"/>
              <a:t>redusere stress</a:t>
            </a:r>
            <a:r>
              <a:rPr lang="nb-NO" dirty="0"/>
              <a:t>: fleksible rutetider eller </a:t>
            </a:r>
            <a:r>
              <a:rPr lang="nb-NO" dirty="0" err="1"/>
              <a:t>takting</a:t>
            </a:r>
            <a:r>
              <a:rPr lang="nb-NO" dirty="0"/>
              <a:t>. </a:t>
            </a:r>
          </a:p>
          <a:p>
            <a:pPr marL="997141" lvl="1" indent="-457173">
              <a:buAutoNum type="alphaLcParenR"/>
            </a:pPr>
            <a:r>
              <a:rPr lang="nb-NO" dirty="0"/>
              <a:t>Tiltak for å vurdere </a:t>
            </a:r>
            <a:r>
              <a:rPr lang="nb-NO" i="1" dirty="0"/>
              <a:t>samspillet mellom veg og buss</a:t>
            </a:r>
            <a:r>
              <a:rPr lang="nb-NO" dirty="0"/>
              <a:t>: risikoanalyser. </a:t>
            </a:r>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24</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31382376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Foreslåtte tiltak II:</a:t>
            </a:r>
          </a:p>
        </p:txBody>
      </p:sp>
      <p:sp>
        <p:nvSpPr>
          <p:cNvPr id="3" name="Plassholder for innhold 2"/>
          <p:cNvSpPr>
            <a:spLocks noGrp="1"/>
          </p:cNvSpPr>
          <p:nvPr>
            <p:ph idx="1"/>
          </p:nvPr>
        </p:nvSpPr>
        <p:spPr/>
        <p:txBody>
          <a:bodyPr/>
          <a:lstStyle/>
          <a:p>
            <a:pPr marL="457173" indent="-457173">
              <a:buFont typeface="+mj-lt"/>
              <a:buAutoNum type="arabicParenR" startAt="3"/>
            </a:pPr>
            <a:r>
              <a:rPr lang="nb-NO" dirty="0"/>
              <a:t>Ruters rolle som ledestjerne i forhold til trafikksikkerhet</a:t>
            </a:r>
          </a:p>
          <a:p>
            <a:pPr lvl="1"/>
            <a:r>
              <a:rPr lang="nb-NO" dirty="0"/>
              <a:t>Samarbeidsorgan for sikkerhet </a:t>
            </a:r>
          </a:p>
          <a:p>
            <a:pPr lvl="1"/>
            <a:r>
              <a:rPr lang="nb-NO" dirty="0"/>
              <a:t>Dedikerte personer hos Ruter og operatørene </a:t>
            </a:r>
          </a:p>
          <a:p>
            <a:pPr lvl="1"/>
            <a:r>
              <a:rPr lang="nb-NO" dirty="0"/>
              <a:t>Gjennomføre risikoanalyser knyttet til samspillet mellom buss og veg </a:t>
            </a:r>
          </a:p>
          <a:p>
            <a:pPr lvl="1"/>
            <a:r>
              <a:rPr lang="nb-NO" dirty="0"/>
              <a:t>System for læring blant operatørene, som drives av Ruter </a:t>
            </a:r>
          </a:p>
          <a:p>
            <a:pPr lvl="1"/>
            <a:r>
              <a:rPr lang="nb-NO" dirty="0"/>
              <a:t>Trafikksikkerhetsambassadør for operatørene </a:t>
            </a:r>
            <a:r>
              <a:rPr lang="nb-NO"/>
              <a:t>mot tredjeparter </a:t>
            </a:r>
            <a:endParaRPr lang="nb-NO" dirty="0"/>
          </a:p>
          <a:p>
            <a:pPr marL="0" indent="0">
              <a:buNone/>
            </a:pPr>
            <a:endParaRPr lang="nb-NO" dirty="0"/>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25</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23417077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Videre arbeid</a:t>
            </a:r>
          </a:p>
        </p:txBody>
      </p:sp>
      <p:sp>
        <p:nvSpPr>
          <p:cNvPr id="3" name="Plassholder for innhold 2"/>
          <p:cNvSpPr>
            <a:spLocks noGrp="1"/>
          </p:cNvSpPr>
          <p:nvPr>
            <p:ph idx="1"/>
          </p:nvPr>
        </p:nvSpPr>
        <p:spPr>
          <a:xfrm>
            <a:off x="775841" y="1825626"/>
            <a:ext cx="5820747" cy="4258024"/>
          </a:xfrm>
        </p:spPr>
        <p:txBody>
          <a:bodyPr>
            <a:normAutofit/>
          </a:bodyPr>
          <a:lstStyle/>
          <a:p>
            <a:r>
              <a:rPr lang="nb-NO" dirty="0"/>
              <a:t>Publiseres nå på ruter.no og toi.no</a:t>
            </a:r>
          </a:p>
          <a:p>
            <a:r>
              <a:rPr lang="nb-NO" dirty="0"/>
              <a:t>Bruk den, og bli bedre</a:t>
            </a:r>
          </a:p>
          <a:p>
            <a:endParaRPr lang="nb-NO" dirty="0"/>
          </a:p>
          <a:p>
            <a:pPr marL="0" indent="0">
              <a:buNone/>
            </a:pPr>
            <a:endParaRPr lang="nb-NO" dirty="0"/>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26</a:t>
            </a:fld>
            <a:endParaRPr lang="nb-NO">
              <a:solidFill>
                <a:srgbClr val="000000">
                  <a:tint val="75000"/>
                </a:srgbClr>
              </a:solidFill>
              <a:latin typeface="Arial" panose="020B0604020202020204"/>
            </a:endParaRPr>
          </a:p>
        </p:txBody>
      </p:sp>
      <p:pic>
        <p:nvPicPr>
          <p:cNvPr id="5" name="Bilde 4">
            <a:extLst>
              <a:ext uri="{FF2B5EF4-FFF2-40B4-BE49-F238E27FC236}">
                <a16:creationId xmlns:a16="http://schemas.microsoft.com/office/drawing/2014/main" id="{A8D85C64-1C1E-4833-8F3B-D0330054DC15}"/>
              </a:ext>
            </a:extLst>
          </p:cNvPr>
          <p:cNvPicPr>
            <a:picLocks noChangeAspect="1"/>
          </p:cNvPicPr>
          <p:nvPr/>
        </p:nvPicPr>
        <p:blipFill>
          <a:blip r:embed="rId3"/>
          <a:stretch>
            <a:fillRect/>
          </a:stretch>
        </p:blipFill>
        <p:spPr>
          <a:xfrm>
            <a:off x="6679632" y="-1498811"/>
            <a:ext cx="5623328" cy="6460326"/>
          </a:xfrm>
          <a:prstGeom prst="rect">
            <a:avLst/>
          </a:prstGeom>
        </p:spPr>
      </p:pic>
    </p:spTree>
    <p:extLst>
      <p:ext uri="{BB962C8B-B14F-4D97-AF65-F5344CB8AC3E}">
        <p14:creationId xmlns:p14="http://schemas.microsoft.com/office/powerpoint/2010/main" val="162684090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C64C9F-E788-544C-A804-6304F24F54FB}"/>
              </a:ext>
            </a:extLst>
          </p:cNvPr>
          <p:cNvSpPr>
            <a:spLocks noGrp="1"/>
          </p:cNvSpPr>
          <p:nvPr>
            <p:ph type="ctrTitle"/>
          </p:nvPr>
        </p:nvSpPr>
        <p:spPr>
          <a:xfrm>
            <a:off x="775840" y="1437061"/>
            <a:ext cx="10637432" cy="2051211"/>
          </a:xfrm>
        </p:spPr>
        <p:txBody>
          <a:bodyPr/>
          <a:lstStyle/>
          <a:p>
            <a:r>
              <a:rPr lang="nb-NO" dirty="0"/>
              <a:t>Innspill til trafikksikkerhetstiltak</a:t>
            </a:r>
          </a:p>
        </p:txBody>
      </p:sp>
      <p:sp>
        <p:nvSpPr>
          <p:cNvPr id="10" name="Subtitle 9">
            <a:extLst>
              <a:ext uri="{FF2B5EF4-FFF2-40B4-BE49-F238E27FC236}">
                <a16:creationId xmlns:a16="http://schemas.microsoft.com/office/drawing/2014/main" id="{3CB0CCED-E586-5045-A312-C5C81CBF5EF8}"/>
              </a:ext>
            </a:extLst>
          </p:cNvPr>
          <p:cNvSpPr>
            <a:spLocks noGrp="1"/>
          </p:cNvSpPr>
          <p:nvPr>
            <p:ph type="subTitle" idx="1"/>
          </p:nvPr>
        </p:nvSpPr>
        <p:spPr>
          <a:xfrm>
            <a:off x="775840" y="3704922"/>
            <a:ext cx="10637432" cy="424601"/>
          </a:xfrm>
        </p:spPr>
        <p:txBody>
          <a:bodyPr/>
          <a:lstStyle/>
          <a:p>
            <a:endParaRPr lang="nb-NO" dirty="0"/>
          </a:p>
        </p:txBody>
      </p:sp>
      <p:sp>
        <p:nvSpPr>
          <p:cNvPr id="14" name="Text Placeholder 13">
            <a:extLst>
              <a:ext uri="{FF2B5EF4-FFF2-40B4-BE49-F238E27FC236}">
                <a16:creationId xmlns:a16="http://schemas.microsoft.com/office/drawing/2014/main" id="{A9D2EB4C-A6D0-5646-B38C-EBC5E2A223D8}"/>
              </a:ext>
            </a:extLst>
          </p:cNvPr>
          <p:cNvSpPr>
            <a:spLocks noGrp="1"/>
          </p:cNvSpPr>
          <p:nvPr>
            <p:ph type="body" sz="quarter" idx="13"/>
          </p:nvPr>
        </p:nvSpPr>
        <p:spPr/>
        <p:txBody>
          <a:bodyPr/>
          <a:lstStyle/>
          <a:p>
            <a:r>
              <a:rPr lang="nb-NO" dirty="0"/>
              <a:t>Snorre Lægran</a:t>
            </a:r>
          </a:p>
        </p:txBody>
      </p:sp>
      <p:sp>
        <p:nvSpPr>
          <p:cNvPr id="5" name="Date Placeholder 4">
            <a:extLst>
              <a:ext uri="{FF2B5EF4-FFF2-40B4-BE49-F238E27FC236}">
                <a16:creationId xmlns:a16="http://schemas.microsoft.com/office/drawing/2014/main" id="{EB9E5854-5852-1645-9E0C-F7CD39F4E119}"/>
              </a:ext>
            </a:extLst>
          </p:cNvPr>
          <p:cNvSpPr>
            <a:spLocks noGrp="1"/>
          </p:cNvSpPr>
          <p:nvPr>
            <p:ph type="dt" sz="half" idx="2"/>
          </p:nvPr>
        </p:nvSpPr>
        <p:spPr/>
        <p:txBody>
          <a:bodyPr/>
          <a:lstStyle/>
          <a:p>
            <a:pPr defTabSz="913738"/>
            <a:fld id="{7A3E6E3F-F2AA-C142-A242-6DEC8C496E6D}" type="datetime1">
              <a:rPr lang="nb-NO">
                <a:solidFill>
                  <a:srgbClr val="FFFFFF"/>
                </a:solidFill>
                <a:latin typeface="Arial" panose="020B0604020202020204"/>
              </a:rPr>
              <a:pPr defTabSz="913738"/>
              <a:t>28.10.2020</a:t>
            </a:fld>
            <a:endParaRPr lang="nb-NO" dirty="0">
              <a:solidFill>
                <a:srgbClr val="FFFFFF"/>
              </a:solidFill>
              <a:latin typeface="Arial" panose="020B0604020202020204"/>
            </a:endParaRPr>
          </a:p>
        </p:txBody>
      </p:sp>
    </p:spTree>
    <p:extLst>
      <p:ext uri="{BB962C8B-B14F-4D97-AF65-F5344CB8AC3E}">
        <p14:creationId xmlns:p14="http://schemas.microsoft.com/office/powerpoint/2010/main" val="173458762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Prosess</a:t>
            </a:r>
          </a:p>
        </p:txBody>
      </p:sp>
      <p:sp>
        <p:nvSpPr>
          <p:cNvPr id="3" name="Plassholder for innhold 2"/>
          <p:cNvSpPr>
            <a:spLocks noGrp="1"/>
          </p:cNvSpPr>
          <p:nvPr>
            <p:ph idx="1"/>
          </p:nvPr>
        </p:nvSpPr>
        <p:spPr/>
        <p:txBody>
          <a:bodyPr/>
          <a:lstStyle/>
          <a:p>
            <a:r>
              <a:rPr lang="nb-NO" dirty="0"/>
              <a:t>Ruter har fått forslag til fra Sporveien</a:t>
            </a:r>
          </a:p>
          <a:p>
            <a:r>
              <a:rPr lang="nb-NO" dirty="0"/>
              <a:t>Ruter vurderer forslaget</a:t>
            </a:r>
          </a:p>
          <a:p>
            <a:endParaRPr lang="nb-NO" dirty="0"/>
          </a:p>
          <a:p>
            <a:r>
              <a:rPr lang="nb-NO" dirty="0"/>
              <a:t>Er det andre innspill – som kan vurderes samtidig?</a:t>
            </a:r>
          </a:p>
          <a:p>
            <a:r>
              <a:rPr lang="nb-NO" dirty="0"/>
              <a:t>Ruter ber om innspill innen neste møte 3.desember</a:t>
            </a:r>
          </a:p>
          <a:p>
            <a:pPr marL="0" indent="0">
              <a:buNone/>
            </a:pPr>
            <a:endParaRPr lang="nb-NO" dirty="0"/>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28</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240666007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1334E8F-2581-4D81-851E-02188BCE9C65}"/>
              </a:ext>
            </a:extLst>
          </p:cNvPr>
          <p:cNvGraphicFramePr>
            <a:graphicFrameLocks noChangeAspect="1"/>
          </p:cNvGraphicFramePr>
          <p:nvPr>
            <p:custDataLst>
              <p:tags r:id="rId2"/>
            </p:custDataLst>
            <p:extLst>
              <p:ext uri="{D42A27DB-BD31-4B8C-83A1-F6EECF244321}">
                <p14:modId xmlns:p14="http://schemas.microsoft.com/office/powerpoint/2010/main" val="2442570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0406"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FE6BC8A0-B8C4-43B2-8DB7-41230C49285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2900" b="1" dirty="0">
              <a:latin typeface="Arial" panose="020B0604020202020204" pitchFamily="34" charset="0"/>
              <a:ea typeface="+mj-ea"/>
              <a:cs typeface="+mj-cs"/>
            </a:endParaRPr>
          </a:p>
        </p:txBody>
      </p:sp>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fontScale="90000"/>
          </a:bodyPr>
          <a:lstStyle/>
          <a:p>
            <a:r>
              <a:rPr lang="nb-NO" sz="3200" b="1" dirty="0"/>
              <a:t>Agenda Operatør- og partnerforum 19. oktober 2020 </a:t>
            </a:r>
            <a:br>
              <a:rPr lang="nb-NO" sz="3200" b="1" dirty="0"/>
            </a:br>
            <a:r>
              <a:rPr lang="nb-NO" sz="3200" b="1" dirty="0" err="1"/>
              <a:t>kl</a:t>
            </a:r>
            <a:r>
              <a:rPr lang="nb-NO" sz="3200" b="1" dirty="0"/>
              <a:t> 0930 - 1100</a:t>
            </a:r>
          </a:p>
        </p:txBody>
      </p:sp>
      <p:sp>
        <p:nvSpPr>
          <p:cNvPr id="3" name="Plassholder for innhold 2">
            <a:extLst>
              <a:ext uri="{FF2B5EF4-FFF2-40B4-BE49-F238E27FC236}">
                <a16:creationId xmlns:a16="http://schemas.microsoft.com/office/drawing/2014/main" id="{FC3C5E85-A94D-41FF-9C2F-C4066EF0C71F}"/>
              </a:ext>
            </a:extLst>
          </p:cNvPr>
          <p:cNvSpPr>
            <a:spLocks noGrp="1"/>
          </p:cNvSpPr>
          <p:nvPr>
            <p:ph idx="1"/>
          </p:nvPr>
        </p:nvSpPr>
        <p:spPr/>
        <p:txBody>
          <a:bodyPr>
            <a:normAutofit fontScale="85000" lnSpcReduction="20000"/>
          </a:bodyPr>
          <a:lstStyle/>
          <a:p>
            <a:r>
              <a:rPr lang="nb-NO" sz="2400" dirty="0"/>
              <a:t>Introduksjon v/Frode Hvattum</a:t>
            </a:r>
          </a:p>
          <a:p>
            <a:r>
              <a:rPr lang="nb-NO" sz="2400" dirty="0"/>
              <a:t>Generell oppdatering v/Bernt Reitan Jenssen</a:t>
            </a:r>
          </a:p>
          <a:p>
            <a:r>
              <a:rPr lang="nb-NO" sz="2400" dirty="0"/>
              <a:t>Presentasjon av rapport Trafikksikkerhet i busstransport v/Snorre Lægran</a:t>
            </a:r>
          </a:p>
          <a:p>
            <a:pPr lvl="1">
              <a:buFont typeface="Courier New" panose="02070309020205020404" pitchFamily="49" charset="0"/>
              <a:buChar char="o"/>
            </a:pPr>
            <a:r>
              <a:rPr lang="nb-NO" sz="2000" dirty="0"/>
              <a:t>Innspill til trafikksikkerhetstiltak</a:t>
            </a:r>
          </a:p>
          <a:p>
            <a:r>
              <a:rPr lang="nb-NO" sz="2400" dirty="0"/>
              <a:t>Covid-19 oppdatering v/Borghild Bay</a:t>
            </a:r>
          </a:p>
          <a:p>
            <a:r>
              <a:rPr lang="nb-NO" sz="2400" dirty="0"/>
              <a:t>Status budsjett v/Rune Pedersen</a:t>
            </a:r>
          </a:p>
          <a:p>
            <a:r>
              <a:rPr lang="nb-NO" sz="2400" dirty="0"/>
              <a:t>Neste møte(r) </a:t>
            </a:r>
          </a:p>
          <a:p>
            <a:pPr lvl="1"/>
            <a:r>
              <a:rPr lang="nb-NO" sz="1600" dirty="0"/>
              <a:t>Hvem tar ballen…</a:t>
            </a:r>
          </a:p>
          <a:p>
            <a:endParaRPr lang="nb-NO" sz="2400" dirty="0"/>
          </a:p>
          <a:p>
            <a:pPr marL="0" indent="0">
              <a:buNone/>
            </a:pPr>
            <a:r>
              <a:rPr lang="nb-NO" sz="2400" b="1" dirty="0"/>
              <a:t>Neste møte</a:t>
            </a:r>
          </a:p>
          <a:p>
            <a:r>
              <a:rPr lang="nb-NO" sz="2400" dirty="0"/>
              <a:t>Tidspunkt 3. desember </a:t>
            </a:r>
            <a:r>
              <a:rPr lang="nb-NO" sz="2400" dirty="0" err="1"/>
              <a:t>kl</a:t>
            </a:r>
            <a:r>
              <a:rPr lang="nb-NO" sz="2400" dirty="0"/>
              <a:t> 09 – 11</a:t>
            </a:r>
          </a:p>
          <a:p>
            <a:r>
              <a:rPr lang="nb-NO" sz="2400" dirty="0"/>
              <a:t>Sted: Hybrid møte – </a:t>
            </a:r>
            <a:r>
              <a:rPr lang="nb-NO" sz="2400" dirty="0" err="1"/>
              <a:t>RuterS</a:t>
            </a:r>
            <a:r>
              <a:rPr lang="nb-NO" sz="2400" dirty="0"/>
              <a:t> og Teams?</a:t>
            </a:r>
          </a:p>
          <a:p>
            <a:r>
              <a:rPr lang="nb-NO" sz="2400" dirty="0"/>
              <a:t>Temaer</a:t>
            </a:r>
          </a:p>
        </p:txBody>
      </p:sp>
      <p:sp>
        <p:nvSpPr>
          <p:cNvPr id="4" name="Rektangel 3">
            <a:extLst>
              <a:ext uri="{FF2B5EF4-FFF2-40B4-BE49-F238E27FC236}">
                <a16:creationId xmlns:a16="http://schemas.microsoft.com/office/drawing/2014/main" id="{234807BF-2EBC-4228-BE28-F4AED0AAA082}"/>
              </a:ext>
            </a:extLst>
          </p:cNvPr>
          <p:cNvSpPr/>
          <p:nvPr/>
        </p:nvSpPr>
        <p:spPr>
          <a:xfrm>
            <a:off x="755009" y="3007603"/>
            <a:ext cx="9127222" cy="39226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9303661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kt 11" hidden="1">
            <a:extLst>
              <a:ext uri="{FF2B5EF4-FFF2-40B4-BE49-F238E27FC236}">
                <a16:creationId xmlns:a16="http://schemas.microsoft.com/office/drawing/2014/main" id="{FF83EBE9-CA1E-409C-9743-40B062DCC8C2}"/>
              </a:ext>
            </a:extLst>
          </p:cNvPr>
          <p:cNvGraphicFramePr>
            <a:graphicFrameLocks noChangeAspect="1"/>
          </p:cNvGraphicFramePr>
          <p:nvPr>
            <p:custDataLst>
              <p:tags r:id="rId2"/>
            </p:custDataLst>
            <p:extLst>
              <p:ext uri="{D42A27DB-BD31-4B8C-83A1-F6EECF244321}">
                <p14:modId xmlns:p14="http://schemas.microsoft.com/office/powerpoint/2010/main" val="272860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7334"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ktangel 12" hidden="1">
            <a:extLst>
              <a:ext uri="{FF2B5EF4-FFF2-40B4-BE49-F238E27FC236}">
                <a16:creationId xmlns:a16="http://schemas.microsoft.com/office/drawing/2014/main" id="{43D89CBE-C82C-4161-9D08-BDC39D83B93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3200" b="1" dirty="0">
              <a:latin typeface="Calibri Light" panose="020F0302020204030204" pitchFamily="34" charset="0"/>
              <a:ea typeface="+mj-ea"/>
              <a:cs typeface="+mj-cs"/>
            </a:endParaRPr>
          </a:p>
        </p:txBody>
      </p:sp>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a:bodyPr>
          <a:lstStyle/>
          <a:p>
            <a:r>
              <a:rPr lang="nb-NO" sz="3200" b="1" dirty="0"/>
              <a:t>Påminnelse </a:t>
            </a:r>
          </a:p>
        </p:txBody>
      </p:sp>
      <p:sp>
        <p:nvSpPr>
          <p:cNvPr id="8" name="Rektangel 7">
            <a:extLst>
              <a:ext uri="{FF2B5EF4-FFF2-40B4-BE49-F238E27FC236}">
                <a16:creationId xmlns:a16="http://schemas.microsoft.com/office/drawing/2014/main" id="{373DCC27-84B1-4449-B699-10B3797C17B2}"/>
              </a:ext>
            </a:extLst>
          </p:cNvPr>
          <p:cNvSpPr/>
          <p:nvPr/>
        </p:nvSpPr>
        <p:spPr>
          <a:xfrm>
            <a:off x="3081555" y="2409665"/>
            <a:ext cx="6104389" cy="3046988"/>
          </a:xfrm>
          <a:prstGeom prst="rect">
            <a:avLst/>
          </a:prstGeom>
        </p:spPr>
        <p:txBody>
          <a:bodyPr wrap="square">
            <a:spAutoFit/>
          </a:bodyPr>
          <a:lstStyle/>
          <a:p>
            <a:pPr marL="228600" indent="-228600">
              <a:spcAft>
                <a:spcPts val="0"/>
              </a:spcAft>
              <a:buAutoNum type="arabicPeriod"/>
            </a:pPr>
            <a:r>
              <a:rPr lang="nb-NO" sz="1600" dirty="0">
                <a:latin typeface="Calibri" panose="020F0502020204030204" pitchFamily="34" charset="0"/>
                <a:ea typeface="Times New Roman" panose="02020603050405020304" pitchFamily="18" charset="0"/>
              </a:rPr>
              <a:t>Offentlighetslovens regler som innebærer at dokumenter som mottas av Ruter som hovedregel er offentlige. Unntak må ha rettslig grunnlag.</a:t>
            </a:r>
          </a:p>
          <a:p>
            <a:pPr marL="228600" indent="-228600">
              <a:spcAft>
                <a:spcPts val="0"/>
              </a:spcAft>
              <a:buAutoNum type="arabicPeriod"/>
            </a:pPr>
            <a:endParaRPr lang="nb-NO" sz="1600" dirty="0">
              <a:latin typeface="Calibri" panose="020F0502020204030204" pitchFamily="34" charset="0"/>
              <a:ea typeface="Times New Roman" panose="02020603050405020304" pitchFamily="18" charset="0"/>
            </a:endParaRPr>
          </a:p>
          <a:p>
            <a:pPr marL="228600" indent="-228600">
              <a:spcAft>
                <a:spcPts val="0"/>
              </a:spcAft>
              <a:buAutoNum type="arabicPeriod"/>
            </a:pPr>
            <a:r>
              <a:rPr lang="nb-NO" sz="1600" dirty="0">
                <a:latin typeface="Calibri" panose="020F0502020204030204" pitchFamily="34" charset="0"/>
              </a:rPr>
              <a:t>Likebehandlingsprinsippet i lov om offentlige anskaffelser: Transparens </a:t>
            </a:r>
            <a:r>
              <a:rPr lang="nb-NO" sz="1600" dirty="0" err="1">
                <a:latin typeface="Calibri" panose="020F0502020204030204" pitchFamily="34" charset="0"/>
              </a:rPr>
              <a:t>ifbm</a:t>
            </a:r>
            <a:r>
              <a:rPr lang="nb-NO" sz="1600" dirty="0">
                <a:latin typeface="Calibri" panose="020F0502020204030204" pitchFamily="34" charset="0"/>
              </a:rPr>
              <a:t> operatør og partnerforum, for å sikre tilstrekkelig likebehandling mellom eksisterende og potensielle operatører. Hvis eksisterende operatører har mye informasjon som de andre ikke har, kan det bli vanskeligere for de andre å komme inn på markedet, og vi får mindre konkurranse/færre potensielle tilbydere. Det er ikke ønskelig fra er Ruter sin side og kan også være i strid med likebehandlingsprinsippet i lov om offentlige anskaffelser. </a:t>
            </a:r>
          </a:p>
        </p:txBody>
      </p:sp>
      <p:sp>
        <p:nvSpPr>
          <p:cNvPr id="9" name="Rektangel: avrundede hjørner 8">
            <a:extLst>
              <a:ext uri="{FF2B5EF4-FFF2-40B4-BE49-F238E27FC236}">
                <a16:creationId xmlns:a16="http://schemas.microsoft.com/office/drawing/2014/main" id="{845DC168-BFA3-4648-99D0-02FD1B3F6B2B}"/>
              </a:ext>
            </a:extLst>
          </p:cNvPr>
          <p:cNvSpPr/>
          <p:nvPr/>
        </p:nvSpPr>
        <p:spPr>
          <a:xfrm>
            <a:off x="2860645" y="2108446"/>
            <a:ext cx="6400801" cy="38477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24922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C64C9F-E788-544C-A804-6304F24F54FB}"/>
              </a:ext>
            </a:extLst>
          </p:cNvPr>
          <p:cNvSpPr>
            <a:spLocks noGrp="1"/>
          </p:cNvSpPr>
          <p:nvPr>
            <p:ph type="ctrTitle"/>
          </p:nvPr>
        </p:nvSpPr>
        <p:spPr>
          <a:xfrm>
            <a:off x="478114" y="1993477"/>
            <a:ext cx="6703664" cy="1025605"/>
          </a:xfrm>
        </p:spPr>
        <p:txBody>
          <a:bodyPr/>
          <a:lstStyle/>
          <a:p>
            <a:r>
              <a:rPr lang="nb-NO" dirty="0"/>
              <a:t>Covid-19</a:t>
            </a:r>
          </a:p>
        </p:txBody>
      </p:sp>
      <p:sp>
        <p:nvSpPr>
          <p:cNvPr id="10" name="Subtitle 9">
            <a:extLst>
              <a:ext uri="{FF2B5EF4-FFF2-40B4-BE49-F238E27FC236}">
                <a16:creationId xmlns:a16="http://schemas.microsoft.com/office/drawing/2014/main" id="{3CB0CCED-E586-5045-A312-C5C81CBF5EF8}"/>
              </a:ext>
            </a:extLst>
          </p:cNvPr>
          <p:cNvSpPr>
            <a:spLocks noGrp="1"/>
          </p:cNvSpPr>
          <p:nvPr>
            <p:ph type="subTitle" idx="1"/>
          </p:nvPr>
        </p:nvSpPr>
        <p:spPr>
          <a:xfrm>
            <a:off x="478114" y="3634196"/>
            <a:ext cx="6703664" cy="424601"/>
          </a:xfrm>
        </p:spPr>
        <p:txBody>
          <a:bodyPr/>
          <a:lstStyle/>
          <a:p>
            <a:r>
              <a:rPr lang="nb-NO" dirty="0"/>
              <a:t>Kort status</a:t>
            </a:r>
          </a:p>
        </p:txBody>
      </p:sp>
      <p:sp>
        <p:nvSpPr>
          <p:cNvPr id="14" name="Text Placeholder 13">
            <a:extLst>
              <a:ext uri="{FF2B5EF4-FFF2-40B4-BE49-F238E27FC236}">
                <a16:creationId xmlns:a16="http://schemas.microsoft.com/office/drawing/2014/main" id="{A9D2EB4C-A6D0-5646-B38C-EBC5E2A223D8}"/>
              </a:ext>
            </a:extLst>
          </p:cNvPr>
          <p:cNvSpPr>
            <a:spLocks noGrp="1"/>
          </p:cNvSpPr>
          <p:nvPr>
            <p:ph type="body" sz="quarter" idx="13"/>
          </p:nvPr>
        </p:nvSpPr>
        <p:spPr>
          <a:xfrm>
            <a:off x="478114" y="5007062"/>
            <a:ext cx="10637432" cy="221625"/>
          </a:xfrm>
        </p:spPr>
        <p:txBody>
          <a:bodyPr/>
          <a:lstStyle/>
          <a:p>
            <a:r>
              <a:rPr lang="nb-NO" dirty="0"/>
              <a:t>Runar Grønsholt, prosjektleder </a:t>
            </a:r>
            <a:r>
              <a:rPr lang="nb-NO" dirty="0" err="1"/>
              <a:t>Task</a:t>
            </a:r>
            <a:r>
              <a:rPr lang="nb-NO" dirty="0"/>
              <a:t> force 1</a:t>
            </a:r>
          </a:p>
        </p:txBody>
      </p:sp>
      <p:sp>
        <p:nvSpPr>
          <p:cNvPr id="5" name="Date Placeholder 4">
            <a:extLst>
              <a:ext uri="{FF2B5EF4-FFF2-40B4-BE49-F238E27FC236}">
                <a16:creationId xmlns:a16="http://schemas.microsoft.com/office/drawing/2014/main" id="{EB9E5854-5852-1645-9E0C-F7CD39F4E119}"/>
              </a:ext>
            </a:extLst>
          </p:cNvPr>
          <p:cNvSpPr>
            <a:spLocks noGrp="1"/>
          </p:cNvSpPr>
          <p:nvPr>
            <p:ph type="dt" sz="half" idx="2"/>
          </p:nvPr>
        </p:nvSpPr>
        <p:spPr>
          <a:xfrm>
            <a:off x="478114" y="4688020"/>
            <a:ext cx="10637432" cy="246093"/>
          </a:xfrm>
        </p:spPr>
        <p:txBody>
          <a:bodyPr/>
          <a:lstStyle/>
          <a:p>
            <a:pPr defTabSz="913738"/>
            <a:r>
              <a:rPr lang="nb-NO" dirty="0">
                <a:solidFill>
                  <a:srgbClr val="FFFFFF"/>
                </a:solidFill>
                <a:latin typeface="Arial" panose="020B0604020202020204"/>
              </a:rPr>
              <a:t>19.10.2020</a:t>
            </a:r>
          </a:p>
        </p:txBody>
      </p:sp>
      <p:pic>
        <p:nvPicPr>
          <p:cNvPr id="6" name="Picture 2" descr="Kolumbus AS - public transport in Rogaland">
            <a:extLst>
              <a:ext uri="{FF2B5EF4-FFF2-40B4-BE49-F238E27FC236}">
                <a16:creationId xmlns:a16="http://schemas.microsoft.com/office/drawing/2014/main" id="{F44A52A9-D965-428F-BFD5-419A16CFB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721" y="1550220"/>
            <a:ext cx="4350860" cy="375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90010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145B5D-C470-4E7C-9B8B-C4200C0D7968}"/>
              </a:ext>
            </a:extLst>
          </p:cNvPr>
          <p:cNvSpPr>
            <a:spLocks noGrp="1"/>
          </p:cNvSpPr>
          <p:nvPr>
            <p:ph type="title"/>
          </p:nvPr>
        </p:nvSpPr>
        <p:spPr>
          <a:xfrm>
            <a:off x="775840" y="865177"/>
            <a:ext cx="10637432" cy="573143"/>
          </a:xfrm>
        </p:spPr>
        <p:txBody>
          <a:bodyPr anchor="ctr">
            <a:normAutofit/>
          </a:bodyPr>
          <a:lstStyle/>
          <a:p>
            <a:r>
              <a:rPr lang="nb-NO" dirty="0"/>
              <a:t>Smittenivå 18. oktober 2020</a:t>
            </a:r>
          </a:p>
        </p:txBody>
      </p:sp>
      <p:graphicFrame>
        <p:nvGraphicFramePr>
          <p:cNvPr id="7" name="Tabell 6">
            <a:extLst>
              <a:ext uri="{FF2B5EF4-FFF2-40B4-BE49-F238E27FC236}">
                <a16:creationId xmlns:a16="http://schemas.microsoft.com/office/drawing/2014/main" id="{964B064B-DA87-4138-9584-C56F62DACD03}"/>
              </a:ext>
            </a:extLst>
          </p:cNvPr>
          <p:cNvGraphicFramePr>
            <a:graphicFrameLocks noGrp="1"/>
          </p:cNvGraphicFramePr>
          <p:nvPr/>
        </p:nvGraphicFramePr>
        <p:xfrm>
          <a:off x="775841" y="1438321"/>
          <a:ext cx="3647461" cy="4978883"/>
        </p:xfrm>
        <a:graphic>
          <a:graphicData uri="http://schemas.openxmlformats.org/drawingml/2006/table">
            <a:tbl>
              <a:tblPr firstRow="1" firstCol="1" bandRow="1">
                <a:tableStyleId>{7DF18680-E054-41AD-8BC1-D1AEF772440D}</a:tableStyleId>
              </a:tblPr>
              <a:tblGrid>
                <a:gridCol w="1215385">
                  <a:extLst>
                    <a:ext uri="{9D8B030D-6E8A-4147-A177-3AD203B41FA5}">
                      <a16:colId xmlns:a16="http://schemas.microsoft.com/office/drawing/2014/main" val="2713240491"/>
                    </a:ext>
                  </a:extLst>
                </a:gridCol>
                <a:gridCol w="2432076">
                  <a:extLst>
                    <a:ext uri="{9D8B030D-6E8A-4147-A177-3AD203B41FA5}">
                      <a16:colId xmlns:a16="http://schemas.microsoft.com/office/drawing/2014/main" val="2395589443"/>
                    </a:ext>
                  </a:extLst>
                </a:gridCol>
              </a:tblGrid>
              <a:tr h="614345">
                <a:tc>
                  <a:txBody>
                    <a:bodyPr/>
                    <a:lstStyle/>
                    <a:p>
                      <a:pPr algn="l" fontAlgn="ctr"/>
                      <a:r>
                        <a:rPr lang="nb-NO" sz="1300" u="none" strike="noStrike" dirty="0">
                          <a:effectLst/>
                        </a:rPr>
                        <a:t>Kommune</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l" fontAlgn="ctr"/>
                      <a:r>
                        <a:rPr lang="nb-NO" sz="1300" u="none" strike="noStrike" dirty="0">
                          <a:effectLst/>
                        </a:rPr>
                        <a:t>Antall smittede pr 100.000 innbyggere fordelt på siste 14 dager (18. oktober 2020)</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extLst>
                  <a:ext uri="{0D108BD9-81ED-4DB2-BD59-A6C34878D82A}">
                    <a16:rowId xmlns:a16="http://schemas.microsoft.com/office/drawing/2014/main" val="3066991623"/>
                  </a:ext>
                </a:extLst>
              </a:tr>
              <a:tr h="208070">
                <a:tc>
                  <a:txBody>
                    <a:bodyPr/>
                    <a:lstStyle/>
                    <a:p>
                      <a:pPr algn="l" fontAlgn="ctr"/>
                      <a:r>
                        <a:rPr lang="nb-NO" sz="1300" u="none" strike="noStrike" dirty="0">
                          <a:effectLst/>
                        </a:rPr>
                        <a:t>Oslo</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94,2</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3833212770"/>
                  </a:ext>
                </a:extLst>
              </a:tr>
              <a:tr h="208070">
                <a:tc>
                  <a:txBody>
                    <a:bodyPr/>
                    <a:lstStyle/>
                    <a:p>
                      <a:pPr algn="l" fontAlgn="ctr"/>
                      <a:r>
                        <a:rPr lang="nb-NO" sz="1300" u="none" strike="noStrike" dirty="0">
                          <a:effectLst/>
                        </a:rPr>
                        <a:t>Asker</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29,6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069662308"/>
                  </a:ext>
                </a:extLst>
              </a:tr>
              <a:tr h="411208">
                <a:tc>
                  <a:txBody>
                    <a:bodyPr/>
                    <a:lstStyle/>
                    <a:p>
                      <a:pPr algn="l" fontAlgn="ctr"/>
                      <a:r>
                        <a:rPr lang="nb-NO" sz="1300" u="none" strike="noStrike" dirty="0">
                          <a:effectLst/>
                        </a:rPr>
                        <a:t>Aurskog-Høland</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17,3</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2232532080"/>
                  </a:ext>
                </a:extLst>
              </a:tr>
              <a:tr h="208070">
                <a:tc>
                  <a:txBody>
                    <a:bodyPr/>
                    <a:lstStyle/>
                    <a:p>
                      <a:pPr algn="l" fontAlgn="ctr"/>
                      <a:r>
                        <a:rPr lang="nb-NO" sz="1300" u="none" strike="noStrike" dirty="0">
                          <a:effectLst/>
                        </a:rPr>
                        <a:t>Bærum</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62,6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553782508"/>
                  </a:ext>
                </a:extLst>
              </a:tr>
              <a:tr h="208070">
                <a:tc>
                  <a:txBody>
                    <a:bodyPr/>
                    <a:lstStyle/>
                    <a:p>
                      <a:pPr algn="l" fontAlgn="ctr"/>
                      <a:r>
                        <a:rPr lang="nb-NO" sz="1300" u="none" strike="noStrike" dirty="0">
                          <a:effectLst/>
                        </a:rPr>
                        <a:t>Eidsvoll</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23,6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075617052"/>
                  </a:ext>
                </a:extLst>
              </a:tr>
              <a:tr h="208070">
                <a:tc>
                  <a:txBody>
                    <a:bodyPr/>
                    <a:lstStyle/>
                    <a:p>
                      <a:pPr algn="l" fontAlgn="ctr"/>
                      <a:r>
                        <a:rPr lang="nb-NO" sz="1300" u="none" strike="noStrike" dirty="0">
                          <a:effectLst/>
                        </a:rPr>
                        <a:t>Enebakk</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36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613579157"/>
                  </a:ext>
                </a:extLst>
              </a:tr>
              <a:tr h="208070">
                <a:tc>
                  <a:txBody>
                    <a:bodyPr/>
                    <a:lstStyle/>
                    <a:p>
                      <a:pPr algn="l" fontAlgn="ctr"/>
                      <a:r>
                        <a:rPr lang="nb-NO" sz="1300" u="none" strike="noStrike" dirty="0">
                          <a:effectLst/>
                        </a:rPr>
                        <a:t>Frogn</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 12,6</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2895535570"/>
                  </a:ext>
                </a:extLst>
              </a:tr>
              <a:tr h="208070">
                <a:tc>
                  <a:txBody>
                    <a:bodyPr/>
                    <a:lstStyle/>
                    <a:p>
                      <a:pPr algn="l" fontAlgn="ctr"/>
                      <a:r>
                        <a:rPr lang="nb-NO" sz="1300" u="none" strike="noStrike" dirty="0">
                          <a:effectLst/>
                        </a:rPr>
                        <a:t>Gjerdrum</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72,6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4039823121"/>
                  </a:ext>
                </a:extLst>
              </a:tr>
              <a:tr h="208070">
                <a:tc>
                  <a:txBody>
                    <a:bodyPr/>
                    <a:lstStyle/>
                    <a:p>
                      <a:pPr algn="l" fontAlgn="ctr"/>
                      <a:r>
                        <a:rPr lang="nb-NO" sz="1300" u="none" strike="noStrike" dirty="0">
                          <a:effectLst/>
                        </a:rPr>
                        <a:t>Hurdal</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 0</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2727579640"/>
                  </a:ext>
                </a:extLst>
              </a:tr>
              <a:tr h="208070">
                <a:tc>
                  <a:txBody>
                    <a:bodyPr/>
                    <a:lstStyle/>
                    <a:p>
                      <a:pPr algn="l" fontAlgn="ctr"/>
                      <a:r>
                        <a:rPr lang="nb-NO" sz="1300" u="none" strike="noStrike" dirty="0">
                          <a:effectLst/>
                        </a:rPr>
                        <a:t>Lillestrøm</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65,1</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781944619"/>
                  </a:ext>
                </a:extLst>
              </a:tr>
              <a:tr h="208070">
                <a:tc>
                  <a:txBody>
                    <a:bodyPr/>
                    <a:lstStyle/>
                    <a:p>
                      <a:pPr algn="l" fontAlgn="ctr"/>
                      <a:r>
                        <a:rPr lang="nb-NO" sz="1300" u="none" strike="noStrike" dirty="0">
                          <a:effectLst/>
                        </a:rPr>
                        <a:t>Lørenskog</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55,5</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3528276768"/>
                  </a:ext>
                </a:extLst>
              </a:tr>
              <a:tr h="208070">
                <a:tc>
                  <a:txBody>
                    <a:bodyPr/>
                    <a:lstStyle/>
                    <a:p>
                      <a:pPr algn="l" fontAlgn="ctr"/>
                      <a:r>
                        <a:rPr lang="nb-NO" sz="1300" u="none" strike="noStrike" dirty="0">
                          <a:effectLst/>
                        </a:rPr>
                        <a:t>Nannestad</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42,4</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261452116"/>
                  </a:ext>
                </a:extLst>
              </a:tr>
              <a:tr h="208070">
                <a:tc>
                  <a:txBody>
                    <a:bodyPr/>
                    <a:lstStyle/>
                    <a:p>
                      <a:pPr algn="l" fontAlgn="ctr"/>
                      <a:r>
                        <a:rPr lang="nb-NO" sz="1300" u="none" strike="noStrike" dirty="0">
                          <a:effectLst/>
                        </a:rPr>
                        <a:t>Nes</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30,3</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370057849"/>
                  </a:ext>
                </a:extLst>
              </a:tr>
              <a:tr h="208070">
                <a:tc>
                  <a:txBody>
                    <a:bodyPr/>
                    <a:lstStyle/>
                    <a:p>
                      <a:pPr algn="l" fontAlgn="ctr"/>
                      <a:r>
                        <a:rPr lang="nb-NO" sz="1300" u="none" strike="noStrike" dirty="0">
                          <a:effectLst/>
                        </a:rPr>
                        <a:t>Nesodden</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0</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667480827"/>
                  </a:ext>
                </a:extLst>
              </a:tr>
              <a:tr h="208070">
                <a:tc>
                  <a:txBody>
                    <a:bodyPr/>
                    <a:lstStyle/>
                    <a:p>
                      <a:pPr algn="l" fontAlgn="ctr"/>
                      <a:r>
                        <a:rPr lang="nb-NO" sz="1300" u="none" strike="noStrike" dirty="0">
                          <a:effectLst/>
                        </a:rPr>
                        <a:t>Nittedal</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4,1</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2173481249"/>
                  </a:ext>
                </a:extLst>
              </a:tr>
              <a:tr h="208070">
                <a:tc>
                  <a:txBody>
                    <a:bodyPr/>
                    <a:lstStyle/>
                    <a:p>
                      <a:pPr algn="l" fontAlgn="ctr"/>
                      <a:r>
                        <a:rPr lang="nb-NO" sz="1300" u="none" strike="noStrike" dirty="0">
                          <a:effectLst/>
                        </a:rPr>
                        <a:t>Nordre Follo</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45,5</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1599144264"/>
                  </a:ext>
                </a:extLst>
              </a:tr>
              <a:tr h="208070">
                <a:tc>
                  <a:txBody>
                    <a:bodyPr/>
                    <a:lstStyle/>
                    <a:p>
                      <a:pPr algn="l" fontAlgn="ctr"/>
                      <a:r>
                        <a:rPr lang="nb-NO" sz="1300" u="none" strike="noStrike" dirty="0">
                          <a:effectLst/>
                        </a:rPr>
                        <a:t>Rælingen</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 32,4</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301447464"/>
                  </a:ext>
                </a:extLst>
              </a:tr>
              <a:tr h="208070">
                <a:tc>
                  <a:txBody>
                    <a:bodyPr/>
                    <a:lstStyle/>
                    <a:p>
                      <a:pPr algn="l" fontAlgn="ctr"/>
                      <a:r>
                        <a:rPr lang="nb-NO" sz="1300" u="none" strike="noStrike" dirty="0">
                          <a:effectLst/>
                        </a:rPr>
                        <a:t>Ullensaker</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50,5</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364528512"/>
                  </a:ext>
                </a:extLst>
              </a:tr>
              <a:tr h="208070">
                <a:tc>
                  <a:txBody>
                    <a:bodyPr/>
                    <a:lstStyle/>
                    <a:p>
                      <a:pPr algn="l" fontAlgn="ctr"/>
                      <a:r>
                        <a:rPr lang="nb-NO" sz="1300" u="none" strike="noStrike" dirty="0">
                          <a:effectLst/>
                        </a:rPr>
                        <a:t>Vestby </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11,1</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2583962219"/>
                  </a:ext>
                </a:extLst>
              </a:tr>
              <a:tr h="208070">
                <a:tc>
                  <a:txBody>
                    <a:bodyPr/>
                    <a:lstStyle/>
                    <a:p>
                      <a:pPr algn="l" fontAlgn="ctr"/>
                      <a:r>
                        <a:rPr lang="nb-NO" sz="1300" u="none" strike="noStrike" dirty="0">
                          <a:effectLst/>
                        </a:rPr>
                        <a:t>Ås</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29,6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728470956"/>
                  </a:ext>
                </a:extLst>
              </a:tr>
            </a:tbl>
          </a:graphicData>
        </a:graphic>
      </p:graphicFrame>
      <p:pic>
        <p:nvPicPr>
          <p:cNvPr id="13" name="Bilde 12">
            <a:extLst>
              <a:ext uri="{FF2B5EF4-FFF2-40B4-BE49-F238E27FC236}">
                <a16:creationId xmlns:a16="http://schemas.microsoft.com/office/drawing/2014/main" id="{0F2FDC89-C6EC-43F2-B8AF-69329684EB2B}"/>
              </a:ext>
            </a:extLst>
          </p:cNvPr>
          <p:cNvPicPr>
            <a:picLocks noChangeAspect="1"/>
          </p:cNvPicPr>
          <p:nvPr/>
        </p:nvPicPr>
        <p:blipFill>
          <a:blip r:embed="rId3"/>
          <a:stretch>
            <a:fillRect/>
          </a:stretch>
        </p:blipFill>
        <p:spPr>
          <a:xfrm>
            <a:off x="4962868" y="2435214"/>
            <a:ext cx="2805834" cy="3326373"/>
          </a:xfrm>
          <a:prstGeom prst="rect">
            <a:avLst/>
          </a:prstGeom>
        </p:spPr>
      </p:pic>
      <p:sp>
        <p:nvSpPr>
          <p:cNvPr id="14" name="TekstSylinder 13">
            <a:extLst>
              <a:ext uri="{FF2B5EF4-FFF2-40B4-BE49-F238E27FC236}">
                <a16:creationId xmlns:a16="http://schemas.microsoft.com/office/drawing/2014/main" id="{DB90969A-9EEF-47EB-BB96-DFEEC9957C0D}"/>
              </a:ext>
            </a:extLst>
          </p:cNvPr>
          <p:cNvSpPr txBox="1"/>
          <p:nvPr/>
        </p:nvSpPr>
        <p:spPr>
          <a:xfrm>
            <a:off x="4962867" y="1911115"/>
            <a:ext cx="3846246" cy="369204"/>
          </a:xfrm>
          <a:prstGeom prst="rect">
            <a:avLst/>
          </a:prstGeom>
          <a:noFill/>
        </p:spPr>
        <p:txBody>
          <a:bodyPr wrap="none" rtlCol="0">
            <a:spAutoFit/>
          </a:bodyPr>
          <a:lstStyle/>
          <a:p>
            <a:pPr defTabSz="913738"/>
            <a:r>
              <a:rPr lang="nb-NO" sz="1799" dirty="0">
                <a:solidFill>
                  <a:srgbClr val="000000"/>
                </a:solidFill>
                <a:latin typeface="Arial" panose="020B0604020202020204"/>
              </a:rPr>
              <a:t>Oslo			     Viken</a:t>
            </a:r>
          </a:p>
        </p:txBody>
      </p:sp>
      <p:pic>
        <p:nvPicPr>
          <p:cNvPr id="16" name="Bilde 15">
            <a:extLst>
              <a:ext uri="{FF2B5EF4-FFF2-40B4-BE49-F238E27FC236}">
                <a16:creationId xmlns:a16="http://schemas.microsoft.com/office/drawing/2014/main" id="{76A475BA-9E94-4524-B8AE-D8BC97728E65}"/>
              </a:ext>
            </a:extLst>
          </p:cNvPr>
          <p:cNvPicPr>
            <a:picLocks noChangeAspect="1"/>
          </p:cNvPicPr>
          <p:nvPr/>
        </p:nvPicPr>
        <p:blipFill>
          <a:blip r:embed="rId4"/>
          <a:stretch>
            <a:fillRect/>
          </a:stretch>
        </p:blipFill>
        <p:spPr>
          <a:xfrm>
            <a:off x="8040482" y="2435214"/>
            <a:ext cx="2780442" cy="3288285"/>
          </a:xfrm>
          <a:prstGeom prst="rect">
            <a:avLst/>
          </a:prstGeom>
        </p:spPr>
      </p:pic>
    </p:spTree>
    <p:extLst>
      <p:ext uri="{BB962C8B-B14F-4D97-AF65-F5344CB8AC3E}">
        <p14:creationId xmlns:p14="http://schemas.microsoft.com/office/powerpoint/2010/main" val="29525296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37475168-EC9B-4AA7-B33D-5A5D6992FB40}"/>
              </a:ext>
            </a:extLst>
          </p:cNvPr>
          <p:cNvSpPr>
            <a:spLocks noGrp="1"/>
          </p:cNvSpPr>
          <p:nvPr>
            <p:ph type="sldNum" sz="quarter" idx="4294967295"/>
          </p:nvPr>
        </p:nvSpPr>
        <p:spPr>
          <a:xfrm>
            <a:off x="1882" y="6436627"/>
            <a:ext cx="192558" cy="142347"/>
          </a:xfrm>
          <a:prstGeom prst="rect">
            <a:avLst/>
          </a:prstGeom>
        </p:spPr>
        <p:txBody>
          <a:bodyPr/>
          <a:lstStyle/>
          <a:p>
            <a:pPr defTabSz="913738"/>
            <a:fld id="{304AD70F-8AF0-406B-B894-62E0F3D04367}" type="slidenum">
              <a:rPr lang="nb-NO">
                <a:latin typeface="Arial" panose="020B0604020202020204"/>
              </a:rPr>
              <a:pPr defTabSz="913738"/>
              <a:t>32</a:t>
            </a:fld>
            <a:endParaRPr lang="nb-NO">
              <a:latin typeface="Arial" panose="020B0604020202020204"/>
            </a:endParaRPr>
          </a:p>
        </p:txBody>
      </p:sp>
      <p:pic>
        <p:nvPicPr>
          <p:cNvPr id="2" name="Bilde 1">
            <a:extLst>
              <a:ext uri="{FF2B5EF4-FFF2-40B4-BE49-F238E27FC236}">
                <a16:creationId xmlns:a16="http://schemas.microsoft.com/office/drawing/2014/main" id="{78037A7C-AC67-495C-AA9C-894513F9D4A4}"/>
              </a:ext>
            </a:extLst>
          </p:cNvPr>
          <p:cNvPicPr>
            <a:picLocks noChangeAspect="1"/>
          </p:cNvPicPr>
          <p:nvPr/>
        </p:nvPicPr>
        <p:blipFill>
          <a:blip r:embed="rId3"/>
          <a:stretch>
            <a:fillRect/>
          </a:stretch>
        </p:blipFill>
        <p:spPr>
          <a:xfrm>
            <a:off x="1881" y="699674"/>
            <a:ext cx="12188238" cy="5595161"/>
          </a:xfrm>
          <a:prstGeom prst="rect">
            <a:avLst/>
          </a:prstGeom>
        </p:spPr>
      </p:pic>
      <p:sp>
        <p:nvSpPr>
          <p:cNvPr id="6" name="Rektangel: avrundede hjørner 5">
            <a:extLst>
              <a:ext uri="{FF2B5EF4-FFF2-40B4-BE49-F238E27FC236}">
                <a16:creationId xmlns:a16="http://schemas.microsoft.com/office/drawing/2014/main" id="{3EFEEFE1-981C-4B22-AB21-4440B68B130E}"/>
              </a:ext>
            </a:extLst>
          </p:cNvPr>
          <p:cNvSpPr/>
          <p:nvPr/>
        </p:nvSpPr>
        <p:spPr>
          <a:xfrm>
            <a:off x="10109375" y="2834082"/>
            <a:ext cx="1421953" cy="3460753"/>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799">
              <a:solidFill>
                <a:srgbClr val="FFFFFF"/>
              </a:solidFill>
              <a:latin typeface="Arial" panose="020B0604020202020204"/>
            </a:endParaRPr>
          </a:p>
        </p:txBody>
      </p:sp>
    </p:spTree>
    <p:extLst>
      <p:ext uri="{BB962C8B-B14F-4D97-AF65-F5344CB8AC3E}">
        <p14:creationId xmlns:p14="http://schemas.microsoft.com/office/powerpoint/2010/main" val="53184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145B5D-C470-4E7C-9B8B-C4200C0D7968}"/>
              </a:ext>
            </a:extLst>
          </p:cNvPr>
          <p:cNvSpPr>
            <a:spLocks noGrp="1"/>
          </p:cNvSpPr>
          <p:nvPr>
            <p:ph type="title"/>
          </p:nvPr>
        </p:nvSpPr>
        <p:spPr>
          <a:xfrm>
            <a:off x="777284" y="597013"/>
            <a:ext cx="10637432" cy="573143"/>
          </a:xfrm>
        </p:spPr>
        <p:txBody>
          <a:bodyPr anchor="ctr">
            <a:normAutofit/>
          </a:bodyPr>
          <a:lstStyle/>
          <a:p>
            <a:r>
              <a:rPr lang="nb-NO" dirty="0"/>
              <a:t>Telling av munnbind </a:t>
            </a:r>
          </a:p>
        </p:txBody>
      </p:sp>
      <p:pic>
        <p:nvPicPr>
          <p:cNvPr id="3" name="Bilde 2">
            <a:extLst>
              <a:ext uri="{FF2B5EF4-FFF2-40B4-BE49-F238E27FC236}">
                <a16:creationId xmlns:a16="http://schemas.microsoft.com/office/drawing/2014/main" id="{AC3F3A96-53D6-4E7E-9ACE-0703EA983FF9}"/>
              </a:ext>
            </a:extLst>
          </p:cNvPr>
          <p:cNvPicPr>
            <a:picLocks noChangeAspect="1"/>
          </p:cNvPicPr>
          <p:nvPr/>
        </p:nvPicPr>
        <p:blipFill>
          <a:blip r:embed="rId3"/>
          <a:stretch>
            <a:fillRect/>
          </a:stretch>
        </p:blipFill>
        <p:spPr>
          <a:xfrm>
            <a:off x="777284" y="1391774"/>
            <a:ext cx="4651844" cy="1458174"/>
          </a:xfrm>
          <a:prstGeom prst="rect">
            <a:avLst/>
          </a:prstGeom>
        </p:spPr>
      </p:pic>
      <p:pic>
        <p:nvPicPr>
          <p:cNvPr id="4" name="Bilde 3">
            <a:extLst>
              <a:ext uri="{FF2B5EF4-FFF2-40B4-BE49-F238E27FC236}">
                <a16:creationId xmlns:a16="http://schemas.microsoft.com/office/drawing/2014/main" id="{EDA7CA23-053E-497D-A984-321F93D702DA}"/>
              </a:ext>
            </a:extLst>
          </p:cNvPr>
          <p:cNvPicPr>
            <a:picLocks noChangeAspect="1"/>
          </p:cNvPicPr>
          <p:nvPr/>
        </p:nvPicPr>
        <p:blipFill>
          <a:blip r:embed="rId4"/>
          <a:stretch>
            <a:fillRect/>
          </a:stretch>
        </p:blipFill>
        <p:spPr>
          <a:xfrm>
            <a:off x="777285" y="2849949"/>
            <a:ext cx="4527924" cy="1101148"/>
          </a:xfrm>
          <a:prstGeom prst="rect">
            <a:avLst/>
          </a:prstGeom>
        </p:spPr>
      </p:pic>
      <p:pic>
        <p:nvPicPr>
          <p:cNvPr id="5" name="Bilde 4">
            <a:extLst>
              <a:ext uri="{FF2B5EF4-FFF2-40B4-BE49-F238E27FC236}">
                <a16:creationId xmlns:a16="http://schemas.microsoft.com/office/drawing/2014/main" id="{C7CBC122-794E-4F52-8A6C-060783D08474}"/>
              </a:ext>
            </a:extLst>
          </p:cNvPr>
          <p:cNvPicPr>
            <a:picLocks noChangeAspect="1"/>
          </p:cNvPicPr>
          <p:nvPr/>
        </p:nvPicPr>
        <p:blipFill>
          <a:blip r:embed="rId5"/>
          <a:stretch>
            <a:fillRect/>
          </a:stretch>
        </p:blipFill>
        <p:spPr>
          <a:xfrm>
            <a:off x="777284" y="4084512"/>
            <a:ext cx="4534528" cy="1372758"/>
          </a:xfrm>
          <a:prstGeom prst="rect">
            <a:avLst/>
          </a:prstGeom>
        </p:spPr>
      </p:pic>
      <p:cxnSp>
        <p:nvCxnSpPr>
          <p:cNvPr id="8" name="Rett linje 7">
            <a:extLst>
              <a:ext uri="{FF2B5EF4-FFF2-40B4-BE49-F238E27FC236}">
                <a16:creationId xmlns:a16="http://schemas.microsoft.com/office/drawing/2014/main" id="{4D380B38-2629-45F2-B174-9777A82CC8C1}"/>
              </a:ext>
            </a:extLst>
          </p:cNvPr>
          <p:cNvCxnSpPr>
            <a:cxnSpLocks/>
          </p:cNvCxnSpPr>
          <p:nvPr/>
        </p:nvCxnSpPr>
        <p:spPr>
          <a:xfrm>
            <a:off x="5740510" y="1480153"/>
            <a:ext cx="0" cy="3977118"/>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0781048B-4CA3-437C-A561-525695FA5198}"/>
              </a:ext>
            </a:extLst>
          </p:cNvPr>
          <p:cNvPicPr>
            <a:picLocks noChangeAspect="1"/>
          </p:cNvPicPr>
          <p:nvPr/>
        </p:nvPicPr>
        <p:blipFill>
          <a:blip r:embed="rId6"/>
          <a:stretch>
            <a:fillRect/>
          </a:stretch>
        </p:blipFill>
        <p:spPr>
          <a:xfrm>
            <a:off x="6196974" y="1391774"/>
            <a:ext cx="5217742" cy="1126788"/>
          </a:xfrm>
          <a:prstGeom prst="rect">
            <a:avLst/>
          </a:prstGeom>
        </p:spPr>
      </p:pic>
      <p:pic>
        <p:nvPicPr>
          <p:cNvPr id="10" name="Bilde 9">
            <a:extLst>
              <a:ext uri="{FF2B5EF4-FFF2-40B4-BE49-F238E27FC236}">
                <a16:creationId xmlns:a16="http://schemas.microsoft.com/office/drawing/2014/main" id="{27E57D9E-DEB5-4825-B99F-7E4826C3B3A7}"/>
              </a:ext>
            </a:extLst>
          </p:cNvPr>
          <p:cNvPicPr>
            <a:picLocks noChangeAspect="1"/>
          </p:cNvPicPr>
          <p:nvPr/>
        </p:nvPicPr>
        <p:blipFill>
          <a:blip r:embed="rId7"/>
          <a:stretch>
            <a:fillRect/>
          </a:stretch>
        </p:blipFill>
        <p:spPr>
          <a:xfrm>
            <a:off x="6196973" y="2849074"/>
            <a:ext cx="5217736" cy="948679"/>
          </a:xfrm>
          <a:prstGeom prst="rect">
            <a:avLst/>
          </a:prstGeom>
        </p:spPr>
      </p:pic>
      <p:pic>
        <p:nvPicPr>
          <p:cNvPr id="11" name="Bilde 10">
            <a:extLst>
              <a:ext uri="{FF2B5EF4-FFF2-40B4-BE49-F238E27FC236}">
                <a16:creationId xmlns:a16="http://schemas.microsoft.com/office/drawing/2014/main" id="{E5D57EFC-785E-4A50-A18C-15249615C540}"/>
              </a:ext>
            </a:extLst>
          </p:cNvPr>
          <p:cNvPicPr>
            <a:picLocks noChangeAspect="1"/>
          </p:cNvPicPr>
          <p:nvPr/>
        </p:nvPicPr>
        <p:blipFill>
          <a:blip r:embed="rId8"/>
          <a:stretch>
            <a:fillRect/>
          </a:stretch>
        </p:blipFill>
        <p:spPr>
          <a:xfrm>
            <a:off x="6196973" y="4076606"/>
            <a:ext cx="5218117" cy="1309566"/>
          </a:xfrm>
          <a:prstGeom prst="rect">
            <a:avLst/>
          </a:prstGeom>
        </p:spPr>
      </p:pic>
    </p:spTree>
    <p:extLst>
      <p:ext uri="{BB962C8B-B14F-4D97-AF65-F5344CB8AC3E}">
        <p14:creationId xmlns:p14="http://schemas.microsoft.com/office/powerpoint/2010/main" val="182603262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936BE224-08AB-4A48-9451-7E99F36B24E9}"/>
              </a:ext>
            </a:extLst>
          </p:cNvPr>
          <p:cNvSpPr txBox="1">
            <a:spLocks/>
          </p:cNvSpPr>
          <p:nvPr/>
        </p:nvSpPr>
        <p:spPr>
          <a:xfrm>
            <a:off x="777284" y="597013"/>
            <a:ext cx="10637432" cy="573143"/>
          </a:xfrm>
          <a:prstGeom prst="rect">
            <a:avLst/>
          </a:prstGeom>
        </p:spPr>
        <p:txBody>
          <a:bodyPr vert="horz" lIns="0" tIns="0" rIns="0" bIns="0" rtlCol="0" anchor="ctr">
            <a:normAutofit/>
          </a:bodyPr>
          <a:lstStyle>
            <a:lvl1pPr algn="l" defTabSz="685697" rtl="0" eaLnBrk="1" latinLnBrk="0" hangingPunct="1">
              <a:lnSpc>
                <a:spcPct val="100000"/>
              </a:lnSpc>
              <a:spcBef>
                <a:spcPct val="0"/>
              </a:spcBef>
              <a:buNone/>
              <a:defRPr sz="2800" b="1" kern="1200">
                <a:solidFill>
                  <a:schemeClr val="tx1">
                    <a:lumMod val="65000"/>
                    <a:lumOff val="35000"/>
                  </a:schemeClr>
                </a:solidFill>
                <a:latin typeface="+mj-lt"/>
                <a:ea typeface="+mj-ea"/>
                <a:cs typeface="+mj-cs"/>
              </a:defRPr>
            </a:lvl1pPr>
          </a:lstStyle>
          <a:p>
            <a:pPr defTabSz="913966"/>
            <a:r>
              <a:rPr lang="nb-NO" sz="3732" dirty="0">
                <a:solidFill>
                  <a:srgbClr val="000000">
                    <a:lumMod val="65000"/>
                    <a:lumOff val="35000"/>
                  </a:srgbClr>
                </a:solidFill>
                <a:latin typeface="Arial" panose="020B0604020202020204"/>
              </a:rPr>
              <a:t>Skjerming av fører og billetteringsløsninger</a:t>
            </a:r>
          </a:p>
        </p:txBody>
      </p:sp>
      <p:pic>
        <p:nvPicPr>
          <p:cNvPr id="6" name="Bilde 5">
            <a:extLst>
              <a:ext uri="{FF2B5EF4-FFF2-40B4-BE49-F238E27FC236}">
                <a16:creationId xmlns:a16="http://schemas.microsoft.com/office/drawing/2014/main" id="{77F5D7F5-A295-44D0-9174-4309316359E5}"/>
              </a:ext>
            </a:extLst>
          </p:cNvPr>
          <p:cNvPicPr>
            <a:picLocks noChangeAspect="1"/>
          </p:cNvPicPr>
          <p:nvPr/>
        </p:nvPicPr>
        <p:blipFill>
          <a:blip r:embed="rId3"/>
          <a:stretch>
            <a:fillRect/>
          </a:stretch>
        </p:blipFill>
        <p:spPr>
          <a:xfrm>
            <a:off x="777284" y="1350863"/>
            <a:ext cx="2937459" cy="4799028"/>
          </a:xfrm>
          <a:prstGeom prst="rect">
            <a:avLst/>
          </a:prstGeom>
        </p:spPr>
      </p:pic>
      <p:pic>
        <p:nvPicPr>
          <p:cNvPr id="7" name="Picture 2" descr="f052e7c5-1393-4591-8b53-fe5822192ce9@eurprd08">
            <a:extLst>
              <a:ext uri="{FF2B5EF4-FFF2-40B4-BE49-F238E27FC236}">
                <a16:creationId xmlns:a16="http://schemas.microsoft.com/office/drawing/2014/main" id="{C4AF4CFD-D170-49BC-94CD-0ABFF5BA0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47819" y="2299620"/>
            <a:ext cx="4177343" cy="313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k 8" descr="Lyspære">
            <a:extLst>
              <a:ext uri="{FF2B5EF4-FFF2-40B4-BE49-F238E27FC236}">
                <a16:creationId xmlns:a16="http://schemas.microsoft.com/office/drawing/2014/main" id="{FE218297-1BC6-4593-9D2F-229D920AB4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64752" y="4506489"/>
            <a:ext cx="1218824" cy="1218824"/>
          </a:xfrm>
          <a:prstGeom prst="rect">
            <a:avLst/>
          </a:prstGeom>
        </p:spPr>
      </p:pic>
      <p:sp>
        <p:nvSpPr>
          <p:cNvPr id="10" name="Rektangel 9">
            <a:extLst>
              <a:ext uri="{FF2B5EF4-FFF2-40B4-BE49-F238E27FC236}">
                <a16:creationId xmlns:a16="http://schemas.microsoft.com/office/drawing/2014/main" id="{F5E406FA-80C5-4A5B-91F2-B706DAE9B75F}"/>
              </a:ext>
            </a:extLst>
          </p:cNvPr>
          <p:cNvSpPr/>
          <p:nvPr/>
        </p:nvSpPr>
        <p:spPr>
          <a:xfrm>
            <a:off x="8079171" y="1777451"/>
            <a:ext cx="3133009" cy="40997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endParaRPr lang="nb-NO" sz="1799">
              <a:solidFill>
                <a:srgbClr val="FFFFFF"/>
              </a:solidFill>
              <a:latin typeface="Arial" panose="020B0604020202020204"/>
            </a:endParaRPr>
          </a:p>
        </p:txBody>
      </p:sp>
      <p:sp>
        <p:nvSpPr>
          <p:cNvPr id="11" name="TekstSylinder 10">
            <a:extLst>
              <a:ext uri="{FF2B5EF4-FFF2-40B4-BE49-F238E27FC236}">
                <a16:creationId xmlns:a16="http://schemas.microsoft.com/office/drawing/2014/main" id="{B6731372-B170-4AEB-BA51-A71B58CCD656}"/>
              </a:ext>
            </a:extLst>
          </p:cNvPr>
          <p:cNvSpPr txBox="1"/>
          <p:nvPr/>
        </p:nvSpPr>
        <p:spPr>
          <a:xfrm>
            <a:off x="8279727" y="1929805"/>
            <a:ext cx="955711" cy="666657"/>
          </a:xfrm>
          <a:prstGeom prst="rect">
            <a:avLst/>
          </a:prstGeom>
          <a:noFill/>
        </p:spPr>
        <p:txBody>
          <a:bodyPr wrap="none" rtlCol="0">
            <a:spAutoFit/>
          </a:bodyPr>
          <a:lstStyle/>
          <a:p>
            <a:pPr defTabSz="913738"/>
            <a:r>
              <a:rPr lang="nb-NO" sz="3732" b="1" dirty="0">
                <a:solidFill>
                  <a:srgbClr val="E60000">
                    <a:lumMod val="60000"/>
                    <a:lumOff val="40000"/>
                  </a:srgbClr>
                </a:solidFill>
                <a:latin typeface="Arial" panose="020B0604020202020204"/>
              </a:rPr>
              <a:t>RFI</a:t>
            </a:r>
          </a:p>
        </p:txBody>
      </p:sp>
      <p:cxnSp>
        <p:nvCxnSpPr>
          <p:cNvPr id="13" name="Rett linje 12">
            <a:extLst>
              <a:ext uri="{FF2B5EF4-FFF2-40B4-BE49-F238E27FC236}">
                <a16:creationId xmlns:a16="http://schemas.microsoft.com/office/drawing/2014/main" id="{02E54A88-7EAC-474C-8D36-96311A4CB6EB}"/>
              </a:ext>
            </a:extLst>
          </p:cNvPr>
          <p:cNvCxnSpPr/>
          <p:nvPr/>
        </p:nvCxnSpPr>
        <p:spPr>
          <a:xfrm>
            <a:off x="8617367" y="3585373"/>
            <a:ext cx="12643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474319B6-FF20-4D97-AB3C-9AF377350A1F}"/>
              </a:ext>
            </a:extLst>
          </p:cNvPr>
          <p:cNvCxnSpPr/>
          <p:nvPr/>
        </p:nvCxnSpPr>
        <p:spPr>
          <a:xfrm>
            <a:off x="8617367" y="3849452"/>
            <a:ext cx="12643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57FE920F-FCD7-4040-8D3A-055405A25F7B}"/>
              </a:ext>
            </a:extLst>
          </p:cNvPr>
          <p:cNvCxnSpPr/>
          <p:nvPr/>
        </p:nvCxnSpPr>
        <p:spPr>
          <a:xfrm>
            <a:off x="8617367" y="4109510"/>
            <a:ext cx="12643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AD69D46-4C31-4370-A2C1-E27BC73BFB91}"/>
              </a:ext>
            </a:extLst>
          </p:cNvPr>
          <p:cNvCxnSpPr>
            <a:cxnSpLocks/>
          </p:cNvCxnSpPr>
          <p:nvPr/>
        </p:nvCxnSpPr>
        <p:spPr>
          <a:xfrm>
            <a:off x="8381295" y="2805788"/>
            <a:ext cx="249858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33C4A64-165D-4F30-A5D4-748B510E63D3}"/>
              </a:ext>
            </a:extLst>
          </p:cNvPr>
          <p:cNvCxnSpPr>
            <a:cxnSpLocks/>
          </p:cNvCxnSpPr>
          <p:nvPr/>
        </p:nvCxnSpPr>
        <p:spPr>
          <a:xfrm>
            <a:off x="8396381" y="3069867"/>
            <a:ext cx="249858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869515E0-8697-4A61-A868-4EB9F7A58FE4}"/>
              </a:ext>
            </a:extLst>
          </p:cNvPr>
          <p:cNvCxnSpPr>
            <a:cxnSpLocks/>
          </p:cNvCxnSpPr>
          <p:nvPr/>
        </p:nvCxnSpPr>
        <p:spPr>
          <a:xfrm>
            <a:off x="8396381" y="3313632"/>
            <a:ext cx="249858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B01EE7E5-9CB3-4B96-822A-0570A06C1027}"/>
              </a:ext>
            </a:extLst>
          </p:cNvPr>
          <p:cNvCxnSpPr/>
          <p:nvPr/>
        </p:nvCxnSpPr>
        <p:spPr>
          <a:xfrm>
            <a:off x="8617367" y="4353275"/>
            <a:ext cx="12643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29F23C97-7A14-49BE-84DC-0A75C04D5B54}"/>
              </a:ext>
            </a:extLst>
          </p:cNvPr>
          <p:cNvCxnSpPr>
            <a:cxnSpLocks/>
          </p:cNvCxnSpPr>
          <p:nvPr/>
        </p:nvCxnSpPr>
        <p:spPr>
          <a:xfrm>
            <a:off x="8396381" y="3585373"/>
            <a:ext cx="12344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ett linje 24">
            <a:extLst>
              <a:ext uri="{FF2B5EF4-FFF2-40B4-BE49-F238E27FC236}">
                <a16:creationId xmlns:a16="http://schemas.microsoft.com/office/drawing/2014/main" id="{2920DD3C-F2E0-4AF8-A3BC-72DC54547C89}"/>
              </a:ext>
            </a:extLst>
          </p:cNvPr>
          <p:cNvCxnSpPr>
            <a:cxnSpLocks/>
          </p:cNvCxnSpPr>
          <p:nvPr/>
        </p:nvCxnSpPr>
        <p:spPr>
          <a:xfrm>
            <a:off x="8396381" y="3849452"/>
            <a:ext cx="12344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0FB62B5-C806-4439-83DE-779649218EBC}"/>
              </a:ext>
            </a:extLst>
          </p:cNvPr>
          <p:cNvCxnSpPr>
            <a:cxnSpLocks/>
          </p:cNvCxnSpPr>
          <p:nvPr/>
        </p:nvCxnSpPr>
        <p:spPr>
          <a:xfrm>
            <a:off x="8396381" y="4109510"/>
            <a:ext cx="12344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D04AE017-0F76-48DD-B904-5F64B414E2C7}"/>
              </a:ext>
            </a:extLst>
          </p:cNvPr>
          <p:cNvCxnSpPr>
            <a:cxnSpLocks/>
          </p:cNvCxnSpPr>
          <p:nvPr/>
        </p:nvCxnSpPr>
        <p:spPr>
          <a:xfrm>
            <a:off x="8396381" y="4353275"/>
            <a:ext cx="12344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139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04517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5AAAD23-C91C-4D61-B632-984A58B356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1192" name="think-cell Slide" r:id="rId5" imgW="395" imgH="394" progId="TCLayout.ActiveDocument.1">
                  <p:embed/>
                </p:oleObj>
              </mc:Choice>
              <mc:Fallback>
                <p:oleObj name="think-cell Slide" r:id="rId5" imgW="395" imgH="394" progId="TCLayout.ActiveDocument.1">
                  <p:embed/>
                  <p:pic>
                    <p:nvPicPr>
                      <p:cNvPr id="6" name="Objekt 5" hidden="1">
                        <a:extLst>
                          <a:ext uri="{FF2B5EF4-FFF2-40B4-BE49-F238E27FC236}">
                            <a16:creationId xmlns:a16="http://schemas.microsoft.com/office/drawing/2014/main" id="{C5AAAD23-C91C-4D61-B632-984A58B356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A3987F9D-3CAC-42FD-A503-F63FBD475CF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2900" b="1" dirty="0">
              <a:latin typeface="Arial" panose="020B0604020202020204" pitchFamily="34" charset="0"/>
              <a:ea typeface="+mj-ea"/>
              <a:cs typeface="+mj-cs"/>
            </a:endParaRPr>
          </a:p>
        </p:txBody>
      </p:sp>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fontScale="90000"/>
          </a:bodyPr>
          <a:lstStyle/>
          <a:p>
            <a:r>
              <a:rPr lang="nb-NO" sz="3200" b="1" dirty="0"/>
              <a:t>Agenda Operatør- og partnerforum 19. oktober 2020 </a:t>
            </a:r>
            <a:br>
              <a:rPr lang="nb-NO" sz="3200" b="1" dirty="0"/>
            </a:br>
            <a:r>
              <a:rPr lang="nb-NO" sz="3200" b="1" dirty="0" err="1"/>
              <a:t>kl</a:t>
            </a:r>
            <a:r>
              <a:rPr lang="nb-NO" sz="3200" b="1" dirty="0"/>
              <a:t> 0930 - 1100</a:t>
            </a:r>
          </a:p>
        </p:txBody>
      </p:sp>
      <p:sp>
        <p:nvSpPr>
          <p:cNvPr id="3" name="Plassholder for innhold 2">
            <a:extLst>
              <a:ext uri="{FF2B5EF4-FFF2-40B4-BE49-F238E27FC236}">
                <a16:creationId xmlns:a16="http://schemas.microsoft.com/office/drawing/2014/main" id="{FC3C5E85-A94D-41FF-9C2F-C4066EF0C71F}"/>
              </a:ext>
            </a:extLst>
          </p:cNvPr>
          <p:cNvSpPr>
            <a:spLocks noGrp="1"/>
          </p:cNvSpPr>
          <p:nvPr>
            <p:ph idx="1"/>
          </p:nvPr>
        </p:nvSpPr>
        <p:spPr/>
        <p:txBody>
          <a:bodyPr>
            <a:normAutofit fontScale="85000" lnSpcReduction="20000"/>
          </a:bodyPr>
          <a:lstStyle/>
          <a:p>
            <a:r>
              <a:rPr lang="nb-NO" sz="2400" dirty="0"/>
              <a:t>Introduksjon v/Frode Hvattum</a:t>
            </a:r>
          </a:p>
          <a:p>
            <a:r>
              <a:rPr lang="nb-NO" sz="2400" dirty="0"/>
              <a:t>Generell oppdatering v/Bernt Reitan Jenssen</a:t>
            </a:r>
          </a:p>
          <a:p>
            <a:r>
              <a:rPr lang="nb-NO" sz="2400" dirty="0"/>
              <a:t>Presentasjon av rapport Trafikksikkerhet i busstransport v/Snorre Lægran</a:t>
            </a:r>
          </a:p>
          <a:p>
            <a:pPr lvl="1">
              <a:buFont typeface="Courier New" panose="02070309020205020404" pitchFamily="49" charset="0"/>
              <a:buChar char="o"/>
            </a:pPr>
            <a:r>
              <a:rPr lang="nb-NO" sz="2000" dirty="0"/>
              <a:t>Innspill til trafikksikkerhetstiltak</a:t>
            </a:r>
          </a:p>
          <a:p>
            <a:r>
              <a:rPr lang="nb-NO" sz="2400" dirty="0"/>
              <a:t>Covid-19 oppdatering v/Borghild Bay</a:t>
            </a:r>
          </a:p>
          <a:p>
            <a:r>
              <a:rPr lang="nb-NO" sz="2400" dirty="0"/>
              <a:t>Status budsjett v/Rune Pedersen</a:t>
            </a:r>
          </a:p>
          <a:p>
            <a:r>
              <a:rPr lang="nb-NO" sz="2400" dirty="0"/>
              <a:t>Neste møte(r) </a:t>
            </a:r>
          </a:p>
          <a:p>
            <a:pPr lvl="1"/>
            <a:r>
              <a:rPr lang="nb-NO" sz="1600" dirty="0"/>
              <a:t>Hvem tar ballen…</a:t>
            </a:r>
          </a:p>
          <a:p>
            <a:endParaRPr lang="nb-NO" sz="2400" dirty="0"/>
          </a:p>
          <a:p>
            <a:pPr marL="0" indent="0">
              <a:buNone/>
            </a:pPr>
            <a:r>
              <a:rPr lang="nb-NO" sz="2400" b="1" dirty="0"/>
              <a:t>Neste møte</a:t>
            </a:r>
          </a:p>
          <a:p>
            <a:r>
              <a:rPr lang="nb-NO" sz="2400" dirty="0"/>
              <a:t>Tidspunkt 3. desember </a:t>
            </a:r>
            <a:r>
              <a:rPr lang="nb-NO" sz="2400" dirty="0" err="1"/>
              <a:t>kl</a:t>
            </a:r>
            <a:r>
              <a:rPr lang="nb-NO" sz="2400" dirty="0"/>
              <a:t> 09 – 11</a:t>
            </a:r>
          </a:p>
          <a:p>
            <a:r>
              <a:rPr lang="nb-NO" sz="2400" dirty="0"/>
              <a:t>Sted: Hybrid møte – </a:t>
            </a:r>
            <a:r>
              <a:rPr lang="nb-NO" sz="2400" dirty="0" err="1"/>
              <a:t>RuterS</a:t>
            </a:r>
            <a:r>
              <a:rPr lang="nb-NO" sz="2400" dirty="0"/>
              <a:t> og Teams?</a:t>
            </a:r>
          </a:p>
          <a:p>
            <a:r>
              <a:rPr lang="nb-NO" sz="2400" dirty="0"/>
              <a:t>Temaer</a:t>
            </a:r>
          </a:p>
        </p:txBody>
      </p:sp>
      <p:sp>
        <p:nvSpPr>
          <p:cNvPr id="4" name="Rektangel 3">
            <a:extLst>
              <a:ext uri="{FF2B5EF4-FFF2-40B4-BE49-F238E27FC236}">
                <a16:creationId xmlns:a16="http://schemas.microsoft.com/office/drawing/2014/main" id="{039B3E2A-5B73-4631-9009-5426F9E5270E}"/>
              </a:ext>
            </a:extLst>
          </p:cNvPr>
          <p:cNvSpPr/>
          <p:nvPr/>
        </p:nvSpPr>
        <p:spPr>
          <a:xfrm>
            <a:off x="746620" y="3389152"/>
            <a:ext cx="9127222" cy="34394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944467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70DE3BD-2FB7-D74B-9228-7E3746EE8413}"/>
              </a:ext>
            </a:extLst>
          </p:cNvPr>
          <p:cNvSpPr>
            <a:spLocks noGrp="1"/>
          </p:cNvSpPr>
          <p:nvPr>
            <p:ph type="ctrTitle"/>
          </p:nvPr>
        </p:nvSpPr>
        <p:spPr>
          <a:xfrm>
            <a:off x="775840" y="2462667"/>
            <a:ext cx="10637432" cy="1025605"/>
          </a:xfrm>
        </p:spPr>
        <p:txBody>
          <a:bodyPr/>
          <a:lstStyle/>
          <a:p>
            <a:r>
              <a:rPr lang="nb-NO" dirty="0"/>
              <a:t>Status budsjett 2021</a:t>
            </a:r>
          </a:p>
        </p:txBody>
      </p:sp>
      <p:sp>
        <p:nvSpPr>
          <p:cNvPr id="14" name="Subtitle 13">
            <a:extLst>
              <a:ext uri="{FF2B5EF4-FFF2-40B4-BE49-F238E27FC236}">
                <a16:creationId xmlns:a16="http://schemas.microsoft.com/office/drawing/2014/main" id="{88B6C072-5DDF-4E4E-9A21-5FACE9A9AB56}"/>
              </a:ext>
            </a:extLst>
          </p:cNvPr>
          <p:cNvSpPr>
            <a:spLocks noGrp="1"/>
          </p:cNvSpPr>
          <p:nvPr>
            <p:ph type="subTitle" idx="1"/>
          </p:nvPr>
        </p:nvSpPr>
        <p:spPr>
          <a:xfrm>
            <a:off x="775840" y="3704922"/>
            <a:ext cx="10637432" cy="345887"/>
          </a:xfrm>
        </p:spPr>
        <p:txBody>
          <a:bodyPr/>
          <a:lstStyle/>
          <a:p>
            <a:r>
              <a:rPr lang="nb-NO" dirty="0"/>
              <a:t>Ruter As</a:t>
            </a:r>
          </a:p>
        </p:txBody>
      </p:sp>
      <p:sp>
        <p:nvSpPr>
          <p:cNvPr id="15" name="Text Placeholder 14">
            <a:extLst>
              <a:ext uri="{FF2B5EF4-FFF2-40B4-BE49-F238E27FC236}">
                <a16:creationId xmlns:a16="http://schemas.microsoft.com/office/drawing/2014/main" id="{D2E49EAC-4648-334A-8621-93B7521CBA7B}"/>
              </a:ext>
            </a:extLst>
          </p:cNvPr>
          <p:cNvSpPr>
            <a:spLocks noGrp="1"/>
          </p:cNvSpPr>
          <p:nvPr>
            <p:ph type="body" sz="quarter" idx="13"/>
          </p:nvPr>
        </p:nvSpPr>
        <p:spPr>
          <a:xfrm>
            <a:off x="775840" y="4936479"/>
            <a:ext cx="10637432" cy="306366"/>
          </a:xfrm>
        </p:spPr>
        <p:txBody>
          <a:bodyPr/>
          <a:lstStyle/>
          <a:p>
            <a:r>
              <a:rPr lang="nb-NO" dirty="0"/>
              <a:t>Rune Pedersen, økonomidirektør</a:t>
            </a:r>
          </a:p>
        </p:txBody>
      </p:sp>
    </p:spTree>
    <p:extLst>
      <p:ext uri="{BB962C8B-B14F-4D97-AF65-F5344CB8AC3E}">
        <p14:creationId xmlns:p14="http://schemas.microsoft.com/office/powerpoint/2010/main" val="250747188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270AD2-33F9-4918-A788-A972D972F131}"/>
              </a:ext>
            </a:extLst>
          </p:cNvPr>
          <p:cNvGraphicFramePr>
            <a:graphicFrameLocks noChangeAspect="1"/>
          </p:cNvGraphicFramePr>
          <p:nvPr>
            <p:custDataLst>
              <p:tags r:id="rId2"/>
            </p:custDataLst>
            <p:extLst>
              <p:ext uri="{D42A27DB-BD31-4B8C-83A1-F6EECF244321}">
                <p14:modId xmlns:p14="http://schemas.microsoft.com/office/powerpoint/2010/main" val="4147895126"/>
              </p:ext>
            </p:extLst>
          </p:nvPr>
        </p:nvGraphicFramePr>
        <p:xfrm>
          <a:off x="3997" y="2116"/>
          <a:ext cx="2117" cy="2117"/>
        </p:xfrm>
        <a:graphic>
          <a:graphicData uri="http://schemas.openxmlformats.org/presentationml/2006/ole">
            <mc:AlternateContent xmlns:mc="http://schemas.openxmlformats.org/markup-compatibility/2006">
              <mc:Choice xmlns:v="urn:schemas-microsoft-com:vml" Requires="v">
                <p:oleObj spid="_x0000_s228359" name="think-cell Slide" r:id="rId20" imgW="592" imgH="595" progId="TCLayout.ActiveDocument.1">
                  <p:embed/>
                </p:oleObj>
              </mc:Choice>
              <mc:Fallback>
                <p:oleObj name="think-cell Slide" r:id="rId20" imgW="592" imgH="595" progId="TCLayout.ActiveDocument.1">
                  <p:embed/>
                  <p:pic>
                    <p:nvPicPr>
                      <p:cNvPr id="9" name="Object 8" hidden="1">
                        <a:extLst>
                          <a:ext uri="{FF2B5EF4-FFF2-40B4-BE49-F238E27FC236}">
                            <a16:creationId xmlns:a16="http://schemas.microsoft.com/office/drawing/2014/main" id="{B3270AD2-33F9-4918-A788-A972D972F131}"/>
                          </a:ext>
                        </a:extLst>
                      </p:cNvPr>
                      <p:cNvPicPr/>
                      <p:nvPr/>
                    </p:nvPicPr>
                    <p:blipFill>
                      <a:blip r:embed="rId21"/>
                      <a:stretch>
                        <a:fillRect/>
                      </a:stretch>
                    </p:blipFill>
                    <p:spPr>
                      <a:xfrm>
                        <a:off x="3997" y="2116"/>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250E0DF-F66C-4AEB-B6C1-CAC317AE7FB2}"/>
              </a:ext>
            </a:extLst>
          </p:cNvPr>
          <p:cNvSpPr/>
          <p:nvPr>
            <p:custDataLst>
              <p:tags r:id="rId3"/>
            </p:custDataLst>
          </p:nvPr>
        </p:nvSpPr>
        <p:spPr>
          <a:xfrm>
            <a:off x="1881" y="0"/>
            <a:ext cx="211601" cy="2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3738">
              <a:defRPr/>
            </a:pPr>
            <a:endParaRPr lang="nb-NO" sz="700" dirty="0">
              <a:solidFill>
                <a:srgbClr val="FFFFFF"/>
              </a:solidFill>
              <a:sym typeface="+mn-lt"/>
            </a:endParaRPr>
          </a:p>
        </p:txBody>
      </p:sp>
      <p:sp>
        <p:nvSpPr>
          <p:cNvPr id="2" name="Title 1">
            <a:extLst>
              <a:ext uri="{FF2B5EF4-FFF2-40B4-BE49-F238E27FC236}">
                <a16:creationId xmlns:a16="http://schemas.microsoft.com/office/drawing/2014/main" id="{096F5B1D-3B17-4E63-9204-F6D8AD91EB84}"/>
              </a:ext>
            </a:extLst>
          </p:cNvPr>
          <p:cNvSpPr>
            <a:spLocks noGrp="1"/>
          </p:cNvSpPr>
          <p:nvPr>
            <p:ph type="title"/>
          </p:nvPr>
        </p:nvSpPr>
        <p:spPr>
          <a:xfrm>
            <a:off x="775840" y="946006"/>
            <a:ext cx="10637432" cy="492314"/>
          </a:xfrm>
        </p:spPr>
        <p:txBody>
          <a:bodyPr/>
          <a:lstStyle/>
          <a:p>
            <a:r>
              <a:rPr lang="nb-NO" sz="3199" dirty="0"/>
              <a:t>Kollektivtrafikk som andel av normal</a:t>
            </a:r>
          </a:p>
        </p:txBody>
      </p:sp>
      <p:graphicFrame>
        <p:nvGraphicFramePr>
          <p:cNvPr id="33" name="Chart 3">
            <a:extLst>
              <a:ext uri="{FF2B5EF4-FFF2-40B4-BE49-F238E27FC236}">
                <a16:creationId xmlns:a16="http://schemas.microsoft.com/office/drawing/2014/main" id="{72FF8D62-E67C-4EA8-9B0F-78632C4F9676}"/>
              </a:ext>
            </a:extLst>
          </p:cNvPr>
          <p:cNvGraphicFramePr/>
          <p:nvPr>
            <p:custDataLst>
              <p:tags r:id="rId4"/>
            </p:custDataLst>
            <p:extLst>
              <p:ext uri="{D42A27DB-BD31-4B8C-83A1-F6EECF244321}">
                <p14:modId xmlns:p14="http://schemas.microsoft.com/office/powerpoint/2010/main" val="392962384"/>
              </p:ext>
            </p:extLst>
          </p:nvPr>
        </p:nvGraphicFramePr>
        <p:xfrm>
          <a:off x="8237538" y="2735263"/>
          <a:ext cx="2486025" cy="2349500"/>
        </p:xfrm>
        <a:graphic>
          <a:graphicData uri="http://schemas.openxmlformats.org/drawingml/2006/chart">
            <c:chart xmlns:c="http://schemas.openxmlformats.org/drawingml/2006/chart" xmlns:r="http://schemas.openxmlformats.org/officeDocument/2006/relationships" r:id="rId22"/>
          </a:graphicData>
        </a:graphic>
      </p:graphicFrame>
      <p:sp>
        <p:nvSpPr>
          <p:cNvPr id="45" name="Plassholder for tekst 2">
            <a:extLst>
              <a:ext uri="{FF2B5EF4-FFF2-40B4-BE49-F238E27FC236}">
                <a16:creationId xmlns:a16="http://schemas.microsoft.com/office/drawing/2014/main" id="{3EA86194-AAB6-4B54-B128-6BD822FF27FD}"/>
              </a:ext>
            </a:extLst>
          </p:cNvPr>
          <p:cNvSpPr>
            <a:spLocks noGrp="1"/>
          </p:cNvSpPr>
          <p:nvPr>
            <p:custDataLst>
              <p:tags r:id="rId5"/>
            </p:custDataLst>
          </p:nvPr>
        </p:nvSpPr>
        <p:spPr bwMode="auto">
          <a:xfrm>
            <a:off x="8129587" y="3278188"/>
            <a:ext cx="128588" cy="113347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966">
              <a:spcBef>
                <a:spcPct val="0"/>
              </a:spcBef>
              <a:spcAft>
                <a:spcPct val="0"/>
              </a:spcAft>
              <a:buNone/>
              <a:defRPr/>
            </a:pPr>
            <a:r>
              <a:rPr lang="nb-NO" altLang="en-US" sz="933" dirty="0">
                <a:latin typeface="Arial" panose="020B0604020202020204"/>
                <a:sym typeface="+mn-lt"/>
              </a:rPr>
              <a:t>% av normalsituasjon</a:t>
            </a:r>
            <a:endParaRPr lang="nb-NO" sz="933" dirty="0">
              <a:latin typeface="Arial" panose="020B0604020202020204"/>
              <a:sym typeface="+mn-lt"/>
            </a:endParaRPr>
          </a:p>
        </p:txBody>
      </p:sp>
      <p:sp>
        <p:nvSpPr>
          <p:cNvPr id="38" name="TextBox 37">
            <a:extLst>
              <a:ext uri="{FF2B5EF4-FFF2-40B4-BE49-F238E27FC236}">
                <a16:creationId xmlns:a16="http://schemas.microsoft.com/office/drawing/2014/main" id="{0D5F2CD6-A1BF-4A53-9163-C47E0A91C12E}"/>
              </a:ext>
            </a:extLst>
          </p:cNvPr>
          <p:cNvSpPr txBox="1"/>
          <p:nvPr/>
        </p:nvSpPr>
        <p:spPr>
          <a:xfrm>
            <a:off x="7807856" y="5829597"/>
            <a:ext cx="3633195" cy="235898"/>
          </a:xfrm>
          <a:prstGeom prst="rect">
            <a:avLst/>
          </a:prstGeom>
          <a:noFill/>
        </p:spPr>
        <p:txBody>
          <a:bodyPr wrap="square" rtlCol="0">
            <a:spAutoFit/>
          </a:bodyPr>
          <a:lstStyle/>
          <a:p>
            <a:pPr algn="r" defTabSz="913738">
              <a:defRPr/>
            </a:pPr>
            <a:r>
              <a:rPr lang="nb-NO" sz="933" i="1" dirty="0">
                <a:solidFill>
                  <a:srgbClr val="000000"/>
                </a:solidFill>
                <a:latin typeface="Arial" panose="020B0604020202020204"/>
              </a:rPr>
              <a:t>Normal fremskrevet fra 2019 </a:t>
            </a:r>
            <a:r>
              <a:rPr lang="nb-NO" sz="933" i="1" dirty="0" err="1">
                <a:solidFill>
                  <a:srgbClr val="000000"/>
                </a:solidFill>
                <a:latin typeface="Arial" panose="020B0604020202020204"/>
              </a:rPr>
              <a:t>ihht</a:t>
            </a:r>
            <a:r>
              <a:rPr lang="nb-NO" sz="933" i="1" dirty="0">
                <a:solidFill>
                  <a:srgbClr val="000000"/>
                </a:solidFill>
                <a:latin typeface="Arial" panose="020B0604020202020204"/>
              </a:rPr>
              <a:t> befolkningsvekst</a:t>
            </a:r>
          </a:p>
        </p:txBody>
      </p:sp>
      <p:sp>
        <p:nvSpPr>
          <p:cNvPr id="39" name="TextBox 38">
            <a:extLst>
              <a:ext uri="{FF2B5EF4-FFF2-40B4-BE49-F238E27FC236}">
                <a16:creationId xmlns:a16="http://schemas.microsoft.com/office/drawing/2014/main" id="{09C27718-B4B7-46AC-850A-B9B37304338D}"/>
              </a:ext>
            </a:extLst>
          </p:cNvPr>
          <p:cNvSpPr txBox="1"/>
          <p:nvPr/>
        </p:nvSpPr>
        <p:spPr>
          <a:xfrm>
            <a:off x="670541" y="1735131"/>
            <a:ext cx="6161832" cy="297454"/>
          </a:xfrm>
          <a:prstGeom prst="rect">
            <a:avLst/>
          </a:prstGeom>
          <a:noFill/>
        </p:spPr>
        <p:txBody>
          <a:bodyPr wrap="square" rtlCol="0">
            <a:spAutoFit/>
          </a:bodyPr>
          <a:lstStyle/>
          <a:p>
            <a:pPr defTabSz="913738">
              <a:defRPr/>
            </a:pPr>
            <a:r>
              <a:rPr lang="nb-NO" sz="1333" b="1" dirty="0">
                <a:solidFill>
                  <a:srgbClr val="000000"/>
                </a:solidFill>
                <a:latin typeface="Arial" panose="020B0604020202020204"/>
              </a:rPr>
              <a:t>Mulig utviklingsbaner for kollektivtrafikk (andel av normal)</a:t>
            </a:r>
          </a:p>
        </p:txBody>
      </p:sp>
      <p:grpSp>
        <p:nvGrpSpPr>
          <p:cNvPr id="6" name="Group 5">
            <a:extLst>
              <a:ext uri="{FF2B5EF4-FFF2-40B4-BE49-F238E27FC236}">
                <a16:creationId xmlns:a16="http://schemas.microsoft.com/office/drawing/2014/main" id="{701BE5DC-64A5-4A6F-9762-A9B77BEF5A9F}"/>
              </a:ext>
            </a:extLst>
          </p:cNvPr>
          <p:cNvGrpSpPr/>
          <p:nvPr/>
        </p:nvGrpSpPr>
        <p:grpSpPr>
          <a:xfrm>
            <a:off x="769995" y="2346007"/>
            <a:ext cx="6819912" cy="3722722"/>
            <a:chOff x="576263" y="1760048"/>
            <a:chExt cx="4930763" cy="2792903"/>
          </a:xfrm>
        </p:grpSpPr>
        <p:sp>
          <p:nvSpPr>
            <p:cNvPr id="3" name="Rectangle 2">
              <a:extLst>
                <a:ext uri="{FF2B5EF4-FFF2-40B4-BE49-F238E27FC236}">
                  <a16:creationId xmlns:a16="http://schemas.microsoft.com/office/drawing/2014/main" id="{D7DEEDB8-CCFD-4F4F-8332-1DABAC1899E4}"/>
                </a:ext>
              </a:extLst>
            </p:cNvPr>
            <p:cNvSpPr/>
            <p:nvPr/>
          </p:nvSpPr>
          <p:spPr>
            <a:xfrm>
              <a:off x="576263" y="1760048"/>
              <a:ext cx="4930763" cy="1624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r>
                <a:rPr lang="nb-NO" sz="1333" b="1" dirty="0">
                  <a:solidFill>
                    <a:srgbClr val="FFFFFF"/>
                  </a:solidFill>
                  <a:latin typeface="Arial" panose="020B0604020202020204"/>
                </a:rPr>
                <a:t>Utvikling gjennom 2020</a:t>
              </a:r>
            </a:p>
          </p:txBody>
        </p:sp>
        <p:sp>
          <p:nvSpPr>
            <p:cNvPr id="42" name="Rectangle 41">
              <a:extLst>
                <a:ext uri="{FF2B5EF4-FFF2-40B4-BE49-F238E27FC236}">
                  <a16:creationId xmlns:a16="http://schemas.microsoft.com/office/drawing/2014/main" id="{1F5204F3-215F-40AF-9E5F-8511C6668B5E}"/>
                </a:ext>
              </a:extLst>
            </p:cNvPr>
            <p:cNvSpPr/>
            <p:nvPr/>
          </p:nvSpPr>
          <p:spPr>
            <a:xfrm>
              <a:off x="576263" y="1929663"/>
              <a:ext cx="4930763" cy="262328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333" b="1" dirty="0">
                <a:solidFill>
                  <a:srgbClr val="FFFFFF"/>
                </a:solidFill>
                <a:latin typeface="Arial" panose="020B0604020202020204"/>
              </a:endParaRPr>
            </a:p>
          </p:txBody>
        </p:sp>
      </p:grpSp>
      <p:grpSp>
        <p:nvGrpSpPr>
          <p:cNvPr id="5" name="Group 4">
            <a:extLst>
              <a:ext uri="{FF2B5EF4-FFF2-40B4-BE49-F238E27FC236}">
                <a16:creationId xmlns:a16="http://schemas.microsoft.com/office/drawing/2014/main" id="{BB68C349-5394-4489-BC0C-42A0A64EC72C}"/>
              </a:ext>
            </a:extLst>
          </p:cNvPr>
          <p:cNvGrpSpPr/>
          <p:nvPr/>
        </p:nvGrpSpPr>
        <p:grpSpPr>
          <a:xfrm>
            <a:off x="7903076" y="2346007"/>
            <a:ext cx="3529241" cy="3722719"/>
            <a:chOff x="5707063" y="1760048"/>
            <a:chExt cx="2868410" cy="2792901"/>
          </a:xfrm>
        </p:grpSpPr>
        <p:sp>
          <p:nvSpPr>
            <p:cNvPr id="37" name="Rectangle 36">
              <a:extLst>
                <a:ext uri="{FF2B5EF4-FFF2-40B4-BE49-F238E27FC236}">
                  <a16:creationId xmlns:a16="http://schemas.microsoft.com/office/drawing/2014/main" id="{979286CD-D939-4501-A544-9A2ABA09740D}"/>
                </a:ext>
              </a:extLst>
            </p:cNvPr>
            <p:cNvSpPr/>
            <p:nvPr/>
          </p:nvSpPr>
          <p:spPr>
            <a:xfrm>
              <a:off x="5707063" y="1760048"/>
              <a:ext cx="2868410" cy="1624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r>
                <a:rPr lang="nb-NO" sz="1333" b="1" dirty="0">
                  <a:solidFill>
                    <a:srgbClr val="FFFFFF"/>
                  </a:solidFill>
                  <a:latin typeface="Arial" panose="020B0604020202020204"/>
                </a:rPr>
                <a:t>Utvikling 2020-2025 (helårseffekt)</a:t>
              </a:r>
            </a:p>
          </p:txBody>
        </p:sp>
        <p:sp>
          <p:nvSpPr>
            <p:cNvPr id="43" name="Rectangle 42">
              <a:extLst>
                <a:ext uri="{FF2B5EF4-FFF2-40B4-BE49-F238E27FC236}">
                  <a16:creationId xmlns:a16="http://schemas.microsoft.com/office/drawing/2014/main" id="{5EE80F39-1CEA-4D5C-B05E-81BA215360D0}"/>
                </a:ext>
              </a:extLst>
            </p:cNvPr>
            <p:cNvSpPr/>
            <p:nvPr/>
          </p:nvSpPr>
          <p:spPr>
            <a:xfrm>
              <a:off x="5707063" y="1929662"/>
              <a:ext cx="2868410" cy="262328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333" b="1" dirty="0">
                <a:solidFill>
                  <a:srgbClr val="FFFFFF"/>
                </a:solidFill>
                <a:latin typeface="Arial" panose="020B0604020202020204"/>
              </a:endParaRPr>
            </a:p>
          </p:txBody>
        </p:sp>
      </p:grpSp>
      <p:sp>
        <p:nvSpPr>
          <p:cNvPr id="126" name="TextBox 125">
            <a:extLst>
              <a:ext uri="{FF2B5EF4-FFF2-40B4-BE49-F238E27FC236}">
                <a16:creationId xmlns:a16="http://schemas.microsoft.com/office/drawing/2014/main" id="{8C3B193E-EA71-4116-9358-1A76BA4B69A5}"/>
              </a:ext>
            </a:extLst>
          </p:cNvPr>
          <p:cNvSpPr txBox="1"/>
          <p:nvPr/>
        </p:nvSpPr>
        <p:spPr>
          <a:xfrm>
            <a:off x="8699756" y="73262"/>
            <a:ext cx="3404665" cy="276999"/>
          </a:xfrm>
          <a:prstGeom prst="rect">
            <a:avLst/>
          </a:prstGeom>
          <a:noFill/>
        </p:spPr>
        <p:txBody>
          <a:bodyPr wrap="square" rtlCol="0">
            <a:spAutoFit/>
          </a:bodyPr>
          <a:lstStyle/>
          <a:p>
            <a:pPr algn="r" defTabSz="913738">
              <a:defRPr/>
            </a:pPr>
            <a:r>
              <a:rPr lang="nb-NO" sz="1200" b="1" dirty="0">
                <a:solidFill>
                  <a:srgbClr val="FF0000"/>
                </a:solidFill>
                <a:latin typeface="Arial" panose="020B0604020202020204"/>
              </a:rPr>
              <a:t>Sist oppdatert: 16.10.2020</a:t>
            </a:r>
          </a:p>
        </p:txBody>
      </p:sp>
      <p:graphicFrame>
        <p:nvGraphicFramePr>
          <p:cNvPr id="52" name="Chart 3">
            <a:extLst>
              <a:ext uri="{FF2B5EF4-FFF2-40B4-BE49-F238E27FC236}">
                <a16:creationId xmlns:a16="http://schemas.microsoft.com/office/drawing/2014/main" id="{BB0D4CB2-7B23-447E-B00D-7FA1356CEEC0}"/>
              </a:ext>
            </a:extLst>
          </p:cNvPr>
          <p:cNvGraphicFramePr/>
          <p:nvPr>
            <p:custDataLst>
              <p:tags r:id="rId6"/>
            </p:custDataLst>
            <p:extLst>
              <p:ext uri="{D42A27DB-BD31-4B8C-83A1-F6EECF244321}">
                <p14:modId xmlns:p14="http://schemas.microsoft.com/office/powerpoint/2010/main" val="615043224"/>
              </p:ext>
            </p:extLst>
          </p:nvPr>
        </p:nvGraphicFramePr>
        <p:xfrm>
          <a:off x="1074738" y="2735263"/>
          <a:ext cx="4856162" cy="2349500"/>
        </p:xfrm>
        <a:graphic>
          <a:graphicData uri="http://schemas.openxmlformats.org/drawingml/2006/chart">
            <c:chart xmlns:c="http://schemas.openxmlformats.org/drawingml/2006/chart" xmlns:r="http://schemas.openxmlformats.org/officeDocument/2006/relationships" r:id="rId23"/>
          </a:graphicData>
        </a:graphic>
      </p:graphicFrame>
      <p:sp>
        <p:nvSpPr>
          <p:cNvPr id="32" name="Plassholder for tekst 2">
            <a:extLst>
              <a:ext uri="{FF2B5EF4-FFF2-40B4-BE49-F238E27FC236}">
                <a16:creationId xmlns:a16="http://schemas.microsoft.com/office/drawing/2014/main" id="{AFAA799B-B718-4358-92B0-8803C77940AC}"/>
              </a:ext>
            </a:extLst>
          </p:cNvPr>
          <p:cNvSpPr>
            <a:spLocks noGrp="1"/>
          </p:cNvSpPr>
          <p:nvPr>
            <p:custDataLst>
              <p:tags r:id="rId7"/>
            </p:custDataLst>
          </p:nvPr>
        </p:nvSpPr>
        <p:spPr bwMode="auto">
          <a:xfrm>
            <a:off x="966787" y="3278188"/>
            <a:ext cx="128588" cy="113347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966">
              <a:spcBef>
                <a:spcPct val="0"/>
              </a:spcBef>
              <a:spcAft>
                <a:spcPct val="0"/>
              </a:spcAft>
              <a:buNone/>
              <a:defRPr/>
            </a:pPr>
            <a:r>
              <a:rPr lang="nb-NO" altLang="en-US" sz="933" dirty="0">
                <a:latin typeface="Arial" panose="020B0604020202020204"/>
                <a:sym typeface="+mn-lt"/>
              </a:rPr>
              <a:t>% av normalsituasjon</a:t>
            </a:r>
            <a:endParaRPr lang="nb-NO" sz="933" dirty="0">
              <a:latin typeface="Arial" panose="020B0604020202020204"/>
              <a:sym typeface="+mn-lt"/>
            </a:endParaRPr>
          </a:p>
        </p:txBody>
      </p:sp>
      <p:sp>
        <p:nvSpPr>
          <p:cNvPr id="31" name="Plassholder for tekst 2">
            <a:extLst>
              <a:ext uri="{FF2B5EF4-FFF2-40B4-BE49-F238E27FC236}">
                <a16:creationId xmlns:a16="http://schemas.microsoft.com/office/drawing/2014/main" id="{98E75C71-B83D-46A8-A515-629B9D22B290}"/>
              </a:ext>
            </a:extLst>
          </p:cNvPr>
          <p:cNvSpPr>
            <a:spLocks noGrp="1"/>
          </p:cNvSpPr>
          <p:nvPr>
            <p:custDataLst>
              <p:tags r:id="rId8"/>
            </p:custDataLst>
          </p:nvPr>
        </p:nvSpPr>
        <p:spPr bwMode="auto">
          <a:xfrm>
            <a:off x="5421312" y="5108574"/>
            <a:ext cx="350838"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913966">
              <a:spcBef>
                <a:spcPct val="0"/>
              </a:spcBef>
              <a:spcAft>
                <a:spcPct val="0"/>
              </a:spcAft>
              <a:buNone/>
              <a:defRPr/>
            </a:pPr>
            <a:r>
              <a:rPr lang="nb-NO" altLang="en-US" sz="933" err="1">
                <a:latin typeface="Arial" panose="020B0604020202020204"/>
                <a:sym typeface="+mn-lt"/>
              </a:rPr>
              <a:t>Ukenr</a:t>
            </a:r>
            <a:r>
              <a:rPr lang="nb-NO" altLang="en-US" sz="933">
                <a:latin typeface="Arial" panose="020B0604020202020204"/>
                <a:sym typeface="+mn-lt"/>
              </a:rPr>
              <a:t>.</a:t>
            </a:r>
            <a:endParaRPr lang="nb-NO" sz="933">
              <a:latin typeface="Arial" panose="020B0604020202020204"/>
              <a:sym typeface="+mn-lt"/>
            </a:endParaRPr>
          </a:p>
        </p:txBody>
      </p:sp>
      <p:cxnSp>
        <p:nvCxnSpPr>
          <p:cNvPr id="44" name="Straight Connector 43">
            <a:extLst>
              <a:ext uri="{FF2B5EF4-FFF2-40B4-BE49-F238E27FC236}">
                <a16:creationId xmlns:a16="http://schemas.microsoft.com/office/drawing/2014/main" id="{2B936FEC-6CA1-4F97-8351-CC17F0DF9005}"/>
              </a:ext>
            </a:extLst>
          </p:cNvPr>
          <p:cNvCxnSpPr/>
          <p:nvPr>
            <p:custDataLst>
              <p:tags r:id="rId9"/>
            </p:custDataLst>
          </p:nvPr>
        </p:nvCxnSpPr>
        <p:spPr bwMode="gray">
          <a:xfrm>
            <a:off x="4946650" y="2192190"/>
            <a:ext cx="147638" cy="0"/>
          </a:xfrm>
          <a:prstGeom prst="line">
            <a:avLst/>
          </a:prstGeom>
          <a:ln w="19050" cap="rnd"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BBF5A3-0636-4508-BE7C-9D258081620E}"/>
              </a:ext>
            </a:extLst>
          </p:cNvPr>
          <p:cNvCxnSpPr/>
          <p:nvPr>
            <p:custDataLst>
              <p:tags r:id="rId10"/>
            </p:custDataLst>
          </p:nvPr>
        </p:nvCxnSpPr>
        <p:spPr bwMode="gray">
          <a:xfrm>
            <a:off x="3676650" y="2192190"/>
            <a:ext cx="147638" cy="0"/>
          </a:xfrm>
          <a:prstGeom prst="line">
            <a:avLst/>
          </a:prstGeom>
          <a:ln w="19050" cap="rnd"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9DC254-2982-44EC-A36C-657E07888C25}"/>
              </a:ext>
            </a:extLst>
          </p:cNvPr>
          <p:cNvCxnSpPr/>
          <p:nvPr>
            <p:custDataLst>
              <p:tags r:id="rId11"/>
            </p:custDataLst>
          </p:nvPr>
        </p:nvCxnSpPr>
        <p:spPr bwMode="gray">
          <a:xfrm>
            <a:off x="2979738" y="2192190"/>
            <a:ext cx="76200" cy="0"/>
          </a:xfrm>
          <a:prstGeom prst="line">
            <a:avLst/>
          </a:prstGeom>
          <a:ln w="38100" cap="rnd" cmpd="sng" algn="ctr">
            <a:solidFill>
              <a:schemeClr val="accent4"/>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8F6288C-648B-4DAB-825C-A9983C8D08DF}"/>
              </a:ext>
            </a:extLst>
          </p:cNvPr>
          <p:cNvCxnSpPr/>
          <p:nvPr>
            <p:custDataLst>
              <p:tags r:id="rId12"/>
            </p:custDataLst>
          </p:nvPr>
        </p:nvCxnSpPr>
        <p:spPr bwMode="gray">
          <a:xfrm>
            <a:off x="6216650" y="2192190"/>
            <a:ext cx="147638" cy="0"/>
          </a:xfrm>
          <a:prstGeom prst="line">
            <a:avLst/>
          </a:prstGeom>
          <a:ln w="19050" cap="rnd" cmpd="sng" algn="ctr">
            <a:solidFill>
              <a:schemeClr val="accent5"/>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DCB2D9F-EB1F-41E5-B420-FC4777B64849}"/>
              </a:ext>
            </a:extLst>
          </p:cNvPr>
          <p:cNvCxnSpPr/>
          <p:nvPr>
            <p:custDataLst>
              <p:tags r:id="rId13"/>
            </p:custDataLst>
          </p:nvPr>
        </p:nvCxnSpPr>
        <p:spPr bwMode="gray">
          <a:xfrm>
            <a:off x="7496175" y="2192190"/>
            <a:ext cx="127000" cy="0"/>
          </a:xfrm>
          <a:prstGeom prst="line">
            <a:avLst/>
          </a:prstGeom>
          <a:ln w="12700" cap="rnd" cmpd="sng" algn="ctr">
            <a:solidFill>
              <a:srgbClr val="808080"/>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Plassholder for tekst 2">
            <a:extLst>
              <a:ext uri="{FF2B5EF4-FFF2-40B4-BE49-F238E27FC236}">
                <a16:creationId xmlns:a16="http://schemas.microsoft.com/office/drawing/2014/main" id="{B0D32C94-90BB-4DE2-B997-BE72CA1C990B}"/>
              </a:ext>
            </a:extLst>
          </p:cNvPr>
          <p:cNvSpPr>
            <a:spLocks noGrp="1"/>
          </p:cNvSpPr>
          <p:nvPr>
            <p:custDataLst>
              <p:tags r:id="rId14"/>
            </p:custDataLst>
          </p:nvPr>
        </p:nvSpPr>
        <p:spPr bwMode="auto">
          <a:xfrm>
            <a:off x="3152774" y="2125662"/>
            <a:ext cx="412750"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966">
              <a:spcBef>
                <a:spcPct val="0"/>
              </a:spcBef>
              <a:spcAft>
                <a:spcPct val="0"/>
              </a:spcAft>
              <a:buNone/>
              <a:defRPr/>
            </a:pPr>
            <a:fld id="{5ED7A348-76E0-40DF-933F-9654FE0086E0}" type="datetime'''''''''''''''''Fakti''''''''''''''''''''''''''s''''''''''k'''">
              <a:rPr lang="nb-NO" altLang="en-US" sz="933" b="1">
                <a:latin typeface="Arial" panose="020B0604020202020204"/>
              </a:rPr>
              <a:pPr marL="0" indent="0" defTabSz="913966">
                <a:spcBef>
                  <a:spcPct val="0"/>
                </a:spcBef>
                <a:spcAft>
                  <a:spcPct val="0"/>
                </a:spcAft>
                <a:buNone/>
                <a:defRPr/>
              </a:pPr>
              <a:t>Faktisk</a:t>
            </a:fld>
            <a:endParaRPr lang="nb-NO" sz="933" b="1">
              <a:latin typeface="Arial" panose="020B0604020202020204"/>
              <a:sym typeface="+mn-lt"/>
            </a:endParaRPr>
          </a:p>
        </p:txBody>
      </p:sp>
      <p:sp>
        <p:nvSpPr>
          <p:cNvPr id="49" name="Plassholder for tekst 2">
            <a:extLst>
              <a:ext uri="{FF2B5EF4-FFF2-40B4-BE49-F238E27FC236}">
                <a16:creationId xmlns:a16="http://schemas.microsoft.com/office/drawing/2014/main" id="{F7F1AF54-97E4-4742-A0BA-393F13D03CAE}"/>
              </a:ext>
            </a:extLst>
          </p:cNvPr>
          <p:cNvSpPr>
            <a:spLocks noGrp="1"/>
          </p:cNvSpPr>
          <p:nvPr>
            <p:custDataLst>
              <p:tags r:id="rId15"/>
            </p:custDataLst>
          </p:nvPr>
        </p:nvSpPr>
        <p:spPr bwMode="auto">
          <a:xfrm>
            <a:off x="3884613" y="2125662"/>
            <a:ext cx="950913"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966">
              <a:spcBef>
                <a:spcPct val="0"/>
              </a:spcBef>
              <a:spcAft>
                <a:spcPct val="0"/>
              </a:spcAft>
              <a:buNone/>
              <a:defRPr/>
            </a:pPr>
            <a:fld id="{C85E5FB8-8F1C-4136-B990-E8AA898E7C8D}" type="datetime'Ut''vi''''''''k''''''l''in''gsb''''a''''n''''''e'''''' 1'">
              <a:rPr lang="nb-NO" altLang="en-US" sz="933" b="1">
                <a:latin typeface="Arial" panose="020B0604020202020204"/>
              </a:rPr>
              <a:pPr marL="0" indent="0" defTabSz="913966">
                <a:spcBef>
                  <a:spcPct val="0"/>
                </a:spcBef>
                <a:spcAft>
                  <a:spcPct val="0"/>
                </a:spcAft>
                <a:buNone/>
                <a:defRPr/>
              </a:pPr>
              <a:t>Utviklingsbane 1</a:t>
            </a:fld>
            <a:endParaRPr lang="nb-NO" sz="933" b="1">
              <a:latin typeface="Arial" panose="020B0604020202020204"/>
              <a:sym typeface="+mn-lt"/>
            </a:endParaRPr>
          </a:p>
        </p:txBody>
      </p:sp>
      <p:sp>
        <p:nvSpPr>
          <p:cNvPr id="48" name="Plassholder for tekst 2">
            <a:extLst>
              <a:ext uri="{FF2B5EF4-FFF2-40B4-BE49-F238E27FC236}">
                <a16:creationId xmlns:a16="http://schemas.microsoft.com/office/drawing/2014/main" id="{08B91694-9D8B-46AF-A74A-5DC4109892FD}"/>
              </a:ext>
            </a:extLst>
          </p:cNvPr>
          <p:cNvSpPr>
            <a:spLocks noGrp="1"/>
          </p:cNvSpPr>
          <p:nvPr>
            <p:custDataLst>
              <p:tags r:id="rId16"/>
            </p:custDataLst>
          </p:nvPr>
        </p:nvSpPr>
        <p:spPr bwMode="auto">
          <a:xfrm>
            <a:off x="5154613" y="2125662"/>
            <a:ext cx="950913"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966">
              <a:spcBef>
                <a:spcPct val="0"/>
              </a:spcBef>
              <a:spcAft>
                <a:spcPct val="0"/>
              </a:spcAft>
              <a:buNone/>
              <a:defRPr/>
            </a:pPr>
            <a:fld id="{A93BA41A-3E03-4A2F-B0E2-617A9138597F}" type="datetime'U''''''''''''t''v''''i''''''''kli''ngs''b''ane'''' ''''''''2'">
              <a:rPr lang="nb-NO" altLang="en-US" sz="933" b="1">
                <a:latin typeface="Arial" panose="020B0604020202020204"/>
              </a:rPr>
              <a:pPr marL="0" indent="0" defTabSz="913966">
                <a:spcBef>
                  <a:spcPct val="0"/>
                </a:spcBef>
                <a:spcAft>
                  <a:spcPct val="0"/>
                </a:spcAft>
                <a:buNone/>
                <a:defRPr/>
              </a:pPr>
              <a:t>Utviklingsbane 2</a:t>
            </a:fld>
            <a:endParaRPr lang="nb-NO" sz="933" b="1">
              <a:latin typeface="Arial" panose="020B0604020202020204"/>
              <a:sym typeface="+mn-lt"/>
            </a:endParaRPr>
          </a:p>
        </p:txBody>
      </p:sp>
      <p:sp>
        <p:nvSpPr>
          <p:cNvPr id="47" name="Plassholder for tekst 2">
            <a:extLst>
              <a:ext uri="{FF2B5EF4-FFF2-40B4-BE49-F238E27FC236}">
                <a16:creationId xmlns:a16="http://schemas.microsoft.com/office/drawing/2014/main" id="{72ED8DB2-AAE1-4F57-A87F-B9424DA87BE1}"/>
              </a:ext>
            </a:extLst>
          </p:cNvPr>
          <p:cNvSpPr>
            <a:spLocks noGrp="1"/>
          </p:cNvSpPr>
          <p:nvPr>
            <p:custDataLst>
              <p:tags r:id="rId17"/>
            </p:custDataLst>
          </p:nvPr>
        </p:nvSpPr>
        <p:spPr bwMode="auto">
          <a:xfrm>
            <a:off x="7694613" y="2125662"/>
            <a:ext cx="950913"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966">
              <a:spcBef>
                <a:spcPct val="0"/>
              </a:spcBef>
              <a:spcAft>
                <a:spcPct val="0"/>
              </a:spcAft>
              <a:buNone/>
              <a:defRPr/>
            </a:pPr>
            <a:fld id="{82C73845-D3D0-4C36-9260-44A981E859CE}" type="datetime'''''''U''tv''''ik''l''''''''i''''''''''ng''''sb''an''''e 4'''">
              <a:rPr lang="nb-NO" altLang="en-US" sz="933" b="1">
                <a:latin typeface="Arial" panose="020B0604020202020204"/>
              </a:rPr>
              <a:pPr marL="0" indent="0" defTabSz="913966">
                <a:spcBef>
                  <a:spcPct val="0"/>
                </a:spcBef>
                <a:spcAft>
                  <a:spcPct val="0"/>
                </a:spcAft>
                <a:buNone/>
                <a:defRPr/>
              </a:pPr>
              <a:t>Utviklingsbane 4</a:t>
            </a:fld>
            <a:endParaRPr lang="nb-NO" sz="933" b="1">
              <a:latin typeface="Arial" panose="020B0604020202020204"/>
              <a:sym typeface="+mn-lt"/>
            </a:endParaRPr>
          </a:p>
        </p:txBody>
      </p:sp>
      <p:sp>
        <p:nvSpPr>
          <p:cNvPr id="50" name="Plassholder for tekst 2">
            <a:extLst>
              <a:ext uri="{FF2B5EF4-FFF2-40B4-BE49-F238E27FC236}">
                <a16:creationId xmlns:a16="http://schemas.microsoft.com/office/drawing/2014/main" id="{9FCA4115-F1D6-4A02-B266-16DDEA7ACA19}"/>
              </a:ext>
            </a:extLst>
          </p:cNvPr>
          <p:cNvSpPr>
            <a:spLocks noGrp="1"/>
          </p:cNvSpPr>
          <p:nvPr>
            <p:custDataLst>
              <p:tags r:id="rId18"/>
            </p:custDataLst>
          </p:nvPr>
        </p:nvSpPr>
        <p:spPr bwMode="auto">
          <a:xfrm>
            <a:off x="6424613" y="2125662"/>
            <a:ext cx="950913"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966">
              <a:spcBef>
                <a:spcPct val="0"/>
              </a:spcBef>
              <a:spcAft>
                <a:spcPct val="0"/>
              </a:spcAft>
              <a:buNone/>
              <a:defRPr/>
            </a:pPr>
            <a:fld id="{1696F0B6-0C45-47D2-AA0D-A6ADDE33DA25}" type="datetime'U''''t''vi''''k''li''''n''''gsb''a''''''''ne'' ''''3'">
              <a:rPr lang="nb-NO" altLang="en-US" sz="933" b="1">
                <a:latin typeface="Arial" panose="020B0604020202020204"/>
              </a:rPr>
              <a:pPr marL="0" indent="0" defTabSz="913966">
                <a:spcBef>
                  <a:spcPct val="0"/>
                </a:spcBef>
                <a:spcAft>
                  <a:spcPct val="0"/>
                </a:spcAft>
                <a:buNone/>
                <a:defRPr/>
              </a:pPr>
              <a:t>Utviklingsbane 3</a:t>
            </a:fld>
            <a:endParaRPr lang="nb-NO" sz="933" b="1">
              <a:latin typeface="Arial" panose="020B0604020202020204"/>
              <a:sym typeface="+mn-lt"/>
            </a:endParaRPr>
          </a:p>
        </p:txBody>
      </p:sp>
      <p:sp>
        <p:nvSpPr>
          <p:cNvPr id="163" name="Diamond 162">
            <a:extLst>
              <a:ext uri="{FF2B5EF4-FFF2-40B4-BE49-F238E27FC236}">
                <a16:creationId xmlns:a16="http://schemas.microsoft.com/office/drawing/2014/main" id="{86B13FC9-9E6C-48EB-865C-54F45E7D0DE3}"/>
              </a:ext>
            </a:extLst>
          </p:cNvPr>
          <p:cNvSpPr/>
          <p:nvPr/>
        </p:nvSpPr>
        <p:spPr>
          <a:xfrm>
            <a:off x="3811201" y="3906582"/>
            <a:ext cx="155595" cy="16423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799">
              <a:solidFill>
                <a:srgbClr val="FFFFFF"/>
              </a:solidFill>
              <a:latin typeface="Arial" panose="020B0604020202020204"/>
            </a:endParaRPr>
          </a:p>
        </p:txBody>
      </p:sp>
      <p:sp>
        <p:nvSpPr>
          <p:cNvPr id="51" name="TextBox 50">
            <a:extLst>
              <a:ext uri="{FF2B5EF4-FFF2-40B4-BE49-F238E27FC236}">
                <a16:creationId xmlns:a16="http://schemas.microsoft.com/office/drawing/2014/main" id="{E70FAAFA-2158-4173-BFC3-75AD60CFE21E}"/>
              </a:ext>
            </a:extLst>
          </p:cNvPr>
          <p:cNvSpPr txBox="1"/>
          <p:nvPr/>
        </p:nvSpPr>
        <p:spPr>
          <a:xfrm>
            <a:off x="4547079" y="4461985"/>
            <a:ext cx="1199820" cy="215444"/>
          </a:xfrm>
          <a:prstGeom prst="rect">
            <a:avLst/>
          </a:prstGeom>
          <a:noFill/>
        </p:spPr>
        <p:txBody>
          <a:bodyPr wrap="square" rtlCol="0">
            <a:spAutoFit/>
          </a:bodyPr>
          <a:lstStyle/>
          <a:p>
            <a:pPr algn="r" defTabSz="913738">
              <a:defRPr/>
            </a:pPr>
            <a:r>
              <a:rPr lang="nb-NO" sz="800" dirty="0">
                <a:solidFill>
                  <a:srgbClr val="FF0000"/>
                </a:solidFill>
                <a:latin typeface="Arial" panose="020B0604020202020204"/>
              </a:rPr>
              <a:t>Uke 39/40: Streik </a:t>
            </a:r>
            <a:r>
              <a:rPr lang="nb-NO" sz="800" dirty="0">
                <a:solidFill>
                  <a:srgbClr val="FF0000"/>
                </a:solidFill>
                <a:latin typeface="Arial" panose="020B0604020202020204"/>
                <a:sym typeface="Wingdings" panose="05000000000000000000" pitchFamily="2" charset="2"/>
              </a:rPr>
              <a:t></a:t>
            </a:r>
            <a:endParaRPr lang="nb-NO" sz="800" dirty="0">
              <a:solidFill>
                <a:srgbClr val="FF0000"/>
              </a:solidFill>
              <a:latin typeface="Arial" panose="020B0604020202020204"/>
            </a:endParaRPr>
          </a:p>
        </p:txBody>
      </p:sp>
      <p:sp>
        <p:nvSpPr>
          <p:cNvPr id="53" name="TextBox 52">
            <a:extLst>
              <a:ext uri="{FF2B5EF4-FFF2-40B4-BE49-F238E27FC236}">
                <a16:creationId xmlns:a16="http://schemas.microsoft.com/office/drawing/2014/main" id="{E5DF7EF3-1FE5-4081-A534-74EE68A3C320}"/>
              </a:ext>
            </a:extLst>
          </p:cNvPr>
          <p:cNvSpPr txBox="1"/>
          <p:nvPr/>
        </p:nvSpPr>
        <p:spPr>
          <a:xfrm>
            <a:off x="5886473" y="3886212"/>
            <a:ext cx="1428350" cy="338554"/>
          </a:xfrm>
          <a:prstGeom prst="rect">
            <a:avLst/>
          </a:prstGeom>
          <a:noFill/>
        </p:spPr>
        <p:txBody>
          <a:bodyPr wrap="square" rtlCol="0">
            <a:spAutoFit/>
          </a:bodyPr>
          <a:lstStyle/>
          <a:p>
            <a:pPr defTabSz="913738">
              <a:defRPr/>
            </a:pPr>
            <a:r>
              <a:rPr lang="nb-NO" sz="800" dirty="0">
                <a:solidFill>
                  <a:srgbClr val="FF0000"/>
                </a:solidFill>
                <a:latin typeface="Arial" panose="020B0604020202020204"/>
                <a:sym typeface="Wingdings" panose="05000000000000000000" pitchFamily="2" charset="2"/>
              </a:rPr>
              <a:t> </a:t>
            </a:r>
            <a:r>
              <a:rPr lang="nb-NO" sz="800" dirty="0">
                <a:solidFill>
                  <a:srgbClr val="FF0000"/>
                </a:solidFill>
                <a:latin typeface="Arial" panose="020B0604020202020204"/>
              </a:rPr>
              <a:t>Uke 41: Fortsatt lavere nivå enn før streiken</a:t>
            </a:r>
          </a:p>
        </p:txBody>
      </p:sp>
    </p:spTree>
    <p:extLst>
      <p:ext uri="{BB962C8B-B14F-4D97-AF65-F5344CB8AC3E}">
        <p14:creationId xmlns:p14="http://schemas.microsoft.com/office/powerpoint/2010/main" val="3790564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019864-3973-463A-B742-0AC18728DC58}"/>
              </a:ext>
            </a:extLst>
          </p:cNvPr>
          <p:cNvGraphicFramePr>
            <a:graphicFrameLocks noChangeAspect="1"/>
          </p:cNvGraphicFramePr>
          <p:nvPr>
            <p:custDataLst>
              <p:tags r:id="rId2"/>
            </p:custDataLst>
            <p:extLst>
              <p:ext uri="{D42A27DB-BD31-4B8C-83A1-F6EECF244321}">
                <p14:modId xmlns:p14="http://schemas.microsoft.com/office/powerpoint/2010/main" val="795517935"/>
              </p:ext>
            </p:extLst>
          </p:nvPr>
        </p:nvGraphicFramePr>
        <p:xfrm>
          <a:off x="3997" y="2116"/>
          <a:ext cx="2117" cy="2117"/>
        </p:xfrm>
        <a:graphic>
          <a:graphicData uri="http://schemas.openxmlformats.org/presentationml/2006/ole">
            <mc:AlternateContent xmlns:mc="http://schemas.openxmlformats.org/markup-compatibility/2006">
              <mc:Choice xmlns:v="urn:schemas-microsoft-com:vml" Requires="v">
                <p:oleObj spid="_x0000_s229383" name="think-cell Slide" r:id="rId5" imgW="592" imgH="595" progId="TCLayout.ActiveDocument.1">
                  <p:embed/>
                </p:oleObj>
              </mc:Choice>
              <mc:Fallback>
                <p:oleObj name="think-cell Slide" r:id="rId5" imgW="592" imgH="595" progId="TCLayout.ActiveDocument.1">
                  <p:embed/>
                  <p:pic>
                    <p:nvPicPr>
                      <p:cNvPr id="3" name="Object 2" hidden="1">
                        <a:extLst>
                          <a:ext uri="{FF2B5EF4-FFF2-40B4-BE49-F238E27FC236}">
                            <a16:creationId xmlns:a16="http://schemas.microsoft.com/office/drawing/2014/main" id="{95019864-3973-463A-B742-0AC18728DC58}"/>
                          </a:ext>
                        </a:extLst>
                      </p:cNvPr>
                      <p:cNvPicPr/>
                      <p:nvPr/>
                    </p:nvPicPr>
                    <p:blipFill>
                      <a:blip r:embed="rId6"/>
                      <a:stretch>
                        <a:fillRect/>
                      </a:stretch>
                    </p:blipFill>
                    <p:spPr>
                      <a:xfrm>
                        <a:off x="3997" y="2116"/>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65917EE-16D7-4564-814D-472AEFABEC9A}"/>
              </a:ext>
            </a:extLst>
          </p:cNvPr>
          <p:cNvSpPr/>
          <p:nvPr>
            <p:custDataLst>
              <p:tags r:id="rId3"/>
            </p:custDataLst>
          </p:nvPr>
        </p:nvSpPr>
        <p:spPr>
          <a:xfrm>
            <a:off x="1881" y="0"/>
            <a:ext cx="211601" cy="2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3738">
              <a:defRPr/>
            </a:pPr>
            <a:endParaRPr lang="nb-NO" sz="3199" b="1" dirty="0">
              <a:solidFill>
                <a:srgbClr val="FFFFFF"/>
              </a:solidFill>
              <a:latin typeface="Arial" panose="020B0604020202020204" pitchFamily="34" charset="0"/>
              <a:ea typeface="+mj-ea"/>
              <a:cs typeface="+mj-cs"/>
              <a:sym typeface="Arial" panose="020B0604020202020204" pitchFamily="34" charset="0"/>
            </a:endParaRPr>
          </a:p>
        </p:txBody>
      </p:sp>
      <p:graphicFrame>
        <p:nvGraphicFramePr>
          <p:cNvPr id="54" name="Table 54">
            <a:extLst>
              <a:ext uri="{FF2B5EF4-FFF2-40B4-BE49-F238E27FC236}">
                <a16:creationId xmlns:a16="http://schemas.microsoft.com/office/drawing/2014/main" id="{6CBD11F7-1F27-4CBC-9CA0-8B8DB286FA74}"/>
              </a:ext>
            </a:extLst>
          </p:cNvPr>
          <p:cNvGraphicFramePr>
            <a:graphicFrameLocks noGrp="1"/>
          </p:cNvGraphicFramePr>
          <p:nvPr/>
        </p:nvGraphicFramePr>
        <p:xfrm>
          <a:off x="778459" y="2925634"/>
          <a:ext cx="10634548" cy="983238"/>
        </p:xfrm>
        <a:graphic>
          <a:graphicData uri="http://schemas.openxmlformats.org/drawingml/2006/table">
            <a:tbl>
              <a:tblPr firstRow="1" bandRow="1">
                <a:tableStyleId>{5C22544A-7EE6-4342-B048-85BDC9FD1C3A}</a:tableStyleId>
              </a:tblPr>
              <a:tblGrid>
                <a:gridCol w="374264">
                  <a:extLst>
                    <a:ext uri="{9D8B030D-6E8A-4147-A177-3AD203B41FA5}">
                      <a16:colId xmlns:a16="http://schemas.microsoft.com/office/drawing/2014/main" val="104886204"/>
                    </a:ext>
                  </a:extLst>
                </a:gridCol>
                <a:gridCol w="1597383">
                  <a:extLst>
                    <a:ext uri="{9D8B030D-6E8A-4147-A177-3AD203B41FA5}">
                      <a16:colId xmlns:a16="http://schemas.microsoft.com/office/drawing/2014/main" val="3243166998"/>
                    </a:ext>
                  </a:extLst>
                </a:gridCol>
                <a:gridCol w="666377">
                  <a:extLst>
                    <a:ext uri="{9D8B030D-6E8A-4147-A177-3AD203B41FA5}">
                      <a16:colId xmlns:a16="http://schemas.microsoft.com/office/drawing/2014/main" val="2136065977"/>
                    </a:ext>
                  </a:extLst>
                </a:gridCol>
                <a:gridCol w="666377">
                  <a:extLst>
                    <a:ext uri="{9D8B030D-6E8A-4147-A177-3AD203B41FA5}">
                      <a16:colId xmlns:a16="http://schemas.microsoft.com/office/drawing/2014/main" val="2240133667"/>
                    </a:ext>
                  </a:extLst>
                </a:gridCol>
                <a:gridCol w="666377">
                  <a:extLst>
                    <a:ext uri="{9D8B030D-6E8A-4147-A177-3AD203B41FA5}">
                      <a16:colId xmlns:a16="http://schemas.microsoft.com/office/drawing/2014/main" val="142758668"/>
                    </a:ext>
                  </a:extLst>
                </a:gridCol>
                <a:gridCol w="666377">
                  <a:extLst>
                    <a:ext uri="{9D8B030D-6E8A-4147-A177-3AD203B41FA5}">
                      <a16:colId xmlns:a16="http://schemas.microsoft.com/office/drawing/2014/main" val="2516651709"/>
                    </a:ext>
                  </a:extLst>
                </a:gridCol>
                <a:gridCol w="666377">
                  <a:extLst>
                    <a:ext uri="{9D8B030D-6E8A-4147-A177-3AD203B41FA5}">
                      <a16:colId xmlns:a16="http://schemas.microsoft.com/office/drawing/2014/main" val="139680342"/>
                    </a:ext>
                  </a:extLst>
                </a:gridCol>
                <a:gridCol w="666377">
                  <a:extLst>
                    <a:ext uri="{9D8B030D-6E8A-4147-A177-3AD203B41FA5}">
                      <a16:colId xmlns:a16="http://schemas.microsoft.com/office/drawing/2014/main" val="3426002867"/>
                    </a:ext>
                  </a:extLst>
                </a:gridCol>
                <a:gridCol w="666377">
                  <a:extLst>
                    <a:ext uri="{9D8B030D-6E8A-4147-A177-3AD203B41FA5}">
                      <a16:colId xmlns:a16="http://schemas.microsoft.com/office/drawing/2014/main" val="297266002"/>
                    </a:ext>
                  </a:extLst>
                </a:gridCol>
                <a:gridCol w="666377">
                  <a:extLst>
                    <a:ext uri="{9D8B030D-6E8A-4147-A177-3AD203B41FA5}">
                      <a16:colId xmlns:a16="http://schemas.microsoft.com/office/drawing/2014/main" val="3065010684"/>
                    </a:ext>
                  </a:extLst>
                </a:gridCol>
                <a:gridCol w="666377">
                  <a:extLst>
                    <a:ext uri="{9D8B030D-6E8A-4147-A177-3AD203B41FA5}">
                      <a16:colId xmlns:a16="http://schemas.microsoft.com/office/drawing/2014/main" val="795366897"/>
                    </a:ext>
                  </a:extLst>
                </a:gridCol>
                <a:gridCol w="666377">
                  <a:extLst>
                    <a:ext uri="{9D8B030D-6E8A-4147-A177-3AD203B41FA5}">
                      <a16:colId xmlns:a16="http://schemas.microsoft.com/office/drawing/2014/main" val="2670864466"/>
                    </a:ext>
                  </a:extLst>
                </a:gridCol>
                <a:gridCol w="666377">
                  <a:extLst>
                    <a:ext uri="{9D8B030D-6E8A-4147-A177-3AD203B41FA5}">
                      <a16:colId xmlns:a16="http://schemas.microsoft.com/office/drawing/2014/main" val="2945945796"/>
                    </a:ext>
                  </a:extLst>
                </a:gridCol>
                <a:gridCol w="666377">
                  <a:extLst>
                    <a:ext uri="{9D8B030D-6E8A-4147-A177-3AD203B41FA5}">
                      <a16:colId xmlns:a16="http://schemas.microsoft.com/office/drawing/2014/main" val="4247113206"/>
                    </a:ext>
                  </a:extLst>
                </a:gridCol>
                <a:gridCol w="666377">
                  <a:extLst>
                    <a:ext uri="{9D8B030D-6E8A-4147-A177-3AD203B41FA5}">
                      <a16:colId xmlns:a16="http://schemas.microsoft.com/office/drawing/2014/main" val="2628847261"/>
                    </a:ext>
                  </a:extLst>
                </a:gridCol>
              </a:tblGrid>
              <a:tr h="264078">
                <a:tc rowSpan="3">
                  <a:txBody>
                    <a:bodyPr/>
                    <a:lstStyle/>
                    <a:p>
                      <a:pPr algn="ctr"/>
                      <a:r>
                        <a:rPr lang="nb-NO" sz="1600" dirty="0"/>
                        <a:t>2</a:t>
                      </a:r>
                    </a:p>
                  </a:txBody>
                  <a:tcPr marL="47985" marR="47985" marT="60941" marB="60941"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002060"/>
                    </a:solidFill>
                  </a:tcPr>
                </a:tc>
                <a:tc>
                  <a:txBody>
                    <a:bodyPr/>
                    <a:lstStyle/>
                    <a:p>
                      <a:pPr algn="ctr"/>
                      <a:r>
                        <a:rPr lang="nb-NO" sz="900" dirty="0"/>
                        <a:t>Utviklingsbane 2</a:t>
                      </a:r>
                    </a:p>
                  </a:txBody>
                  <a:tcPr marL="47985" marR="47985" marT="60941" marB="60941">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Jan</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Feb</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Mar</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Apr</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Mai</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Jun</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Jul</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Aug</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Sep</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Okt</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Nov</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Des</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2020</a:t>
                      </a:r>
                    </a:p>
                  </a:txBody>
                  <a:tcPr marL="47985" marR="47985" marT="60941" marB="60941">
                    <a:lnB w="12700" cap="flat" cmpd="sng" algn="ctr">
                      <a:no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41212086"/>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 avvik fra budsjett</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-40%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-76%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-60%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-33%</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-25 %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-20 %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-34%</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76896547"/>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NOK mill. avvik</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-171,9</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-279,8</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-248,7</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-197,5</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-102,3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162,9</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-184,1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-107,6</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-84,7</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-81,3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-1 616</a:t>
                      </a:r>
                    </a:p>
                  </a:txBody>
                  <a:tcPr marL="95970" marR="95970" marT="95970" marB="9597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9581738"/>
                  </a:ext>
                </a:extLst>
              </a:tr>
            </a:tbl>
          </a:graphicData>
        </a:graphic>
      </p:graphicFrame>
      <p:sp>
        <p:nvSpPr>
          <p:cNvPr id="5" name="Title 4">
            <a:extLst>
              <a:ext uri="{FF2B5EF4-FFF2-40B4-BE49-F238E27FC236}">
                <a16:creationId xmlns:a16="http://schemas.microsoft.com/office/drawing/2014/main" id="{A056199C-5E40-468C-B6F8-F54D04647CAE}"/>
              </a:ext>
            </a:extLst>
          </p:cNvPr>
          <p:cNvSpPr>
            <a:spLocks noGrp="1"/>
          </p:cNvSpPr>
          <p:nvPr>
            <p:ph type="title"/>
          </p:nvPr>
        </p:nvSpPr>
        <p:spPr>
          <a:xfrm>
            <a:off x="775840" y="946006"/>
            <a:ext cx="10637432" cy="492314"/>
          </a:xfrm>
        </p:spPr>
        <p:txBody>
          <a:bodyPr/>
          <a:lstStyle/>
          <a:p>
            <a:r>
              <a:rPr lang="nb-NO" sz="3199" dirty="0"/>
              <a:t>Budsjettscenarioer 2020</a:t>
            </a:r>
          </a:p>
        </p:txBody>
      </p:sp>
      <p:graphicFrame>
        <p:nvGraphicFramePr>
          <p:cNvPr id="9" name="Table 54">
            <a:extLst>
              <a:ext uri="{FF2B5EF4-FFF2-40B4-BE49-F238E27FC236}">
                <a16:creationId xmlns:a16="http://schemas.microsoft.com/office/drawing/2014/main" id="{27FD1545-A419-421E-9E77-99116F45521D}"/>
              </a:ext>
            </a:extLst>
          </p:cNvPr>
          <p:cNvGraphicFramePr>
            <a:graphicFrameLocks noGrp="1"/>
          </p:cNvGraphicFramePr>
          <p:nvPr/>
        </p:nvGraphicFramePr>
        <p:xfrm>
          <a:off x="778459" y="1796496"/>
          <a:ext cx="10634548" cy="983238"/>
        </p:xfrm>
        <a:graphic>
          <a:graphicData uri="http://schemas.openxmlformats.org/drawingml/2006/table">
            <a:tbl>
              <a:tblPr firstRow="1" bandRow="1">
                <a:tableStyleId>{5C22544A-7EE6-4342-B048-85BDC9FD1C3A}</a:tableStyleId>
              </a:tblPr>
              <a:tblGrid>
                <a:gridCol w="374264">
                  <a:extLst>
                    <a:ext uri="{9D8B030D-6E8A-4147-A177-3AD203B41FA5}">
                      <a16:colId xmlns:a16="http://schemas.microsoft.com/office/drawing/2014/main" val="104886204"/>
                    </a:ext>
                  </a:extLst>
                </a:gridCol>
                <a:gridCol w="1597383">
                  <a:extLst>
                    <a:ext uri="{9D8B030D-6E8A-4147-A177-3AD203B41FA5}">
                      <a16:colId xmlns:a16="http://schemas.microsoft.com/office/drawing/2014/main" val="3243166998"/>
                    </a:ext>
                  </a:extLst>
                </a:gridCol>
                <a:gridCol w="666377">
                  <a:extLst>
                    <a:ext uri="{9D8B030D-6E8A-4147-A177-3AD203B41FA5}">
                      <a16:colId xmlns:a16="http://schemas.microsoft.com/office/drawing/2014/main" val="2136065977"/>
                    </a:ext>
                  </a:extLst>
                </a:gridCol>
                <a:gridCol w="666377">
                  <a:extLst>
                    <a:ext uri="{9D8B030D-6E8A-4147-A177-3AD203B41FA5}">
                      <a16:colId xmlns:a16="http://schemas.microsoft.com/office/drawing/2014/main" val="2240133667"/>
                    </a:ext>
                  </a:extLst>
                </a:gridCol>
                <a:gridCol w="666377">
                  <a:extLst>
                    <a:ext uri="{9D8B030D-6E8A-4147-A177-3AD203B41FA5}">
                      <a16:colId xmlns:a16="http://schemas.microsoft.com/office/drawing/2014/main" val="142758668"/>
                    </a:ext>
                  </a:extLst>
                </a:gridCol>
                <a:gridCol w="666377">
                  <a:extLst>
                    <a:ext uri="{9D8B030D-6E8A-4147-A177-3AD203B41FA5}">
                      <a16:colId xmlns:a16="http://schemas.microsoft.com/office/drawing/2014/main" val="2516651709"/>
                    </a:ext>
                  </a:extLst>
                </a:gridCol>
                <a:gridCol w="666377">
                  <a:extLst>
                    <a:ext uri="{9D8B030D-6E8A-4147-A177-3AD203B41FA5}">
                      <a16:colId xmlns:a16="http://schemas.microsoft.com/office/drawing/2014/main" val="139680342"/>
                    </a:ext>
                  </a:extLst>
                </a:gridCol>
                <a:gridCol w="666377">
                  <a:extLst>
                    <a:ext uri="{9D8B030D-6E8A-4147-A177-3AD203B41FA5}">
                      <a16:colId xmlns:a16="http://schemas.microsoft.com/office/drawing/2014/main" val="3426002867"/>
                    </a:ext>
                  </a:extLst>
                </a:gridCol>
                <a:gridCol w="666377">
                  <a:extLst>
                    <a:ext uri="{9D8B030D-6E8A-4147-A177-3AD203B41FA5}">
                      <a16:colId xmlns:a16="http://schemas.microsoft.com/office/drawing/2014/main" val="297266002"/>
                    </a:ext>
                  </a:extLst>
                </a:gridCol>
                <a:gridCol w="666377">
                  <a:extLst>
                    <a:ext uri="{9D8B030D-6E8A-4147-A177-3AD203B41FA5}">
                      <a16:colId xmlns:a16="http://schemas.microsoft.com/office/drawing/2014/main" val="3065010684"/>
                    </a:ext>
                  </a:extLst>
                </a:gridCol>
                <a:gridCol w="666377">
                  <a:extLst>
                    <a:ext uri="{9D8B030D-6E8A-4147-A177-3AD203B41FA5}">
                      <a16:colId xmlns:a16="http://schemas.microsoft.com/office/drawing/2014/main" val="795366897"/>
                    </a:ext>
                  </a:extLst>
                </a:gridCol>
                <a:gridCol w="666377">
                  <a:extLst>
                    <a:ext uri="{9D8B030D-6E8A-4147-A177-3AD203B41FA5}">
                      <a16:colId xmlns:a16="http://schemas.microsoft.com/office/drawing/2014/main" val="2670864466"/>
                    </a:ext>
                  </a:extLst>
                </a:gridCol>
                <a:gridCol w="666377">
                  <a:extLst>
                    <a:ext uri="{9D8B030D-6E8A-4147-A177-3AD203B41FA5}">
                      <a16:colId xmlns:a16="http://schemas.microsoft.com/office/drawing/2014/main" val="2945945796"/>
                    </a:ext>
                  </a:extLst>
                </a:gridCol>
                <a:gridCol w="666377">
                  <a:extLst>
                    <a:ext uri="{9D8B030D-6E8A-4147-A177-3AD203B41FA5}">
                      <a16:colId xmlns:a16="http://schemas.microsoft.com/office/drawing/2014/main" val="4247113206"/>
                    </a:ext>
                  </a:extLst>
                </a:gridCol>
                <a:gridCol w="666377">
                  <a:extLst>
                    <a:ext uri="{9D8B030D-6E8A-4147-A177-3AD203B41FA5}">
                      <a16:colId xmlns:a16="http://schemas.microsoft.com/office/drawing/2014/main" val="2628847261"/>
                    </a:ext>
                  </a:extLst>
                </a:gridCol>
              </a:tblGrid>
              <a:tr h="264078">
                <a:tc rowSpan="3">
                  <a:txBody>
                    <a:bodyPr/>
                    <a:lstStyle/>
                    <a:p>
                      <a:pPr algn="ctr"/>
                      <a:r>
                        <a:rPr lang="nb-NO" sz="1600" dirty="0"/>
                        <a:t>1</a:t>
                      </a:r>
                    </a:p>
                  </a:txBody>
                  <a:tcPr marL="47985" marR="47985" marT="60941" marB="60941"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002060"/>
                    </a:solidFill>
                  </a:tcPr>
                </a:tc>
                <a:tc>
                  <a:txBody>
                    <a:bodyPr/>
                    <a:lstStyle/>
                    <a:p>
                      <a:pPr algn="ctr"/>
                      <a:r>
                        <a:rPr lang="nb-NO" sz="900" dirty="0"/>
                        <a:t>Utviklingsbane 1</a:t>
                      </a:r>
                    </a:p>
                  </a:txBody>
                  <a:tcPr marL="47985" marR="47985" marT="60941" marB="60941">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Jan</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Feb</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Mar</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Apr</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Mai</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Jun</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Jul</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Aug</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Sep</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Okt</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Nov</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Des</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2020</a:t>
                      </a:r>
                    </a:p>
                  </a:txBody>
                  <a:tcPr marL="47985" marR="47985" marT="60941" marB="60941">
                    <a:lnB w="12700" cap="flat" cmpd="sng" algn="ctr">
                      <a:no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41212086"/>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 avvik fra budsjett</a:t>
                      </a:r>
                    </a:p>
                  </a:txBody>
                  <a:tcPr marL="95970" marR="95970" marT="95970" marB="9597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-40%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-76%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-60%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-33%</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-10 %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-10 %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-30%</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76896547"/>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NOK mill. avvik</a:t>
                      </a:r>
                    </a:p>
                  </a:txBody>
                  <a:tcPr marL="95970" marR="95970" marT="95970" marB="9597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-171,9</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-279,8</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-248,7</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-197,5</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-102,3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162,9</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-184,1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-43,0</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-42,4</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-20,3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-1 448</a:t>
                      </a:r>
                    </a:p>
                  </a:txBody>
                  <a:tcPr marL="95970" marR="95970" marT="95970" marB="9597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9581738"/>
                  </a:ext>
                </a:extLst>
              </a:tr>
            </a:tbl>
          </a:graphicData>
        </a:graphic>
      </p:graphicFrame>
      <p:graphicFrame>
        <p:nvGraphicFramePr>
          <p:cNvPr id="10" name="Table 54">
            <a:extLst>
              <a:ext uri="{FF2B5EF4-FFF2-40B4-BE49-F238E27FC236}">
                <a16:creationId xmlns:a16="http://schemas.microsoft.com/office/drawing/2014/main" id="{EFF0A7CB-1A34-4A94-99EA-F90A1F4D5F11}"/>
              </a:ext>
            </a:extLst>
          </p:cNvPr>
          <p:cNvGraphicFramePr>
            <a:graphicFrameLocks noGrp="1"/>
          </p:cNvGraphicFramePr>
          <p:nvPr/>
        </p:nvGraphicFramePr>
        <p:xfrm>
          <a:off x="778459" y="5183909"/>
          <a:ext cx="10634548" cy="983238"/>
        </p:xfrm>
        <a:graphic>
          <a:graphicData uri="http://schemas.openxmlformats.org/drawingml/2006/table">
            <a:tbl>
              <a:tblPr firstRow="1" bandRow="1">
                <a:tableStyleId>{5C22544A-7EE6-4342-B048-85BDC9FD1C3A}</a:tableStyleId>
              </a:tblPr>
              <a:tblGrid>
                <a:gridCol w="374264">
                  <a:extLst>
                    <a:ext uri="{9D8B030D-6E8A-4147-A177-3AD203B41FA5}">
                      <a16:colId xmlns:a16="http://schemas.microsoft.com/office/drawing/2014/main" val="104886204"/>
                    </a:ext>
                  </a:extLst>
                </a:gridCol>
                <a:gridCol w="1597383">
                  <a:extLst>
                    <a:ext uri="{9D8B030D-6E8A-4147-A177-3AD203B41FA5}">
                      <a16:colId xmlns:a16="http://schemas.microsoft.com/office/drawing/2014/main" val="3243166998"/>
                    </a:ext>
                  </a:extLst>
                </a:gridCol>
                <a:gridCol w="666377">
                  <a:extLst>
                    <a:ext uri="{9D8B030D-6E8A-4147-A177-3AD203B41FA5}">
                      <a16:colId xmlns:a16="http://schemas.microsoft.com/office/drawing/2014/main" val="2136065977"/>
                    </a:ext>
                  </a:extLst>
                </a:gridCol>
                <a:gridCol w="666377">
                  <a:extLst>
                    <a:ext uri="{9D8B030D-6E8A-4147-A177-3AD203B41FA5}">
                      <a16:colId xmlns:a16="http://schemas.microsoft.com/office/drawing/2014/main" val="2240133667"/>
                    </a:ext>
                  </a:extLst>
                </a:gridCol>
                <a:gridCol w="666377">
                  <a:extLst>
                    <a:ext uri="{9D8B030D-6E8A-4147-A177-3AD203B41FA5}">
                      <a16:colId xmlns:a16="http://schemas.microsoft.com/office/drawing/2014/main" val="142758668"/>
                    </a:ext>
                  </a:extLst>
                </a:gridCol>
                <a:gridCol w="666377">
                  <a:extLst>
                    <a:ext uri="{9D8B030D-6E8A-4147-A177-3AD203B41FA5}">
                      <a16:colId xmlns:a16="http://schemas.microsoft.com/office/drawing/2014/main" val="2516651709"/>
                    </a:ext>
                  </a:extLst>
                </a:gridCol>
                <a:gridCol w="666377">
                  <a:extLst>
                    <a:ext uri="{9D8B030D-6E8A-4147-A177-3AD203B41FA5}">
                      <a16:colId xmlns:a16="http://schemas.microsoft.com/office/drawing/2014/main" val="139680342"/>
                    </a:ext>
                  </a:extLst>
                </a:gridCol>
                <a:gridCol w="666377">
                  <a:extLst>
                    <a:ext uri="{9D8B030D-6E8A-4147-A177-3AD203B41FA5}">
                      <a16:colId xmlns:a16="http://schemas.microsoft.com/office/drawing/2014/main" val="3426002867"/>
                    </a:ext>
                  </a:extLst>
                </a:gridCol>
                <a:gridCol w="666377">
                  <a:extLst>
                    <a:ext uri="{9D8B030D-6E8A-4147-A177-3AD203B41FA5}">
                      <a16:colId xmlns:a16="http://schemas.microsoft.com/office/drawing/2014/main" val="297266002"/>
                    </a:ext>
                  </a:extLst>
                </a:gridCol>
                <a:gridCol w="666377">
                  <a:extLst>
                    <a:ext uri="{9D8B030D-6E8A-4147-A177-3AD203B41FA5}">
                      <a16:colId xmlns:a16="http://schemas.microsoft.com/office/drawing/2014/main" val="3065010684"/>
                    </a:ext>
                  </a:extLst>
                </a:gridCol>
                <a:gridCol w="666377">
                  <a:extLst>
                    <a:ext uri="{9D8B030D-6E8A-4147-A177-3AD203B41FA5}">
                      <a16:colId xmlns:a16="http://schemas.microsoft.com/office/drawing/2014/main" val="795366897"/>
                    </a:ext>
                  </a:extLst>
                </a:gridCol>
                <a:gridCol w="666377">
                  <a:extLst>
                    <a:ext uri="{9D8B030D-6E8A-4147-A177-3AD203B41FA5}">
                      <a16:colId xmlns:a16="http://schemas.microsoft.com/office/drawing/2014/main" val="2670864466"/>
                    </a:ext>
                  </a:extLst>
                </a:gridCol>
                <a:gridCol w="666377">
                  <a:extLst>
                    <a:ext uri="{9D8B030D-6E8A-4147-A177-3AD203B41FA5}">
                      <a16:colId xmlns:a16="http://schemas.microsoft.com/office/drawing/2014/main" val="2945945796"/>
                    </a:ext>
                  </a:extLst>
                </a:gridCol>
                <a:gridCol w="666377">
                  <a:extLst>
                    <a:ext uri="{9D8B030D-6E8A-4147-A177-3AD203B41FA5}">
                      <a16:colId xmlns:a16="http://schemas.microsoft.com/office/drawing/2014/main" val="4247113206"/>
                    </a:ext>
                  </a:extLst>
                </a:gridCol>
                <a:gridCol w="666377">
                  <a:extLst>
                    <a:ext uri="{9D8B030D-6E8A-4147-A177-3AD203B41FA5}">
                      <a16:colId xmlns:a16="http://schemas.microsoft.com/office/drawing/2014/main" val="2628847261"/>
                    </a:ext>
                  </a:extLst>
                </a:gridCol>
              </a:tblGrid>
              <a:tr h="264078">
                <a:tc rowSpan="3">
                  <a:txBody>
                    <a:bodyPr/>
                    <a:lstStyle/>
                    <a:p>
                      <a:pPr algn="ctr"/>
                      <a:r>
                        <a:rPr lang="nb-NO" sz="1600" dirty="0"/>
                        <a:t>4</a:t>
                      </a:r>
                    </a:p>
                  </a:txBody>
                  <a:tcPr marL="47985" marR="47985" marT="60941" marB="60941"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002060"/>
                    </a:solidFill>
                  </a:tcPr>
                </a:tc>
                <a:tc>
                  <a:txBody>
                    <a:bodyPr/>
                    <a:lstStyle/>
                    <a:p>
                      <a:pPr algn="ctr"/>
                      <a:r>
                        <a:rPr lang="nb-NO" sz="900" dirty="0"/>
                        <a:t>Utviklingsbane 4</a:t>
                      </a:r>
                    </a:p>
                  </a:txBody>
                  <a:tcPr marL="47985" marR="47985" marT="60941" marB="60941">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Jan</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Feb</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Mar</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Apr</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Mai</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Jun</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Jul</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Aug</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Sep</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Okt</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Nov</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Des</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2020</a:t>
                      </a:r>
                    </a:p>
                  </a:txBody>
                  <a:tcPr marL="47985" marR="47985" marT="60941" marB="60941">
                    <a:lnB w="12700" cap="flat" cmpd="sng" algn="ctr">
                      <a:no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41212086"/>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 avvik fra budsjett</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-40%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-76%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-60%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-33%</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-60 %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-55 %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-50 %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-43%</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76896547"/>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NOK mill. avvik</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-171,9</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-279,8</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-248,7</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-197,5</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-102,3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lvl="0" indent="0" algn="r" defTabSz="685697" rtl="0" eaLnBrk="1" fontAlgn="b" latinLnBrk="0" hangingPunct="1">
                        <a:lnSpc>
                          <a:spcPct val="100000"/>
                        </a:lnSpc>
                        <a:spcBef>
                          <a:spcPts val="0"/>
                        </a:spcBef>
                        <a:spcAft>
                          <a:spcPts val="0"/>
                        </a:spcAft>
                        <a:buClrTx/>
                        <a:buSzTx/>
                        <a:buFontTx/>
                        <a:buNone/>
                        <a:tabLst/>
                        <a:defRPr/>
                      </a:pPr>
                      <a:r>
                        <a:rPr lang="nb-NO" sz="1100" b="0" i="0" u="none" strike="noStrike" dirty="0">
                          <a:solidFill>
                            <a:srgbClr val="000000"/>
                          </a:solidFill>
                          <a:effectLst/>
                          <a:latin typeface="+mn-lt"/>
                        </a:rPr>
                        <a:t>162,9</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-184,1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-258,2</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-233,0</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-203,1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-2 036</a:t>
                      </a:r>
                    </a:p>
                  </a:txBody>
                  <a:tcPr marL="95970" marR="95970" marT="95970" marB="9597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9581738"/>
                  </a:ext>
                </a:extLst>
              </a:tr>
            </a:tbl>
          </a:graphicData>
        </a:graphic>
      </p:graphicFrame>
      <p:graphicFrame>
        <p:nvGraphicFramePr>
          <p:cNvPr id="11" name="Table 54">
            <a:extLst>
              <a:ext uri="{FF2B5EF4-FFF2-40B4-BE49-F238E27FC236}">
                <a16:creationId xmlns:a16="http://schemas.microsoft.com/office/drawing/2014/main" id="{00A560AF-212B-4E78-8688-E6873C8F881E}"/>
              </a:ext>
            </a:extLst>
          </p:cNvPr>
          <p:cNvGraphicFramePr>
            <a:graphicFrameLocks noGrp="1"/>
          </p:cNvGraphicFramePr>
          <p:nvPr/>
        </p:nvGraphicFramePr>
        <p:xfrm>
          <a:off x="778459" y="4054772"/>
          <a:ext cx="10634548" cy="983238"/>
        </p:xfrm>
        <a:graphic>
          <a:graphicData uri="http://schemas.openxmlformats.org/drawingml/2006/table">
            <a:tbl>
              <a:tblPr firstRow="1" bandRow="1">
                <a:tableStyleId>{5C22544A-7EE6-4342-B048-85BDC9FD1C3A}</a:tableStyleId>
              </a:tblPr>
              <a:tblGrid>
                <a:gridCol w="374264">
                  <a:extLst>
                    <a:ext uri="{9D8B030D-6E8A-4147-A177-3AD203B41FA5}">
                      <a16:colId xmlns:a16="http://schemas.microsoft.com/office/drawing/2014/main" val="104886204"/>
                    </a:ext>
                  </a:extLst>
                </a:gridCol>
                <a:gridCol w="1597383">
                  <a:extLst>
                    <a:ext uri="{9D8B030D-6E8A-4147-A177-3AD203B41FA5}">
                      <a16:colId xmlns:a16="http://schemas.microsoft.com/office/drawing/2014/main" val="3243166998"/>
                    </a:ext>
                  </a:extLst>
                </a:gridCol>
                <a:gridCol w="666377">
                  <a:extLst>
                    <a:ext uri="{9D8B030D-6E8A-4147-A177-3AD203B41FA5}">
                      <a16:colId xmlns:a16="http://schemas.microsoft.com/office/drawing/2014/main" val="2136065977"/>
                    </a:ext>
                  </a:extLst>
                </a:gridCol>
                <a:gridCol w="666377">
                  <a:extLst>
                    <a:ext uri="{9D8B030D-6E8A-4147-A177-3AD203B41FA5}">
                      <a16:colId xmlns:a16="http://schemas.microsoft.com/office/drawing/2014/main" val="2240133667"/>
                    </a:ext>
                  </a:extLst>
                </a:gridCol>
                <a:gridCol w="666377">
                  <a:extLst>
                    <a:ext uri="{9D8B030D-6E8A-4147-A177-3AD203B41FA5}">
                      <a16:colId xmlns:a16="http://schemas.microsoft.com/office/drawing/2014/main" val="142758668"/>
                    </a:ext>
                  </a:extLst>
                </a:gridCol>
                <a:gridCol w="666377">
                  <a:extLst>
                    <a:ext uri="{9D8B030D-6E8A-4147-A177-3AD203B41FA5}">
                      <a16:colId xmlns:a16="http://schemas.microsoft.com/office/drawing/2014/main" val="2516651709"/>
                    </a:ext>
                  </a:extLst>
                </a:gridCol>
                <a:gridCol w="666377">
                  <a:extLst>
                    <a:ext uri="{9D8B030D-6E8A-4147-A177-3AD203B41FA5}">
                      <a16:colId xmlns:a16="http://schemas.microsoft.com/office/drawing/2014/main" val="139680342"/>
                    </a:ext>
                  </a:extLst>
                </a:gridCol>
                <a:gridCol w="666377">
                  <a:extLst>
                    <a:ext uri="{9D8B030D-6E8A-4147-A177-3AD203B41FA5}">
                      <a16:colId xmlns:a16="http://schemas.microsoft.com/office/drawing/2014/main" val="3426002867"/>
                    </a:ext>
                  </a:extLst>
                </a:gridCol>
                <a:gridCol w="666377">
                  <a:extLst>
                    <a:ext uri="{9D8B030D-6E8A-4147-A177-3AD203B41FA5}">
                      <a16:colId xmlns:a16="http://schemas.microsoft.com/office/drawing/2014/main" val="297266002"/>
                    </a:ext>
                  </a:extLst>
                </a:gridCol>
                <a:gridCol w="666377">
                  <a:extLst>
                    <a:ext uri="{9D8B030D-6E8A-4147-A177-3AD203B41FA5}">
                      <a16:colId xmlns:a16="http://schemas.microsoft.com/office/drawing/2014/main" val="3065010684"/>
                    </a:ext>
                  </a:extLst>
                </a:gridCol>
                <a:gridCol w="666377">
                  <a:extLst>
                    <a:ext uri="{9D8B030D-6E8A-4147-A177-3AD203B41FA5}">
                      <a16:colId xmlns:a16="http://schemas.microsoft.com/office/drawing/2014/main" val="795366897"/>
                    </a:ext>
                  </a:extLst>
                </a:gridCol>
                <a:gridCol w="666377">
                  <a:extLst>
                    <a:ext uri="{9D8B030D-6E8A-4147-A177-3AD203B41FA5}">
                      <a16:colId xmlns:a16="http://schemas.microsoft.com/office/drawing/2014/main" val="2670864466"/>
                    </a:ext>
                  </a:extLst>
                </a:gridCol>
                <a:gridCol w="666377">
                  <a:extLst>
                    <a:ext uri="{9D8B030D-6E8A-4147-A177-3AD203B41FA5}">
                      <a16:colId xmlns:a16="http://schemas.microsoft.com/office/drawing/2014/main" val="2945945796"/>
                    </a:ext>
                  </a:extLst>
                </a:gridCol>
                <a:gridCol w="666377">
                  <a:extLst>
                    <a:ext uri="{9D8B030D-6E8A-4147-A177-3AD203B41FA5}">
                      <a16:colId xmlns:a16="http://schemas.microsoft.com/office/drawing/2014/main" val="4247113206"/>
                    </a:ext>
                  </a:extLst>
                </a:gridCol>
                <a:gridCol w="666377">
                  <a:extLst>
                    <a:ext uri="{9D8B030D-6E8A-4147-A177-3AD203B41FA5}">
                      <a16:colId xmlns:a16="http://schemas.microsoft.com/office/drawing/2014/main" val="2628847261"/>
                    </a:ext>
                  </a:extLst>
                </a:gridCol>
              </a:tblGrid>
              <a:tr h="264078">
                <a:tc rowSpan="3">
                  <a:txBody>
                    <a:bodyPr/>
                    <a:lstStyle/>
                    <a:p>
                      <a:pPr algn="ctr"/>
                      <a:r>
                        <a:rPr lang="nb-NO" sz="1600" dirty="0"/>
                        <a:t>3</a:t>
                      </a:r>
                    </a:p>
                  </a:txBody>
                  <a:tcPr marL="47985" marR="47985" marT="60941" marB="60941"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002060"/>
                    </a:solidFill>
                  </a:tcPr>
                </a:tc>
                <a:tc>
                  <a:txBody>
                    <a:bodyPr/>
                    <a:lstStyle/>
                    <a:p>
                      <a:pPr algn="ctr"/>
                      <a:r>
                        <a:rPr lang="nb-NO" sz="900" dirty="0"/>
                        <a:t>Utviklingsbane 3</a:t>
                      </a:r>
                    </a:p>
                  </a:txBody>
                  <a:tcPr marL="47985" marR="47985" marT="60941" marB="60941">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Jan</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Feb</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Mar</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Apr</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Mai</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Jun</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Jul</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Aug</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Sep</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Okt</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Nov</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Des</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2020</a:t>
                      </a:r>
                    </a:p>
                  </a:txBody>
                  <a:tcPr marL="47985" marR="47985" marT="60941" marB="60941">
                    <a:lnB w="12700" cap="flat" cmpd="sng" algn="ctr">
                      <a:no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41212086"/>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 avvik fra budsjett</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-40%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-76%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-60%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-33%</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-40 %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-35 %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-35 %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-38%</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76896547"/>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NOK mill. avvik</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-171,9</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-279,8</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-248,7</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-197,5</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-102,3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lvl="0" indent="0" algn="r" defTabSz="685697" rtl="0" eaLnBrk="1" fontAlgn="b" latinLnBrk="0" hangingPunct="1">
                        <a:lnSpc>
                          <a:spcPct val="100000"/>
                        </a:lnSpc>
                        <a:spcBef>
                          <a:spcPts val="0"/>
                        </a:spcBef>
                        <a:spcAft>
                          <a:spcPts val="0"/>
                        </a:spcAft>
                        <a:buClrTx/>
                        <a:buSzTx/>
                        <a:buFontTx/>
                        <a:buNone/>
                        <a:tabLst/>
                        <a:defRPr/>
                      </a:pPr>
                      <a:r>
                        <a:rPr lang="nb-NO" sz="1100" b="0" i="0" u="none" strike="noStrike" dirty="0">
                          <a:solidFill>
                            <a:srgbClr val="000000"/>
                          </a:solidFill>
                          <a:effectLst/>
                          <a:latin typeface="+mn-lt"/>
                        </a:rPr>
                        <a:t>162,9</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-184,1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-172,1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-148,3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-142,2</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-1 805</a:t>
                      </a:r>
                    </a:p>
                  </a:txBody>
                  <a:tcPr marL="95970" marR="95970" marT="95970" marB="9597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9581738"/>
                  </a:ext>
                </a:extLst>
              </a:tr>
            </a:tbl>
          </a:graphicData>
        </a:graphic>
      </p:graphicFrame>
      <p:grpSp>
        <p:nvGrpSpPr>
          <p:cNvPr id="23" name="Group 22">
            <a:extLst>
              <a:ext uri="{FF2B5EF4-FFF2-40B4-BE49-F238E27FC236}">
                <a16:creationId xmlns:a16="http://schemas.microsoft.com/office/drawing/2014/main" id="{BF9C5639-0080-4815-A610-6033B8C9CF42}"/>
              </a:ext>
            </a:extLst>
          </p:cNvPr>
          <p:cNvGrpSpPr/>
          <p:nvPr/>
        </p:nvGrpSpPr>
        <p:grpSpPr>
          <a:xfrm>
            <a:off x="789171" y="6338170"/>
            <a:ext cx="4219331" cy="215444"/>
            <a:chOff x="590649" y="4755098"/>
            <a:chExt cx="3165475" cy="161633"/>
          </a:xfrm>
        </p:grpSpPr>
        <p:sp>
          <p:nvSpPr>
            <p:cNvPr id="4" name="Rectangle 3">
              <a:extLst>
                <a:ext uri="{FF2B5EF4-FFF2-40B4-BE49-F238E27FC236}">
                  <a16:creationId xmlns:a16="http://schemas.microsoft.com/office/drawing/2014/main" id="{706BEC71-D2F5-4125-A56B-024CEDEF1D02}"/>
                </a:ext>
              </a:extLst>
            </p:cNvPr>
            <p:cNvSpPr/>
            <p:nvPr/>
          </p:nvSpPr>
          <p:spPr>
            <a:xfrm>
              <a:off x="590649" y="4781550"/>
              <a:ext cx="133350" cy="131763"/>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799">
                <a:solidFill>
                  <a:srgbClr val="FFFFFF"/>
                </a:solidFill>
                <a:latin typeface="Arial" panose="020B0604020202020204"/>
              </a:endParaRPr>
            </a:p>
          </p:txBody>
        </p:sp>
        <p:sp>
          <p:nvSpPr>
            <p:cNvPr id="6" name="TextBox 5">
              <a:extLst>
                <a:ext uri="{FF2B5EF4-FFF2-40B4-BE49-F238E27FC236}">
                  <a16:creationId xmlns:a16="http://schemas.microsoft.com/office/drawing/2014/main" id="{4BB64923-24D4-415F-A873-7ACDD1133C8F}"/>
                </a:ext>
              </a:extLst>
            </p:cNvPr>
            <p:cNvSpPr txBox="1"/>
            <p:nvPr/>
          </p:nvSpPr>
          <p:spPr>
            <a:xfrm>
              <a:off x="657324" y="4755098"/>
              <a:ext cx="3098800" cy="161633"/>
            </a:xfrm>
            <a:prstGeom prst="rect">
              <a:avLst/>
            </a:prstGeom>
            <a:noFill/>
          </p:spPr>
          <p:txBody>
            <a:bodyPr wrap="square" rtlCol="0">
              <a:spAutoFit/>
            </a:bodyPr>
            <a:lstStyle/>
            <a:p>
              <a:pPr defTabSz="913738">
                <a:defRPr/>
              </a:pPr>
              <a:r>
                <a:rPr lang="nb-NO" sz="800" dirty="0">
                  <a:solidFill>
                    <a:srgbClr val="000000"/>
                  </a:solidFill>
                  <a:latin typeface="Arial" panose="020B0604020202020204"/>
                </a:rPr>
                <a:t>Koronaperiode, bekreftede inntektstall</a:t>
              </a:r>
            </a:p>
          </p:txBody>
        </p:sp>
      </p:grpSp>
      <p:sp>
        <p:nvSpPr>
          <p:cNvPr id="12" name="Left Brace 11">
            <a:extLst>
              <a:ext uri="{FF2B5EF4-FFF2-40B4-BE49-F238E27FC236}">
                <a16:creationId xmlns:a16="http://schemas.microsoft.com/office/drawing/2014/main" id="{626CE513-860A-4C00-8E20-CB3634178DBD}"/>
              </a:ext>
            </a:extLst>
          </p:cNvPr>
          <p:cNvSpPr/>
          <p:nvPr/>
        </p:nvSpPr>
        <p:spPr>
          <a:xfrm rot="16200000">
            <a:off x="6297944" y="3962041"/>
            <a:ext cx="253722" cy="46747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3738">
              <a:defRPr/>
            </a:pPr>
            <a:endParaRPr lang="nb-NO" sz="1799">
              <a:solidFill>
                <a:srgbClr val="000000"/>
              </a:solidFill>
              <a:latin typeface="Arial" panose="020B0604020202020204"/>
            </a:endParaRPr>
          </a:p>
        </p:txBody>
      </p:sp>
      <p:sp>
        <p:nvSpPr>
          <p:cNvPr id="13" name="TextBox 12">
            <a:extLst>
              <a:ext uri="{FF2B5EF4-FFF2-40B4-BE49-F238E27FC236}">
                <a16:creationId xmlns:a16="http://schemas.microsoft.com/office/drawing/2014/main" id="{FD106E25-676D-4312-B839-B8E5D8B3A2EF}"/>
              </a:ext>
            </a:extLst>
          </p:cNvPr>
          <p:cNvSpPr txBox="1"/>
          <p:nvPr/>
        </p:nvSpPr>
        <p:spPr>
          <a:xfrm>
            <a:off x="5338893" y="6362057"/>
            <a:ext cx="2373499" cy="276999"/>
          </a:xfrm>
          <a:prstGeom prst="rect">
            <a:avLst/>
          </a:prstGeom>
          <a:noFill/>
        </p:spPr>
        <p:txBody>
          <a:bodyPr wrap="square" rtlCol="0">
            <a:spAutoFit/>
          </a:bodyPr>
          <a:lstStyle/>
          <a:p>
            <a:pPr algn="ctr" defTabSz="913738">
              <a:defRPr/>
            </a:pPr>
            <a:r>
              <a:rPr lang="nb-NO" sz="1200" b="1" dirty="0">
                <a:solidFill>
                  <a:srgbClr val="000000"/>
                </a:solidFill>
                <a:latin typeface="Arial" panose="020B0604020202020204"/>
              </a:rPr>
              <a:t>-1,35 milliarder</a:t>
            </a:r>
          </a:p>
        </p:txBody>
      </p:sp>
      <p:sp>
        <p:nvSpPr>
          <p:cNvPr id="14" name="TextBox 13">
            <a:extLst>
              <a:ext uri="{FF2B5EF4-FFF2-40B4-BE49-F238E27FC236}">
                <a16:creationId xmlns:a16="http://schemas.microsoft.com/office/drawing/2014/main" id="{BCF42D0C-8B1C-437B-B5F8-5E3028BBF6C3}"/>
              </a:ext>
            </a:extLst>
          </p:cNvPr>
          <p:cNvSpPr txBox="1"/>
          <p:nvPr/>
        </p:nvSpPr>
        <p:spPr>
          <a:xfrm>
            <a:off x="8699756" y="73262"/>
            <a:ext cx="3404665" cy="276999"/>
          </a:xfrm>
          <a:prstGeom prst="rect">
            <a:avLst/>
          </a:prstGeom>
          <a:noFill/>
        </p:spPr>
        <p:txBody>
          <a:bodyPr wrap="square" rtlCol="0">
            <a:spAutoFit/>
          </a:bodyPr>
          <a:lstStyle/>
          <a:p>
            <a:pPr algn="r" defTabSz="913738">
              <a:defRPr/>
            </a:pPr>
            <a:r>
              <a:rPr lang="nb-NO" sz="1200" b="1" dirty="0">
                <a:solidFill>
                  <a:srgbClr val="FF0000"/>
                </a:solidFill>
                <a:latin typeface="Arial" panose="020B0604020202020204"/>
              </a:rPr>
              <a:t>Sist oppdatert: 16.10.2020</a:t>
            </a:r>
          </a:p>
        </p:txBody>
      </p:sp>
      <p:sp>
        <p:nvSpPr>
          <p:cNvPr id="8" name="Isosceles Triangle 7">
            <a:extLst>
              <a:ext uri="{FF2B5EF4-FFF2-40B4-BE49-F238E27FC236}">
                <a16:creationId xmlns:a16="http://schemas.microsoft.com/office/drawing/2014/main" id="{A641B579-D75A-45E9-81EF-3A70C1F48BFE}"/>
              </a:ext>
            </a:extLst>
          </p:cNvPr>
          <p:cNvSpPr/>
          <p:nvPr/>
        </p:nvSpPr>
        <p:spPr>
          <a:xfrm rot="5400000">
            <a:off x="249439" y="4433332"/>
            <a:ext cx="626340" cy="2158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799">
              <a:solidFill>
                <a:srgbClr val="FFFFFF"/>
              </a:solidFill>
              <a:latin typeface="Arial" panose="020B0604020202020204"/>
            </a:endParaRPr>
          </a:p>
        </p:txBody>
      </p:sp>
      <p:sp>
        <p:nvSpPr>
          <p:cNvPr id="16" name="TextBox 6">
            <a:extLst>
              <a:ext uri="{FF2B5EF4-FFF2-40B4-BE49-F238E27FC236}">
                <a16:creationId xmlns:a16="http://schemas.microsoft.com/office/drawing/2014/main" id="{EB554346-49D8-4DF1-8F7B-9B5E188324DF}"/>
              </a:ext>
            </a:extLst>
          </p:cNvPr>
          <p:cNvSpPr txBox="1"/>
          <p:nvPr/>
        </p:nvSpPr>
        <p:spPr>
          <a:xfrm>
            <a:off x="7103222" y="757138"/>
            <a:ext cx="4037354" cy="584519"/>
          </a:xfrm>
          <a:prstGeom prst="rect">
            <a:avLst/>
          </a:prstGeom>
          <a:solidFill>
            <a:schemeClr val="bg1">
              <a:lumMod val="95000"/>
            </a:schemeClr>
          </a:solidFill>
          <a:ln>
            <a:solidFill>
              <a:srgbClr val="FF0000"/>
            </a:solidFill>
            <a:prstDash val="dash"/>
          </a:ln>
        </p:spPr>
        <p:txBody>
          <a:bodyPr wrap="square" rtlCol="0">
            <a:spAutoFit/>
          </a:bodyPr>
          <a:lstStyle/>
          <a:p>
            <a:pPr algn="r" defTabSz="913738">
              <a:defRPr/>
            </a:pPr>
            <a:r>
              <a:rPr lang="nb-NO" sz="1599" dirty="0">
                <a:solidFill>
                  <a:srgbClr val="FF0000"/>
                </a:solidFill>
                <a:latin typeface="Arial" panose="020B0604020202020204"/>
              </a:rPr>
              <a:t>MERK: Busstreiken er beregnet å utgjøre 21 mnok av inntektsbortfallet i september</a:t>
            </a:r>
          </a:p>
        </p:txBody>
      </p:sp>
    </p:spTree>
    <p:extLst>
      <p:ext uri="{BB962C8B-B14F-4D97-AF65-F5344CB8AC3E}">
        <p14:creationId xmlns:p14="http://schemas.microsoft.com/office/powerpoint/2010/main" val="71016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D039D8-BBFF-471A-98FD-D59F50CABA7E}"/>
              </a:ext>
            </a:extLst>
          </p:cNvPr>
          <p:cNvSpPr>
            <a:spLocks noGrp="1"/>
          </p:cNvSpPr>
          <p:nvPr>
            <p:ph type="ctrTitle"/>
          </p:nvPr>
        </p:nvSpPr>
        <p:spPr>
          <a:xfrm>
            <a:off x="1308532" y="2559423"/>
            <a:ext cx="9572339" cy="922914"/>
          </a:xfrm>
        </p:spPr>
        <p:txBody>
          <a:bodyPr/>
          <a:lstStyle/>
          <a:p>
            <a:r>
              <a:rPr lang="nb-NO" dirty="0"/>
              <a:t>Organisasjonsjusteringer</a:t>
            </a:r>
          </a:p>
        </p:txBody>
      </p:sp>
      <p:sp>
        <p:nvSpPr>
          <p:cNvPr id="3" name="Undertittel 2">
            <a:extLst>
              <a:ext uri="{FF2B5EF4-FFF2-40B4-BE49-F238E27FC236}">
                <a16:creationId xmlns:a16="http://schemas.microsoft.com/office/drawing/2014/main" id="{7B9E157A-AA7B-4F28-9E2E-788343C78DED}"/>
              </a:ext>
            </a:extLst>
          </p:cNvPr>
          <p:cNvSpPr>
            <a:spLocks noGrp="1"/>
          </p:cNvSpPr>
          <p:nvPr>
            <p:ph type="subTitle" idx="1"/>
          </p:nvPr>
        </p:nvSpPr>
        <p:spPr>
          <a:xfrm>
            <a:off x="1308532" y="3677295"/>
            <a:ext cx="9572339" cy="382087"/>
          </a:xfrm>
        </p:spPr>
        <p:txBody>
          <a:bodyPr/>
          <a:lstStyle/>
          <a:p>
            <a:r>
              <a:rPr lang="nb-NO" dirty="0"/>
              <a:t>Tilpasninger til </a:t>
            </a:r>
            <a:r>
              <a:rPr lang="nb-NO" dirty="0" err="1"/>
              <a:t>målbilde</a:t>
            </a:r>
            <a:r>
              <a:rPr lang="nb-NO" dirty="0"/>
              <a:t> og behov</a:t>
            </a:r>
          </a:p>
        </p:txBody>
      </p:sp>
      <p:sp>
        <p:nvSpPr>
          <p:cNvPr id="4" name="Plassholder for tekst 3">
            <a:extLst>
              <a:ext uri="{FF2B5EF4-FFF2-40B4-BE49-F238E27FC236}">
                <a16:creationId xmlns:a16="http://schemas.microsoft.com/office/drawing/2014/main" id="{CD0BBBF9-CCDC-4A30-8BD3-5A1261BB3657}"/>
              </a:ext>
            </a:extLst>
          </p:cNvPr>
          <p:cNvSpPr>
            <a:spLocks noGrp="1"/>
          </p:cNvSpPr>
          <p:nvPr>
            <p:ph type="body" sz="quarter" idx="13"/>
          </p:nvPr>
        </p:nvSpPr>
        <p:spPr/>
        <p:txBody>
          <a:bodyPr/>
          <a:lstStyle/>
          <a:p>
            <a:r>
              <a:rPr lang="nb-NO" dirty="0"/>
              <a:t>Bernt Reitan Jenssen</a:t>
            </a:r>
          </a:p>
        </p:txBody>
      </p:sp>
      <p:sp>
        <p:nvSpPr>
          <p:cNvPr id="5" name="Date Placeholder 4">
            <a:extLst>
              <a:ext uri="{FF2B5EF4-FFF2-40B4-BE49-F238E27FC236}">
                <a16:creationId xmlns:a16="http://schemas.microsoft.com/office/drawing/2014/main" id="{EB9E5854-5852-1645-9E0C-F7CD39F4E119}"/>
              </a:ext>
            </a:extLst>
          </p:cNvPr>
          <p:cNvSpPr>
            <a:spLocks noGrp="1"/>
          </p:cNvSpPr>
          <p:nvPr>
            <p:ph type="dt" sz="half" idx="2"/>
          </p:nvPr>
        </p:nvSpPr>
        <p:spPr/>
        <p:txBody>
          <a:bodyPr/>
          <a:lstStyle/>
          <a:p>
            <a:pPr defTabSz="822250"/>
            <a:r>
              <a:rPr lang="nb-NO" dirty="0">
                <a:solidFill>
                  <a:srgbClr val="FFFFFF"/>
                </a:solidFill>
                <a:latin typeface="Arial" panose="020B0604020202020204"/>
              </a:rPr>
              <a:t>19.10.2020</a:t>
            </a:r>
          </a:p>
        </p:txBody>
      </p:sp>
    </p:spTree>
    <p:extLst>
      <p:ext uri="{BB962C8B-B14F-4D97-AF65-F5344CB8AC3E}">
        <p14:creationId xmlns:p14="http://schemas.microsoft.com/office/powerpoint/2010/main" val="376642164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416936-DBC4-49CB-9547-B61B4558B8DB}"/>
              </a:ext>
            </a:extLst>
          </p:cNvPr>
          <p:cNvSpPr>
            <a:spLocks noGrp="1"/>
          </p:cNvSpPr>
          <p:nvPr>
            <p:ph type="title"/>
          </p:nvPr>
        </p:nvSpPr>
        <p:spPr>
          <a:xfrm>
            <a:off x="775840" y="904969"/>
            <a:ext cx="10637432" cy="533351"/>
          </a:xfrm>
        </p:spPr>
        <p:txBody>
          <a:bodyPr/>
          <a:lstStyle/>
          <a:p>
            <a:r>
              <a:rPr lang="nb-NO" sz="3466" dirty="0"/>
              <a:t>Varighet av statlig finansiering</a:t>
            </a:r>
          </a:p>
        </p:txBody>
      </p:sp>
      <p:sp>
        <p:nvSpPr>
          <p:cNvPr id="3" name="Plassholder for innhold 2">
            <a:extLst>
              <a:ext uri="{FF2B5EF4-FFF2-40B4-BE49-F238E27FC236}">
                <a16:creationId xmlns:a16="http://schemas.microsoft.com/office/drawing/2014/main" id="{77FB7D81-FC66-44C7-BA47-7570D1B4A838}"/>
              </a:ext>
            </a:extLst>
          </p:cNvPr>
          <p:cNvSpPr>
            <a:spLocks noGrp="1"/>
          </p:cNvSpPr>
          <p:nvPr>
            <p:ph idx="1"/>
          </p:nvPr>
        </p:nvSpPr>
        <p:spPr/>
        <p:txBody>
          <a:bodyPr/>
          <a:lstStyle/>
          <a:p>
            <a:r>
              <a:rPr lang="nb-NO" dirty="0"/>
              <a:t>Statlig kompensasjon finansierer Ruter ut 2020</a:t>
            </a:r>
          </a:p>
        </p:txBody>
      </p:sp>
      <p:sp>
        <p:nvSpPr>
          <p:cNvPr id="4" name="Rektangel: avrundede hjørner 3">
            <a:extLst>
              <a:ext uri="{FF2B5EF4-FFF2-40B4-BE49-F238E27FC236}">
                <a16:creationId xmlns:a16="http://schemas.microsoft.com/office/drawing/2014/main" id="{98C65C40-31EE-4344-A94A-5EF9A34CF9E9}"/>
              </a:ext>
            </a:extLst>
          </p:cNvPr>
          <p:cNvSpPr/>
          <p:nvPr/>
        </p:nvSpPr>
        <p:spPr>
          <a:xfrm>
            <a:off x="7468245" y="68770"/>
            <a:ext cx="4637234" cy="1650039"/>
          </a:xfrm>
          <a:prstGeom prst="roundRect">
            <a:avLst/>
          </a:prstGeom>
          <a:solidFill>
            <a:srgbClr val="E60000"/>
          </a:solidFill>
          <a:ln w="12700" cap="flat" cmpd="sng" algn="ctr">
            <a:solidFill>
              <a:srgbClr val="E60000">
                <a:shade val="50000"/>
              </a:srgbClr>
            </a:solidFill>
            <a:prstDash val="solid"/>
            <a:miter lim="800000"/>
          </a:ln>
          <a:effectLst/>
        </p:spPr>
        <p:txBody>
          <a:bodyPr rtlCol="0" anchor="ctr"/>
          <a:lstStyle/>
          <a:p>
            <a:pPr defTabSz="1218804">
              <a:defRPr/>
            </a:pPr>
            <a:r>
              <a:rPr lang="nb-NO" sz="1866" kern="0" dirty="0">
                <a:solidFill>
                  <a:srgbClr val="FFFFFF"/>
                </a:solidFill>
                <a:latin typeface="Arial" panose="020B0604020202020204"/>
              </a:rPr>
              <a:t>Statlig finansiering (4,6 mrd. kroner)</a:t>
            </a:r>
            <a:br>
              <a:rPr lang="nb-NO" sz="1866" kern="0" dirty="0">
                <a:solidFill>
                  <a:srgbClr val="FFFFFF"/>
                </a:solidFill>
                <a:latin typeface="Arial" panose="020B0604020202020204"/>
              </a:rPr>
            </a:br>
            <a:r>
              <a:rPr lang="nb-NO" sz="1866" kern="0" dirty="0">
                <a:solidFill>
                  <a:srgbClr val="FFFFFF"/>
                </a:solidFill>
                <a:latin typeface="Arial" panose="020B0604020202020204"/>
              </a:rPr>
              <a:t>Krisepakke 1: 1,0 mrd. (48 % - 479 mill.)</a:t>
            </a:r>
          </a:p>
          <a:p>
            <a:pPr defTabSz="1218804">
              <a:defRPr/>
            </a:pPr>
            <a:r>
              <a:rPr lang="nb-NO" sz="1866" kern="0" dirty="0">
                <a:solidFill>
                  <a:srgbClr val="FFFFFF"/>
                </a:solidFill>
                <a:latin typeface="Arial" panose="020B0604020202020204"/>
              </a:rPr>
              <a:t>Krisepakke 2: 1,5 mrd. (48 % - 724 mill.)</a:t>
            </a:r>
          </a:p>
          <a:p>
            <a:pPr defTabSz="1218804">
              <a:defRPr/>
            </a:pPr>
            <a:r>
              <a:rPr lang="nb-NO" sz="1866" kern="0" dirty="0">
                <a:solidFill>
                  <a:srgbClr val="FFFFFF"/>
                </a:solidFill>
                <a:latin typeface="Arial" panose="020B0604020202020204"/>
              </a:rPr>
              <a:t>Krisepakke 3: 0,6 mrd. (48 % - 290 mill.)</a:t>
            </a:r>
          </a:p>
          <a:p>
            <a:pPr defTabSz="1218804">
              <a:defRPr/>
            </a:pPr>
            <a:r>
              <a:rPr lang="nb-NO" sz="1866" kern="0" dirty="0">
                <a:solidFill>
                  <a:srgbClr val="FFFFFF"/>
                </a:solidFill>
                <a:latin typeface="Arial" panose="020B0604020202020204"/>
              </a:rPr>
              <a:t>Krisepakke 4: 1,5 mrd. (48 % - 724 mill.)</a:t>
            </a:r>
          </a:p>
        </p:txBody>
      </p:sp>
      <p:pic>
        <p:nvPicPr>
          <p:cNvPr id="5" name="Bilde 4">
            <a:extLst>
              <a:ext uri="{FF2B5EF4-FFF2-40B4-BE49-F238E27FC236}">
                <a16:creationId xmlns:a16="http://schemas.microsoft.com/office/drawing/2014/main" id="{09E11E01-8236-4EAE-B98F-26166DFC5D93}"/>
              </a:ext>
            </a:extLst>
          </p:cNvPr>
          <p:cNvPicPr>
            <a:picLocks noChangeAspect="1"/>
          </p:cNvPicPr>
          <p:nvPr/>
        </p:nvPicPr>
        <p:blipFill>
          <a:blip r:embed="rId2"/>
          <a:stretch>
            <a:fillRect/>
          </a:stretch>
        </p:blipFill>
        <p:spPr>
          <a:xfrm>
            <a:off x="233612" y="2521010"/>
            <a:ext cx="5758223" cy="3455824"/>
          </a:xfrm>
          <a:prstGeom prst="rect">
            <a:avLst/>
          </a:prstGeom>
          <a:ln>
            <a:solidFill>
              <a:schemeClr val="tx1"/>
            </a:solidFill>
          </a:ln>
        </p:spPr>
      </p:pic>
      <p:pic>
        <p:nvPicPr>
          <p:cNvPr id="6" name="Bilde 5">
            <a:extLst>
              <a:ext uri="{FF2B5EF4-FFF2-40B4-BE49-F238E27FC236}">
                <a16:creationId xmlns:a16="http://schemas.microsoft.com/office/drawing/2014/main" id="{3BB627FC-0F02-4FF4-9B00-AE317F1C3B25}"/>
              </a:ext>
            </a:extLst>
          </p:cNvPr>
          <p:cNvPicPr>
            <a:picLocks noChangeAspect="1"/>
          </p:cNvPicPr>
          <p:nvPr/>
        </p:nvPicPr>
        <p:blipFill>
          <a:blip r:embed="rId3"/>
          <a:stretch>
            <a:fillRect/>
          </a:stretch>
        </p:blipFill>
        <p:spPr>
          <a:xfrm>
            <a:off x="6200165" y="2521010"/>
            <a:ext cx="5758223" cy="3455824"/>
          </a:xfrm>
          <a:prstGeom prst="rect">
            <a:avLst/>
          </a:prstGeom>
          <a:ln>
            <a:solidFill>
              <a:schemeClr val="tx1"/>
            </a:solidFill>
          </a:ln>
        </p:spPr>
      </p:pic>
      <p:sp>
        <p:nvSpPr>
          <p:cNvPr id="7" name="TekstSylinder 6">
            <a:extLst>
              <a:ext uri="{FF2B5EF4-FFF2-40B4-BE49-F238E27FC236}">
                <a16:creationId xmlns:a16="http://schemas.microsoft.com/office/drawing/2014/main" id="{1FD3D12E-EC03-488B-9BA6-617EBD73531A}"/>
              </a:ext>
            </a:extLst>
          </p:cNvPr>
          <p:cNvSpPr txBox="1"/>
          <p:nvPr/>
        </p:nvSpPr>
        <p:spPr>
          <a:xfrm>
            <a:off x="233613" y="6101739"/>
            <a:ext cx="4457354" cy="338426"/>
          </a:xfrm>
          <a:prstGeom prst="rect">
            <a:avLst/>
          </a:prstGeom>
          <a:noFill/>
        </p:spPr>
        <p:txBody>
          <a:bodyPr wrap="square" rtlCol="0">
            <a:spAutoFit/>
          </a:bodyPr>
          <a:lstStyle/>
          <a:p>
            <a:pPr defTabSz="913738">
              <a:defRPr/>
            </a:pPr>
            <a:r>
              <a:rPr lang="nb-NO" sz="1599" dirty="0">
                <a:solidFill>
                  <a:srgbClr val="000000"/>
                </a:solidFill>
                <a:latin typeface="Arial" panose="020B0604020202020204"/>
              </a:rPr>
              <a:t>Akkumulerte tall ved utgangen av hver måned</a:t>
            </a:r>
          </a:p>
        </p:txBody>
      </p:sp>
      <p:sp>
        <p:nvSpPr>
          <p:cNvPr id="8" name="TextBox 13">
            <a:extLst>
              <a:ext uri="{FF2B5EF4-FFF2-40B4-BE49-F238E27FC236}">
                <a16:creationId xmlns:a16="http://schemas.microsoft.com/office/drawing/2014/main" id="{13F582A8-0DFD-4305-BC19-983A300731F5}"/>
              </a:ext>
            </a:extLst>
          </p:cNvPr>
          <p:cNvSpPr txBox="1"/>
          <p:nvPr/>
        </p:nvSpPr>
        <p:spPr>
          <a:xfrm>
            <a:off x="218773" y="73262"/>
            <a:ext cx="3404665" cy="276999"/>
          </a:xfrm>
          <a:prstGeom prst="rect">
            <a:avLst/>
          </a:prstGeom>
          <a:noFill/>
        </p:spPr>
        <p:txBody>
          <a:bodyPr wrap="square" rtlCol="0">
            <a:spAutoFit/>
          </a:bodyPr>
          <a:lstStyle/>
          <a:p>
            <a:pPr defTabSz="913738">
              <a:defRPr/>
            </a:pPr>
            <a:r>
              <a:rPr lang="nb-NO" sz="1200" b="1" dirty="0">
                <a:solidFill>
                  <a:srgbClr val="FF0000"/>
                </a:solidFill>
                <a:latin typeface="Arial" panose="020B0604020202020204"/>
              </a:rPr>
              <a:t>Sist oppdatert: 16.10.2020</a:t>
            </a:r>
          </a:p>
        </p:txBody>
      </p:sp>
    </p:spTree>
    <p:extLst>
      <p:ext uri="{BB962C8B-B14F-4D97-AF65-F5344CB8AC3E}">
        <p14:creationId xmlns:p14="http://schemas.microsoft.com/office/powerpoint/2010/main" val="396048692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F3D108-EE8F-42A0-86CC-B1E033C17BBC}"/>
              </a:ext>
            </a:extLst>
          </p:cNvPr>
          <p:cNvSpPr>
            <a:spLocks noGrp="1"/>
          </p:cNvSpPr>
          <p:nvPr>
            <p:ph type="title"/>
          </p:nvPr>
        </p:nvSpPr>
        <p:spPr/>
        <p:txBody>
          <a:bodyPr/>
          <a:lstStyle/>
          <a:p>
            <a:r>
              <a:rPr lang="nb-NO" dirty="0"/>
              <a:t>Prognose 2020</a:t>
            </a:r>
          </a:p>
        </p:txBody>
      </p:sp>
      <p:sp>
        <p:nvSpPr>
          <p:cNvPr id="3" name="Plassholder for innhold 2">
            <a:extLst>
              <a:ext uri="{FF2B5EF4-FFF2-40B4-BE49-F238E27FC236}">
                <a16:creationId xmlns:a16="http://schemas.microsoft.com/office/drawing/2014/main" id="{99F786A9-DBFB-4888-BD2A-85BF48B3D98B}"/>
              </a:ext>
            </a:extLst>
          </p:cNvPr>
          <p:cNvSpPr>
            <a:spLocks noGrp="1"/>
          </p:cNvSpPr>
          <p:nvPr>
            <p:ph idx="1"/>
          </p:nvPr>
        </p:nvSpPr>
        <p:spPr/>
        <p:txBody>
          <a:bodyPr>
            <a:normAutofit/>
          </a:bodyPr>
          <a:lstStyle/>
          <a:p>
            <a:r>
              <a:rPr lang="nb-NO" sz="2133" dirty="0"/>
              <a:t>Ruter styrer mot et resultat i størrelsesorden: -120/-150 mill. kroner.</a:t>
            </a:r>
          </a:p>
        </p:txBody>
      </p:sp>
      <p:pic>
        <p:nvPicPr>
          <p:cNvPr id="4" name="Bilde 3">
            <a:extLst>
              <a:ext uri="{FF2B5EF4-FFF2-40B4-BE49-F238E27FC236}">
                <a16:creationId xmlns:a16="http://schemas.microsoft.com/office/drawing/2014/main" id="{41665478-674C-4DE2-886C-AB13BC73591F}"/>
              </a:ext>
            </a:extLst>
          </p:cNvPr>
          <p:cNvPicPr>
            <a:picLocks noChangeAspect="1"/>
          </p:cNvPicPr>
          <p:nvPr/>
        </p:nvPicPr>
        <p:blipFill>
          <a:blip r:embed="rId2"/>
          <a:stretch>
            <a:fillRect/>
          </a:stretch>
        </p:blipFill>
        <p:spPr>
          <a:xfrm>
            <a:off x="2292801" y="2480419"/>
            <a:ext cx="3358963" cy="3738200"/>
          </a:xfrm>
          <a:prstGeom prst="rect">
            <a:avLst/>
          </a:prstGeom>
        </p:spPr>
      </p:pic>
      <p:pic>
        <p:nvPicPr>
          <p:cNvPr id="5" name="Bilde 4">
            <a:extLst>
              <a:ext uri="{FF2B5EF4-FFF2-40B4-BE49-F238E27FC236}">
                <a16:creationId xmlns:a16="http://schemas.microsoft.com/office/drawing/2014/main" id="{519C3981-CCB2-4370-86E5-0958DC40F3A3}"/>
              </a:ext>
            </a:extLst>
          </p:cNvPr>
          <p:cNvPicPr>
            <a:picLocks noChangeAspect="1"/>
          </p:cNvPicPr>
          <p:nvPr/>
        </p:nvPicPr>
        <p:blipFill>
          <a:blip r:embed="rId3"/>
          <a:stretch>
            <a:fillRect/>
          </a:stretch>
        </p:blipFill>
        <p:spPr>
          <a:xfrm>
            <a:off x="5100681" y="2840846"/>
            <a:ext cx="4798519" cy="2701570"/>
          </a:xfrm>
          <a:prstGeom prst="rect">
            <a:avLst/>
          </a:prstGeom>
        </p:spPr>
      </p:pic>
    </p:spTree>
    <p:extLst>
      <p:ext uri="{BB962C8B-B14F-4D97-AF65-F5344CB8AC3E}">
        <p14:creationId xmlns:p14="http://schemas.microsoft.com/office/powerpoint/2010/main" val="250122427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E3B5EF-F44D-4AC3-B7BA-64D372A1943F}"/>
              </a:ext>
            </a:extLst>
          </p:cNvPr>
          <p:cNvSpPr>
            <a:spLocks noGrp="1"/>
          </p:cNvSpPr>
          <p:nvPr>
            <p:ph type="title"/>
          </p:nvPr>
        </p:nvSpPr>
        <p:spPr/>
        <p:txBody>
          <a:bodyPr/>
          <a:lstStyle/>
          <a:p>
            <a:r>
              <a:rPr lang="nb-NO" dirty="0"/>
              <a:t>Budsjett 2021 - rammer</a:t>
            </a:r>
          </a:p>
        </p:txBody>
      </p:sp>
      <p:sp>
        <p:nvSpPr>
          <p:cNvPr id="3" name="Plassholder for innhold 2">
            <a:extLst>
              <a:ext uri="{FF2B5EF4-FFF2-40B4-BE49-F238E27FC236}">
                <a16:creationId xmlns:a16="http://schemas.microsoft.com/office/drawing/2014/main" id="{17AA81E2-7078-46F4-9EF5-2C7EC5A3D283}"/>
              </a:ext>
            </a:extLst>
          </p:cNvPr>
          <p:cNvSpPr>
            <a:spLocks noGrp="1"/>
          </p:cNvSpPr>
          <p:nvPr>
            <p:ph idx="1"/>
          </p:nvPr>
        </p:nvSpPr>
        <p:spPr/>
        <p:txBody>
          <a:bodyPr/>
          <a:lstStyle/>
          <a:p>
            <a:r>
              <a:rPr lang="nb-NO" sz="2133" b="1" dirty="0"/>
              <a:t>Oslo kommune (23. september)</a:t>
            </a:r>
          </a:p>
          <a:p>
            <a:pPr lvl="1"/>
            <a:r>
              <a:rPr lang="nb-NO" sz="2133" dirty="0"/>
              <a:t>Bærekraftig bevegelsesfrihet 		104,0 mill. kroner </a:t>
            </a:r>
          </a:p>
          <a:p>
            <a:pPr lvl="1"/>
            <a:r>
              <a:rPr lang="nb-NO" sz="2133" dirty="0"/>
              <a:t>Kollektivbidrag til infrastrukturen	  84,0 mill. kroner</a:t>
            </a:r>
          </a:p>
          <a:p>
            <a:pPr lvl="1"/>
            <a:r>
              <a:rPr lang="nb-NO" sz="2133" dirty="0"/>
              <a:t>Veibruksavgift		  		  38,0 mill. kroner</a:t>
            </a:r>
          </a:p>
          <a:p>
            <a:pPr lvl="1"/>
            <a:r>
              <a:rPr lang="nb-NO" sz="2133" dirty="0"/>
              <a:t>Aldersvennlig pilot		 	  22,0 mill. kroner</a:t>
            </a:r>
          </a:p>
          <a:p>
            <a:pPr lvl="1"/>
            <a:r>
              <a:rPr lang="nb-NO" sz="2133" dirty="0"/>
              <a:t>TT-tjenesten		  		  18,9 mill. kroner</a:t>
            </a:r>
          </a:p>
          <a:p>
            <a:pPr marL="711762" lvl="1" indent="0">
              <a:buNone/>
            </a:pPr>
            <a:endParaRPr lang="nb-NO" sz="2133" dirty="0"/>
          </a:p>
          <a:p>
            <a:r>
              <a:rPr lang="nb-NO" sz="2133" b="1" dirty="0"/>
              <a:t>Viken fylkeskommune (28. oktober)</a:t>
            </a:r>
          </a:p>
          <a:p>
            <a:pPr lvl="1"/>
            <a:r>
              <a:rPr lang="nb-NO" sz="2133" dirty="0"/>
              <a:t>Forutsetter at realnivået fra 2020 videreføres i 2021.</a:t>
            </a:r>
          </a:p>
        </p:txBody>
      </p:sp>
      <p:pic>
        <p:nvPicPr>
          <p:cNvPr id="5" name="Bilde 4">
            <a:extLst>
              <a:ext uri="{FF2B5EF4-FFF2-40B4-BE49-F238E27FC236}">
                <a16:creationId xmlns:a16="http://schemas.microsoft.com/office/drawing/2014/main" id="{3303EEEC-DAC2-4F9D-84B1-CBDCEE4E4EA2}"/>
              </a:ext>
            </a:extLst>
          </p:cNvPr>
          <p:cNvPicPr>
            <a:picLocks noChangeAspect="1"/>
          </p:cNvPicPr>
          <p:nvPr/>
        </p:nvPicPr>
        <p:blipFill>
          <a:blip r:embed="rId2"/>
          <a:stretch>
            <a:fillRect/>
          </a:stretch>
        </p:blipFill>
        <p:spPr>
          <a:xfrm>
            <a:off x="9419968" y="1572625"/>
            <a:ext cx="2639185" cy="3694860"/>
          </a:xfrm>
          <a:prstGeom prst="rect">
            <a:avLst/>
          </a:prstGeom>
        </p:spPr>
      </p:pic>
    </p:spTree>
    <p:extLst>
      <p:ext uri="{BB962C8B-B14F-4D97-AF65-F5344CB8AC3E}">
        <p14:creationId xmlns:p14="http://schemas.microsoft.com/office/powerpoint/2010/main" val="313105111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156B0F-A993-4620-B51C-6448614BFCB1}"/>
              </a:ext>
            </a:extLst>
          </p:cNvPr>
          <p:cNvSpPr>
            <a:spLocks noGrp="1"/>
          </p:cNvSpPr>
          <p:nvPr>
            <p:ph type="title"/>
          </p:nvPr>
        </p:nvSpPr>
        <p:spPr/>
        <p:txBody>
          <a:bodyPr/>
          <a:lstStyle/>
          <a:p>
            <a:r>
              <a:rPr lang="nb-NO" dirty="0"/>
              <a:t>Budsjett 2021 - rammer</a:t>
            </a:r>
          </a:p>
        </p:txBody>
      </p:sp>
      <p:sp>
        <p:nvSpPr>
          <p:cNvPr id="3" name="Plassholder for innhold 2">
            <a:extLst>
              <a:ext uri="{FF2B5EF4-FFF2-40B4-BE49-F238E27FC236}">
                <a16:creationId xmlns:a16="http://schemas.microsoft.com/office/drawing/2014/main" id="{C8E6CB6A-F01E-4FDE-A15D-1E9B48CFCA29}"/>
              </a:ext>
            </a:extLst>
          </p:cNvPr>
          <p:cNvSpPr>
            <a:spLocks noGrp="1"/>
          </p:cNvSpPr>
          <p:nvPr>
            <p:ph idx="1"/>
          </p:nvPr>
        </p:nvSpPr>
        <p:spPr>
          <a:xfrm>
            <a:off x="775841" y="1825625"/>
            <a:ext cx="8511108" cy="4657840"/>
          </a:xfrm>
        </p:spPr>
        <p:txBody>
          <a:bodyPr>
            <a:normAutofit lnSpcReduction="10000"/>
          </a:bodyPr>
          <a:lstStyle/>
          <a:p>
            <a:r>
              <a:rPr lang="nb-NO" sz="2133" b="1" dirty="0"/>
              <a:t>Statsbudsjettet (7. oktober)</a:t>
            </a:r>
          </a:p>
          <a:p>
            <a:pPr lvl="1">
              <a:lnSpc>
                <a:spcPct val="100000"/>
              </a:lnSpc>
            </a:pPr>
            <a:r>
              <a:rPr lang="nb-NO" sz="2133" dirty="0"/>
              <a:t>Det foreslås at 1 250 mill. kroner fordeles for å dekke tap i den fylkeskommunale kollektivtransporten under koronapandemien.</a:t>
            </a:r>
          </a:p>
          <a:p>
            <a:pPr lvl="1">
              <a:lnSpc>
                <a:spcPct val="100000"/>
              </a:lnSpc>
            </a:pPr>
            <a:r>
              <a:rPr lang="nb-NO" sz="2133" dirty="0"/>
              <a:t>Reforhandlet Byvekstavtale vil inkludere Oslopakke 3 og belønningsordningen, og endelig innretning og eventuell effekt på Ruters inntektsside vil avhenge av om Oslo og Viken slutter seg til bompengeavtalen eller ikke.</a:t>
            </a:r>
          </a:p>
          <a:p>
            <a:pPr lvl="1">
              <a:lnSpc>
                <a:spcPct val="100000"/>
              </a:lnSpc>
            </a:pPr>
            <a:r>
              <a:rPr lang="nb-NO" sz="2133" dirty="0"/>
              <a:t>«Kommunal </a:t>
            </a:r>
            <a:r>
              <a:rPr lang="nb-NO" sz="2133" dirty="0" err="1"/>
              <a:t>deflator</a:t>
            </a:r>
            <a:r>
              <a:rPr lang="nb-NO" sz="2133" dirty="0"/>
              <a:t>» (justering av billettpriser) er satt til 2,7 %.</a:t>
            </a:r>
          </a:p>
          <a:p>
            <a:pPr marL="114156" indent="0">
              <a:lnSpc>
                <a:spcPct val="100000"/>
              </a:lnSpc>
              <a:buNone/>
            </a:pPr>
            <a:endParaRPr lang="nb-NO" sz="2133" dirty="0"/>
          </a:p>
          <a:p>
            <a:r>
              <a:rPr lang="nb-NO" sz="2133" b="1" dirty="0"/>
              <a:t>Billettinntekter (styrebehandles i desember)</a:t>
            </a:r>
          </a:p>
          <a:p>
            <a:pPr lvl="1"/>
            <a:r>
              <a:rPr lang="nb-NO" sz="2133" dirty="0"/>
              <a:t>Ruter forutsetter at staten kompenserer for bortfall av billettinntekter mot Ruters strategi.</a:t>
            </a:r>
          </a:p>
        </p:txBody>
      </p:sp>
      <p:pic>
        <p:nvPicPr>
          <p:cNvPr id="4" name="Bilde 3">
            <a:extLst>
              <a:ext uri="{FF2B5EF4-FFF2-40B4-BE49-F238E27FC236}">
                <a16:creationId xmlns:a16="http://schemas.microsoft.com/office/drawing/2014/main" id="{C4CD97A3-0AEE-471D-AEA2-4CAB16271D14}"/>
              </a:ext>
            </a:extLst>
          </p:cNvPr>
          <p:cNvPicPr>
            <a:picLocks noChangeAspect="1"/>
          </p:cNvPicPr>
          <p:nvPr/>
        </p:nvPicPr>
        <p:blipFill>
          <a:blip r:embed="rId2"/>
          <a:stretch>
            <a:fillRect/>
          </a:stretch>
        </p:blipFill>
        <p:spPr>
          <a:xfrm>
            <a:off x="9419968" y="1572625"/>
            <a:ext cx="2639185" cy="3712750"/>
          </a:xfrm>
          <a:prstGeom prst="rect">
            <a:avLst/>
          </a:prstGeom>
        </p:spPr>
      </p:pic>
    </p:spTree>
    <p:extLst>
      <p:ext uri="{BB962C8B-B14F-4D97-AF65-F5344CB8AC3E}">
        <p14:creationId xmlns:p14="http://schemas.microsoft.com/office/powerpoint/2010/main" val="225404482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83EA5D5-0752-420B-B9B3-C5E84E22BAA2}"/>
              </a:ext>
            </a:extLst>
          </p:cNvPr>
          <p:cNvPicPr>
            <a:picLocks noChangeAspect="1"/>
          </p:cNvPicPr>
          <p:nvPr/>
        </p:nvPicPr>
        <p:blipFill>
          <a:blip r:embed="rId2"/>
          <a:stretch>
            <a:fillRect/>
          </a:stretch>
        </p:blipFill>
        <p:spPr>
          <a:xfrm>
            <a:off x="8880230" y="46855"/>
            <a:ext cx="3071052" cy="3982861"/>
          </a:xfrm>
          <a:prstGeom prst="rect">
            <a:avLst/>
          </a:prstGeom>
        </p:spPr>
      </p:pic>
      <p:sp>
        <p:nvSpPr>
          <p:cNvPr id="2" name="Tittel 1">
            <a:extLst>
              <a:ext uri="{FF2B5EF4-FFF2-40B4-BE49-F238E27FC236}">
                <a16:creationId xmlns:a16="http://schemas.microsoft.com/office/drawing/2014/main" id="{27D635A5-7444-41AB-8316-472B4FEA8036}"/>
              </a:ext>
            </a:extLst>
          </p:cNvPr>
          <p:cNvSpPr>
            <a:spLocks noGrp="1"/>
          </p:cNvSpPr>
          <p:nvPr>
            <p:ph type="title"/>
          </p:nvPr>
        </p:nvSpPr>
        <p:spPr>
          <a:solidFill>
            <a:schemeClr val="bg1"/>
          </a:solidFill>
        </p:spPr>
        <p:txBody>
          <a:bodyPr/>
          <a:lstStyle/>
          <a:p>
            <a:r>
              <a:rPr lang="nb-NO" dirty="0">
                <a:latin typeface="TID" pitchFamily="2" charset="0"/>
              </a:rPr>
              <a:t>Konsekvenser av O3-handlingsprogram 2021-24</a:t>
            </a:r>
            <a:endParaRPr lang="nb-NO" dirty="0"/>
          </a:p>
        </p:txBody>
      </p:sp>
      <p:sp>
        <p:nvSpPr>
          <p:cNvPr id="3" name="Plassholder for innhold 2">
            <a:extLst>
              <a:ext uri="{FF2B5EF4-FFF2-40B4-BE49-F238E27FC236}">
                <a16:creationId xmlns:a16="http://schemas.microsoft.com/office/drawing/2014/main" id="{46A30C71-7C34-4179-8684-5242EB537714}"/>
              </a:ext>
            </a:extLst>
          </p:cNvPr>
          <p:cNvSpPr>
            <a:spLocks noGrp="1"/>
          </p:cNvSpPr>
          <p:nvPr>
            <p:ph idx="1"/>
          </p:nvPr>
        </p:nvSpPr>
        <p:spPr>
          <a:xfrm>
            <a:off x="775841" y="1825625"/>
            <a:ext cx="7345232" cy="4793265"/>
          </a:xfrm>
        </p:spPr>
        <p:txBody>
          <a:bodyPr>
            <a:normAutofit fontScale="77500" lnSpcReduction="20000"/>
          </a:bodyPr>
          <a:lstStyle/>
          <a:p>
            <a:pPr>
              <a:lnSpc>
                <a:spcPct val="110000"/>
              </a:lnSpc>
            </a:pPr>
            <a:r>
              <a:rPr lang="nb-NO" dirty="0"/>
              <a:t>Midler til oppgradering og vedlikehold av trikk og T-bane er 1,6 </a:t>
            </a:r>
            <a:r>
              <a:rPr lang="nb-NO" dirty="0" err="1"/>
              <a:t>mrdnok</a:t>
            </a:r>
            <a:r>
              <a:rPr lang="nb-NO" dirty="0"/>
              <a:t> lavere enn behovet i 4-årsperioden.</a:t>
            </a:r>
          </a:p>
          <a:p>
            <a:pPr>
              <a:lnSpc>
                <a:spcPct val="110000"/>
              </a:lnSpc>
            </a:pPr>
            <a:r>
              <a:rPr lang="nb-NO" dirty="0"/>
              <a:t>Driftsmidler Oslo, 50 mnok årlig i perioden 2022-2023,</a:t>
            </a:r>
            <a:br>
              <a:rPr lang="nb-NO" dirty="0"/>
            </a:br>
            <a:r>
              <a:rPr lang="nb-NO" dirty="0"/>
              <a:t>er fjernet fra HP.</a:t>
            </a:r>
          </a:p>
          <a:p>
            <a:pPr>
              <a:lnSpc>
                <a:spcPct val="110000"/>
              </a:lnSpc>
            </a:pPr>
            <a:r>
              <a:rPr lang="nb-NO" dirty="0"/>
              <a:t>Belønningsordningen, avtale løper bare til 2023.</a:t>
            </a:r>
            <a:br>
              <a:rPr lang="nb-NO" dirty="0"/>
            </a:br>
            <a:r>
              <a:rPr lang="nb-NO" dirty="0"/>
              <a:t>Fra 2024 mangler vi 150 mnok til drift av tilbudet.</a:t>
            </a:r>
          </a:p>
          <a:p>
            <a:pPr>
              <a:lnSpc>
                <a:spcPct val="110000"/>
              </a:lnSpc>
            </a:pPr>
            <a:r>
              <a:rPr lang="nb-NO" dirty="0"/>
              <a:t>Finansiering av manglende prispåslag mot kunder må løses for 2020 (82 mnok) og f.o.m. 2022 (84 mnok).</a:t>
            </a:r>
          </a:p>
          <a:p>
            <a:pPr>
              <a:lnSpc>
                <a:spcPct val="110000"/>
              </a:lnSpc>
            </a:pPr>
            <a:r>
              <a:rPr lang="nb-NO" dirty="0"/>
              <a:t>Venter fortsatt på utspill fra staten vedrørende inngåelse av byvekstavtale og forhandling om bompengeenigheten.</a:t>
            </a:r>
          </a:p>
          <a:p>
            <a:pPr>
              <a:lnSpc>
                <a:spcPct val="110000"/>
              </a:lnSpc>
            </a:pPr>
            <a:r>
              <a:rPr lang="nb-NO" dirty="0"/>
              <a:t>Forhandling om revidert Oslopakke 3 vil starte i 2022.</a:t>
            </a:r>
          </a:p>
        </p:txBody>
      </p:sp>
      <p:pic>
        <p:nvPicPr>
          <p:cNvPr id="4" name="Bilde 3">
            <a:extLst>
              <a:ext uri="{FF2B5EF4-FFF2-40B4-BE49-F238E27FC236}">
                <a16:creationId xmlns:a16="http://schemas.microsoft.com/office/drawing/2014/main" id="{CB9BBF04-E431-41ED-98E7-A534F0524851}"/>
              </a:ext>
            </a:extLst>
          </p:cNvPr>
          <p:cNvPicPr>
            <a:picLocks noChangeAspect="1"/>
          </p:cNvPicPr>
          <p:nvPr/>
        </p:nvPicPr>
        <p:blipFill rotWithShape="1">
          <a:blip r:embed="rId3"/>
          <a:srcRect l="2438" r="1468"/>
          <a:stretch/>
        </p:blipFill>
        <p:spPr>
          <a:xfrm>
            <a:off x="8051195" y="5324407"/>
            <a:ext cx="4078741" cy="803019"/>
          </a:xfrm>
          <a:prstGeom prst="rect">
            <a:avLst/>
          </a:prstGeom>
        </p:spPr>
      </p:pic>
      <p:pic>
        <p:nvPicPr>
          <p:cNvPr id="6" name="Bilde 5">
            <a:extLst>
              <a:ext uri="{FF2B5EF4-FFF2-40B4-BE49-F238E27FC236}">
                <a16:creationId xmlns:a16="http://schemas.microsoft.com/office/drawing/2014/main" id="{8A8826C1-5655-4D7E-8EF9-A55AD4B58963}"/>
              </a:ext>
            </a:extLst>
          </p:cNvPr>
          <p:cNvPicPr>
            <a:picLocks noChangeAspect="1"/>
          </p:cNvPicPr>
          <p:nvPr/>
        </p:nvPicPr>
        <p:blipFill>
          <a:blip r:embed="rId4"/>
          <a:stretch>
            <a:fillRect/>
          </a:stretch>
        </p:blipFill>
        <p:spPr>
          <a:xfrm>
            <a:off x="8154929" y="2359025"/>
            <a:ext cx="3838815" cy="2714120"/>
          </a:xfrm>
          <a:prstGeom prst="rect">
            <a:avLst/>
          </a:prstGeom>
        </p:spPr>
      </p:pic>
    </p:spTree>
    <p:extLst>
      <p:ext uri="{BB962C8B-B14F-4D97-AF65-F5344CB8AC3E}">
        <p14:creationId xmlns:p14="http://schemas.microsoft.com/office/powerpoint/2010/main" val="386555786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3705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5AAAD23-C91C-4D61-B632-984A58B356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2217" name="think-cell Slide" r:id="rId5" imgW="395" imgH="394" progId="TCLayout.ActiveDocument.1">
                  <p:embed/>
                </p:oleObj>
              </mc:Choice>
              <mc:Fallback>
                <p:oleObj name="think-cell Slide" r:id="rId5" imgW="395" imgH="394" progId="TCLayout.ActiveDocument.1">
                  <p:embed/>
                  <p:pic>
                    <p:nvPicPr>
                      <p:cNvPr id="6" name="Objekt 5" hidden="1">
                        <a:extLst>
                          <a:ext uri="{FF2B5EF4-FFF2-40B4-BE49-F238E27FC236}">
                            <a16:creationId xmlns:a16="http://schemas.microsoft.com/office/drawing/2014/main" id="{C5AAAD23-C91C-4D61-B632-984A58B356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A3987F9D-3CAC-42FD-A503-F63FBD475CF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2900" b="1" dirty="0">
              <a:latin typeface="Arial" panose="020B0604020202020204" pitchFamily="34" charset="0"/>
              <a:ea typeface="+mj-ea"/>
              <a:cs typeface="+mj-cs"/>
            </a:endParaRPr>
          </a:p>
        </p:txBody>
      </p:sp>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fontScale="90000"/>
          </a:bodyPr>
          <a:lstStyle/>
          <a:p>
            <a:r>
              <a:rPr lang="nb-NO" sz="3200" b="1" dirty="0"/>
              <a:t>Agenda Operatør- og partnerforum 19. oktober 2020 </a:t>
            </a:r>
            <a:br>
              <a:rPr lang="nb-NO" sz="3200" b="1" dirty="0"/>
            </a:br>
            <a:r>
              <a:rPr lang="nb-NO" sz="3200" b="1" dirty="0" err="1"/>
              <a:t>kl</a:t>
            </a:r>
            <a:r>
              <a:rPr lang="nb-NO" sz="3200" b="1" dirty="0"/>
              <a:t> 0930 - 1100</a:t>
            </a:r>
          </a:p>
        </p:txBody>
      </p:sp>
      <p:sp>
        <p:nvSpPr>
          <p:cNvPr id="3" name="Plassholder for innhold 2">
            <a:extLst>
              <a:ext uri="{FF2B5EF4-FFF2-40B4-BE49-F238E27FC236}">
                <a16:creationId xmlns:a16="http://schemas.microsoft.com/office/drawing/2014/main" id="{FC3C5E85-A94D-41FF-9C2F-C4066EF0C71F}"/>
              </a:ext>
            </a:extLst>
          </p:cNvPr>
          <p:cNvSpPr>
            <a:spLocks noGrp="1"/>
          </p:cNvSpPr>
          <p:nvPr>
            <p:ph idx="1"/>
          </p:nvPr>
        </p:nvSpPr>
        <p:spPr/>
        <p:txBody>
          <a:bodyPr>
            <a:normAutofit fontScale="85000" lnSpcReduction="20000"/>
          </a:bodyPr>
          <a:lstStyle/>
          <a:p>
            <a:r>
              <a:rPr lang="nb-NO" sz="2400" dirty="0"/>
              <a:t>Introduksjon v/Frode Hvattum</a:t>
            </a:r>
          </a:p>
          <a:p>
            <a:r>
              <a:rPr lang="nb-NO" sz="2400" dirty="0"/>
              <a:t>Generell oppdatering v/Bernt Reitan Jenssen</a:t>
            </a:r>
          </a:p>
          <a:p>
            <a:r>
              <a:rPr lang="nb-NO" sz="2400" dirty="0"/>
              <a:t>Presentasjon av rapport Trafikksikkerhet i busstransport v/Snorre Lægran</a:t>
            </a:r>
          </a:p>
          <a:p>
            <a:pPr lvl="1">
              <a:buFont typeface="Courier New" panose="02070309020205020404" pitchFamily="49" charset="0"/>
              <a:buChar char="o"/>
            </a:pPr>
            <a:r>
              <a:rPr lang="nb-NO" sz="2000" dirty="0"/>
              <a:t>Innspill til trafikksikkerhetstiltak</a:t>
            </a:r>
          </a:p>
          <a:p>
            <a:r>
              <a:rPr lang="nb-NO" sz="2400" dirty="0"/>
              <a:t>Covid-19 oppdatering v/Borghild Bay</a:t>
            </a:r>
          </a:p>
          <a:p>
            <a:r>
              <a:rPr lang="nb-NO" sz="2400" dirty="0"/>
              <a:t>Status budsjett v/Rune Pedersen</a:t>
            </a:r>
          </a:p>
          <a:p>
            <a:r>
              <a:rPr lang="nb-NO" sz="2400" dirty="0"/>
              <a:t>Neste møte(r) </a:t>
            </a:r>
          </a:p>
          <a:p>
            <a:pPr lvl="1"/>
            <a:r>
              <a:rPr lang="nb-NO" sz="1600" dirty="0"/>
              <a:t>Hvem tar ballen…</a:t>
            </a:r>
          </a:p>
          <a:p>
            <a:endParaRPr lang="nb-NO" sz="2400" dirty="0"/>
          </a:p>
          <a:p>
            <a:pPr marL="0" indent="0">
              <a:buNone/>
            </a:pPr>
            <a:r>
              <a:rPr lang="nb-NO" sz="2400" b="1" dirty="0"/>
              <a:t>Neste møte</a:t>
            </a:r>
          </a:p>
          <a:p>
            <a:r>
              <a:rPr lang="nb-NO" sz="2400" dirty="0"/>
              <a:t>Tidspunkt 3. desember </a:t>
            </a:r>
            <a:r>
              <a:rPr lang="nb-NO" sz="2400" dirty="0" err="1"/>
              <a:t>kl</a:t>
            </a:r>
            <a:r>
              <a:rPr lang="nb-NO" sz="2400" dirty="0"/>
              <a:t> 09 – 11</a:t>
            </a:r>
          </a:p>
          <a:p>
            <a:r>
              <a:rPr lang="nb-NO" sz="2400" dirty="0"/>
              <a:t>Sted: Hybrid møte – </a:t>
            </a:r>
            <a:r>
              <a:rPr lang="nb-NO" sz="2400" dirty="0" err="1"/>
              <a:t>RuterS</a:t>
            </a:r>
            <a:r>
              <a:rPr lang="nb-NO" sz="2400" dirty="0"/>
              <a:t> og Teams?</a:t>
            </a:r>
          </a:p>
          <a:p>
            <a:r>
              <a:rPr lang="nb-NO" sz="2400" dirty="0"/>
              <a:t>Temaer</a:t>
            </a:r>
          </a:p>
        </p:txBody>
      </p:sp>
      <p:sp>
        <p:nvSpPr>
          <p:cNvPr id="4" name="Rektangel 3">
            <a:extLst>
              <a:ext uri="{FF2B5EF4-FFF2-40B4-BE49-F238E27FC236}">
                <a16:creationId xmlns:a16="http://schemas.microsoft.com/office/drawing/2014/main" id="{039B3E2A-5B73-4631-9009-5426F9E5270E}"/>
              </a:ext>
            </a:extLst>
          </p:cNvPr>
          <p:cNvSpPr/>
          <p:nvPr/>
        </p:nvSpPr>
        <p:spPr>
          <a:xfrm>
            <a:off x="658484" y="3716323"/>
            <a:ext cx="9127222" cy="34394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786697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180780612"/>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3000" name="think-cell Slide" r:id="rId6" imgW="395" imgH="394" progId="TCLayout.ActiveDocument.1">
                  <p:embed/>
                </p:oleObj>
              </mc:Choice>
              <mc:Fallback>
                <p:oleObj name="think-cell Slide" r:id="rId6" imgW="395" imgH="394" progId="TCLayout.ActiveDocument.1">
                  <p:embed/>
                  <p:pic>
                    <p:nvPicPr>
                      <p:cNvPr id="7" name="Object 6" hidden="1"/>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6" name="Rectangle 5" hidden="1"/>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578">
              <a:defRPr/>
            </a:pPr>
            <a:endParaRPr lang="nb-NO" sz="1799" b="1" dirty="0">
              <a:solidFill>
                <a:prstClr val="white"/>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9E88A9A6-2C31-44C8-878F-64F35237AFDA}"/>
              </a:ext>
            </a:extLst>
          </p:cNvPr>
          <p:cNvSpPr/>
          <p:nvPr/>
        </p:nvSpPr>
        <p:spPr>
          <a:xfrm>
            <a:off x="7740334" y="2125776"/>
            <a:ext cx="1845970" cy="4112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endParaRPr lang="nb-NO" sz="1619">
              <a:solidFill>
                <a:prstClr val="white"/>
              </a:solidFill>
              <a:latin typeface="Arial" panose="020B0604020202020204"/>
            </a:endParaRPr>
          </a:p>
        </p:txBody>
      </p:sp>
      <p:grpSp>
        <p:nvGrpSpPr>
          <p:cNvPr id="16" name="Group 15">
            <a:extLst>
              <a:ext uri="{FF2B5EF4-FFF2-40B4-BE49-F238E27FC236}">
                <a16:creationId xmlns:a16="http://schemas.microsoft.com/office/drawing/2014/main" id="{2C93C235-52DB-4905-BCC2-FD1C473F73A5}"/>
              </a:ext>
            </a:extLst>
          </p:cNvPr>
          <p:cNvGrpSpPr/>
          <p:nvPr/>
        </p:nvGrpSpPr>
        <p:grpSpPr>
          <a:xfrm>
            <a:off x="1864443" y="1794810"/>
            <a:ext cx="3067576" cy="372096"/>
            <a:chOff x="1392155" y="1612413"/>
            <a:chExt cx="3409950" cy="413626"/>
          </a:xfrm>
        </p:grpSpPr>
        <p:sp>
          <p:nvSpPr>
            <p:cNvPr id="11" name="Rectangle 10">
              <a:extLst>
                <a:ext uri="{FF2B5EF4-FFF2-40B4-BE49-F238E27FC236}">
                  <a16:creationId xmlns:a16="http://schemas.microsoft.com/office/drawing/2014/main" id="{3D415D3F-CFE3-4B25-9397-978BD224F0FF}"/>
                </a:ext>
              </a:extLst>
            </p:cNvPr>
            <p:cNvSpPr/>
            <p:nvPr/>
          </p:nvSpPr>
          <p:spPr>
            <a:xfrm>
              <a:off x="1646368" y="1980320"/>
              <a:ext cx="2880000" cy="457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defRPr/>
              </a:pPr>
              <a:endParaRPr lang="nb-NO" sz="1619">
                <a:solidFill>
                  <a:prstClr val="white"/>
                </a:solidFill>
                <a:latin typeface="Arial" panose="020B0604020202020204"/>
              </a:endParaRPr>
            </a:p>
          </p:txBody>
        </p:sp>
        <p:sp>
          <p:nvSpPr>
            <p:cNvPr id="3" name="TextBox 2">
              <a:extLst>
                <a:ext uri="{FF2B5EF4-FFF2-40B4-BE49-F238E27FC236}">
                  <a16:creationId xmlns:a16="http://schemas.microsoft.com/office/drawing/2014/main" id="{FB9CF229-DDFD-44DA-BA44-C13B1840EC91}"/>
                </a:ext>
              </a:extLst>
            </p:cNvPr>
            <p:cNvSpPr txBox="1"/>
            <p:nvPr/>
          </p:nvSpPr>
          <p:spPr>
            <a:xfrm>
              <a:off x="1392155" y="1612413"/>
              <a:ext cx="3409950" cy="379620"/>
            </a:xfrm>
            <a:prstGeom prst="rect">
              <a:avLst/>
            </a:prstGeom>
            <a:noFill/>
          </p:spPr>
          <p:txBody>
            <a:bodyPr wrap="square" rtlCol="0">
              <a:spAutoFit/>
            </a:bodyPr>
            <a:lstStyle/>
            <a:p>
              <a:pPr algn="ctr" defTabSz="822578">
                <a:defRPr/>
              </a:pPr>
              <a:r>
                <a:rPr lang="nb-NO" sz="1619" dirty="0">
                  <a:solidFill>
                    <a:prstClr val="black"/>
                  </a:solidFill>
                  <a:latin typeface="Arial" panose="020B0604020202020204"/>
                </a:rPr>
                <a:t>Ruters strategiske målbilde</a:t>
              </a:r>
            </a:p>
          </p:txBody>
        </p:sp>
      </p:grpSp>
      <p:sp>
        <p:nvSpPr>
          <p:cNvPr id="2" name="Title 1"/>
          <p:cNvSpPr>
            <a:spLocks noGrp="1"/>
          </p:cNvSpPr>
          <p:nvPr>
            <p:ph type="title"/>
          </p:nvPr>
        </p:nvSpPr>
        <p:spPr>
          <a:prstGeom prst="rect">
            <a:avLst/>
          </a:prstGeom>
        </p:spPr>
        <p:txBody>
          <a:bodyPr/>
          <a:lstStyle/>
          <a:p>
            <a:r>
              <a:rPr lang="nb-NO" dirty="0"/>
              <a:t>Ruter har en offensiv strategi om å tilby </a:t>
            </a:r>
            <a:r>
              <a:rPr lang="nb-NO" dirty="0">
                <a:solidFill>
                  <a:srgbClr val="FF0000"/>
                </a:solidFill>
              </a:rPr>
              <a:t>bærekraftig bevegelsesfrihet </a:t>
            </a:r>
            <a:br>
              <a:rPr lang="nb-NO" dirty="0"/>
            </a:br>
            <a:r>
              <a:rPr lang="nb-NO" dirty="0"/>
              <a:t>– det stiller krav til organisasjonen </a:t>
            </a:r>
          </a:p>
        </p:txBody>
      </p:sp>
      <p:sp>
        <p:nvSpPr>
          <p:cNvPr id="5" name="Isosceles Triangle 4">
            <a:extLst>
              <a:ext uri="{FF2B5EF4-FFF2-40B4-BE49-F238E27FC236}">
                <a16:creationId xmlns:a16="http://schemas.microsoft.com/office/drawing/2014/main" id="{B08280B4-F6D7-4DE9-951A-DAA724DF3AD1}"/>
              </a:ext>
            </a:extLst>
          </p:cNvPr>
          <p:cNvSpPr/>
          <p:nvPr/>
        </p:nvSpPr>
        <p:spPr>
          <a:xfrm rot="5400000">
            <a:off x="4718162" y="3812281"/>
            <a:ext cx="2755677" cy="394843"/>
          </a:xfrm>
          <a:prstGeom prst="triangl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endParaRPr lang="nb-NO" sz="1619">
              <a:solidFill>
                <a:prstClr val="white"/>
              </a:solidFill>
              <a:latin typeface="Arial" panose="020B0604020202020204"/>
            </a:endParaRPr>
          </a:p>
        </p:txBody>
      </p:sp>
      <p:sp>
        <p:nvSpPr>
          <p:cNvPr id="8" name="TextBox 7">
            <a:extLst>
              <a:ext uri="{FF2B5EF4-FFF2-40B4-BE49-F238E27FC236}">
                <a16:creationId xmlns:a16="http://schemas.microsoft.com/office/drawing/2014/main" id="{2274591E-2A1E-4429-9D64-961F9B8E0798}"/>
              </a:ext>
            </a:extLst>
          </p:cNvPr>
          <p:cNvSpPr txBox="1"/>
          <p:nvPr/>
        </p:nvSpPr>
        <p:spPr>
          <a:xfrm>
            <a:off x="6472836" y="1785589"/>
            <a:ext cx="4818245" cy="4276555"/>
          </a:xfrm>
          <a:prstGeom prst="rect">
            <a:avLst/>
          </a:prstGeom>
          <a:noFill/>
        </p:spPr>
        <p:txBody>
          <a:bodyPr wrap="square" rtlCol="0">
            <a:spAutoFit/>
          </a:bodyPr>
          <a:lstStyle/>
          <a:p>
            <a:pPr algn="ctr" defTabSz="822578"/>
            <a:r>
              <a:rPr lang="nb-NO" sz="1619" dirty="0">
                <a:solidFill>
                  <a:prstClr val="black"/>
                </a:solidFill>
                <a:latin typeface="Arial" panose="020B0604020202020204"/>
              </a:rPr>
              <a:t>Nytt målbilde krever</a:t>
            </a:r>
          </a:p>
          <a:p>
            <a:pPr defTabSz="822578"/>
            <a:endParaRPr lang="nb-NO" sz="1621" dirty="0">
              <a:solidFill>
                <a:prstClr val="black"/>
              </a:solidFill>
              <a:latin typeface="Arial" panose="020B0604020202020204"/>
            </a:endParaRPr>
          </a:p>
          <a:p>
            <a:pPr defTabSz="822578"/>
            <a:endParaRPr lang="nb-NO" sz="1621" dirty="0">
              <a:solidFill>
                <a:prstClr val="black"/>
              </a:solidFill>
              <a:latin typeface="Arial" panose="020B0604020202020204"/>
            </a:endParaRPr>
          </a:p>
          <a:p>
            <a:pPr defTabSz="822578"/>
            <a:endParaRPr lang="nb-NO" sz="1621" dirty="0">
              <a:solidFill>
                <a:prstClr val="black"/>
              </a:solidFill>
              <a:latin typeface="Arial" panose="020B0604020202020204"/>
            </a:endParaRPr>
          </a:p>
          <a:p>
            <a:pPr marL="257056" indent="-257056" defTabSz="822578">
              <a:spcAft>
                <a:spcPts val="2699"/>
              </a:spcAft>
              <a:buFont typeface="Arial" panose="020B0604020202020204" pitchFamily="34" charset="0"/>
              <a:buChar char="•"/>
            </a:pPr>
            <a:r>
              <a:rPr lang="nb-NO" sz="1621" b="1" dirty="0">
                <a:solidFill>
                  <a:prstClr val="black"/>
                </a:solidFill>
                <a:latin typeface="Arial" panose="020B0604020202020204"/>
              </a:rPr>
              <a:t>Samarbeid og samskapning </a:t>
            </a:r>
            <a:r>
              <a:rPr lang="nb-NO" sz="1621" dirty="0">
                <a:solidFill>
                  <a:prstClr val="black"/>
                </a:solidFill>
                <a:latin typeface="Arial" panose="020B0604020202020204"/>
              </a:rPr>
              <a:t>i et stadig mer komplekst økosystem. Til dette hører å utvikle Ruters operatører</a:t>
            </a:r>
          </a:p>
          <a:p>
            <a:pPr marL="257056" indent="-257056" defTabSz="822578">
              <a:spcAft>
                <a:spcPts val="2699"/>
              </a:spcAft>
              <a:buFont typeface="Arial" panose="020B0604020202020204" pitchFamily="34" charset="0"/>
              <a:buChar char="•"/>
            </a:pPr>
            <a:r>
              <a:rPr lang="nb-NO" sz="1621" b="1" dirty="0">
                <a:solidFill>
                  <a:prstClr val="black"/>
                </a:solidFill>
                <a:latin typeface="Arial" panose="020B0604020202020204"/>
              </a:rPr>
              <a:t>Innsikt</a:t>
            </a:r>
            <a:r>
              <a:rPr lang="nb-NO" sz="1621" dirty="0">
                <a:solidFill>
                  <a:prstClr val="black"/>
                </a:solidFill>
                <a:latin typeface="Arial" panose="020B0604020202020204"/>
              </a:rPr>
              <a:t> </a:t>
            </a:r>
            <a:r>
              <a:rPr lang="nb-NO" sz="1621" b="1" dirty="0">
                <a:solidFill>
                  <a:prstClr val="black"/>
                </a:solidFill>
                <a:latin typeface="Arial" panose="020B0604020202020204"/>
              </a:rPr>
              <a:t>er mer enn data og kompetanse</a:t>
            </a:r>
            <a:r>
              <a:rPr lang="nb-NO" sz="1621" dirty="0">
                <a:solidFill>
                  <a:prstClr val="black"/>
                </a:solidFill>
                <a:latin typeface="Arial" panose="020B0604020202020204"/>
              </a:rPr>
              <a:t>, det må bli en del av Ruter sitt DNA. Ruter sitt innsiktsarbeid starter med en felles forståelse av marked og kunder</a:t>
            </a:r>
          </a:p>
          <a:p>
            <a:pPr marL="257056" indent="-257056" defTabSz="822578">
              <a:spcAft>
                <a:spcPts val="2699"/>
              </a:spcAft>
              <a:buFont typeface="Arial" panose="020B0604020202020204" pitchFamily="34" charset="0"/>
              <a:buChar char="•"/>
            </a:pPr>
            <a:r>
              <a:rPr lang="nb-NO" sz="1621" b="1" dirty="0">
                <a:solidFill>
                  <a:prstClr val="black"/>
                </a:solidFill>
                <a:latin typeface="Arial" panose="020B0604020202020204"/>
              </a:rPr>
              <a:t>Definere rammer for agile og autonom utvikling</a:t>
            </a:r>
            <a:r>
              <a:rPr lang="nb-NO" sz="1621" dirty="0">
                <a:solidFill>
                  <a:prstClr val="black"/>
                </a:solidFill>
                <a:latin typeface="Arial" panose="020B0604020202020204"/>
              </a:rPr>
              <a:t>. Dette for å sikre kreativitet samtidig som alle jobber i samme retning</a:t>
            </a:r>
          </a:p>
        </p:txBody>
      </p:sp>
      <p:pic>
        <p:nvPicPr>
          <p:cNvPr id="12" name="D614F90A144FCA48B67EBF4FD8D85A80@EURP195.PROD.OUTLOOK.COM">
            <a:extLst>
              <a:ext uri="{FF2B5EF4-FFF2-40B4-BE49-F238E27FC236}">
                <a16:creationId xmlns:a16="http://schemas.microsoft.com/office/drawing/2014/main" id="{08B9623F-A41C-4049-AD79-B7DB9EDCB7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453" y="2414908"/>
            <a:ext cx="5648383" cy="384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8053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99787D7-7A50-48FE-9145-A4ADA099B418}"/>
              </a:ext>
            </a:extLst>
          </p:cNvPr>
          <p:cNvGraphicFramePr>
            <a:graphicFrameLocks noChangeAspect="1"/>
          </p:cNvGraphicFramePr>
          <p:nvPr>
            <p:custDataLst>
              <p:tags r:id="rId2"/>
            </p:custDataLst>
            <p:extLst>
              <p:ext uri="{D42A27DB-BD31-4B8C-83A1-F6EECF244321}">
                <p14:modId xmlns:p14="http://schemas.microsoft.com/office/powerpoint/2010/main" val="2227694895"/>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4024"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B99787D7-7A50-48FE-9145-A4ADA099B418}"/>
                          </a:ext>
                        </a:extLst>
                      </p:cNvPr>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2AABAB5D-0702-4827-86A1-DE91530AAD9A}"/>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578"/>
            <a:endParaRPr lang="nb-NO" sz="1799" b="1" dirty="0">
              <a:solidFill>
                <a:prstClr val="white"/>
              </a:solidFill>
              <a:latin typeface="Arial" panose="020B0604020202020204" pitchFamily="34" charset="0"/>
              <a:ea typeface="+mj-ea"/>
              <a:cs typeface="+mj-cs"/>
              <a:sym typeface="Arial" panose="020B0604020202020204" pitchFamily="34" charset="0"/>
            </a:endParaRPr>
          </a:p>
        </p:txBody>
      </p:sp>
      <p:sp>
        <p:nvSpPr>
          <p:cNvPr id="7" name="Title 6">
            <a:extLst>
              <a:ext uri="{FF2B5EF4-FFF2-40B4-BE49-F238E27FC236}">
                <a16:creationId xmlns:a16="http://schemas.microsoft.com/office/drawing/2014/main" id="{4D5F9551-68E0-483C-8573-4DE301CC3A91}"/>
              </a:ext>
            </a:extLst>
          </p:cNvPr>
          <p:cNvSpPr>
            <a:spLocks noGrp="1"/>
          </p:cNvSpPr>
          <p:nvPr>
            <p:ph type="title"/>
          </p:nvPr>
        </p:nvSpPr>
        <p:spPr>
          <a:xfrm>
            <a:off x="1070488" y="729374"/>
            <a:ext cx="9572339" cy="332250"/>
          </a:xfrm>
          <a:prstGeom prst="rect">
            <a:avLst/>
          </a:prstGeom>
        </p:spPr>
        <p:txBody>
          <a:bodyPr/>
          <a:lstStyle/>
          <a:p>
            <a:pPr lvl="0">
              <a:buClr>
                <a:srgbClr val="1C626B"/>
              </a:buClr>
              <a:defRPr/>
            </a:pPr>
            <a:r>
              <a:rPr lang="nb-NO" dirty="0"/>
              <a:t>Prinsipper for organisering</a:t>
            </a:r>
            <a:endParaRPr lang="nb-NO" b="0" dirty="0">
              <a:solidFill>
                <a:prstClr val="black"/>
              </a:solidFill>
            </a:endParaRPr>
          </a:p>
        </p:txBody>
      </p:sp>
      <p:sp>
        <p:nvSpPr>
          <p:cNvPr id="6" name="Flowchart: Delay 5">
            <a:extLst>
              <a:ext uri="{FF2B5EF4-FFF2-40B4-BE49-F238E27FC236}">
                <a16:creationId xmlns:a16="http://schemas.microsoft.com/office/drawing/2014/main" id="{62AFFEB2-123A-4745-81C4-B10088DF4FDF}"/>
              </a:ext>
            </a:extLst>
          </p:cNvPr>
          <p:cNvSpPr/>
          <p:nvPr/>
        </p:nvSpPr>
        <p:spPr>
          <a:xfrm rot="16200000">
            <a:off x="4955819" y="-1967312"/>
            <a:ext cx="1095835" cy="8208379"/>
          </a:xfrm>
          <a:prstGeom prst="flowChartDelay">
            <a:avLst/>
          </a:prstGeom>
          <a:solidFill>
            <a:schemeClr val="accent1">
              <a:lumMod val="5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32385" tIns="0" rIns="32385" bIns="0" rtlCol="0" anchor="ctr"/>
          <a:lstStyle/>
          <a:p>
            <a:pPr marL="565523" indent="-257056" defTabSz="822578" fontAlgn="ctr">
              <a:spcBef>
                <a:spcPts val="1079"/>
              </a:spcBef>
              <a:buClr>
                <a:srgbClr val="41BECD">
                  <a:lumMod val="50000"/>
                </a:srgbClr>
              </a:buClr>
              <a:buFont typeface="Arial" panose="020B0604020202020204" pitchFamily="34" charset="0"/>
              <a:buChar char="•"/>
            </a:pPr>
            <a:r>
              <a:rPr lang="nb-NO" sz="1619" b="1" dirty="0">
                <a:solidFill>
                  <a:prstClr val="white"/>
                </a:solidFill>
                <a:latin typeface="Arial" panose="020B0604020202020204"/>
              </a:rPr>
              <a:t>Formålsdrevet Ruter – B</a:t>
            </a:r>
            <a:r>
              <a:rPr lang="nb-NO" sz="1619" dirty="0">
                <a:solidFill>
                  <a:prstClr val="white"/>
                </a:solidFill>
                <a:latin typeface="Arial" panose="020B0604020202020204"/>
              </a:rPr>
              <a:t>ærekraftig bevegelsesfrihet</a:t>
            </a:r>
            <a:endParaRPr lang="nb-NO" sz="1619" dirty="0">
              <a:solidFill>
                <a:prstClr val="white"/>
              </a:solidFill>
              <a:highlight>
                <a:srgbClr val="FFFF00"/>
              </a:highlight>
              <a:latin typeface="Arial" panose="020B0604020202020204"/>
            </a:endParaRPr>
          </a:p>
        </p:txBody>
      </p:sp>
      <p:sp>
        <p:nvSpPr>
          <p:cNvPr id="3" name="Rectangle 2">
            <a:extLst>
              <a:ext uri="{FF2B5EF4-FFF2-40B4-BE49-F238E27FC236}">
                <a16:creationId xmlns:a16="http://schemas.microsoft.com/office/drawing/2014/main" id="{6F01CCC7-8541-47A5-92B9-45728537691F}"/>
              </a:ext>
            </a:extLst>
          </p:cNvPr>
          <p:cNvSpPr/>
          <p:nvPr/>
        </p:nvSpPr>
        <p:spPr>
          <a:xfrm>
            <a:off x="1399547" y="2714092"/>
            <a:ext cx="8208380" cy="3116563"/>
          </a:xfrm>
          <a:prstGeom prst="rect">
            <a:avLst/>
          </a:prstGeom>
          <a:solidFill>
            <a:schemeClr val="bg1"/>
          </a:solidFill>
          <a:ln w="38100">
            <a:noFill/>
          </a:ln>
        </p:spPr>
        <p:txBody>
          <a:bodyPr wrap="square" tIns="161927" bIns="161927">
            <a:spAutoFit/>
          </a:bodyPr>
          <a:lstStyle/>
          <a:p>
            <a:pPr marL="565523" indent="-257056" defTabSz="822578" fontAlgn="ctr">
              <a:lnSpc>
                <a:spcPct val="150000"/>
              </a:lnSpc>
              <a:spcBef>
                <a:spcPts val="1079"/>
              </a:spcBef>
              <a:spcAft>
                <a:spcPts val="1079"/>
              </a:spcAft>
              <a:buClr>
                <a:srgbClr val="41BECD">
                  <a:lumMod val="50000"/>
                </a:srgbClr>
              </a:buClr>
              <a:buFont typeface="Arial" panose="020B0604020202020204" pitchFamily="34" charset="0"/>
              <a:buChar char="•"/>
            </a:pPr>
            <a:r>
              <a:rPr lang="nb-NO" sz="1439" b="1">
                <a:solidFill>
                  <a:prstClr val="black"/>
                </a:solidFill>
                <a:latin typeface="Arial" panose="020B0604020202020204"/>
              </a:rPr>
              <a:t>Kundeorientert</a:t>
            </a:r>
            <a:r>
              <a:rPr lang="nb-NO" sz="1439">
                <a:solidFill>
                  <a:prstClr val="black"/>
                </a:solidFill>
                <a:latin typeface="Arial" panose="020B0604020202020204"/>
              </a:rPr>
              <a:t> og samskapende </a:t>
            </a:r>
          </a:p>
          <a:p>
            <a:pPr marL="565523" indent="-257056" defTabSz="822578" fontAlgn="ctr">
              <a:lnSpc>
                <a:spcPct val="150000"/>
              </a:lnSpc>
              <a:spcBef>
                <a:spcPts val="1079"/>
              </a:spcBef>
              <a:spcAft>
                <a:spcPts val="1079"/>
              </a:spcAft>
              <a:buClr>
                <a:srgbClr val="41BECD">
                  <a:lumMod val="50000"/>
                </a:srgbClr>
              </a:buClr>
              <a:buFont typeface="Arial" panose="020B0604020202020204" pitchFamily="34" charset="0"/>
              <a:buChar char="•"/>
            </a:pPr>
            <a:r>
              <a:rPr lang="nb-NO" sz="1439" b="1">
                <a:solidFill>
                  <a:prstClr val="black"/>
                </a:solidFill>
                <a:latin typeface="Arial" panose="020B0604020202020204"/>
              </a:rPr>
              <a:t>Innsiktstyrt</a:t>
            </a:r>
            <a:r>
              <a:rPr lang="nb-NO" sz="1439">
                <a:solidFill>
                  <a:prstClr val="black"/>
                </a:solidFill>
                <a:latin typeface="Arial" panose="020B0604020202020204"/>
              </a:rPr>
              <a:t> i alt vi gjør (innsiktsdrevet Ruter)</a:t>
            </a:r>
          </a:p>
          <a:p>
            <a:pPr marL="565523" indent="-257056" defTabSz="822578" fontAlgn="ctr">
              <a:lnSpc>
                <a:spcPct val="150000"/>
              </a:lnSpc>
              <a:spcBef>
                <a:spcPts val="1079"/>
              </a:spcBef>
              <a:spcAft>
                <a:spcPts val="1079"/>
              </a:spcAft>
              <a:buClr>
                <a:srgbClr val="41BECD">
                  <a:lumMod val="50000"/>
                </a:srgbClr>
              </a:buClr>
              <a:buFont typeface="Arial" panose="020B0604020202020204" pitchFamily="34" charset="0"/>
              <a:buChar char="•"/>
            </a:pPr>
            <a:r>
              <a:rPr lang="nb-NO" sz="1439" b="1">
                <a:solidFill>
                  <a:prstClr val="black"/>
                </a:solidFill>
                <a:latin typeface="Arial" panose="020B0604020202020204"/>
              </a:rPr>
              <a:t>Prioriterer </a:t>
            </a:r>
            <a:r>
              <a:rPr lang="nb-NO" sz="1439">
                <a:solidFill>
                  <a:prstClr val="black"/>
                </a:solidFill>
                <a:latin typeface="Arial" panose="020B0604020202020204"/>
              </a:rPr>
              <a:t>og tar </a:t>
            </a:r>
            <a:r>
              <a:rPr lang="nb-NO" sz="1439" b="1">
                <a:solidFill>
                  <a:prstClr val="black"/>
                </a:solidFill>
                <a:latin typeface="Arial" panose="020B0604020202020204"/>
              </a:rPr>
              <a:t>beslutninger </a:t>
            </a:r>
            <a:r>
              <a:rPr lang="nb-NO" sz="1439">
                <a:solidFill>
                  <a:prstClr val="black"/>
                </a:solidFill>
                <a:latin typeface="Arial" panose="020B0604020202020204"/>
              </a:rPr>
              <a:t>for å øke </a:t>
            </a:r>
            <a:r>
              <a:rPr lang="nb-NO" sz="1439" b="1">
                <a:solidFill>
                  <a:prstClr val="black"/>
                </a:solidFill>
                <a:latin typeface="Arial" panose="020B0604020202020204"/>
              </a:rPr>
              <a:t>gjennomføringsevnen </a:t>
            </a:r>
            <a:r>
              <a:rPr lang="nb-NO" sz="1439">
                <a:solidFill>
                  <a:prstClr val="black"/>
                </a:solidFill>
                <a:latin typeface="Arial" panose="020B0604020202020204"/>
              </a:rPr>
              <a:t>vår </a:t>
            </a:r>
            <a:r>
              <a:rPr lang="nb-NO" sz="1439" b="1">
                <a:solidFill>
                  <a:prstClr val="black"/>
                </a:solidFill>
                <a:latin typeface="Arial" panose="020B0604020202020204"/>
              </a:rPr>
              <a:t> </a:t>
            </a:r>
          </a:p>
          <a:p>
            <a:pPr marL="565523" indent="-257056" defTabSz="822578" fontAlgn="ctr">
              <a:lnSpc>
                <a:spcPct val="150000"/>
              </a:lnSpc>
              <a:spcBef>
                <a:spcPts val="1079"/>
              </a:spcBef>
              <a:spcAft>
                <a:spcPts val="1079"/>
              </a:spcAft>
              <a:buClr>
                <a:srgbClr val="41BECD">
                  <a:lumMod val="50000"/>
                </a:srgbClr>
              </a:buClr>
              <a:buFont typeface="Arial" panose="020B0604020202020204" pitchFamily="34" charset="0"/>
              <a:buChar char="•"/>
            </a:pPr>
            <a:r>
              <a:rPr lang="nb-NO" sz="1439" b="1">
                <a:solidFill>
                  <a:prstClr val="black"/>
                </a:solidFill>
                <a:latin typeface="Arial" panose="020B0604020202020204"/>
              </a:rPr>
              <a:t>Samarbeider </a:t>
            </a:r>
            <a:r>
              <a:rPr lang="nb-NO" sz="1439">
                <a:solidFill>
                  <a:prstClr val="black"/>
                </a:solidFill>
                <a:latin typeface="Arial" panose="020B0604020202020204"/>
              </a:rPr>
              <a:t>godt, både internt og eksternt</a:t>
            </a:r>
          </a:p>
          <a:p>
            <a:pPr marL="565523" indent="-257056" defTabSz="822578" fontAlgn="ctr">
              <a:lnSpc>
                <a:spcPct val="150000"/>
              </a:lnSpc>
              <a:spcBef>
                <a:spcPts val="1079"/>
              </a:spcBef>
              <a:spcAft>
                <a:spcPts val="1079"/>
              </a:spcAft>
              <a:buClr>
                <a:srgbClr val="41BECD">
                  <a:lumMod val="50000"/>
                </a:srgbClr>
              </a:buClr>
              <a:buFont typeface="Arial" panose="020B0604020202020204" pitchFamily="34" charset="0"/>
              <a:buChar char="•"/>
            </a:pPr>
            <a:r>
              <a:rPr lang="nb-NO" sz="1439" b="1">
                <a:solidFill>
                  <a:prstClr val="black"/>
                </a:solidFill>
                <a:latin typeface="Arial" panose="020B0604020202020204"/>
              </a:rPr>
              <a:t>Innovasjonskraft </a:t>
            </a:r>
            <a:r>
              <a:rPr lang="nb-NO" sz="1439">
                <a:solidFill>
                  <a:prstClr val="black"/>
                </a:solidFill>
                <a:latin typeface="Arial" panose="020B0604020202020204"/>
              </a:rPr>
              <a:t>for morgendagens mobilitetstjenester </a:t>
            </a:r>
          </a:p>
        </p:txBody>
      </p:sp>
      <p:sp>
        <p:nvSpPr>
          <p:cNvPr id="16" name="Oval 15">
            <a:extLst>
              <a:ext uri="{FF2B5EF4-FFF2-40B4-BE49-F238E27FC236}">
                <a16:creationId xmlns:a16="http://schemas.microsoft.com/office/drawing/2014/main" id="{40D3A359-25FF-44FC-9BDB-B62CCB5CEE08}"/>
              </a:ext>
            </a:extLst>
          </p:cNvPr>
          <p:cNvSpPr/>
          <p:nvPr/>
        </p:nvSpPr>
        <p:spPr>
          <a:xfrm>
            <a:off x="7831105" y="2315923"/>
            <a:ext cx="3691940" cy="36919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endParaRPr lang="nb-NO" sz="1619">
              <a:solidFill>
                <a:prstClr val="white"/>
              </a:solidFill>
              <a:latin typeface="Arial" panose="020B0604020202020204"/>
            </a:endParaRPr>
          </a:p>
        </p:txBody>
      </p:sp>
      <p:sp>
        <p:nvSpPr>
          <p:cNvPr id="18" name="Rectangle 17">
            <a:extLst>
              <a:ext uri="{FF2B5EF4-FFF2-40B4-BE49-F238E27FC236}">
                <a16:creationId xmlns:a16="http://schemas.microsoft.com/office/drawing/2014/main" id="{84699F10-EC3C-4D10-A6DF-64EAB0D69AED}"/>
              </a:ext>
            </a:extLst>
          </p:cNvPr>
          <p:cNvSpPr/>
          <p:nvPr/>
        </p:nvSpPr>
        <p:spPr>
          <a:xfrm>
            <a:off x="8677631" y="3399179"/>
            <a:ext cx="2101456" cy="1803955"/>
          </a:xfrm>
          <a:prstGeom prst="rect">
            <a:avLst/>
          </a:prstGeom>
        </p:spPr>
        <p:txBody>
          <a:bodyPr wrap="square">
            <a:spAutoFit/>
          </a:bodyPr>
          <a:lstStyle/>
          <a:p>
            <a:pPr marL="308467" defTabSz="822578" fontAlgn="ctr">
              <a:buClr>
                <a:srgbClr val="41BECD">
                  <a:lumMod val="50000"/>
                </a:srgbClr>
              </a:buClr>
            </a:pPr>
            <a:r>
              <a:rPr lang="nb-NO" sz="1351" dirty="0">
                <a:solidFill>
                  <a:prstClr val="black"/>
                </a:solidFill>
                <a:latin typeface="Arial" panose="020B0604020202020204"/>
              </a:rPr>
              <a:t>Våre </a:t>
            </a:r>
            <a:r>
              <a:rPr lang="nb-NO" sz="1351" b="1" dirty="0">
                <a:solidFill>
                  <a:prstClr val="black"/>
                </a:solidFill>
                <a:latin typeface="Arial" panose="020B0604020202020204"/>
              </a:rPr>
              <a:t>verdier</a:t>
            </a:r>
            <a:r>
              <a:rPr lang="nb-NO" sz="1351" dirty="0">
                <a:solidFill>
                  <a:prstClr val="black"/>
                </a:solidFill>
                <a:latin typeface="Arial" panose="020B0604020202020204"/>
              </a:rPr>
              <a:t> hjelper oss å lykkes med å være formålsdrevet:</a:t>
            </a:r>
          </a:p>
          <a:p>
            <a:pPr marL="565523" indent="-257056" defTabSz="822578" fontAlgn="ctr">
              <a:spcBef>
                <a:spcPts val="540"/>
              </a:spcBef>
              <a:buClr>
                <a:srgbClr val="41BECD">
                  <a:lumMod val="50000"/>
                </a:srgbClr>
              </a:buClr>
              <a:buFont typeface="Arial" panose="020B0604020202020204" pitchFamily="34" charset="0"/>
              <a:buChar char="•"/>
            </a:pPr>
            <a:r>
              <a:rPr lang="nb-NO" sz="1351" dirty="0">
                <a:solidFill>
                  <a:prstClr val="black"/>
                </a:solidFill>
                <a:latin typeface="Arial" panose="020B0604020202020204"/>
              </a:rPr>
              <a:t>Pålitelig </a:t>
            </a:r>
          </a:p>
          <a:p>
            <a:pPr marL="565523" indent="-257056" defTabSz="822578" fontAlgn="ctr">
              <a:spcBef>
                <a:spcPts val="540"/>
              </a:spcBef>
              <a:buClr>
                <a:srgbClr val="41BECD">
                  <a:lumMod val="50000"/>
                </a:srgbClr>
              </a:buClr>
              <a:buFont typeface="Arial" panose="020B0604020202020204" pitchFamily="34" charset="0"/>
              <a:buChar char="•"/>
            </a:pPr>
            <a:r>
              <a:rPr lang="nb-NO" sz="1351" dirty="0">
                <a:solidFill>
                  <a:prstClr val="black"/>
                </a:solidFill>
                <a:latin typeface="Arial" panose="020B0604020202020204"/>
              </a:rPr>
              <a:t>Åpen</a:t>
            </a:r>
          </a:p>
          <a:p>
            <a:pPr marL="565523" indent="-257056" defTabSz="822578" fontAlgn="ctr">
              <a:spcBef>
                <a:spcPts val="540"/>
              </a:spcBef>
              <a:buClr>
                <a:srgbClr val="41BECD">
                  <a:lumMod val="50000"/>
                </a:srgbClr>
              </a:buClr>
              <a:buFont typeface="Arial" panose="020B0604020202020204" pitchFamily="34" charset="0"/>
              <a:buChar char="•"/>
            </a:pPr>
            <a:r>
              <a:rPr lang="nb-NO" sz="1351" dirty="0">
                <a:solidFill>
                  <a:prstClr val="black"/>
                </a:solidFill>
                <a:latin typeface="Arial" panose="020B0604020202020204"/>
              </a:rPr>
              <a:t>Nytenkende</a:t>
            </a:r>
          </a:p>
          <a:p>
            <a:pPr marL="565523" indent="-257056" defTabSz="822578" fontAlgn="ctr">
              <a:spcBef>
                <a:spcPts val="540"/>
              </a:spcBef>
              <a:buClr>
                <a:srgbClr val="41BECD">
                  <a:lumMod val="50000"/>
                </a:srgbClr>
              </a:buClr>
              <a:buFont typeface="Arial" panose="020B0604020202020204" pitchFamily="34" charset="0"/>
              <a:buChar char="•"/>
            </a:pPr>
            <a:r>
              <a:rPr lang="nb-NO" sz="1351" dirty="0">
                <a:solidFill>
                  <a:prstClr val="black"/>
                </a:solidFill>
                <a:latin typeface="Arial" panose="020B0604020202020204"/>
              </a:rPr>
              <a:t>Samhandlende</a:t>
            </a:r>
          </a:p>
        </p:txBody>
      </p:sp>
      <p:sp>
        <p:nvSpPr>
          <p:cNvPr id="20" name="Freeform 305">
            <a:extLst>
              <a:ext uri="{FF2B5EF4-FFF2-40B4-BE49-F238E27FC236}">
                <a16:creationId xmlns:a16="http://schemas.microsoft.com/office/drawing/2014/main" id="{AAFEA2DD-E561-4A4C-ADF0-A2C19FEAFB89}"/>
              </a:ext>
            </a:extLst>
          </p:cNvPr>
          <p:cNvSpPr>
            <a:spLocks noChangeAspect="1" noEditPoints="1"/>
          </p:cNvSpPr>
          <p:nvPr/>
        </p:nvSpPr>
        <p:spPr bwMode="auto">
          <a:xfrm>
            <a:off x="1480958" y="5265542"/>
            <a:ext cx="485782" cy="485782"/>
          </a:xfrm>
          <a:custGeom>
            <a:avLst/>
            <a:gdLst>
              <a:gd name="T0" fmla="*/ 294 w 512"/>
              <a:gd name="T1" fmla="*/ 298 h 512"/>
              <a:gd name="T2" fmla="*/ 287 w 512"/>
              <a:gd name="T3" fmla="*/ 324 h 512"/>
              <a:gd name="T4" fmla="*/ 239 w 512"/>
              <a:gd name="T5" fmla="*/ 213 h 512"/>
              <a:gd name="T6" fmla="*/ 256 w 512"/>
              <a:gd name="T7" fmla="*/ 181 h 512"/>
              <a:gd name="T8" fmla="*/ 287 w 512"/>
              <a:gd name="T9" fmla="*/ 188 h 512"/>
              <a:gd name="T10" fmla="*/ 317 w 512"/>
              <a:gd name="T11" fmla="*/ 213 h 512"/>
              <a:gd name="T12" fmla="*/ 297 w 512"/>
              <a:gd name="T13" fmla="*/ 277 h 512"/>
              <a:gd name="T14" fmla="*/ 330 w 512"/>
              <a:gd name="T15" fmla="*/ 256 h 512"/>
              <a:gd name="T16" fmla="*/ 297 w 512"/>
              <a:gd name="T17" fmla="*/ 234 h 512"/>
              <a:gd name="T18" fmla="*/ 276 w 512"/>
              <a:gd name="T19" fmla="*/ 277 h 512"/>
              <a:gd name="T20" fmla="*/ 276 w 512"/>
              <a:gd name="T21" fmla="*/ 234 h 512"/>
              <a:gd name="T22" fmla="*/ 234 w 512"/>
              <a:gd name="T23" fmla="*/ 256 h 512"/>
              <a:gd name="T24" fmla="*/ 276 w 512"/>
              <a:gd name="T25" fmla="*/ 277 h 512"/>
              <a:gd name="T26" fmla="*/ 214 w 512"/>
              <a:gd name="T27" fmla="*/ 234 h 512"/>
              <a:gd name="T28" fmla="*/ 181 w 512"/>
              <a:gd name="T29" fmla="*/ 256 h 512"/>
              <a:gd name="T30" fmla="*/ 214 w 512"/>
              <a:gd name="T31" fmla="*/ 277 h 512"/>
              <a:gd name="T32" fmla="*/ 512 w 512"/>
              <a:gd name="T33" fmla="*/ 256 h 512"/>
              <a:gd name="T34" fmla="*/ 0 w 512"/>
              <a:gd name="T35" fmla="*/ 256 h 512"/>
              <a:gd name="T36" fmla="*/ 512 w 512"/>
              <a:gd name="T37" fmla="*/ 256 h 512"/>
              <a:gd name="T38" fmla="*/ 256 w 512"/>
              <a:gd name="T39" fmla="*/ 352 h 512"/>
              <a:gd name="T40" fmla="*/ 256 w 512"/>
              <a:gd name="T41" fmla="*/ 160 h 512"/>
              <a:gd name="T42" fmla="*/ 416 w 512"/>
              <a:gd name="T43" fmla="*/ 256 h 512"/>
              <a:gd name="T44" fmla="*/ 249 w 512"/>
              <a:gd name="T45" fmla="*/ 96 h 512"/>
              <a:gd name="T46" fmla="*/ 263 w 512"/>
              <a:gd name="T47" fmla="*/ 67 h 512"/>
              <a:gd name="T48" fmla="*/ 216 w 512"/>
              <a:gd name="T49" fmla="*/ 99 h 512"/>
              <a:gd name="T50" fmla="*/ 248 w 512"/>
              <a:gd name="T51" fmla="*/ 146 h 512"/>
              <a:gd name="T52" fmla="*/ 263 w 512"/>
              <a:gd name="T53" fmla="*/ 146 h 512"/>
              <a:gd name="T54" fmla="*/ 249 w 512"/>
              <a:gd name="T55" fmla="*/ 117 h 512"/>
              <a:gd name="T56" fmla="*/ 394 w 512"/>
              <a:gd name="T57" fmla="*/ 256 h 512"/>
              <a:gd name="T58" fmla="*/ 117 w 512"/>
              <a:gd name="T59" fmla="*/ 266 h 512"/>
              <a:gd name="T60" fmla="*/ 96 w 512"/>
              <a:gd name="T61" fmla="*/ 267 h 512"/>
              <a:gd name="T62" fmla="*/ 416 w 512"/>
              <a:gd name="T63" fmla="*/ 256 h 512"/>
              <a:gd name="T64" fmla="*/ 225 w 512"/>
              <a:gd name="T65" fmla="*/ 324 h 512"/>
              <a:gd name="T66" fmla="*/ 194 w 512"/>
              <a:gd name="T67" fmla="*/ 298 h 512"/>
              <a:gd name="T68" fmla="*/ 272 w 512"/>
              <a:gd name="T69" fmla="*/ 298 h 512"/>
              <a:gd name="T70" fmla="*/ 256 w 512"/>
              <a:gd name="T71" fmla="*/ 330 h 512"/>
              <a:gd name="T72" fmla="*/ 194 w 512"/>
              <a:gd name="T73" fmla="*/ 213 h 512"/>
              <a:gd name="T74" fmla="*/ 225 w 512"/>
              <a:gd name="T75" fmla="*/ 18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12">
                <a:moveTo>
                  <a:pt x="287" y="324"/>
                </a:moveTo>
                <a:cubicBezTo>
                  <a:pt x="290" y="316"/>
                  <a:pt x="292" y="308"/>
                  <a:pt x="294" y="298"/>
                </a:cubicBezTo>
                <a:cubicBezTo>
                  <a:pt x="317" y="298"/>
                  <a:pt x="317" y="298"/>
                  <a:pt x="317" y="298"/>
                </a:cubicBezTo>
                <a:cubicBezTo>
                  <a:pt x="309" y="309"/>
                  <a:pt x="299" y="318"/>
                  <a:pt x="287" y="324"/>
                </a:cubicBezTo>
                <a:close/>
                <a:moveTo>
                  <a:pt x="256" y="181"/>
                </a:moveTo>
                <a:cubicBezTo>
                  <a:pt x="252" y="181"/>
                  <a:pt x="244" y="192"/>
                  <a:pt x="239" y="213"/>
                </a:cubicBezTo>
                <a:cubicBezTo>
                  <a:pt x="272" y="213"/>
                  <a:pt x="272" y="213"/>
                  <a:pt x="272" y="213"/>
                </a:cubicBezTo>
                <a:cubicBezTo>
                  <a:pt x="267" y="192"/>
                  <a:pt x="260" y="181"/>
                  <a:pt x="256" y="181"/>
                </a:cubicBezTo>
                <a:close/>
                <a:moveTo>
                  <a:pt x="317" y="213"/>
                </a:moveTo>
                <a:cubicBezTo>
                  <a:pt x="309" y="202"/>
                  <a:pt x="299" y="193"/>
                  <a:pt x="287" y="188"/>
                </a:cubicBezTo>
                <a:cubicBezTo>
                  <a:pt x="290" y="195"/>
                  <a:pt x="292" y="204"/>
                  <a:pt x="294" y="213"/>
                </a:cubicBezTo>
                <a:lnTo>
                  <a:pt x="317" y="213"/>
                </a:lnTo>
                <a:close/>
                <a:moveTo>
                  <a:pt x="298" y="256"/>
                </a:moveTo>
                <a:cubicBezTo>
                  <a:pt x="298" y="263"/>
                  <a:pt x="298" y="270"/>
                  <a:pt x="297" y="277"/>
                </a:cubicBezTo>
                <a:cubicBezTo>
                  <a:pt x="327" y="277"/>
                  <a:pt x="327" y="277"/>
                  <a:pt x="327" y="277"/>
                </a:cubicBezTo>
                <a:cubicBezTo>
                  <a:pt x="329" y="270"/>
                  <a:pt x="330" y="263"/>
                  <a:pt x="330" y="256"/>
                </a:cubicBezTo>
                <a:cubicBezTo>
                  <a:pt x="330" y="248"/>
                  <a:pt x="329" y="241"/>
                  <a:pt x="327" y="234"/>
                </a:cubicBezTo>
                <a:cubicBezTo>
                  <a:pt x="297" y="234"/>
                  <a:pt x="297" y="234"/>
                  <a:pt x="297" y="234"/>
                </a:cubicBezTo>
                <a:cubicBezTo>
                  <a:pt x="298" y="241"/>
                  <a:pt x="298" y="249"/>
                  <a:pt x="298" y="256"/>
                </a:cubicBezTo>
                <a:close/>
                <a:moveTo>
                  <a:pt x="276" y="277"/>
                </a:moveTo>
                <a:cubicBezTo>
                  <a:pt x="277" y="270"/>
                  <a:pt x="277" y="263"/>
                  <a:pt x="277" y="256"/>
                </a:cubicBezTo>
                <a:cubicBezTo>
                  <a:pt x="277" y="248"/>
                  <a:pt x="277" y="241"/>
                  <a:pt x="276" y="234"/>
                </a:cubicBezTo>
                <a:cubicBezTo>
                  <a:pt x="235" y="234"/>
                  <a:pt x="235" y="234"/>
                  <a:pt x="235" y="234"/>
                </a:cubicBezTo>
                <a:cubicBezTo>
                  <a:pt x="235" y="241"/>
                  <a:pt x="234" y="248"/>
                  <a:pt x="234" y="256"/>
                </a:cubicBezTo>
                <a:cubicBezTo>
                  <a:pt x="234" y="263"/>
                  <a:pt x="235" y="270"/>
                  <a:pt x="235" y="277"/>
                </a:cubicBezTo>
                <a:lnTo>
                  <a:pt x="276" y="277"/>
                </a:lnTo>
                <a:close/>
                <a:moveTo>
                  <a:pt x="213" y="256"/>
                </a:moveTo>
                <a:cubicBezTo>
                  <a:pt x="213" y="249"/>
                  <a:pt x="213" y="241"/>
                  <a:pt x="214" y="234"/>
                </a:cubicBezTo>
                <a:cubicBezTo>
                  <a:pt x="184" y="234"/>
                  <a:pt x="184" y="234"/>
                  <a:pt x="184" y="234"/>
                </a:cubicBezTo>
                <a:cubicBezTo>
                  <a:pt x="182" y="241"/>
                  <a:pt x="181" y="248"/>
                  <a:pt x="181" y="256"/>
                </a:cubicBezTo>
                <a:cubicBezTo>
                  <a:pt x="181" y="263"/>
                  <a:pt x="182" y="270"/>
                  <a:pt x="184" y="277"/>
                </a:cubicBezTo>
                <a:cubicBezTo>
                  <a:pt x="214" y="277"/>
                  <a:pt x="214" y="277"/>
                  <a:pt x="214" y="277"/>
                </a:cubicBezTo>
                <a:cubicBezTo>
                  <a:pt x="213" y="270"/>
                  <a:pt x="213" y="263"/>
                  <a:pt x="213" y="256"/>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60" y="256"/>
                </a:moveTo>
                <a:cubicBezTo>
                  <a:pt x="160" y="309"/>
                  <a:pt x="203" y="352"/>
                  <a:pt x="256" y="352"/>
                </a:cubicBezTo>
                <a:cubicBezTo>
                  <a:pt x="309" y="352"/>
                  <a:pt x="352" y="309"/>
                  <a:pt x="352" y="256"/>
                </a:cubicBezTo>
                <a:cubicBezTo>
                  <a:pt x="352" y="203"/>
                  <a:pt x="309" y="160"/>
                  <a:pt x="256" y="160"/>
                </a:cubicBezTo>
                <a:cubicBezTo>
                  <a:pt x="203" y="160"/>
                  <a:pt x="160" y="203"/>
                  <a:pt x="160" y="256"/>
                </a:cubicBezTo>
                <a:close/>
                <a:moveTo>
                  <a:pt x="416" y="256"/>
                </a:moveTo>
                <a:cubicBezTo>
                  <a:pt x="416" y="167"/>
                  <a:pt x="344" y="96"/>
                  <a:pt x="256" y="96"/>
                </a:cubicBezTo>
                <a:cubicBezTo>
                  <a:pt x="249" y="96"/>
                  <a:pt x="249" y="96"/>
                  <a:pt x="249" y="96"/>
                </a:cubicBezTo>
                <a:cubicBezTo>
                  <a:pt x="263" y="82"/>
                  <a:pt x="263" y="82"/>
                  <a:pt x="263" y="82"/>
                </a:cubicBezTo>
                <a:cubicBezTo>
                  <a:pt x="267" y="78"/>
                  <a:pt x="267" y="71"/>
                  <a:pt x="263" y="67"/>
                </a:cubicBezTo>
                <a:cubicBezTo>
                  <a:pt x="259" y="63"/>
                  <a:pt x="252" y="63"/>
                  <a:pt x="248" y="67"/>
                </a:cubicBezTo>
                <a:cubicBezTo>
                  <a:pt x="216" y="99"/>
                  <a:pt x="216" y="99"/>
                  <a:pt x="216" y="99"/>
                </a:cubicBezTo>
                <a:cubicBezTo>
                  <a:pt x="212" y="103"/>
                  <a:pt x="212" y="110"/>
                  <a:pt x="216" y="114"/>
                </a:cubicBezTo>
                <a:cubicBezTo>
                  <a:pt x="248" y="146"/>
                  <a:pt x="248" y="146"/>
                  <a:pt x="248" y="146"/>
                </a:cubicBezTo>
                <a:cubicBezTo>
                  <a:pt x="250" y="148"/>
                  <a:pt x="253" y="149"/>
                  <a:pt x="256" y="149"/>
                </a:cubicBezTo>
                <a:cubicBezTo>
                  <a:pt x="258" y="149"/>
                  <a:pt x="261" y="148"/>
                  <a:pt x="263" y="146"/>
                </a:cubicBezTo>
                <a:cubicBezTo>
                  <a:pt x="267" y="142"/>
                  <a:pt x="267" y="135"/>
                  <a:pt x="263" y="131"/>
                </a:cubicBezTo>
                <a:cubicBezTo>
                  <a:pt x="249" y="117"/>
                  <a:pt x="249" y="117"/>
                  <a:pt x="249" y="117"/>
                </a:cubicBezTo>
                <a:cubicBezTo>
                  <a:pt x="256" y="117"/>
                  <a:pt x="256" y="117"/>
                  <a:pt x="256" y="117"/>
                </a:cubicBezTo>
                <a:cubicBezTo>
                  <a:pt x="332" y="117"/>
                  <a:pt x="394" y="179"/>
                  <a:pt x="394" y="256"/>
                </a:cubicBezTo>
                <a:cubicBezTo>
                  <a:pt x="394" y="332"/>
                  <a:pt x="332" y="394"/>
                  <a:pt x="256" y="394"/>
                </a:cubicBezTo>
                <a:cubicBezTo>
                  <a:pt x="183" y="394"/>
                  <a:pt x="122" y="338"/>
                  <a:pt x="117" y="266"/>
                </a:cubicBezTo>
                <a:cubicBezTo>
                  <a:pt x="117" y="260"/>
                  <a:pt x="112" y="255"/>
                  <a:pt x="106" y="256"/>
                </a:cubicBezTo>
                <a:cubicBezTo>
                  <a:pt x="100" y="256"/>
                  <a:pt x="96" y="261"/>
                  <a:pt x="96" y="267"/>
                </a:cubicBezTo>
                <a:cubicBezTo>
                  <a:pt x="102" y="350"/>
                  <a:pt x="172" y="416"/>
                  <a:pt x="256" y="416"/>
                </a:cubicBezTo>
                <a:cubicBezTo>
                  <a:pt x="344" y="416"/>
                  <a:pt x="416" y="344"/>
                  <a:pt x="416" y="256"/>
                </a:cubicBezTo>
                <a:close/>
                <a:moveTo>
                  <a:pt x="194" y="298"/>
                </a:moveTo>
                <a:cubicBezTo>
                  <a:pt x="202" y="309"/>
                  <a:pt x="213" y="318"/>
                  <a:pt x="225" y="324"/>
                </a:cubicBezTo>
                <a:cubicBezTo>
                  <a:pt x="222" y="316"/>
                  <a:pt x="219" y="308"/>
                  <a:pt x="217" y="298"/>
                </a:cubicBezTo>
                <a:lnTo>
                  <a:pt x="194" y="298"/>
                </a:lnTo>
                <a:close/>
                <a:moveTo>
                  <a:pt x="256" y="330"/>
                </a:moveTo>
                <a:cubicBezTo>
                  <a:pt x="260" y="330"/>
                  <a:pt x="267" y="319"/>
                  <a:pt x="272" y="298"/>
                </a:cubicBezTo>
                <a:cubicBezTo>
                  <a:pt x="239" y="298"/>
                  <a:pt x="239" y="298"/>
                  <a:pt x="239" y="298"/>
                </a:cubicBezTo>
                <a:cubicBezTo>
                  <a:pt x="244" y="319"/>
                  <a:pt x="252" y="330"/>
                  <a:pt x="256" y="330"/>
                </a:cubicBezTo>
                <a:close/>
                <a:moveTo>
                  <a:pt x="225" y="188"/>
                </a:moveTo>
                <a:cubicBezTo>
                  <a:pt x="213" y="193"/>
                  <a:pt x="202" y="202"/>
                  <a:pt x="194" y="213"/>
                </a:cubicBezTo>
                <a:cubicBezTo>
                  <a:pt x="217" y="213"/>
                  <a:pt x="217" y="213"/>
                  <a:pt x="217" y="213"/>
                </a:cubicBezTo>
                <a:cubicBezTo>
                  <a:pt x="219" y="204"/>
                  <a:pt x="222" y="195"/>
                  <a:pt x="225" y="188"/>
                </a:cubicBezTo>
                <a:close/>
              </a:path>
            </a:pathLst>
          </a:custGeom>
          <a:solidFill>
            <a:schemeClr val="accent1">
              <a:lumMod val="50000"/>
            </a:schemeClr>
          </a:solidFill>
          <a:ln>
            <a:noFill/>
          </a:ln>
        </p:spPr>
        <p:txBody>
          <a:bodyPr vert="horz" wrap="square" lIns="109253" tIns="54626" rIns="109253" bIns="54626" numCol="1" anchor="t" anchorCtr="0" compatLnSpc="1">
            <a:prstTxWarp prst="textNoShape">
              <a:avLst/>
            </a:prstTxWarp>
          </a:bodyPr>
          <a:lstStyle/>
          <a:p>
            <a:pPr defTabSz="822578"/>
            <a:endParaRPr lang="en-GB" sz="286">
              <a:solidFill>
                <a:prstClr val="black"/>
              </a:solidFill>
              <a:latin typeface="Arial" panose="020B0604020202020204"/>
            </a:endParaRPr>
          </a:p>
        </p:txBody>
      </p:sp>
      <p:sp>
        <p:nvSpPr>
          <p:cNvPr id="21" name="Freeform 624">
            <a:extLst>
              <a:ext uri="{FF2B5EF4-FFF2-40B4-BE49-F238E27FC236}">
                <a16:creationId xmlns:a16="http://schemas.microsoft.com/office/drawing/2014/main" id="{2A6F50C8-6E69-4891-90CC-3C903E5578F2}"/>
              </a:ext>
            </a:extLst>
          </p:cNvPr>
          <p:cNvSpPr>
            <a:spLocks noChangeAspect="1" noEditPoints="1"/>
          </p:cNvSpPr>
          <p:nvPr/>
        </p:nvSpPr>
        <p:spPr bwMode="auto">
          <a:xfrm>
            <a:off x="1480958" y="3454520"/>
            <a:ext cx="485782" cy="485782"/>
          </a:xfrm>
          <a:custGeom>
            <a:avLst/>
            <a:gdLst>
              <a:gd name="T0" fmla="*/ 379 w 512"/>
              <a:gd name="T1" fmla="*/ 223 h 512"/>
              <a:gd name="T2" fmla="*/ 353 w 512"/>
              <a:gd name="T3" fmla="*/ 181 h 512"/>
              <a:gd name="T4" fmla="*/ 314 w 512"/>
              <a:gd name="T5" fmla="*/ 149 h 512"/>
              <a:gd name="T6" fmla="*/ 284 w 512"/>
              <a:gd name="T7" fmla="*/ 151 h 512"/>
              <a:gd name="T8" fmla="*/ 228 w 512"/>
              <a:gd name="T9" fmla="*/ 151 h 512"/>
              <a:gd name="T10" fmla="*/ 176 w 512"/>
              <a:gd name="T11" fmla="*/ 160 h 512"/>
              <a:gd name="T12" fmla="*/ 144 w 512"/>
              <a:gd name="T13" fmla="*/ 206 h 512"/>
              <a:gd name="T14" fmla="*/ 181 w 512"/>
              <a:gd name="T15" fmla="*/ 282 h 512"/>
              <a:gd name="T16" fmla="*/ 239 w 512"/>
              <a:gd name="T17" fmla="*/ 288 h 512"/>
              <a:gd name="T18" fmla="*/ 279 w 512"/>
              <a:gd name="T19" fmla="*/ 309 h 512"/>
              <a:gd name="T20" fmla="*/ 332 w 512"/>
              <a:gd name="T21" fmla="*/ 373 h 512"/>
              <a:gd name="T22" fmla="*/ 370 w 512"/>
              <a:gd name="T23" fmla="*/ 302 h 512"/>
              <a:gd name="T24" fmla="*/ 394 w 512"/>
              <a:gd name="T25" fmla="*/ 261 h 512"/>
              <a:gd name="T26" fmla="*/ 185 w 512"/>
              <a:gd name="T27" fmla="*/ 242 h 512"/>
              <a:gd name="T28" fmla="*/ 140 w 512"/>
              <a:gd name="T29" fmla="*/ 251 h 512"/>
              <a:gd name="T30" fmla="*/ 172 w 512"/>
              <a:gd name="T31" fmla="*/ 197 h 512"/>
              <a:gd name="T32" fmla="*/ 202 w 512"/>
              <a:gd name="T33" fmla="*/ 233 h 512"/>
              <a:gd name="T34" fmla="*/ 234 w 512"/>
              <a:gd name="T35" fmla="*/ 185 h 512"/>
              <a:gd name="T36" fmla="*/ 255 w 512"/>
              <a:gd name="T37" fmla="*/ 177 h 512"/>
              <a:gd name="T38" fmla="*/ 259 w 512"/>
              <a:gd name="T39" fmla="*/ 198 h 512"/>
              <a:gd name="T40" fmla="*/ 234 w 512"/>
              <a:gd name="T41" fmla="*/ 213 h 512"/>
              <a:gd name="T42" fmla="*/ 284 w 512"/>
              <a:gd name="T43" fmla="*/ 248 h 512"/>
              <a:gd name="T44" fmla="*/ 273 w 512"/>
              <a:gd name="T45" fmla="*/ 266 h 512"/>
              <a:gd name="T46" fmla="*/ 230 w 512"/>
              <a:gd name="T47" fmla="*/ 246 h 512"/>
              <a:gd name="T48" fmla="*/ 283 w 512"/>
              <a:gd name="T49" fmla="*/ 215 h 512"/>
              <a:gd name="T50" fmla="*/ 320 w 512"/>
              <a:gd name="T51" fmla="*/ 192 h 512"/>
              <a:gd name="T52" fmla="*/ 347 w 512"/>
              <a:gd name="T53" fmla="*/ 233 h 512"/>
              <a:gd name="T54" fmla="*/ 318 w 512"/>
              <a:gd name="T55" fmla="*/ 213 h 512"/>
              <a:gd name="T56" fmla="*/ 362 w 512"/>
              <a:gd name="T57" fmla="*/ 266 h 512"/>
              <a:gd name="T58" fmla="*/ 340 w 512"/>
              <a:gd name="T59" fmla="*/ 281 h 512"/>
              <a:gd name="T60" fmla="*/ 340 w 512"/>
              <a:gd name="T61" fmla="*/ 324 h 512"/>
              <a:gd name="T62" fmla="*/ 308 w 512"/>
              <a:gd name="T63" fmla="*/ 311 h 512"/>
              <a:gd name="T64" fmla="*/ 313 w 512"/>
              <a:gd name="T65" fmla="*/ 264 h 512"/>
              <a:gd name="T66" fmla="*/ 334 w 512"/>
              <a:gd name="T67" fmla="*/ 255 h 512"/>
              <a:gd name="T68" fmla="*/ 362 w 512"/>
              <a:gd name="T69" fmla="*/ 266 h 512"/>
              <a:gd name="T70" fmla="*/ 256 w 512"/>
              <a:gd name="T71" fmla="*/ 512 h 512"/>
              <a:gd name="T72" fmla="*/ 393 w 512"/>
              <a:gd name="T73" fmla="*/ 302 h 512"/>
              <a:gd name="T74" fmla="*/ 352 w 512"/>
              <a:gd name="T75" fmla="*/ 384 h 512"/>
              <a:gd name="T76" fmla="*/ 266 w 512"/>
              <a:gd name="T77" fmla="*/ 384 h 512"/>
              <a:gd name="T78" fmla="*/ 218 w 512"/>
              <a:gd name="T79" fmla="*/ 320 h 512"/>
              <a:gd name="T80" fmla="*/ 96 w 512"/>
              <a:gd name="T81" fmla="*/ 245 h 512"/>
              <a:gd name="T82" fmla="*/ 176 w 512"/>
              <a:gd name="T83" fmla="*/ 138 h 512"/>
              <a:gd name="T84" fmla="*/ 261 w 512"/>
              <a:gd name="T85" fmla="*/ 117 h 512"/>
              <a:gd name="T86" fmla="*/ 359 w 512"/>
              <a:gd name="T87" fmla="*/ 160 h 512"/>
              <a:gd name="T88" fmla="*/ 416 w 512"/>
              <a:gd name="T89" fmla="*/ 26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2" h="512">
                <a:moveTo>
                  <a:pt x="382" y="238"/>
                </a:moveTo>
                <a:cubicBezTo>
                  <a:pt x="379" y="237"/>
                  <a:pt x="377" y="234"/>
                  <a:pt x="377" y="231"/>
                </a:cubicBezTo>
                <a:cubicBezTo>
                  <a:pt x="376" y="229"/>
                  <a:pt x="377" y="226"/>
                  <a:pt x="379" y="223"/>
                </a:cubicBezTo>
                <a:cubicBezTo>
                  <a:pt x="382" y="219"/>
                  <a:pt x="384" y="213"/>
                  <a:pt x="384" y="208"/>
                </a:cubicBezTo>
                <a:cubicBezTo>
                  <a:pt x="384" y="193"/>
                  <a:pt x="372" y="181"/>
                  <a:pt x="357" y="181"/>
                </a:cubicBezTo>
                <a:cubicBezTo>
                  <a:pt x="356" y="181"/>
                  <a:pt x="354" y="181"/>
                  <a:pt x="353" y="181"/>
                </a:cubicBezTo>
                <a:cubicBezTo>
                  <a:pt x="350" y="182"/>
                  <a:pt x="347" y="181"/>
                  <a:pt x="345" y="179"/>
                </a:cubicBezTo>
                <a:cubicBezTo>
                  <a:pt x="342" y="178"/>
                  <a:pt x="341" y="175"/>
                  <a:pt x="341" y="172"/>
                </a:cubicBezTo>
                <a:cubicBezTo>
                  <a:pt x="339" y="159"/>
                  <a:pt x="328" y="149"/>
                  <a:pt x="314" y="149"/>
                </a:cubicBezTo>
                <a:cubicBezTo>
                  <a:pt x="309" y="149"/>
                  <a:pt x="303" y="151"/>
                  <a:pt x="299" y="154"/>
                </a:cubicBezTo>
                <a:cubicBezTo>
                  <a:pt x="296" y="156"/>
                  <a:pt x="293" y="156"/>
                  <a:pt x="291" y="156"/>
                </a:cubicBezTo>
                <a:cubicBezTo>
                  <a:pt x="288" y="155"/>
                  <a:pt x="285" y="154"/>
                  <a:pt x="284" y="151"/>
                </a:cubicBezTo>
                <a:cubicBezTo>
                  <a:pt x="279" y="143"/>
                  <a:pt x="270" y="138"/>
                  <a:pt x="261" y="138"/>
                </a:cubicBezTo>
                <a:cubicBezTo>
                  <a:pt x="253" y="138"/>
                  <a:pt x="246" y="142"/>
                  <a:pt x="241" y="148"/>
                </a:cubicBezTo>
                <a:cubicBezTo>
                  <a:pt x="238" y="152"/>
                  <a:pt x="233" y="153"/>
                  <a:pt x="228" y="151"/>
                </a:cubicBezTo>
                <a:cubicBezTo>
                  <a:pt x="218" y="147"/>
                  <a:pt x="205" y="150"/>
                  <a:pt x="198" y="159"/>
                </a:cubicBezTo>
                <a:cubicBezTo>
                  <a:pt x="195" y="162"/>
                  <a:pt x="190" y="163"/>
                  <a:pt x="186" y="162"/>
                </a:cubicBezTo>
                <a:cubicBezTo>
                  <a:pt x="183" y="160"/>
                  <a:pt x="179" y="160"/>
                  <a:pt x="176" y="160"/>
                </a:cubicBezTo>
                <a:cubicBezTo>
                  <a:pt x="161" y="160"/>
                  <a:pt x="149" y="172"/>
                  <a:pt x="149" y="186"/>
                </a:cubicBezTo>
                <a:cubicBezTo>
                  <a:pt x="149" y="188"/>
                  <a:pt x="149" y="190"/>
                  <a:pt x="150" y="193"/>
                </a:cubicBezTo>
                <a:cubicBezTo>
                  <a:pt x="151" y="198"/>
                  <a:pt x="149" y="203"/>
                  <a:pt x="144" y="206"/>
                </a:cubicBezTo>
                <a:cubicBezTo>
                  <a:pt x="127" y="212"/>
                  <a:pt x="117" y="228"/>
                  <a:pt x="117" y="245"/>
                </a:cubicBezTo>
                <a:cubicBezTo>
                  <a:pt x="117" y="269"/>
                  <a:pt x="136" y="288"/>
                  <a:pt x="160" y="288"/>
                </a:cubicBezTo>
                <a:cubicBezTo>
                  <a:pt x="167" y="288"/>
                  <a:pt x="174" y="286"/>
                  <a:pt x="181" y="282"/>
                </a:cubicBezTo>
                <a:cubicBezTo>
                  <a:pt x="186" y="279"/>
                  <a:pt x="193" y="280"/>
                  <a:pt x="196" y="285"/>
                </a:cubicBezTo>
                <a:cubicBezTo>
                  <a:pt x="201" y="293"/>
                  <a:pt x="209" y="298"/>
                  <a:pt x="218" y="298"/>
                </a:cubicBezTo>
                <a:cubicBezTo>
                  <a:pt x="226" y="298"/>
                  <a:pt x="234" y="295"/>
                  <a:pt x="239" y="288"/>
                </a:cubicBezTo>
                <a:cubicBezTo>
                  <a:pt x="241" y="285"/>
                  <a:pt x="245" y="284"/>
                  <a:pt x="249" y="284"/>
                </a:cubicBezTo>
                <a:cubicBezTo>
                  <a:pt x="253" y="285"/>
                  <a:pt x="256" y="288"/>
                  <a:pt x="257" y="291"/>
                </a:cubicBezTo>
                <a:cubicBezTo>
                  <a:pt x="261" y="301"/>
                  <a:pt x="269" y="307"/>
                  <a:pt x="279" y="309"/>
                </a:cubicBezTo>
                <a:cubicBezTo>
                  <a:pt x="284" y="309"/>
                  <a:pt x="288" y="314"/>
                  <a:pt x="288" y="319"/>
                </a:cubicBezTo>
                <a:cubicBezTo>
                  <a:pt x="288" y="373"/>
                  <a:pt x="288" y="373"/>
                  <a:pt x="288" y="373"/>
                </a:cubicBezTo>
                <a:cubicBezTo>
                  <a:pt x="332" y="373"/>
                  <a:pt x="332" y="373"/>
                  <a:pt x="332" y="373"/>
                </a:cubicBezTo>
                <a:cubicBezTo>
                  <a:pt x="334" y="363"/>
                  <a:pt x="339" y="349"/>
                  <a:pt x="353" y="340"/>
                </a:cubicBezTo>
                <a:cubicBezTo>
                  <a:pt x="370" y="330"/>
                  <a:pt x="373" y="322"/>
                  <a:pt x="373" y="315"/>
                </a:cubicBezTo>
                <a:cubicBezTo>
                  <a:pt x="373" y="310"/>
                  <a:pt x="372" y="306"/>
                  <a:pt x="370" y="302"/>
                </a:cubicBezTo>
                <a:cubicBezTo>
                  <a:pt x="368" y="299"/>
                  <a:pt x="368" y="295"/>
                  <a:pt x="369" y="292"/>
                </a:cubicBezTo>
                <a:cubicBezTo>
                  <a:pt x="370" y="290"/>
                  <a:pt x="373" y="287"/>
                  <a:pt x="376" y="286"/>
                </a:cubicBezTo>
                <a:cubicBezTo>
                  <a:pt x="387" y="283"/>
                  <a:pt x="394" y="273"/>
                  <a:pt x="394" y="261"/>
                </a:cubicBezTo>
                <a:cubicBezTo>
                  <a:pt x="394" y="252"/>
                  <a:pt x="390" y="243"/>
                  <a:pt x="382" y="238"/>
                </a:cubicBezTo>
                <a:close/>
                <a:moveTo>
                  <a:pt x="196" y="244"/>
                </a:moveTo>
                <a:cubicBezTo>
                  <a:pt x="193" y="246"/>
                  <a:pt x="188" y="245"/>
                  <a:pt x="185" y="242"/>
                </a:cubicBezTo>
                <a:cubicBezTo>
                  <a:pt x="182" y="240"/>
                  <a:pt x="168" y="245"/>
                  <a:pt x="155" y="254"/>
                </a:cubicBezTo>
                <a:cubicBezTo>
                  <a:pt x="153" y="255"/>
                  <a:pt x="151" y="256"/>
                  <a:pt x="149" y="256"/>
                </a:cubicBezTo>
                <a:cubicBezTo>
                  <a:pt x="146" y="256"/>
                  <a:pt x="142" y="254"/>
                  <a:pt x="140" y="251"/>
                </a:cubicBezTo>
                <a:cubicBezTo>
                  <a:pt x="137" y="247"/>
                  <a:pt x="138" y="240"/>
                  <a:pt x="143" y="236"/>
                </a:cubicBezTo>
                <a:cubicBezTo>
                  <a:pt x="147" y="233"/>
                  <a:pt x="163" y="222"/>
                  <a:pt x="179" y="221"/>
                </a:cubicBezTo>
                <a:cubicBezTo>
                  <a:pt x="177" y="212"/>
                  <a:pt x="175" y="203"/>
                  <a:pt x="172" y="197"/>
                </a:cubicBezTo>
                <a:cubicBezTo>
                  <a:pt x="169" y="192"/>
                  <a:pt x="171" y="185"/>
                  <a:pt x="176" y="182"/>
                </a:cubicBezTo>
                <a:cubicBezTo>
                  <a:pt x="181" y="179"/>
                  <a:pt x="188" y="181"/>
                  <a:pt x="190" y="187"/>
                </a:cubicBezTo>
                <a:cubicBezTo>
                  <a:pt x="199" y="203"/>
                  <a:pt x="202" y="230"/>
                  <a:pt x="202" y="233"/>
                </a:cubicBezTo>
                <a:cubicBezTo>
                  <a:pt x="203" y="238"/>
                  <a:pt x="200" y="242"/>
                  <a:pt x="196" y="244"/>
                </a:cubicBezTo>
                <a:close/>
                <a:moveTo>
                  <a:pt x="223" y="197"/>
                </a:moveTo>
                <a:cubicBezTo>
                  <a:pt x="224" y="195"/>
                  <a:pt x="225" y="191"/>
                  <a:pt x="234" y="185"/>
                </a:cubicBezTo>
                <a:cubicBezTo>
                  <a:pt x="233" y="182"/>
                  <a:pt x="234" y="178"/>
                  <a:pt x="236" y="176"/>
                </a:cubicBezTo>
                <a:cubicBezTo>
                  <a:pt x="239" y="171"/>
                  <a:pt x="245" y="169"/>
                  <a:pt x="250" y="172"/>
                </a:cubicBezTo>
                <a:cubicBezTo>
                  <a:pt x="253" y="173"/>
                  <a:pt x="254" y="175"/>
                  <a:pt x="255" y="177"/>
                </a:cubicBezTo>
                <a:cubicBezTo>
                  <a:pt x="255" y="177"/>
                  <a:pt x="256" y="177"/>
                  <a:pt x="257" y="177"/>
                </a:cubicBezTo>
                <a:cubicBezTo>
                  <a:pt x="262" y="178"/>
                  <a:pt x="266" y="182"/>
                  <a:pt x="266" y="187"/>
                </a:cubicBezTo>
                <a:cubicBezTo>
                  <a:pt x="267" y="192"/>
                  <a:pt x="264" y="197"/>
                  <a:pt x="259" y="198"/>
                </a:cubicBezTo>
                <a:cubicBezTo>
                  <a:pt x="254" y="200"/>
                  <a:pt x="248" y="202"/>
                  <a:pt x="245" y="204"/>
                </a:cubicBezTo>
                <a:cubicBezTo>
                  <a:pt x="245" y="206"/>
                  <a:pt x="244" y="208"/>
                  <a:pt x="242" y="210"/>
                </a:cubicBezTo>
                <a:cubicBezTo>
                  <a:pt x="240" y="212"/>
                  <a:pt x="237" y="213"/>
                  <a:pt x="234" y="213"/>
                </a:cubicBezTo>
                <a:cubicBezTo>
                  <a:pt x="232" y="213"/>
                  <a:pt x="229" y="212"/>
                  <a:pt x="227" y="210"/>
                </a:cubicBezTo>
                <a:cubicBezTo>
                  <a:pt x="223" y="207"/>
                  <a:pt x="222" y="202"/>
                  <a:pt x="223" y="197"/>
                </a:cubicBezTo>
                <a:close/>
                <a:moveTo>
                  <a:pt x="284" y="248"/>
                </a:moveTo>
                <a:cubicBezTo>
                  <a:pt x="288" y="251"/>
                  <a:pt x="289" y="257"/>
                  <a:pt x="286" y="261"/>
                </a:cubicBezTo>
                <a:cubicBezTo>
                  <a:pt x="284" y="265"/>
                  <a:pt x="281" y="266"/>
                  <a:pt x="277" y="266"/>
                </a:cubicBezTo>
                <a:cubicBezTo>
                  <a:pt x="276" y="266"/>
                  <a:pt x="274" y="266"/>
                  <a:pt x="273" y="266"/>
                </a:cubicBezTo>
                <a:cubicBezTo>
                  <a:pt x="255" y="258"/>
                  <a:pt x="239" y="265"/>
                  <a:pt x="239" y="265"/>
                </a:cubicBezTo>
                <a:cubicBezTo>
                  <a:pt x="233" y="268"/>
                  <a:pt x="227" y="265"/>
                  <a:pt x="225" y="260"/>
                </a:cubicBezTo>
                <a:cubicBezTo>
                  <a:pt x="222" y="255"/>
                  <a:pt x="224" y="249"/>
                  <a:pt x="230" y="246"/>
                </a:cubicBezTo>
                <a:cubicBezTo>
                  <a:pt x="230" y="246"/>
                  <a:pt x="243" y="240"/>
                  <a:pt x="260" y="241"/>
                </a:cubicBezTo>
                <a:cubicBezTo>
                  <a:pt x="260" y="234"/>
                  <a:pt x="262" y="226"/>
                  <a:pt x="268" y="217"/>
                </a:cubicBezTo>
                <a:cubicBezTo>
                  <a:pt x="272" y="213"/>
                  <a:pt x="279" y="212"/>
                  <a:pt x="283" y="215"/>
                </a:cubicBezTo>
                <a:cubicBezTo>
                  <a:pt x="288" y="219"/>
                  <a:pt x="289" y="225"/>
                  <a:pt x="286" y="230"/>
                </a:cubicBezTo>
                <a:cubicBezTo>
                  <a:pt x="277" y="241"/>
                  <a:pt x="283" y="247"/>
                  <a:pt x="284" y="248"/>
                </a:cubicBezTo>
                <a:close/>
                <a:moveTo>
                  <a:pt x="320" y="192"/>
                </a:moveTo>
                <a:cubicBezTo>
                  <a:pt x="320" y="192"/>
                  <a:pt x="320" y="192"/>
                  <a:pt x="320" y="192"/>
                </a:cubicBezTo>
                <a:cubicBezTo>
                  <a:pt x="325" y="192"/>
                  <a:pt x="336" y="195"/>
                  <a:pt x="350" y="218"/>
                </a:cubicBezTo>
                <a:cubicBezTo>
                  <a:pt x="353" y="223"/>
                  <a:pt x="352" y="230"/>
                  <a:pt x="347" y="233"/>
                </a:cubicBezTo>
                <a:cubicBezTo>
                  <a:pt x="345" y="234"/>
                  <a:pt x="343" y="234"/>
                  <a:pt x="341" y="234"/>
                </a:cubicBezTo>
                <a:cubicBezTo>
                  <a:pt x="337" y="234"/>
                  <a:pt x="334" y="233"/>
                  <a:pt x="332" y="229"/>
                </a:cubicBezTo>
                <a:cubicBezTo>
                  <a:pt x="324" y="217"/>
                  <a:pt x="319" y="213"/>
                  <a:pt x="318" y="213"/>
                </a:cubicBezTo>
                <a:cubicBezTo>
                  <a:pt x="313" y="212"/>
                  <a:pt x="309" y="208"/>
                  <a:pt x="309" y="202"/>
                </a:cubicBezTo>
                <a:cubicBezTo>
                  <a:pt x="309" y="196"/>
                  <a:pt x="314" y="192"/>
                  <a:pt x="320" y="192"/>
                </a:cubicBezTo>
                <a:close/>
                <a:moveTo>
                  <a:pt x="362" y="266"/>
                </a:moveTo>
                <a:cubicBezTo>
                  <a:pt x="346" y="266"/>
                  <a:pt x="341" y="279"/>
                  <a:pt x="340" y="280"/>
                </a:cubicBezTo>
                <a:cubicBezTo>
                  <a:pt x="340" y="280"/>
                  <a:pt x="340" y="281"/>
                  <a:pt x="340" y="281"/>
                </a:cubicBezTo>
                <a:cubicBezTo>
                  <a:pt x="340" y="281"/>
                  <a:pt x="340" y="281"/>
                  <a:pt x="340" y="281"/>
                </a:cubicBezTo>
                <a:cubicBezTo>
                  <a:pt x="340" y="282"/>
                  <a:pt x="335" y="294"/>
                  <a:pt x="329" y="304"/>
                </a:cubicBezTo>
                <a:cubicBezTo>
                  <a:pt x="329" y="306"/>
                  <a:pt x="332" y="309"/>
                  <a:pt x="335" y="310"/>
                </a:cubicBezTo>
                <a:cubicBezTo>
                  <a:pt x="340" y="313"/>
                  <a:pt x="342" y="319"/>
                  <a:pt x="340" y="324"/>
                </a:cubicBezTo>
                <a:cubicBezTo>
                  <a:pt x="338" y="328"/>
                  <a:pt x="334" y="330"/>
                  <a:pt x="330" y="330"/>
                </a:cubicBezTo>
                <a:cubicBezTo>
                  <a:pt x="329" y="330"/>
                  <a:pt x="327" y="330"/>
                  <a:pt x="326" y="329"/>
                </a:cubicBezTo>
                <a:cubicBezTo>
                  <a:pt x="323" y="328"/>
                  <a:pt x="311" y="322"/>
                  <a:pt x="308" y="311"/>
                </a:cubicBezTo>
                <a:cubicBezTo>
                  <a:pt x="306" y="305"/>
                  <a:pt x="307" y="298"/>
                  <a:pt x="311" y="293"/>
                </a:cubicBezTo>
                <a:cubicBezTo>
                  <a:pt x="315" y="286"/>
                  <a:pt x="319" y="277"/>
                  <a:pt x="320" y="274"/>
                </a:cubicBezTo>
                <a:cubicBezTo>
                  <a:pt x="320" y="272"/>
                  <a:pt x="317" y="267"/>
                  <a:pt x="313" y="264"/>
                </a:cubicBezTo>
                <a:cubicBezTo>
                  <a:pt x="308" y="261"/>
                  <a:pt x="308" y="254"/>
                  <a:pt x="311" y="249"/>
                </a:cubicBezTo>
                <a:cubicBezTo>
                  <a:pt x="315" y="244"/>
                  <a:pt x="321" y="244"/>
                  <a:pt x="326" y="247"/>
                </a:cubicBezTo>
                <a:cubicBezTo>
                  <a:pt x="327" y="248"/>
                  <a:pt x="330" y="250"/>
                  <a:pt x="334" y="255"/>
                </a:cubicBezTo>
                <a:cubicBezTo>
                  <a:pt x="341" y="249"/>
                  <a:pt x="350" y="245"/>
                  <a:pt x="363" y="245"/>
                </a:cubicBezTo>
                <a:cubicBezTo>
                  <a:pt x="369" y="245"/>
                  <a:pt x="373" y="250"/>
                  <a:pt x="373" y="256"/>
                </a:cubicBezTo>
                <a:cubicBezTo>
                  <a:pt x="373" y="262"/>
                  <a:pt x="368" y="266"/>
                  <a:pt x="362" y="26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302"/>
                </a:moveTo>
                <a:cubicBezTo>
                  <a:pt x="394" y="306"/>
                  <a:pt x="394" y="310"/>
                  <a:pt x="394" y="314"/>
                </a:cubicBezTo>
                <a:cubicBezTo>
                  <a:pt x="395" y="336"/>
                  <a:pt x="379" y="349"/>
                  <a:pt x="365" y="358"/>
                </a:cubicBezTo>
                <a:cubicBezTo>
                  <a:pt x="352" y="366"/>
                  <a:pt x="352" y="384"/>
                  <a:pt x="352" y="384"/>
                </a:cubicBezTo>
                <a:cubicBezTo>
                  <a:pt x="352" y="390"/>
                  <a:pt x="347" y="394"/>
                  <a:pt x="341" y="394"/>
                </a:cubicBezTo>
                <a:cubicBezTo>
                  <a:pt x="277" y="394"/>
                  <a:pt x="277" y="394"/>
                  <a:pt x="277" y="394"/>
                </a:cubicBezTo>
                <a:cubicBezTo>
                  <a:pt x="271" y="394"/>
                  <a:pt x="266" y="390"/>
                  <a:pt x="266" y="384"/>
                </a:cubicBezTo>
                <a:cubicBezTo>
                  <a:pt x="266" y="328"/>
                  <a:pt x="266" y="328"/>
                  <a:pt x="266" y="328"/>
                </a:cubicBezTo>
                <a:cubicBezTo>
                  <a:pt x="258" y="324"/>
                  <a:pt x="250" y="319"/>
                  <a:pt x="245" y="312"/>
                </a:cubicBezTo>
                <a:cubicBezTo>
                  <a:pt x="237" y="317"/>
                  <a:pt x="228" y="320"/>
                  <a:pt x="218" y="320"/>
                </a:cubicBezTo>
                <a:cubicBezTo>
                  <a:pt x="205" y="320"/>
                  <a:pt x="192" y="314"/>
                  <a:pt x="183" y="304"/>
                </a:cubicBezTo>
                <a:cubicBezTo>
                  <a:pt x="176" y="307"/>
                  <a:pt x="168" y="309"/>
                  <a:pt x="160" y="309"/>
                </a:cubicBezTo>
                <a:cubicBezTo>
                  <a:pt x="124" y="309"/>
                  <a:pt x="96" y="280"/>
                  <a:pt x="96" y="245"/>
                </a:cubicBezTo>
                <a:cubicBezTo>
                  <a:pt x="96" y="222"/>
                  <a:pt x="108" y="201"/>
                  <a:pt x="128" y="190"/>
                </a:cubicBezTo>
                <a:cubicBezTo>
                  <a:pt x="128" y="188"/>
                  <a:pt x="128" y="187"/>
                  <a:pt x="128" y="186"/>
                </a:cubicBezTo>
                <a:cubicBezTo>
                  <a:pt x="128" y="160"/>
                  <a:pt x="149" y="138"/>
                  <a:pt x="176" y="138"/>
                </a:cubicBezTo>
                <a:cubicBezTo>
                  <a:pt x="179" y="138"/>
                  <a:pt x="183" y="139"/>
                  <a:pt x="187" y="140"/>
                </a:cubicBezTo>
                <a:cubicBezTo>
                  <a:pt x="198" y="129"/>
                  <a:pt x="215" y="125"/>
                  <a:pt x="229" y="129"/>
                </a:cubicBezTo>
                <a:cubicBezTo>
                  <a:pt x="238" y="121"/>
                  <a:pt x="249" y="117"/>
                  <a:pt x="261" y="117"/>
                </a:cubicBezTo>
                <a:cubicBezTo>
                  <a:pt x="274" y="117"/>
                  <a:pt x="286" y="122"/>
                  <a:pt x="295" y="132"/>
                </a:cubicBezTo>
                <a:cubicBezTo>
                  <a:pt x="301" y="129"/>
                  <a:pt x="308" y="128"/>
                  <a:pt x="314" y="128"/>
                </a:cubicBezTo>
                <a:cubicBezTo>
                  <a:pt x="335" y="128"/>
                  <a:pt x="353" y="141"/>
                  <a:pt x="359" y="160"/>
                </a:cubicBezTo>
                <a:cubicBezTo>
                  <a:pt x="385" y="161"/>
                  <a:pt x="405" y="182"/>
                  <a:pt x="405" y="208"/>
                </a:cubicBezTo>
                <a:cubicBezTo>
                  <a:pt x="405" y="214"/>
                  <a:pt x="404" y="221"/>
                  <a:pt x="401" y="227"/>
                </a:cubicBezTo>
                <a:cubicBezTo>
                  <a:pt x="410" y="236"/>
                  <a:pt x="416" y="248"/>
                  <a:pt x="416" y="261"/>
                </a:cubicBezTo>
                <a:cubicBezTo>
                  <a:pt x="416" y="278"/>
                  <a:pt x="407" y="293"/>
                  <a:pt x="393" y="302"/>
                </a:cubicBezTo>
                <a:close/>
              </a:path>
            </a:pathLst>
          </a:custGeom>
          <a:solidFill>
            <a:schemeClr val="accent1">
              <a:lumMod val="50000"/>
            </a:schemeClr>
          </a:solidFill>
          <a:ln>
            <a:noFill/>
          </a:ln>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2" name="Freeform 36">
            <a:extLst>
              <a:ext uri="{FF2B5EF4-FFF2-40B4-BE49-F238E27FC236}">
                <a16:creationId xmlns:a16="http://schemas.microsoft.com/office/drawing/2014/main" id="{481355A0-800A-4381-9A65-568BB0A244C3}"/>
              </a:ext>
            </a:extLst>
          </p:cNvPr>
          <p:cNvSpPr>
            <a:spLocks noChangeAspect="1" noEditPoints="1"/>
          </p:cNvSpPr>
          <p:nvPr/>
        </p:nvSpPr>
        <p:spPr bwMode="auto">
          <a:xfrm>
            <a:off x="1480958" y="4058194"/>
            <a:ext cx="485782" cy="485782"/>
          </a:xfrm>
          <a:custGeom>
            <a:avLst/>
            <a:gdLst>
              <a:gd name="T0" fmla="*/ 324 w 512"/>
              <a:gd name="T1" fmla="*/ 194 h 512"/>
              <a:gd name="T2" fmla="*/ 330 w 512"/>
              <a:gd name="T3" fmla="*/ 167 h 512"/>
              <a:gd name="T4" fmla="*/ 400 w 512"/>
              <a:gd name="T5" fmla="*/ 182 h 512"/>
              <a:gd name="T6" fmla="*/ 386 w 512"/>
              <a:gd name="T7" fmla="*/ 223 h 512"/>
              <a:gd name="T8" fmla="*/ 351 w 512"/>
              <a:gd name="T9" fmla="*/ 247 h 512"/>
              <a:gd name="T10" fmla="*/ 312 w 512"/>
              <a:gd name="T11" fmla="*/ 243 h 512"/>
              <a:gd name="T12" fmla="*/ 278 w 512"/>
              <a:gd name="T13" fmla="*/ 222 h 512"/>
              <a:gd name="T14" fmla="*/ 264 w 512"/>
              <a:gd name="T15" fmla="*/ 183 h 512"/>
              <a:gd name="T16" fmla="*/ 275 w 512"/>
              <a:gd name="T17" fmla="*/ 144 h 512"/>
              <a:gd name="T18" fmla="*/ 308 w 512"/>
              <a:gd name="T19" fmla="*/ 119 h 512"/>
              <a:gd name="T20" fmla="*/ 331 w 512"/>
              <a:gd name="T21" fmla="*/ 128 h 512"/>
              <a:gd name="T22" fmla="*/ 364 w 512"/>
              <a:gd name="T23" fmla="*/ 136 h 512"/>
              <a:gd name="T24" fmla="*/ 384 w 512"/>
              <a:gd name="T25" fmla="*/ 164 h 512"/>
              <a:gd name="T26" fmla="*/ 320 w 512"/>
              <a:gd name="T27" fmla="*/ 147 h 512"/>
              <a:gd name="T28" fmla="*/ 330 w 512"/>
              <a:gd name="T29" fmla="*/ 217 h 512"/>
              <a:gd name="T30" fmla="*/ 512 w 512"/>
              <a:gd name="T31" fmla="*/ 256 h 512"/>
              <a:gd name="T32" fmla="*/ 512 w 512"/>
              <a:gd name="T33" fmla="*/ 256 h 512"/>
              <a:gd name="T34" fmla="*/ 268 w 512"/>
              <a:gd name="T35" fmla="*/ 290 h 512"/>
              <a:gd name="T36" fmla="*/ 236 w 512"/>
              <a:gd name="T37" fmla="*/ 251 h 512"/>
              <a:gd name="T38" fmla="*/ 187 w 512"/>
              <a:gd name="T39" fmla="*/ 238 h 512"/>
              <a:gd name="T40" fmla="*/ 140 w 512"/>
              <a:gd name="T41" fmla="*/ 256 h 512"/>
              <a:gd name="T42" fmla="*/ 113 w 512"/>
              <a:gd name="T43" fmla="*/ 299 h 512"/>
              <a:gd name="T44" fmla="*/ 115 w 512"/>
              <a:gd name="T45" fmla="*/ 350 h 512"/>
              <a:gd name="T46" fmla="*/ 147 w 512"/>
              <a:gd name="T47" fmla="*/ 388 h 512"/>
              <a:gd name="T48" fmla="*/ 196 w 512"/>
              <a:gd name="T49" fmla="*/ 401 h 512"/>
              <a:gd name="T50" fmla="*/ 237 w 512"/>
              <a:gd name="T51" fmla="*/ 383 h 512"/>
              <a:gd name="T52" fmla="*/ 266 w 512"/>
              <a:gd name="T53" fmla="*/ 345 h 512"/>
              <a:gd name="T54" fmla="*/ 410 w 512"/>
              <a:gd name="T55" fmla="*/ 163 h 512"/>
              <a:gd name="T56" fmla="*/ 384 w 512"/>
              <a:gd name="T57" fmla="*/ 119 h 512"/>
              <a:gd name="T58" fmla="*/ 337 w 512"/>
              <a:gd name="T59" fmla="*/ 99 h 512"/>
              <a:gd name="T60" fmla="*/ 288 w 512"/>
              <a:gd name="T61" fmla="*/ 111 h 512"/>
              <a:gd name="T62" fmla="*/ 255 w 512"/>
              <a:gd name="T63" fmla="*/ 149 h 512"/>
              <a:gd name="T64" fmla="*/ 251 w 512"/>
              <a:gd name="T65" fmla="*/ 199 h 512"/>
              <a:gd name="T66" fmla="*/ 277 w 512"/>
              <a:gd name="T67" fmla="*/ 243 h 512"/>
              <a:gd name="T68" fmla="*/ 323 w 512"/>
              <a:gd name="T69" fmla="*/ 263 h 512"/>
              <a:gd name="T70" fmla="*/ 358 w 512"/>
              <a:gd name="T71" fmla="*/ 270 h 512"/>
              <a:gd name="T72" fmla="*/ 405 w 512"/>
              <a:gd name="T73" fmla="*/ 237 h 512"/>
              <a:gd name="T74" fmla="*/ 423 w 512"/>
              <a:gd name="T75" fmla="*/ 182 h 512"/>
              <a:gd name="T76" fmla="*/ 179 w 512"/>
              <a:gd name="T77" fmla="*/ 313 h 512"/>
              <a:gd name="T78" fmla="*/ 204 w 512"/>
              <a:gd name="T79" fmla="*/ 326 h 512"/>
              <a:gd name="T80" fmla="*/ 262 w 512"/>
              <a:gd name="T81" fmla="*/ 321 h 512"/>
              <a:gd name="T82" fmla="*/ 248 w 512"/>
              <a:gd name="T83" fmla="*/ 361 h 512"/>
              <a:gd name="T84" fmla="*/ 212 w 512"/>
              <a:gd name="T85" fmla="*/ 386 h 512"/>
              <a:gd name="T86" fmla="*/ 173 w 512"/>
              <a:gd name="T87" fmla="*/ 382 h 512"/>
              <a:gd name="T88" fmla="*/ 139 w 512"/>
              <a:gd name="T89" fmla="*/ 360 h 512"/>
              <a:gd name="T90" fmla="*/ 125 w 512"/>
              <a:gd name="T91" fmla="*/ 321 h 512"/>
              <a:gd name="T92" fmla="*/ 137 w 512"/>
              <a:gd name="T93" fmla="*/ 282 h 512"/>
              <a:gd name="T94" fmla="*/ 169 w 512"/>
              <a:gd name="T95" fmla="*/ 258 h 512"/>
              <a:gd name="T96" fmla="*/ 193 w 512"/>
              <a:gd name="T97" fmla="*/ 266 h 512"/>
              <a:gd name="T98" fmla="*/ 226 w 512"/>
              <a:gd name="T99" fmla="*/ 274 h 512"/>
              <a:gd name="T100" fmla="*/ 246 w 512"/>
              <a:gd name="T101" fmla="*/ 303 h 512"/>
              <a:gd name="T102" fmla="*/ 181 w 512"/>
              <a:gd name="T103" fmla="*/ 286 h 512"/>
              <a:gd name="T104" fmla="*/ 192 w 512"/>
              <a:gd name="T105" fmla="*/ 35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344" y="177"/>
                </a:moveTo>
                <a:cubicBezTo>
                  <a:pt x="345" y="180"/>
                  <a:pt x="345" y="184"/>
                  <a:pt x="343" y="188"/>
                </a:cubicBezTo>
                <a:cubicBezTo>
                  <a:pt x="341" y="191"/>
                  <a:pt x="338" y="193"/>
                  <a:pt x="335" y="195"/>
                </a:cubicBezTo>
                <a:cubicBezTo>
                  <a:pt x="331" y="196"/>
                  <a:pt x="327" y="195"/>
                  <a:pt x="324" y="194"/>
                </a:cubicBezTo>
                <a:cubicBezTo>
                  <a:pt x="320" y="192"/>
                  <a:pt x="318" y="189"/>
                  <a:pt x="317" y="185"/>
                </a:cubicBezTo>
                <a:cubicBezTo>
                  <a:pt x="316" y="182"/>
                  <a:pt x="316" y="178"/>
                  <a:pt x="318" y="174"/>
                </a:cubicBezTo>
                <a:cubicBezTo>
                  <a:pt x="320" y="171"/>
                  <a:pt x="322" y="169"/>
                  <a:pt x="326" y="167"/>
                </a:cubicBezTo>
                <a:cubicBezTo>
                  <a:pt x="328" y="167"/>
                  <a:pt x="329" y="167"/>
                  <a:pt x="330" y="167"/>
                </a:cubicBezTo>
                <a:cubicBezTo>
                  <a:pt x="333" y="167"/>
                  <a:pt x="335" y="167"/>
                  <a:pt x="337" y="168"/>
                </a:cubicBezTo>
                <a:cubicBezTo>
                  <a:pt x="340" y="170"/>
                  <a:pt x="343" y="173"/>
                  <a:pt x="344" y="177"/>
                </a:cubicBezTo>
                <a:close/>
                <a:moveTo>
                  <a:pt x="397" y="179"/>
                </a:moveTo>
                <a:cubicBezTo>
                  <a:pt x="398" y="180"/>
                  <a:pt x="399" y="181"/>
                  <a:pt x="400" y="182"/>
                </a:cubicBezTo>
                <a:cubicBezTo>
                  <a:pt x="399" y="183"/>
                  <a:pt x="398" y="184"/>
                  <a:pt x="397" y="185"/>
                </a:cubicBezTo>
                <a:cubicBezTo>
                  <a:pt x="392" y="189"/>
                  <a:pt x="386" y="193"/>
                  <a:pt x="384" y="199"/>
                </a:cubicBezTo>
                <a:cubicBezTo>
                  <a:pt x="382" y="206"/>
                  <a:pt x="384" y="212"/>
                  <a:pt x="385" y="218"/>
                </a:cubicBezTo>
                <a:cubicBezTo>
                  <a:pt x="386" y="220"/>
                  <a:pt x="386" y="221"/>
                  <a:pt x="386" y="223"/>
                </a:cubicBezTo>
                <a:cubicBezTo>
                  <a:pt x="385" y="223"/>
                  <a:pt x="383" y="223"/>
                  <a:pt x="382" y="223"/>
                </a:cubicBezTo>
                <a:cubicBezTo>
                  <a:pt x="376" y="223"/>
                  <a:pt x="369" y="223"/>
                  <a:pt x="363" y="227"/>
                </a:cubicBezTo>
                <a:cubicBezTo>
                  <a:pt x="357" y="231"/>
                  <a:pt x="355" y="237"/>
                  <a:pt x="353" y="243"/>
                </a:cubicBezTo>
                <a:cubicBezTo>
                  <a:pt x="352" y="244"/>
                  <a:pt x="352" y="246"/>
                  <a:pt x="351" y="247"/>
                </a:cubicBezTo>
                <a:cubicBezTo>
                  <a:pt x="350" y="246"/>
                  <a:pt x="348" y="244"/>
                  <a:pt x="347" y="244"/>
                </a:cubicBezTo>
                <a:cubicBezTo>
                  <a:pt x="342" y="240"/>
                  <a:pt x="336" y="234"/>
                  <a:pt x="330" y="234"/>
                </a:cubicBezTo>
                <a:cubicBezTo>
                  <a:pt x="329" y="234"/>
                  <a:pt x="329" y="234"/>
                  <a:pt x="329" y="234"/>
                </a:cubicBezTo>
                <a:cubicBezTo>
                  <a:pt x="322" y="234"/>
                  <a:pt x="317" y="240"/>
                  <a:pt x="312" y="243"/>
                </a:cubicBezTo>
                <a:cubicBezTo>
                  <a:pt x="311" y="244"/>
                  <a:pt x="309" y="246"/>
                  <a:pt x="308" y="247"/>
                </a:cubicBezTo>
                <a:cubicBezTo>
                  <a:pt x="307" y="246"/>
                  <a:pt x="307" y="244"/>
                  <a:pt x="306" y="243"/>
                </a:cubicBezTo>
                <a:cubicBezTo>
                  <a:pt x="304" y="237"/>
                  <a:pt x="302" y="230"/>
                  <a:pt x="296" y="226"/>
                </a:cubicBezTo>
                <a:cubicBezTo>
                  <a:pt x="291" y="222"/>
                  <a:pt x="284" y="222"/>
                  <a:pt x="278" y="222"/>
                </a:cubicBezTo>
                <a:cubicBezTo>
                  <a:pt x="277" y="222"/>
                  <a:pt x="275" y="222"/>
                  <a:pt x="273" y="221"/>
                </a:cubicBezTo>
                <a:cubicBezTo>
                  <a:pt x="274" y="220"/>
                  <a:pt x="274" y="218"/>
                  <a:pt x="274" y="217"/>
                </a:cubicBezTo>
                <a:cubicBezTo>
                  <a:pt x="276" y="211"/>
                  <a:pt x="278" y="204"/>
                  <a:pt x="276" y="198"/>
                </a:cubicBezTo>
                <a:cubicBezTo>
                  <a:pt x="274" y="191"/>
                  <a:pt x="269" y="187"/>
                  <a:pt x="264" y="183"/>
                </a:cubicBezTo>
                <a:cubicBezTo>
                  <a:pt x="263" y="182"/>
                  <a:pt x="261" y="181"/>
                  <a:pt x="260" y="180"/>
                </a:cubicBezTo>
                <a:cubicBezTo>
                  <a:pt x="262" y="179"/>
                  <a:pt x="263" y="178"/>
                  <a:pt x="264" y="177"/>
                </a:cubicBezTo>
                <a:cubicBezTo>
                  <a:pt x="269" y="173"/>
                  <a:pt x="275" y="169"/>
                  <a:pt x="277" y="163"/>
                </a:cubicBezTo>
                <a:cubicBezTo>
                  <a:pt x="279" y="156"/>
                  <a:pt x="277" y="150"/>
                  <a:pt x="275" y="144"/>
                </a:cubicBezTo>
                <a:cubicBezTo>
                  <a:pt x="275" y="142"/>
                  <a:pt x="275" y="141"/>
                  <a:pt x="274" y="139"/>
                </a:cubicBezTo>
                <a:cubicBezTo>
                  <a:pt x="276" y="139"/>
                  <a:pt x="278" y="139"/>
                  <a:pt x="279" y="139"/>
                </a:cubicBezTo>
                <a:cubicBezTo>
                  <a:pt x="285" y="139"/>
                  <a:pt x="292" y="139"/>
                  <a:pt x="298" y="135"/>
                </a:cubicBezTo>
                <a:cubicBezTo>
                  <a:pt x="303" y="131"/>
                  <a:pt x="306" y="125"/>
                  <a:pt x="308" y="119"/>
                </a:cubicBezTo>
                <a:cubicBezTo>
                  <a:pt x="308" y="118"/>
                  <a:pt x="309" y="116"/>
                  <a:pt x="310" y="115"/>
                </a:cubicBezTo>
                <a:cubicBezTo>
                  <a:pt x="311" y="116"/>
                  <a:pt x="313" y="118"/>
                  <a:pt x="314" y="118"/>
                </a:cubicBezTo>
                <a:cubicBezTo>
                  <a:pt x="319" y="122"/>
                  <a:pt x="324" y="128"/>
                  <a:pt x="331" y="128"/>
                </a:cubicBezTo>
                <a:cubicBezTo>
                  <a:pt x="331" y="128"/>
                  <a:pt x="331" y="128"/>
                  <a:pt x="331" y="128"/>
                </a:cubicBezTo>
                <a:cubicBezTo>
                  <a:pt x="338" y="128"/>
                  <a:pt x="344" y="122"/>
                  <a:pt x="349" y="119"/>
                </a:cubicBezTo>
                <a:cubicBezTo>
                  <a:pt x="350" y="118"/>
                  <a:pt x="352" y="116"/>
                  <a:pt x="353" y="115"/>
                </a:cubicBezTo>
                <a:cubicBezTo>
                  <a:pt x="353" y="116"/>
                  <a:pt x="354" y="118"/>
                  <a:pt x="354" y="119"/>
                </a:cubicBezTo>
                <a:cubicBezTo>
                  <a:pt x="356" y="125"/>
                  <a:pt x="359" y="132"/>
                  <a:pt x="364" y="136"/>
                </a:cubicBezTo>
                <a:cubicBezTo>
                  <a:pt x="370" y="140"/>
                  <a:pt x="377" y="140"/>
                  <a:pt x="383" y="140"/>
                </a:cubicBezTo>
                <a:cubicBezTo>
                  <a:pt x="384" y="140"/>
                  <a:pt x="386" y="140"/>
                  <a:pt x="387" y="141"/>
                </a:cubicBezTo>
                <a:cubicBezTo>
                  <a:pt x="387" y="142"/>
                  <a:pt x="387" y="144"/>
                  <a:pt x="386" y="145"/>
                </a:cubicBezTo>
                <a:cubicBezTo>
                  <a:pt x="384" y="151"/>
                  <a:pt x="382" y="158"/>
                  <a:pt x="384" y="164"/>
                </a:cubicBezTo>
                <a:cubicBezTo>
                  <a:pt x="386" y="171"/>
                  <a:pt x="392" y="175"/>
                  <a:pt x="397" y="179"/>
                </a:cubicBezTo>
                <a:close/>
                <a:moveTo>
                  <a:pt x="364" y="170"/>
                </a:moveTo>
                <a:cubicBezTo>
                  <a:pt x="361" y="161"/>
                  <a:pt x="355" y="154"/>
                  <a:pt x="347" y="150"/>
                </a:cubicBezTo>
                <a:cubicBezTo>
                  <a:pt x="338" y="145"/>
                  <a:pt x="329" y="144"/>
                  <a:pt x="320" y="147"/>
                </a:cubicBezTo>
                <a:cubicBezTo>
                  <a:pt x="311" y="150"/>
                  <a:pt x="303" y="156"/>
                  <a:pt x="299" y="164"/>
                </a:cubicBezTo>
                <a:cubicBezTo>
                  <a:pt x="294" y="173"/>
                  <a:pt x="294" y="182"/>
                  <a:pt x="296" y="192"/>
                </a:cubicBezTo>
                <a:cubicBezTo>
                  <a:pt x="299" y="201"/>
                  <a:pt x="305" y="208"/>
                  <a:pt x="314" y="212"/>
                </a:cubicBezTo>
                <a:cubicBezTo>
                  <a:pt x="319" y="215"/>
                  <a:pt x="325" y="217"/>
                  <a:pt x="330" y="217"/>
                </a:cubicBezTo>
                <a:cubicBezTo>
                  <a:pt x="334" y="217"/>
                  <a:pt x="337" y="216"/>
                  <a:pt x="341" y="215"/>
                </a:cubicBezTo>
                <a:cubicBezTo>
                  <a:pt x="350" y="212"/>
                  <a:pt x="357" y="206"/>
                  <a:pt x="362" y="198"/>
                </a:cubicBezTo>
                <a:cubicBezTo>
                  <a:pt x="366" y="189"/>
                  <a:pt x="367" y="180"/>
                  <a:pt x="364" y="170"/>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4" y="321"/>
                </a:moveTo>
                <a:cubicBezTo>
                  <a:pt x="285" y="312"/>
                  <a:pt x="277" y="306"/>
                  <a:pt x="271" y="301"/>
                </a:cubicBezTo>
                <a:cubicBezTo>
                  <a:pt x="270" y="300"/>
                  <a:pt x="267" y="298"/>
                  <a:pt x="266" y="297"/>
                </a:cubicBezTo>
                <a:cubicBezTo>
                  <a:pt x="266" y="295"/>
                  <a:pt x="267" y="292"/>
                  <a:pt x="268" y="290"/>
                </a:cubicBezTo>
                <a:cubicBezTo>
                  <a:pt x="270" y="283"/>
                  <a:pt x="273" y="274"/>
                  <a:pt x="267" y="266"/>
                </a:cubicBezTo>
                <a:cubicBezTo>
                  <a:pt x="262" y="258"/>
                  <a:pt x="252" y="258"/>
                  <a:pt x="245" y="258"/>
                </a:cubicBezTo>
                <a:cubicBezTo>
                  <a:pt x="243" y="258"/>
                  <a:pt x="240" y="257"/>
                  <a:pt x="238" y="257"/>
                </a:cubicBezTo>
                <a:cubicBezTo>
                  <a:pt x="238" y="256"/>
                  <a:pt x="237" y="253"/>
                  <a:pt x="236" y="251"/>
                </a:cubicBezTo>
                <a:cubicBezTo>
                  <a:pt x="234" y="244"/>
                  <a:pt x="231" y="235"/>
                  <a:pt x="222" y="232"/>
                </a:cubicBezTo>
                <a:cubicBezTo>
                  <a:pt x="213" y="229"/>
                  <a:pt x="204" y="234"/>
                  <a:pt x="199" y="238"/>
                </a:cubicBezTo>
                <a:cubicBezTo>
                  <a:pt x="197" y="239"/>
                  <a:pt x="194" y="241"/>
                  <a:pt x="193" y="242"/>
                </a:cubicBezTo>
                <a:cubicBezTo>
                  <a:pt x="191" y="241"/>
                  <a:pt x="189" y="239"/>
                  <a:pt x="187" y="238"/>
                </a:cubicBezTo>
                <a:cubicBezTo>
                  <a:pt x="182" y="234"/>
                  <a:pt x="173" y="228"/>
                  <a:pt x="164" y="231"/>
                </a:cubicBezTo>
                <a:cubicBezTo>
                  <a:pt x="155" y="234"/>
                  <a:pt x="152" y="243"/>
                  <a:pt x="149" y="250"/>
                </a:cubicBezTo>
                <a:cubicBezTo>
                  <a:pt x="148" y="252"/>
                  <a:pt x="147" y="255"/>
                  <a:pt x="147" y="256"/>
                </a:cubicBezTo>
                <a:cubicBezTo>
                  <a:pt x="145" y="256"/>
                  <a:pt x="142" y="256"/>
                  <a:pt x="140" y="256"/>
                </a:cubicBezTo>
                <a:cubicBezTo>
                  <a:pt x="133" y="256"/>
                  <a:pt x="123" y="257"/>
                  <a:pt x="117" y="264"/>
                </a:cubicBezTo>
                <a:cubicBezTo>
                  <a:pt x="112" y="272"/>
                  <a:pt x="114" y="281"/>
                  <a:pt x="116" y="288"/>
                </a:cubicBezTo>
                <a:cubicBezTo>
                  <a:pt x="117" y="290"/>
                  <a:pt x="118" y="293"/>
                  <a:pt x="118" y="295"/>
                </a:cubicBezTo>
                <a:cubicBezTo>
                  <a:pt x="117" y="296"/>
                  <a:pt x="114" y="298"/>
                  <a:pt x="113" y="299"/>
                </a:cubicBezTo>
                <a:cubicBezTo>
                  <a:pt x="107" y="303"/>
                  <a:pt x="99" y="309"/>
                  <a:pt x="99" y="318"/>
                </a:cubicBezTo>
                <a:cubicBezTo>
                  <a:pt x="99" y="328"/>
                  <a:pt x="106" y="334"/>
                  <a:pt x="112" y="338"/>
                </a:cubicBezTo>
                <a:cubicBezTo>
                  <a:pt x="114" y="340"/>
                  <a:pt x="117" y="342"/>
                  <a:pt x="117" y="342"/>
                </a:cubicBezTo>
                <a:cubicBezTo>
                  <a:pt x="117" y="344"/>
                  <a:pt x="116" y="347"/>
                  <a:pt x="115" y="350"/>
                </a:cubicBezTo>
                <a:cubicBezTo>
                  <a:pt x="113" y="357"/>
                  <a:pt x="110" y="366"/>
                  <a:pt x="116" y="373"/>
                </a:cubicBezTo>
                <a:cubicBezTo>
                  <a:pt x="121" y="381"/>
                  <a:pt x="131" y="381"/>
                  <a:pt x="138" y="382"/>
                </a:cubicBezTo>
                <a:cubicBezTo>
                  <a:pt x="140" y="382"/>
                  <a:pt x="143" y="382"/>
                  <a:pt x="145" y="382"/>
                </a:cubicBezTo>
                <a:cubicBezTo>
                  <a:pt x="146" y="384"/>
                  <a:pt x="147" y="387"/>
                  <a:pt x="147" y="388"/>
                </a:cubicBezTo>
                <a:cubicBezTo>
                  <a:pt x="150" y="395"/>
                  <a:pt x="153" y="404"/>
                  <a:pt x="162" y="408"/>
                </a:cubicBezTo>
                <a:cubicBezTo>
                  <a:pt x="171" y="411"/>
                  <a:pt x="179" y="405"/>
                  <a:pt x="185" y="401"/>
                </a:cubicBezTo>
                <a:cubicBezTo>
                  <a:pt x="186" y="400"/>
                  <a:pt x="189" y="398"/>
                  <a:pt x="191" y="398"/>
                </a:cubicBezTo>
                <a:cubicBezTo>
                  <a:pt x="192" y="398"/>
                  <a:pt x="194" y="400"/>
                  <a:pt x="196" y="401"/>
                </a:cubicBezTo>
                <a:cubicBezTo>
                  <a:pt x="201" y="405"/>
                  <a:pt x="207" y="409"/>
                  <a:pt x="214" y="409"/>
                </a:cubicBezTo>
                <a:cubicBezTo>
                  <a:pt x="216" y="409"/>
                  <a:pt x="217" y="409"/>
                  <a:pt x="219" y="408"/>
                </a:cubicBezTo>
                <a:cubicBezTo>
                  <a:pt x="228" y="405"/>
                  <a:pt x="232" y="396"/>
                  <a:pt x="234" y="389"/>
                </a:cubicBezTo>
                <a:cubicBezTo>
                  <a:pt x="235" y="387"/>
                  <a:pt x="236" y="385"/>
                  <a:pt x="237" y="383"/>
                </a:cubicBezTo>
                <a:cubicBezTo>
                  <a:pt x="238" y="383"/>
                  <a:pt x="241" y="383"/>
                  <a:pt x="244" y="383"/>
                </a:cubicBezTo>
                <a:cubicBezTo>
                  <a:pt x="251" y="383"/>
                  <a:pt x="260" y="383"/>
                  <a:pt x="266" y="375"/>
                </a:cubicBezTo>
                <a:cubicBezTo>
                  <a:pt x="272" y="368"/>
                  <a:pt x="269" y="358"/>
                  <a:pt x="267" y="351"/>
                </a:cubicBezTo>
                <a:cubicBezTo>
                  <a:pt x="267" y="349"/>
                  <a:pt x="266" y="346"/>
                  <a:pt x="266" y="345"/>
                </a:cubicBezTo>
                <a:cubicBezTo>
                  <a:pt x="267" y="344"/>
                  <a:pt x="269" y="342"/>
                  <a:pt x="271" y="341"/>
                </a:cubicBezTo>
                <a:cubicBezTo>
                  <a:pt x="276" y="336"/>
                  <a:pt x="284" y="331"/>
                  <a:pt x="284" y="321"/>
                </a:cubicBezTo>
                <a:close/>
                <a:moveTo>
                  <a:pt x="423" y="182"/>
                </a:moveTo>
                <a:cubicBezTo>
                  <a:pt x="423" y="173"/>
                  <a:pt x="416" y="167"/>
                  <a:pt x="410" y="163"/>
                </a:cubicBezTo>
                <a:cubicBezTo>
                  <a:pt x="408" y="161"/>
                  <a:pt x="406" y="159"/>
                  <a:pt x="405" y="158"/>
                </a:cubicBezTo>
                <a:cubicBezTo>
                  <a:pt x="405" y="156"/>
                  <a:pt x="406" y="153"/>
                  <a:pt x="407" y="151"/>
                </a:cubicBezTo>
                <a:cubicBezTo>
                  <a:pt x="409" y="144"/>
                  <a:pt x="412" y="135"/>
                  <a:pt x="406" y="127"/>
                </a:cubicBezTo>
                <a:cubicBezTo>
                  <a:pt x="401" y="120"/>
                  <a:pt x="391" y="119"/>
                  <a:pt x="384" y="119"/>
                </a:cubicBezTo>
                <a:cubicBezTo>
                  <a:pt x="382" y="119"/>
                  <a:pt x="379" y="119"/>
                  <a:pt x="377" y="118"/>
                </a:cubicBezTo>
                <a:cubicBezTo>
                  <a:pt x="376" y="117"/>
                  <a:pt x="375" y="114"/>
                  <a:pt x="375" y="112"/>
                </a:cubicBezTo>
                <a:cubicBezTo>
                  <a:pt x="372" y="105"/>
                  <a:pt x="369" y="96"/>
                  <a:pt x="360" y="93"/>
                </a:cubicBezTo>
                <a:cubicBezTo>
                  <a:pt x="351" y="90"/>
                  <a:pt x="343" y="95"/>
                  <a:pt x="337" y="99"/>
                </a:cubicBezTo>
                <a:cubicBezTo>
                  <a:pt x="336" y="101"/>
                  <a:pt x="333" y="102"/>
                  <a:pt x="331" y="103"/>
                </a:cubicBezTo>
                <a:cubicBezTo>
                  <a:pt x="330" y="102"/>
                  <a:pt x="328" y="101"/>
                  <a:pt x="326" y="99"/>
                </a:cubicBezTo>
                <a:cubicBezTo>
                  <a:pt x="320" y="95"/>
                  <a:pt x="312" y="89"/>
                  <a:pt x="303" y="92"/>
                </a:cubicBezTo>
                <a:cubicBezTo>
                  <a:pt x="294" y="95"/>
                  <a:pt x="290" y="105"/>
                  <a:pt x="288" y="111"/>
                </a:cubicBezTo>
                <a:cubicBezTo>
                  <a:pt x="287" y="113"/>
                  <a:pt x="286" y="116"/>
                  <a:pt x="285" y="117"/>
                </a:cubicBezTo>
                <a:cubicBezTo>
                  <a:pt x="284" y="118"/>
                  <a:pt x="281" y="118"/>
                  <a:pt x="279" y="118"/>
                </a:cubicBezTo>
                <a:cubicBezTo>
                  <a:pt x="271" y="118"/>
                  <a:pt x="262" y="118"/>
                  <a:pt x="256" y="125"/>
                </a:cubicBezTo>
                <a:cubicBezTo>
                  <a:pt x="250" y="133"/>
                  <a:pt x="253" y="142"/>
                  <a:pt x="255" y="149"/>
                </a:cubicBezTo>
                <a:cubicBezTo>
                  <a:pt x="255" y="151"/>
                  <a:pt x="256" y="154"/>
                  <a:pt x="256" y="156"/>
                </a:cubicBezTo>
                <a:cubicBezTo>
                  <a:pt x="255" y="157"/>
                  <a:pt x="253" y="159"/>
                  <a:pt x="251" y="160"/>
                </a:cubicBezTo>
                <a:cubicBezTo>
                  <a:pt x="246" y="164"/>
                  <a:pt x="238" y="170"/>
                  <a:pt x="238" y="180"/>
                </a:cubicBezTo>
                <a:cubicBezTo>
                  <a:pt x="237" y="189"/>
                  <a:pt x="245" y="195"/>
                  <a:pt x="251" y="199"/>
                </a:cubicBezTo>
                <a:cubicBezTo>
                  <a:pt x="252" y="201"/>
                  <a:pt x="255" y="203"/>
                  <a:pt x="256" y="204"/>
                </a:cubicBezTo>
                <a:cubicBezTo>
                  <a:pt x="256" y="205"/>
                  <a:pt x="255" y="209"/>
                  <a:pt x="254" y="211"/>
                </a:cubicBezTo>
                <a:cubicBezTo>
                  <a:pt x="252" y="218"/>
                  <a:pt x="249" y="227"/>
                  <a:pt x="255" y="235"/>
                </a:cubicBezTo>
                <a:cubicBezTo>
                  <a:pt x="260" y="242"/>
                  <a:pt x="270" y="243"/>
                  <a:pt x="277" y="243"/>
                </a:cubicBezTo>
                <a:cubicBezTo>
                  <a:pt x="279" y="243"/>
                  <a:pt x="282" y="243"/>
                  <a:pt x="284" y="244"/>
                </a:cubicBezTo>
                <a:cubicBezTo>
                  <a:pt x="284" y="245"/>
                  <a:pt x="285" y="248"/>
                  <a:pt x="286" y="250"/>
                </a:cubicBezTo>
                <a:cubicBezTo>
                  <a:pt x="288" y="257"/>
                  <a:pt x="291" y="266"/>
                  <a:pt x="300" y="269"/>
                </a:cubicBezTo>
                <a:cubicBezTo>
                  <a:pt x="309" y="272"/>
                  <a:pt x="317" y="267"/>
                  <a:pt x="323" y="263"/>
                </a:cubicBezTo>
                <a:cubicBezTo>
                  <a:pt x="325" y="261"/>
                  <a:pt x="328" y="260"/>
                  <a:pt x="329" y="259"/>
                </a:cubicBezTo>
                <a:cubicBezTo>
                  <a:pt x="331" y="260"/>
                  <a:pt x="333" y="261"/>
                  <a:pt x="335" y="263"/>
                </a:cubicBezTo>
                <a:cubicBezTo>
                  <a:pt x="339" y="266"/>
                  <a:pt x="346" y="270"/>
                  <a:pt x="353" y="270"/>
                </a:cubicBezTo>
                <a:cubicBezTo>
                  <a:pt x="354" y="270"/>
                  <a:pt x="356" y="270"/>
                  <a:pt x="358" y="270"/>
                </a:cubicBezTo>
                <a:cubicBezTo>
                  <a:pt x="367" y="267"/>
                  <a:pt x="370" y="257"/>
                  <a:pt x="373" y="251"/>
                </a:cubicBezTo>
                <a:cubicBezTo>
                  <a:pt x="374" y="249"/>
                  <a:pt x="375" y="246"/>
                  <a:pt x="375" y="245"/>
                </a:cubicBezTo>
                <a:cubicBezTo>
                  <a:pt x="377" y="244"/>
                  <a:pt x="380" y="244"/>
                  <a:pt x="382" y="244"/>
                </a:cubicBezTo>
                <a:cubicBezTo>
                  <a:pt x="389" y="244"/>
                  <a:pt x="399" y="244"/>
                  <a:pt x="405" y="237"/>
                </a:cubicBezTo>
                <a:cubicBezTo>
                  <a:pt x="410" y="229"/>
                  <a:pt x="408" y="220"/>
                  <a:pt x="406" y="213"/>
                </a:cubicBezTo>
                <a:cubicBezTo>
                  <a:pt x="405" y="211"/>
                  <a:pt x="404" y="208"/>
                  <a:pt x="404" y="206"/>
                </a:cubicBezTo>
                <a:cubicBezTo>
                  <a:pt x="405" y="205"/>
                  <a:pt x="408" y="203"/>
                  <a:pt x="409" y="202"/>
                </a:cubicBezTo>
                <a:cubicBezTo>
                  <a:pt x="415" y="198"/>
                  <a:pt x="423" y="192"/>
                  <a:pt x="423" y="182"/>
                </a:cubicBezTo>
                <a:close/>
                <a:moveTo>
                  <a:pt x="198" y="307"/>
                </a:moveTo>
                <a:cubicBezTo>
                  <a:pt x="196" y="306"/>
                  <a:pt x="194" y="305"/>
                  <a:pt x="192" y="305"/>
                </a:cubicBezTo>
                <a:cubicBezTo>
                  <a:pt x="190" y="305"/>
                  <a:pt x="189" y="306"/>
                  <a:pt x="187" y="306"/>
                </a:cubicBezTo>
                <a:cubicBezTo>
                  <a:pt x="184" y="307"/>
                  <a:pt x="181" y="310"/>
                  <a:pt x="179" y="313"/>
                </a:cubicBezTo>
                <a:cubicBezTo>
                  <a:pt x="177" y="316"/>
                  <a:pt x="177" y="320"/>
                  <a:pt x="178" y="324"/>
                </a:cubicBezTo>
                <a:cubicBezTo>
                  <a:pt x="179" y="328"/>
                  <a:pt x="182" y="330"/>
                  <a:pt x="185" y="332"/>
                </a:cubicBezTo>
                <a:cubicBezTo>
                  <a:pt x="188" y="334"/>
                  <a:pt x="192" y="334"/>
                  <a:pt x="196" y="333"/>
                </a:cubicBezTo>
                <a:cubicBezTo>
                  <a:pt x="200" y="332"/>
                  <a:pt x="202" y="330"/>
                  <a:pt x="204" y="326"/>
                </a:cubicBezTo>
                <a:cubicBezTo>
                  <a:pt x="206" y="323"/>
                  <a:pt x="206" y="319"/>
                  <a:pt x="205" y="315"/>
                </a:cubicBezTo>
                <a:cubicBezTo>
                  <a:pt x="204" y="312"/>
                  <a:pt x="202" y="309"/>
                  <a:pt x="198" y="307"/>
                </a:cubicBezTo>
                <a:close/>
                <a:moveTo>
                  <a:pt x="258" y="318"/>
                </a:moveTo>
                <a:cubicBezTo>
                  <a:pt x="259" y="319"/>
                  <a:pt x="261" y="320"/>
                  <a:pt x="262" y="321"/>
                </a:cubicBezTo>
                <a:cubicBezTo>
                  <a:pt x="260" y="322"/>
                  <a:pt x="259" y="323"/>
                  <a:pt x="258" y="324"/>
                </a:cubicBezTo>
                <a:cubicBezTo>
                  <a:pt x="253" y="327"/>
                  <a:pt x="247" y="331"/>
                  <a:pt x="245" y="338"/>
                </a:cubicBezTo>
                <a:cubicBezTo>
                  <a:pt x="243" y="344"/>
                  <a:pt x="245" y="351"/>
                  <a:pt x="247" y="357"/>
                </a:cubicBezTo>
                <a:cubicBezTo>
                  <a:pt x="247" y="358"/>
                  <a:pt x="247" y="360"/>
                  <a:pt x="248" y="361"/>
                </a:cubicBezTo>
                <a:cubicBezTo>
                  <a:pt x="246" y="362"/>
                  <a:pt x="244" y="362"/>
                  <a:pt x="243" y="362"/>
                </a:cubicBezTo>
                <a:cubicBezTo>
                  <a:pt x="237" y="362"/>
                  <a:pt x="230" y="362"/>
                  <a:pt x="224" y="366"/>
                </a:cubicBezTo>
                <a:cubicBezTo>
                  <a:pt x="219" y="370"/>
                  <a:pt x="216" y="376"/>
                  <a:pt x="214" y="382"/>
                </a:cubicBezTo>
                <a:cubicBezTo>
                  <a:pt x="214" y="383"/>
                  <a:pt x="213" y="384"/>
                  <a:pt x="212" y="386"/>
                </a:cubicBezTo>
                <a:cubicBezTo>
                  <a:pt x="211" y="385"/>
                  <a:pt x="209" y="383"/>
                  <a:pt x="208" y="382"/>
                </a:cubicBezTo>
                <a:cubicBezTo>
                  <a:pt x="203" y="379"/>
                  <a:pt x="198" y="373"/>
                  <a:pt x="191" y="373"/>
                </a:cubicBezTo>
                <a:cubicBezTo>
                  <a:pt x="191" y="373"/>
                  <a:pt x="191" y="373"/>
                  <a:pt x="191" y="373"/>
                </a:cubicBezTo>
                <a:cubicBezTo>
                  <a:pt x="184" y="373"/>
                  <a:pt x="178" y="378"/>
                  <a:pt x="173" y="382"/>
                </a:cubicBezTo>
                <a:cubicBezTo>
                  <a:pt x="172" y="383"/>
                  <a:pt x="170" y="385"/>
                  <a:pt x="169" y="386"/>
                </a:cubicBezTo>
                <a:cubicBezTo>
                  <a:pt x="169" y="385"/>
                  <a:pt x="168" y="383"/>
                  <a:pt x="168" y="382"/>
                </a:cubicBezTo>
                <a:cubicBezTo>
                  <a:pt x="166" y="376"/>
                  <a:pt x="163" y="369"/>
                  <a:pt x="158" y="365"/>
                </a:cubicBezTo>
                <a:cubicBezTo>
                  <a:pt x="152" y="361"/>
                  <a:pt x="145" y="361"/>
                  <a:pt x="139" y="360"/>
                </a:cubicBezTo>
                <a:cubicBezTo>
                  <a:pt x="138" y="360"/>
                  <a:pt x="136" y="360"/>
                  <a:pt x="135" y="360"/>
                </a:cubicBezTo>
                <a:cubicBezTo>
                  <a:pt x="135" y="359"/>
                  <a:pt x="135" y="357"/>
                  <a:pt x="136" y="356"/>
                </a:cubicBezTo>
                <a:cubicBezTo>
                  <a:pt x="138" y="350"/>
                  <a:pt x="140" y="343"/>
                  <a:pt x="138" y="336"/>
                </a:cubicBezTo>
                <a:cubicBezTo>
                  <a:pt x="136" y="330"/>
                  <a:pt x="130" y="325"/>
                  <a:pt x="125" y="321"/>
                </a:cubicBezTo>
                <a:cubicBezTo>
                  <a:pt x="124" y="321"/>
                  <a:pt x="123" y="320"/>
                  <a:pt x="122" y="319"/>
                </a:cubicBezTo>
                <a:cubicBezTo>
                  <a:pt x="123" y="318"/>
                  <a:pt x="124" y="317"/>
                  <a:pt x="125" y="316"/>
                </a:cubicBezTo>
                <a:cubicBezTo>
                  <a:pt x="130" y="312"/>
                  <a:pt x="136" y="308"/>
                  <a:pt x="138" y="302"/>
                </a:cubicBezTo>
                <a:cubicBezTo>
                  <a:pt x="140" y="295"/>
                  <a:pt x="138" y="288"/>
                  <a:pt x="137" y="282"/>
                </a:cubicBezTo>
                <a:cubicBezTo>
                  <a:pt x="136" y="281"/>
                  <a:pt x="136" y="279"/>
                  <a:pt x="136" y="278"/>
                </a:cubicBezTo>
                <a:cubicBezTo>
                  <a:pt x="137" y="278"/>
                  <a:pt x="139" y="278"/>
                  <a:pt x="140" y="278"/>
                </a:cubicBezTo>
                <a:cubicBezTo>
                  <a:pt x="146" y="278"/>
                  <a:pt x="153" y="278"/>
                  <a:pt x="159" y="274"/>
                </a:cubicBezTo>
                <a:cubicBezTo>
                  <a:pt x="165" y="270"/>
                  <a:pt x="167" y="263"/>
                  <a:pt x="169" y="258"/>
                </a:cubicBezTo>
                <a:cubicBezTo>
                  <a:pt x="170" y="256"/>
                  <a:pt x="170" y="255"/>
                  <a:pt x="171" y="253"/>
                </a:cubicBezTo>
                <a:cubicBezTo>
                  <a:pt x="172" y="254"/>
                  <a:pt x="174" y="256"/>
                  <a:pt x="175" y="257"/>
                </a:cubicBezTo>
                <a:cubicBezTo>
                  <a:pt x="180" y="261"/>
                  <a:pt x="186" y="266"/>
                  <a:pt x="192" y="266"/>
                </a:cubicBezTo>
                <a:cubicBezTo>
                  <a:pt x="193" y="266"/>
                  <a:pt x="193" y="266"/>
                  <a:pt x="193" y="266"/>
                </a:cubicBezTo>
                <a:cubicBezTo>
                  <a:pt x="200" y="266"/>
                  <a:pt x="205" y="261"/>
                  <a:pt x="210" y="257"/>
                </a:cubicBezTo>
                <a:cubicBezTo>
                  <a:pt x="211" y="257"/>
                  <a:pt x="213" y="254"/>
                  <a:pt x="214" y="253"/>
                </a:cubicBezTo>
                <a:cubicBezTo>
                  <a:pt x="215" y="255"/>
                  <a:pt x="215" y="257"/>
                  <a:pt x="216" y="258"/>
                </a:cubicBezTo>
                <a:cubicBezTo>
                  <a:pt x="218" y="264"/>
                  <a:pt x="220" y="270"/>
                  <a:pt x="226" y="274"/>
                </a:cubicBezTo>
                <a:cubicBezTo>
                  <a:pt x="231" y="278"/>
                  <a:pt x="238" y="279"/>
                  <a:pt x="244" y="279"/>
                </a:cubicBezTo>
                <a:cubicBezTo>
                  <a:pt x="245" y="279"/>
                  <a:pt x="247" y="279"/>
                  <a:pt x="249" y="279"/>
                </a:cubicBezTo>
                <a:cubicBezTo>
                  <a:pt x="248" y="281"/>
                  <a:pt x="248" y="282"/>
                  <a:pt x="248" y="283"/>
                </a:cubicBezTo>
                <a:cubicBezTo>
                  <a:pt x="246" y="289"/>
                  <a:pt x="244" y="296"/>
                  <a:pt x="246" y="303"/>
                </a:cubicBezTo>
                <a:cubicBezTo>
                  <a:pt x="248" y="310"/>
                  <a:pt x="253" y="314"/>
                  <a:pt x="258" y="318"/>
                </a:cubicBezTo>
                <a:close/>
                <a:moveTo>
                  <a:pt x="226" y="309"/>
                </a:moveTo>
                <a:cubicBezTo>
                  <a:pt x="223" y="300"/>
                  <a:pt x="217" y="293"/>
                  <a:pt x="208" y="288"/>
                </a:cubicBezTo>
                <a:cubicBezTo>
                  <a:pt x="200" y="284"/>
                  <a:pt x="190" y="283"/>
                  <a:pt x="181" y="286"/>
                </a:cubicBezTo>
                <a:cubicBezTo>
                  <a:pt x="172" y="289"/>
                  <a:pt x="165" y="295"/>
                  <a:pt x="160" y="303"/>
                </a:cubicBezTo>
                <a:cubicBezTo>
                  <a:pt x="156" y="312"/>
                  <a:pt x="155" y="321"/>
                  <a:pt x="158" y="330"/>
                </a:cubicBezTo>
                <a:cubicBezTo>
                  <a:pt x="161" y="339"/>
                  <a:pt x="167" y="347"/>
                  <a:pt x="175" y="351"/>
                </a:cubicBezTo>
                <a:cubicBezTo>
                  <a:pt x="180" y="354"/>
                  <a:pt x="186" y="355"/>
                  <a:pt x="192" y="355"/>
                </a:cubicBezTo>
                <a:cubicBezTo>
                  <a:pt x="195" y="355"/>
                  <a:pt x="199" y="355"/>
                  <a:pt x="202" y="354"/>
                </a:cubicBezTo>
                <a:cubicBezTo>
                  <a:pt x="211" y="351"/>
                  <a:pt x="219" y="345"/>
                  <a:pt x="223" y="336"/>
                </a:cubicBezTo>
                <a:cubicBezTo>
                  <a:pt x="228" y="328"/>
                  <a:pt x="228" y="318"/>
                  <a:pt x="226" y="309"/>
                </a:cubicBezTo>
                <a:close/>
              </a:path>
            </a:pathLst>
          </a:custGeom>
          <a:solidFill>
            <a:schemeClr val="accent1">
              <a:lumMod val="50000"/>
            </a:schemeClr>
          </a:solidFill>
          <a:ln>
            <a:noFill/>
          </a:ln>
        </p:spPr>
        <p:txBody>
          <a:bodyPr vert="horz" wrap="square" lIns="109253" tIns="54626" rIns="109253" bIns="54626" numCol="1" anchor="t" anchorCtr="0" compatLnSpc="1">
            <a:prstTxWarp prst="textNoShape">
              <a:avLst/>
            </a:prstTxWarp>
          </a:bodyPr>
          <a:lstStyle/>
          <a:p>
            <a:pPr defTabSz="822578"/>
            <a:endParaRPr lang="en-GB" sz="896">
              <a:solidFill>
                <a:prstClr val="black"/>
              </a:solidFill>
              <a:latin typeface="Arial" panose="020B0604020202020204"/>
            </a:endParaRPr>
          </a:p>
        </p:txBody>
      </p:sp>
      <p:grpSp>
        <p:nvGrpSpPr>
          <p:cNvPr id="23" name="Group 854">
            <a:extLst>
              <a:ext uri="{FF2B5EF4-FFF2-40B4-BE49-F238E27FC236}">
                <a16:creationId xmlns:a16="http://schemas.microsoft.com/office/drawing/2014/main" id="{BD91CA74-FD63-4162-89AA-A34611CFE652}"/>
              </a:ext>
            </a:extLst>
          </p:cNvPr>
          <p:cNvGrpSpPr>
            <a:grpSpLocks noChangeAspect="1"/>
          </p:cNvGrpSpPr>
          <p:nvPr/>
        </p:nvGrpSpPr>
        <p:grpSpPr bwMode="auto">
          <a:xfrm>
            <a:off x="1480896" y="4661804"/>
            <a:ext cx="485776" cy="485774"/>
            <a:chOff x="3903" y="3039"/>
            <a:chExt cx="340" cy="340"/>
          </a:xfrm>
          <a:solidFill>
            <a:schemeClr val="accent1">
              <a:lumMod val="50000"/>
            </a:schemeClr>
          </a:solidFill>
        </p:grpSpPr>
        <p:sp>
          <p:nvSpPr>
            <p:cNvPr id="24" name="Oval 855">
              <a:extLst>
                <a:ext uri="{FF2B5EF4-FFF2-40B4-BE49-F238E27FC236}">
                  <a16:creationId xmlns:a16="http://schemas.microsoft.com/office/drawing/2014/main" id="{4557D814-0AA0-4143-A775-BA43A7BD8928}"/>
                </a:ext>
              </a:extLst>
            </p:cNvPr>
            <p:cNvSpPr>
              <a:spLocks noChangeArrowheads="1"/>
            </p:cNvSpPr>
            <p:nvPr/>
          </p:nvSpPr>
          <p:spPr bwMode="auto">
            <a:xfrm>
              <a:off x="3995" y="3117"/>
              <a:ext cx="14" cy="14"/>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5" name="Rectangle 856">
              <a:extLst>
                <a:ext uri="{FF2B5EF4-FFF2-40B4-BE49-F238E27FC236}">
                  <a16:creationId xmlns:a16="http://schemas.microsoft.com/office/drawing/2014/main" id="{99AEA4ED-CAC9-4F57-BCF6-4381F6A3070F}"/>
                </a:ext>
              </a:extLst>
            </p:cNvPr>
            <p:cNvSpPr>
              <a:spLocks noChangeArrowheads="1"/>
            </p:cNvSpPr>
            <p:nvPr/>
          </p:nvSpPr>
          <p:spPr bwMode="auto">
            <a:xfrm>
              <a:off x="4058" y="3173"/>
              <a:ext cx="29" cy="4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6" name="Freeform 857">
              <a:extLst>
                <a:ext uri="{FF2B5EF4-FFF2-40B4-BE49-F238E27FC236}">
                  <a16:creationId xmlns:a16="http://schemas.microsoft.com/office/drawing/2014/main" id="{C4129283-4706-4C12-AC20-421223782238}"/>
                </a:ext>
              </a:extLst>
            </p:cNvPr>
            <p:cNvSpPr>
              <a:spLocks/>
            </p:cNvSpPr>
            <p:nvPr/>
          </p:nvSpPr>
          <p:spPr bwMode="auto">
            <a:xfrm>
              <a:off x="3989" y="3173"/>
              <a:ext cx="26" cy="57"/>
            </a:xfrm>
            <a:custGeom>
              <a:avLst/>
              <a:gdLst>
                <a:gd name="T0" fmla="*/ 12 w 26"/>
                <a:gd name="T1" fmla="*/ 0 h 57"/>
                <a:gd name="T2" fmla="*/ 0 w 26"/>
                <a:gd name="T3" fmla="*/ 57 h 57"/>
                <a:gd name="T4" fmla="*/ 26 w 26"/>
                <a:gd name="T5" fmla="*/ 57 h 57"/>
                <a:gd name="T6" fmla="*/ 14 w 26"/>
                <a:gd name="T7" fmla="*/ 0 h 57"/>
                <a:gd name="T8" fmla="*/ 12 w 26"/>
                <a:gd name="T9" fmla="*/ 0 h 57"/>
              </a:gdLst>
              <a:ahLst/>
              <a:cxnLst>
                <a:cxn ang="0">
                  <a:pos x="T0" y="T1"/>
                </a:cxn>
                <a:cxn ang="0">
                  <a:pos x="T2" y="T3"/>
                </a:cxn>
                <a:cxn ang="0">
                  <a:pos x="T4" y="T5"/>
                </a:cxn>
                <a:cxn ang="0">
                  <a:pos x="T6" y="T7"/>
                </a:cxn>
                <a:cxn ang="0">
                  <a:pos x="T8" y="T9"/>
                </a:cxn>
              </a:cxnLst>
              <a:rect l="0" t="0" r="r" b="b"/>
              <a:pathLst>
                <a:path w="26" h="57">
                  <a:moveTo>
                    <a:pt x="12" y="0"/>
                  </a:moveTo>
                  <a:lnTo>
                    <a:pt x="0" y="57"/>
                  </a:lnTo>
                  <a:lnTo>
                    <a:pt x="26" y="57"/>
                  </a:lnTo>
                  <a:lnTo>
                    <a:pt x="14" y="0"/>
                  </a:lnTo>
                  <a:lnTo>
                    <a:pt x="1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7" name="Oval 858">
              <a:extLst>
                <a:ext uri="{FF2B5EF4-FFF2-40B4-BE49-F238E27FC236}">
                  <a16:creationId xmlns:a16="http://schemas.microsoft.com/office/drawing/2014/main" id="{83669005-4660-4C87-83B8-68B5E7C644A9}"/>
                </a:ext>
              </a:extLst>
            </p:cNvPr>
            <p:cNvSpPr>
              <a:spLocks noChangeArrowheads="1"/>
            </p:cNvSpPr>
            <p:nvPr/>
          </p:nvSpPr>
          <p:spPr bwMode="auto">
            <a:xfrm>
              <a:off x="4066" y="3117"/>
              <a:ext cx="14" cy="14"/>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8" name="Oval 859">
              <a:extLst>
                <a:ext uri="{FF2B5EF4-FFF2-40B4-BE49-F238E27FC236}">
                  <a16:creationId xmlns:a16="http://schemas.microsoft.com/office/drawing/2014/main" id="{289DEF48-72EE-414D-A366-4A1D5C97FD62}"/>
                </a:ext>
              </a:extLst>
            </p:cNvPr>
            <p:cNvSpPr>
              <a:spLocks noChangeArrowheads="1"/>
            </p:cNvSpPr>
            <p:nvPr/>
          </p:nvSpPr>
          <p:spPr bwMode="auto">
            <a:xfrm>
              <a:off x="4137" y="3117"/>
              <a:ext cx="14" cy="14"/>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9" name="Rectangle 860">
              <a:extLst>
                <a:ext uri="{FF2B5EF4-FFF2-40B4-BE49-F238E27FC236}">
                  <a16:creationId xmlns:a16="http://schemas.microsoft.com/office/drawing/2014/main" id="{03B3F53C-727F-4F09-84AE-7EC8DF0EA080}"/>
                </a:ext>
              </a:extLst>
            </p:cNvPr>
            <p:cNvSpPr>
              <a:spLocks noChangeArrowheads="1"/>
            </p:cNvSpPr>
            <p:nvPr/>
          </p:nvSpPr>
          <p:spPr bwMode="auto">
            <a:xfrm>
              <a:off x="4129" y="3173"/>
              <a:ext cx="29" cy="4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30" name="Freeform 861">
              <a:extLst>
                <a:ext uri="{FF2B5EF4-FFF2-40B4-BE49-F238E27FC236}">
                  <a16:creationId xmlns:a16="http://schemas.microsoft.com/office/drawing/2014/main" id="{5E4075A4-977C-498B-BCDA-F88FE52FC310}"/>
                </a:ext>
              </a:extLst>
            </p:cNvPr>
            <p:cNvSpPr>
              <a:spLocks noEditPoints="1"/>
            </p:cNvSpPr>
            <p:nvPr/>
          </p:nvSpPr>
          <p:spPr bwMode="auto">
            <a:xfrm>
              <a:off x="3903" y="3039"/>
              <a:ext cx="340" cy="340"/>
            </a:xfrm>
            <a:custGeom>
              <a:avLst/>
              <a:gdLst>
                <a:gd name="T0" fmla="*/ 0 w 512"/>
                <a:gd name="T1" fmla="*/ 256 h 512"/>
                <a:gd name="T2" fmla="*/ 512 w 512"/>
                <a:gd name="T3" fmla="*/ 256 h 512"/>
                <a:gd name="T4" fmla="*/ 362 w 512"/>
                <a:gd name="T5" fmla="*/ 96 h 512"/>
                <a:gd name="T6" fmla="*/ 362 w 512"/>
                <a:gd name="T7" fmla="*/ 160 h 512"/>
                <a:gd name="T8" fmla="*/ 362 w 512"/>
                <a:gd name="T9" fmla="*/ 96 h 512"/>
                <a:gd name="T10" fmla="*/ 288 w 512"/>
                <a:gd name="T11" fmla="*/ 128 h 512"/>
                <a:gd name="T12" fmla="*/ 224 w 512"/>
                <a:gd name="T13" fmla="*/ 128 h 512"/>
                <a:gd name="T14" fmla="*/ 149 w 512"/>
                <a:gd name="T15" fmla="*/ 96 h 512"/>
                <a:gd name="T16" fmla="*/ 149 w 512"/>
                <a:gd name="T17" fmla="*/ 160 h 512"/>
                <a:gd name="T18" fmla="*/ 149 w 512"/>
                <a:gd name="T19" fmla="*/ 96 h 512"/>
                <a:gd name="T20" fmla="*/ 181 w 512"/>
                <a:gd name="T21" fmla="*/ 309 h 512"/>
                <a:gd name="T22" fmla="*/ 170 w 512"/>
                <a:gd name="T23" fmla="*/ 394 h 512"/>
                <a:gd name="T24" fmla="*/ 160 w 512"/>
                <a:gd name="T25" fmla="*/ 309 h 512"/>
                <a:gd name="T26" fmla="*/ 138 w 512"/>
                <a:gd name="T27" fmla="*/ 384 h 512"/>
                <a:gd name="T28" fmla="*/ 117 w 512"/>
                <a:gd name="T29" fmla="*/ 384 h 512"/>
                <a:gd name="T30" fmla="*/ 109 w 512"/>
                <a:gd name="T31" fmla="*/ 305 h 512"/>
                <a:gd name="T32" fmla="*/ 128 w 512"/>
                <a:gd name="T33" fmla="*/ 190 h 512"/>
                <a:gd name="T34" fmla="*/ 160 w 512"/>
                <a:gd name="T35" fmla="*/ 181 h 512"/>
                <a:gd name="T36" fmla="*/ 191 w 512"/>
                <a:gd name="T37" fmla="*/ 296 h 512"/>
                <a:gd name="T38" fmla="*/ 298 w 512"/>
                <a:gd name="T39" fmla="*/ 277 h 512"/>
                <a:gd name="T40" fmla="*/ 288 w 512"/>
                <a:gd name="T41" fmla="*/ 384 h 512"/>
                <a:gd name="T42" fmla="*/ 266 w 512"/>
                <a:gd name="T43" fmla="*/ 384 h 512"/>
                <a:gd name="T44" fmla="*/ 245 w 512"/>
                <a:gd name="T45" fmla="*/ 288 h 512"/>
                <a:gd name="T46" fmla="*/ 234 w 512"/>
                <a:gd name="T47" fmla="*/ 394 h 512"/>
                <a:gd name="T48" fmla="*/ 224 w 512"/>
                <a:gd name="T49" fmla="*/ 288 h 512"/>
                <a:gd name="T50" fmla="*/ 213 w 512"/>
                <a:gd name="T51" fmla="*/ 192 h 512"/>
                <a:gd name="T52" fmla="*/ 288 w 512"/>
                <a:gd name="T53" fmla="*/ 181 h 512"/>
                <a:gd name="T54" fmla="*/ 298 w 512"/>
                <a:gd name="T55" fmla="*/ 277 h 512"/>
                <a:gd name="T56" fmla="*/ 394 w 512"/>
                <a:gd name="T57" fmla="*/ 288 h 512"/>
                <a:gd name="T58" fmla="*/ 384 w 512"/>
                <a:gd name="T59" fmla="*/ 394 h 512"/>
                <a:gd name="T60" fmla="*/ 373 w 512"/>
                <a:gd name="T61" fmla="*/ 288 h 512"/>
                <a:gd name="T62" fmla="*/ 352 w 512"/>
                <a:gd name="T63" fmla="*/ 384 h 512"/>
                <a:gd name="T64" fmla="*/ 330 w 512"/>
                <a:gd name="T65" fmla="*/ 384 h 512"/>
                <a:gd name="T66" fmla="*/ 320 w 512"/>
                <a:gd name="T67" fmla="*/ 277 h 512"/>
                <a:gd name="T68" fmla="*/ 330 w 512"/>
                <a:gd name="T69" fmla="*/ 181 h 512"/>
                <a:gd name="T70" fmla="*/ 405 w 512"/>
                <a:gd name="T71" fmla="*/ 19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62" y="96"/>
                  </a:moveTo>
                  <a:cubicBezTo>
                    <a:pt x="380" y="96"/>
                    <a:pt x="394" y="110"/>
                    <a:pt x="394" y="128"/>
                  </a:cubicBezTo>
                  <a:cubicBezTo>
                    <a:pt x="394" y="145"/>
                    <a:pt x="380" y="160"/>
                    <a:pt x="362" y="160"/>
                  </a:cubicBezTo>
                  <a:cubicBezTo>
                    <a:pt x="345" y="160"/>
                    <a:pt x="330" y="145"/>
                    <a:pt x="330" y="128"/>
                  </a:cubicBezTo>
                  <a:cubicBezTo>
                    <a:pt x="330" y="110"/>
                    <a:pt x="345" y="96"/>
                    <a:pt x="362" y="96"/>
                  </a:cubicBezTo>
                  <a:close/>
                  <a:moveTo>
                    <a:pt x="256" y="96"/>
                  </a:moveTo>
                  <a:cubicBezTo>
                    <a:pt x="273" y="96"/>
                    <a:pt x="288" y="110"/>
                    <a:pt x="288" y="128"/>
                  </a:cubicBezTo>
                  <a:cubicBezTo>
                    <a:pt x="288" y="145"/>
                    <a:pt x="273" y="160"/>
                    <a:pt x="256" y="160"/>
                  </a:cubicBezTo>
                  <a:cubicBezTo>
                    <a:pt x="238" y="160"/>
                    <a:pt x="224" y="145"/>
                    <a:pt x="224" y="128"/>
                  </a:cubicBezTo>
                  <a:cubicBezTo>
                    <a:pt x="224" y="110"/>
                    <a:pt x="238" y="96"/>
                    <a:pt x="256" y="96"/>
                  </a:cubicBezTo>
                  <a:close/>
                  <a:moveTo>
                    <a:pt x="149" y="96"/>
                  </a:moveTo>
                  <a:cubicBezTo>
                    <a:pt x="167" y="96"/>
                    <a:pt x="181" y="110"/>
                    <a:pt x="181" y="128"/>
                  </a:cubicBezTo>
                  <a:cubicBezTo>
                    <a:pt x="181" y="145"/>
                    <a:pt x="167" y="160"/>
                    <a:pt x="149" y="160"/>
                  </a:cubicBezTo>
                  <a:cubicBezTo>
                    <a:pt x="131" y="160"/>
                    <a:pt x="117" y="145"/>
                    <a:pt x="117" y="128"/>
                  </a:cubicBezTo>
                  <a:cubicBezTo>
                    <a:pt x="117" y="110"/>
                    <a:pt x="131" y="96"/>
                    <a:pt x="149" y="96"/>
                  </a:cubicBezTo>
                  <a:close/>
                  <a:moveTo>
                    <a:pt x="189" y="305"/>
                  </a:moveTo>
                  <a:cubicBezTo>
                    <a:pt x="187" y="308"/>
                    <a:pt x="184" y="309"/>
                    <a:pt x="181" y="309"/>
                  </a:cubicBezTo>
                  <a:cubicBezTo>
                    <a:pt x="181" y="384"/>
                    <a:pt x="181" y="384"/>
                    <a:pt x="181" y="384"/>
                  </a:cubicBezTo>
                  <a:cubicBezTo>
                    <a:pt x="181" y="390"/>
                    <a:pt x="176" y="394"/>
                    <a:pt x="170" y="394"/>
                  </a:cubicBezTo>
                  <a:cubicBezTo>
                    <a:pt x="164" y="394"/>
                    <a:pt x="160" y="390"/>
                    <a:pt x="160" y="384"/>
                  </a:cubicBezTo>
                  <a:cubicBezTo>
                    <a:pt x="160" y="309"/>
                    <a:pt x="160" y="309"/>
                    <a:pt x="160" y="309"/>
                  </a:cubicBezTo>
                  <a:cubicBezTo>
                    <a:pt x="138" y="309"/>
                    <a:pt x="138" y="309"/>
                    <a:pt x="138" y="309"/>
                  </a:cubicBezTo>
                  <a:cubicBezTo>
                    <a:pt x="138" y="384"/>
                    <a:pt x="138" y="384"/>
                    <a:pt x="138" y="384"/>
                  </a:cubicBezTo>
                  <a:cubicBezTo>
                    <a:pt x="138" y="390"/>
                    <a:pt x="134" y="394"/>
                    <a:pt x="128" y="394"/>
                  </a:cubicBezTo>
                  <a:cubicBezTo>
                    <a:pt x="122" y="394"/>
                    <a:pt x="117" y="390"/>
                    <a:pt x="117" y="384"/>
                  </a:cubicBezTo>
                  <a:cubicBezTo>
                    <a:pt x="117" y="309"/>
                    <a:pt x="117" y="309"/>
                    <a:pt x="117" y="309"/>
                  </a:cubicBezTo>
                  <a:cubicBezTo>
                    <a:pt x="114" y="309"/>
                    <a:pt x="111" y="308"/>
                    <a:pt x="109" y="305"/>
                  </a:cubicBezTo>
                  <a:cubicBezTo>
                    <a:pt x="107" y="303"/>
                    <a:pt x="106" y="299"/>
                    <a:pt x="107" y="296"/>
                  </a:cubicBezTo>
                  <a:cubicBezTo>
                    <a:pt x="128" y="190"/>
                    <a:pt x="128" y="190"/>
                    <a:pt x="128" y="190"/>
                  </a:cubicBezTo>
                  <a:cubicBezTo>
                    <a:pt x="129" y="185"/>
                    <a:pt x="133" y="181"/>
                    <a:pt x="138" y="181"/>
                  </a:cubicBezTo>
                  <a:cubicBezTo>
                    <a:pt x="160" y="181"/>
                    <a:pt x="160" y="181"/>
                    <a:pt x="160" y="181"/>
                  </a:cubicBezTo>
                  <a:cubicBezTo>
                    <a:pt x="165" y="181"/>
                    <a:pt x="169" y="185"/>
                    <a:pt x="170" y="190"/>
                  </a:cubicBezTo>
                  <a:cubicBezTo>
                    <a:pt x="191" y="296"/>
                    <a:pt x="191" y="296"/>
                    <a:pt x="191" y="296"/>
                  </a:cubicBezTo>
                  <a:cubicBezTo>
                    <a:pt x="192" y="299"/>
                    <a:pt x="191" y="303"/>
                    <a:pt x="189" y="305"/>
                  </a:cubicBezTo>
                  <a:close/>
                  <a:moveTo>
                    <a:pt x="298" y="277"/>
                  </a:moveTo>
                  <a:cubicBezTo>
                    <a:pt x="298" y="283"/>
                    <a:pt x="294" y="288"/>
                    <a:pt x="288" y="288"/>
                  </a:cubicBezTo>
                  <a:cubicBezTo>
                    <a:pt x="288" y="384"/>
                    <a:pt x="288" y="384"/>
                    <a:pt x="288" y="384"/>
                  </a:cubicBezTo>
                  <a:cubicBezTo>
                    <a:pt x="288" y="390"/>
                    <a:pt x="283" y="394"/>
                    <a:pt x="277" y="394"/>
                  </a:cubicBezTo>
                  <a:cubicBezTo>
                    <a:pt x="271" y="394"/>
                    <a:pt x="266" y="390"/>
                    <a:pt x="266" y="384"/>
                  </a:cubicBezTo>
                  <a:cubicBezTo>
                    <a:pt x="266" y="288"/>
                    <a:pt x="266" y="288"/>
                    <a:pt x="266" y="288"/>
                  </a:cubicBezTo>
                  <a:cubicBezTo>
                    <a:pt x="245" y="288"/>
                    <a:pt x="245" y="288"/>
                    <a:pt x="245" y="288"/>
                  </a:cubicBezTo>
                  <a:cubicBezTo>
                    <a:pt x="245" y="384"/>
                    <a:pt x="245" y="384"/>
                    <a:pt x="245" y="384"/>
                  </a:cubicBezTo>
                  <a:cubicBezTo>
                    <a:pt x="245" y="390"/>
                    <a:pt x="240" y="394"/>
                    <a:pt x="234" y="394"/>
                  </a:cubicBezTo>
                  <a:cubicBezTo>
                    <a:pt x="228" y="394"/>
                    <a:pt x="224" y="390"/>
                    <a:pt x="224" y="384"/>
                  </a:cubicBezTo>
                  <a:cubicBezTo>
                    <a:pt x="224" y="288"/>
                    <a:pt x="224" y="288"/>
                    <a:pt x="224" y="288"/>
                  </a:cubicBezTo>
                  <a:cubicBezTo>
                    <a:pt x="218" y="288"/>
                    <a:pt x="213" y="283"/>
                    <a:pt x="213" y="277"/>
                  </a:cubicBezTo>
                  <a:cubicBezTo>
                    <a:pt x="213" y="192"/>
                    <a:pt x="213" y="192"/>
                    <a:pt x="213" y="192"/>
                  </a:cubicBezTo>
                  <a:cubicBezTo>
                    <a:pt x="213" y="186"/>
                    <a:pt x="218" y="181"/>
                    <a:pt x="224" y="181"/>
                  </a:cubicBezTo>
                  <a:cubicBezTo>
                    <a:pt x="288" y="181"/>
                    <a:pt x="288" y="181"/>
                    <a:pt x="288" y="181"/>
                  </a:cubicBezTo>
                  <a:cubicBezTo>
                    <a:pt x="294" y="181"/>
                    <a:pt x="298" y="186"/>
                    <a:pt x="298" y="192"/>
                  </a:cubicBezTo>
                  <a:lnTo>
                    <a:pt x="298" y="277"/>
                  </a:lnTo>
                  <a:close/>
                  <a:moveTo>
                    <a:pt x="405" y="277"/>
                  </a:moveTo>
                  <a:cubicBezTo>
                    <a:pt x="405" y="283"/>
                    <a:pt x="400" y="288"/>
                    <a:pt x="394" y="288"/>
                  </a:cubicBezTo>
                  <a:cubicBezTo>
                    <a:pt x="394" y="384"/>
                    <a:pt x="394" y="384"/>
                    <a:pt x="394" y="384"/>
                  </a:cubicBezTo>
                  <a:cubicBezTo>
                    <a:pt x="394" y="390"/>
                    <a:pt x="390" y="394"/>
                    <a:pt x="384" y="394"/>
                  </a:cubicBezTo>
                  <a:cubicBezTo>
                    <a:pt x="378" y="394"/>
                    <a:pt x="373" y="390"/>
                    <a:pt x="373" y="384"/>
                  </a:cubicBezTo>
                  <a:cubicBezTo>
                    <a:pt x="373" y="288"/>
                    <a:pt x="373" y="288"/>
                    <a:pt x="373" y="288"/>
                  </a:cubicBezTo>
                  <a:cubicBezTo>
                    <a:pt x="352" y="288"/>
                    <a:pt x="352" y="288"/>
                    <a:pt x="352" y="288"/>
                  </a:cubicBezTo>
                  <a:cubicBezTo>
                    <a:pt x="352" y="384"/>
                    <a:pt x="352" y="384"/>
                    <a:pt x="352" y="384"/>
                  </a:cubicBezTo>
                  <a:cubicBezTo>
                    <a:pt x="352" y="390"/>
                    <a:pt x="347" y="394"/>
                    <a:pt x="341" y="394"/>
                  </a:cubicBezTo>
                  <a:cubicBezTo>
                    <a:pt x="335" y="394"/>
                    <a:pt x="330" y="390"/>
                    <a:pt x="330" y="384"/>
                  </a:cubicBezTo>
                  <a:cubicBezTo>
                    <a:pt x="330" y="288"/>
                    <a:pt x="330" y="288"/>
                    <a:pt x="330" y="288"/>
                  </a:cubicBezTo>
                  <a:cubicBezTo>
                    <a:pt x="324" y="288"/>
                    <a:pt x="320" y="283"/>
                    <a:pt x="320" y="277"/>
                  </a:cubicBezTo>
                  <a:cubicBezTo>
                    <a:pt x="320" y="192"/>
                    <a:pt x="320" y="192"/>
                    <a:pt x="320" y="192"/>
                  </a:cubicBezTo>
                  <a:cubicBezTo>
                    <a:pt x="320" y="186"/>
                    <a:pt x="324" y="181"/>
                    <a:pt x="330" y="181"/>
                  </a:cubicBezTo>
                  <a:cubicBezTo>
                    <a:pt x="394" y="181"/>
                    <a:pt x="394" y="181"/>
                    <a:pt x="394" y="181"/>
                  </a:cubicBezTo>
                  <a:cubicBezTo>
                    <a:pt x="400" y="181"/>
                    <a:pt x="405" y="186"/>
                    <a:pt x="405" y="192"/>
                  </a:cubicBezTo>
                  <a:lnTo>
                    <a:pt x="405" y="27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grpSp>
      <p:sp>
        <p:nvSpPr>
          <p:cNvPr id="31" name="Freeform 765">
            <a:extLst>
              <a:ext uri="{FF2B5EF4-FFF2-40B4-BE49-F238E27FC236}">
                <a16:creationId xmlns:a16="http://schemas.microsoft.com/office/drawing/2014/main" id="{3316C2DF-9F72-4306-8933-560A9E7F0E1C}"/>
              </a:ext>
            </a:extLst>
          </p:cNvPr>
          <p:cNvSpPr>
            <a:spLocks noChangeAspect="1" noEditPoints="1"/>
          </p:cNvSpPr>
          <p:nvPr/>
        </p:nvSpPr>
        <p:spPr bwMode="auto">
          <a:xfrm>
            <a:off x="1480356" y="2851070"/>
            <a:ext cx="486986" cy="485557"/>
          </a:xfrm>
          <a:custGeom>
            <a:avLst/>
            <a:gdLst>
              <a:gd name="T0" fmla="*/ 213 w 512"/>
              <a:gd name="T1" fmla="*/ 160 h 512"/>
              <a:gd name="T2" fmla="*/ 256 w 512"/>
              <a:gd name="T3" fmla="*/ 117 h 512"/>
              <a:gd name="T4" fmla="*/ 298 w 512"/>
              <a:gd name="T5" fmla="*/ 160 h 512"/>
              <a:gd name="T6" fmla="*/ 256 w 512"/>
              <a:gd name="T7" fmla="*/ 202 h 512"/>
              <a:gd name="T8" fmla="*/ 213 w 512"/>
              <a:gd name="T9" fmla="*/ 160 h 512"/>
              <a:gd name="T10" fmla="*/ 512 w 512"/>
              <a:gd name="T11" fmla="*/ 256 h 512"/>
              <a:gd name="T12" fmla="*/ 256 w 512"/>
              <a:gd name="T13" fmla="*/ 512 h 512"/>
              <a:gd name="T14" fmla="*/ 0 w 512"/>
              <a:gd name="T15" fmla="*/ 256 h 512"/>
              <a:gd name="T16" fmla="*/ 256 w 512"/>
              <a:gd name="T17" fmla="*/ 0 h 512"/>
              <a:gd name="T18" fmla="*/ 512 w 512"/>
              <a:gd name="T19" fmla="*/ 256 h 512"/>
              <a:gd name="T20" fmla="*/ 192 w 512"/>
              <a:gd name="T21" fmla="*/ 160 h 512"/>
              <a:gd name="T22" fmla="*/ 256 w 512"/>
              <a:gd name="T23" fmla="*/ 224 h 512"/>
              <a:gd name="T24" fmla="*/ 320 w 512"/>
              <a:gd name="T25" fmla="*/ 160 h 512"/>
              <a:gd name="T26" fmla="*/ 256 w 512"/>
              <a:gd name="T27" fmla="*/ 96 h 512"/>
              <a:gd name="T28" fmla="*/ 192 w 512"/>
              <a:gd name="T29" fmla="*/ 160 h 512"/>
              <a:gd name="T30" fmla="*/ 384 w 512"/>
              <a:gd name="T31" fmla="*/ 309 h 512"/>
              <a:gd name="T32" fmla="*/ 320 w 512"/>
              <a:gd name="T33" fmla="*/ 245 h 512"/>
              <a:gd name="T34" fmla="*/ 192 w 512"/>
              <a:gd name="T35" fmla="*/ 245 h 512"/>
              <a:gd name="T36" fmla="*/ 128 w 512"/>
              <a:gd name="T37" fmla="*/ 309 h 512"/>
              <a:gd name="T38" fmla="*/ 128 w 512"/>
              <a:gd name="T39" fmla="*/ 405 h 512"/>
              <a:gd name="T40" fmla="*/ 138 w 512"/>
              <a:gd name="T41" fmla="*/ 416 h 512"/>
              <a:gd name="T42" fmla="*/ 149 w 512"/>
              <a:gd name="T43" fmla="*/ 405 h 512"/>
              <a:gd name="T44" fmla="*/ 149 w 512"/>
              <a:gd name="T45" fmla="*/ 309 h 512"/>
              <a:gd name="T46" fmla="*/ 192 w 512"/>
              <a:gd name="T47" fmla="*/ 266 h 512"/>
              <a:gd name="T48" fmla="*/ 320 w 512"/>
              <a:gd name="T49" fmla="*/ 266 h 512"/>
              <a:gd name="T50" fmla="*/ 362 w 512"/>
              <a:gd name="T51" fmla="*/ 309 h 512"/>
              <a:gd name="T52" fmla="*/ 362 w 512"/>
              <a:gd name="T53" fmla="*/ 405 h 512"/>
              <a:gd name="T54" fmla="*/ 373 w 512"/>
              <a:gd name="T55" fmla="*/ 416 h 512"/>
              <a:gd name="T56" fmla="*/ 384 w 512"/>
              <a:gd name="T57" fmla="*/ 405 h 512"/>
              <a:gd name="T58" fmla="*/ 384 w 512"/>
              <a:gd name="T59" fmla="*/ 3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2" h="512">
                <a:moveTo>
                  <a:pt x="213" y="160"/>
                </a:moveTo>
                <a:cubicBezTo>
                  <a:pt x="213" y="136"/>
                  <a:pt x="232" y="117"/>
                  <a:pt x="256" y="117"/>
                </a:cubicBezTo>
                <a:cubicBezTo>
                  <a:pt x="279" y="117"/>
                  <a:pt x="298" y="136"/>
                  <a:pt x="298" y="160"/>
                </a:cubicBezTo>
                <a:cubicBezTo>
                  <a:pt x="298" y="183"/>
                  <a:pt x="279" y="202"/>
                  <a:pt x="256" y="202"/>
                </a:cubicBezTo>
                <a:cubicBezTo>
                  <a:pt x="232" y="202"/>
                  <a:pt x="213" y="183"/>
                  <a:pt x="213" y="160"/>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92" y="160"/>
                </a:moveTo>
                <a:cubicBezTo>
                  <a:pt x="192" y="195"/>
                  <a:pt x="220" y="224"/>
                  <a:pt x="256" y="224"/>
                </a:cubicBezTo>
                <a:cubicBezTo>
                  <a:pt x="291" y="224"/>
                  <a:pt x="320" y="195"/>
                  <a:pt x="320" y="160"/>
                </a:cubicBezTo>
                <a:cubicBezTo>
                  <a:pt x="320" y="124"/>
                  <a:pt x="291" y="96"/>
                  <a:pt x="256" y="96"/>
                </a:cubicBezTo>
                <a:cubicBezTo>
                  <a:pt x="220" y="96"/>
                  <a:pt x="192" y="124"/>
                  <a:pt x="192" y="160"/>
                </a:cubicBezTo>
                <a:close/>
                <a:moveTo>
                  <a:pt x="384" y="309"/>
                </a:moveTo>
                <a:cubicBezTo>
                  <a:pt x="384" y="274"/>
                  <a:pt x="355" y="245"/>
                  <a:pt x="320" y="245"/>
                </a:cubicBezTo>
                <a:cubicBezTo>
                  <a:pt x="192" y="245"/>
                  <a:pt x="192" y="245"/>
                  <a:pt x="192" y="245"/>
                </a:cubicBezTo>
                <a:cubicBezTo>
                  <a:pt x="156" y="245"/>
                  <a:pt x="128" y="274"/>
                  <a:pt x="128" y="309"/>
                </a:cubicBezTo>
                <a:cubicBezTo>
                  <a:pt x="128" y="405"/>
                  <a:pt x="128" y="405"/>
                  <a:pt x="128" y="405"/>
                </a:cubicBezTo>
                <a:cubicBezTo>
                  <a:pt x="128" y="411"/>
                  <a:pt x="132" y="416"/>
                  <a:pt x="138" y="416"/>
                </a:cubicBezTo>
                <a:cubicBezTo>
                  <a:pt x="144" y="416"/>
                  <a:pt x="149" y="411"/>
                  <a:pt x="149" y="405"/>
                </a:cubicBezTo>
                <a:cubicBezTo>
                  <a:pt x="149" y="309"/>
                  <a:pt x="149" y="309"/>
                  <a:pt x="149" y="309"/>
                </a:cubicBezTo>
                <a:cubicBezTo>
                  <a:pt x="149" y="285"/>
                  <a:pt x="168" y="266"/>
                  <a:pt x="192" y="266"/>
                </a:cubicBezTo>
                <a:cubicBezTo>
                  <a:pt x="320" y="266"/>
                  <a:pt x="320" y="266"/>
                  <a:pt x="320" y="266"/>
                </a:cubicBezTo>
                <a:cubicBezTo>
                  <a:pt x="343" y="266"/>
                  <a:pt x="362" y="285"/>
                  <a:pt x="362" y="309"/>
                </a:cubicBezTo>
                <a:cubicBezTo>
                  <a:pt x="362" y="405"/>
                  <a:pt x="362" y="405"/>
                  <a:pt x="362" y="405"/>
                </a:cubicBezTo>
                <a:cubicBezTo>
                  <a:pt x="362" y="411"/>
                  <a:pt x="367" y="416"/>
                  <a:pt x="373" y="416"/>
                </a:cubicBezTo>
                <a:cubicBezTo>
                  <a:pt x="379" y="416"/>
                  <a:pt x="384" y="411"/>
                  <a:pt x="384" y="405"/>
                </a:cubicBezTo>
                <a:lnTo>
                  <a:pt x="384" y="309"/>
                </a:lnTo>
                <a:close/>
              </a:path>
            </a:pathLst>
          </a:custGeom>
          <a:solidFill>
            <a:schemeClr val="accent1">
              <a:lumMod val="50000"/>
            </a:schemeClr>
          </a:solidFill>
          <a:ln>
            <a:noFill/>
          </a:ln>
        </p:spPr>
        <p:txBody>
          <a:bodyPr vert="horz" wrap="square" lIns="82259" tIns="41130" rIns="82259" bIns="41130" numCol="1" anchor="t" anchorCtr="0" compatLnSpc="1">
            <a:prstTxWarp prst="textNoShape">
              <a:avLst/>
            </a:prstTxWarp>
          </a:bodyPr>
          <a:lstStyle/>
          <a:p>
            <a:pPr defTabSz="822578"/>
            <a:endParaRPr lang="en-GB" sz="1619">
              <a:solidFill>
                <a:prstClr val="black"/>
              </a:solidFill>
              <a:latin typeface="Arial" panose="020B0604020202020204"/>
            </a:endParaRPr>
          </a:p>
        </p:txBody>
      </p:sp>
      <p:sp>
        <p:nvSpPr>
          <p:cNvPr id="32" name="Title 5">
            <a:extLst>
              <a:ext uri="{FF2B5EF4-FFF2-40B4-BE49-F238E27FC236}">
                <a16:creationId xmlns:a16="http://schemas.microsoft.com/office/drawing/2014/main" id="{21465A6C-FADD-4EBC-9FA3-BE3905D8CA10}"/>
              </a:ext>
            </a:extLst>
          </p:cNvPr>
          <p:cNvSpPr txBox="1">
            <a:spLocks/>
          </p:cNvSpPr>
          <p:nvPr/>
        </p:nvSpPr>
        <p:spPr>
          <a:xfrm>
            <a:off x="1034787" y="706453"/>
            <a:ext cx="10474478" cy="628369"/>
          </a:xfrm>
          <a:prstGeom prst="rect">
            <a:avLst/>
          </a:prstGeom>
        </p:spPr>
        <p:txBody>
          <a:bodyPr vert="horz" lIns="0" tIns="41130" rIns="0" bIns="41130" rtlCol="0" anchor="t">
            <a:noAutofit/>
          </a:bodyPr>
          <a:lstStyle>
            <a:lvl1pPr algn="l" defTabSz="822744" rtl="0" eaLnBrk="1" latinLnBrk="0" hangingPunct="1">
              <a:lnSpc>
                <a:spcPct val="100000"/>
              </a:lnSpc>
              <a:spcBef>
                <a:spcPct val="0"/>
              </a:spcBef>
              <a:buNone/>
              <a:defRPr lang="nb-NO" sz="2200" b="1" kern="1200" dirty="0">
                <a:solidFill>
                  <a:srgbClr val="707070"/>
                </a:solidFill>
                <a:latin typeface="+mj-lt"/>
                <a:ea typeface="+mj-ea"/>
                <a:cs typeface="+mj-cs"/>
              </a:defRPr>
            </a:lvl1pPr>
          </a:lstStyle>
          <a:p>
            <a:pPr defTabSz="740126"/>
            <a:endParaRPr lang="nb-NO" sz="1799" dirty="0">
              <a:latin typeface="Arial" panose="020B0604020202020204"/>
            </a:endParaRPr>
          </a:p>
        </p:txBody>
      </p:sp>
    </p:spTree>
    <p:extLst>
      <p:ext uri="{BB962C8B-B14F-4D97-AF65-F5344CB8AC3E}">
        <p14:creationId xmlns:p14="http://schemas.microsoft.com/office/powerpoint/2010/main" val="303822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0A8B3AC-C0BB-4A98-A692-03E2B47DCA98}"/>
              </a:ext>
            </a:extLst>
          </p:cNvPr>
          <p:cNvGraphicFramePr>
            <a:graphicFrameLocks noChangeAspect="1"/>
          </p:cNvGraphicFramePr>
          <p:nvPr>
            <p:custDataLst>
              <p:tags r:id="rId2"/>
            </p:custDataLst>
            <p:extLst>
              <p:ext uri="{D42A27DB-BD31-4B8C-83A1-F6EECF244321}">
                <p14:modId xmlns:p14="http://schemas.microsoft.com/office/powerpoint/2010/main" val="2848938464"/>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5049"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80A8B3AC-C0BB-4A98-A692-03E2B47DCA98}"/>
                          </a:ext>
                        </a:extLst>
                      </p:cNvPr>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ABEC95F-CB98-4F78-B1C9-91A851284615}"/>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822250"/>
            <a:endParaRPr lang="nb-NO" sz="1799" b="1" dirty="0">
              <a:solidFill>
                <a:prstClr val="white"/>
              </a:solidFill>
              <a:latin typeface="Arial" panose="020B0604020202020204" pitchFamily="34" charset="0"/>
              <a:ea typeface="+mj-ea"/>
              <a:cs typeface="+mj-cs"/>
              <a:sym typeface="Arial" panose="020B0604020202020204" pitchFamily="34" charset="0"/>
            </a:endParaRPr>
          </a:p>
        </p:txBody>
      </p:sp>
      <p:sp>
        <p:nvSpPr>
          <p:cNvPr id="4" name="Title 3">
            <a:extLst>
              <a:ext uri="{FF2B5EF4-FFF2-40B4-BE49-F238E27FC236}">
                <a16:creationId xmlns:a16="http://schemas.microsoft.com/office/drawing/2014/main" id="{8669C5AA-A593-4212-813C-BCACD8E60514}"/>
              </a:ext>
            </a:extLst>
          </p:cNvPr>
          <p:cNvSpPr>
            <a:spLocks noGrp="1"/>
          </p:cNvSpPr>
          <p:nvPr>
            <p:ph type="title"/>
          </p:nvPr>
        </p:nvSpPr>
        <p:spPr>
          <a:xfrm>
            <a:off x="1070488" y="729374"/>
            <a:ext cx="9572339" cy="332250"/>
          </a:xfrm>
        </p:spPr>
        <p:txBody>
          <a:bodyPr/>
          <a:lstStyle/>
          <a:p>
            <a:r>
              <a:rPr lang="nb-NO" dirty="0"/>
              <a:t>Ruter har levert veldig gode resultater over lang tid – justeringene som gjøres må ivareta evnen til å overgå forventninger og lykkes med strategi og samfunnsoppdrag </a:t>
            </a:r>
          </a:p>
        </p:txBody>
      </p:sp>
      <p:graphicFrame>
        <p:nvGraphicFramePr>
          <p:cNvPr id="2" name="Table 1">
            <a:extLst>
              <a:ext uri="{FF2B5EF4-FFF2-40B4-BE49-F238E27FC236}">
                <a16:creationId xmlns:a16="http://schemas.microsoft.com/office/drawing/2014/main" id="{6306DB2A-AB0C-4BCA-804B-6453C2267EAA}"/>
              </a:ext>
            </a:extLst>
          </p:cNvPr>
          <p:cNvGraphicFramePr>
            <a:graphicFrameLocks noGrp="1"/>
          </p:cNvGraphicFramePr>
          <p:nvPr>
            <p:extLst>
              <p:ext uri="{D42A27DB-BD31-4B8C-83A1-F6EECF244321}">
                <p14:modId xmlns:p14="http://schemas.microsoft.com/office/powerpoint/2010/main" val="1430907945"/>
              </p:ext>
            </p:extLst>
          </p:nvPr>
        </p:nvGraphicFramePr>
        <p:xfrm>
          <a:off x="1522290" y="1375050"/>
          <a:ext cx="9410429" cy="5494261"/>
        </p:xfrm>
        <a:graphic>
          <a:graphicData uri="http://schemas.openxmlformats.org/drawingml/2006/table">
            <a:tbl>
              <a:tblPr bandRow="1">
                <a:tableStyleId>{5C22544A-7EE6-4342-B048-85BDC9FD1C3A}</a:tableStyleId>
              </a:tblPr>
              <a:tblGrid>
                <a:gridCol w="9410429">
                  <a:extLst>
                    <a:ext uri="{9D8B030D-6E8A-4147-A177-3AD203B41FA5}">
                      <a16:colId xmlns:a16="http://schemas.microsoft.com/office/drawing/2014/main" val="4080190671"/>
                    </a:ext>
                  </a:extLst>
                </a:gridCol>
              </a:tblGrid>
              <a:tr h="5494261">
                <a:tc>
                  <a:txBody>
                    <a:bodyPr/>
                    <a:lstStyle/>
                    <a:p>
                      <a:pPr marL="0" indent="0">
                        <a:lnSpc>
                          <a:spcPct val="100000"/>
                        </a:lnSpc>
                        <a:spcBef>
                          <a:spcPts val="0"/>
                        </a:spcBef>
                        <a:spcAft>
                          <a:spcPts val="2400"/>
                        </a:spcAft>
                        <a:buFontTx/>
                        <a:buNone/>
                      </a:pPr>
                      <a:r>
                        <a:rPr lang="nb-NO" sz="1400" dirty="0">
                          <a:solidFill>
                            <a:schemeClr val="tx1"/>
                          </a:solidFill>
                        </a:rPr>
                        <a:t>Ruter vinner omdømmepris – har klart å flytte negative holdninger til positive i løpet av seks år – hadde Ruter vært landsdekkende, ville vi vært topp fem i landet</a:t>
                      </a:r>
                    </a:p>
                    <a:p>
                      <a:pPr marL="0" indent="0">
                        <a:lnSpc>
                          <a:spcPct val="100000"/>
                        </a:lnSpc>
                        <a:spcBef>
                          <a:spcPts val="0"/>
                        </a:spcBef>
                        <a:spcAft>
                          <a:spcPts val="2400"/>
                        </a:spcAft>
                        <a:buFontTx/>
                        <a:buNone/>
                      </a:pPr>
                      <a:r>
                        <a:rPr lang="nb-NO" sz="1400" dirty="0">
                          <a:solidFill>
                            <a:schemeClr val="tx1"/>
                          </a:solidFill>
                        </a:rPr>
                        <a:t>I en årrekke har </a:t>
                      </a:r>
                      <a:r>
                        <a:rPr lang="nb-NO" sz="1400" b="0" i="0" kern="1200" dirty="0">
                          <a:solidFill>
                            <a:schemeClr val="tx1"/>
                          </a:solidFill>
                          <a:effectLst/>
                          <a:latin typeface="+mn-lt"/>
                          <a:ea typeface="+mn-ea"/>
                          <a:cs typeface="+mn-cs"/>
                        </a:rPr>
                        <a:t>en stadig større andel av befolkningen i hovedstadsregionen valgt kollektivtransport fremfor bilen</a:t>
                      </a:r>
                    </a:p>
                    <a:p>
                      <a:pPr marL="0" indent="0">
                        <a:lnSpc>
                          <a:spcPct val="100000"/>
                        </a:lnSpc>
                        <a:spcBef>
                          <a:spcPts val="0"/>
                        </a:spcBef>
                        <a:spcAft>
                          <a:spcPts val="2400"/>
                        </a:spcAft>
                        <a:buFontTx/>
                        <a:buNone/>
                      </a:pPr>
                      <a:r>
                        <a:rPr lang="nb-NO" sz="1400" dirty="0">
                          <a:solidFill>
                            <a:schemeClr val="tx1"/>
                          </a:solidFill>
                        </a:rPr>
                        <a:t>I Norden ligger Ruter på andreplass i kundetilfredshet - 1% poeng unna første plass</a:t>
                      </a:r>
                    </a:p>
                    <a:p>
                      <a:pPr marL="0" indent="0">
                        <a:lnSpc>
                          <a:spcPct val="100000"/>
                        </a:lnSpc>
                        <a:spcBef>
                          <a:spcPts val="0"/>
                        </a:spcBef>
                        <a:spcAft>
                          <a:spcPts val="2400"/>
                        </a:spcAft>
                        <a:buFontTx/>
                        <a:buNone/>
                      </a:pPr>
                      <a:r>
                        <a:rPr lang="nb-NO" sz="1400" dirty="0">
                          <a:solidFill>
                            <a:schemeClr val="tx1"/>
                          </a:solidFill>
                        </a:rPr>
                        <a:t>Ruter har Nordens største flåte av utslippsfrie busser</a:t>
                      </a:r>
                    </a:p>
                    <a:p>
                      <a:pPr marL="0" indent="0">
                        <a:lnSpc>
                          <a:spcPct val="100000"/>
                        </a:lnSpc>
                        <a:spcBef>
                          <a:spcPts val="0"/>
                        </a:spcBef>
                        <a:spcAft>
                          <a:spcPts val="2400"/>
                        </a:spcAft>
                        <a:buFontTx/>
                        <a:buNone/>
                      </a:pPr>
                      <a:r>
                        <a:rPr lang="nb-NO" sz="1400" dirty="0">
                          <a:solidFill>
                            <a:schemeClr val="tx1"/>
                          </a:solidFill>
                        </a:rPr>
                        <a:t>Ruter har integrert 8 av FNs 17 bærekraftmål i sitt målhierarki, integrert i sin målstyring</a:t>
                      </a:r>
                    </a:p>
                    <a:p>
                      <a:pPr marL="0" indent="0">
                        <a:lnSpc>
                          <a:spcPct val="100000"/>
                        </a:lnSpc>
                        <a:spcBef>
                          <a:spcPts val="0"/>
                        </a:spcBef>
                        <a:spcAft>
                          <a:spcPts val="2400"/>
                        </a:spcAft>
                        <a:buFontTx/>
                        <a:buNone/>
                      </a:pPr>
                      <a:r>
                        <a:rPr lang="nb-NO" sz="1400" dirty="0">
                          <a:solidFill>
                            <a:schemeClr val="tx1"/>
                          </a:solidFill>
                        </a:rPr>
                        <a:t>Ruter har introduserte selvkjørende kjøretøy på Akershusstranda og Nedre Bekkelaget</a:t>
                      </a:r>
                    </a:p>
                    <a:p>
                      <a:pPr marL="0" indent="0">
                        <a:lnSpc>
                          <a:spcPct val="100000"/>
                        </a:lnSpc>
                        <a:spcBef>
                          <a:spcPts val="0"/>
                        </a:spcBef>
                        <a:spcAft>
                          <a:spcPts val="2400"/>
                        </a:spcAft>
                        <a:buFontTx/>
                        <a:buNone/>
                      </a:pPr>
                      <a:r>
                        <a:rPr lang="nb-NO" sz="1400" dirty="0">
                          <a:solidFill>
                            <a:schemeClr val="tx1"/>
                          </a:solidFill>
                        </a:rPr>
                        <a:t>Ruter har utvidet tilbudet med bestillingstransport for eldre og aktivitetstransport for barn - med lav ventetid og høy læringseffekt</a:t>
                      </a:r>
                    </a:p>
                    <a:p>
                      <a:pPr marL="0" indent="0">
                        <a:lnSpc>
                          <a:spcPct val="100000"/>
                        </a:lnSpc>
                        <a:spcBef>
                          <a:spcPts val="0"/>
                        </a:spcBef>
                        <a:spcAft>
                          <a:spcPts val="2400"/>
                        </a:spcAft>
                        <a:buFontTx/>
                        <a:buNone/>
                      </a:pPr>
                      <a:r>
                        <a:rPr lang="nb-NO" sz="1400" b="0" i="0" kern="1200" dirty="0">
                          <a:solidFill>
                            <a:schemeClr val="dk1"/>
                          </a:solidFill>
                          <a:effectLst/>
                          <a:latin typeface="+mn-lt"/>
                          <a:ea typeface="+mn-ea"/>
                          <a:cs typeface="+mn-cs"/>
                        </a:rPr>
                        <a:t>Vi har innført en helt ny datasentrisk digital infrastruktur og har endret forretningsmodell ovenfor operatørene innen IT-relaterte tjenester.</a:t>
                      </a:r>
                      <a:endParaRPr lang="nb-NO" sz="1400" b="0" i="0" dirty="0">
                        <a:solidFill>
                          <a:schemeClr val="tx1"/>
                        </a:solidFill>
                      </a:endParaRPr>
                    </a:p>
                    <a:p>
                      <a:pPr marL="0" indent="0">
                        <a:lnSpc>
                          <a:spcPct val="100000"/>
                        </a:lnSpc>
                        <a:spcBef>
                          <a:spcPts val="0"/>
                        </a:spcBef>
                        <a:spcAft>
                          <a:spcPts val="2400"/>
                        </a:spcAft>
                        <a:buFontTx/>
                        <a:buNone/>
                      </a:pPr>
                      <a:endParaRPr lang="nb-NO" sz="1050" dirty="0">
                        <a:solidFill>
                          <a:schemeClr val="tx1"/>
                        </a:solidFill>
                      </a:endParaRPr>
                    </a:p>
                  </a:txBody>
                  <a:tcPr marL="82259" marR="82259" marT="97156" marB="41130"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3545392"/>
                  </a:ext>
                </a:extLst>
              </a:tr>
            </a:tbl>
          </a:graphicData>
        </a:graphic>
      </p:graphicFrame>
      <p:sp>
        <p:nvSpPr>
          <p:cNvPr id="9" name="Freeform 375">
            <a:extLst>
              <a:ext uri="{FF2B5EF4-FFF2-40B4-BE49-F238E27FC236}">
                <a16:creationId xmlns:a16="http://schemas.microsoft.com/office/drawing/2014/main" id="{51F2AD02-02B5-43E4-9C00-0B3799F791C4}"/>
              </a:ext>
            </a:extLst>
          </p:cNvPr>
          <p:cNvSpPr>
            <a:spLocks noChangeAspect="1" noEditPoints="1"/>
          </p:cNvSpPr>
          <p:nvPr/>
        </p:nvSpPr>
        <p:spPr bwMode="auto">
          <a:xfrm>
            <a:off x="1119705" y="1539647"/>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0" name="Freeform 375">
            <a:extLst>
              <a:ext uri="{FF2B5EF4-FFF2-40B4-BE49-F238E27FC236}">
                <a16:creationId xmlns:a16="http://schemas.microsoft.com/office/drawing/2014/main" id="{E77291DF-8D6A-414B-B95D-DC7C9E221DFA}"/>
              </a:ext>
            </a:extLst>
          </p:cNvPr>
          <p:cNvSpPr>
            <a:spLocks noChangeAspect="1" noEditPoints="1"/>
          </p:cNvSpPr>
          <p:nvPr/>
        </p:nvSpPr>
        <p:spPr bwMode="auto">
          <a:xfrm>
            <a:off x="1116878" y="2189801"/>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1" name="Freeform 375">
            <a:extLst>
              <a:ext uri="{FF2B5EF4-FFF2-40B4-BE49-F238E27FC236}">
                <a16:creationId xmlns:a16="http://schemas.microsoft.com/office/drawing/2014/main" id="{3EA17C02-FFA0-4EE8-8737-4C02B0AEFCA3}"/>
              </a:ext>
            </a:extLst>
          </p:cNvPr>
          <p:cNvSpPr>
            <a:spLocks noChangeAspect="1" noEditPoints="1"/>
          </p:cNvSpPr>
          <p:nvPr/>
        </p:nvSpPr>
        <p:spPr bwMode="auto">
          <a:xfrm>
            <a:off x="1106815" y="2765921"/>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5" name="Freeform 375">
            <a:extLst>
              <a:ext uri="{FF2B5EF4-FFF2-40B4-BE49-F238E27FC236}">
                <a16:creationId xmlns:a16="http://schemas.microsoft.com/office/drawing/2014/main" id="{37A1EFA1-518B-4234-97C4-C9BB67A2849E}"/>
              </a:ext>
            </a:extLst>
          </p:cNvPr>
          <p:cNvSpPr>
            <a:spLocks noChangeAspect="1" noEditPoints="1"/>
          </p:cNvSpPr>
          <p:nvPr/>
        </p:nvSpPr>
        <p:spPr bwMode="auto">
          <a:xfrm>
            <a:off x="1106815" y="3327913"/>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6" name="Freeform 375">
            <a:extLst>
              <a:ext uri="{FF2B5EF4-FFF2-40B4-BE49-F238E27FC236}">
                <a16:creationId xmlns:a16="http://schemas.microsoft.com/office/drawing/2014/main" id="{E5F0A296-46C7-470E-9DFB-E44250BF2D97}"/>
              </a:ext>
            </a:extLst>
          </p:cNvPr>
          <p:cNvSpPr>
            <a:spLocks noChangeAspect="1" noEditPoints="1"/>
          </p:cNvSpPr>
          <p:nvPr/>
        </p:nvSpPr>
        <p:spPr bwMode="auto">
          <a:xfrm>
            <a:off x="1082598" y="3888980"/>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7" name="Freeform 375">
            <a:extLst>
              <a:ext uri="{FF2B5EF4-FFF2-40B4-BE49-F238E27FC236}">
                <a16:creationId xmlns:a16="http://schemas.microsoft.com/office/drawing/2014/main" id="{FC48C710-B2D1-4AA8-836A-2C1F1689E20B}"/>
              </a:ext>
            </a:extLst>
          </p:cNvPr>
          <p:cNvSpPr>
            <a:spLocks noChangeAspect="1" noEditPoints="1"/>
          </p:cNvSpPr>
          <p:nvPr/>
        </p:nvSpPr>
        <p:spPr bwMode="auto">
          <a:xfrm>
            <a:off x="1070488" y="4450049"/>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8" name="Freeform 375">
            <a:extLst>
              <a:ext uri="{FF2B5EF4-FFF2-40B4-BE49-F238E27FC236}">
                <a16:creationId xmlns:a16="http://schemas.microsoft.com/office/drawing/2014/main" id="{4F5AAC7B-6C98-49AB-A91B-CD0C8B7620B5}"/>
              </a:ext>
            </a:extLst>
          </p:cNvPr>
          <p:cNvSpPr>
            <a:spLocks noChangeAspect="1" noEditPoints="1"/>
          </p:cNvSpPr>
          <p:nvPr/>
        </p:nvSpPr>
        <p:spPr bwMode="auto">
          <a:xfrm>
            <a:off x="1106815" y="5104756"/>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4" name="Freeform 375">
            <a:extLst>
              <a:ext uri="{FF2B5EF4-FFF2-40B4-BE49-F238E27FC236}">
                <a16:creationId xmlns:a16="http://schemas.microsoft.com/office/drawing/2014/main" id="{4C70FB28-3851-4FD9-98DC-360B5729300F}"/>
              </a:ext>
            </a:extLst>
          </p:cNvPr>
          <p:cNvSpPr>
            <a:spLocks noChangeAspect="1" noEditPoints="1"/>
          </p:cNvSpPr>
          <p:nvPr/>
        </p:nvSpPr>
        <p:spPr bwMode="auto">
          <a:xfrm>
            <a:off x="1073456" y="5845124"/>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Tree>
    <p:extLst>
      <p:ext uri="{BB962C8B-B14F-4D97-AF65-F5344CB8AC3E}">
        <p14:creationId xmlns:p14="http://schemas.microsoft.com/office/powerpoint/2010/main" val="39659662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0A8B3AC-C0BB-4A98-A692-03E2B47DCA98}"/>
              </a:ext>
            </a:extLst>
          </p:cNvPr>
          <p:cNvGraphicFramePr>
            <a:graphicFrameLocks noChangeAspect="1"/>
          </p:cNvGraphicFramePr>
          <p:nvPr>
            <p:custDataLst>
              <p:tags r:id="rId2"/>
            </p:custDataLst>
            <p:extLst>
              <p:ext uri="{D42A27DB-BD31-4B8C-83A1-F6EECF244321}">
                <p14:modId xmlns:p14="http://schemas.microsoft.com/office/powerpoint/2010/main" val="3791421039"/>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6072"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80A8B3AC-C0BB-4A98-A692-03E2B47DCA98}"/>
                          </a:ext>
                        </a:extLst>
                      </p:cNvPr>
                      <p:cNvPicPr/>
                      <p:nvPr/>
                    </p:nvPicPr>
                    <p:blipFill>
                      <a:blip r:embed="rId6"/>
                      <a:stretch>
                        <a:fillRect/>
                      </a:stretch>
                    </p:blipFill>
                    <p:spPr>
                      <a:xfrm>
                        <a:off x="613495" y="345716"/>
                        <a:ext cx="1429" cy="1429"/>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ABEC95F-CB98-4F78-B1C9-91A851284615}"/>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822250"/>
            <a:endParaRPr lang="nb-NO" sz="1799" b="1" dirty="0">
              <a:solidFill>
                <a:prstClr val="white"/>
              </a:solidFill>
              <a:latin typeface="Arial" panose="020B0604020202020204" pitchFamily="34" charset="0"/>
              <a:ea typeface="+mj-ea"/>
              <a:cs typeface="+mj-cs"/>
              <a:sym typeface="Arial" panose="020B0604020202020204" pitchFamily="34" charset="0"/>
            </a:endParaRPr>
          </a:p>
        </p:txBody>
      </p:sp>
      <p:cxnSp>
        <p:nvCxnSpPr>
          <p:cNvPr id="9" name="Straight Connector 8">
            <a:extLst>
              <a:ext uri="{FF2B5EF4-FFF2-40B4-BE49-F238E27FC236}">
                <a16:creationId xmlns:a16="http://schemas.microsoft.com/office/drawing/2014/main" id="{1CCD5C12-BEFE-4C2C-B03B-846D25049295}"/>
              </a:ext>
            </a:extLst>
          </p:cNvPr>
          <p:cNvCxnSpPr/>
          <p:nvPr/>
        </p:nvCxnSpPr>
        <p:spPr>
          <a:xfrm>
            <a:off x="1166344" y="2035039"/>
            <a:ext cx="4479974" cy="0"/>
          </a:xfrm>
          <a:prstGeom prst="line">
            <a:avLst/>
          </a:prstGeom>
          <a:ln w="38100">
            <a:solidFill>
              <a:srgbClr val="1C626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CC22C8A-1DDB-4FFC-9F0D-16E051151BAA}"/>
              </a:ext>
            </a:extLst>
          </p:cNvPr>
          <p:cNvCxnSpPr/>
          <p:nvPr/>
        </p:nvCxnSpPr>
        <p:spPr>
          <a:xfrm>
            <a:off x="6361629" y="2035039"/>
            <a:ext cx="4479974" cy="0"/>
          </a:xfrm>
          <a:prstGeom prst="line">
            <a:avLst/>
          </a:prstGeom>
          <a:ln w="38100">
            <a:solidFill>
              <a:srgbClr val="1C626B"/>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669C5AA-A593-4212-813C-BCACD8E60514}"/>
              </a:ext>
            </a:extLst>
          </p:cNvPr>
          <p:cNvSpPr>
            <a:spLocks noGrp="1"/>
          </p:cNvSpPr>
          <p:nvPr>
            <p:ph type="title"/>
          </p:nvPr>
        </p:nvSpPr>
        <p:spPr/>
        <p:txBody>
          <a:bodyPr/>
          <a:lstStyle/>
          <a:p>
            <a:r>
              <a:rPr lang="nb-NO" dirty="0"/>
              <a:t>Et sentralt prinsipp er å ta vare på og forsterke de positive egenskapene ved Ruter sin organisasjon og utvikle områder som man ønsker å bli bedre på </a:t>
            </a:r>
          </a:p>
        </p:txBody>
      </p:sp>
      <p:sp>
        <p:nvSpPr>
          <p:cNvPr id="16" name="Rectangle 15">
            <a:extLst>
              <a:ext uri="{FF2B5EF4-FFF2-40B4-BE49-F238E27FC236}">
                <a16:creationId xmlns:a16="http://schemas.microsoft.com/office/drawing/2014/main" id="{908109FD-E5BB-4ED5-8317-1813E7641D07}"/>
              </a:ext>
            </a:extLst>
          </p:cNvPr>
          <p:cNvSpPr/>
          <p:nvPr/>
        </p:nvSpPr>
        <p:spPr>
          <a:xfrm>
            <a:off x="6841817" y="5403095"/>
            <a:ext cx="4184293" cy="713623"/>
          </a:xfrm>
          <a:prstGeom prst="rect">
            <a:avLst/>
          </a:prstGeom>
        </p:spPr>
        <p:txBody>
          <a:bodyPr anchor="ctr">
            <a:noAutofit/>
          </a:bodyPr>
          <a:lstStyle/>
          <a:p>
            <a:pPr defTabSz="822250">
              <a:spcBef>
                <a:spcPts val="1619"/>
              </a:spcBef>
              <a:defRPr/>
            </a:pPr>
            <a:endParaRPr lang="nb-NO" sz="1079" dirty="0">
              <a:solidFill>
                <a:prstClr val="black"/>
              </a:solidFill>
              <a:latin typeface="Arial" panose="020B0604020202020204"/>
            </a:endParaRPr>
          </a:p>
        </p:txBody>
      </p:sp>
      <p:sp>
        <p:nvSpPr>
          <p:cNvPr id="17" name="Rectangle 16">
            <a:extLst>
              <a:ext uri="{FF2B5EF4-FFF2-40B4-BE49-F238E27FC236}">
                <a16:creationId xmlns:a16="http://schemas.microsoft.com/office/drawing/2014/main" id="{67378412-D5BF-45B0-AA7D-3C0236B7F1F0}"/>
              </a:ext>
            </a:extLst>
          </p:cNvPr>
          <p:cNvSpPr/>
          <p:nvPr/>
        </p:nvSpPr>
        <p:spPr>
          <a:xfrm>
            <a:off x="6841817" y="4639119"/>
            <a:ext cx="4184293" cy="714493"/>
          </a:xfrm>
          <a:prstGeom prst="rect">
            <a:avLst/>
          </a:prstGeom>
        </p:spPr>
        <p:txBody>
          <a:bodyPr wrap="square" anchor="ctr">
            <a:noAutofit/>
          </a:bodyPr>
          <a:lstStyle/>
          <a:p>
            <a:pPr defTabSz="822250">
              <a:spcBef>
                <a:spcPts val="1619"/>
              </a:spcBef>
              <a:defRPr/>
            </a:pPr>
            <a:endParaRPr lang="nb-NO" sz="1079" dirty="0">
              <a:solidFill>
                <a:prstClr val="black"/>
              </a:solidFill>
              <a:latin typeface="Arial" panose="020B0604020202020204"/>
            </a:endParaRPr>
          </a:p>
        </p:txBody>
      </p:sp>
      <p:sp>
        <p:nvSpPr>
          <p:cNvPr id="18" name="Rectangle 17">
            <a:extLst>
              <a:ext uri="{FF2B5EF4-FFF2-40B4-BE49-F238E27FC236}">
                <a16:creationId xmlns:a16="http://schemas.microsoft.com/office/drawing/2014/main" id="{35597850-4040-44BC-B9E8-C53C80AD8654}"/>
              </a:ext>
            </a:extLst>
          </p:cNvPr>
          <p:cNvSpPr/>
          <p:nvPr/>
        </p:nvSpPr>
        <p:spPr>
          <a:xfrm>
            <a:off x="6841823" y="3876010"/>
            <a:ext cx="4184293" cy="713623"/>
          </a:xfrm>
          <a:prstGeom prst="rect">
            <a:avLst/>
          </a:prstGeom>
        </p:spPr>
        <p:txBody>
          <a:bodyPr wrap="square" anchor="ctr">
            <a:noAutofit/>
          </a:bodyPr>
          <a:lstStyle/>
          <a:p>
            <a:pPr defTabSz="822250">
              <a:spcBef>
                <a:spcPts val="1619"/>
              </a:spcBef>
              <a:defRPr/>
            </a:pPr>
            <a:endParaRPr lang="nb-NO" sz="1079" b="1" dirty="0">
              <a:solidFill>
                <a:prstClr val="black"/>
              </a:solidFill>
              <a:latin typeface="Arial" panose="020B0604020202020204"/>
            </a:endParaRPr>
          </a:p>
        </p:txBody>
      </p:sp>
      <p:sp>
        <p:nvSpPr>
          <p:cNvPr id="19" name="Rectangle 18">
            <a:extLst>
              <a:ext uri="{FF2B5EF4-FFF2-40B4-BE49-F238E27FC236}">
                <a16:creationId xmlns:a16="http://schemas.microsoft.com/office/drawing/2014/main" id="{1A4C745B-AE8B-401B-AD6E-49D2BBFF5E8E}"/>
              </a:ext>
            </a:extLst>
          </p:cNvPr>
          <p:cNvSpPr/>
          <p:nvPr/>
        </p:nvSpPr>
        <p:spPr>
          <a:xfrm>
            <a:off x="6841817" y="3112906"/>
            <a:ext cx="4184293" cy="713623"/>
          </a:xfrm>
          <a:prstGeom prst="rect">
            <a:avLst/>
          </a:prstGeom>
        </p:spPr>
        <p:txBody>
          <a:bodyPr wrap="square" anchor="ctr">
            <a:noAutofit/>
          </a:bodyPr>
          <a:lstStyle/>
          <a:p>
            <a:pPr defTabSz="822250">
              <a:spcBef>
                <a:spcPts val="1619"/>
              </a:spcBef>
              <a:defRPr/>
            </a:pPr>
            <a:endParaRPr lang="nb-NO" sz="1079" dirty="0">
              <a:solidFill>
                <a:prstClr val="black"/>
              </a:solidFill>
              <a:latin typeface="Arial" panose="020B0604020202020204"/>
            </a:endParaRPr>
          </a:p>
        </p:txBody>
      </p:sp>
      <p:sp>
        <p:nvSpPr>
          <p:cNvPr id="20" name="Rectangle 19">
            <a:extLst>
              <a:ext uri="{FF2B5EF4-FFF2-40B4-BE49-F238E27FC236}">
                <a16:creationId xmlns:a16="http://schemas.microsoft.com/office/drawing/2014/main" id="{CB771315-6060-42CA-AA58-B2DF19F7CD14}"/>
              </a:ext>
            </a:extLst>
          </p:cNvPr>
          <p:cNvSpPr/>
          <p:nvPr/>
        </p:nvSpPr>
        <p:spPr>
          <a:xfrm>
            <a:off x="6361630" y="2186995"/>
            <a:ext cx="4480171" cy="3908911"/>
          </a:xfrm>
          <a:prstGeom prst="rect">
            <a:avLst/>
          </a:prstGeom>
        </p:spPr>
        <p:txBody>
          <a:bodyPr anchor="t">
            <a:noAutofit/>
          </a:bodyPr>
          <a:lstStyle/>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Bedre samarbeid mellom Marked og fag gjennom å både </a:t>
            </a:r>
            <a:r>
              <a:rPr lang="nb-NO" sz="1260" b="1" dirty="0">
                <a:solidFill>
                  <a:prstClr val="black"/>
                </a:solidFill>
                <a:latin typeface="Arial" panose="020B0604020202020204"/>
              </a:rPr>
              <a:t>bedre bestillingene og evnen til å levere på disse</a:t>
            </a:r>
            <a:endParaRPr lang="nb-NO" sz="1260" dirty="0">
              <a:solidFill>
                <a:prstClr val="black"/>
              </a:solidFill>
              <a:latin typeface="Arial" panose="020B0604020202020204"/>
            </a:endParaRPr>
          </a:p>
          <a:p>
            <a:pPr marL="257056" indent="-257056" defTabSz="822250">
              <a:spcBef>
                <a:spcPts val="540"/>
              </a:spcBef>
              <a:spcAft>
                <a:spcPts val="540"/>
              </a:spcAft>
              <a:buFont typeface="Arial" panose="020B0604020202020204" pitchFamily="34" charset="0"/>
              <a:buChar char="•"/>
              <a:defRPr/>
            </a:pPr>
            <a:r>
              <a:rPr lang="nb-NO" sz="1260" b="1" dirty="0">
                <a:solidFill>
                  <a:prstClr val="black"/>
                </a:solidFill>
                <a:latin typeface="Arial" panose="020B0604020202020204"/>
              </a:rPr>
              <a:t>Redusere koordineringsbehovet </a:t>
            </a:r>
            <a:r>
              <a:rPr lang="nb-NO" sz="1260" dirty="0">
                <a:solidFill>
                  <a:prstClr val="black"/>
                </a:solidFill>
                <a:latin typeface="Arial" panose="020B0604020202020204"/>
              </a:rPr>
              <a:t>mellom Marked og fagaksen (og mellom fagenhetene). I tillegg forsøke å utligne forskjell i størrelse, kompleksitet og belastning mellom enhetene</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Forsterke og forenkle rammene for </a:t>
            </a:r>
            <a:r>
              <a:rPr lang="nb-NO" sz="1260" b="1" dirty="0">
                <a:solidFill>
                  <a:prstClr val="black"/>
                </a:solidFill>
                <a:latin typeface="Arial" panose="020B0604020202020204"/>
              </a:rPr>
              <a:t>tverrfaglig samarbeid</a:t>
            </a:r>
            <a:r>
              <a:rPr lang="nb-NO" sz="1260" dirty="0">
                <a:solidFill>
                  <a:prstClr val="black"/>
                </a:solidFill>
                <a:latin typeface="Arial" panose="020B0604020202020204"/>
              </a:rPr>
              <a:t>, slik at det blir tydeligere hvem som skal bidra med hva i de ulike virksomhetsprosessene</a:t>
            </a:r>
          </a:p>
          <a:p>
            <a:pPr marL="257056" indent="-257056" defTabSz="822250">
              <a:spcBef>
                <a:spcPts val="540"/>
              </a:spcBef>
              <a:spcAft>
                <a:spcPts val="540"/>
              </a:spcAft>
              <a:buFont typeface="Arial" panose="020B0604020202020204" pitchFamily="34" charset="0"/>
              <a:buChar char="•"/>
              <a:defRPr/>
            </a:pPr>
            <a:r>
              <a:rPr lang="nb-NO" sz="1260" b="1" dirty="0">
                <a:solidFill>
                  <a:prstClr val="black"/>
                </a:solidFill>
                <a:latin typeface="Arial" panose="020B0604020202020204"/>
              </a:rPr>
              <a:t>Tydeliggjøre roller, ansvar og grensesnitt </a:t>
            </a:r>
            <a:r>
              <a:rPr lang="nb-NO" sz="1260" dirty="0">
                <a:solidFill>
                  <a:prstClr val="black"/>
                </a:solidFill>
                <a:latin typeface="Arial" panose="020B0604020202020204"/>
              </a:rPr>
              <a:t>for å forenkle prioriteringer, få raskere beslutninger, øke gjennomføringsevnen og redusere dobbeltarbeid</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Gjøre </a:t>
            </a:r>
            <a:r>
              <a:rPr lang="nb-NO" sz="1260" b="1" dirty="0">
                <a:solidFill>
                  <a:prstClr val="black"/>
                </a:solidFill>
                <a:latin typeface="Arial" panose="020B0604020202020204"/>
              </a:rPr>
              <a:t>kobling mellom strategisk </a:t>
            </a:r>
            <a:r>
              <a:rPr lang="nb-NO" sz="1260" b="1" dirty="0" err="1">
                <a:solidFill>
                  <a:prstClr val="black"/>
                </a:solidFill>
                <a:latin typeface="Arial" panose="020B0604020202020204"/>
              </a:rPr>
              <a:t>målbilde</a:t>
            </a:r>
            <a:r>
              <a:rPr lang="nb-NO" sz="1260" b="1" dirty="0">
                <a:solidFill>
                  <a:prstClr val="black"/>
                </a:solidFill>
                <a:latin typeface="Arial" panose="020B0604020202020204"/>
              </a:rPr>
              <a:t> og valgt organisering </a:t>
            </a:r>
            <a:r>
              <a:rPr lang="nb-NO" sz="1260" dirty="0">
                <a:solidFill>
                  <a:prstClr val="black"/>
                </a:solidFill>
                <a:latin typeface="Arial" panose="020B0604020202020204"/>
              </a:rPr>
              <a:t>tydeligere gjennom bruk av vedtatte designprinsipper</a:t>
            </a:r>
          </a:p>
        </p:txBody>
      </p:sp>
      <p:sp>
        <p:nvSpPr>
          <p:cNvPr id="5" name="Rectangle 4">
            <a:extLst>
              <a:ext uri="{FF2B5EF4-FFF2-40B4-BE49-F238E27FC236}">
                <a16:creationId xmlns:a16="http://schemas.microsoft.com/office/drawing/2014/main" id="{02801410-7506-40C2-8EC7-BCD384690B58}"/>
              </a:ext>
            </a:extLst>
          </p:cNvPr>
          <p:cNvSpPr/>
          <p:nvPr/>
        </p:nvSpPr>
        <p:spPr>
          <a:xfrm>
            <a:off x="2139606" y="1868914"/>
            <a:ext cx="2566481" cy="33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250"/>
            <a:r>
              <a:rPr lang="nb-NO" sz="1439" b="1" dirty="0">
                <a:solidFill>
                  <a:prstClr val="black"/>
                </a:solidFill>
                <a:latin typeface="Arial" panose="020B0604020202020204"/>
              </a:rPr>
              <a:t>Egenskaper å ta vare på</a:t>
            </a:r>
          </a:p>
        </p:txBody>
      </p:sp>
      <p:sp>
        <p:nvSpPr>
          <p:cNvPr id="21" name="Rectangle 20">
            <a:extLst>
              <a:ext uri="{FF2B5EF4-FFF2-40B4-BE49-F238E27FC236}">
                <a16:creationId xmlns:a16="http://schemas.microsoft.com/office/drawing/2014/main" id="{F73D546A-242E-4354-BF34-01B91E7455FB}"/>
              </a:ext>
            </a:extLst>
          </p:cNvPr>
          <p:cNvSpPr/>
          <p:nvPr/>
        </p:nvSpPr>
        <p:spPr>
          <a:xfrm>
            <a:off x="7683155" y="1868914"/>
            <a:ext cx="1837118" cy="33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250"/>
            <a:r>
              <a:rPr lang="nb-NO" sz="1439" b="1" dirty="0">
                <a:solidFill>
                  <a:prstClr val="black"/>
                </a:solidFill>
                <a:latin typeface="Arial" panose="020B0604020202020204"/>
              </a:rPr>
              <a:t>Vi vil forbedre</a:t>
            </a:r>
          </a:p>
        </p:txBody>
      </p:sp>
      <p:sp>
        <p:nvSpPr>
          <p:cNvPr id="3" name="Rectangle 2">
            <a:extLst>
              <a:ext uri="{FF2B5EF4-FFF2-40B4-BE49-F238E27FC236}">
                <a16:creationId xmlns:a16="http://schemas.microsoft.com/office/drawing/2014/main" id="{F737EA49-5BCA-4938-8BC2-B25560416A1A}"/>
              </a:ext>
            </a:extLst>
          </p:cNvPr>
          <p:cNvSpPr/>
          <p:nvPr/>
        </p:nvSpPr>
        <p:spPr>
          <a:xfrm>
            <a:off x="1165886" y="2186995"/>
            <a:ext cx="4480432" cy="2478627"/>
          </a:xfrm>
          <a:prstGeom prst="rect">
            <a:avLst/>
          </a:prstGeom>
        </p:spPr>
        <p:txBody>
          <a:bodyPr wrap="square" anchor="t">
            <a:spAutoFit/>
          </a:bodyPr>
          <a:lstStyle/>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Medarbeidere er pådrivere for egen rolleendring, i takt med endring i omgivelser, til det beste for Ruters utvikling</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Økt kundeorientering med matrisemodellen</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Samspillet i matrisen fungerer stadig bedre – vi er på vei</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Flinke, ambisiøse og formålsdrevne medarbeidere</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Stadig bedre på å jobbe tverrfaglig, spesielt når det finnes et tydelig oppdrag</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Flere og bedre beslutninger tas ute i organisasjonen</a:t>
            </a:r>
          </a:p>
        </p:txBody>
      </p:sp>
    </p:spTree>
    <p:extLst>
      <p:ext uri="{BB962C8B-B14F-4D97-AF65-F5344CB8AC3E}">
        <p14:creationId xmlns:p14="http://schemas.microsoft.com/office/powerpoint/2010/main" val="201778347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A7CA09-7EF0-427B-9041-46212AA93B81}"/>
              </a:ext>
            </a:extLst>
          </p:cNvPr>
          <p:cNvGraphicFramePr>
            <a:graphicFrameLocks noChangeAspect="1"/>
          </p:cNvGraphicFramePr>
          <p:nvPr>
            <p:custDataLst>
              <p:tags r:id="rId2"/>
            </p:custDataLst>
            <p:extLst>
              <p:ext uri="{D42A27DB-BD31-4B8C-83A1-F6EECF244321}">
                <p14:modId xmlns:p14="http://schemas.microsoft.com/office/powerpoint/2010/main" val="1190182480"/>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7096"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A8A7CA09-7EF0-427B-9041-46212AA93B81}"/>
                          </a:ext>
                        </a:extLst>
                      </p:cNvPr>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81A8AAC-C0BB-4876-B130-FEA3F80BCCF9}"/>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578"/>
            <a:endParaRPr lang="nb-NO" sz="1799" b="1" dirty="0">
              <a:solidFill>
                <a:prstClr val="white"/>
              </a:solidFill>
              <a:latin typeface="TID"/>
              <a:ea typeface="+mj-ea"/>
              <a:cs typeface="+mj-cs"/>
              <a:sym typeface="TID"/>
            </a:endParaRPr>
          </a:p>
        </p:txBody>
      </p:sp>
      <p:sp>
        <p:nvSpPr>
          <p:cNvPr id="7" name="Rectangle 6">
            <a:extLst>
              <a:ext uri="{FF2B5EF4-FFF2-40B4-BE49-F238E27FC236}">
                <a16:creationId xmlns:a16="http://schemas.microsoft.com/office/drawing/2014/main" id="{872254BA-BCDF-4D4F-92C3-A5D7C4D8C68D}"/>
              </a:ext>
            </a:extLst>
          </p:cNvPr>
          <p:cNvSpPr/>
          <p:nvPr/>
        </p:nvSpPr>
        <p:spPr>
          <a:xfrm>
            <a:off x="9337396" y="5828926"/>
            <a:ext cx="2232744" cy="674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endParaRPr lang="nb-NO" sz="1619">
              <a:solidFill>
                <a:prstClr val="white"/>
              </a:solidFill>
              <a:latin typeface="Arial" panose="020B0604020202020204"/>
            </a:endParaRPr>
          </a:p>
        </p:txBody>
      </p:sp>
      <p:sp>
        <p:nvSpPr>
          <p:cNvPr id="85" name="Rounded Rectangle 53">
            <a:extLst>
              <a:ext uri="{FF2B5EF4-FFF2-40B4-BE49-F238E27FC236}">
                <a16:creationId xmlns:a16="http://schemas.microsoft.com/office/drawing/2014/main" id="{675AC571-6411-42CE-836A-951415B35017}"/>
              </a:ext>
            </a:extLst>
          </p:cNvPr>
          <p:cNvSpPr/>
          <p:nvPr/>
        </p:nvSpPr>
        <p:spPr>
          <a:xfrm>
            <a:off x="933027" y="1471065"/>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a:solidFill>
                  <a:prstClr val="black"/>
                </a:solidFill>
                <a:latin typeface="TID" pitchFamily="2" charset="77"/>
              </a:rPr>
              <a:t>MOBILITETSTJENESTER</a:t>
            </a:r>
            <a:endParaRPr lang="nb-NO" sz="1349" b="1" dirty="0">
              <a:solidFill>
                <a:prstClr val="black"/>
              </a:solidFill>
              <a:latin typeface="TID" pitchFamily="2" charset="77"/>
            </a:endParaRPr>
          </a:p>
        </p:txBody>
      </p:sp>
      <p:sp>
        <p:nvSpPr>
          <p:cNvPr id="54" name="Rounded Rectangle 53">
            <a:extLst>
              <a:ext uri="{FF2B5EF4-FFF2-40B4-BE49-F238E27FC236}">
                <a16:creationId xmlns:a16="http://schemas.microsoft.com/office/drawing/2014/main" id="{3B20AD34-8CF3-254B-8ADE-BBF8296A84F8}"/>
              </a:ext>
            </a:extLst>
          </p:cNvPr>
          <p:cNvSpPr/>
          <p:nvPr/>
        </p:nvSpPr>
        <p:spPr>
          <a:xfrm>
            <a:off x="933027" y="2447006"/>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691940" rtlCol="0" anchor="t"/>
          <a:lstStyle/>
          <a:p>
            <a:pPr defTabSz="822578"/>
            <a:r>
              <a:rPr lang="nb-NO" sz="1349" b="1" dirty="0">
                <a:solidFill>
                  <a:prstClr val="black"/>
                </a:solidFill>
                <a:latin typeface="TID" pitchFamily="2" charset="77"/>
              </a:rPr>
              <a:t>OPERASJON </a:t>
            </a:r>
            <a:r>
              <a:rPr lang="nb-NO" sz="1260" b="1" dirty="0">
                <a:solidFill>
                  <a:prstClr val="black"/>
                </a:solidFill>
                <a:latin typeface="TID" pitchFamily="2" charset="77"/>
              </a:rPr>
              <a:t>(Produksjon)</a:t>
            </a:r>
            <a:endParaRPr lang="nb-NO" sz="1349" b="1" dirty="0">
              <a:solidFill>
                <a:prstClr val="black"/>
              </a:solidFill>
              <a:latin typeface="TID" pitchFamily="2" charset="77"/>
            </a:endParaRPr>
          </a:p>
        </p:txBody>
      </p:sp>
      <p:sp>
        <p:nvSpPr>
          <p:cNvPr id="56" name="Rounded Rectangle 55">
            <a:extLst>
              <a:ext uri="{FF2B5EF4-FFF2-40B4-BE49-F238E27FC236}">
                <a16:creationId xmlns:a16="http://schemas.microsoft.com/office/drawing/2014/main" id="{F677DBA2-A74C-E846-BDCD-6E550939CFED}"/>
              </a:ext>
            </a:extLst>
          </p:cNvPr>
          <p:cNvSpPr/>
          <p:nvPr/>
        </p:nvSpPr>
        <p:spPr>
          <a:xfrm>
            <a:off x="933027" y="3422948"/>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PLAN</a:t>
            </a:r>
          </a:p>
        </p:txBody>
      </p:sp>
      <p:sp>
        <p:nvSpPr>
          <p:cNvPr id="58" name="Rounded Rectangle 57">
            <a:extLst>
              <a:ext uri="{FF2B5EF4-FFF2-40B4-BE49-F238E27FC236}">
                <a16:creationId xmlns:a16="http://schemas.microsoft.com/office/drawing/2014/main" id="{B3663EAC-9D35-424A-84B7-08D06217B4FB}"/>
              </a:ext>
            </a:extLst>
          </p:cNvPr>
          <p:cNvSpPr/>
          <p:nvPr/>
        </p:nvSpPr>
        <p:spPr>
          <a:xfrm>
            <a:off x="933027" y="4398889"/>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DIGITALE TJENESTER</a:t>
            </a:r>
          </a:p>
        </p:txBody>
      </p:sp>
      <p:sp>
        <p:nvSpPr>
          <p:cNvPr id="34" name="Rounded Rectangle 57">
            <a:extLst>
              <a:ext uri="{FF2B5EF4-FFF2-40B4-BE49-F238E27FC236}">
                <a16:creationId xmlns:a16="http://schemas.microsoft.com/office/drawing/2014/main" id="{CC5E1B59-B4D2-4D57-8218-785F1B05B1B6}"/>
              </a:ext>
            </a:extLst>
          </p:cNvPr>
          <p:cNvSpPr/>
          <p:nvPr/>
        </p:nvSpPr>
        <p:spPr>
          <a:xfrm>
            <a:off x="933027" y="5374256"/>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STRATEGISKE ANSKAFFELSER OG LEVERANDØRUTVIKLING </a:t>
            </a:r>
          </a:p>
        </p:txBody>
      </p:sp>
      <p:sp>
        <p:nvSpPr>
          <p:cNvPr id="2" name="Title 1">
            <a:extLst>
              <a:ext uri="{FF2B5EF4-FFF2-40B4-BE49-F238E27FC236}">
                <a16:creationId xmlns:a16="http://schemas.microsoft.com/office/drawing/2014/main" id="{4928DF68-E61E-934F-B5A4-75B6B0FE5CDC}"/>
              </a:ext>
            </a:extLst>
          </p:cNvPr>
          <p:cNvSpPr>
            <a:spLocks noGrp="1"/>
          </p:cNvSpPr>
          <p:nvPr>
            <p:ph type="title"/>
          </p:nvPr>
        </p:nvSpPr>
        <p:spPr>
          <a:xfrm>
            <a:off x="1309831" y="518956"/>
            <a:ext cx="9572339" cy="332250"/>
          </a:xfrm>
          <a:prstGeom prst="rect">
            <a:avLst/>
          </a:prstGeom>
        </p:spPr>
        <p:txBody>
          <a:bodyPr/>
          <a:lstStyle/>
          <a:p>
            <a:pPr algn="ctr"/>
            <a:r>
              <a:rPr lang="nb-NO" dirty="0">
                <a:solidFill>
                  <a:schemeClr val="tx1"/>
                </a:solidFill>
                <a:latin typeface="TID" pitchFamily="2" charset="77"/>
              </a:rPr>
              <a:t>ADMINISTRERENDE DIREKTØR</a:t>
            </a:r>
            <a:br>
              <a:rPr lang="nb-NO" dirty="0">
                <a:solidFill>
                  <a:schemeClr val="tx1"/>
                </a:solidFill>
                <a:latin typeface="TID" pitchFamily="2" charset="77"/>
              </a:rPr>
            </a:br>
            <a:endParaRPr lang="en-NO" dirty="0">
              <a:solidFill>
                <a:schemeClr val="tx1"/>
              </a:solidFill>
              <a:latin typeface="TID" pitchFamily="2" charset="77"/>
            </a:endParaRPr>
          </a:p>
        </p:txBody>
      </p:sp>
      <p:sp>
        <p:nvSpPr>
          <p:cNvPr id="75" name="Rounded Rectangle 74">
            <a:extLst>
              <a:ext uri="{FF2B5EF4-FFF2-40B4-BE49-F238E27FC236}">
                <a16:creationId xmlns:a16="http://schemas.microsoft.com/office/drawing/2014/main" id="{AEDC3B21-0185-4C47-A4B5-949F6BC5A32F}"/>
              </a:ext>
            </a:extLst>
          </p:cNvPr>
          <p:cNvSpPr/>
          <p:nvPr/>
        </p:nvSpPr>
        <p:spPr>
          <a:xfrm>
            <a:off x="4017590" y="1420162"/>
            <a:ext cx="3694040" cy="4801635"/>
          </a:xfrm>
          <a:prstGeom prst="roundRect">
            <a:avLst>
              <a:gd name="adj" fmla="val 21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156" tIns="0" rIns="97156" bIns="194313" rtlCol="0" anchor="b"/>
          <a:lstStyle/>
          <a:p>
            <a:pPr defTabSz="822578"/>
            <a:endParaRPr lang="nb-NO" sz="1260" i="1" dirty="0">
              <a:solidFill>
                <a:srgbClr val="E60000"/>
              </a:solidFill>
              <a:latin typeface="TID" pitchFamily="2" charset="77"/>
            </a:endParaRPr>
          </a:p>
        </p:txBody>
      </p:sp>
      <p:sp>
        <p:nvSpPr>
          <p:cNvPr id="15" name="Rounded Rectangle 14">
            <a:extLst>
              <a:ext uri="{FF2B5EF4-FFF2-40B4-BE49-F238E27FC236}">
                <a16:creationId xmlns:a16="http://schemas.microsoft.com/office/drawing/2014/main" id="{F8110988-0899-3543-8C0E-F1F1A21168DF}"/>
              </a:ext>
            </a:extLst>
          </p:cNvPr>
          <p:cNvSpPr/>
          <p:nvPr/>
        </p:nvSpPr>
        <p:spPr>
          <a:xfrm>
            <a:off x="409732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dirty="0">
                <a:solidFill>
                  <a:prstClr val="black"/>
                </a:solidFill>
                <a:latin typeface="TID" pitchFamily="2" charset="77"/>
              </a:rPr>
              <a:t>OMRÅDE VEST</a:t>
            </a:r>
          </a:p>
        </p:txBody>
      </p:sp>
      <p:sp>
        <p:nvSpPr>
          <p:cNvPr id="17" name="Rounded Rectangle 16">
            <a:extLst>
              <a:ext uri="{FF2B5EF4-FFF2-40B4-BE49-F238E27FC236}">
                <a16:creationId xmlns:a16="http://schemas.microsoft.com/office/drawing/2014/main" id="{CD296347-127E-8F40-AA0A-47C476F0EE90}"/>
              </a:ext>
            </a:extLst>
          </p:cNvPr>
          <p:cNvSpPr/>
          <p:nvPr/>
        </p:nvSpPr>
        <p:spPr>
          <a:xfrm>
            <a:off x="499939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INDRE BY</a:t>
            </a:r>
            <a:endParaRPr lang="nb-NO" sz="1260" b="1" dirty="0">
              <a:solidFill>
                <a:prstClr val="black"/>
              </a:solidFill>
              <a:latin typeface="TID" pitchFamily="2" charset="77"/>
            </a:endParaRPr>
          </a:p>
        </p:txBody>
      </p:sp>
      <p:sp>
        <p:nvSpPr>
          <p:cNvPr id="20" name="Rounded Rectangle 19">
            <a:extLst>
              <a:ext uri="{FF2B5EF4-FFF2-40B4-BE49-F238E27FC236}">
                <a16:creationId xmlns:a16="http://schemas.microsoft.com/office/drawing/2014/main" id="{B8AA6C3C-F705-0E44-86F6-06C911A808AA}"/>
              </a:ext>
            </a:extLst>
          </p:cNvPr>
          <p:cNvSpPr/>
          <p:nvPr/>
        </p:nvSpPr>
        <p:spPr>
          <a:xfrm>
            <a:off x="5901462"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SØR</a:t>
            </a:r>
            <a:endParaRPr lang="nb-NO" sz="1260" b="1" dirty="0">
              <a:solidFill>
                <a:prstClr val="black"/>
              </a:solidFill>
              <a:latin typeface="TID" pitchFamily="2" charset="77"/>
            </a:endParaRPr>
          </a:p>
        </p:txBody>
      </p:sp>
      <p:sp>
        <p:nvSpPr>
          <p:cNvPr id="22" name="Rounded Rectangle 21">
            <a:extLst>
              <a:ext uri="{FF2B5EF4-FFF2-40B4-BE49-F238E27FC236}">
                <a16:creationId xmlns:a16="http://schemas.microsoft.com/office/drawing/2014/main" id="{EF5163DE-E771-C947-8AAD-96077F2D8F48}"/>
              </a:ext>
            </a:extLst>
          </p:cNvPr>
          <p:cNvSpPr/>
          <p:nvPr/>
        </p:nvSpPr>
        <p:spPr>
          <a:xfrm>
            <a:off x="6805639"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NORD-</a:t>
            </a:r>
            <a:br>
              <a:rPr lang="nb-NO" sz="1260" b="1">
                <a:solidFill>
                  <a:prstClr val="black"/>
                </a:solidFill>
                <a:latin typeface="TID" pitchFamily="2" charset="77"/>
              </a:rPr>
            </a:br>
            <a:r>
              <a:rPr lang="nb-NO" sz="1260" b="1">
                <a:solidFill>
                  <a:prstClr val="black"/>
                </a:solidFill>
                <a:latin typeface="TID" pitchFamily="2" charset="77"/>
              </a:rPr>
              <a:t>ØST</a:t>
            </a:r>
            <a:endParaRPr lang="nb-NO" sz="1260" b="1" dirty="0">
              <a:solidFill>
                <a:prstClr val="black"/>
              </a:solidFill>
              <a:latin typeface="TID" pitchFamily="2" charset="77"/>
            </a:endParaRPr>
          </a:p>
        </p:txBody>
      </p:sp>
      <p:sp>
        <p:nvSpPr>
          <p:cNvPr id="66" name="Rounded Rectangle 65">
            <a:extLst>
              <a:ext uri="{FF2B5EF4-FFF2-40B4-BE49-F238E27FC236}">
                <a16:creationId xmlns:a16="http://schemas.microsoft.com/office/drawing/2014/main" id="{D092DD6E-B7C8-B34B-9C0C-26AE6FC920AF}"/>
              </a:ext>
            </a:extLst>
          </p:cNvPr>
          <p:cNvSpPr/>
          <p:nvPr/>
        </p:nvSpPr>
        <p:spPr>
          <a:xfrm>
            <a:off x="8090042" y="1556753"/>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STYRINGSSTØTTE</a:t>
            </a:r>
          </a:p>
        </p:txBody>
      </p:sp>
      <p:sp>
        <p:nvSpPr>
          <p:cNvPr id="68" name="Rounded Rectangle 67">
            <a:extLst>
              <a:ext uri="{FF2B5EF4-FFF2-40B4-BE49-F238E27FC236}">
                <a16:creationId xmlns:a16="http://schemas.microsoft.com/office/drawing/2014/main" id="{7CC49BE1-51CE-7A45-B7DE-CBA2C664370E}"/>
              </a:ext>
            </a:extLst>
          </p:cNvPr>
          <p:cNvSpPr/>
          <p:nvPr/>
        </p:nvSpPr>
        <p:spPr>
          <a:xfrm>
            <a:off x="8090042" y="2198928"/>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ØKONOMI OG VIRKSOMHETSSTYRING</a:t>
            </a:r>
          </a:p>
        </p:txBody>
      </p:sp>
      <p:sp>
        <p:nvSpPr>
          <p:cNvPr id="70" name="Rounded Rectangle 69">
            <a:extLst>
              <a:ext uri="{FF2B5EF4-FFF2-40B4-BE49-F238E27FC236}">
                <a16:creationId xmlns:a16="http://schemas.microsoft.com/office/drawing/2014/main" id="{BE2470BB-2A83-9F47-9161-CAD90DCCC433}"/>
              </a:ext>
            </a:extLst>
          </p:cNvPr>
          <p:cNvSpPr/>
          <p:nvPr/>
        </p:nvSpPr>
        <p:spPr>
          <a:xfrm>
            <a:off x="8090042" y="2841105"/>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JURIDISKE TJENESTER</a:t>
            </a:r>
          </a:p>
        </p:txBody>
      </p:sp>
      <p:sp>
        <p:nvSpPr>
          <p:cNvPr id="37" name="Rectangle 36">
            <a:extLst>
              <a:ext uri="{FF2B5EF4-FFF2-40B4-BE49-F238E27FC236}">
                <a16:creationId xmlns:a16="http://schemas.microsoft.com/office/drawing/2014/main" id="{A702DBC5-915F-9F4A-B91E-CAAA204FE01F}"/>
              </a:ext>
            </a:extLst>
          </p:cNvPr>
          <p:cNvSpPr/>
          <p:nvPr/>
        </p:nvSpPr>
        <p:spPr>
          <a:xfrm>
            <a:off x="907955"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FAGENHETER</a:t>
            </a:r>
          </a:p>
        </p:txBody>
      </p:sp>
      <p:sp>
        <p:nvSpPr>
          <p:cNvPr id="38" name="Rectangle 37">
            <a:extLst>
              <a:ext uri="{FF2B5EF4-FFF2-40B4-BE49-F238E27FC236}">
                <a16:creationId xmlns:a16="http://schemas.microsoft.com/office/drawing/2014/main" id="{4A93C450-E6E0-DD4A-BA79-E81DEB3F8B04}"/>
              </a:ext>
            </a:extLst>
          </p:cNvPr>
          <p:cNvSpPr/>
          <p:nvPr/>
        </p:nvSpPr>
        <p:spPr>
          <a:xfrm>
            <a:off x="8330721"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STØTTEENHETER</a:t>
            </a:r>
          </a:p>
        </p:txBody>
      </p:sp>
      <p:sp>
        <p:nvSpPr>
          <p:cNvPr id="39" name="Rectangle 38">
            <a:extLst>
              <a:ext uri="{FF2B5EF4-FFF2-40B4-BE49-F238E27FC236}">
                <a16:creationId xmlns:a16="http://schemas.microsoft.com/office/drawing/2014/main" id="{2442B9EF-1660-6641-B89A-0233066FC40A}"/>
              </a:ext>
            </a:extLst>
          </p:cNvPr>
          <p:cNvSpPr/>
          <p:nvPr/>
        </p:nvSpPr>
        <p:spPr>
          <a:xfrm>
            <a:off x="4496956" y="1054536"/>
            <a:ext cx="2790885" cy="313804"/>
          </a:xfrm>
          <a:prstGeom prst="rect">
            <a:avLst/>
          </a:prstGeom>
        </p:spPr>
        <p:txBody>
          <a:bodyPr wrap="square">
            <a:spAutoFit/>
          </a:bodyPr>
          <a:lstStyle/>
          <a:p>
            <a:pPr algn="ctr" defTabSz="822578"/>
            <a:r>
              <a:rPr lang="nb-NO" sz="1439" b="1">
                <a:solidFill>
                  <a:prstClr val="black"/>
                </a:solidFill>
                <a:latin typeface="TID" pitchFamily="2" charset="77"/>
              </a:rPr>
              <a:t>RESULTATENHETER</a:t>
            </a:r>
          </a:p>
        </p:txBody>
      </p:sp>
      <p:cxnSp>
        <p:nvCxnSpPr>
          <p:cNvPr id="49" name="Straight Connector 48">
            <a:extLst>
              <a:ext uri="{FF2B5EF4-FFF2-40B4-BE49-F238E27FC236}">
                <a16:creationId xmlns:a16="http://schemas.microsoft.com/office/drawing/2014/main" id="{A5542920-0EB5-5043-BE3F-AF10211891FF}"/>
              </a:ext>
            </a:extLst>
          </p:cNvPr>
          <p:cNvCxnSpPr>
            <a:cxnSpLocks/>
          </p:cNvCxnSpPr>
          <p:nvPr/>
        </p:nvCxnSpPr>
        <p:spPr>
          <a:xfrm>
            <a:off x="2303398" y="726494"/>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259038-191C-6047-BCF2-6F13EBC77937}"/>
              </a:ext>
            </a:extLst>
          </p:cNvPr>
          <p:cNvCxnSpPr>
            <a:cxnSpLocks/>
          </p:cNvCxnSpPr>
          <p:nvPr/>
        </p:nvCxnSpPr>
        <p:spPr>
          <a:xfrm>
            <a:off x="9695385" y="751257"/>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22AD38-1328-8A4F-AA31-262168AF87D3}"/>
              </a:ext>
            </a:extLst>
          </p:cNvPr>
          <p:cNvCxnSpPr>
            <a:cxnSpLocks/>
          </p:cNvCxnSpPr>
          <p:nvPr/>
        </p:nvCxnSpPr>
        <p:spPr>
          <a:xfrm flipH="1">
            <a:off x="8385080"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D063BF7-FD61-C246-98D8-FBC538CABA7A}"/>
              </a:ext>
            </a:extLst>
          </p:cNvPr>
          <p:cNvCxnSpPr>
            <a:cxnSpLocks/>
          </p:cNvCxnSpPr>
          <p:nvPr/>
        </p:nvCxnSpPr>
        <p:spPr>
          <a:xfrm>
            <a:off x="5892835" y="923416"/>
            <a:ext cx="0" cy="157396"/>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04998F-104A-4488-AC01-0DEB5760F180}"/>
              </a:ext>
            </a:extLst>
          </p:cNvPr>
          <p:cNvCxnSpPr>
            <a:cxnSpLocks/>
          </p:cNvCxnSpPr>
          <p:nvPr/>
        </p:nvCxnSpPr>
        <p:spPr>
          <a:xfrm flipH="1">
            <a:off x="2303398"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sp>
        <p:nvSpPr>
          <p:cNvPr id="83" name="Rounded Rectangle 14">
            <a:extLst>
              <a:ext uri="{FF2B5EF4-FFF2-40B4-BE49-F238E27FC236}">
                <a16:creationId xmlns:a16="http://schemas.microsoft.com/office/drawing/2014/main" id="{E4B8C773-E653-4676-A648-EA17F1AA6384}"/>
              </a:ext>
            </a:extLst>
          </p:cNvPr>
          <p:cNvSpPr/>
          <p:nvPr/>
        </p:nvSpPr>
        <p:spPr>
          <a:xfrm rot="16200000">
            <a:off x="5578933" y="3425081"/>
            <a:ext cx="543387" cy="3506613"/>
          </a:xfrm>
          <a:prstGeom prst="roundRect">
            <a:avLst>
              <a:gd name="adj" fmla="val 630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822578"/>
            <a:r>
              <a:rPr lang="nb-NO" sz="1260" b="1" dirty="0">
                <a:solidFill>
                  <a:prstClr val="black"/>
                </a:solidFill>
                <a:latin typeface="TID" pitchFamily="2" charset="77"/>
              </a:rPr>
              <a:t>Strategiske bestillinger</a:t>
            </a:r>
          </a:p>
        </p:txBody>
      </p:sp>
      <p:sp>
        <p:nvSpPr>
          <p:cNvPr id="86" name="Rounded Rectangle 69">
            <a:extLst>
              <a:ext uri="{FF2B5EF4-FFF2-40B4-BE49-F238E27FC236}">
                <a16:creationId xmlns:a16="http://schemas.microsoft.com/office/drawing/2014/main" id="{82258B10-7284-41E2-9D36-10533AA124F8}"/>
              </a:ext>
            </a:extLst>
          </p:cNvPr>
          <p:cNvSpPr/>
          <p:nvPr/>
        </p:nvSpPr>
        <p:spPr>
          <a:xfrm>
            <a:off x="8090042" y="3483280"/>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MENNESKER OG ORGANISASJON</a:t>
            </a:r>
          </a:p>
        </p:txBody>
      </p:sp>
      <p:sp>
        <p:nvSpPr>
          <p:cNvPr id="61" name="Rectangle 60">
            <a:extLst>
              <a:ext uri="{FF2B5EF4-FFF2-40B4-BE49-F238E27FC236}">
                <a16:creationId xmlns:a16="http://schemas.microsoft.com/office/drawing/2014/main" id="{E8F26681-D5C6-1D4B-A02F-B655A6A33ADE}"/>
              </a:ext>
            </a:extLst>
          </p:cNvPr>
          <p:cNvSpPr/>
          <p:nvPr/>
        </p:nvSpPr>
        <p:spPr>
          <a:xfrm>
            <a:off x="6473290" y="1369648"/>
            <a:ext cx="3653306" cy="358743"/>
          </a:xfrm>
          <a:prstGeom prst="rect">
            <a:avLst/>
          </a:prstGeom>
        </p:spPr>
        <p:txBody>
          <a:bodyPr wrap="square">
            <a:noAutofit/>
          </a:bodyPr>
          <a:lstStyle/>
          <a:p>
            <a:pPr algn="ctr" defTabSz="822578"/>
            <a:endParaRPr lang="nb-NO" sz="1260" i="1" dirty="0">
              <a:solidFill>
                <a:prstClr val="black"/>
              </a:solidFill>
              <a:latin typeface="TID" pitchFamily="2" charset="77"/>
            </a:endParaRPr>
          </a:p>
        </p:txBody>
      </p:sp>
      <p:sp>
        <p:nvSpPr>
          <p:cNvPr id="3" name="Rectangle 2">
            <a:extLst>
              <a:ext uri="{FF2B5EF4-FFF2-40B4-BE49-F238E27FC236}">
                <a16:creationId xmlns:a16="http://schemas.microsoft.com/office/drawing/2014/main" id="{D9A68DC4-DCE5-40BA-8E5F-38ACFE40C6F9}"/>
              </a:ext>
            </a:extLst>
          </p:cNvPr>
          <p:cNvSpPr/>
          <p:nvPr/>
        </p:nvSpPr>
        <p:spPr>
          <a:xfrm>
            <a:off x="5459249" y="1449282"/>
            <a:ext cx="825867" cy="299954"/>
          </a:xfrm>
          <a:prstGeom prst="rect">
            <a:avLst/>
          </a:prstGeom>
        </p:spPr>
        <p:txBody>
          <a:bodyPr wrap="none">
            <a:spAutoFit/>
          </a:bodyPr>
          <a:lstStyle/>
          <a:p>
            <a:pPr defTabSz="822578"/>
            <a:r>
              <a:rPr lang="nb-NO" sz="1349" b="1" dirty="0">
                <a:solidFill>
                  <a:prstClr val="black"/>
                </a:solidFill>
                <a:latin typeface="TID"/>
              </a:rPr>
              <a:t>MARKED</a:t>
            </a:r>
          </a:p>
        </p:txBody>
      </p:sp>
    </p:spTree>
    <p:extLst>
      <p:ext uri="{BB962C8B-B14F-4D97-AF65-F5344CB8AC3E}">
        <p14:creationId xmlns:p14="http://schemas.microsoft.com/office/powerpoint/2010/main" val="243464555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z0w80GoHeb9I0j9a_UUSD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Liv5DIW.wJGO5WDK5ufth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amY29Hfw30MFHedUt3AaO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MKGSrX1F8W5A9CfQhi_Yd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L6yeMvf5v4h12fU3J.xSd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z0w80GoHeb9I0j9a_UUSD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IdsCcXmqvgOvZ8Z5psUg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GmZeaVaxSOyWWp9hivIrX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3sUz5AoFmmWn57P0hl7T0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f0PbjMoZFO5npUW9SOyl.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gft1ZWIz3tSGfLFKYEalP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D8Bp9UzyfMPRIxz1_WyYV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u6WZPB7MuU9NArIkGrhck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ob4A2fRp6Wbw2yACKlzGz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l3Ixi1NMYT.L7wp.fAzDA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4K3I0IQlCE7Ie6BErv8Nt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iv5DIW.wJGO5WDK5ufth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8YQCKqDBMuwFJxu_kwS6W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tQmimkR8asfE6GVizcUkS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dLO9TSlmcCKTxCNEBrelZ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KD6XlVLHaPTgGzH540ma_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RrPpCLbF0NdeXy5w9mj3U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zNhc0pdLBPD4ASiDSQpvr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U_TXaQeGlX4fl3FqvCICj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Q7XhN110LUb29B4yNwMgN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DGZq_7B8n_2JHy3xlwnUT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QTf0FIL33AwI7qXkmOXQi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amY29Hfw30MFHedUt3AaO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3nOeZldS9YGKPW2MWqsA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5qH02UKA57gAK22ep_4Ua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RQaVhGURilnL6c5loinVa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aFs.cV1dkGFioHjZAIcmG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o5U9BvuYEI_xANwSqJJOM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Oki3wlsHpp3z5zRv5KtxR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ScMiEpzgObjdsMExMYQZ8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EFz4hSBAb1LIUXVgANPcp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Djp6gPQq2Iru8ZRygiWjR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MKGSrX1F8W5A9CfQhi_Yd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Is5tWE0Kiz0CAwjI2heOq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M7P0UpTOJ3L7FLW_jFB94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cEwMI07KJUhSx8PoDzVA7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f4VEJ9ff2j.oKwEO1XYOT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JFJ6vroGU7Sm5fB4ure1W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LKplrEztTuKwDN29gyZSq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z0w80GoHeb9I0j9a_UUSD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o2b9U5GlS.0bX_NtFFJQU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6yeMvf5v4h12fU3J.xSd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O3nDhIWQAV6c6j4oBt7CV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aIJp3N488FyOPyyW96f4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1dfL1sdq_ZuHJ1VPLvStT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1dfL1sdq_ZuHJ1VPLvStT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DtfoSipV0zGpTeByzHCtp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IB_vrZOn01w7FD.oQMh1a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gO4fEoz7th4lbSCqwHrJp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ZqwKPZyokL3eVWRzYR4H6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GcTKYhdQIqbMsahdedZhn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lYq8MlQ.X8HOiMqXEO5aw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dsCcXmqvgOvZ8Z5psUg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lYq8MlQ.X8HOiMqXEO5aw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eX2zaZiidUA9V5wOhrX7f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eX2zaZiidUA9V5wOhrX7f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eX2zaZiidUA9V5wOhrX7f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BjxJQp1Y67F0l1jDXfY_u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Kwc67E6OCfR3lw9jSNc2s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lUujQq6WMvbwxfczEWfj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4gplDel6BD6HDK5kkBhPo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iojgRR4ItlSXY9PLzjzeU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TXnhCw2g8P_6NJm_NnDim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BCTPzd1b95PJKMe7ZD0a7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x8rWaNT1WWDmcR4yBQLPx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2Nq7OzmV3RC9NuH2DbFc0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GmZeaVaxSOyWWp9hivIrXQ"/>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WlgvUIrLZVOoDcbIhHufV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Vlsy9EY6U2Se1cJ20ffQX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I.VT3SFn.RZBnWkpvQENx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R0a9zOglhTeUpxu0w8dng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OBnM8CEANRghe9.N8N_A0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lfm2CM.3eelipoS.d.MUE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UR1lSteJTkRG5tvb_3to4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jtK4PO.JHdKlLblGZascB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nDnDVE5CEUp_f.Hr_RujN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iiX6KIPao7CNEymuaSHMj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Kwc67E6OCfR3lw9jSNc2s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3sUz5AoFmmWn57P0hl7T0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f0PbjMoZFO5npUW9SOyl.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gft1ZWIz3tSGfLFKYEalP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tpDIVNqm98fiouGAQjzUq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8Bp9UzyfMPRIxz1_WyYV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6WZPB7MuU9NArIkGrhck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ob4A2fRp6Wbw2yACKlzGz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l3Ixi1NMYT.L7wp.fAzDA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4K3I0IQlCE7Ie6BErv8Nt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8YQCKqDBMuwFJxu_kwS6W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tQmimkR8asfE6GVizcUkS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dLO9TSlmcCKTxCNEBrelZ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KD6XlVLHaPTgGzH540ma_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RrPpCLbF0NdeXy5w9mj3U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Ets0d_dTr4MuTPwv57NbI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zNhc0pdLBPD4ASiDSQpvr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U_TXaQeGlX4fl3FqvCICj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Q7XhN110LUb29B4yNwMgN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GZq_7B8n_2JHy3xlwnUT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QTf0FIL33AwI7qXkmOXQi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3nOeZldS9YGKPW2MWqsA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5qH02UKA57gAK22ep_4Ua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RQaVhGURilnL6c5loinVa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aFs.cV1dkGFioHjZAIcmG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o5U9BvuYEI_xANwSqJJOM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7TIiVgRcua.7ZbI0NnACr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Oki3wlsHpp3z5zRv5KtxR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ScMiEpzgObjdsMExMYQZ8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EFz4hSBAb1LIUXVgANPcp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Djp6gPQq2Iru8ZRygiWjR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Is5tWE0Kiz0CAwjI2heOq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M7P0UpTOJ3L7FLW_jFB94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cEwMI07KJUhSx8PoDzVA7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xgT1ILEhTWi0I8pdK6HU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f4VEJ9ff2j.oKwEO1XYOT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JFJ6vroGU7Sm5fB4ure1W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KplrEztTuKwDN29gyZSq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z0w80GoHeb9I0j9a_UUSD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xgT1ILEhTWi0I8pdK6HU8w"/>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11.xml><?xml version="1.0" encoding="utf-8"?>
<a:theme xmlns:a="http://schemas.openxmlformats.org/drawingml/2006/main" name="9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12.xml><?xml version="1.0" encoding="utf-8"?>
<a:theme xmlns:a="http://schemas.openxmlformats.org/drawingml/2006/main" name="10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1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3.xml><?xml version="1.0" encoding="utf-8"?>
<a:theme xmlns:a="http://schemas.openxmlformats.org/drawingml/2006/main" name="5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4.xml><?xml version="1.0" encoding="utf-8"?>
<a:theme xmlns:a="http://schemas.openxmlformats.org/drawingml/2006/main" name="6_Office-tema">
  <a:themeElements>
    <a:clrScheme name="Ruter 2">
      <a:dk1>
        <a:sysClr val="windowText" lastClr="000000"/>
      </a:dk1>
      <a:lt1>
        <a:sysClr val="window" lastClr="FFFFFF"/>
      </a:lt1>
      <a:dk2>
        <a:srgbClr val="F07800"/>
      </a:dk2>
      <a:lt2>
        <a:srgbClr val="E60000"/>
      </a:lt2>
      <a:accent1>
        <a:srgbClr val="41BECD"/>
      </a:accent1>
      <a:accent2>
        <a:srgbClr val="87B914"/>
      </a:accent2>
      <a:accent3>
        <a:srgbClr val="6E0A14"/>
      </a:accent3>
      <a:accent4>
        <a:srgbClr val="32374B"/>
      </a:accent4>
      <a:accent5>
        <a:srgbClr val="FFC800"/>
      </a:accent5>
      <a:accent6>
        <a:srgbClr val="F07800"/>
      </a:accent6>
      <a:hlink>
        <a:srgbClr val="006BB3"/>
      </a:hlink>
      <a:folHlink>
        <a:srgbClr val="3237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id="{2237E53A-3CFD-43F4-A0D8-CDDA43AEAE2B}" vid="{BDECE72D-470A-4082-A783-5114E363D007}"/>
    </a:ext>
  </a:extLst>
</a:theme>
</file>

<file path=ppt/theme/theme5.xml><?xml version="1.0" encoding="utf-8"?>
<a:theme xmlns:a="http://schemas.openxmlformats.org/drawingml/2006/main" name="7_Office-tema">
  <a:themeElements>
    <a:clrScheme name="Ruter 2">
      <a:dk1>
        <a:sysClr val="windowText" lastClr="000000"/>
      </a:dk1>
      <a:lt1>
        <a:sysClr val="window" lastClr="FFFFFF"/>
      </a:lt1>
      <a:dk2>
        <a:srgbClr val="F07800"/>
      </a:dk2>
      <a:lt2>
        <a:srgbClr val="E60000"/>
      </a:lt2>
      <a:accent1>
        <a:srgbClr val="41BECD"/>
      </a:accent1>
      <a:accent2>
        <a:srgbClr val="87B914"/>
      </a:accent2>
      <a:accent3>
        <a:srgbClr val="6E0A14"/>
      </a:accent3>
      <a:accent4>
        <a:srgbClr val="32374B"/>
      </a:accent4>
      <a:accent5>
        <a:srgbClr val="FFC800"/>
      </a:accent5>
      <a:accent6>
        <a:srgbClr val="F07800"/>
      </a:accent6>
      <a:hlink>
        <a:srgbClr val="006BB3"/>
      </a:hlink>
      <a:folHlink>
        <a:srgbClr val="3237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id="{2237E53A-3CFD-43F4-A0D8-CDDA43AEAE2B}" vid="{BDECE72D-470A-4082-A783-5114E363D007}"/>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8.xml><?xml version="1.0" encoding="utf-8"?>
<a:theme xmlns:a="http://schemas.openxmlformats.org/drawingml/2006/main" name="3_Office-tema">
  <a:themeElements>
    <a:clrScheme name="Ruter 2">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_Light" id="{DF87BA99-82F1-2E47-9FBE-DA435988EC8B}" vid="{FA3A93BC-3A18-D442-A015-8CC734BC2632}"/>
    </a:ext>
  </a:extLst>
</a:theme>
</file>

<file path=ppt/theme/theme9.xml><?xml version="1.0" encoding="utf-8"?>
<a:theme xmlns:a="http://schemas.openxmlformats.org/drawingml/2006/main" name="8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docProps/app.xml><?xml version="1.0" encoding="utf-8"?>
<Properties xmlns="http://schemas.openxmlformats.org/officeDocument/2006/extended-properties" xmlns:vt="http://schemas.openxmlformats.org/officeDocument/2006/docPropsVTypes">
  <TotalTime>4364</TotalTime>
  <Words>3095</Words>
  <Application>Microsoft Office PowerPoint</Application>
  <PresentationFormat>Widescreen</PresentationFormat>
  <Paragraphs>638</Paragraphs>
  <Slides>46</Slides>
  <Notes>22</Notes>
  <HiddenSlides>2</HiddenSlides>
  <MMClips>0</MMClips>
  <ScaleCrop>false</ScaleCrop>
  <HeadingPairs>
    <vt:vector size="8" baseType="variant">
      <vt:variant>
        <vt:lpstr>Brukte skrifter</vt:lpstr>
      </vt:variant>
      <vt:variant>
        <vt:i4>6</vt:i4>
      </vt:variant>
      <vt:variant>
        <vt:lpstr>Tema</vt:lpstr>
      </vt:variant>
      <vt:variant>
        <vt:i4>12</vt:i4>
      </vt:variant>
      <vt:variant>
        <vt:lpstr>Innebygde OLE-servere</vt:lpstr>
      </vt:variant>
      <vt:variant>
        <vt:i4>1</vt:i4>
      </vt:variant>
      <vt:variant>
        <vt:lpstr>Lysbildetitler</vt:lpstr>
      </vt:variant>
      <vt:variant>
        <vt:i4>46</vt:i4>
      </vt:variant>
    </vt:vector>
  </HeadingPairs>
  <TitlesOfParts>
    <vt:vector size="65" baseType="lpstr">
      <vt:lpstr>Arial</vt:lpstr>
      <vt:lpstr>Calibri</vt:lpstr>
      <vt:lpstr>Calibri Light</vt:lpstr>
      <vt:lpstr>Courier New</vt:lpstr>
      <vt:lpstr>Helvetica</vt:lpstr>
      <vt:lpstr>TID</vt:lpstr>
      <vt:lpstr>Office-tema</vt:lpstr>
      <vt:lpstr>1_Office-tema</vt:lpstr>
      <vt:lpstr>5_Office-tema</vt:lpstr>
      <vt:lpstr>6_Office-tema</vt:lpstr>
      <vt:lpstr>7_Office-tema</vt:lpstr>
      <vt:lpstr>1_Office Theme</vt:lpstr>
      <vt:lpstr>2_Office-tema</vt:lpstr>
      <vt:lpstr>3_Office-tema</vt:lpstr>
      <vt:lpstr>8_Office-tema</vt:lpstr>
      <vt:lpstr>4_Office-tema</vt:lpstr>
      <vt:lpstr>9_Office-tema</vt:lpstr>
      <vt:lpstr>10_Office-tema</vt:lpstr>
      <vt:lpstr>think-cell Slide</vt:lpstr>
      <vt:lpstr>Operatør- og partnerforum</vt:lpstr>
      <vt:lpstr>Agenda Operatør- og partnerforum 19. oktober 2020  kl 0930 - 1100</vt:lpstr>
      <vt:lpstr>Påminnelse </vt:lpstr>
      <vt:lpstr>Organisasjonsjusteringer</vt:lpstr>
      <vt:lpstr>Ruter har en offensiv strategi om å tilby bærekraftig bevegelsesfrihet  – det stiller krav til organisasjonen </vt:lpstr>
      <vt:lpstr>Prinsipper for organisering</vt:lpstr>
      <vt:lpstr>Ruter har levert veldig gode resultater over lang tid – justeringene som gjøres må ivareta evnen til å overgå forventninger og lykkes med strategi og samfunnsoppdrag </vt:lpstr>
      <vt:lpstr>Et sentralt prinsipp er å ta vare på og forsterke de positive egenskapene ved Ruter sin organisasjon og utvikle områder som man ønsker å bli bedre på </vt:lpstr>
      <vt:lpstr>ADMINISTRERENDE DIREKTØR </vt:lpstr>
      <vt:lpstr>ADMINISTRERENDE DIREKTØR </vt:lpstr>
      <vt:lpstr>ADMINISTRERENDE DIREKTØR Bernt Reitan Jenssen </vt:lpstr>
      <vt:lpstr>Trikkeprogrammet på skinner</vt:lpstr>
      <vt:lpstr>SKIFT BER OM REGULERINGER, KRAV OG AVGIFTER FOR Å SIKRE NORSK KONKURRANSEKRAFT</vt:lpstr>
      <vt:lpstr>The Norwegian Way</vt:lpstr>
      <vt:lpstr>Agenda Operatør- og partnerforum 19. oktober 2020  kl 0930 - 1100</vt:lpstr>
      <vt:lpstr>Trafikksikkerhet i busstransport</vt:lpstr>
      <vt:lpstr>PowerPoint-presentasjon</vt:lpstr>
      <vt:lpstr>Metoder</vt:lpstr>
      <vt:lpstr>De hyppigste skadetypene</vt:lpstr>
      <vt:lpstr>Ruters direkte påvirkning på TS: I</vt:lpstr>
      <vt:lpstr>Ruters direkte påvirkning på TS: II</vt:lpstr>
      <vt:lpstr>Ruters indirekte påvirkning på TS:</vt:lpstr>
      <vt:lpstr>Tiltak som er vurdert</vt:lpstr>
      <vt:lpstr>Foreslåtte tiltak I:</vt:lpstr>
      <vt:lpstr>Foreslåtte tiltak II:</vt:lpstr>
      <vt:lpstr>Videre arbeid</vt:lpstr>
      <vt:lpstr>Innspill til trafikksikkerhetstiltak</vt:lpstr>
      <vt:lpstr>Prosess</vt:lpstr>
      <vt:lpstr>Agenda Operatør- og partnerforum 19. oktober 2020  kl 0930 - 1100</vt:lpstr>
      <vt:lpstr>Covid-19</vt:lpstr>
      <vt:lpstr>Smittenivå 18. oktober 2020</vt:lpstr>
      <vt:lpstr>PowerPoint-presentasjon</vt:lpstr>
      <vt:lpstr>Telling av munnbind </vt:lpstr>
      <vt:lpstr>PowerPoint-presentasjon</vt:lpstr>
      <vt:lpstr>PowerPoint-presentasjon</vt:lpstr>
      <vt:lpstr>Agenda Operatør- og partnerforum 19. oktober 2020  kl 0930 - 1100</vt:lpstr>
      <vt:lpstr>Status budsjett 2021</vt:lpstr>
      <vt:lpstr>Kollektivtrafikk som andel av normal</vt:lpstr>
      <vt:lpstr>Budsjettscenarioer 2020</vt:lpstr>
      <vt:lpstr>Varighet av statlig finansiering</vt:lpstr>
      <vt:lpstr>Prognose 2020</vt:lpstr>
      <vt:lpstr>Budsjett 2021 - rammer</vt:lpstr>
      <vt:lpstr>Budsjett 2021 - rammer</vt:lpstr>
      <vt:lpstr>Konsekvenser av O3-handlingsprogram 2021-24</vt:lpstr>
      <vt:lpstr>PowerPoint-presentasjon</vt:lpstr>
      <vt:lpstr>Agenda Operatør- og partnerforum 19. oktober 2020  kl 0930 - 1100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Færden Cecilie</dc:creator>
  <cp:lastModifiedBy>Korneliussen Rolf</cp:lastModifiedBy>
  <cp:revision>17</cp:revision>
  <dcterms:created xsi:type="dcterms:W3CDTF">2020-10-13T06:11:31Z</dcterms:created>
  <dcterms:modified xsi:type="dcterms:W3CDTF">2020-10-28T10:56:22Z</dcterms:modified>
</cp:coreProperties>
</file>