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4"/>
  </p:notesMasterIdLst>
  <p:handoutMasterIdLst>
    <p:handoutMasterId r:id="rId15"/>
  </p:handoutMasterIdLst>
  <p:sldIdLst>
    <p:sldId id="259" r:id="rId5"/>
    <p:sldId id="257" r:id="rId6"/>
    <p:sldId id="260" r:id="rId7"/>
    <p:sldId id="261" r:id="rId8"/>
    <p:sldId id="265" r:id="rId9"/>
    <p:sldId id="262" r:id="rId10"/>
    <p:sldId id="275" r:id="rId11"/>
    <p:sldId id="263" r:id="rId12"/>
    <p:sldId id="258" r:id="rId13"/>
  </p:sldIdLst>
  <p:sldSz cx="9144000" cy="5145088"/>
  <p:notesSz cx="6858000" cy="9144000"/>
  <p:defaultTextStyle>
    <a:defPPr>
      <a:defRPr lang="nb-NO"/>
    </a:defPPr>
    <a:lvl1pPr marL="0" algn="l" defTabSz="685526" rtl="0" eaLnBrk="1" latinLnBrk="0" hangingPunct="1">
      <a:defRPr sz="1350" kern="1200">
        <a:solidFill>
          <a:schemeClr val="tx1"/>
        </a:solidFill>
        <a:latin typeface="+mn-lt"/>
        <a:ea typeface="+mn-ea"/>
        <a:cs typeface="+mn-cs"/>
      </a:defRPr>
    </a:lvl1pPr>
    <a:lvl2pPr marL="342763" algn="l" defTabSz="685526" rtl="0" eaLnBrk="1" latinLnBrk="0" hangingPunct="1">
      <a:defRPr sz="1350" kern="1200">
        <a:solidFill>
          <a:schemeClr val="tx1"/>
        </a:solidFill>
        <a:latin typeface="+mn-lt"/>
        <a:ea typeface="+mn-ea"/>
        <a:cs typeface="+mn-cs"/>
      </a:defRPr>
    </a:lvl2pPr>
    <a:lvl3pPr marL="685526" algn="l" defTabSz="685526" rtl="0" eaLnBrk="1" latinLnBrk="0" hangingPunct="1">
      <a:defRPr sz="1350" kern="1200">
        <a:solidFill>
          <a:schemeClr val="tx1"/>
        </a:solidFill>
        <a:latin typeface="+mn-lt"/>
        <a:ea typeface="+mn-ea"/>
        <a:cs typeface="+mn-cs"/>
      </a:defRPr>
    </a:lvl3pPr>
    <a:lvl4pPr marL="1028289" algn="l" defTabSz="685526" rtl="0" eaLnBrk="1" latinLnBrk="0" hangingPunct="1">
      <a:defRPr sz="1350" kern="1200">
        <a:solidFill>
          <a:schemeClr val="tx1"/>
        </a:solidFill>
        <a:latin typeface="+mn-lt"/>
        <a:ea typeface="+mn-ea"/>
        <a:cs typeface="+mn-cs"/>
      </a:defRPr>
    </a:lvl4pPr>
    <a:lvl5pPr marL="1371051" algn="l" defTabSz="685526" rtl="0" eaLnBrk="1" latinLnBrk="0" hangingPunct="1">
      <a:defRPr sz="1350" kern="1200">
        <a:solidFill>
          <a:schemeClr val="tx1"/>
        </a:solidFill>
        <a:latin typeface="+mn-lt"/>
        <a:ea typeface="+mn-ea"/>
        <a:cs typeface="+mn-cs"/>
      </a:defRPr>
    </a:lvl5pPr>
    <a:lvl6pPr marL="1713815" algn="l" defTabSz="685526" rtl="0" eaLnBrk="1" latinLnBrk="0" hangingPunct="1">
      <a:defRPr sz="1350" kern="1200">
        <a:solidFill>
          <a:schemeClr val="tx1"/>
        </a:solidFill>
        <a:latin typeface="+mn-lt"/>
        <a:ea typeface="+mn-ea"/>
        <a:cs typeface="+mn-cs"/>
      </a:defRPr>
    </a:lvl6pPr>
    <a:lvl7pPr marL="2056577" algn="l" defTabSz="685526" rtl="0" eaLnBrk="1" latinLnBrk="0" hangingPunct="1">
      <a:defRPr sz="1350" kern="1200">
        <a:solidFill>
          <a:schemeClr val="tx1"/>
        </a:solidFill>
        <a:latin typeface="+mn-lt"/>
        <a:ea typeface="+mn-ea"/>
        <a:cs typeface="+mn-cs"/>
      </a:defRPr>
    </a:lvl7pPr>
    <a:lvl8pPr marL="2399340" algn="l" defTabSz="685526" rtl="0" eaLnBrk="1" latinLnBrk="0" hangingPunct="1">
      <a:defRPr sz="1350" kern="1200">
        <a:solidFill>
          <a:schemeClr val="tx1"/>
        </a:solidFill>
        <a:latin typeface="+mn-lt"/>
        <a:ea typeface="+mn-ea"/>
        <a:cs typeface="+mn-cs"/>
      </a:defRPr>
    </a:lvl8pPr>
    <a:lvl9pPr marL="2742103" algn="l" defTabSz="685526"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CBCB"/>
    <a:srgbClr val="FAE7E7"/>
    <a:srgbClr val="F5F5F5"/>
    <a:srgbClr val="707070"/>
    <a:srgbClr val="32374B"/>
    <a:srgbClr val="252525"/>
    <a:srgbClr val="555555"/>
    <a:srgbClr val="999999"/>
    <a:srgbClr val="006BB3"/>
    <a:srgbClr val="AAA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7" autoAdjust="0"/>
    <p:restoredTop sz="94660"/>
  </p:normalViewPr>
  <p:slideViewPr>
    <p:cSldViewPr snapToGrid="0">
      <p:cViewPr varScale="1">
        <p:scale>
          <a:sx n="158" d="100"/>
          <a:sy n="158" d="100"/>
        </p:scale>
        <p:origin x="144" y="210"/>
      </p:cViewPr>
      <p:guideLst>
        <p:guide orient="horz" pos="1620"/>
        <p:guide pos="2880"/>
      </p:guideLst>
    </p:cSldViewPr>
  </p:slideViewPr>
  <p:notesTextViewPr>
    <p:cViewPr>
      <p:scale>
        <a:sx n="3" d="2"/>
        <a:sy n="3" d="2"/>
      </p:scale>
      <p:origin x="0" y="0"/>
    </p:cViewPr>
  </p:notesTextViewPr>
  <p:notesViewPr>
    <p:cSldViewPr snapToGrid="0">
      <p:cViewPr varScale="1">
        <p:scale>
          <a:sx n="150" d="100"/>
          <a:sy n="150" d="100"/>
        </p:scale>
        <p:origin x="345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seng Kåre" userId="bae80c33-f8c7-4b5f-ad36-7240e45a90cd" providerId="ADAL" clId="{8A4032FC-8554-4E48-B251-BE496361AF18}"/>
    <pc:docChg chg="undo custSel addSld delSld modSld sldOrd">
      <pc:chgData name="Riseng Kåre" userId="bae80c33-f8c7-4b5f-ad36-7240e45a90cd" providerId="ADAL" clId="{8A4032FC-8554-4E48-B251-BE496361AF18}" dt="2022-07-06T10:57:20.701" v="5698" actId="6549"/>
      <pc:docMkLst>
        <pc:docMk/>
      </pc:docMkLst>
      <pc:sldChg chg="modSp mod">
        <pc:chgData name="Riseng Kåre" userId="bae80c33-f8c7-4b5f-ad36-7240e45a90cd" providerId="ADAL" clId="{8A4032FC-8554-4E48-B251-BE496361AF18}" dt="2022-07-06T10:43:38.284" v="5558" actId="27636"/>
        <pc:sldMkLst>
          <pc:docMk/>
          <pc:sldMk cId="690721731" sldId="257"/>
        </pc:sldMkLst>
        <pc:spChg chg="mod">
          <ac:chgData name="Riseng Kåre" userId="bae80c33-f8c7-4b5f-ad36-7240e45a90cd" providerId="ADAL" clId="{8A4032FC-8554-4E48-B251-BE496361AF18}" dt="2022-07-06T10:43:38.284" v="5558" actId="27636"/>
          <ac:spMkLst>
            <pc:docMk/>
            <pc:sldMk cId="690721731" sldId="257"/>
            <ac:spMk id="6" creationId="{6A42F0FF-9B5F-674E-8BED-A3C10CBEEFA5}"/>
          </ac:spMkLst>
        </pc:spChg>
      </pc:sldChg>
      <pc:sldChg chg="delSp mod modClrScheme chgLayout">
        <pc:chgData name="Riseng Kåre" userId="bae80c33-f8c7-4b5f-ad36-7240e45a90cd" providerId="ADAL" clId="{8A4032FC-8554-4E48-B251-BE496361AF18}" dt="2022-07-06T10:52:17.954" v="5697" actId="700"/>
        <pc:sldMkLst>
          <pc:docMk/>
          <pc:sldMk cId="1380653541" sldId="258"/>
        </pc:sldMkLst>
        <pc:spChg chg="del">
          <ac:chgData name="Riseng Kåre" userId="bae80c33-f8c7-4b5f-ad36-7240e45a90cd" providerId="ADAL" clId="{8A4032FC-8554-4E48-B251-BE496361AF18}" dt="2022-07-06T10:52:17.954" v="5697" actId="700"/>
          <ac:spMkLst>
            <pc:docMk/>
            <pc:sldMk cId="1380653541" sldId="258"/>
            <ac:spMk id="2" creationId="{00000000-0000-0000-0000-000000000000}"/>
          </ac:spMkLst>
        </pc:spChg>
        <pc:spChg chg="del">
          <ac:chgData name="Riseng Kåre" userId="bae80c33-f8c7-4b5f-ad36-7240e45a90cd" providerId="ADAL" clId="{8A4032FC-8554-4E48-B251-BE496361AF18}" dt="2022-07-06T10:52:17.954" v="5697" actId="700"/>
          <ac:spMkLst>
            <pc:docMk/>
            <pc:sldMk cId="1380653541" sldId="258"/>
            <ac:spMk id="3" creationId="{00000000-0000-0000-0000-000000000000}"/>
          </ac:spMkLst>
        </pc:spChg>
      </pc:sldChg>
      <pc:sldChg chg="addSp delSp modSp mod">
        <pc:chgData name="Riseng Kåre" userId="bae80c33-f8c7-4b5f-ad36-7240e45a90cd" providerId="ADAL" clId="{8A4032FC-8554-4E48-B251-BE496361AF18}" dt="2022-07-05T11:49:49.925" v="1401" actId="20577"/>
        <pc:sldMkLst>
          <pc:docMk/>
          <pc:sldMk cId="1163822332" sldId="260"/>
        </pc:sldMkLst>
        <pc:spChg chg="mod">
          <ac:chgData name="Riseng Kåre" userId="bae80c33-f8c7-4b5f-ad36-7240e45a90cd" providerId="ADAL" clId="{8A4032FC-8554-4E48-B251-BE496361AF18}" dt="2022-07-05T11:49:49.925" v="1401" actId="20577"/>
          <ac:spMkLst>
            <pc:docMk/>
            <pc:sldMk cId="1163822332" sldId="260"/>
            <ac:spMk id="2" creationId="{9C8977D9-C440-4A4C-ACD9-57AA10A36C59}"/>
          </ac:spMkLst>
        </pc:spChg>
        <pc:spChg chg="del mod">
          <ac:chgData name="Riseng Kåre" userId="bae80c33-f8c7-4b5f-ad36-7240e45a90cd" providerId="ADAL" clId="{8A4032FC-8554-4E48-B251-BE496361AF18}" dt="2022-07-02T08:16:18.655" v="48" actId="1032"/>
          <ac:spMkLst>
            <pc:docMk/>
            <pc:sldMk cId="1163822332" sldId="260"/>
            <ac:spMk id="3" creationId="{6AC79D7D-9B66-4C42-80B5-48DCF27599F2}"/>
          </ac:spMkLst>
        </pc:spChg>
        <pc:spChg chg="add mod">
          <ac:chgData name="Riseng Kåre" userId="bae80c33-f8c7-4b5f-ad36-7240e45a90cd" providerId="ADAL" clId="{8A4032FC-8554-4E48-B251-BE496361AF18}" dt="2022-07-02T08:40:45.801" v="508" actId="313"/>
          <ac:spMkLst>
            <pc:docMk/>
            <pc:sldMk cId="1163822332" sldId="260"/>
            <ac:spMk id="5" creationId="{215DADC3-262E-4A61-A791-5E547BE8EF8E}"/>
          </ac:spMkLst>
        </pc:spChg>
        <pc:spChg chg="add mod">
          <ac:chgData name="Riseng Kåre" userId="bae80c33-f8c7-4b5f-ad36-7240e45a90cd" providerId="ADAL" clId="{8A4032FC-8554-4E48-B251-BE496361AF18}" dt="2022-07-02T08:40:50.176" v="510" actId="14100"/>
          <ac:spMkLst>
            <pc:docMk/>
            <pc:sldMk cId="1163822332" sldId="260"/>
            <ac:spMk id="6" creationId="{7CB0AC78-D431-4908-ACF1-7E031A79CE7E}"/>
          </ac:spMkLst>
        </pc:spChg>
        <pc:spChg chg="add mod">
          <ac:chgData name="Riseng Kåre" userId="bae80c33-f8c7-4b5f-ad36-7240e45a90cd" providerId="ADAL" clId="{8A4032FC-8554-4E48-B251-BE496361AF18}" dt="2022-07-02T08:40:54.915" v="512" actId="14100"/>
          <ac:spMkLst>
            <pc:docMk/>
            <pc:sldMk cId="1163822332" sldId="260"/>
            <ac:spMk id="7" creationId="{67A3E903-3757-49A7-9925-1320D7AE65B5}"/>
          </ac:spMkLst>
        </pc:spChg>
        <pc:graphicFrameChg chg="add mod modGraphic">
          <ac:chgData name="Riseng Kåre" userId="bae80c33-f8c7-4b5f-ad36-7240e45a90cd" providerId="ADAL" clId="{8A4032FC-8554-4E48-B251-BE496361AF18}" dt="2022-07-02T08:39:17.447" v="467" actId="1076"/>
          <ac:graphicFrameMkLst>
            <pc:docMk/>
            <pc:sldMk cId="1163822332" sldId="260"/>
            <ac:graphicFrameMk id="4" creationId="{2D5B3BCF-0A95-4163-B16F-45D3B6899930}"/>
          </ac:graphicFrameMkLst>
        </pc:graphicFrameChg>
      </pc:sldChg>
      <pc:sldChg chg="addSp delSp modSp new mod modClrScheme chgLayout">
        <pc:chgData name="Riseng Kåre" userId="bae80c33-f8c7-4b5f-ad36-7240e45a90cd" providerId="ADAL" clId="{8A4032FC-8554-4E48-B251-BE496361AF18}" dt="2022-07-06T10:46:05.726" v="5647" actId="13822"/>
        <pc:sldMkLst>
          <pc:docMk/>
          <pc:sldMk cId="245120819" sldId="261"/>
        </pc:sldMkLst>
        <pc:spChg chg="mod ord">
          <ac:chgData name="Riseng Kåre" userId="bae80c33-f8c7-4b5f-ad36-7240e45a90cd" providerId="ADAL" clId="{8A4032FC-8554-4E48-B251-BE496361AF18}" dt="2022-07-05T11:49:54.518" v="1404" actId="20577"/>
          <ac:spMkLst>
            <pc:docMk/>
            <pc:sldMk cId="245120819" sldId="261"/>
            <ac:spMk id="2" creationId="{F56EEC33-E5CD-439A-A883-5FBC6A2B0039}"/>
          </ac:spMkLst>
        </pc:spChg>
        <pc:spChg chg="del mod ord">
          <ac:chgData name="Riseng Kåre" userId="bae80c33-f8c7-4b5f-ad36-7240e45a90cd" providerId="ADAL" clId="{8A4032FC-8554-4E48-B251-BE496361AF18}" dt="2022-07-02T08:28:14.360" v="165" actId="700"/>
          <ac:spMkLst>
            <pc:docMk/>
            <pc:sldMk cId="245120819" sldId="261"/>
            <ac:spMk id="3" creationId="{B4727DBB-DF7C-41B2-AC13-981A3A4A4062}"/>
          </ac:spMkLst>
        </pc:spChg>
        <pc:spChg chg="add mod ord">
          <ac:chgData name="Riseng Kåre" userId="bae80c33-f8c7-4b5f-ad36-7240e45a90cd" providerId="ADAL" clId="{8A4032FC-8554-4E48-B251-BE496361AF18}" dt="2022-07-06T10:45:53.840" v="5646" actId="13822"/>
          <ac:spMkLst>
            <pc:docMk/>
            <pc:sldMk cId="245120819" sldId="261"/>
            <ac:spMk id="4" creationId="{C1D190D4-20FF-46E0-AA2A-168DB075FA33}"/>
          </ac:spMkLst>
        </pc:spChg>
        <pc:spChg chg="add mod ord">
          <ac:chgData name="Riseng Kåre" userId="bae80c33-f8c7-4b5f-ad36-7240e45a90cd" providerId="ADAL" clId="{8A4032FC-8554-4E48-B251-BE496361AF18}" dt="2022-07-06T10:46:05.726" v="5647" actId="13822"/>
          <ac:spMkLst>
            <pc:docMk/>
            <pc:sldMk cId="245120819" sldId="261"/>
            <ac:spMk id="5" creationId="{3435EB4E-13C4-421A-A8E7-8A75543E1540}"/>
          </ac:spMkLst>
        </pc:spChg>
      </pc:sldChg>
      <pc:sldChg chg="addSp delSp modSp new mod">
        <pc:chgData name="Riseng Kåre" userId="bae80c33-f8c7-4b5f-ad36-7240e45a90cd" providerId="ADAL" clId="{8A4032FC-8554-4E48-B251-BE496361AF18}" dt="2022-07-05T21:42:08.725" v="3802" actId="1076"/>
        <pc:sldMkLst>
          <pc:docMk/>
          <pc:sldMk cId="2818418311" sldId="262"/>
        </pc:sldMkLst>
        <pc:spChg chg="mod">
          <ac:chgData name="Riseng Kåre" userId="bae80c33-f8c7-4b5f-ad36-7240e45a90cd" providerId="ADAL" clId="{8A4032FC-8554-4E48-B251-BE496361AF18}" dt="2022-07-05T21:41:08.600" v="3701" actId="20577"/>
          <ac:spMkLst>
            <pc:docMk/>
            <pc:sldMk cId="2818418311" sldId="262"/>
            <ac:spMk id="2" creationId="{BF6B079D-2680-478F-9307-D6793B2ADAB3}"/>
          </ac:spMkLst>
        </pc:spChg>
        <pc:spChg chg="add mod">
          <ac:chgData name="Riseng Kåre" userId="bae80c33-f8c7-4b5f-ad36-7240e45a90cd" providerId="ADAL" clId="{8A4032FC-8554-4E48-B251-BE496361AF18}" dt="2022-07-05T21:42:08.725" v="3802" actId="1076"/>
          <ac:spMkLst>
            <pc:docMk/>
            <pc:sldMk cId="2818418311" sldId="262"/>
            <ac:spMk id="3" creationId="{2FE35837-A6F5-42DB-A9C1-F37B3FE8A972}"/>
          </ac:spMkLst>
        </pc:spChg>
        <pc:spChg chg="del mod">
          <ac:chgData name="Riseng Kåre" userId="bae80c33-f8c7-4b5f-ad36-7240e45a90cd" providerId="ADAL" clId="{8A4032FC-8554-4E48-B251-BE496361AF18}" dt="2022-07-02T09:00:31.355" v="872" actId="12084"/>
          <ac:spMkLst>
            <pc:docMk/>
            <pc:sldMk cId="2818418311" sldId="262"/>
            <ac:spMk id="3" creationId="{E5F10D12-E987-4867-9D13-62AEAB4AFE46}"/>
          </ac:spMkLst>
        </pc:spChg>
        <pc:graphicFrameChg chg="add mod">
          <ac:chgData name="Riseng Kåre" userId="bae80c33-f8c7-4b5f-ad36-7240e45a90cd" providerId="ADAL" clId="{8A4032FC-8554-4E48-B251-BE496361AF18}" dt="2022-07-05T21:39:29.862" v="3658" actId="20577"/>
          <ac:graphicFrameMkLst>
            <pc:docMk/>
            <pc:sldMk cId="2818418311" sldId="262"/>
            <ac:graphicFrameMk id="4" creationId="{4C321701-9B2A-438F-BEE3-7391CAD90A4A}"/>
          </ac:graphicFrameMkLst>
        </pc:graphicFrameChg>
      </pc:sldChg>
      <pc:sldChg chg="addSp delSp modSp new mod">
        <pc:chgData name="Riseng Kåre" userId="bae80c33-f8c7-4b5f-ad36-7240e45a90cd" providerId="ADAL" clId="{8A4032FC-8554-4E48-B251-BE496361AF18}" dt="2022-07-06T10:49:27.643" v="5691" actId="20577"/>
        <pc:sldMkLst>
          <pc:docMk/>
          <pc:sldMk cId="1889167074" sldId="263"/>
        </pc:sldMkLst>
        <pc:spChg chg="mod">
          <ac:chgData name="Riseng Kåre" userId="bae80c33-f8c7-4b5f-ad36-7240e45a90cd" providerId="ADAL" clId="{8A4032FC-8554-4E48-B251-BE496361AF18}" dt="2022-07-06T10:44:50.995" v="5631" actId="20577"/>
          <ac:spMkLst>
            <pc:docMk/>
            <pc:sldMk cId="1889167074" sldId="263"/>
            <ac:spMk id="2" creationId="{F5540BE0-E12E-46B6-98BF-AE1485D2BED4}"/>
          </ac:spMkLst>
        </pc:spChg>
        <pc:spChg chg="del">
          <ac:chgData name="Riseng Kåre" userId="bae80c33-f8c7-4b5f-ad36-7240e45a90cd" providerId="ADAL" clId="{8A4032FC-8554-4E48-B251-BE496361AF18}" dt="2022-07-02T12:58:36.448" v="902" actId="1032"/>
          <ac:spMkLst>
            <pc:docMk/>
            <pc:sldMk cId="1889167074" sldId="263"/>
            <ac:spMk id="3" creationId="{7DA8FCF7-9ADC-42FD-8248-D9FEBDCD9B9F}"/>
          </ac:spMkLst>
        </pc:spChg>
        <pc:spChg chg="add del mod">
          <ac:chgData name="Riseng Kåre" userId="bae80c33-f8c7-4b5f-ad36-7240e45a90cd" providerId="ADAL" clId="{8A4032FC-8554-4E48-B251-BE496361AF18}" dt="2022-07-02T13:05:19.131" v="1143" actId="12084"/>
          <ac:spMkLst>
            <pc:docMk/>
            <pc:sldMk cId="1889167074" sldId="263"/>
            <ac:spMk id="6" creationId="{A96153BF-5A88-478A-857F-F0A9838F5665}"/>
          </ac:spMkLst>
        </pc:spChg>
        <pc:graphicFrameChg chg="add del modGraphic">
          <ac:chgData name="Riseng Kåre" userId="bae80c33-f8c7-4b5f-ad36-7240e45a90cd" providerId="ADAL" clId="{8A4032FC-8554-4E48-B251-BE496361AF18}" dt="2022-07-02T13:01:21.987" v="903" actId="21"/>
          <ac:graphicFrameMkLst>
            <pc:docMk/>
            <pc:sldMk cId="1889167074" sldId="263"/>
            <ac:graphicFrameMk id="4" creationId="{25E08B79-0328-47BF-A937-B931DC994FAD}"/>
          </ac:graphicFrameMkLst>
        </pc:graphicFrameChg>
        <pc:graphicFrameChg chg="add mod">
          <ac:chgData name="Riseng Kåre" userId="bae80c33-f8c7-4b5f-ad36-7240e45a90cd" providerId="ADAL" clId="{8A4032FC-8554-4E48-B251-BE496361AF18}" dt="2022-07-06T10:49:27.643" v="5691" actId="20577"/>
          <ac:graphicFrameMkLst>
            <pc:docMk/>
            <pc:sldMk cId="1889167074" sldId="263"/>
            <ac:graphicFrameMk id="7" creationId="{5E5CD17C-494E-4C8F-8F52-870F59D6E959}"/>
          </ac:graphicFrameMkLst>
        </pc:graphicFrameChg>
      </pc:sldChg>
      <pc:sldChg chg="addSp delSp modSp new mod">
        <pc:chgData name="Riseng Kåre" userId="bae80c33-f8c7-4b5f-ad36-7240e45a90cd" providerId="ADAL" clId="{8A4032FC-8554-4E48-B251-BE496361AF18}" dt="2022-07-06T10:37:06.918" v="5306" actId="6549"/>
        <pc:sldMkLst>
          <pc:docMk/>
          <pc:sldMk cId="1603501161" sldId="264"/>
        </pc:sldMkLst>
        <pc:spChg chg="mod">
          <ac:chgData name="Riseng Kåre" userId="bae80c33-f8c7-4b5f-ad36-7240e45a90cd" providerId="ADAL" clId="{8A4032FC-8554-4E48-B251-BE496361AF18}" dt="2022-07-06T10:37:06.918" v="5306" actId="6549"/>
          <ac:spMkLst>
            <pc:docMk/>
            <pc:sldMk cId="1603501161" sldId="264"/>
            <ac:spMk id="2" creationId="{F0B2A133-9380-4148-BA07-DDB3545563B5}"/>
          </ac:spMkLst>
        </pc:spChg>
        <pc:spChg chg="del">
          <ac:chgData name="Riseng Kåre" userId="bae80c33-f8c7-4b5f-ad36-7240e45a90cd" providerId="ADAL" clId="{8A4032FC-8554-4E48-B251-BE496361AF18}" dt="2022-07-02T13:47:10.564" v="1146" actId="3680"/>
          <ac:spMkLst>
            <pc:docMk/>
            <pc:sldMk cId="1603501161" sldId="264"/>
            <ac:spMk id="3" creationId="{3D43694D-4AF5-4B80-ABC8-DEE617972B4D}"/>
          </ac:spMkLst>
        </pc:spChg>
        <pc:spChg chg="add del mod">
          <ac:chgData name="Riseng Kåre" userId="bae80c33-f8c7-4b5f-ad36-7240e45a90cd" providerId="ADAL" clId="{8A4032FC-8554-4E48-B251-BE496361AF18}" dt="2022-07-05T20:29:41.612" v="1417" actId="3680"/>
          <ac:spMkLst>
            <pc:docMk/>
            <pc:sldMk cId="1603501161" sldId="264"/>
            <ac:spMk id="5" creationId="{D0139239-745A-41C9-80E0-E357F29B0D7E}"/>
          </ac:spMkLst>
        </pc:spChg>
        <pc:graphicFrameChg chg="add del mod ord modGraphic">
          <ac:chgData name="Riseng Kåre" userId="bae80c33-f8c7-4b5f-ad36-7240e45a90cd" providerId="ADAL" clId="{8A4032FC-8554-4E48-B251-BE496361AF18}" dt="2022-07-05T20:29:06.140" v="1416" actId="21"/>
          <ac:graphicFrameMkLst>
            <pc:docMk/>
            <pc:sldMk cId="1603501161" sldId="264"/>
            <ac:graphicFrameMk id="4" creationId="{6E65B12D-CBA3-4AC6-90F4-E5FB88B1669E}"/>
          </ac:graphicFrameMkLst>
        </pc:graphicFrameChg>
        <pc:graphicFrameChg chg="add mod ord modGraphic">
          <ac:chgData name="Riseng Kåre" userId="bae80c33-f8c7-4b5f-ad36-7240e45a90cd" providerId="ADAL" clId="{8A4032FC-8554-4E48-B251-BE496361AF18}" dt="2022-07-06T09:45:12.088" v="4375" actId="207"/>
          <ac:graphicFrameMkLst>
            <pc:docMk/>
            <pc:sldMk cId="1603501161" sldId="264"/>
            <ac:graphicFrameMk id="6" creationId="{CD709354-9418-47FD-9215-9E3DE1022570}"/>
          </ac:graphicFrameMkLst>
        </pc:graphicFrameChg>
      </pc:sldChg>
      <pc:sldChg chg="addSp delSp modSp new mod modClrScheme chgLayout">
        <pc:chgData name="Riseng Kåre" userId="bae80c33-f8c7-4b5f-ad36-7240e45a90cd" providerId="ADAL" clId="{8A4032FC-8554-4E48-B251-BE496361AF18}" dt="2022-07-06T10:48:09.601" v="5650" actId="313"/>
        <pc:sldMkLst>
          <pc:docMk/>
          <pc:sldMk cId="1330365229" sldId="265"/>
        </pc:sldMkLst>
        <pc:spChg chg="mod ord">
          <ac:chgData name="Riseng Kåre" userId="bae80c33-f8c7-4b5f-ad36-7240e45a90cd" providerId="ADAL" clId="{8A4032FC-8554-4E48-B251-BE496361AF18}" dt="2022-07-05T11:50:00.037" v="1407" actId="20577"/>
          <ac:spMkLst>
            <pc:docMk/>
            <pc:sldMk cId="1330365229" sldId="265"/>
            <ac:spMk id="2" creationId="{ED313A84-E994-4A1A-B3A1-8FC183545018}"/>
          </ac:spMkLst>
        </pc:spChg>
        <pc:spChg chg="del mod ord">
          <ac:chgData name="Riseng Kåre" userId="bae80c33-f8c7-4b5f-ad36-7240e45a90cd" providerId="ADAL" clId="{8A4032FC-8554-4E48-B251-BE496361AF18}" dt="2022-07-05T08:23:30.121" v="1215" actId="700"/>
          <ac:spMkLst>
            <pc:docMk/>
            <pc:sldMk cId="1330365229" sldId="265"/>
            <ac:spMk id="3" creationId="{6AC096D6-AF9C-4B0D-845E-205234BAD630}"/>
          </ac:spMkLst>
        </pc:spChg>
        <pc:spChg chg="del">
          <ac:chgData name="Riseng Kåre" userId="bae80c33-f8c7-4b5f-ad36-7240e45a90cd" providerId="ADAL" clId="{8A4032FC-8554-4E48-B251-BE496361AF18}" dt="2022-07-05T08:23:30.121" v="1215" actId="700"/>
          <ac:spMkLst>
            <pc:docMk/>
            <pc:sldMk cId="1330365229" sldId="265"/>
            <ac:spMk id="4" creationId="{442C389B-A66F-4E68-A679-70E2268B8565}"/>
          </ac:spMkLst>
        </pc:spChg>
        <pc:spChg chg="add mod ord">
          <ac:chgData name="Riseng Kåre" userId="bae80c33-f8c7-4b5f-ad36-7240e45a90cd" providerId="ADAL" clId="{8A4032FC-8554-4E48-B251-BE496361AF18}" dt="2022-07-06T10:48:09.601" v="5650" actId="313"/>
          <ac:spMkLst>
            <pc:docMk/>
            <pc:sldMk cId="1330365229" sldId="265"/>
            <ac:spMk id="5" creationId="{B21A057A-842B-4B93-B571-F10BE879280B}"/>
          </ac:spMkLst>
        </pc:spChg>
      </pc:sldChg>
      <pc:sldChg chg="modSp mod">
        <pc:chgData name="Riseng Kåre" userId="bae80c33-f8c7-4b5f-ad36-7240e45a90cd" providerId="ADAL" clId="{8A4032FC-8554-4E48-B251-BE496361AF18}" dt="2022-07-06T10:50:56.668" v="5693" actId="207"/>
        <pc:sldMkLst>
          <pc:docMk/>
          <pc:sldMk cId="2593992330" sldId="266"/>
        </pc:sldMkLst>
        <pc:spChg chg="mod">
          <ac:chgData name="Riseng Kåre" userId="bae80c33-f8c7-4b5f-ad36-7240e45a90cd" providerId="ADAL" clId="{8A4032FC-8554-4E48-B251-BE496361AF18}" dt="2022-07-06T10:38:05.901" v="5385" actId="6549"/>
          <ac:spMkLst>
            <pc:docMk/>
            <pc:sldMk cId="2593992330" sldId="266"/>
            <ac:spMk id="2" creationId="{F0B2A133-9380-4148-BA07-DDB3545563B5}"/>
          </ac:spMkLst>
        </pc:spChg>
        <pc:graphicFrameChg chg="modGraphic">
          <ac:chgData name="Riseng Kåre" userId="bae80c33-f8c7-4b5f-ad36-7240e45a90cd" providerId="ADAL" clId="{8A4032FC-8554-4E48-B251-BE496361AF18}" dt="2022-07-06T10:50:56.668" v="5693" actId="207"/>
          <ac:graphicFrameMkLst>
            <pc:docMk/>
            <pc:sldMk cId="2593992330" sldId="266"/>
            <ac:graphicFrameMk id="6" creationId="{CD709354-9418-47FD-9215-9E3DE1022570}"/>
          </ac:graphicFrameMkLst>
        </pc:graphicFrameChg>
      </pc:sldChg>
      <pc:sldChg chg="new del">
        <pc:chgData name="Riseng Kåre" userId="bae80c33-f8c7-4b5f-ad36-7240e45a90cd" providerId="ADAL" clId="{8A4032FC-8554-4E48-B251-BE496361AF18}" dt="2022-07-05T21:46:05.503" v="3916" actId="2696"/>
        <pc:sldMkLst>
          <pc:docMk/>
          <pc:sldMk cId="1704340623" sldId="267"/>
        </pc:sldMkLst>
      </pc:sldChg>
      <pc:sldChg chg="addSp delSp modSp mod ord">
        <pc:chgData name="Riseng Kåre" userId="bae80c33-f8c7-4b5f-ad36-7240e45a90cd" providerId="ADAL" clId="{8A4032FC-8554-4E48-B251-BE496361AF18}" dt="2022-07-06T10:37:46.218" v="5367" actId="6549"/>
        <pc:sldMkLst>
          <pc:docMk/>
          <pc:sldMk cId="1368185583" sldId="268"/>
        </pc:sldMkLst>
        <pc:spChg chg="mod">
          <ac:chgData name="Riseng Kåre" userId="bae80c33-f8c7-4b5f-ad36-7240e45a90cd" providerId="ADAL" clId="{8A4032FC-8554-4E48-B251-BE496361AF18}" dt="2022-07-06T10:37:46.218" v="5367" actId="6549"/>
          <ac:spMkLst>
            <pc:docMk/>
            <pc:sldMk cId="1368185583" sldId="268"/>
            <ac:spMk id="2" creationId="{F0B2A133-9380-4148-BA07-DDB3545563B5}"/>
          </ac:spMkLst>
        </pc:spChg>
        <pc:spChg chg="add del mod">
          <ac:chgData name="Riseng Kåre" userId="bae80c33-f8c7-4b5f-ad36-7240e45a90cd" providerId="ADAL" clId="{8A4032FC-8554-4E48-B251-BE496361AF18}" dt="2022-07-06T08:36:02.557" v="3929" actId="21"/>
          <ac:spMkLst>
            <pc:docMk/>
            <pc:sldMk cId="1368185583" sldId="268"/>
            <ac:spMk id="3" creationId="{FE3B04E8-D11B-4FF2-B9DC-3831B63578D4}"/>
          </ac:spMkLst>
        </pc:spChg>
        <pc:spChg chg="add mod">
          <ac:chgData name="Riseng Kåre" userId="bae80c33-f8c7-4b5f-ad36-7240e45a90cd" providerId="ADAL" clId="{8A4032FC-8554-4E48-B251-BE496361AF18}" dt="2022-07-06T09:46:30.512" v="4391" actId="14100"/>
          <ac:spMkLst>
            <pc:docMk/>
            <pc:sldMk cId="1368185583" sldId="268"/>
            <ac:spMk id="4" creationId="{09C1F440-CF74-41AF-93E8-28753C74BD87}"/>
          </ac:spMkLst>
        </pc:spChg>
        <pc:graphicFrameChg chg="mod modGraphic">
          <ac:chgData name="Riseng Kåre" userId="bae80c33-f8c7-4b5f-ad36-7240e45a90cd" providerId="ADAL" clId="{8A4032FC-8554-4E48-B251-BE496361AF18}" dt="2022-07-06T09:34:15.134" v="4150" actId="20577"/>
          <ac:graphicFrameMkLst>
            <pc:docMk/>
            <pc:sldMk cId="1368185583" sldId="268"/>
            <ac:graphicFrameMk id="6" creationId="{CD709354-9418-47FD-9215-9E3DE1022570}"/>
          </ac:graphicFrameMkLst>
        </pc:graphicFrameChg>
      </pc:sldChg>
      <pc:sldChg chg="modSp mod">
        <pc:chgData name="Riseng Kåre" userId="bae80c33-f8c7-4b5f-ad36-7240e45a90cd" providerId="ADAL" clId="{8A4032FC-8554-4E48-B251-BE496361AF18}" dt="2022-07-06T10:39:38.767" v="5401" actId="6549"/>
        <pc:sldMkLst>
          <pc:docMk/>
          <pc:sldMk cId="336864627" sldId="269"/>
        </pc:sldMkLst>
        <pc:spChg chg="mod">
          <ac:chgData name="Riseng Kåre" userId="bae80c33-f8c7-4b5f-ad36-7240e45a90cd" providerId="ADAL" clId="{8A4032FC-8554-4E48-B251-BE496361AF18}" dt="2022-07-06T10:39:38.767" v="5401" actId="6549"/>
          <ac:spMkLst>
            <pc:docMk/>
            <pc:sldMk cId="336864627" sldId="269"/>
            <ac:spMk id="2" creationId="{F0B2A133-9380-4148-BA07-DDB3545563B5}"/>
          </ac:spMkLst>
        </pc:spChg>
        <pc:graphicFrameChg chg="modGraphic">
          <ac:chgData name="Riseng Kåre" userId="bae80c33-f8c7-4b5f-ad36-7240e45a90cd" providerId="ADAL" clId="{8A4032FC-8554-4E48-B251-BE496361AF18}" dt="2022-07-05T21:16:48.252" v="2797" actId="20577"/>
          <ac:graphicFrameMkLst>
            <pc:docMk/>
            <pc:sldMk cId="336864627" sldId="269"/>
            <ac:graphicFrameMk id="6" creationId="{CD709354-9418-47FD-9215-9E3DE1022570}"/>
          </ac:graphicFrameMkLst>
        </pc:graphicFrameChg>
      </pc:sldChg>
      <pc:sldChg chg="addSp delSp modSp new del mod">
        <pc:chgData name="Riseng Kåre" userId="bae80c33-f8c7-4b5f-ad36-7240e45a90cd" providerId="ADAL" clId="{8A4032FC-8554-4E48-B251-BE496361AF18}" dt="2022-07-05T20:59:13.180" v="1799" actId="2696"/>
        <pc:sldMkLst>
          <pc:docMk/>
          <pc:sldMk cId="2817414376" sldId="269"/>
        </pc:sldMkLst>
        <pc:spChg chg="del">
          <ac:chgData name="Riseng Kåre" userId="bae80c33-f8c7-4b5f-ad36-7240e45a90cd" providerId="ADAL" clId="{8A4032FC-8554-4E48-B251-BE496361AF18}" dt="2022-07-05T20:58:03.622" v="1728" actId="1032"/>
          <ac:spMkLst>
            <pc:docMk/>
            <pc:sldMk cId="2817414376" sldId="269"/>
            <ac:spMk id="3" creationId="{629E76EF-DFF9-4DB7-8069-8EE2A9F1E28A}"/>
          </ac:spMkLst>
        </pc:spChg>
        <pc:graphicFrameChg chg="add mod modGraphic">
          <ac:chgData name="Riseng Kåre" userId="bae80c33-f8c7-4b5f-ad36-7240e45a90cd" providerId="ADAL" clId="{8A4032FC-8554-4E48-B251-BE496361AF18}" dt="2022-07-05T20:58:40.309" v="1798" actId="20577"/>
          <ac:graphicFrameMkLst>
            <pc:docMk/>
            <pc:sldMk cId="2817414376" sldId="269"/>
            <ac:graphicFrameMk id="4" creationId="{EC7E13B2-DB56-429D-AA82-EDBA649000E0}"/>
          </ac:graphicFrameMkLst>
        </pc:graphicFrameChg>
      </pc:sldChg>
      <pc:sldChg chg="modSp mod">
        <pc:chgData name="Riseng Kåre" userId="bae80c33-f8c7-4b5f-ad36-7240e45a90cd" providerId="ADAL" clId="{8A4032FC-8554-4E48-B251-BE496361AF18}" dt="2022-07-06T10:52:03.634" v="5696" actId="20577"/>
        <pc:sldMkLst>
          <pc:docMk/>
          <pc:sldMk cId="187275538" sldId="270"/>
        </pc:sldMkLst>
        <pc:spChg chg="mod">
          <ac:chgData name="Riseng Kåre" userId="bae80c33-f8c7-4b5f-ad36-7240e45a90cd" providerId="ADAL" clId="{8A4032FC-8554-4E48-B251-BE496361AF18}" dt="2022-07-06T10:39:54.509" v="5409" actId="6549"/>
          <ac:spMkLst>
            <pc:docMk/>
            <pc:sldMk cId="187275538" sldId="270"/>
            <ac:spMk id="2" creationId="{F0B2A133-9380-4148-BA07-DDB3545563B5}"/>
          </ac:spMkLst>
        </pc:spChg>
        <pc:graphicFrameChg chg="modGraphic">
          <ac:chgData name="Riseng Kåre" userId="bae80c33-f8c7-4b5f-ad36-7240e45a90cd" providerId="ADAL" clId="{8A4032FC-8554-4E48-B251-BE496361AF18}" dt="2022-07-06T10:52:03.634" v="5696" actId="20577"/>
          <ac:graphicFrameMkLst>
            <pc:docMk/>
            <pc:sldMk cId="187275538" sldId="270"/>
            <ac:graphicFrameMk id="6" creationId="{CD709354-9418-47FD-9215-9E3DE1022570}"/>
          </ac:graphicFrameMkLst>
        </pc:graphicFrameChg>
      </pc:sldChg>
      <pc:sldChg chg="modSp mod">
        <pc:chgData name="Riseng Kåre" userId="bae80c33-f8c7-4b5f-ad36-7240e45a90cd" providerId="ADAL" clId="{8A4032FC-8554-4E48-B251-BE496361AF18}" dt="2022-07-06T10:51:42.506" v="5695" actId="20577"/>
        <pc:sldMkLst>
          <pc:docMk/>
          <pc:sldMk cId="33061594" sldId="271"/>
        </pc:sldMkLst>
        <pc:spChg chg="mod">
          <ac:chgData name="Riseng Kåre" userId="bae80c33-f8c7-4b5f-ad36-7240e45a90cd" providerId="ADAL" clId="{8A4032FC-8554-4E48-B251-BE496361AF18}" dt="2022-07-06T10:38:22.926" v="5393" actId="6549"/>
          <ac:spMkLst>
            <pc:docMk/>
            <pc:sldMk cId="33061594" sldId="271"/>
            <ac:spMk id="2" creationId="{F0B2A133-9380-4148-BA07-DDB3545563B5}"/>
          </ac:spMkLst>
        </pc:spChg>
        <pc:graphicFrameChg chg="modGraphic">
          <ac:chgData name="Riseng Kåre" userId="bae80c33-f8c7-4b5f-ad36-7240e45a90cd" providerId="ADAL" clId="{8A4032FC-8554-4E48-B251-BE496361AF18}" dt="2022-07-06T10:51:42.506" v="5695" actId="20577"/>
          <ac:graphicFrameMkLst>
            <pc:docMk/>
            <pc:sldMk cId="33061594" sldId="271"/>
            <ac:graphicFrameMk id="6" creationId="{CD709354-9418-47FD-9215-9E3DE1022570}"/>
          </ac:graphicFrameMkLst>
        </pc:graphicFrameChg>
      </pc:sldChg>
      <pc:sldChg chg="modSp mod">
        <pc:chgData name="Riseng Kåre" userId="bae80c33-f8c7-4b5f-ad36-7240e45a90cd" providerId="ADAL" clId="{8A4032FC-8554-4E48-B251-BE496361AF18}" dt="2022-07-06T10:57:20.701" v="5698" actId="6549"/>
        <pc:sldMkLst>
          <pc:docMk/>
          <pc:sldMk cId="138477309" sldId="272"/>
        </pc:sldMkLst>
        <pc:spChg chg="mod">
          <ac:chgData name="Riseng Kåre" userId="bae80c33-f8c7-4b5f-ad36-7240e45a90cd" providerId="ADAL" clId="{8A4032FC-8554-4E48-B251-BE496361AF18}" dt="2022-07-06T10:57:20.701" v="5698" actId="6549"/>
          <ac:spMkLst>
            <pc:docMk/>
            <pc:sldMk cId="138477309" sldId="272"/>
            <ac:spMk id="2" creationId="{F0B2A133-9380-4148-BA07-DDB3545563B5}"/>
          </ac:spMkLst>
        </pc:spChg>
        <pc:graphicFrameChg chg="mod modGraphic">
          <ac:chgData name="Riseng Kåre" userId="bae80c33-f8c7-4b5f-ad36-7240e45a90cd" providerId="ADAL" clId="{8A4032FC-8554-4E48-B251-BE496361AF18}" dt="2022-07-06T09:44:49.930" v="4373" actId="207"/>
          <ac:graphicFrameMkLst>
            <pc:docMk/>
            <pc:sldMk cId="138477309" sldId="272"/>
            <ac:graphicFrameMk id="6" creationId="{CD709354-9418-47FD-9215-9E3DE1022570}"/>
          </ac:graphicFrameMkLst>
        </pc:graphicFrameChg>
      </pc:sldChg>
      <pc:sldChg chg="addSp delSp modSp new mod modClrScheme chgLayout">
        <pc:chgData name="Riseng Kåre" userId="bae80c33-f8c7-4b5f-ad36-7240e45a90cd" providerId="ADAL" clId="{8A4032FC-8554-4E48-B251-BE496361AF18}" dt="2022-07-06T10:30:39.501" v="4704" actId="20577"/>
        <pc:sldMkLst>
          <pc:docMk/>
          <pc:sldMk cId="2546163820" sldId="273"/>
        </pc:sldMkLst>
        <pc:spChg chg="del mod ord">
          <ac:chgData name="Riseng Kåre" userId="bae80c33-f8c7-4b5f-ad36-7240e45a90cd" providerId="ADAL" clId="{8A4032FC-8554-4E48-B251-BE496361AF18}" dt="2022-07-06T10:28:06.097" v="4650" actId="700"/>
          <ac:spMkLst>
            <pc:docMk/>
            <pc:sldMk cId="2546163820" sldId="273"/>
            <ac:spMk id="2" creationId="{7D9F3A05-5660-4A87-AE8D-E59E5B73BFDC}"/>
          </ac:spMkLst>
        </pc:spChg>
        <pc:spChg chg="del mod ord">
          <ac:chgData name="Riseng Kåre" userId="bae80c33-f8c7-4b5f-ad36-7240e45a90cd" providerId="ADAL" clId="{8A4032FC-8554-4E48-B251-BE496361AF18}" dt="2022-07-06T10:28:06.097" v="4650" actId="700"/>
          <ac:spMkLst>
            <pc:docMk/>
            <pc:sldMk cId="2546163820" sldId="273"/>
            <ac:spMk id="3" creationId="{51A14F69-D9A2-4FAF-BCC1-F72BF0A74F2C}"/>
          </ac:spMkLst>
        </pc:spChg>
        <pc:spChg chg="add mod ord">
          <ac:chgData name="Riseng Kåre" userId="bae80c33-f8c7-4b5f-ad36-7240e45a90cd" providerId="ADAL" clId="{8A4032FC-8554-4E48-B251-BE496361AF18}" dt="2022-07-06T10:30:39.501" v="4704" actId="20577"/>
          <ac:spMkLst>
            <pc:docMk/>
            <pc:sldMk cId="2546163820" sldId="273"/>
            <ac:spMk id="4" creationId="{228F51E9-720E-4488-82B7-DF029FBCE243}"/>
          </ac:spMkLst>
        </pc:spChg>
        <pc:spChg chg="add mod ord">
          <ac:chgData name="Riseng Kåre" userId="bae80c33-f8c7-4b5f-ad36-7240e45a90cd" providerId="ADAL" clId="{8A4032FC-8554-4E48-B251-BE496361AF18}" dt="2022-07-06T10:28:06.097" v="4650" actId="700"/>
          <ac:spMkLst>
            <pc:docMk/>
            <pc:sldMk cId="2546163820" sldId="273"/>
            <ac:spMk id="5" creationId="{71102FDC-7E11-4E31-B58D-0397A9A41AE2}"/>
          </ac:spMkLst>
        </pc:spChg>
      </pc:sldChg>
      <pc:sldChg chg="addSp delSp modSp new mod modClrScheme chgLayout">
        <pc:chgData name="Riseng Kåre" userId="bae80c33-f8c7-4b5f-ad36-7240e45a90cd" providerId="ADAL" clId="{8A4032FC-8554-4E48-B251-BE496361AF18}" dt="2022-07-06T10:46:52.386" v="5648" actId="20577"/>
        <pc:sldMkLst>
          <pc:docMk/>
          <pc:sldMk cId="1638045351" sldId="274"/>
        </pc:sldMkLst>
        <pc:spChg chg="del mod ord">
          <ac:chgData name="Riseng Kåre" userId="bae80c33-f8c7-4b5f-ad36-7240e45a90cd" providerId="ADAL" clId="{8A4032FC-8554-4E48-B251-BE496361AF18}" dt="2022-07-06T10:28:14.034" v="4652" actId="700"/>
          <ac:spMkLst>
            <pc:docMk/>
            <pc:sldMk cId="1638045351" sldId="274"/>
            <ac:spMk id="2" creationId="{1A5A3BB7-EEB6-45CF-A2F5-B7A30C7113CE}"/>
          </ac:spMkLst>
        </pc:spChg>
        <pc:spChg chg="del mod ord">
          <ac:chgData name="Riseng Kåre" userId="bae80c33-f8c7-4b5f-ad36-7240e45a90cd" providerId="ADAL" clId="{8A4032FC-8554-4E48-B251-BE496361AF18}" dt="2022-07-06T10:28:14.034" v="4652" actId="700"/>
          <ac:spMkLst>
            <pc:docMk/>
            <pc:sldMk cId="1638045351" sldId="274"/>
            <ac:spMk id="3" creationId="{484AEB7A-C398-449A-9D02-2407FAB0DA8F}"/>
          </ac:spMkLst>
        </pc:spChg>
        <pc:spChg chg="add mod ord">
          <ac:chgData name="Riseng Kåre" userId="bae80c33-f8c7-4b5f-ad36-7240e45a90cd" providerId="ADAL" clId="{8A4032FC-8554-4E48-B251-BE496361AF18}" dt="2022-07-06T10:40:03.134" v="5410" actId="20577"/>
          <ac:spMkLst>
            <pc:docMk/>
            <pc:sldMk cId="1638045351" sldId="274"/>
            <ac:spMk id="4" creationId="{2AF1C0A6-6B92-4E1F-96E1-B64D92B49696}"/>
          </ac:spMkLst>
        </pc:spChg>
        <pc:spChg chg="add mod ord">
          <ac:chgData name="Riseng Kåre" userId="bae80c33-f8c7-4b5f-ad36-7240e45a90cd" providerId="ADAL" clId="{8A4032FC-8554-4E48-B251-BE496361AF18}" dt="2022-07-06T10:46:52.386" v="5648" actId="20577"/>
          <ac:spMkLst>
            <pc:docMk/>
            <pc:sldMk cId="1638045351" sldId="274"/>
            <ac:spMk id="5" creationId="{9E643B2E-774B-4951-A663-E71A3318EF73}"/>
          </ac:spMkLst>
        </pc:spChg>
      </pc:sldChg>
      <pc:sldChg chg="modSp new mod">
        <pc:chgData name="Riseng Kåre" userId="bae80c33-f8c7-4b5f-ad36-7240e45a90cd" providerId="ADAL" clId="{8A4032FC-8554-4E48-B251-BE496361AF18}" dt="2022-07-06T10:44:45.611" v="5630" actId="20577"/>
        <pc:sldMkLst>
          <pc:docMk/>
          <pc:sldMk cId="3304093231" sldId="275"/>
        </pc:sldMkLst>
        <pc:spChg chg="mod">
          <ac:chgData name="Riseng Kåre" userId="bae80c33-f8c7-4b5f-ad36-7240e45a90cd" providerId="ADAL" clId="{8A4032FC-8554-4E48-B251-BE496361AF18}" dt="2022-07-06T10:44:45.611" v="5630" actId="20577"/>
          <ac:spMkLst>
            <pc:docMk/>
            <pc:sldMk cId="3304093231" sldId="275"/>
            <ac:spMk id="2" creationId="{7D98DFDF-03C5-4C40-8A1D-506B17D2A61A}"/>
          </ac:spMkLst>
        </pc:spChg>
        <pc:spChg chg="mod">
          <ac:chgData name="Riseng Kåre" userId="bae80c33-f8c7-4b5f-ad36-7240e45a90cd" providerId="ADAL" clId="{8A4032FC-8554-4E48-B251-BE496361AF18}" dt="2022-07-06T10:44:10.500" v="5562"/>
          <ac:spMkLst>
            <pc:docMk/>
            <pc:sldMk cId="3304093231" sldId="275"/>
            <ac:spMk id="3" creationId="{902B86B1-34DF-4062-943C-0174353B089D}"/>
          </ac:spMkLst>
        </pc:spChg>
      </pc:sldChg>
    </pc:docChg>
  </pc:docChgLst>
  <pc:docChgLst>
    <pc:chgData name="Johansen Lise Marie" userId="3983acf9-853f-428c-b256-370d1846a699" providerId="ADAL" clId="{EE84F3F9-48F3-4577-92C9-BAD530B41BE7}"/>
    <pc:docChg chg="delSld">
      <pc:chgData name="Johansen Lise Marie" userId="3983acf9-853f-428c-b256-370d1846a699" providerId="ADAL" clId="{EE84F3F9-48F3-4577-92C9-BAD530B41BE7}" dt="2022-07-08T08:14:08.796" v="0" actId="2696"/>
      <pc:docMkLst>
        <pc:docMk/>
      </pc:docMkLst>
      <pc:sldChg chg="del">
        <pc:chgData name="Johansen Lise Marie" userId="3983acf9-853f-428c-b256-370d1846a699" providerId="ADAL" clId="{EE84F3F9-48F3-4577-92C9-BAD530B41BE7}" dt="2022-07-08T08:14:08.796" v="0" actId="2696"/>
        <pc:sldMkLst>
          <pc:docMk/>
          <pc:sldMk cId="1603501161" sldId="264"/>
        </pc:sldMkLst>
      </pc:sldChg>
      <pc:sldChg chg="del">
        <pc:chgData name="Johansen Lise Marie" userId="3983acf9-853f-428c-b256-370d1846a699" providerId="ADAL" clId="{EE84F3F9-48F3-4577-92C9-BAD530B41BE7}" dt="2022-07-08T08:14:08.796" v="0" actId="2696"/>
        <pc:sldMkLst>
          <pc:docMk/>
          <pc:sldMk cId="2593992330" sldId="266"/>
        </pc:sldMkLst>
      </pc:sldChg>
      <pc:sldChg chg="del">
        <pc:chgData name="Johansen Lise Marie" userId="3983acf9-853f-428c-b256-370d1846a699" providerId="ADAL" clId="{EE84F3F9-48F3-4577-92C9-BAD530B41BE7}" dt="2022-07-08T08:14:08.796" v="0" actId="2696"/>
        <pc:sldMkLst>
          <pc:docMk/>
          <pc:sldMk cId="1368185583" sldId="268"/>
        </pc:sldMkLst>
      </pc:sldChg>
      <pc:sldChg chg="del">
        <pc:chgData name="Johansen Lise Marie" userId="3983acf9-853f-428c-b256-370d1846a699" providerId="ADAL" clId="{EE84F3F9-48F3-4577-92C9-BAD530B41BE7}" dt="2022-07-08T08:14:08.796" v="0" actId="2696"/>
        <pc:sldMkLst>
          <pc:docMk/>
          <pc:sldMk cId="336864627" sldId="269"/>
        </pc:sldMkLst>
      </pc:sldChg>
      <pc:sldChg chg="del">
        <pc:chgData name="Johansen Lise Marie" userId="3983acf9-853f-428c-b256-370d1846a699" providerId="ADAL" clId="{EE84F3F9-48F3-4577-92C9-BAD530B41BE7}" dt="2022-07-08T08:14:08.796" v="0" actId="2696"/>
        <pc:sldMkLst>
          <pc:docMk/>
          <pc:sldMk cId="187275538" sldId="270"/>
        </pc:sldMkLst>
      </pc:sldChg>
      <pc:sldChg chg="del">
        <pc:chgData name="Johansen Lise Marie" userId="3983acf9-853f-428c-b256-370d1846a699" providerId="ADAL" clId="{EE84F3F9-48F3-4577-92C9-BAD530B41BE7}" dt="2022-07-08T08:14:08.796" v="0" actId="2696"/>
        <pc:sldMkLst>
          <pc:docMk/>
          <pc:sldMk cId="33061594" sldId="271"/>
        </pc:sldMkLst>
      </pc:sldChg>
      <pc:sldChg chg="del">
        <pc:chgData name="Johansen Lise Marie" userId="3983acf9-853f-428c-b256-370d1846a699" providerId="ADAL" clId="{EE84F3F9-48F3-4577-92C9-BAD530B41BE7}" dt="2022-07-08T08:14:08.796" v="0" actId="2696"/>
        <pc:sldMkLst>
          <pc:docMk/>
          <pc:sldMk cId="138477309" sldId="272"/>
        </pc:sldMkLst>
      </pc:sldChg>
      <pc:sldChg chg="del">
        <pc:chgData name="Johansen Lise Marie" userId="3983acf9-853f-428c-b256-370d1846a699" providerId="ADAL" clId="{EE84F3F9-48F3-4577-92C9-BAD530B41BE7}" dt="2022-07-08T08:14:08.796" v="0" actId="2696"/>
        <pc:sldMkLst>
          <pc:docMk/>
          <pc:sldMk cId="2546163820" sldId="273"/>
        </pc:sldMkLst>
      </pc:sldChg>
      <pc:sldChg chg="del">
        <pc:chgData name="Johansen Lise Marie" userId="3983acf9-853f-428c-b256-370d1846a699" providerId="ADAL" clId="{EE84F3F9-48F3-4577-92C9-BAD530B41BE7}" dt="2022-07-08T08:14:08.796" v="0" actId="2696"/>
        <pc:sldMkLst>
          <pc:docMk/>
          <pc:sldMk cId="1638045351" sldId="274"/>
        </pc:sldMkLst>
      </pc:sldChg>
    </pc:docChg>
  </pc:docChgLst>
  <pc:docChgLst>
    <pc:chgData name="Johansen Lise Marie" userId="S::lise.marie.johansen@ruter.no::3983acf9-853f-428c-b256-370d1846a699" providerId="AD" clId="Web-{AB21BA5B-EC9B-14F0-796B-724580A80E61}"/>
    <pc:docChg chg="addSld delSld modSld">
      <pc:chgData name="Johansen Lise Marie" userId="S::lise.marie.johansen@ruter.no::3983acf9-853f-428c-b256-370d1846a699" providerId="AD" clId="Web-{AB21BA5B-EC9B-14F0-796B-724580A80E61}" dt="2022-07-06T06:20:59.047" v="7"/>
      <pc:docMkLst>
        <pc:docMk/>
      </pc:docMkLst>
      <pc:sldChg chg="modSp">
        <pc:chgData name="Johansen Lise Marie" userId="S::lise.marie.johansen@ruter.no::3983acf9-853f-428c-b256-370d1846a699" providerId="AD" clId="Web-{AB21BA5B-EC9B-14F0-796B-724580A80E61}" dt="2022-07-06T06:16:10.489" v="3"/>
        <pc:sldMkLst>
          <pc:docMk/>
          <pc:sldMk cId="2593992330" sldId="266"/>
        </pc:sldMkLst>
        <pc:graphicFrameChg chg="mod modGraphic">
          <ac:chgData name="Johansen Lise Marie" userId="S::lise.marie.johansen@ruter.no::3983acf9-853f-428c-b256-370d1846a699" providerId="AD" clId="Web-{AB21BA5B-EC9B-14F0-796B-724580A80E61}" dt="2022-07-06T06:16:10.489" v="3"/>
          <ac:graphicFrameMkLst>
            <pc:docMk/>
            <pc:sldMk cId="2593992330" sldId="266"/>
            <ac:graphicFrameMk id="6" creationId="{CD709354-9418-47FD-9215-9E3DE1022570}"/>
          </ac:graphicFrameMkLst>
        </pc:graphicFrameChg>
      </pc:sldChg>
      <pc:sldChg chg="new del">
        <pc:chgData name="Johansen Lise Marie" userId="S::lise.marie.johansen@ruter.no::3983acf9-853f-428c-b256-370d1846a699" providerId="AD" clId="Web-{AB21BA5B-EC9B-14F0-796B-724580A80E61}" dt="2022-07-06T06:20:59.047" v="7"/>
        <pc:sldMkLst>
          <pc:docMk/>
          <pc:sldMk cId="1428844354" sldId="270"/>
        </pc:sldMkLst>
      </pc:sldChg>
      <pc:sldChg chg="new del">
        <pc:chgData name="Johansen Lise Marie" userId="S::lise.marie.johansen@ruter.no::3983acf9-853f-428c-b256-370d1846a699" providerId="AD" clId="Web-{AB21BA5B-EC9B-14F0-796B-724580A80E61}" dt="2022-07-06T06:20:56.765" v="6"/>
        <pc:sldMkLst>
          <pc:docMk/>
          <pc:sldMk cId="2696716876" sldId="27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10E33E-91C9-4690-9DA9-B698378DD960}" type="doc">
      <dgm:prSet loTypeId="urn:microsoft.com/office/officeart/2009/3/layout/SubStepProcess" loCatId="process" qsTypeId="urn:microsoft.com/office/officeart/2005/8/quickstyle/3d2" qsCatId="3D" csTypeId="urn:microsoft.com/office/officeart/2005/8/colors/accent1_5" csCatId="accent1" phldr="1"/>
      <dgm:spPr/>
    </dgm:pt>
    <dgm:pt modelId="{8E4ABC03-0129-4C14-9A26-6F25A65FF8C2}">
      <dgm:prSet phldrT="[Tekst]"/>
      <dgm:spPr/>
      <dgm:t>
        <a:bodyPr/>
        <a:lstStyle/>
        <a:p>
          <a:r>
            <a:rPr lang="nb-NO" dirty="0"/>
            <a:t>12 mnd.</a:t>
          </a:r>
        </a:p>
      </dgm:t>
    </dgm:pt>
    <dgm:pt modelId="{DFC3D6FA-906F-4753-8D8E-4797C49C4D84}" type="parTrans" cxnId="{BB295F68-0A08-4560-9A39-77EB928F2AC7}">
      <dgm:prSet/>
      <dgm:spPr/>
      <dgm:t>
        <a:bodyPr/>
        <a:lstStyle/>
        <a:p>
          <a:endParaRPr lang="nb-NO"/>
        </a:p>
      </dgm:t>
    </dgm:pt>
    <dgm:pt modelId="{8D75C5D1-018B-4B6B-AEDE-4AE61357B24B}" type="sibTrans" cxnId="{BB295F68-0A08-4560-9A39-77EB928F2AC7}">
      <dgm:prSet/>
      <dgm:spPr/>
      <dgm:t>
        <a:bodyPr/>
        <a:lstStyle/>
        <a:p>
          <a:endParaRPr lang="nb-NO"/>
        </a:p>
      </dgm:t>
    </dgm:pt>
    <dgm:pt modelId="{E8DB5E8A-9DF0-493A-8C7C-4E0281B85C7C}">
      <dgm:prSet phldrT="[Tekst]"/>
      <dgm:spPr/>
      <dgm:t>
        <a:bodyPr/>
        <a:lstStyle/>
        <a:p>
          <a:r>
            <a:rPr lang="nb-NO" dirty="0"/>
            <a:t>15 mnd.</a:t>
          </a:r>
        </a:p>
      </dgm:t>
    </dgm:pt>
    <dgm:pt modelId="{3DC4C68F-8A94-48F9-A100-E3F6B31219A6}" type="parTrans" cxnId="{F9188C87-80AA-4757-A874-CF6E1F73FDD3}">
      <dgm:prSet/>
      <dgm:spPr/>
      <dgm:t>
        <a:bodyPr/>
        <a:lstStyle/>
        <a:p>
          <a:endParaRPr lang="nb-NO"/>
        </a:p>
      </dgm:t>
    </dgm:pt>
    <dgm:pt modelId="{B262C8D3-0565-4394-A0D4-C58B5C32880B}" type="sibTrans" cxnId="{F9188C87-80AA-4757-A874-CF6E1F73FDD3}">
      <dgm:prSet/>
      <dgm:spPr/>
      <dgm:t>
        <a:bodyPr/>
        <a:lstStyle/>
        <a:p>
          <a:endParaRPr lang="nb-NO"/>
        </a:p>
      </dgm:t>
    </dgm:pt>
    <dgm:pt modelId="{9236A839-B170-46F3-A1E4-0C59CF22619E}">
      <dgm:prSet phldrT="[Tekst]"/>
      <dgm:spPr/>
      <dgm:t>
        <a:bodyPr/>
        <a:lstStyle/>
        <a:p>
          <a:r>
            <a:rPr lang="nb-NO" dirty="0"/>
            <a:t>18 mnd.</a:t>
          </a:r>
        </a:p>
      </dgm:t>
    </dgm:pt>
    <dgm:pt modelId="{C1B35E49-9A1B-4255-AE9F-BEDE3B493FCE}" type="parTrans" cxnId="{B903333F-FAC2-477B-A936-014A7C04CA10}">
      <dgm:prSet/>
      <dgm:spPr/>
      <dgm:t>
        <a:bodyPr/>
        <a:lstStyle/>
        <a:p>
          <a:endParaRPr lang="nb-NO"/>
        </a:p>
      </dgm:t>
    </dgm:pt>
    <dgm:pt modelId="{0007F195-9ECE-4B06-8392-F83ED18A47FC}" type="sibTrans" cxnId="{B903333F-FAC2-477B-A936-014A7C04CA10}">
      <dgm:prSet/>
      <dgm:spPr/>
      <dgm:t>
        <a:bodyPr/>
        <a:lstStyle/>
        <a:p>
          <a:endParaRPr lang="nb-NO"/>
        </a:p>
      </dgm:t>
    </dgm:pt>
    <dgm:pt modelId="{C6CA0C29-F359-4A85-BBAC-0578DFE76F23}">
      <dgm:prSet/>
      <dgm:spPr/>
      <dgm:t>
        <a:bodyPr/>
        <a:lstStyle/>
        <a:p>
          <a:r>
            <a:rPr lang="nb-NO" dirty="0"/>
            <a:t>Oppstart </a:t>
          </a:r>
          <a:r>
            <a:rPr lang="nb-NO" b="1" dirty="0"/>
            <a:t>januar 2024</a:t>
          </a:r>
        </a:p>
      </dgm:t>
    </dgm:pt>
    <dgm:pt modelId="{98F62E6D-F68C-4889-AC7C-B03F10DB7038}" type="parTrans" cxnId="{7405CD73-B591-4B53-8C6B-092C4FE20ABE}">
      <dgm:prSet/>
      <dgm:spPr/>
      <dgm:t>
        <a:bodyPr/>
        <a:lstStyle/>
        <a:p>
          <a:endParaRPr lang="nb-NO"/>
        </a:p>
      </dgm:t>
    </dgm:pt>
    <dgm:pt modelId="{62C03891-F81C-40D9-89B0-8D2D1241D8BB}" type="sibTrans" cxnId="{7405CD73-B591-4B53-8C6B-092C4FE20ABE}">
      <dgm:prSet/>
      <dgm:spPr/>
      <dgm:t>
        <a:bodyPr/>
        <a:lstStyle/>
        <a:p>
          <a:endParaRPr lang="nb-NO"/>
        </a:p>
      </dgm:t>
    </dgm:pt>
    <dgm:pt modelId="{7DFDA3F9-4636-4B6D-8727-B2C2DF457053}">
      <dgm:prSet/>
      <dgm:spPr/>
      <dgm:t>
        <a:bodyPr/>
        <a:lstStyle/>
        <a:p>
          <a:r>
            <a:rPr lang="nb-NO" dirty="0"/>
            <a:t>Oppstart </a:t>
          </a:r>
          <a:r>
            <a:rPr lang="nb-NO" b="1" dirty="0"/>
            <a:t>april 2024</a:t>
          </a:r>
        </a:p>
      </dgm:t>
    </dgm:pt>
    <dgm:pt modelId="{16757E6A-4C35-472F-BA95-C2BA70BB7D6B}" type="parTrans" cxnId="{46AE250F-0881-42B9-86D4-AA87D19FA8B0}">
      <dgm:prSet/>
      <dgm:spPr/>
      <dgm:t>
        <a:bodyPr/>
        <a:lstStyle/>
        <a:p>
          <a:endParaRPr lang="nb-NO"/>
        </a:p>
      </dgm:t>
    </dgm:pt>
    <dgm:pt modelId="{B6DF6942-832B-496F-ADE4-7A207AF207E6}" type="sibTrans" cxnId="{46AE250F-0881-42B9-86D4-AA87D19FA8B0}">
      <dgm:prSet/>
      <dgm:spPr/>
      <dgm:t>
        <a:bodyPr/>
        <a:lstStyle/>
        <a:p>
          <a:endParaRPr lang="nb-NO"/>
        </a:p>
      </dgm:t>
    </dgm:pt>
    <dgm:pt modelId="{97DD781D-3AA0-4FA0-82AF-B1FB6B783281}">
      <dgm:prSet/>
      <dgm:spPr/>
      <dgm:t>
        <a:bodyPr/>
        <a:lstStyle/>
        <a:p>
          <a:r>
            <a:rPr lang="nb-NO" dirty="0"/>
            <a:t>Oppstart </a:t>
          </a:r>
          <a:r>
            <a:rPr lang="nb-NO" b="1" dirty="0"/>
            <a:t>august 2024</a:t>
          </a:r>
        </a:p>
      </dgm:t>
    </dgm:pt>
    <dgm:pt modelId="{6B63350D-B4F1-4A3D-B131-96FF48EAAEF1}" type="parTrans" cxnId="{60C188D0-41C5-4C95-B7AD-9FFDC8F979E7}">
      <dgm:prSet/>
      <dgm:spPr/>
      <dgm:t>
        <a:bodyPr/>
        <a:lstStyle/>
        <a:p>
          <a:endParaRPr lang="nb-NO"/>
        </a:p>
      </dgm:t>
    </dgm:pt>
    <dgm:pt modelId="{EE1BFEF2-B80A-4F40-A143-2949C0B9C5A8}" type="sibTrans" cxnId="{60C188D0-41C5-4C95-B7AD-9FFDC8F979E7}">
      <dgm:prSet/>
      <dgm:spPr/>
      <dgm:t>
        <a:bodyPr/>
        <a:lstStyle/>
        <a:p>
          <a:endParaRPr lang="nb-NO"/>
        </a:p>
      </dgm:t>
    </dgm:pt>
    <dgm:pt modelId="{2820073D-3F8D-47AB-A68B-2CAD44FA1ABB}" type="pres">
      <dgm:prSet presAssocID="{3410E33E-91C9-4690-9DA9-B698378DD960}" presName="Name0" presStyleCnt="0">
        <dgm:presLayoutVars>
          <dgm:chMax val="7"/>
          <dgm:dir/>
          <dgm:animOne val="branch"/>
        </dgm:presLayoutVars>
      </dgm:prSet>
      <dgm:spPr/>
    </dgm:pt>
    <dgm:pt modelId="{02A799D5-CA34-467D-BE38-59019E2B5041}" type="pres">
      <dgm:prSet presAssocID="{8E4ABC03-0129-4C14-9A26-6F25A65FF8C2}" presName="parTx1" presStyleLbl="node1" presStyleIdx="0" presStyleCnt="3"/>
      <dgm:spPr/>
    </dgm:pt>
    <dgm:pt modelId="{68F0F666-669A-4CC9-9B0B-B54B445C2809}" type="pres">
      <dgm:prSet presAssocID="{8E4ABC03-0129-4C14-9A26-6F25A65FF8C2}" presName="spPre1" presStyleCnt="0"/>
      <dgm:spPr/>
    </dgm:pt>
    <dgm:pt modelId="{905BBF9E-C1D4-46B6-BF98-8732B7533999}" type="pres">
      <dgm:prSet presAssocID="{8E4ABC03-0129-4C14-9A26-6F25A65FF8C2}" presName="chLin1" presStyleCnt="0"/>
      <dgm:spPr/>
    </dgm:pt>
    <dgm:pt modelId="{EF44BD26-D5E7-460B-9747-A64417C40A92}" type="pres">
      <dgm:prSet presAssocID="{98F62E6D-F68C-4889-AC7C-B03F10DB7038}" presName="Name11" presStyleLbl="parChTrans1D1" presStyleIdx="0" presStyleCnt="10"/>
      <dgm:spPr/>
    </dgm:pt>
    <dgm:pt modelId="{0EF0D5E8-806F-4A85-8D30-39517C1D3720}" type="pres">
      <dgm:prSet presAssocID="{98F62E6D-F68C-4889-AC7C-B03F10DB7038}" presName="Name31" presStyleLbl="parChTrans1D1" presStyleIdx="1" presStyleCnt="10"/>
      <dgm:spPr/>
    </dgm:pt>
    <dgm:pt modelId="{0B441EDA-4E75-481E-BEC9-1E7509BC6585}" type="pres">
      <dgm:prSet presAssocID="{C6CA0C29-F359-4A85-BBAC-0578DFE76F23}" presName="top1" presStyleCnt="0"/>
      <dgm:spPr/>
    </dgm:pt>
    <dgm:pt modelId="{DF2BA3A6-14E4-46AD-9647-F9BBBF48F4B2}" type="pres">
      <dgm:prSet presAssocID="{C6CA0C29-F359-4A85-BBAC-0578DFE76F23}" presName="txAndLines1" presStyleCnt="0"/>
      <dgm:spPr/>
    </dgm:pt>
    <dgm:pt modelId="{AEDA68D2-55EA-4581-8275-61DA1B020808}" type="pres">
      <dgm:prSet presAssocID="{C6CA0C29-F359-4A85-BBAC-0578DFE76F23}" presName="anchor1" presStyleCnt="0"/>
      <dgm:spPr/>
    </dgm:pt>
    <dgm:pt modelId="{CB0E77E9-3DA6-42A3-97E4-68A35211F046}" type="pres">
      <dgm:prSet presAssocID="{C6CA0C29-F359-4A85-BBAC-0578DFE76F23}" presName="backup1" presStyleCnt="0"/>
      <dgm:spPr/>
    </dgm:pt>
    <dgm:pt modelId="{FD5E2019-2AC9-416D-9D79-A397186E17BF}" type="pres">
      <dgm:prSet presAssocID="{C6CA0C29-F359-4A85-BBAC-0578DFE76F23}" presName="preLine1" presStyleLbl="parChTrans1D1" presStyleIdx="2" presStyleCnt="10"/>
      <dgm:spPr/>
    </dgm:pt>
    <dgm:pt modelId="{379796DC-5423-4AD5-A8D3-A9CE37A6EF9A}" type="pres">
      <dgm:prSet presAssocID="{C6CA0C29-F359-4A85-BBAC-0578DFE76F23}" presName="desTx1" presStyleLbl="revTx" presStyleIdx="0" presStyleCnt="0">
        <dgm:presLayoutVars>
          <dgm:bulletEnabled val="1"/>
        </dgm:presLayoutVars>
      </dgm:prSet>
      <dgm:spPr/>
    </dgm:pt>
    <dgm:pt modelId="{3D0C2F85-DD2D-40F7-8E3B-DC25A82A96AE}" type="pres">
      <dgm:prSet presAssocID="{C6CA0C29-F359-4A85-BBAC-0578DFE76F23}" presName="postLine1" presStyleLbl="parChTrans1D1" presStyleIdx="3" presStyleCnt="10"/>
      <dgm:spPr/>
    </dgm:pt>
    <dgm:pt modelId="{A8F47AD6-9AAB-4457-9C17-A747B58E178C}" type="pres">
      <dgm:prSet presAssocID="{8E4ABC03-0129-4C14-9A26-6F25A65FF8C2}" presName="spPost1" presStyleCnt="0"/>
      <dgm:spPr/>
    </dgm:pt>
    <dgm:pt modelId="{02F6947E-E274-455D-AF93-918665781CA2}" type="pres">
      <dgm:prSet presAssocID="{E8DB5E8A-9DF0-493A-8C7C-4E0281B85C7C}" presName="parTx2" presStyleLbl="node1" presStyleIdx="1" presStyleCnt="3"/>
      <dgm:spPr/>
    </dgm:pt>
    <dgm:pt modelId="{34AF1CCF-83A3-40DF-982F-E936E2C7FADB}" type="pres">
      <dgm:prSet presAssocID="{E8DB5E8A-9DF0-493A-8C7C-4E0281B85C7C}" presName="spPre2" presStyleCnt="0"/>
      <dgm:spPr/>
    </dgm:pt>
    <dgm:pt modelId="{83504D06-6AF0-4C1C-93EA-1A9738342A75}" type="pres">
      <dgm:prSet presAssocID="{E8DB5E8A-9DF0-493A-8C7C-4E0281B85C7C}" presName="chLin2" presStyleCnt="0"/>
      <dgm:spPr/>
    </dgm:pt>
    <dgm:pt modelId="{F4E6109A-D62F-4E8B-9C18-B1C6684DEB66}" type="pres">
      <dgm:prSet presAssocID="{16757E6A-4C35-472F-BA95-C2BA70BB7D6B}" presName="Name45" presStyleLbl="parChTrans1D1" presStyleIdx="4" presStyleCnt="10"/>
      <dgm:spPr/>
    </dgm:pt>
    <dgm:pt modelId="{3EEB82EE-1D0B-4864-B457-CE34F6AE6B80}" type="pres">
      <dgm:prSet presAssocID="{16757E6A-4C35-472F-BA95-C2BA70BB7D6B}" presName="Name65" presStyleLbl="parChTrans1D1" presStyleIdx="5" presStyleCnt="10"/>
      <dgm:spPr/>
    </dgm:pt>
    <dgm:pt modelId="{A37394FC-A8CE-4FA7-94BD-38B7C899FD5F}" type="pres">
      <dgm:prSet presAssocID="{7DFDA3F9-4636-4B6D-8727-B2C2DF457053}" presName="top2" presStyleCnt="0"/>
      <dgm:spPr/>
    </dgm:pt>
    <dgm:pt modelId="{C315567F-BB95-43D5-8235-05AA9E8B117F}" type="pres">
      <dgm:prSet presAssocID="{7DFDA3F9-4636-4B6D-8727-B2C2DF457053}" presName="txAndLines2" presStyleCnt="0"/>
      <dgm:spPr/>
    </dgm:pt>
    <dgm:pt modelId="{BC2D6D8A-A50C-4AB4-9637-627E76C3C70A}" type="pres">
      <dgm:prSet presAssocID="{7DFDA3F9-4636-4B6D-8727-B2C2DF457053}" presName="anchor2" presStyleCnt="0"/>
      <dgm:spPr/>
    </dgm:pt>
    <dgm:pt modelId="{32A56D1E-AE58-48A0-B193-C62309D26846}" type="pres">
      <dgm:prSet presAssocID="{7DFDA3F9-4636-4B6D-8727-B2C2DF457053}" presName="backup2" presStyleCnt="0"/>
      <dgm:spPr/>
    </dgm:pt>
    <dgm:pt modelId="{583BD097-4A34-45BA-965A-5CDDEBF6A53B}" type="pres">
      <dgm:prSet presAssocID="{7DFDA3F9-4636-4B6D-8727-B2C2DF457053}" presName="preLine2" presStyleLbl="parChTrans1D1" presStyleIdx="6" presStyleCnt="10"/>
      <dgm:spPr/>
    </dgm:pt>
    <dgm:pt modelId="{23AF68C4-69BA-4AB5-8BF3-27805C3EF2A1}" type="pres">
      <dgm:prSet presAssocID="{7DFDA3F9-4636-4B6D-8727-B2C2DF457053}" presName="desTx2" presStyleLbl="revTx" presStyleIdx="0" presStyleCnt="0">
        <dgm:presLayoutVars>
          <dgm:bulletEnabled val="1"/>
        </dgm:presLayoutVars>
      </dgm:prSet>
      <dgm:spPr/>
    </dgm:pt>
    <dgm:pt modelId="{5CF10B69-5EE2-4AC1-A969-6C80A59BE7F8}" type="pres">
      <dgm:prSet presAssocID="{7DFDA3F9-4636-4B6D-8727-B2C2DF457053}" presName="postLine2" presStyleLbl="parChTrans1D1" presStyleIdx="7" presStyleCnt="10"/>
      <dgm:spPr/>
    </dgm:pt>
    <dgm:pt modelId="{2DB5C928-0CD4-41ED-A8D5-151E9E514FAF}" type="pres">
      <dgm:prSet presAssocID="{E8DB5E8A-9DF0-493A-8C7C-4E0281B85C7C}" presName="spPost2" presStyleCnt="0"/>
      <dgm:spPr/>
    </dgm:pt>
    <dgm:pt modelId="{5CD4FEB4-A68F-47D5-B6B5-7A91CFF37203}" type="pres">
      <dgm:prSet presAssocID="{9236A839-B170-46F3-A1E4-0C59CF22619E}" presName="parTx3" presStyleLbl="node1" presStyleIdx="2" presStyleCnt="3"/>
      <dgm:spPr/>
    </dgm:pt>
    <dgm:pt modelId="{C9EE4365-C87E-45A5-B86C-06E45556721A}" type="pres">
      <dgm:prSet presAssocID="{9236A839-B170-46F3-A1E4-0C59CF22619E}" presName="spPre3" presStyleCnt="0"/>
      <dgm:spPr/>
    </dgm:pt>
    <dgm:pt modelId="{AF6C9F1A-BD22-4039-AA68-C128E80ACFEC}" type="pres">
      <dgm:prSet presAssocID="{9236A839-B170-46F3-A1E4-0C59CF22619E}" presName="chLin3" presStyleCnt="0"/>
      <dgm:spPr/>
    </dgm:pt>
    <dgm:pt modelId="{9608FABB-23A8-41B6-A086-710AC0872D8A}" type="pres">
      <dgm:prSet presAssocID="{6B63350D-B4F1-4A3D-B131-96FF48EAAEF1}" presName="Name79" presStyleLbl="parChTrans1D1" presStyleIdx="8" presStyleCnt="10"/>
      <dgm:spPr/>
    </dgm:pt>
    <dgm:pt modelId="{D840BC14-3B14-4B2B-91DA-305C7009CA12}" type="pres">
      <dgm:prSet presAssocID="{97DD781D-3AA0-4FA0-82AF-B1FB6B783281}" presName="top3" presStyleCnt="0"/>
      <dgm:spPr/>
    </dgm:pt>
    <dgm:pt modelId="{7C6E4C1B-6105-4A04-9D82-FCE9DC00CD32}" type="pres">
      <dgm:prSet presAssocID="{97DD781D-3AA0-4FA0-82AF-B1FB6B783281}" presName="txAndLines3" presStyleCnt="0"/>
      <dgm:spPr/>
    </dgm:pt>
    <dgm:pt modelId="{5B8773E5-2971-451C-B78B-F77F51EE82EF}" type="pres">
      <dgm:prSet presAssocID="{97DD781D-3AA0-4FA0-82AF-B1FB6B783281}" presName="anchor3" presStyleCnt="0"/>
      <dgm:spPr/>
    </dgm:pt>
    <dgm:pt modelId="{372F09AC-41DE-408C-9A88-A7F4C2F3AC27}" type="pres">
      <dgm:prSet presAssocID="{97DD781D-3AA0-4FA0-82AF-B1FB6B783281}" presName="backup3" presStyleCnt="0"/>
      <dgm:spPr/>
    </dgm:pt>
    <dgm:pt modelId="{98FCA827-AAFC-4A28-A5B5-961B74BB81DC}" type="pres">
      <dgm:prSet presAssocID="{97DD781D-3AA0-4FA0-82AF-B1FB6B783281}" presName="preLine3" presStyleLbl="parChTrans1D1" presStyleIdx="9" presStyleCnt="10"/>
      <dgm:spPr/>
    </dgm:pt>
    <dgm:pt modelId="{EC3857B8-4A66-4128-8294-6F4EA538A86F}" type="pres">
      <dgm:prSet presAssocID="{97DD781D-3AA0-4FA0-82AF-B1FB6B783281}" presName="desTx3" presStyleLbl="revTx" presStyleIdx="0" presStyleCnt="0">
        <dgm:presLayoutVars>
          <dgm:bulletEnabled val="1"/>
        </dgm:presLayoutVars>
      </dgm:prSet>
      <dgm:spPr/>
    </dgm:pt>
  </dgm:ptLst>
  <dgm:cxnLst>
    <dgm:cxn modelId="{761CF805-A32D-44C1-AEE4-C53C5A8BB5E3}" type="presOf" srcId="{9236A839-B170-46F3-A1E4-0C59CF22619E}" destId="{5CD4FEB4-A68F-47D5-B6B5-7A91CFF37203}" srcOrd="0" destOrd="0" presId="urn:microsoft.com/office/officeart/2009/3/layout/SubStepProcess"/>
    <dgm:cxn modelId="{46AE250F-0881-42B9-86D4-AA87D19FA8B0}" srcId="{E8DB5E8A-9DF0-493A-8C7C-4E0281B85C7C}" destId="{7DFDA3F9-4636-4B6D-8727-B2C2DF457053}" srcOrd="0" destOrd="0" parTransId="{16757E6A-4C35-472F-BA95-C2BA70BB7D6B}" sibTransId="{B6DF6942-832B-496F-ADE4-7A207AF207E6}"/>
    <dgm:cxn modelId="{7042D71F-E518-4966-889E-D40C4ADD8D8E}" type="presOf" srcId="{97DD781D-3AA0-4FA0-82AF-B1FB6B783281}" destId="{EC3857B8-4A66-4128-8294-6F4EA538A86F}" srcOrd="0" destOrd="0" presId="urn:microsoft.com/office/officeart/2009/3/layout/SubStepProcess"/>
    <dgm:cxn modelId="{F4C9DF24-E5C7-4822-A146-7A9121B532F0}" type="presOf" srcId="{7DFDA3F9-4636-4B6D-8727-B2C2DF457053}" destId="{23AF68C4-69BA-4AB5-8BF3-27805C3EF2A1}" srcOrd="0" destOrd="0" presId="urn:microsoft.com/office/officeart/2009/3/layout/SubStepProcess"/>
    <dgm:cxn modelId="{6E36413E-6A64-4034-A4F3-78A130BFD1BD}" type="presOf" srcId="{8E4ABC03-0129-4C14-9A26-6F25A65FF8C2}" destId="{02A799D5-CA34-467D-BE38-59019E2B5041}" srcOrd="0" destOrd="0" presId="urn:microsoft.com/office/officeart/2009/3/layout/SubStepProcess"/>
    <dgm:cxn modelId="{B903333F-FAC2-477B-A936-014A7C04CA10}" srcId="{3410E33E-91C9-4690-9DA9-B698378DD960}" destId="{9236A839-B170-46F3-A1E4-0C59CF22619E}" srcOrd="2" destOrd="0" parTransId="{C1B35E49-9A1B-4255-AE9F-BEDE3B493FCE}" sibTransId="{0007F195-9ECE-4B06-8392-F83ED18A47FC}"/>
    <dgm:cxn modelId="{BB295F68-0A08-4560-9A39-77EB928F2AC7}" srcId="{3410E33E-91C9-4690-9DA9-B698378DD960}" destId="{8E4ABC03-0129-4C14-9A26-6F25A65FF8C2}" srcOrd="0" destOrd="0" parTransId="{DFC3D6FA-906F-4753-8D8E-4797C49C4D84}" sibTransId="{8D75C5D1-018B-4B6B-AEDE-4AE61357B24B}"/>
    <dgm:cxn modelId="{8F4BB669-7B15-4DF4-AE9B-752A26A63CEB}" type="presOf" srcId="{C6CA0C29-F359-4A85-BBAC-0578DFE76F23}" destId="{379796DC-5423-4AD5-A8D3-A9CE37A6EF9A}" srcOrd="0" destOrd="0" presId="urn:microsoft.com/office/officeart/2009/3/layout/SubStepProcess"/>
    <dgm:cxn modelId="{7405CD73-B591-4B53-8C6B-092C4FE20ABE}" srcId="{8E4ABC03-0129-4C14-9A26-6F25A65FF8C2}" destId="{C6CA0C29-F359-4A85-BBAC-0578DFE76F23}" srcOrd="0" destOrd="0" parTransId="{98F62E6D-F68C-4889-AC7C-B03F10DB7038}" sibTransId="{62C03891-F81C-40D9-89B0-8D2D1241D8BB}"/>
    <dgm:cxn modelId="{F9188C87-80AA-4757-A874-CF6E1F73FDD3}" srcId="{3410E33E-91C9-4690-9DA9-B698378DD960}" destId="{E8DB5E8A-9DF0-493A-8C7C-4E0281B85C7C}" srcOrd="1" destOrd="0" parTransId="{3DC4C68F-8A94-48F9-A100-E3F6B31219A6}" sibTransId="{B262C8D3-0565-4394-A0D4-C58B5C32880B}"/>
    <dgm:cxn modelId="{1B3439B1-0C9C-4A6D-81E9-5036DF199197}" type="presOf" srcId="{3410E33E-91C9-4690-9DA9-B698378DD960}" destId="{2820073D-3F8D-47AB-A68B-2CAD44FA1ABB}" srcOrd="0" destOrd="0" presId="urn:microsoft.com/office/officeart/2009/3/layout/SubStepProcess"/>
    <dgm:cxn modelId="{60C188D0-41C5-4C95-B7AD-9FFDC8F979E7}" srcId="{9236A839-B170-46F3-A1E4-0C59CF22619E}" destId="{97DD781D-3AA0-4FA0-82AF-B1FB6B783281}" srcOrd="0" destOrd="0" parTransId="{6B63350D-B4F1-4A3D-B131-96FF48EAAEF1}" sibTransId="{EE1BFEF2-B80A-4F40-A143-2949C0B9C5A8}"/>
    <dgm:cxn modelId="{BF4F7EE1-4A14-4203-A62E-C9082A3004EA}" type="presOf" srcId="{E8DB5E8A-9DF0-493A-8C7C-4E0281B85C7C}" destId="{02F6947E-E274-455D-AF93-918665781CA2}" srcOrd="0" destOrd="0" presId="urn:microsoft.com/office/officeart/2009/3/layout/SubStepProcess"/>
    <dgm:cxn modelId="{7943A69D-22B8-47B4-BAC6-39E9B38476C8}" type="presParOf" srcId="{2820073D-3F8D-47AB-A68B-2CAD44FA1ABB}" destId="{02A799D5-CA34-467D-BE38-59019E2B5041}" srcOrd="0" destOrd="0" presId="urn:microsoft.com/office/officeart/2009/3/layout/SubStepProcess"/>
    <dgm:cxn modelId="{B5648C02-C456-42D2-B538-8DCC9F3100BC}" type="presParOf" srcId="{2820073D-3F8D-47AB-A68B-2CAD44FA1ABB}" destId="{68F0F666-669A-4CC9-9B0B-B54B445C2809}" srcOrd="1" destOrd="0" presId="urn:microsoft.com/office/officeart/2009/3/layout/SubStepProcess"/>
    <dgm:cxn modelId="{4C267786-1946-47DC-8F5A-A15134981E6E}" type="presParOf" srcId="{2820073D-3F8D-47AB-A68B-2CAD44FA1ABB}" destId="{905BBF9E-C1D4-46B6-BF98-8732B7533999}" srcOrd="2" destOrd="0" presId="urn:microsoft.com/office/officeart/2009/3/layout/SubStepProcess"/>
    <dgm:cxn modelId="{79E2F6A7-9B5A-4425-98BB-95677DABB8C5}" type="presParOf" srcId="{905BBF9E-C1D4-46B6-BF98-8732B7533999}" destId="{EF44BD26-D5E7-460B-9747-A64417C40A92}" srcOrd="0" destOrd="0" presId="urn:microsoft.com/office/officeart/2009/3/layout/SubStepProcess"/>
    <dgm:cxn modelId="{312BF2F2-092A-483F-AB9A-767401E44596}" type="presParOf" srcId="{905BBF9E-C1D4-46B6-BF98-8732B7533999}" destId="{0EF0D5E8-806F-4A85-8D30-39517C1D3720}" srcOrd="1" destOrd="0" presId="urn:microsoft.com/office/officeart/2009/3/layout/SubStepProcess"/>
    <dgm:cxn modelId="{00B11DFC-E8E0-4A60-9C80-0F08432F2420}" type="presParOf" srcId="{905BBF9E-C1D4-46B6-BF98-8732B7533999}" destId="{0B441EDA-4E75-481E-BEC9-1E7509BC6585}" srcOrd="2" destOrd="0" presId="urn:microsoft.com/office/officeart/2009/3/layout/SubStepProcess"/>
    <dgm:cxn modelId="{15993B95-EBAF-435A-AC1C-60CEA9CCCC25}" type="presParOf" srcId="{905BBF9E-C1D4-46B6-BF98-8732B7533999}" destId="{DF2BA3A6-14E4-46AD-9647-F9BBBF48F4B2}" srcOrd="3" destOrd="0" presId="urn:microsoft.com/office/officeart/2009/3/layout/SubStepProcess"/>
    <dgm:cxn modelId="{4E241D6E-1BC0-44BE-AF54-B811DA85F268}" type="presParOf" srcId="{DF2BA3A6-14E4-46AD-9647-F9BBBF48F4B2}" destId="{AEDA68D2-55EA-4581-8275-61DA1B020808}" srcOrd="0" destOrd="0" presId="urn:microsoft.com/office/officeart/2009/3/layout/SubStepProcess"/>
    <dgm:cxn modelId="{F1E1E545-3D03-450A-9E82-99B1DB0E7087}" type="presParOf" srcId="{DF2BA3A6-14E4-46AD-9647-F9BBBF48F4B2}" destId="{CB0E77E9-3DA6-42A3-97E4-68A35211F046}" srcOrd="1" destOrd="0" presId="urn:microsoft.com/office/officeart/2009/3/layout/SubStepProcess"/>
    <dgm:cxn modelId="{C4BCA458-C44D-44B2-9ECC-56DB5BA65AF3}" type="presParOf" srcId="{DF2BA3A6-14E4-46AD-9647-F9BBBF48F4B2}" destId="{FD5E2019-2AC9-416D-9D79-A397186E17BF}" srcOrd="2" destOrd="0" presId="urn:microsoft.com/office/officeart/2009/3/layout/SubStepProcess"/>
    <dgm:cxn modelId="{1B376019-6577-4A71-8834-2537DE5A2E5A}" type="presParOf" srcId="{DF2BA3A6-14E4-46AD-9647-F9BBBF48F4B2}" destId="{379796DC-5423-4AD5-A8D3-A9CE37A6EF9A}" srcOrd="3" destOrd="0" presId="urn:microsoft.com/office/officeart/2009/3/layout/SubStepProcess"/>
    <dgm:cxn modelId="{18A3F21F-F130-4648-92BC-5F806B5AFFA3}" type="presParOf" srcId="{DF2BA3A6-14E4-46AD-9647-F9BBBF48F4B2}" destId="{3D0C2F85-DD2D-40F7-8E3B-DC25A82A96AE}" srcOrd="4" destOrd="0" presId="urn:microsoft.com/office/officeart/2009/3/layout/SubStepProcess"/>
    <dgm:cxn modelId="{05ACB7C2-73A8-423D-978C-C0C44DAE1F6B}" type="presParOf" srcId="{2820073D-3F8D-47AB-A68B-2CAD44FA1ABB}" destId="{A8F47AD6-9AAB-4457-9C17-A747B58E178C}" srcOrd="3" destOrd="0" presId="urn:microsoft.com/office/officeart/2009/3/layout/SubStepProcess"/>
    <dgm:cxn modelId="{E42118E7-CACC-4FC4-8794-A7F70304D3E6}" type="presParOf" srcId="{2820073D-3F8D-47AB-A68B-2CAD44FA1ABB}" destId="{02F6947E-E274-455D-AF93-918665781CA2}" srcOrd="4" destOrd="0" presId="urn:microsoft.com/office/officeart/2009/3/layout/SubStepProcess"/>
    <dgm:cxn modelId="{16F35514-2683-4723-9741-5A86A843C8B7}" type="presParOf" srcId="{2820073D-3F8D-47AB-A68B-2CAD44FA1ABB}" destId="{34AF1CCF-83A3-40DF-982F-E936E2C7FADB}" srcOrd="5" destOrd="0" presId="urn:microsoft.com/office/officeart/2009/3/layout/SubStepProcess"/>
    <dgm:cxn modelId="{A05759AA-E6AA-4F2E-9158-5974A14A17E4}" type="presParOf" srcId="{2820073D-3F8D-47AB-A68B-2CAD44FA1ABB}" destId="{83504D06-6AF0-4C1C-93EA-1A9738342A75}" srcOrd="6" destOrd="0" presId="urn:microsoft.com/office/officeart/2009/3/layout/SubStepProcess"/>
    <dgm:cxn modelId="{DA662B72-53CE-4703-A59D-AAE807727894}" type="presParOf" srcId="{83504D06-6AF0-4C1C-93EA-1A9738342A75}" destId="{F4E6109A-D62F-4E8B-9C18-B1C6684DEB66}" srcOrd="0" destOrd="0" presId="urn:microsoft.com/office/officeart/2009/3/layout/SubStepProcess"/>
    <dgm:cxn modelId="{A02FDD92-3F3C-4206-B182-CFE5D6C5AF21}" type="presParOf" srcId="{83504D06-6AF0-4C1C-93EA-1A9738342A75}" destId="{3EEB82EE-1D0B-4864-B457-CE34F6AE6B80}" srcOrd="1" destOrd="0" presId="urn:microsoft.com/office/officeart/2009/3/layout/SubStepProcess"/>
    <dgm:cxn modelId="{D95FD26D-E153-42B6-AF11-F7D8218C1FBB}" type="presParOf" srcId="{83504D06-6AF0-4C1C-93EA-1A9738342A75}" destId="{A37394FC-A8CE-4FA7-94BD-38B7C899FD5F}" srcOrd="2" destOrd="0" presId="urn:microsoft.com/office/officeart/2009/3/layout/SubStepProcess"/>
    <dgm:cxn modelId="{0766F6FC-C00F-4E62-96CF-FE547E91A0ED}" type="presParOf" srcId="{83504D06-6AF0-4C1C-93EA-1A9738342A75}" destId="{C315567F-BB95-43D5-8235-05AA9E8B117F}" srcOrd="3" destOrd="0" presId="urn:microsoft.com/office/officeart/2009/3/layout/SubStepProcess"/>
    <dgm:cxn modelId="{B9944976-FEA1-4EE2-9563-EB27553B90B9}" type="presParOf" srcId="{C315567F-BB95-43D5-8235-05AA9E8B117F}" destId="{BC2D6D8A-A50C-4AB4-9637-627E76C3C70A}" srcOrd="0" destOrd="0" presId="urn:microsoft.com/office/officeart/2009/3/layout/SubStepProcess"/>
    <dgm:cxn modelId="{9A74FBA8-AAD1-4641-8ABF-64EB080C627E}" type="presParOf" srcId="{C315567F-BB95-43D5-8235-05AA9E8B117F}" destId="{32A56D1E-AE58-48A0-B193-C62309D26846}" srcOrd="1" destOrd="0" presId="urn:microsoft.com/office/officeart/2009/3/layout/SubStepProcess"/>
    <dgm:cxn modelId="{48EE22E4-9B57-4250-B5A9-C6963525F71A}" type="presParOf" srcId="{C315567F-BB95-43D5-8235-05AA9E8B117F}" destId="{583BD097-4A34-45BA-965A-5CDDEBF6A53B}" srcOrd="2" destOrd="0" presId="urn:microsoft.com/office/officeart/2009/3/layout/SubStepProcess"/>
    <dgm:cxn modelId="{382A56E5-E5A9-4524-ABA1-5F000AC5DBE7}" type="presParOf" srcId="{C315567F-BB95-43D5-8235-05AA9E8B117F}" destId="{23AF68C4-69BA-4AB5-8BF3-27805C3EF2A1}" srcOrd="3" destOrd="0" presId="urn:microsoft.com/office/officeart/2009/3/layout/SubStepProcess"/>
    <dgm:cxn modelId="{419E6132-D5F1-4D83-AB38-1BCEDA2E173D}" type="presParOf" srcId="{C315567F-BB95-43D5-8235-05AA9E8B117F}" destId="{5CF10B69-5EE2-4AC1-A969-6C80A59BE7F8}" srcOrd="4" destOrd="0" presId="urn:microsoft.com/office/officeart/2009/3/layout/SubStepProcess"/>
    <dgm:cxn modelId="{65FCA05A-BF2E-4A38-842C-C2CA4A859D67}" type="presParOf" srcId="{2820073D-3F8D-47AB-A68B-2CAD44FA1ABB}" destId="{2DB5C928-0CD4-41ED-A8D5-151E9E514FAF}" srcOrd="7" destOrd="0" presId="urn:microsoft.com/office/officeart/2009/3/layout/SubStepProcess"/>
    <dgm:cxn modelId="{91EACB47-CCAD-4B08-AA50-F0B9BF59B35A}" type="presParOf" srcId="{2820073D-3F8D-47AB-A68B-2CAD44FA1ABB}" destId="{5CD4FEB4-A68F-47D5-B6B5-7A91CFF37203}" srcOrd="8" destOrd="0" presId="urn:microsoft.com/office/officeart/2009/3/layout/SubStepProcess"/>
    <dgm:cxn modelId="{1EFD3EB6-DE98-4524-8EB2-E4D08C2812C4}" type="presParOf" srcId="{2820073D-3F8D-47AB-A68B-2CAD44FA1ABB}" destId="{C9EE4365-C87E-45A5-B86C-06E45556721A}" srcOrd="9" destOrd="0" presId="urn:microsoft.com/office/officeart/2009/3/layout/SubStepProcess"/>
    <dgm:cxn modelId="{8F08A70E-1F18-4480-9D25-5ABBE982C47C}" type="presParOf" srcId="{2820073D-3F8D-47AB-A68B-2CAD44FA1ABB}" destId="{AF6C9F1A-BD22-4039-AA68-C128E80ACFEC}" srcOrd="10" destOrd="0" presId="urn:microsoft.com/office/officeart/2009/3/layout/SubStepProcess"/>
    <dgm:cxn modelId="{D9AC1894-366B-49C2-8B82-42341545C88C}" type="presParOf" srcId="{AF6C9F1A-BD22-4039-AA68-C128E80ACFEC}" destId="{9608FABB-23A8-41B6-A086-710AC0872D8A}" srcOrd="0" destOrd="0" presId="urn:microsoft.com/office/officeart/2009/3/layout/SubStepProcess"/>
    <dgm:cxn modelId="{C219DE82-17E4-41E4-8310-1CDB3D81FF7E}" type="presParOf" srcId="{AF6C9F1A-BD22-4039-AA68-C128E80ACFEC}" destId="{D840BC14-3B14-4B2B-91DA-305C7009CA12}" srcOrd="1" destOrd="0" presId="urn:microsoft.com/office/officeart/2009/3/layout/SubStepProcess"/>
    <dgm:cxn modelId="{0CCA6F1B-44D1-47B9-9A0F-88F4CEC58EF1}" type="presParOf" srcId="{AF6C9F1A-BD22-4039-AA68-C128E80ACFEC}" destId="{7C6E4C1B-6105-4A04-9D82-FCE9DC00CD32}" srcOrd="2" destOrd="0" presId="urn:microsoft.com/office/officeart/2009/3/layout/SubStepProcess"/>
    <dgm:cxn modelId="{4397A15F-335A-423D-84DE-D9F7CF586F3F}" type="presParOf" srcId="{7C6E4C1B-6105-4A04-9D82-FCE9DC00CD32}" destId="{5B8773E5-2971-451C-B78B-F77F51EE82EF}" srcOrd="0" destOrd="0" presId="urn:microsoft.com/office/officeart/2009/3/layout/SubStepProcess"/>
    <dgm:cxn modelId="{18FE677B-EFD5-4AFE-ABA8-DC5EBE9336D1}" type="presParOf" srcId="{7C6E4C1B-6105-4A04-9D82-FCE9DC00CD32}" destId="{372F09AC-41DE-408C-9A88-A7F4C2F3AC27}" srcOrd="1" destOrd="0" presId="urn:microsoft.com/office/officeart/2009/3/layout/SubStepProcess"/>
    <dgm:cxn modelId="{0CAC6C76-7A32-434A-8716-F381162775E2}" type="presParOf" srcId="{7C6E4C1B-6105-4A04-9D82-FCE9DC00CD32}" destId="{98FCA827-AAFC-4A28-A5B5-961B74BB81DC}" srcOrd="2" destOrd="0" presId="urn:microsoft.com/office/officeart/2009/3/layout/SubStepProcess"/>
    <dgm:cxn modelId="{78169DF2-B002-44B6-87CA-D70A1B11A1FF}" type="presParOf" srcId="{7C6E4C1B-6105-4A04-9D82-FCE9DC00CD32}" destId="{EC3857B8-4A66-4128-8294-6F4EA538A86F}" srcOrd="3" destOrd="0" presId="urn:microsoft.com/office/officeart/2009/3/layout/SubSte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5C1D10-2ED5-442F-8890-3E43243CDA0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nb-NO"/>
        </a:p>
      </dgm:t>
    </dgm:pt>
    <dgm:pt modelId="{27231058-D383-42BB-9A94-51CC8444EBBC}">
      <dgm:prSet/>
      <dgm:spPr/>
      <dgm:t>
        <a:bodyPr/>
        <a:lstStyle/>
        <a:p>
          <a:r>
            <a:rPr lang="nb-NO" dirty="0"/>
            <a:t>Ordinært avrop</a:t>
          </a:r>
        </a:p>
      </dgm:t>
    </dgm:pt>
    <dgm:pt modelId="{EDBA0FDE-199C-4681-8B9E-8AE196E7AED7}" type="parTrans" cxnId="{CA1F11BD-3CFB-409E-B1AA-6289FE03557E}">
      <dgm:prSet/>
      <dgm:spPr/>
      <dgm:t>
        <a:bodyPr/>
        <a:lstStyle/>
        <a:p>
          <a:endParaRPr lang="nb-NO"/>
        </a:p>
      </dgm:t>
    </dgm:pt>
    <dgm:pt modelId="{4B33A82C-A77A-49B1-AD60-3143110B3EE2}" type="sibTrans" cxnId="{CA1F11BD-3CFB-409E-B1AA-6289FE03557E}">
      <dgm:prSet/>
      <dgm:spPr/>
      <dgm:t>
        <a:bodyPr/>
        <a:lstStyle/>
        <a:p>
          <a:endParaRPr lang="nb-NO"/>
        </a:p>
      </dgm:t>
    </dgm:pt>
    <dgm:pt modelId="{7B1E1EE9-0CBB-408B-AE3A-D345740A7A92}">
      <dgm:prSet/>
      <dgm:spPr/>
      <dgm:t>
        <a:bodyPr/>
        <a:lstStyle/>
        <a:p>
          <a:r>
            <a:rPr lang="nb-NO" dirty="0"/>
            <a:t>Ruter bestiller en vogn og skal betale oppmøtetakst og kilometergodtgjørelse for transporten fra kunden blir hentet på hentestedet til kunden er fremme ved sitt reisemål. Avrop kan skje på daglig basis.   </a:t>
          </a:r>
        </a:p>
      </dgm:t>
    </dgm:pt>
    <dgm:pt modelId="{E0FC18F0-C44D-4D9A-A393-16E3CDA53165}" type="parTrans" cxnId="{7FF1A916-9889-4CD8-81CD-69E0603DE068}">
      <dgm:prSet/>
      <dgm:spPr/>
      <dgm:t>
        <a:bodyPr/>
        <a:lstStyle/>
        <a:p>
          <a:endParaRPr lang="nb-NO"/>
        </a:p>
      </dgm:t>
    </dgm:pt>
    <dgm:pt modelId="{75EB66A4-1899-405C-801F-504F6EADDC26}" type="sibTrans" cxnId="{7FF1A916-9889-4CD8-81CD-69E0603DE068}">
      <dgm:prSet/>
      <dgm:spPr/>
      <dgm:t>
        <a:bodyPr/>
        <a:lstStyle/>
        <a:p>
          <a:endParaRPr lang="nb-NO"/>
        </a:p>
      </dgm:t>
    </dgm:pt>
    <dgm:pt modelId="{472244CC-1599-4058-BC4C-D69EFD5542BB}">
      <dgm:prSet/>
      <dgm:spPr/>
      <dgm:t>
        <a:bodyPr/>
        <a:lstStyle/>
        <a:p>
          <a:endParaRPr lang="nb-NO"/>
        </a:p>
      </dgm:t>
    </dgm:pt>
    <dgm:pt modelId="{442A28F7-41E2-4AED-8FA9-6E9945D534BB}" type="parTrans" cxnId="{E9B38C03-0F9F-40F5-9CE3-B7AB8B722011}">
      <dgm:prSet/>
      <dgm:spPr/>
      <dgm:t>
        <a:bodyPr/>
        <a:lstStyle/>
        <a:p>
          <a:endParaRPr lang="nb-NO"/>
        </a:p>
      </dgm:t>
    </dgm:pt>
    <dgm:pt modelId="{17915648-4A87-4821-946A-726101F8133E}" type="sibTrans" cxnId="{E9B38C03-0F9F-40F5-9CE3-B7AB8B722011}">
      <dgm:prSet/>
      <dgm:spPr/>
      <dgm:t>
        <a:bodyPr/>
        <a:lstStyle/>
        <a:p>
          <a:endParaRPr lang="nb-NO"/>
        </a:p>
      </dgm:t>
    </dgm:pt>
    <dgm:pt modelId="{762F6248-35FB-493E-9A56-1831D9E553D3}">
      <dgm:prSet/>
      <dgm:spPr/>
      <dgm:t>
        <a:bodyPr/>
        <a:lstStyle/>
        <a:p>
          <a:r>
            <a:rPr lang="nb-NO" dirty="0"/>
            <a:t>Avrop av fast timesinnleie</a:t>
          </a:r>
        </a:p>
      </dgm:t>
    </dgm:pt>
    <dgm:pt modelId="{B3B6AACA-362D-450B-B205-8B11659637DA}" type="parTrans" cxnId="{D410D19F-8AC6-4179-9EC6-AE126EEAE5D8}">
      <dgm:prSet/>
      <dgm:spPr/>
      <dgm:t>
        <a:bodyPr/>
        <a:lstStyle/>
        <a:p>
          <a:endParaRPr lang="nb-NO"/>
        </a:p>
      </dgm:t>
    </dgm:pt>
    <dgm:pt modelId="{A3EF6C9D-0AAA-44D4-8E7A-E0F9DA40EC6F}" type="sibTrans" cxnId="{D410D19F-8AC6-4179-9EC6-AE126EEAE5D8}">
      <dgm:prSet/>
      <dgm:spPr/>
      <dgm:t>
        <a:bodyPr/>
        <a:lstStyle/>
        <a:p>
          <a:endParaRPr lang="nb-NO"/>
        </a:p>
      </dgm:t>
    </dgm:pt>
    <dgm:pt modelId="{ECF43F8F-BE58-4110-B8FB-D67BEF8514D4}">
      <dgm:prSet/>
      <dgm:spPr/>
      <dgm:t>
        <a:bodyPr/>
        <a:lstStyle/>
        <a:p>
          <a:r>
            <a:rPr lang="nb-NO" dirty="0"/>
            <a:t>Ruter bestiller en vogn for minst 1 time og minimum 10 virkedager innenfor en periode på 20 sammenhengende virkedager. Godtgjøres etter enten kun kilometerpris og oppmøte, timepris eller kombinasjon av time- og kilometerpris (kom gjerne med innspill til godtgjørelsesmodell). </a:t>
          </a:r>
        </a:p>
      </dgm:t>
    </dgm:pt>
    <dgm:pt modelId="{4494F3B4-DD7A-483C-A459-6125C2548741}" type="parTrans" cxnId="{12E66E92-5BD9-4DB4-A053-08655E2F4A9E}">
      <dgm:prSet/>
      <dgm:spPr/>
      <dgm:t>
        <a:bodyPr/>
        <a:lstStyle/>
        <a:p>
          <a:endParaRPr lang="nb-NO"/>
        </a:p>
      </dgm:t>
    </dgm:pt>
    <dgm:pt modelId="{C9940E43-572D-4111-A0A7-4DFD1CBB9483}" type="sibTrans" cxnId="{12E66E92-5BD9-4DB4-A053-08655E2F4A9E}">
      <dgm:prSet/>
      <dgm:spPr/>
      <dgm:t>
        <a:bodyPr/>
        <a:lstStyle/>
        <a:p>
          <a:endParaRPr lang="nb-NO"/>
        </a:p>
      </dgm:t>
    </dgm:pt>
    <dgm:pt modelId="{2E398DBA-775E-4C9C-B375-8D5AE11071C6}" type="pres">
      <dgm:prSet presAssocID="{2F5C1D10-2ED5-442F-8890-3E43243CDA09}" presName="linear" presStyleCnt="0">
        <dgm:presLayoutVars>
          <dgm:dir/>
          <dgm:animLvl val="lvl"/>
          <dgm:resizeHandles val="exact"/>
        </dgm:presLayoutVars>
      </dgm:prSet>
      <dgm:spPr/>
    </dgm:pt>
    <dgm:pt modelId="{2C808C57-8D10-43E9-8027-CC013E3D7AC0}" type="pres">
      <dgm:prSet presAssocID="{27231058-D383-42BB-9A94-51CC8444EBBC}" presName="parentLin" presStyleCnt="0"/>
      <dgm:spPr/>
    </dgm:pt>
    <dgm:pt modelId="{B64A4230-4CC5-4DFD-BBC8-E912491C5621}" type="pres">
      <dgm:prSet presAssocID="{27231058-D383-42BB-9A94-51CC8444EBBC}" presName="parentLeftMargin" presStyleLbl="node1" presStyleIdx="0" presStyleCnt="2"/>
      <dgm:spPr/>
    </dgm:pt>
    <dgm:pt modelId="{6AF1412A-58D3-4E73-80E2-2E1CE488E7BD}" type="pres">
      <dgm:prSet presAssocID="{27231058-D383-42BB-9A94-51CC8444EBBC}" presName="parentText" presStyleLbl="node1" presStyleIdx="0" presStyleCnt="2">
        <dgm:presLayoutVars>
          <dgm:chMax val="0"/>
          <dgm:bulletEnabled val="1"/>
        </dgm:presLayoutVars>
      </dgm:prSet>
      <dgm:spPr/>
    </dgm:pt>
    <dgm:pt modelId="{6F709A8E-7B58-4E33-B43D-BB56954B8855}" type="pres">
      <dgm:prSet presAssocID="{27231058-D383-42BB-9A94-51CC8444EBBC}" presName="negativeSpace" presStyleCnt="0"/>
      <dgm:spPr/>
    </dgm:pt>
    <dgm:pt modelId="{1B74AAE1-276A-425A-8A9B-59749FA71791}" type="pres">
      <dgm:prSet presAssocID="{27231058-D383-42BB-9A94-51CC8444EBBC}" presName="childText" presStyleLbl="conFgAcc1" presStyleIdx="0" presStyleCnt="2">
        <dgm:presLayoutVars>
          <dgm:bulletEnabled val="1"/>
        </dgm:presLayoutVars>
      </dgm:prSet>
      <dgm:spPr/>
    </dgm:pt>
    <dgm:pt modelId="{13C0121A-EE2C-4ED1-A927-13B7B6756255}" type="pres">
      <dgm:prSet presAssocID="{4B33A82C-A77A-49B1-AD60-3143110B3EE2}" presName="spaceBetweenRectangles" presStyleCnt="0"/>
      <dgm:spPr/>
    </dgm:pt>
    <dgm:pt modelId="{BB1C0DED-8875-4703-A484-13ECF746CC47}" type="pres">
      <dgm:prSet presAssocID="{762F6248-35FB-493E-9A56-1831D9E553D3}" presName="parentLin" presStyleCnt="0"/>
      <dgm:spPr/>
    </dgm:pt>
    <dgm:pt modelId="{60DBCC8F-2B84-4B36-A6A8-E7EC85B227B4}" type="pres">
      <dgm:prSet presAssocID="{762F6248-35FB-493E-9A56-1831D9E553D3}" presName="parentLeftMargin" presStyleLbl="node1" presStyleIdx="0" presStyleCnt="2"/>
      <dgm:spPr/>
    </dgm:pt>
    <dgm:pt modelId="{C592F7E0-9E95-46ED-8529-84040DA59B8E}" type="pres">
      <dgm:prSet presAssocID="{762F6248-35FB-493E-9A56-1831D9E553D3}" presName="parentText" presStyleLbl="node1" presStyleIdx="1" presStyleCnt="2">
        <dgm:presLayoutVars>
          <dgm:chMax val="0"/>
          <dgm:bulletEnabled val="1"/>
        </dgm:presLayoutVars>
      </dgm:prSet>
      <dgm:spPr/>
    </dgm:pt>
    <dgm:pt modelId="{CE447CB6-0085-43A4-99F7-F9A98E2D540C}" type="pres">
      <dgm:prSet presAssocID="{762F6248-35FB-493E-9A56-1831D9E553D3}" presName="negativeSpace" presStyleCnt="0"/>
      <dgm:spPr/>
    </dgm:pt>
    <dgm:pt modelId="{50670AEC-96AF-4DA2-A295-C19FAC56E84C}" type="pres">
      <dgm:prSet presAssocID="{762F6248-35FB-493E-9A56-1831D9E553D3}" presName="childText" presStyleLbl="conFgAcc1" presStyleIdx="1" presStyleCnt="2">
        <dgm:presLayoutVars>
          <dgm:bulletEnabled val="1"/>
        </dgm:presLayoutVars>
      </dgm:prSet>
      <dgm:spPr/>
    </dgm:pt>
  </dgm:ptLst>
  <dgm:cxnLst>
    <dgm:cxn modelId="{E9B38C03-0F9F-40F5-9CE3-B7AB8B722011}" srcId="{27231058-D383-42BB-9A94-51CC8444EBBC}" destId="{472244CC-1599-4058-BC4C-D69EFD5542BB}" srcOrd="1" destOrd="0" parTransId="{442A28F7-41E2-4AED-8FA9-6E9945D534BB}" sibTransId="{17915648-4A87-4821-946A-726101F8133E}"/>
    <dgm:cxn modelId="{07B55D11-8E3C-4D56-92C6-1A31E64CDD8F}" type="presOf" srcId="{ECF43F8F-BE58-4110-B8FB-D67BEF8514D4}" destId="{50670AEC-96AF-4DA2-A295-C19FAC56E84C}" srcOrd="0" destOrd="0" presId="urn:microsoft.com/office/officeart/2005/8/layout/list1"/>
    <dgm:cxn modelId="{7FF1A916-9889-4CD8-81CD-69E0603DE068}" srcId="{27231058-D383-42BB-9A94-51CC8444EBBC}" destId="{7B1E1EE9-0CBB-408B-AE3A-D345740A7A92}" srcOrd="0" destOrd="0" parTransId="{E0FC18F0-C44D-4D9A-A393-16E3CDA53165}" sibTransId="{75EB66A4-1899-405C-801F-504F6EADDC26}"/>
    <dgm:cxn modelId="{0B0D812D-3C88-4FE3-B6A3-B237934F855A}" type="presOf" srcId="{27231058-D383-42BB-9A94-51CC8444EBBC}" destId="{B64A4230-4CC5-4DFD-BBC8-E912491C5621}" srcOrd="0" destOrd="0" presId="urn:microsoft.com/office/officeart/2005/8/layout/list1"/>
    <dgm:cxn modelId="{A4F7CB5B-9475-4057-86BF-AAD5A688EE6E}" type="presOf" srcId="{762F6248-35FB-493E-9A56-1831D9E553D3}" destId="{60DBCC8F-2B84-4B36-A6A8-E7EC85B227B4}" srcOrd="0" destOrd="0" presId="urn:microsoft.com/office/officeart/2005/8/layout/list1"/>
    <dgm:cxn modelId="{C4975472-F72D-4909-A65F-8395F2ACCA1D}" type="presOf" srcId="{7B1E1EE9-0CBB-408B-AE3A-D345740A7A92}" destId="{1B74AAE1-276A-425A-8A9B-59749FA71791}" srcOrd="0" destOrd="0" presId="urn:microsoft.com/office/officeart/2005/8/layout/list1"/>
    <dgm:cxn modelId="{974F678F-C36E-46DC-BE05-7BD8C70965D0}" type="presOf" srcId="{472244CC-1599-4058-BC4C-D69EFD5542BB}" destId="{1B74AAE1-276A-425A-8A9B-59749FA71791}" srcOrd="0" destOrd="1" presId="urn:microsoft.com/office/officeart/2005/8/layout/list1"/>
    <dgm:cxn modelId="{12E66E92-5BD9-4DB4-A053-08655E2F4A9E}" srcId="{762F6248-35FB-493E-9A56-1831D9E553D3}" destId="{ECF43F8F-BE58-4110-B8FB-D67BEF8514D4}" srcOrd="0" destOrd="0" parTransId="{4494F3B4-DD7A-483C-A459-6125C2548741}" sibTransId="{C9940E43-572D-4111-A0A7-4DFD1CBB9483}"/>
    <dgm:cxn modelId="{D410D19F-8AC6-4179-9EC6-AE126EEAE5D8}" srcId="{2F5C1D10-2ED5-442F-8890-3E43243CDA09}" destId="{762F6248-35FB-493E-9A56-1831D9E553D3}" srcOrd="1" destOrd="0" parTransId="{B3B6AACA-362D-450B-B205-8B11659637DA}" sibTransId="{A3EF6C9D-0AAA-44D4-8E7A-E0F9DA40EC6F}"/>
    <dgm:cxn modelId="{A47B5EA5-344E-454C-8FC5-A2E5A6B9AE25}" type="presOf" srcId="{27231058-D383-42BB-9A94-51CC8444EBBC}" destId="{6AF1412A-58D3-4E73-80E2-2E1CE488E7BD}" srcOrd="1" destOrd="0" presId="urn:microsoft.com/office/officeart/2005/8/layout/list1"/>
    <dgm:cxn modelId="{521076A5-A7D4-4A3B-9F9F-935314AA15D1}" type="presOf" srcId="{2F5C1D10-2ED5-442F-8890-3E43243CDA09}" destId="{2E398DBA-775E-4C9C-B375-8D5AE11071C6}" srcOrd="0" destOrd="0" presId="urn:microsoft.com/office/officeart/2005/8/layout/list1"/>
    <dgm:cxn modelId="{CA1F11BD-3CFB-409E-B1AA-6289FE03557E}" srcId="{2F5C1D10-2ED5-442F-8890-3E43243CDA09}" destId="{27231058-D383-42BB-9A94-51CC8444EBBC}" srcOrd="0" destOrd="0" parTransId="{EDBA0FDE-199C-4681-8B9E-8AE196E7AED7}" sibTransId="{4B33A82C-A77A-49B1-AD60-3143110B3EE2}"/>
    <dgm:cxn modelId="{7152E4E3-3765-4F01-A290-A0DBE793EBEE}" type="presOf" srcId="{762F6248-35FB-493E-9A56-1831D9E553D3}" destId="{C592F7E0-9E95-46ED-8529-84040DA59B8E}" srcOrd="1" destOrd="0" presId="urn:microsoft.com/office/officeart/2005/8/layout/list1"/>
    <dgm:cxn modelId="{9BFA67FD-E878-4D8F-BD74-15C2BA2FC8E7}" type="presParOf" srcId="{2E398DBA-775E-4C9C-B375-8D5AE11071C6}" destId="{2C808C57-8D10-43E9-8027-CC013E3D7AC0}" srcOrd="0" destOrd="0" presId="urn:microsoft.com/office/officeart/2005/8/layout/list1"/>
    <dgm:cxn modelId="{476CE300-8754-4365-8C21-557E129ADE4D}" type="presParOf" srcId="{2C808C57-8D10-43E9-8027-CC013E3D7AC0}" destId="{B64A4230-4CC5-4DFD-BBC8-E912491C5621}" srcOrd="0" destOrd="0" presId="urn:microsoft.com/office/officeart/2005/8/layout/list1"/>
    <dgm:cxn modelId="{44E5E080-0CCB-479C-B2BA-D2C0FF1B790E}" type="presParOf" srcId="{2C808C57-8D10-43E9-8027-CC013E3D7AC0}" destId="{6AF1412A-58D3-4E73-80E2-2E1CE488E7BD}" srcOrd="1" destOrd="0" presId="urn:microsoft.com/office/officeart/2005/8/layout/list1"/>
    <dgm:cxn modelId="{CDB14A4D-0286-4A09-8462-5998BB3C8908}" type="presParOf" srcId="{2E398DBA-775E-4C9C-B375-8D5AE11071C6}" destId="{6F709A8E-7B58-4E33-B43D-BB56954B8855}" srcOrd="1" destOrd="0" presId="urn:microsoft.com/office/officeart/2005/8/layout/list1"/>
    <dgm:cxn modelId="{864B3162-3A62-41AD-9AEA-0F90E40394A0}" type="presParOf" srcId="{2E398DBA-775E-4C9C-B375-8D5AE11071C6}" destId="{1B74AAE1-276A-425A-8A9B-59749FA71791}" srcOrd="2" destOrd="0" presId="urn:microsoft.com/office/officeart/2005/8/layout/list1"/>
    <dgm:cxn modelId="{906FB576-1C5F-445E-8307-7F49A5B54066}" type="presParOf" srcId="{2E398DBA-775E-4C9C-B375-8D5AE11071C6}" destId="{13C0121A-EE2C-4ED1-A927-13B7B6756255}" srcOrd="3" destOrd="0" presId="urn:microsoft.com/office/officeart/2005/8/layout/list1"/>
    <dgm:cxn modelId="{708DC430-F496-4B14-ADAD-4F7037457F0F}" type="presParOf" srcId="{2E398DBA-775E-4C9C-B375-8D5AE11071C6}" destId="{BB1C0DED-8875-4703-A484-13ECF746CC47}" srcOrd="4" destOrd="0" presId="urn:microsoft.com/office/officeart/2005/8/layout/list1"/>
    <dgm:cxn modelId="{0964C406-77BE-4F7C-958A-5FF9C775CDAD}" type="presParOf" srcId="{BB1C0DED-8875-4703-A484-13ECF746CC47}" destId="{60DBCC8F-2B84-4B36-A6A8-E7EC85B227B4}" srcOrd="0" destOrd="0" presId="urn:microsoft.com/office/officeart/2005/8/layout/list1"/>
    <dgm:cxn modelId="{EFA486F3-F742-4815-A379-2D5D96A674CE}" type="presParOf" srcId="{BB1C0DED-8875-4703-A484-13ECF746CC47}" destId="{C592F7E0-9E95-46ED-8529-84040DA59B8E}" srcOrd="1" destOrd="0" presId="urn:microsoft.com/office/officeart/2005/8/layout/list1"/>
    <dgm:cxn modelId="{B34E0783-828C-4072-9BBE-C18FD563DE7A}" type="presParOf" srcId="{2E398DBA-775E-4C9C-B375-8D5AE11071C6}" destId="{CE447CB6-0085-43A4-99F7-F9A98E2D540C}" srcOrd="5" destOrd="0" presId="urn:microsoft.com/office/officeart/2005/8/layout/list1"/>
    <dgm:cxn modelId="{C6C60ED6-2970-42FD-8AC3-DE7BBE9D9C26}" type="presParOf" srcId="{2E398DBA-775E-4C9C-B375-8D5AE11071C6}" destId="{50670AEC-96AF-4DA2-A295-C19FAC56E84C}"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902A30-5987-4A37-A333-C036541A689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nb-NO"/>
        </a:p>
      </dgm:t>
    </dgm:pt>
    <dgm:pt modelId="{F8993077-EBFE-4493-9593-6496B6F87232}">
      <dgm:prSet/>
      <dgm:spPr/>
      <dgm:t>
        <a:bodyPr/>
        <a:lstStyle/>
        <a:p>
          <a:r>
            <a:rPr lang="nb-NO" dirty="0"/>
            <a:t>Alt. 1 Deloppdragene består av forskjellige vogntyper</a:t>
          </a:r>
        </a:p>
      </dgm:t>
    </dgm:pt>
    <dgm:pt modelId="{33C44392-2E3E-454F-9C88-E9432B83869F}" type="parTrans" cxnId="{ED40B2DF-2246-4CCE-9A81-A30EA9A6E0FF}">
      <dgm:prSet/>
      <dgm:spPr/>
      <dgm:t>
        <a:bodyPr/>
        <a:lstStyle/>
        <a:p>
          <a:endParaRPr lang="nb-NO"/>
        </a:p>
      </dgm:t>
    </dgm:pt>
    <dgm:pt modelId="{7CF4134F-64B8-4AFC-8332-502AE5F3C1A6}" type="sibTrans" cxnId="{ED40B2DF-2246-4CCE-9A81-A30EA9A6E0FF}">
      <dgm:prSet/>
      <dgm:spPr/>
      <dgm:t>
        <a:bodyPr/>
        <a:lstStyle/>
        <a:p>
          <a:endParaRPr lang="nb-NO"/>
        </a:p>
      </dgm:t>
    </dgm:pt>
    <dgm:pt modelId="{A3C5DF05-2BE2-41E2-998E-5DEAA9A78D9F}">
      <dgm:prSet/>
      <dgm:spPr/>
      <dgm:t>
        <a:bodyPr/>
        <a:lstStyle/>
        <a:p>
          <a:r>
            <a:rPr lang="nb-NO" dirty="0"/>
            <a:t>Alt. 3 Medium store geografiske områder med flere vogntyper</a:t>
          </a:r>
        </a:p>
      </dgm:t>
    </dgm:pt>
    <dgm:pt modelId="{B95486C8-EE75-43D8-AE1C-B8D802B85B61}" type="parTrans" cxnId="{CF62B778-6706-4829-B5E1-4B6A99916A17}">
      <dgm:prSet/>
      <dgm:spPr/>
      <dgm:t>
        <a:bodyPr/>
        <a:lstStyle/>
        <a:p>
          <a:endParaRPr lang="nb-NO"/>
        </a:p>
      </dgm:t>
    </dgm:pt>
    <dgm:pt modelId="{1ADFD86C-8250-44C2-852E-776961198606}" type="sibTrans" cxnId="{CF62B778-6706-4829-B5E1-4B6A99916A17}">
      <dgm:prSet/>
      <dgm:spPr/>
      <dgm:t>
        <a:bodyPr/>
        <a:lstStyle/>
        <a:p>
          <a:endParaRPr lang="nb-NO"/>
        </a:p>
      </dgm:t>
    </dgm:pt>
    <dgm:pt modelId="{1F9B2743-70CB-45F7-8D3C-9E6624A8D241}">
      <dgm:prSet/>
      <dgm:spPr/>
      <dgm:t>
        <a:bodyPr/>
        <a:lstStyle/>
        <a:p>
          <a:r>
            <a:rPr lang="nb-NO" dirty="0"/>
            <a:t>Alt. 4 Store geografiske områder med flere vogntyper</a:t>
          </a:r>
        </a:p>
      </dgm:t>
    </dgm:pt>
    <dgm:pt modelId="{37C08003-C4BB-40AA-AADF-1A1E08793201}" type="parTrans" cxnId="{D165EFB2-26FB-4A0F-8EC5-491C685BC451}">
      <dgm:prSet/>
      <dgm:spPr/>
      <dgm:t>
        <a:bodyPr/>
        <a:lstStyle/>
        <a:p>
          <a:endParaRPr lang="nb-NO"/>
        </a:p>
      </dgm:t>
    </dgm:pt>
    <dgm:pt modelId="{2C16F8F3-B529-4B04-9320-9F7AF4104BE1}" type="sibTrans" cxnId="{D165EFB2-26FB-4A0F-8EC5-491C685BC451}">
      <dgm:prSet/>
      <dgm:spPr/>
      <dgm:t>
        <a:bodyPr/>
        <a:lstStyle/>
        <a:p>
          <a:endParaRPr lang="nb-NO"/>
        </a:p>
      </dgm:t>
    </dgm:pt>
    <dgm:pt modelId="{87116CEA-AF02-4CE7-BE69-44C2A908218A}">
      <dgm:prSet/>
      <dgm:spPr/>
      <dgm:t>
        <a:bodyPr/>
        <a:lstStyle/>
        <a:p>
          <a:r>
            <a:rPr lang="nb-NO" dirty="0"/>
            <a:t>Hvert deloppdrag består av heltidsbiler og deltidsbiler innenfor 1 – 2 vogngrupper per deloppdrag. Innebærer 3 deloppdrag per område fordelt på Øvre- og Nedre Romerike. </a:t>
          </a:r>
        </a:p>
      </dgm:t>
    </dgm:pt>
    <dgm:pt modelId="{68412996-28F2-45D3-ABF0-2EF50E3156CE}" type="parTrans" cxnId="{F6F432AF-429E-4A0C-BCEB-56FF81260314}">
      <dgm:prSet/>
      <dgm:spPr/>
      <dgm:t>
        <a:bodyPr/>
        <a:lstStyle/>
        <a:p>
          <a:endParaRPr lang="nb-NO"/>
        </a:p>
      </dgm:t>
    </dgm:pt>
    <dgm:pt modelId="{9F475BDC-AF9F-4B43-B24E-974F3FA9AD48}" type="sibTrans" cxnId="{F6F432AF-429E-4A0C-BCEB-56FF81260314}">
      <dgm:prSet/>
      <dgm:spPr/>
      <dgm:t>
        <a:bodyPr/>
        <a:lstStyle/>
        <a:p>
          <a:endParaRPr lang="nb-NO"/>
        </a:p>
      </dgm:t>
    </dgm:pt>
    <dgm:pt modelId="{672C8C5D-A339-42E9-8536-ED3E249A5912}">
      <dgm:prSet/>
      <dgm:spPr/>
      <dgm:t>
        <a:bodyPr/>
        <a:lstStyle/>
        <a:p>
          <a:r>
            <a:rPr lang="nb-NO" dirty="0"/>
            <a:t>Øvre Romerike og Nedre Romerike deles hver opp i 2 medium store deloppdrag med omtrent lik størrelse, flere vogntyper og tilnærmet lik fordeling mellom heltidsbiler og deltidsbiler. </a:t>
          </a:r>
        </a:p>
      </dgm:t>
    </dgm:pt>
    <dgm:pt modelId="{54AE3799-DA65-48EB-BB1A-675A6957FA32}" type="parTrans" cxnId="{77CB394B-1F31-4CDC-8E75-DDCA98EC9710}">
      <dgm:prSet/>
      <dgm:spPr/>
      <dgm:t>
        <a:bodyPr/>
        <a:lstStyle/>
        <a:p>
          <a:endParaRPr lang="nb-NO"/>
        </a:p>
      </dgm:t>
    </dgm:pt>
    <dgm:pt modelId="{8B94DA24-C409-4FC3-A784-824E2AF5E5BA}" type="sibTrans" cxnId="{77CB394B-1F31-4CDC-8E75-DDCA98EC9710}">
      <dgm:prSet/>
      <dgm:spPr/>
      <dgm:t>
        <a:bodyPr/>
        <a:lstStyle/>
        <a:p>
          <a:endParaRPr lang="nb-NO"/>
        </a:p>
      </dgm:t>
    </dgm:pt>
    <dgm:pt modelId="{91B0DF33-C489-48DC-A9CA-CAB8CB55201C}">
      <dgm:prSet/>
      <dgm:spPr/>
      <dgm:t>
        <a:bodyPr/>
        <a:lstStyle/>
        <a:p>
          <a:r>
            <a:rPr lang="nb-NO" dirty="0"/>
            <a:t>Øvre Romerike og Nedre Romerike utgjør hvert sitt deloppdrag med flere vogntyper. </a:t>
          </a:r>
        </a:p>
      </dgm:t>
    </dgm:pt>
    <dgm:pt modelId="{DCFF9A18-94F1-4629-B5CF-E705DD11BABD}" type="parTrans" cxnId="{ADF76251-6FDE-4ECC-9079-525AF99D6EC9}">
      <dgm:prSet/>
      <dgm:spPr/>
      <dgm:t>
        <a:bodyPr/>
        <a:lstStyle/>
        <a:p>
          <a:endParaRPr lang="nb-NO"/>
        </a:p>
      </dgm:t>
    </dgm:pt>
    <dgm:pt modelId="{994E76AF-9BE0-40FA-BFE1-2EB2285982C7}" type="sibTrans" cxnId="{ADF76251-6FDE-4ECC-9079-525AF99D6EC9}">
      <dgm:prSet/>
      <dgm:spPr/>
      <dgm:t>
        <a:bodyPr/>
        <a:lstStyle/>
        <a:p>
          <a:endParaRPr lang="nb-NO"/>
        </a:p>
      </dgm:t>
    </dgm:pt>
    <dgm:pt modelId="{A04901D7-C240-48DF-AC9D-18831720BB08}">
      <dgm:prSet/>
      <dgm:spPr/>
      <dgm:t>
        <a:bodyPr/>
        <a:lstStyle/>
        <a:p>
          <a:r>
            <a:rPr lang="nb-NO" dirty="0"/>
            <a:t>Alt. 2 Små geografiske områder med flere vogntyper</a:t>
          </a:r>
        </a:p>
      </dgm:t>
    </dgm:pt>
    <dgm:pt modelId="{49E33FEB-8E61-4105-8842-8F2237D43C30}" type="parTrans" cxnId="{80E2DDAE-D169-4CEC-86EF-F5F62D9F3221}">
      <dgm:prSet/>
      <dgm:spPr/>
      <dgm:t>
        <a:bodyPr/>
        <a:lstStyle/>
        <a:p>
          <a:endParaRPr lang="nb-NO"/>
        </a:p>
      </dgm:t>
    </dgm:pt>
    <dgm:pt modelId="{27A3ECDE-44BD-4AE3-857D-40205D919060}" type="sibTrans" cxnId="{80E2DDAE-D169-4CEC-86EF-F5F62D9F3221}">
      <dgm:prSet/>
      <dgm:spPr/>
      <dgm:t>
        <a:bodyPr/>
        <a:lstStyle/>
        <a:p>
          <a:endParaRPr lang="nb-NO"/>
        </a:p>
      </dgm:t>
    </dgm:pt>
    <dgm:pt modelId="{8DA3A438-C219-4E40-8CBE-68CAF33A7F6E}">
      <dgm:prSet/>
      <dgm:spPr/>
      <dgm:t>
        <a:bodyPr/>
        <a:lstStyle/>
        <a:p>
          <a:r>
            <a:rPr lang="nb-NO" dirty="0"/>
            <a:t>Romerike deles i 6 forskjellige geografiske områder, som hver utgjør deloppdrag med flere vogntyper med både heltidsbiler og deltidsbiler avhengig av behovet i det enkelte området. </a:t>
          </a:r>
        </a:p>
      </dgm:t>
    </dgm:pt>
    <dgm:pt modelId="{41CC0337-A740-4304-A678-498BDF16CFF1}" type="parTrans" cxnId="{87FF8400-1ABD-4A48-A5A0-E86F57B7C35A}">
      <dgm:prSet/>
      <dgm:spPr/>
      <dgm:t>
        <a:bodyPr/>
        <a:lstStyle/>
        <a:p>
          <a:endParaRPr lang="nb-NO"/>
        </a:p>
      </dgm:t>
    </dgm:pt>
    <dgm:pt modelId="{3464BAC8-CAD2-4502-933C-8D0BD8112190}" type="sibTrans" cxnId="{87FF8400-1ABD-4A48-A5A0-E86F57B7C35A}">
      <dgm:prSet/>
      <dgm:spPr/>
      <dgm:t>
        <a:bodyPr/>
        <a:lstStyle/>
        <a:p>
          <a:endParaRPr lang="nb-NO"/>
        </a:p>
      </dgm:t>
    </dgm:pt>
    <dgm:pt modelId="{F79A41AD-C551-4461-B097-47E8EB437AC3}" type="pres">
      <dgm:prSet presAssocID="{5B902A30-5987-4A37-A333-C036541A6892}" presName="linear" presStyleCnt="0">
        <dgm:presLayoutVars>
          <dgm:dir/>
          <dgm:animLvl val="lvl"/>
          <dgm:resizeHandles val="exact"/>
        </dgm:presLayoutVars>
      </dgm:prSet>
      <dgm:spPr/>
    </dgm:pt>
    <dgm:pt modelId="{3066B242-2875-4FB0-B372-288AD19234B9}" type="pres">
      <dgm:prSet presAssocID="{F8993077-EBFE-4493-9593-6496B6F87232}" presName="parentLin" presStyleCnt="0"/>
      <dgm:spPr/>
    </dgm:pt>
    <dgm:pt modelId="{69A54FE8-B711-4BE9-A05E-64B3D039C1C5}" type="pres">
      <dgm:prSet presAssocID="{F8993077-EBFE-4493-9593-6496B6F87232}" presName="parentLeftMargin" presStyleLbl="node1" presStyleIdx="0" presStyleCnt="4"/>
      <dgm:spPr/>
    </dgm:pt>
    <dgm:pt modelId="{174651D3-B0F9-4D9D-9DCF-AC38915D661B}" type="pres">
      <dgm:prSet presAssocID="{F8993077-EBFE-4493-9593-6496B6F87232}" presName="parentText" presStyleLbl="node1" presStyleIdx="0" presStyleCnt="4">
        <dgm:presLayoutVars>
          <dgm:chMax val="0"/>
          <dgm:bulletEnabled val="1"/>
        </dgm:presLayoutVars>
      </dgm:prSet>
      <dgm:spPr/>
    </dgm:pt>
    <dgm:pt modelId="{24407CA7-7DA5-44D9-89AA-1D53320D08F6}" type="pres">
      <dgm:prSet presAssocID="{F8993077-EBFE-4493-9593-6496B6F87232}" presName="negativeSpace" presStyleCnt="0"/>
      <dgm:spPr/>
    </dgm:pt>
    <dgm:pt modelId="{E63A0EBD-F25C-4716-941F-1A473FE009A4}" type="pres">
      <dgm:prSet presAssocID="{F8993077-EBFE-4493-9593-6496B6F87232}" presName="childText" presStyleLbl="conFgAcc1" presStyleIdx="0" presStyleCnt="4">
        <dgm:presLayoutVars>
          <dgm:bulletEnabled val="1"/>
        </dgm:presLayoutVars>
      </dgm:prSet>
      <dgm:spPr/>
    </dgm:pt>
    <dgm:pt modelId="{FCD2FEC4-B54B-4A6F-82B6-1DA0DB67672C}" type="pres">
      <dgm:prSet presAssocID="{7CF4134F-64B8-4AFC-8332-502AE5F3C1A6}" presName="spaceBetweenRectangles" presStyleCnt="0"/>
      <dgm:spPr/>
    </dgm:pt>
    <dgm:pt modelId="{4C95A9DF-F5D2-4A4C-981C-2187C3F9D9D4}" type="pres">
      <dgm:prSet presAssocID="{A04901D7-C240-48DF-AC9D-18831720BB08}" presName="parentLin" presStyleCnt="0"/>
      <dgm:spPr/>
    </dgm:pt>
    <dgm:pt modelId="{AA6734BD-34D9-4CA1-975C-3806B85BD5A3}" type="pres">
      <dgm:prSet presAssocID="{A04901D7-C240-48DF-AC9D-18831720BB08}" presName="parentLeftMargin" presStyleLbl="node1" presStyleIdx="0" presStyleCnt="4"/>
      <dgm:spPr/>
    </dgm:pt>
    <dgm:pt modelId="{06E04B78-4BD7-4265-AC80-33A3680B1180}" type="pres">
      <dgm:prSet presAssocID="{A04901D7-C240-48DF-AC9D-18831720BB08}" presName="parentText" presStyleLbl="node1" presStyleIdx="1" presStyleCnt="4">
        <dgm:presLayoutVars>
          <dgm:chMax val="0"/>
          <dgm:bulletEnabled val="1"/>
        </dgm:presLayoutVars>
      </dgm:prSet>
      <dgm:spPr/>
    </dgm:pt>
    <dgm:pt modelId="{D4D768CA-66E6-4A25-A4A4-805885BF12B9}" type="pres">
      <dgm:prSet presAssocID="{A04901D7-C240-48DF-AC9D-18831720BB08}" presName="negativeSpace" presStyleCnt="0"/>
      <dgm:spPr/>
    </dgm:pt>
    <dgm:pt modelId="{90511F77-625A-414C-A8E4-7DEC237AB504}" type="pres">
      <dgm:prSet presAssocID="{A04901D7-C240-48DF-AC9D-18831720BB08}" presName="childText" presStyleLbl="conFgAcc1" presStyleIdx="1" presStyleCnt="4">
        <dgm:presLayoutVars>
          <dgm:bulletEnabled val="1"/>
        </dgm:presLayoutVars>
      </dgm:prSet>
      <dgm:spPr/>
    </dgm:pt>
    <dgm:pt modelId="{DA56DDA0-6F5C-42B1-8155-421C9F692710}" type="pres">
      <dgm:prSet presAssocID="{27A3ECDE-44BD-4AE3-857D-40205D919060}" presName="spaceBetweenRectangles" presStyleCnt="0"/>
      <dgm:spPr/>
    </dgm:pt>
    <dgm:pt modelId="{C2B4A305-69CC-4FC0-ADAA-C2CECD8C253E}" type="pres">
      <dgm:prSet presAssocID="{A3C5DF05-2BE2-41E2-998E-5DEAA9A78D9F}" presName="parentLin" presStyleCnt="0"/>
      <dgm:spPr/>
    </dgm:pt>
    <dgm:pt modelId="{FDF96AE2-C278-4029-AC4B-2A534F4C5246}" type="pres">
      <dgm:prSet presAssocID="{A3C5DF05-2BE2-41E2-998E-5DEAA9A78D9F}" presName="parentLeftMargin" presStyleLbl="node1" presStyleIdx="1" presStyleCnt="4"/>
      <dgm:spPr/>
    </dgm:pt>
    <dgm:pt modelId="{6ADEB1DB-40AE-4B04-8821-CF73504600C1}" type="pres">
      <dgm:prSet presAssocID="{A3C5DF05-2BE2-41E2-998E-5DEAA9A78D9F}" presName="parentText" presStyleLbl="node1" presStyleIdx="2" presStyleCnt="4">
        <dgm:presLayoutVars>
          <dgm:chMax val="0"/>
          <dgm:bulletEnabled val="1"/>
        </dgm:presLayoutVars>
      </dgm:prSet>
      <dgm:spPr/>
    </dgm:pt>
    <dgm:pt modelId="{92085F9F-612B-4D48-BC22-6C98DBFD8313}" type="pres">
      <dgm:prSet presAssocID="{A3C5DF05-2BE2-41E2-998E-5DEAA9A78D9F}" presName="negativeSpace" presStyleCnt="0"/>
      <dgm:spPr/>
    </dgm:pt>
    <dgm:pt modelId="{8224DECD-8789-41B9-A061-8D683F88B010}" type="pres">
      <dgm:prSet presAssocID="{A3C5DF05-2BE2-41E2-998E-5DEAA9A78D9F}" presName="childText" presStyleLbl="conFgAcc1" presStyleIdx="2" presStyleCnt="4">
        <dgm:presLayoutVars>
          <dgm:bulletEnabled val="1"/>
        </dgm:presLayoutVars>
      </dgm:prSet>
      <dgm:spPr/>
    </dgm:pt>
    <dgm:pt modelId="{88398323-290F-4AB1-BA19-118D774A3234}" type="pres">
      <dgm:prSet presAssocID="{1ADFD86C-8250-44C2-852E-776961198606}" presName="spaceBetweenRectangles" presStyleCnt="0"/>
      <dgm:spPr/>
    </dgm:pt>
    <dgm:pt modelId="{F57C5298-32EF-4A2A-886C-E07C213ADCE1}" type="pres">
      <dgm:prSet presAssocID="{1F9B2743-70CB-45F7-8D3C-9E6624A8D241}" presName="parentLin" presStyleCnt="0"/>
      <dgm:spPr/>
    </dgm:pt>
    <dgm:pt modelId="{048990AE-D68D-49D5-BF2D-CE58F85112E4}" type="pres">
      <dgm:prSet presAssocID="{1F9B2743-70CB-45F7-8D3C-9E6624A8D241}" presName="parentLeftMargin" presStyleLbl="node1" presStyleIdx="2" presStyleCnt="4"/>
      <dgm:spPr/>
    </dgm:pt>
    <dgm:pt modelId="{5E193881-8B2D-4EFD-9DA5-27F3C0C6A4A5}" type="pres">
      <dgm:prSet presAssocID="{1F9B2743-70CB-45F7-8D3C-9E6624A8D241}" presName="parentText" presStyleLbl="node1" presStyleIdx="3" presStyleCnt="4">
        <dgm:presLayoutVars>
          <dgm:chMax val="0"/>
          <dgm:bulletEnabled val="1"/>
        </dgm:presLayoutVars>
      </dgm:prSet>
      <dgm:spPr/>
    </dgm:pt>
    <dgm:pt modelId="{4E08501C-8015-4D34-B2A3-BB5E17C0E6E8}" type="pres">
      <dgm:prSet presAssocID="{1F9B2743-70CB-45F7-8D3C-9E6624A8D241}" presName="negativeSpace" presStyleCnt="0"/>
      <dgm:spPr/>
    </dgm:pt>
    <dgm:pt modelId="{DFCF1CD8-5247-42F1-9E36-27966F96AE87}" type="pres">
      <dgm:prSet presAssocID="{1F9B2743-70CB-45F7-8D3C-9E6624A8D241}" presName="childText" presStyleLbl="conFgAcc1" presStyleIdx="3" presStyleCnt="4">
        <dgm:presLayoutVars>
          <dgm:bulletEnabled val="1"/>
        </dgm:presLayoutVars>
      </dgm:prSet>
      <dgm:spPr/>
    </dgm:pt>
  </dgm:ptLst>
  <dgm:cxnLst>
    <dgm:cxn modelId="{87FF8400-1ABD-4A48-A5A0-E86F57B7C35A}" srcId="{A04901D7-C240-48DF-AC9D-18831720BB08}" destId="{8DA3A438-C219-4E40-8CBE-68CAF33A7F6E}" srcOrd="0" destOrd="0" parTransId="{41CC0337-A740-4304-A678-498BDF16CFF1}" sibTransId="{3464BAC8-CAD2-4502-933C-8D0BD8112190}"/>
    <dgm:cxn modelId="{27C7ED1C-13D3-4FC9-82DE-32B735B464A9}" type="presOf" srcId="{A3C5DF05-2BE2-41E2-998E-5DEAA9A78D9F}" destId="{6ADEB1DB-40AE-4B04-8821-CF73504600C1}" srcOrd="1" destOrd="0" presId="urn:microsoft.com/office/officeart/2005/8/layout/list1"/>
    <dgm:cxn modelId="{9D0BCD1F-EA66-4289-82AF-A54A8CFE7652}" type="presOf" srcId="{8DA3A438-C219-4E40-8CBE-68CAF33A7F6E}" destId="{90511F77-625A-414C-A8E4-7DEC237AB504}" srcOrd="0" destOrd="0" presId="urn:microsoft.com/office/officeart/2005/8/layout/list1"/>
    <dgm:cxn modelId="{C3B76933-A8F5-4BE1-968B-0705B6E7170A}" type="presOf" srcId="{91B0DF33-C489-48DC-A9CA-CAB8CB55201C}" destId="{DFCF1CD8-5247-42F1-9E36-27966F96AE87}" srcOrd="0" destOrd="0" presId="urn:microsoft.com/office/officeart/2005/8/layout/list1"/>
    <dgm:cxn modelId="{81CBBC3E-80A8-4FB9-9108-594758BA211A}" type="presOf" srcId="{A04901D7-C240-48DF-AC9D-18831720BB08}" destId="{06E04B78-4BD7-4265-AC80-33A3680B1180}" srcOrd="1" destOrd="0" presId="urn:microsoft.com/office/officeart/2005/8/layout/list1"/>
    <dgm:cxn modelId="{B1B48C5D-EAF4-4893-8C4C-50D85A2893C6}" type="presOf" srcId="{87116CEA-AF02-4CE7-BE69-44C2A908218A}" destId="{E63A0EBD-F25C-4716-941F-1A473FE009A4}" srcOrd="0" destOrd="0" presId="urn:microsoft.com/office/officeart/2005/8/layout/list1"/>
    <dgm:cxn modelId="{28A68667-364C-4B59-B770-1F22E6A8ECF8}" type="presOf" srcId="{672C8C5D-A339-42E9-8536-ED3E249A5912}" destId="{8224DECD-8789-41B9-A061-8D683F88B010}" srcOrd="0" destOrd="0" presId="urn:microsoft.com/office/officeart/2005/8/layout/list1"/>
    <dgm:cxn modelId="{8A995F6A-71E3-4D66-A343-A22A6C674D33}" type="presOf" srcId="{F8993077-EBFE-4493-9593-6496B6F87232}" destId="{174651D3-B0F9-4D9D-9DCF-AC38915D661B}" srcOrd="1" destOrd="0" presId="urn:microsoft.com/office/officeart/2005/8/layout/list1"/>
    <dgm:cxn modelId="{77CB394B-1F31-4CDC-8E75-DDCA98EC9710}" srcId="{A3C5DF05-2BE2-41E2-998E-5DEAA9A78D9F}" destId="{672C8C5D-A339-42E9-8536-ED3E249A5912}" srcOrd="0" destOrd="0" parTransId="{54AE3799-DA65-48EB-BB1A-675A6957FA32}" sibTransId="{8B94DA24-C409-4FC3-A784-824E2AF5E5BA}"/>
    <dgm:cxn modelId="{ADF76251-6FDE-4ECC-9079-525AF99D6EC9}" srcId="{1F9B2743-70CB-45F7-8D3C-9E6624A8D241}" destId="{91B0DF33-C489-48DC-A9CA-CAB8CB55201C}" srcOrd="0" destOrd="0" parTransId="{DCFF9A18-94F1-4629-B5CF-E705DD11BABD}" sibTransId="{994E76AF-9BE0-40FA-BFE1-2EB2285982C7}"/>
    <dgm:cxn modelId="{CF62B778-6706-4829-B5E1-4B6A99916A17}" srcId="{5B902A30-5987-4A37-A333-C036541A6892}" destId="{A3C5DF05-2BE2-41E2-998E-5DEAA9A78D9F}" srcOrd="2" destOrd="0" parTransId="{B95486C8-EE75-43D8-AE1C-B8D802B85B61}" sibTransId="{1ADFD86C-8250-44C2-852E-776961198606}"/>
    <dgm:cxn modelId="{41790F7F-845A-43C9-A393-33829CA2F44E}" type="presOf" srcId="{A3C5DF05-2BE2-41E2-998E-5DEAA9A78D9F}" destId="{FDF96AE2-C278-4029-AC4B-2A534F4C5246}" srcOrd="0" destOrd="0" presId="urn:microsoft.com/office/officeart/2005/8/layout/list1"/>
    <dgm:cxn modelId="{1F6BB894-45C1-4DDA-AF73-B118388FFB6B}" type="presOf" srcId="{5B902A30-5987-4A37-A333-C036541A6892}" destId="{F79A41AD-C551-4461-B097-47E8EB437AC3}" srcOrd="0" destOrd="0" presId="urn:microsoft.com/office/officeart/2005/8/layout/list1"/>
    <dgm:cxn modelId="{9AAE9B99-EB4D-47C5-B63D-6FC276F9F794}" type="presOf" srcId="{1F9B2743-70CB-45F7-8D3C-9E6624A8D241}" destId="{5E193881-8B2D-4EFD-9DA5-27F3C0C6A4A5}" srcOrd="1" destOrd="0" presId="urn:microsoft.com/office/officeart/2005/8/layout/list1"/>
    <dgm:cxn modelId="{1A84D7A5-8422-4774-9BE7-B40268F60780}" type="presOf" srcId="{F8993077-EBFE-4493-9593-6496B6F87232}" destId="{69A54FE8-B711-4BE9-A05E-64B3D039C1C5}" srcOrd="0" destOrd="0" presId="urn:microsoft.com/office/officeart/2005/8/layout/list1"/>
    <dgm:cxn modelId="{1E2F40A6-C8FC-4725-BDC3-4C2AEAFE4FF3}" type="presOf" srcId="{A04901D7-C240-48DF-AC9D-18831720BB08}" destId="{AA6734BD-34D9-4CA1-975C-3806B85BD5A3}" srcOrd="0" destOrd="0" presId="urn:microsoft.com/office/officeart/2005/8/layout/list1"/>
    <dgm:cxn modelId="{80E2DDAE-D169-4CEC-86EF-F5F62D9F3221}" srcId="{5B902A30-5987-4A37-A333-C036541A6892}" destId="{A04901D7-C240-48DF-AC9D-18831720BB08}" srcOrd="1" destOrd="0" parTransId="{49E33FEB-8E61-4105-8842-8F2237D43C30}" sibTransId="{27A3ECDE-44BD-4AE3-857D-40205D919060}"/>
    <dgm:cxn modelId="{F6F432AF-429E-4A0C-BCEB-56FF81260314}" srcId="{F8993077-EBFE-4493-9593-6496B6F87232}" destId="{87116CEA-AF02-4CE7-BE69-44C2A908218A}" srcOrd="0" destOrd="0" parTransId="{68412996-28F2-45D3-ABF0-2EF50E3156CE}" sibTransId="{9F475BDC-AF9F-4B43-B24E-974F3FA9AD48}"/>
    <dgm:cxn modelId="{D165EFB2-26FB-4A0F-8EC5-491C685BC451}" srcId="{5B902A30-5987-4A37-A333-C036541A6892}" destId="{1F9B2743-70CB-45F7-8D3C-9E6624A8D241}" srcOrd="3" destOrd="0" parTransId="{37C08003-C4BB-40AA-AADF-1A1E08793201}" sibTransId="{2C16F8F3-B529-4B04-9320-9F7AF4104BE1}"/>
    <dgm:cxn modelId="{B87CE1C7-1140-4B48-9393-0083AAF7713E}" type="presOf" srcId="{1F9B2743-70CB-45F7-8D3C-9E6624A8D241}" destId="{048990AE-D68D-49D5-BF2D-CE58F85112E4}" srcOrd="0" destOrd="0" presId="urn:microsoft.com/office/officeart/2005/8/layout/list1"/>
    <dgm:cxn modelId="{ED40B2DF-2246-4CCE-9A81-A30EA9A6E0FF}" srcId="{5B902A30-5987-4A37-A333-C036541A6892}" destId="{F8993077-EBFE-4493-9593-6496B6F87232}" srcOrd="0" destOrd="0" parTransId="{33C44392-2E3E-454F-9C88-E9432B83869F}" sibTransId="{7CF4134F-64B8-4AFC-8332-502AE5F3C1A6}"/>
    <dgm:cxn modelId="{3D5DAA9E-1629-471B-B3D1-3D97FCCFC6DD}" type="presParOf" srcId="{F79A41AD-C551-4461-B097-47E8EB437AC3}" destId="{3066B242-2875-4FB0-B372-288AD19234B9}" srcOrd="0" destOrd="0" presId="urn:microsoft.com/office/officeart/2005/8/layout/list1"/>
    <dgm:cxn modelId="{40318224-2BB8-491C-A67C-D17B2917670D}" type="presParOf" srcId="{3066B242-2875-4FB0-B372-288AD19234B9}" destId="{69A54FE8-B711-4BE9-A05E-64B3D039C1C5}" srcOrd="0" destOrd="0" presId="urn:microsoft.com/office/officeart/2005/8/layout/list1"/>
    <dgm:cxn modelId="{36922129-7992-4475-B3C1-BA2E5BF05375}" type="presParOf" srcId="{3066B242-2875-4FB0-B372-288AD19234B9}" destId="{174651D3-B0F9-4D9D-9DCF-AC38915D661B}" srcOrd="1" destOrd="0" presId="urn:microsoft.com/office/officeart/2005/8/layout/list1"/>
    <dgm:cxn modelId="{6BA9FCE5-E9FC-4197-B9A2-DB0CC7C699C9}" type="presParOf" srcId="{F79A41AD-C551-4461-B097-47E8EB437AC3}" destId="{24407CA7-7DA5-44D9-89AA-1D53320D08F6}" srcOrd="1" destOrd="0" presId="urn:microsoft.com/office/officeart/2005/8/layout/list1"/>
    <dgm:cxn modelId="{5E693DDE-BD22-4720-B565-D4CD5FB1CA63}" type="presParOf" srcId="{F79A41AD-C551-4461-B097-47E8EB437AC3}" destId="{E63A0EBD-F25C-4716-941F-1A473FE009A4}" srcOrd="2" destOrd="0" presId="urn:microsoft.com/office/officeart/2005/8/layout/list1"/>
    <dgm:cxn modelId="{7CDD3441-8650-4046-A191-EC4351D4C473}" type="presParOf" srcId="{F79A41AD-C551-4461-B097-47E8EB437AC3}" destId="{FCD2FEC4-B54B-4A6F-82B6-1DA0DB67672C}" srcOrd="3" destOrd="0" presId="urn:microsoft.com/office/officeart/2005/8/layout/list1"/>
    <dgm:cxn modelId="{D1794448-461A-4567-91F6-7CCFA41C7E56}" type="presParOf" srcId="{F79A41AD-C551-4461-B097-47E8EB437AC3}" destId="{4C95A9DF-F5D2-4A4C-981C-2187C3F9D9D4}" srcOrd="4" destOrd="0" presId="urn:microsoft.com/office/officeart/2005/8/layout/list1"/>
    <dgm:cxn modelId="{A1A588E3-90A9-49E8-A7F4-3FEF198B18D5}" type="presParOf" srcId="{4C95A9DF-F5D2-4A4C-981C-2187C3F9D9D4}" destId="{AA6734BD-34D9-4CA1-975C-3806B85BD5A3}" srcOrd="0" destOrd="0" presId="urn:microsoft.com/office/officeart/2005/8/layout/list1"/>
    <dgm:cxn modelId="{A2C7D28A-465A-4EE4-88C1-000C19833D88}" type="presParOf" srcId="{4C95A9DF-F5D2-4A4C-981C-2187C3F9D9D4}" destId="{06E04B78-4BD7-4265-AC80-33A3680B1180}" srcOrd="1" destOrd="0" presId="urn:microsoft.com/office/officeart/2005/8/layout/list1"/>
    <dgm:cxn modelId="{0E718126-ECFC-40C6-85B9-42D38491C0A3}" type="presParOf" srcId="{F79A41AD-C551-4461-B097-47E8EB437AC3}" destId="{D4D768CA-66E6-4A25-A4A4-805885BF12B9}" srcOrd="5" destOrd="0" presId="urn:microsoft.com/office/officeart/2005/8/layout/list1"/>
    <dgm:cxn modelId="{A04AF0E2-FD82-4805-977F-BFCC710409B5}" type="presParOf" srcId="{F79A41AD-C551-4461-B097-47E8EB437AC3}" destId="{90511F77-625A-414C-A8E4-7DEC237AB504}" srcOrd="6" destOrd="0" presId="urn:microsoft.com/office/officeart/2005/8/layout/list1"/>
    <dgm:cxn modelId="{C8EAC16A-99F8-4777-8E27-5B116B66D000}" type="presParOf" srcId="{F79A41AD-C551-4461-B097-47E8EB437AC3}" destId="{DA56DDA0-6F5C-42B1-8155-421C9F692710}" srcOrd="7" destOrd="0" presId="urn:microsoft.com/office/officeart/2005/8/layout/list1"/>
    <dgm:cxn modelId="{313C997E-6902-42E3-8E1D-785C7B57B9B3}" type="presParOf" srcId="{F79A41AD-C551-4461-B097-47E8EB437AC3}" destId="{C2B4A305-69CC-4FC0-ADAA-C2CECD8C253E}" srcOrd="8" destOrd="0" presId="urn:microsoft.com/office/officeart/2005/8/layout/list1"/>
    <dgm:cxn modelId="{F1FB23BA-B086-4B01-A8F4-CC1BA53AEF90}" type="presParOf" srcId="{C2B4A305-69CC-4FC0-ADAA-C2CECD8C253E}" destId="{FDF96AE2-C278-4029-AC4B-2A534F4C5246}" srcOrd="0" destOrd="0" presId="urn:microsoft.com/office/officeart/2005/8/layout/list1"/>
    <dgm:cxn modelId="{354C1B49-2E28-4AC3-8F73-128736AB42F1}" type="presParOf" srcId="{C2B4A305-69CC-4FC0-ADAA-C2CECD8C253E}" destId="{6ADEB1DB-40AE-4B04-8821-CF73504600C1}" srcOrd="1" destOrd="0" presId="urn:microsoft.com/office/officeart/2005/8/layout/list1"/>
    <dgm:cxn modelId="{C1F5F00D-A0A4-41D5-8DB8-A0C5121FB4C9}" type="presParOf" srcId="{F79A41AD-C551-4461-B097-47E8EB437AC3}" destId="{92085F9F-612B-4D48-BC22-6C98DBFD8313}" srcOrd="9" destOrd="0" presId="urn:microsoft.com/office/officeart/2005/8/layout/list1"/>
    <dgm:cxn modelId="{907A9F24-B428-41F6-B962-7AF91A92DA3F}" type="presParOf" srcId="{F79A41AD-C551-4461-B097-47E8EB437AC3}" destId="{8224DECD-8789-41B9-A061-8D683F88B010}" srcOrd="10" destOrd="0" presId="urn:microsoft.com/office/officeart/2005/8/layout/list1"/>
    <dgm:cxn modelId="{C985BA67-FBE8-4865-9A63-9A8CCFBB7A23}" type="presParOf" srcId="{F79A41AD-C551-4461-B097-47E8EB437AC3}" destId="{88398323-290F-4AB1-BA19-118D774A3234}" srcOrd="11" destOrd="0" presId="urn:microsoft.com/office/officeart/2005/8/layout/list1"/>
    <dgm:cxn modelId="{43744980-1A7A-40E3-8741-8340A3F56D0A}" type="presParOf" srcId="{F79A41AD-C551-4461-B097-47E8EB437AC3}" destId="{F57C5298-32EF-4A2A-886C-E07C213ADCE1}" srcOrd="12" destOrd="0" presId="urn:microsoft.com/office/officeart/2005/8/layout/list1"/>
    <dgm:cxn modelId="{7E7726DC-D184-4033-8452-0816836CD549}" type="presParOf" srcId="{F57C5298-32EF-4A2A-886C-E07C213ADCE1}" destId="{048990AE-D68D-49D5-BF2D-CE58F85112E4}" srcOrd="0" destOrd="0" presId="urn:microsoft.com/office/officeart/2005/8/layout/list1"/>
    <dgm:cxn modelId="{34C45F8C-DF2E-444B-92A5-86502223216C}" type="presParOf" srcId="{F57C5298-32EF-4A2A-886C-E07C213ADCE1}" destId="{5E193881-8B2D-4EFD-9DA5-27F3C0C6A4A5}" srcOrd="1" destOrd="0" presId="urn:microsoft.com/office/officeart/2005/8/layout/list1"/>
    <dgm:cxn modelId="{1C18B93B-8667-4748-858C-C0A90787E408}" type="presParOf" srcId="{F79A41AD-C551-4461-B097-47E8EB437AC3}" destId="{4E08501C-8015-4D34-B2A3-BB5E17C0E6E8}" srcOrd="13" destOrd="0" presId="urn:microsoft.com/office/officeart/2005/8/layout/list1"/>
    <dgm:cxn modelId="{341F2340-3030-49D7-81E7-A7B681146A04}" type="presParOf" srcId="{F79A41AD-C551-4461-B097-47E8EB437AC3}" destId="{DFCF1CD8-5247-42F1-9E36-27966F96AE87}"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A799D5-CA34-467D-BE38-59019E2B5041}">
      <dsp:nvSpPr>
        <dsp:cNvPr id="0" name=""/>
        <dsp:cNvSpPr/>
      </dsp:nvSpPr>
      <dsp:spPr>
        <a:xfrm>
          <a:off x="1091" y="33858"/>
          <a:ext cx="969294" cy="969294"/>
        </a:xfrm>
        <a:prstGeom prst="ellipse">
          <a:avLst/>
        </a:prstGeom>
        <a:gradFill rotWithShape="0">
          <a:gsLst>
            <a:gs pos="0">
              <a:schemeClr val="accent1">
                <a:alpha val="90000"/>
                <a:hueOff val="0"/>
                <a:satOff val="0"/>
                <a:lumOff val="0"/>
                <a:alphaOff val="0"/>
                <a:satMod val="103000"/>
                <a:lumMod val="102000"/>
                <a:tint val="94000"/>
              </a:schemeClr>
            </a:gs>
            <a:gs pos="50000">
              <a:schemeClr val="accent1">
                <a:alpha val="90000"/>
                <a:hueOff val="0"/>
                <a:satOff val="0"/>
                <a:lumOff val="0"/>
                <a:alphaOff val="0"/>
                <a:satMod val="110000"/>
                <a:lumMod val="100000"/>
                <a:shade val="100000"/>
              </a:schemeClr>
            </a:gs>
            <a:gs pos="100000">
              <a:schemeClr val="accent1">
                <a:alpha val="9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nb-NO" sz="2400" kern="1200" dirty="0"/>
            <a:t>12 mnd.</a:t>
          </a:r>
        </a:p>
      </dsp:txBody>
      <dsp:txXfrm>
        <a:off x="143041" y="175808"/>
        <a:ext cx="685394" cy="685394"/>
      </dsp:txXfrm>
    </dsp:sp>
    <dsp:sp modelId="{EF44BD26-D5E7-460B-9747-A64417C40A92}">
      <dsp:nvSpPr>
        <dsp:cNvPr id="0" name=""/>
        <dsp:cNvSpPr/>
      </dsp:nvSpPr>
      <dsp:spPr>
        <a:xfrm rot="2558555">
          <a:off x="957312" y="652268"/>
          <a:ext cx="316644" cy="0"/>
        </a:xfrm>
        <a:custGeom>
          <a:avLst/>
          <a:gdLst/>
          <a:ahLst/>
          <a:cxnLst/>
          <a:rect l="0" t="0" r="0" b="0"/>
          <a:pathLst>
            <a:path>
              <a:moveTo>
                <a:pt x="0" y="0"/>
              </a:moveTo>
              <a:lnTo>
                <a:pt x="316644" y="0"/>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EF0D5E8-806F-4A85-8D30-39517C1D3720}">
      <dsp:nvSpPr>
        <dsp:cNvPr id="0" name=""/>
        <dsp:cNvSpPr/>
      </dsp:nvSpPr>
      <dsp:spPr>
        <a:xfrm rot="8241445">
          <a:off x="2220206" y="652268"/>
          <a:ext cx="316644" cy="0"/>
        </a:xfrm>
        <a:custGeom>
          <a:avLst/>
          <a:gdLst/>
          <a:ahLst/>
          <a:cxnLst/>
          <a:rect l="0" t="0" r="0" b="0"/>
          <a:pathLst>
            <a:path>
              <a:moveTo>
                <a:pt x="0" y="0"/>
              </a:moveTo>
              <a:lnTo>
                <a:pt x="316644" y="0"/>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D5E2019-2AC9-416D-9D79-A397186E17BF}">
      <dsp:nvSpPr>
        <dsp:cNvPr id="0" name=""/>
        <dsp:cNvSpPr/>
      </dsp:nvSpPr>
      <dsp:spPr>
        <a:xfrm>
          <a:off x="1232095" y="759519"/>
          <a:ext cx="113296" cy="0"/>
        </a:xfrm>
        <a:prstGeom prst="line">
          <a:avLst/>
        </a:pr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79796DC-5423-4AD5-A8D3-A9CE37A6EF9A}">
      <dsp:nvSpPr>
        <dsp:cNvPr id="0" name=""/>
        <dsp:cNvSpPr/>
      </dsp:nvSpPr>
      <dsp:spPr>
        <a:xfrm>
          <a:off x="1345392" y="518505"/>
          <a:ext cx="803378" cy="48202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nb-NO" sz="900" kern="1200" dirty="0"/>
            <a:t>Oppstart </a:t>
          </a:r>
          <a:r>
            <a:rPr lang="nb-NO" sz="900" b="1" kern="1200" dirty="0"/>
            <a:t>januar 2024</a:t>
          </a:r>
        </a:p>
      </dsp:txBody>
      <dsp:txXfrm>
        <a:off x="1345392" y="518505"/>
        <a:ext cx="803378" cy="482027"/>
      </dsp:txXfrm>
    </dsp:sp>
    <dsp:sp modelId="{3D0C2F85-DD2D-40F7-8E3B-DC25A82A96AE}">
      <dsp:nvSpPr>
        <dsp:cNvPr id="0" name=""/>
        <dsp:cNvSpPr/>
      </dsp:nvSpPr>
      <dsp:spPr>
        <a:xfrm>
          <a:off x="2148770" y="759519"/>
          <a:ext cx="113296" cy="0"/>
        </a:xfrm>
        <a:prstGeom prst="line">
          <a:avLst/>
        </a:pr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2F6947E-E274-455D-AF93-918665781CA2}">
      <dsp:nvSpPr>
        <dsp:cNvPr id="0" name=""/>
        <dsp:cNvSpPr/>
      </dsp:nvSpPr>
      <dsp:spPr>
        <a:xfrm>
          <a:off x="2523777" y="33858"/>
          <a:ext cx="969294" cy="969294"/>
        </a:xfrm>
        <a:prstGeom prst="ellipse">
          <a:avLst/>
        </a:prstGeom>
        <a:gradFill rotWithShape="0">
          <a:gsLst>
            <a:gs pos="0">
              <a:schemeClr val="accent1">
                <a:alpha val="90000"/>
                <a:hueOff val="0"/>
                <a:satOff val="0"/>
                <a:lumOff val="0"/>
                <a:alphaOff val="-20000"/>
                <a:satMod val="103000"/>
                <a:lumMod val="102000"/>
                <a:tint val="94000"/>
              </a:schemeClr>
            </a:gs>
            <a:gs pos="50000">
              <a:schemeClr val="accent1">
                <a:alpha val="90000"/>
                <a:hueOff val="0"/>
                <a:satOff val="0"/>
                <a:lumOff val="0"/>
                <a:alphaOff val="-20000"/>
                <a:satMod val="110000"/>
                <a:lumMod val="100000"/>
                <a:shade val="100000"/>
              </a:schemeClr>
            </a:gs>
            <a:gs pos="100000">
              <a:schemeClr val="accent1">
                <a:alpha val="90000"/>
                <a:hueOff val="0"/>
                <a:satOff val="0"/>
                <a:lumOff val="0"/>
                <a:alphaOff val="-2000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nb-NO" sz="2400" kern="1200" dirty="0"/>
            <a:t>15 mnd.</a:t>
          </a:r>
        </a:p>
      </dsp:txBody>
      <dsp:txXfrm>
        <a:off x="2665727" y="175808"/>
        <a:ext cx="685394" cy="685394"/>
      </dsp:txXfrm>
    </dsp:sp>
    <dsp:sp modelId="{F4E6109A-D62F-4E8B-9C18-B1C6684DEB66}">
      <dsp:nvSpPr>
        <dsp:cNvPr id="0" name=""/>
        <dsp:cNvSpPr/>
      </dsp:nvSpPr>
      <dsp:spPr>
        <a:xfrm rot="1483451">
          <a:off x="3527141" y="652268"/>
          <a:ext cx="512855" cy="0"/>
        </a:xfrm>
        <a:custGeom>
          <a:avLst/>
          <a:gdLst/>
          <a:ahLst/>
          <a:cxnLst/>
          <a:rect l="0" t="0" r="0" b="0"/>
          <a:pathLst>
            <a:path>
              <a:moveTo>
                <a:pt x="0" y="0"/>
              </a:moveTo>
              <a:lnTo>
                <a:pt x="512855" y="0"/>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EEB82EE-1D0B-4864-B457-CE34F6AE6B80}">
      <dsp:nvSpPr>
        <dsp:cNvPr id="0" name=""/>
        <dsp:cNvSpPr/>
      </dsp:nvSpPr>
      <dsp:spPr>
        <a:xfrm rot="9316549">
          <a:off x="5022957" y="652268"/>
          <a:ext cx="512855" cy="0"/>
        </a:xfrm>
        <a:custGeom>
          <a:avLst/>
          <a:gdLst/>
          <a:ahLst/>
          <a:cxnLst/>
          <a:rect l="0" t="0" r="0" b="0"/>
          <a:pathLst>
            <a:path>
              <a:moveTo>
                <a:pt x="0" y="0"/>
              </a:moveTo>
              <a:lnTo>
                <a:pt x="512855" y="0"/>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83BD097-4A34-45BA-965A-5CDDEBF6A53B}">
      <dsp:nvSpPr>
        <dsp:cNvPr id="0" name=""/>
        <dsp:cNvSpPr/>
      </dsp:nvSpPr>
      <dsp:spPr>
        <a:xfrm>
          <a:off x="4016491" y="759519"/>
          <a:ext cx="113296" cy="0"/>
        </a:xfrm>
        <a:prstGeom prst="line">
          <a:avLst/>
        </a:pr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3AF68C4-69BA-4AB5-8BF3-27805C3EF2A1}">
      <dsp:nvSpPr>
        <dsp:cNvPr id="0" name=""/>
        <dsp:cNvSpPr/>
      </dsp:nvSpPr>
      <dsp:spPr>
        <a:xfrm>
          <a:off x="4129788" y="518505"/>
          <a:ext cx="803378" cy="48202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nb-NO" sz="900" kern="1200" dirty="0"/>
            <a:t>Oppstart </a:t>
          </a:r>
          <a:r>
            <a:rPr lang="nb-NO" sz="900" b="1" kern="1200" dirty="0"/>
            <a:t>april 2024</a:t>
          </a:r>
        </a:p>
      </dsp:txBody>
      <dsp:txXfrm>
        <a:off x="4129788" y="518505"/>
        <a:ext cx="803378" cy="482027"/>
      </dsp:txXfrm>
    </dsp:sp>
    <dsp:sp modelId="{5CF10B69-5EE2-4AC1-A969-6C80A59BE7F8}">
      <dsp:nvSpPr>
        <dsp:cNvPr id="0" name=""/>
        <dsp:cNvSpPr/>
      </dsp:nvSpPr>
      <dsp:spPr>
        <a:xfrm>
          <a:off x="4933166" y="759519"/>
          <a:ext cx="113296" cy="0"/>
        </a:xfrm>
        <a:prstGeom prst="line">
          <a:avLst/>
        </a:pr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CD4FEB4-A68F-47D5-B6B5-7A91CFF37203}">
      <dsp:nvSpPr>
        <dsp:cNvPr id="0" name=""/>
        <dsp:cNvSpPr/>
      </dsp:nvSpPr>
      <dsp:spPr>
        <a:xfrm>
          <a:off x="5569882" y="33858"/>
          <a:ext cx="969294" cy="969294"/>
        </a:xfrm>
        <a:prstGeom prst="ellipse">
          <a:avLst/>
        </a:prstGeom>
        <a:gradFill rotWithShape="0">
          <a:gsLst>
            <a:gs pos="0">
              <a:schemeClr val="accent1">
                <a:alpha val="90000"/>
                <a:hueOff val="0"/>
                <a:satOff val="0"/>
                <a:lumOff val="0"/>
                <a:alphaOff val="-40000"/>
                <a:satMod val="103000"/>
                <a:lumMod val="102000"/>
                <a:tint val="94000"/>
              </a:schemeClr>
            </a:gs>
            <a:gs pos="50000">
              <a:schemeClr val="accent1">
                <a:alpha val="90000"/>
                <a:hueOff val="0"/>
                <a:satOff val="0"/>
                <a:lumOff val="0"/>
                <a:alphaOff val="-40000"/>
                <a:satMod val="110000"/>
                <a:lumMod val="100000"/>
                <a:shade val="100000"/>
              </a:schemeClr>
            </a:gs>
            <a:gs pos="100000">
              <a:schemeClr val="accent1">
                <a:alpha val="90000"/>
                <a:hueOff val="0"/>
                <a:satOff val="0"/>
                <a:lumOff val="0"/>
                <a:alphaOff val="-4000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nb-NO" sz="2400" kern="1200" dirty="0"/>
            <a:t>18 mnd.</a:t>
          </a:r>
        </a:p>
      </dsp:txBody>
      <dsp:txXfrm>
        <a:off x="5711832" y="175808"/>
        <a:ext cx="685394" cy="685394"/>
      </dsp:txXfrm>
    </dsp:sp>
    <dsp:sp modelId="{9608FABB-23A8-41B6-A086-710AC0872D8A}">
      <dsp:nvSpPr>
        <dsp:cNvPr id="0" name=""/>
        <dsp:cNvSpPr/>
      </dsp:nvSpPr>
      <dsp:spPr>
        <a:xfrm rot="1483451">
          <a:off x="6573246" y="652268"/>
          <a:ext cx="512855" cy="0"/>
        </a:xfrm>
        <a:custGeom>
          <a:avLst/>
          <a:gdLst/>
          <a:ahLst/>
          <a:cxnLst/>
          <a:rect l="0" t="0" r="0" b="0"/>
          <a:pathLst>
            <a:path>
              <a:moveTo>
                <a:pt x="0" y="0"/>
              </a:moveTo>
              <a:lnTo>
                <a:pt x="512855" y="0"/>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8FCA827-AAFC-4A28-A5B5-961B74BB81DC}">
      <dsp:nvSpPr>
        <dsp:cNvPr id="0" name=""/>
        <dsp:cNvSpPr/>
      </dsp:nvSpPr>
      <dsp:spPr>
        <a:xfrm>
          <a:off x="7062596" y="759519"/>
          <a:ext cx="113296" cy="0"/>
        </a:xfrm>
        <a:prstGeom prst="line">
          <a:avLst/>
        </a:pr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C3857B8-4A66-4128-8294-6F4EA538A86F}">
      <dsp:nvSpPr>
        <dsp:cNvPr id="0" name=""/>
        <dsp:cNvSpPr/>
      </dsp:nvSpPr>
      <dsp:spPr>
        <a:xfrm>
          <a:off x="7175893" y="518505"/>
          <a:ext cx="803378" cy="48202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nb-NO" sz="900" kern="1200" dirty="0"/>
            <a:t>Oppstart </a:t>
          </a:r>
          <a:r>
            <a:rPr lang="nb-NO" sz="900" b="1" kern="1200" dirty="0"/>
            <a:t>august 2024</a:t>
          </a:r>
        </a:p>
      </dsp:txBody>
      <dsp:txXfrm>
        <a:off x="7175893" y="518505"/>
        <a:ext cx="803378" cy="4820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74AAE1-276A-425A-8A9B-59749FA71791}">
      <dsp:nvSpPr>
        <dsp:cNvPr id="0" name=""/>
        <dsp:cNvSpPr/>
      </dsp:nvSpPr>
      <dsp:spPr>
        <a:xfrm>
          <a:off x="0" y="316439"/>
          <a:ext cx="7980536" cy="12521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9378" tIns="312420" rIns="619378" bIns="106680" numCol="1" spcCol="1270" anchor="t" anchorCtr="0">
          <a:noAutofit/>
        </a:bodyPr>
        <a:lstStyle/>
        <a:p>
          <a:pPr marL="114300" lvl="1" indent="-114300" algn="l" defTabSz="666750">
            <a:lnSpc>
              <a:spcPct val="90000"/>
            </a:lnSpc>
            <a:spcBef>
              <a:spcPct val="0"/>
            </a:spcBef>
            <a:spcAft>
              <a:spcPct val="15000"/>
            </a:spcAft>
            <a:buChar char="•"/>
          </a:pPr>
          <a:r>
            <a:rPr lang="nb-NO" sz="1500" kern="1200" dirty="0"/>
            <a:t>Ruter bestiller en vogn og skal betale oppmøtetakst og kilometergodtgjørelse for transporten fra kunden blir hentet på hentestedet til kunden er fremme ved sitt reisemål. Avrop kan skje på daglig basis.   </a:t>
          </a:r>
        </a:p>
        <a:p>
          <a:pPr marL="114300" lvl="1" indent="-114300" algn="l" defTabSz="666750">
            <a:lnSpc>
              <a:spcPct val="90000"/>
            </a:lnSpc>
            <a:spcBef>
              <a:spcPct val="0"/>
            </a:spcBef>
            <a:spcAft>
              <a:spcPct val="15000"/>
            </a:spcAft>
            <a:buChar char="•"/>
          </a:pPr>
          <a:endParaRPr lang="nb-NO" sz="1500" kern="1200"/>
        </a:p>
      </dsp:txBody>
      <dsp:txXfrm>
        <a:off x="0" y="316439"/>
        <a:ext cx="7980536" cy="1252125"/>
      </dsp:txXfrm>
    </dsp:sp>
    <dsp:sp modelId="{6AF1412A-58D3-4E73-80E2-2E1CE488E7BD}">
      <dsp:nvSpPr>
        <dsp:cNvPr id="0" name=""/>
        <dsp:cNvSpPr/>
      </dsp:nvSpPr>
      <dsp:spPr>
        <a:xfrm>
          <a:off x="399026" y="95039"/>
          <a:ext cx="5586375"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1152" tIns="0" rIns="211152" bIns="0" numCol="1" spcCol="1270" anchor="ctr" anchorCtr="0">
          <a:noAutofit/>
        </a:bodyPr>
        <a:lstStyle/>
        <a:p>
          <a:pPr marL="0" lvl="0" indent="0" algn="l" defTabSz="666750">
            <a:lnSpc>
              <a:spcPct val="90000"/>
            </a:lnSpc>
            <a:spcBef>
              <a:spcPct val="0"/>
            </a:spcBef>
            <a:spcAft>
              <a:spcPct val="35000"/>
            </a:spcAft>
            <a:buNone/>
          </a:pPr>
          <a:r>
            <a:rPr lang="nb-NO" sz="1500" kern="1200" dirty="0"/>
            <a:t>Ordinært avrop</a:t>
          </a:r>
        </a:p>
      </dsp:txBody>
      <dsp:txXfrm>
        <a:off x="420642" y="116655"/>
        <a:ext cx="5543143" cy="399568"/>
      </dsp:txXfrm>
    </dsp:sp>
    <dsp:sp modelId="{50670AEC-96AF-4DA2-A295-C19FAC56E84C}">
      <dsp:nvSpPr>
        <dsp:cNvPr id="0" name=""/>
        <dsp:cNvSpPr/>
      </dsp:nvSpPr>
      <dsp:spPr>
        <a:xfrm>
          <a:off x="0" y="1870964"/>
          <a:ext cx="7980536" cy="1228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9378" tIns="312420" rIns="619378" bIns="106680" numCol="1" spcCol="1270" anchor="t" anchorCtr="0">
          <a:noAutofit/>
        </a:bodyPr>
        <a:lstStyle/>
        <a:p>
          <a:pPr marL="114300" lvl="1" indent="-114300" algn="l" defTabSz="666750">
            <a:lnSpc>
              <a:spcPct val="90000"/>
            </a:lnSpc>
            <a:spcBef>
              <a:spcPct val="0"/>
            </a:spcBef>
            <a:spcAft>
              <a:spcPct val="15000"/>
            </a:spcAft>
            <a:buChar char="•"/>
          </a:pPr>
          <a:r>
            <a:rPr lang="nb-NO" sz="1500" kern="1200" dirty="0"/>
            <a:t>Ruter bestiller en vogn for minst 1 time og minimum 10 virkedager innenfor en periode på 20 sammenhengende virkedager. Godtgjøres etter enten kun kilometerpris og oppmøte, timepris eller kombinasjon av time- og kilometerpris (kom gjerne med innspill til godtgjørelsesmodell). </a:t>
          </a:r>
        </a:p>
      </dsp:txBody>
      <dsp:txXfrm>
        <a:off x="0" y="1870964"/>
        <a:ext cx="7980536" cy="1228500"/>
      </dsp:txXfrm>
    </dsp:sp>
    <dsp:sp modelId="{C592F7E0-9E95-46ED-8529-84040DA59B8E}">
      <dsp:nvSpPr>
        <dsp:cNvPr id="0" name=""/>
        <dsp:cNvSpPr/>
      </dsp:nvSpPr>
      <dsp:spPr>
        <a:xfrm>
          <a:off x="399026" y="1649564"/>
          <a:ext cx="5586375"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1152" tIns="0" rIns="211152" bIns="0" numCol="1" spcCol="1270" anchor="ctr" anchorCtr="0">
          <a:noAutofit/>
        </a:bodyPr>
        <a:lstStyle/>
        <a:p>
          <a:pPr marL="0" lvl="0" indent="0" algn="l" defTabSz="666750">
            <a:lnSpc>
              <a:spcPct val="90000"/>
            </a:lnSpc>
            <a:spcBef>
              <a:spcPct val="0"/>
            </a:spcBef>
            <a:spcAft>
              <a:spcPct val="35000"/>
            </a:spcAft>
            <a:buNone/>
          </a:pPr>
          <a:r>
            <a:rPr lang="nb-NO" sz="1500" kern="1200" dirty="0"/>
            <a:t>Avrop av fast timesinnleie</a:t>
          </a:r>
        </a:p>
      </dsp:txBody>
      <dsp:txXfrm>
        <a:off x="420642" y="1671180"/>
        <a:ext cx="5543143" cy="3995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A0EBD-F25C-4716-941F-1A473FE009A4}">
      <dsp:nvSpPr>
        <dsp:cNvPr id="0" name=""/>
        <dsp:cNvSpPr/>
      </dsp:nvSpPr>
      <dsp:spPr>
        <a:xfrm>
          <a:off x="0" y="206673"/>
          <a:ext cx="7980536" cy="6063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9378" tIns="229108" rIns="619378" bIns="78232" numCol="1" spcCol="1270" anchor="t" anchorCtr="0">
          <a:noAutofit/>
        </a:bodyPr>
        <a:lstStyle/>
        <a:p>
          <a:pPr marL="57150" lvl="1" indent="-57150" algn="l" defTabSz="488950">
            <a:lnSpc>
              <a:spcPct val="90000"/>
            </a:lnSpc>
            <a:spcBef>
              <a:spcPct val="0"/>
            </a:spcBef>
            <a:spcAft>
              <a:spcPct val="15000"/>
            </a:spcAft>
            <a:buChar char="•"/>
          </a:pPr>
          <a:r>
            <a:rPr lang="nb-NO" sz="1100" kern="1200" dirty="0"/>
            <a:t>Hvert deloppdrag består av heltidsbiler og deltidsbiler innenfor 1 – 2 vogngrupper per deloppdrag. Innebærer 3 deloppdrag per område fordelt på Øvre- og Nedre Romerike. </a:t>
          </a:r>
        </a:p>
      </dsp:txBody>
      <dsp:txXfrm>
        <a:off x="0" y="206673"/>
        <a:ext cx="7980536" cy="606375"/>
      </dsp:txXfrm>
    </dsp:sp>
    <dsp:sp modelId="{174651D3-B0F9-4D9D-9DCF-AC38915D661B}">
      <dsp:nvSpPr>
        <dsp:cNvPr id="0" name=""/>
        <dsp:cNvSpPr/>
      </dsp:nvSpPr>
      <dsp:spPr>
        <a:xfrm>
          <a:off x="399026" y="44313"/>
          <a:ext cx="5586375" cy="3247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1152" tIns="0" rIns="211152" bIns="0" numCol="1" spcCol="1270" anchor="ctr" anchorCtr="0">
          <a:noAutofit/>
        </a:bodyPr>
        <a:lstStyle/>
        <a:p>
          <a:pPr marL="0" lvl="0" indent="0" algn="l" defTabSz="488950">
            <a:lnSpc>
              <a:spcPct val="90000"/>
            </a:lnSpc>
            <a:spcBef>
              <a:spcPct val="0"/>
            </a:spcBef>
            <a:spcAft>
              <a:spcPct val="35000"/>
            </a:spcAft>
            <a:buNone/>
          </a:pPr>
          <a:r>
            <a:rPr lang="nb-NO" sz="1100" kern="1200" dirty="0"/>
            <a:t>Alt. 1 Deloppdragene består av forskjellige vogntyper</a:t>
          </a:r>
        </a:p>
      </dsp:txBody>
      <dsp:txXfrm>
        <a:off x="414878" y="60165"/>
        <a:ext cx="5554671" cy="293016"/>
      </dsp:txXfrm>
    </dsp:sp>
    <dsp:sp modelId="{90511F77-625A-414C-A8E4-7DEC237AB504}">
      <dsp:nvSpPr>
        <dsp:cNvPr id="0" name=""/>
        <dsp:cNvSpPr/>
      </dsp:nvSpPr>
      <dsp:spPr>
        <a:xfrm>
          <a:off x="0" y="1034808"/>
          <a:ext cx="7980536" cy="6063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9378" tIns="229108" rIns="619378" bIns="78232" numCol="1" spcCol="1270" anchor="t" anchorCtr="0">
          <a:noAutofit/>
        </a:bodyPr>
        <a:lstStyle/>
        <a:p>
          <a:pPr marL="57150" lvl="1" indent="-57150" algn="l" defTabSz="488950">
            <a:lnSpc>
              <a:spcPct val="90000"/>
            </a:lnSpc>
            <a:spcBef>
              <a:spcPct val="0"/>
            </a:spcBef>
            <a:spcAft>
              <a:spcPct val="15000"/>
            </a:spcAft>
            <a:buChar char="•"/>
          </a:pPr>
          <a:r>
            <a:rPr lang="nb-NO" sz="1100" kern="1200" dirty="0"/>
            <a:t>Romerike deles i 6 forskjellige geografiske områder, som hver utgjør deloppdrag med flere vogntyper med både heltidsbiler og deltidsbiler avhengig av behovet i det enkelte området. </a:t>
          </a:r>
        </a:p>
      </dsp:txBody>
      <dsp:txXfrm>
        <a:off x="0" y="1034808"/>
        <a:ext cx="7980536" cy="606375"/>
      </dsp:txXfrm>
    </dsp:sp>
    <dsp:sp modelId="{06E04B78-4BD7-4265-AC80-33A3680B1180}">
      <dsp:nvSpPr>
        <dsp:cNvPr id="0" name=""/>
        <dsp:cNvSpPr/>
      </dsp:nvSpPr>
      <dsp:spPr>
        <a:xfrm>
          <a:off x="399026" y="872448"/>
          <a:ext cx="5586375" cy="3247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1152" tIns="0" rIns="211152" bIns="0" numCol="1" spcCol="1270" anchor="ctr" anchorCtr="0">
          <a:noAutofit/>
        </a:bodyPr>
        <a:lstStyle/>
        <a:p>
          <a:pPr marL="0" lvl="0" indent="0" algn="l" defTabSz="488950">
            <a:lnSpc>
              <a:spcPct val="90000"/>
            </a:lnSpc>
            <a:spcBef>
              <a:spcPct val="0"/>
            </a:spcBef>
            <a:spcAft>
              <a:spcPct val="35000"/>
            </a:spcAft>
            <a:buNone/>
          </a:pPr>
          <a:r>
            <a:rPr lang="nb-NO" sz="1100" kern="1200" dirty="0"/>
            <a:t>Alt. 2 Små geografiske områder med flere vogntyper</a:t>
          </a:r>
        </a:p>
      </dsp:txBody>
      <dsp:txXfrm>
        <a:off x="414878" y="888300"/>
        <a:ext cx="5554671" cy="293016"/>
      </dsp:txXfrm>
    </dsp:sp>
    <dsp:sp modelId="{8224DECD-8789-41B9-A061-8D683F88B010}">
      <dsp:nvSpPr>
        <dsp:cNvPr id="0" name=""/>
        <dsp:cNvSpPr/>
      </dsp:nvSpPr>
      <dsp:spPr>
        <a:xfrm>
          <a:off x="0" y="1862943"/>
          <a:ext cx="7980536" cy="6063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9378" tIns="229108" rIns="619378" bIns="78232" numCol="1" spcCol="1270" anchor="t" anchorCtr="0">
          <a:noAutofit/>
        </a:bodyPr>
        <a:lstStyle/>
        <a:p>
          <a:pPr marL="57150" lvl="1" indent="-57150" algn="l" defTabSz="488950">
            <a:lnSpc>
              <a:spcPct val="90000"/>
            </a:lnSpc>
            <a:spcBef>
              <a:spcPct val="0"/>
            </a:spcBef>
            <a:spcAft>
              <a:spcPct val="15000"/>
            </a:spcAft>
            <a:buChar char="•"/>
          </a:pPr>
          <a:r>
            <a:rPr lang="nb-NO" sz="1100" kern="1200" dirty="0"/>
            <a:t>Øvre Romerike og Nedre Romerike deles hver opp i 2 medium store deloppdrag med omtrent lik størrelse, flere vogntyper og tilnærmet lik fordeling mellom heltidsbiler og deltidsbiler. </a:t>
          </a:r>
        </a:p>
      </dsp:txBody>
      <dsp:txXfrm>
        <a:off x="0" y="1862943"/>
        <a:ext cx="7980536" cy="606375"/>
      </dsp:txXfrm>
    </dsp:sp>
    <dsp:sp modelId="{6ADEB1DB-40AE-4B04-8821-CF73504600C1}">
      <dsp:nvSpPr>
        <dsp:cNvPr id="0" name=""/>
        <dsp:cNvSpPr/>
      </dsp:nvSpPr>
      <dsp:spPr>
        <a:xfrm>
          <a:off x="399026" y="1700583"/>
          <a:ext cx="5586375" cy="3247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1152" tIns="0" rIns="211152" bIns="0" numCol="1" spcCol="1270" anchor="ctr" anchorCtr="0">
          <a:noAutofit/>
        </a:bodyPr>
        <a:lstStyle/>
        <a:p>
          <a:pPr marL="0" lvl="0" indent="0" algn="l" defTabSz="488950">
            <a:lnSpc>
              <a:spcPct val="90000"/>
            </a:lnSpc>
            <a:spcBef>
              <a:spcPct val="0"/>
            </a:spcBef>
            <a:spcAft>
              <a:spcPct val="35000"/>
            </a:spcAft>
            <a:buNone/>
          </a:pPr>
          <a:r>
            <a:rPr lang="nb-NO" sz="1100" kern="1200" dirty="0"/>
            <a:t>Alt. 3 Medium store geografiske områder med flere vogntyper</a:t>
          </a:r>
        </a:p>
      </dsp:txBody>
      <dsp:txXfrm>
        <a:off x="414878" y="1716435"/>
        <a:ext cx="5554671" cy="293016"/>
      </dsp:txXfrm>
    </dsp:sp>
    <dsp:sp modelId="{DFCF1CD8-5247-42F1-9E36-27966F96AE87}">
      <dsp:nvSpPr>
        <dsp:cNvPr id="0" name=""/>
        <dsp:cNvSpPr/>
      </dsp:nvSpPr>
      <dsp:spPr>
        <a:xfrm>
          <a:off x="0" y="2691078"/>
          <a:ext cx="7980536" cy="45911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9378" tIns="229108" rIns="619378" bIns="78232" numCol="1" spcCol="1270" anchor="t" anchorCtr="0">
          <a:noAutofit/>
        </a:bodyPr>
        <a:lstStyle/>
        <a:p>
          <a:pPr marL="57150" lvl="1" indent="-57150" algn="l" defTabSz="488950">
            <a:lnSpc>
              <a:spcPct val="90000"/>
            </a:lnSpc>
            <a:spcBef>
              <a:spcPct val="0"/>
            </a:spcBef>
            <a:spcAft>
              <a:spcPct val="15000"/>
            </a:spcAft>
            <a:buChar char="•"/>
          </a:pPr>
          <a:r>
            <a:rPr lang="nb-NO" sz="1100" kern="1200" dirty="0"/>
            <a:t>Øvre Romerike og Nedre Romerike utgjør hvert sitt deloppdrag med flere vogntyper. </a:t>
          </a:r>
        </a:p>
      </dsp:txBody>
      <dsp:txXfrm>
        <a:off x="0" y="2691078"/>
        <a:ext cx="7980536" cy="459112"/>
      </dsp:txXfrm>
    </dsp:sp>
    <dsp:sp modelId="{5E193881-8B2D-4EFD-9DA5-27F3C0C6A4A5}">
      <dsp:nvSpPr>
        <dsp:cNvPr id="0" name=""/>
        <dsp:cNvSpPr/>
      </dsp:nvSpPr>
      <dsp:spPr>
        <a:xfrm>
          <a:off x="399026" y="2528718"/>
          <a:ext cx="5586375" cy="3247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1152" tIns="0" rIns="211152" bIns="0" numCol="1" spcCol="1270" anchor="ctr" anchorCtr="0">
          <a:noAutofit/>
        </a:bodyPr>
        <a:lstStyle/>
        <a:p>
          <a:pPr marL="0" lvl="0" indent="0" algn="l" defTabSz="488950">
            <a:lnSpc>
              <a:spcPct val="90000"/>
            </a:lnSpc>
            <a:spcBef>
              <a:spcPct val="0"/>
            </a:spcBef>
            <a:spcAft>
              <a:spcPct val="35000"/>
            </a:spcAft>
            <a:buNone/>
          </a:pPr>
          <a:r>
            <a:rPr lang="nb-NO" sz="1100" kern="1200" dirty="0"/>
            <a:t>Alt. 4 Store geografiske områder med flere vogntyper</a:t>
          </a:r>
        </a:p>
      </dsp:txBody>
      <dsp:txXfrm>
        <a:off x="414878" y="2544570"/>
        <a:ext cx="5554671" cy="293016"/>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83313FA-ABAE-B94D-B165-7A4B9D753D9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a:extLst>
              <a:ext uri="{FF2B5EF4-FFF2-40B4-BE49-F238E27FC236}">
                <a16:creationId xmlns:a16="http://schemas.microsoft.com/office/drawing/2014/main" id="{232102EE-11C5-8A4F-AC43-30F18AE6F4B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640FE07-5E51-734E-88D6-3258A71248CD}" type="datetimeFigureOut">
              <a:rPr lang="nb-NO" smtClean="0"/>
              <a:t>08.07.2022</a:t>
            </a:fld>
            <a:endParaRPr lang="nb-NO"/>
          </a:p>
        </p:txBody>
      </p:sp>
      <p:sp>
        <p:nvSpPr>
          <p:cNvPr id="4" name="Footer Placeholder 3">
            <a:extLst>
              <a:ext uri="{FF2B5EF4-FFF2-40B4-BE49-F238E27FC236}">
                <a16:creationId xmlns:a16="http://schemas.microsoft.com/office/drawing/2014/main" id="{D335C3B6-2413-C148-9C26-ABD34906B6C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a:extLst>
              <a:ext uri="{FF2B5EF4-FFF2-40B4-BE49-F238E27FC236}">
                <a16:creationId xmlns:a16="http://schemas.microsoft.com/office/drawing/2014/main" id="{65DA7EAF-F458-F842-9FFE-DC5EC43F4E4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B71575-0E8F-ED4D-A284-E1EC656BE625}" type="slidenum">
              <a:rPr lang="nb-NO" smtClean="0"/>
              <a:t>‹#›</a:t>
            </a:fld>
            <a:endParaRPr lang="nb-NO"/>
          </a:p>
        </p:txBody>
      </p:sp>
    </p:spTree>
    <p:extLst>
      <p:ext uri="{BB962C8B-B14F-4D97-AF65-F5344CB8AC3E}">
        <p14:creationId xmlns:p14="http://schemas.microsoft.com/office/powerpoint/2010/main" val="3006396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3D1CCE-DE94-457F-A721-621E60F76388}" type="datetimeFigureOut">
              <a:rPr lang="nb-NO" smtClean="0"/>
              <a:t>08.07.2022</a:t>
            </a:fld>
            <a:endParaRPr lang="nb-NO"/>
          </a:p>
        </p:txBody>
      </p:sp>
      <p:sp>
        <p:nvSpPr>
          <p:cNvPr id="4" name="Plassholder for lysbilde 3"/>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6FEC5F-42F9-478B-96FA-BC4F82646363}" type="slidenum">
              <a:rPr lang="nb-NO" smtClean="0"/>
              <a:t>‹#›</a:t>
            </a:fld>
            <a:endParaRPr lang="nb-NO"/>
          </a:p>
        </p:txBody>
      </p:sp>
    </p:spTree>
    <p:extLst>
      <p:ext uri="{BB962C8B-B14F-4D97-AF65-F5344CB8AC3E}">
        <p14:creationId xmlns:p14="http://schemas.microsoft.com/office/powerpoint/2010/main" val="2856630683"/>
      </p:ext>
    </p:extLst>
  </p:cSld>
  <p:clrMap bg1="lt1" tx1="dk1" bg2="lt2" tx2="dk2" accent1="accent1" accent2="accent2" accent3="accent3" accent4="accent4" accent5="accent5" accent6="accent6" hlink="hlink" folHlink="folHlink"/>
  <p:notesStyle>
    <a:lvl1pPr marL="0" algn="l" defTabSz="685526" rtl="0" eaLnBrk="1" latinLnBrk="0" hangingPunct="1">
      <a:defRPr sz="900" kern="1200">
        <a:solidFill>
          <a:schemeClr val="tx1"/>
        </a:solidFill>
        <a:latin typeface="+mn-lt"/>
        <a:ea typeface="+mn-ea"/>
        <a:cs typeface="+mn-cs"/>
      </a:defRPr>
    </a:lvl1pPr>
    <a:lvl2pPr marL="342763" algn="l" defTabSz="685526" rtl="0" eaLnBrk="1" latinLnBrk="0" hangingPunct="1">
      <a:defRPr sz="900" kern="1200">
        <a:solidFill>
          <a:schemeClr val="tx1"/>
        </a:solidFill>
        <a:latin typeface="+mn-lt"/>
        <a:ea typeface="+mn-ea"/>
        <a:cs typeface="+mn-cs"/>
      </a:defRPr>
    </a:lvl2pPr>
    <a:lvl3pPr marL="685526" algn="l" defTabSz="685526" rtl="0" eaLnBrk="1" latinLnBrk="0" hangingPunct="1">
      <a:defRPr sz="900" kern="1200">
        <a:solidFill>
          <a:schemeClr val="tx1"/>
        </a:solidFill>
        <a:latin typeface="+mn-lt"/>
        <a:ea typeface="+mn-ea"/>
        <a:cs typeface="+mn-cs"/>
      </a:defRPr>
    </a:lvl3pPr>
    <a:lvl4pPr marL="1028289" algn="l" defTabSz="685526" rtl="0" eaLnBrk="1" latinLnBrk="0" hangingPunct="1">
      <a:defRPr sz="900" kern="1200">
        <a:solidFill>
          <a:schemeClr val="tx1"/>
        </a:solidFill>
        <a:latin typeface="+mn-lt"/>
        <a:ea typeface="+mn-ea"/>
        <a:cs typeface="+mn-cs"/>
      </a:defRPr>
    </a:lvl4pPr>
    <a:lvl5pPr marL="1371051" algn="l" defTabSz="685526" rtl="0" eaLnBrk="1" latinLnBrk="0" hangingPunct="1">
      <a:defRPr sz="900" kern="1200">
        <a:solidFill>
          <a:schemeClr val="tx1"/>
        </a:solidFill>
        <a:latin typeface="+mn-lt"/>
        <a:ea typeface="+mn-ea"/>
        <a:cs typeface="+mn-cs"/>
      </a:defRPr>
    </a:lvl5pPr>
    <a:lvl6pPr marL="1713815" algn="l" defTabSz="685526" rtl="0" eaLnBrk="1" latinLnBrk="0" hangingPunct="1">
      <a:defRPr sz="900" kern="1200">
        <a:solidFill>
          <a:schemeClr val="tx1"/>
        </a:solidFill>
        <a:latin typeface="+mn-lt"/>
        <a:ea typeface="+mn-ea"/>
        <a:cs typeface="+mn-cs"/>
      </a:defRPr>
    </a:lvl6pPr>
    <a:lvl7pPr marL="2056577" algn="l" defTabSz="685526" rtl="0" eaLnBrk="1" latinLnBrk="0" hangingPunct="1">
      <a:defRPr sz="900" kern="1200">
        <a:solidFill>
          <a:schemeClr val="tx1"/>
        </a:solidFill>
        <a:latin typeface="+mn-lt"/>
        <a:ea typeface="+mn-ea"/>
        <a:cs typeface="+mn-cs"/>
      </a:defRPr>
    </a:lvl7pPr>
    <a:lvl8pPr marL="2399340" algn="l" defTabSz="685526" rtl="0" eaLnBrk="1" latinLnBrk="0" hangingPunct="1">
      <a:defRPr sz="900" kern="1200">
        <a:solidFill>
          <a:schemeClr val="tx1"/>
        </a:solidFill>
        <a:latin typeface="+mn-lt"/>
        <a:ea typeface="+mn-ea"/>
        <a:cs typeface="+mn-cs"/>
      </a:defRPr>
    </a:lvl8pPr>
    <a:lvl9pPr marL="2742103" algn="l" defTabSz="685526"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687388" y="1143000"/>
            <a:ext cx="5483225" cy="3086100"/>
          </a:xfrm>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CB6FEC5F-42F9-478B-96FA-BC4F82646363}" type="slidenum">
              <a:rPr lang="nb-NO" smtClean="0"/>
              <a:t>2</a:t>
            </a:fld>
            <a:endParaRPr lang="nb-NO"/>
          </a:p>
        </p:txBody>
      </p:sp>
    </p:spTree>
    <p:extLst>
      <p:ext uri="{BB962C8B-B14F-4D97-AF65-F5344CB8AC3E}">
        <p14:creationId xmlns:p14="http://schemas.microsoft.com/office/powerpoint/2010/main" val="2329608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bg>
      <p:bgPr>
        <a:solidFill>
          <a:schemeClr val="accent1"/>
        </a:solid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580649" y="1234893"/>
            <a:ext cx="7980536" cy="1382118"/>
          </a:xfrm>
        </p:spPr>
        <p:txBody>
          <a:bodyPr lIns="0" tIns="0" rIns="0" bIns="0" anchor="b"/>
          <a:lstStyle>
            <a:lvl1pPr algn="l">
              <a:defRPr sz="5000" b="1">
                <a:solidFill>
                  <a:schemeClr val="bg1"/>
                </a:solidFill>
              </a:defRPr>
            </a:lvl1pPr>
          </a:lstStyle>
          <a:p>
            <a:r>
              <a:rPr lang="nb-NO"/>
              <a:t>Klikk for å redigere tittelstil</a:t>
            </a:r>
            <a:endParaRPr lang="nb-NO" dirty="0"/>
          </a:p>
        </p:txBody>
      </p:sp>
      <p:sp>
        <p:nvSpPr>
          <p:cNvPr id="3" name="Undertittel 2"/>
          <p:cNvSpPr>
            <a:spLocks noGrp="1"/>
          </p:cNvSpPr>
          <p:nvPr>
            <p:ph type="subTitle" idx="1"/>
          </p:nvPr>
        </p:nvSpPr>
        <p:spPr>
          <a:xfrm>
            <a:off x="580649" y="2779549"/>
            <a:ext cx="7980536" cy="316952"/>
          </a:xfrm>
        </p:spPr>
        <p:txBody>
          <a:bodyPr lIns="0" tIns="0" rIns="0" bIns="0">
            <a:spAutoFit/>
          </a:bodyPr>
          <a:lstStyle>
            <a:lvl1pPr marL="0" indent="0" algn="l">
              <a:buNone/>
              <a:defRPr sz="2300">
                <a:solidFill>
                  <a:schemeClr val="bg1"/>
                </a:solidFill>
              </a:defRPr>
            </a:lvl1pPr>
            <a:lvl2pPr marL="342849" indent="0" algn="ctr">
              <a:buNone/>
              <a:defRPr sz="1500"/>
            </a:lvl2pPr>
            <a:lvl3pPr marL="685697" indent="0" algn="ctr">
              <a:buNone/>
              <a:defRPr sz="1350"/>
            </a:lvl3pPr>
            <a:lvl4pPr marL="1028546" indent="0" algn="ctr">
              <a:buNone/>
              <a:defRPr sz="1200"/>
            </a:lvl4pPr>
            <a:lvl5pPr marL="1371394" indent="0" algn="ctr">
              <a:buNone/>
              <a:defRPr sz="1200"/>
            </a:lvl5pPr>
            <a:lvl6pPr marL="1714243" indent="0" algn="ctr">
              <a:buNone/>
              <a:defRPr sz="1200"/>
            </a:lvl6pPr>
            <a:lvl7pPr marL="2057091" indent="0" algn="ctr">
              <a:buNone/>
              <a:defRPr sz="1200"/>
            </a:lvl7pPr>
            <a:lvl8pPr marL="2399940" indent="0" algn="ctr">
              <a:buNone/>
              <a:defRPr sz="1200"/>
            </a:lvl8pPr>
            <a:lvl9pPr marL="2742789" indent="0" algn="ctr">
              <a:buNone/>
              <a:defRPr sz="1200"/>
            </a:lvl9pPr>
          </a:lstStyle>
          <a:p>
            <a:r>
              <a:rPr lang="nb-NO"/>
              <a:t>Klikk for å redigere undertittelstil i malen</a:t>
            </a:r>
            <a:endParaRPr lang="nb-NO" dirty="0"/>
          </a:p>
        </p:txBody>
      </p:sp>
      <p:sp>
        <p:nvSpPr>
          <p:cNvPr id="9" name="Plassholder for tekst 8"/>
          <p:cNvSpPr>
            <a:spLocks noGrp="1"/>
          </p:cNvSpPr>
          <p:nvPr>
            <p:ph type="body" sz="quarter" idx="13" hasCustomPrompt="1"/>
          </p:nvPr>
        </p:nvSpPr>
        <p:spPr>
          <a:xfrm>
            <a:off x="580649" y="3703502"/>
            <a:ext cx="7980536" cy="166270"/>
          </a:xfrm>
        </p:spPr>
        <p:txBody>
          <a:bodyPr lIns="0" tIns="0" rIns="0" bIns="0">
            <a:spAutoFit/>
          </a:bodyPr>
          <a:lstStyle>
            <a:lvl1pPr marL="0" indent="0" algn="l">
              <a:buNone/>
              <a:defRPr sz="1200" i="0" baseline="0">
                <a:solidFill>
                  <a:schemeClr val="bg1"/>
                </a:solidFill>
              </a:defRPr>
            </a:lvl1pPr>
          </a:lstStyle>
          <a:p>
            <a:pPr lvl="0"/>
            <a:r>
              <a:rPr lang="nb-NO" dirty="0"/>
              <a:t>Fornavn Etternavn, Stilling</a:t>
            </a:r>
          </a:p>
        </p:txBody>
      </p:sp>
      <p:sp>
        <p:nvSpPr>
          <p:cNvPr id="15" name="Plassholder for dato 10"/>
          <p:cNvSpPr>
            <a:spLocks noGrp="1"/>
          </p:cNvSpPr>
          <p:nvPr>
            <p:ph type="dt" sz="half" idx="2"/>
          </p:nvPr>
        </p:nvSpPr>
        <p:spPr>
          <a:xfrm>
            <a:off x="580649" y="3464146"/>
            <a:ext cx="7980536" cy="184745"/>
          </a:xfrm>
          <a:prstGeom prst="rect">
            <a:avLst/>
          </a:prstGeom>
        </p:spPr>
        <p:txBody>
          <a:bodyPr vert="horz" lIns="0" tIns="0" rIns="0" bIns="0" rtlCol="0" anchor="t" anchorCtr="0">
            <a:spAutoFit/>
          </a:bodyPr>
          <a:lstStyle>
            <a:lvl1pPr algn="l">
              <a:defRPr sz="1200" b="1">
                <a:solidFill>
                  <a:schemeClr val="bg1"/>
                </a:solidFill>
              </a:defRPr>
            </a:lvl1pPr>
          </a:lstStyle>
          <a:p>
            <a:fld id="{E8FB8BA9-23CC-3F49-B3FF-D32FC2294F9E}" type="datetime1">
              <a:rPr lang="nb-NO" smtClean="0"/>
              <a:t>08.07.2022</a:t>
            </a:fld>
            <a:endParaRPr lang="nb-NO" dirty="0"/>
          </a:p>
        </p:txBody>
      </p:sp>
      <p:sp>
        <p:nvSpPr>
          <p:cNvPr id="8" name="Plassholder for bunntekst 4"/>
          <p:cNvSpPr>
            <a:spLocks noGrp="1"/>
          </p:cNvSpPr>
          <p:nvPr>
            <p:ph type="ftr" sz="quarter" idx="3"/>
          </p:nvPr>
        </p:nvSpPr>
        <p:spPr>
          <a:xfrm>
            <a:off x="-72009" y="36005"/>
            <a:ext cx="0" cy="138499"/>
          </a:xfrm>
          <a:prstGeom prst="rect">
            <a:avLst/>
          </a:prstGeom>
        </p:spPr>
        <p:txBody>
          <a:bodyPr vert="horz" lIns="0" tIns="0" rIns="0" bIns="0" rtlCol="0" anchor="t">
            <a:spAutoFit/>
          </a:bodyPr>
          <a:lstStyle>
            <a:lvl1pPr algn="l">
              <a:defRPr sz="100">
                <a:solidFill>
                  <a:schemeClr val="bg1"/>
                </a:solidFill>
              </a:defRPr>
            </a:lvl1pPr>
          </a:lstStyle>
          <a:p>
            <a:r>
              <a:rPr lang="nb-NO"/>
              <a:t>Bunntekst</a:t>
            </a:r>
            <a:endParaRPr lang="nb-NO" dirty="0"/>
          </a:p>
        </p:txBody>
      </p:sp>
      <p:sp>
        <p:nvSpPr>
          <p:cNvPr id="10" name="Plassholder for lysbildenummer 5"/>
          <p:cNvSpPr>
            <a:spLocks noGrp="1"/>
          </p:cNvSpPr>
          <p:nvPr>
            <p:ph type="sldNum" sz="quarter" idx="4"/>
          </p:nvPr>
        </p:nvSpPr>
        <p:spPr>
          <a:xfrm>
            <a:off x="-72009" y="36005"/>
            <a:ext cx="0" cy="46166"/>
          </a:xfrm>
          <a:prstGeom prst="rect">
            <a:avLst/>
          </a:prstGeom>
        </p:spPr>
        <p:txBody>
          <a:bodyPr vert="horz" wrap="square" lIns="0" tIns="0" rIns="0" bIns="0" rtlCol="0" anchor="ctr">
            <a:spAutoFit/>
          </a:bodyPr>
          <a:lstStyle>
            <a:lvl1pPr algn="l">
              <a:defRPr sz="100">
                <a:solidFill>
                  <a:schemeClr val="bg1"/>
                </a:solidFill>
              </a:defRPr>
            </a:lvl1pPr>
          </a:lstStyle>
          <a:p>
            <a:fld id="{304AD70F-8AF0-406B-B894-62E0F3D04367}" type="slidenum">
              <a:rPr lang="nb-NO" smtClean="0"/>
              <a:pPr/>
              <a:t>‹#›</a:t>
            </a:fld>
            <a:endParaRPr lang="nb-NO" dirty="0"/>
          </a:p>
        </p:txBody>
      </p:sp>
      <p:pic>
        <p:nvPicPr>
          <p:cNvPr id="4" name="Bilde 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56573" y="4651311"/>
            <a:ext cx="1487427" cy="493777"/>
          </a:xfrm>
          <a:prstGeom prst="rect">
            <a:avLst/>
          </a:prstGeom>
        </p:spPr>
      </p:pic>
    </p:spTree>
    <p:extLst>
      <p:ext uri="{BB962C8B-B14F-4D97-AF65-F5344CB8AC3E}">
        <p14:creationId xmlns:p14="http://schemas.microsoft.com/office/powerpoint/2010/main" val="266583956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 innholdsdeler med overskrifter">
    <p:spTree>
      <p:nvGrpSpPr>
        <p:cNvPr id="1" name=""/>
        <p:cNvGrpSpPr/>
        <p:nvPr/>
      </p:nvGrpSpPr>
      <p:grpSpPr>
        <a:xfrm>
          <a:off x="0" y="0"/>
          <a:ext cx="0" cy="0"/>
          <a:chOff x="0" y="0"/>
          <a:chExt cx="0" cy="0"/>
        </a:xfrm>
      </p:grpSpPr>
      <p:sp>
        <p:nvSpPr>
          <p:cNvPr id="2" name="Tittel 1"/>
          <p:cNvSpPr>
            <a:spLocks noGrp="1"/>
          </p:cNvSpPr>
          <p:nvPr>
            <p:ph type="title"/>
          </p:nvPr>
        </p:nvSpPr>
        <p:spPr>
          <a:xfrm>
            <a:off x="580649" y="648080"/>
            <a:ext cx="3886206" cy="428454"/>
          </a:xfrm>
        </p:spPr>
        <p:txBody>
          <a:bodyPr/>
          <a:lstStyle>
            <a:lvl1pPr>
              <a:defRPr sz="2800"/>
            </a:lvl1pPr>
          </a:lstStyle>
          <a:p>
            <a:r>
              <a:rPr lang="nb-NO"/>
              <a:t>Klikk for å redigere tittelstil</a:t>
            </a:r>
            <a:endParaRPr lang="nb-NO" dirty="0"/>
          </a:p>
        </p:txBody>
      </p:sp>
      <p:sp>
        <p:nvSpPr>
          <p:cNvPr id="8" name="Plassholder for innhold 2"/>
          <p:cNvSpPr>
            <a:spLocks noGrp="1"/>
          </p:cNvSpPr>
          <p:nvPr>
            <p:ph idx="1"/>
          </p:nvPr>
        </p:nvSpPr>
        <p:spPr>
          <a:xfrm>
            <a:off x="580649" y="1369642"/>
            <a:ext cx="3886206" cy="3194504"/>
          </a:xfrm>
        </p:spPr>
        <p:txBody>
          <a:bodyPr>
            <a:normAutofit/>
          </a:bodyPr>
          <a:lstStyle>
            <a:lvl1pPr>
              <a:defRPr sz="2000"/>
            </a:lvl1pPr>
            <a:lvl2pPr>
              <a:defRPr sz="2000"/>
            </a:lvl2pPr>
            <a:lvl3pPr>
              <a:defRPr sz="2000"/>
            </a:lvl3pPr>
            <a:lvl4pPr>
              <a:defRPr sz="2000"/>
            </a:lvl4pPr>
            <a:lvl5pPr>
              <a:defRPr sz="20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0" name="Plassholder for innhold 2"/>
          <p:cNvSpPr>
            <a:spLocks noGrp="1"/>
          </p:cNvSpPr>
          <p:nvPr>
            <p:ph idx="13"/>
          </p:nvPr>
        </p:nvSpPr>
        <p:spPr>
          <a:xfrm>
            <a:off x="4674979" y="1369642"/>
            <a:ext cx="3886206" cy="3194504"/>
          </a:xfrm>
        </p:spPr>
        <p:txBody>
          <a:bodyPr>
            <a:normAutofit/>
          </a:bodyPr>
          <a:lstStyle>
            <a:lvl1pPr>
              <a:defRPr sz="2000"/>
            </a:lvl1pPr>
            <a:lvl2pPr>
              <a:defRPr sz="2000"/>
            </a:lvl2pPr>
            <a:lvl3pPr>
              <a:defRPr sz="2000"/>
            </a:lvl3pPr>
            <a:lvl4pPr>
              <a:defRPr sz="2000"/>
            </a:lvl4pPr>
            <a:lvl5pPr>
              <a:defRPr sz="20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9"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700">
                <a:solidFill>
                  <a:srgbClr val="32374B"/>
                </a:solidFill>
              </a:defRPr>
            </a:lvl1pPr>
          </a:lstStyle>
          <a:p>
            <a:fld id="{304AD70F-8AF0-406B-B894-62E0F3D04367}" type="slidenum">
              <a:rPr lang="nb-NO" smtClean="0"/>
              <a:pPr/>
              <a:t>‹#›</a:t>
            </a:fld>
            <a:endParaRPr lang="nb-NO" dirty="0"/>
          </a:p>
        </p:txBody>
      </p:sp>
      <p:sp>
        <p:nvSpPr>
          <p:cNvPr id="11"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700">
                <a:solidFill>
                  <a:srgbClr val="32374B"/>
                </a:solidFill>
              </a:defRPr>
            </a:lvl1pPr>
          </a:lstStyle>
          <a:p>
            <a:r>
              <a:rPr lang="nb-NO"/>
              <a:t>Bunntekst</a:t>
            </a:r>
            <a:endParaRPr lang="nb-NO" dirty="0"/>
          </a:p>
        </p:txBody>
      </p:sp>
      <p:sp>
        <p:nvSpPr>
          <p:cNvPr id="12" name="Plassholder for tekst 3"/>
          <p:cNvSpPr>
            <a:spLocks noGrp="1"/>
          </p:cNvSpPr>
          <p:nvPr>
            <p:ph type="body" sz="quarter" idx="14"/>
          </p:nvPr>
        </p:nvSpPr>
        <p:spPr>
          <a:xfrm>
            <a:off x="4674979" y="648080"/>
            <a:ext cx="3886206" cy="428454"/>
          </a:xfrm>
        </p:spPr>
        <p:txBody>
          <a:bodyPr anchor="ctr">
            <a:noAutofit/>
          </a:bodyPr>
          <a:lstStyle>
            <a:lvl1pPr marL="0" indent="0">
              <a:lnSpc>
                <a:spcPct val="100000"/>
              </a:lnSpc>
              <a:spcBef>
                <a:spcPts val="0"/>
              </a:spcBef>
              <a:buNone/>
              <a:defRPr sz="2800" b="1">
                <a:solidFill>
                  <a:srgbClr val="707070"/>
                </a:solidFill>
              </a:defRPr>
            </a:lvl1pPr>
          </a:lstStyle>
          <a:p>
            <a:pPr lvl="0"/>
            <a:r>
              <a:rPr lang="nb-NO"/>
              <a:t>Klikk for å redigere tekststiler i malen</a:t>
            </a:r>
          </a:p>
        </p:txBody>
      </p:sp>
    </p:spTree>
    <p:extLst>
      <p:ext uri="{BB962C8B-B14F-4D97-AF65-F5344CB8AC3E}">
        <p14:creationId xmlns:p14="http://schemas.microsoft.com/office/powerpoint/2010/main" val="390104013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bild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sz="2800"/>
            </a:lvl1pPr>
          </a:lstStyle>
          <a:p>
            <a:r>
              <a:rPr lang="nb-NO"/>
              <a:t>Klikk for å redigere tittelstil</a:t>
            </a:r>
          </a:p>
        </p:txBody>
      </p:sp>
      <p:sp>
        <p:nvSpPr>
          <p:cNvPr id="8" name="Plassholder for innhold 2"/>
          <p:cNvSpPr>
            <a:spLocks noGrp="1"/>
          </p:cNvSpPr>
          <p:nvPr>
            <p:ph idx="1"/>
          </p:nvPr>
        </p:nvSpPr>
        <p:spPr>
          <a:xfrm>
            <a:off x="580650" y="1369642"/>
            <a:ext cx="3757601" cy="3194504"/>
          </a:xfrm>
        </p:spPr>
        <p:txBody>
          <a:bodyPr>
            <a:normAutofit/>
          </a:bodyPr>
          <a:lstStyle>
            <a:lvl1pPr>
              <a:defRPr sz="2000"/>
            </a:lvl1pPr>
            <a:lvl2pPr>
              <a:defRPr sz="2000"/>
            </a:lvl2pPr>
            <a:lvl3pPr>
              <a:defRPr sz="2000"/>
            </a:lvl3pPr>
            <a:lvl4pPr>
              <a:defRPr sz="2000"/>
            </a:lvl4pPr>
            <a:lvl5pPr>
              <a:defRPr sz="20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bilde 3"/>
          <p:cNvSpPr>
            <a:spLocks noGrp="1"/>
          </p:cNvSpPr>
          <p:nvPr>
            <p:ph type="pic" sz="quarter" idx="13"/>
          </p:nvPr>
        </p:nvSpPr>
        <p:spPr>
          <a:xfrm>
            <a:off x="4569619" y="1369642"/>
            <a:ext cx="3991495" cy="3194612"/>
          </a:xfrm>
        </p:spPr>
        <p:txBody>
          <a:bodyPr/>
          <a:lstStyle/>
          <a:p>
            <a:r>
              <a:rPr lang="nb-NO"/>
              <a:t>Klikk på ikonet for å legge til et bilde</a:t>
            </a:r>
          </a:p>
        </p:txBody>
      </p:sp>
      <p:sp>
        <p:nvSpPr>
          <p:cNvPr id="9"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700">
                <a:solidFill>
                  <a:srgbClr val="32374B"/>
                </a:solidFill>
              </a:defRPr>
            </a:lvl1pPr>
          </a:lstStyle>
          <a:p>
            <a:fld id="{304AD70F-8AF0-406B-B894-62E0F3D04367}" type="slidenum">
              <a:rPr lang="nb-NO" smtClean="0"/>
              <a:pPr/>
              <a:t>‹#›</a:t>
            </a:fld>
            <a:endParaRPr lang="nb-NO" dirty="0"/>
          </a:p>
        </p:txBody>
      </p:sp>
      <p:sp>
        <p:nvSpPr>
          <p:cNvPr id="10"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700">
                <a:solidFill>
                  <a:srgbClr val="32374B"/>
                </a:solidFill>
              </a:defRPr>
            </a:lvl1pPr>
          </a:lstStyle>
          <a:p>
            <a:r>
              <a:rPr lang="nb-NO"/>
              <a:t>Bunntekst</a:t>
            </a:r>
            <a:endParaRPr lang="nb-NO" dirty="0"/>
          </a:p>
        </p:txBody>
      </p:sp>
    </p:spTree>
    <p:extLst>
      <p:ext uri="{BB962C8B-B14F-4D97-AF65-F5344CB8AC3E}">
        <p14:creationId xmlns:p14="http://schemas.microsoft.com/office/powerpoint/2010/main" val="4200956708"/>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idtstilt bilde m/ tekst">
    <p:spTree>
      <p:nvGrpSpPr>
        <p:cNvPr id="1" name=""/>
        <p:cNvGrpSpPr/>
        <p:nvPr/>
      </p:nvGrpSpPr>
      <p:grpSpPr>
        <a:xfrm>
          <a:off x="0" y="0"/>
          <a:ext cx="0" cy="0"/>
          <a:chOff x="0" y="0"/>
          <a:chExt cx="0" cy="0"/>
        </a:xfrm>
      </p:grpSpPr>
      <p:sp>
        <p:nvSpPr>
          <p:cNvPr id="8" name="Plassholder for innhold 2"/>
          <p:cNvSpPr>
            <a:spLocks noGrp="1"/>
          </p:cNvSpPr>
          <p:nvPr>
            <p:ph idx="1"/>
          </p:nvPr>
        </p:nvSpPr>
        <p:spPr>
          <a:xfrm>
            <a:off x="2246289" y="4345564"/>
            <a:ext cx="4655473" cy="220827"/>
          </a:xfrm>
        </p:spPr>
        <p:txBody>
          <a:bodyPr lIns="0" tIns="0" rIns="0" bIns="0">
            <a:spAutoFit/>
          </a:bodyPr>
          <a:lstStyle>
            <a:lvl1pPr marL="0" indent="0">
              <a:buNone/>
              <a:defRPr sz="1600">
                <a:solidFill>
                  <a:srgbClr val="707070"/>
                </a:solidFill>
              </a:defRPr>
            </a:lvl1pPr>
            <a:lvl2pPr marL="533995" indent="0">
              <a:buNone/>
              <a:defRPr/>
            </a:lvl2pPr>
            <a:lvl3pPr marL="838795" indent="0">
              <a:buNone/>
              <a:defRPr/>
            </a:lvl3pPr>
            <a:lvl4pPr marL="1138833" indent="0">
              <a:buNone/>
              <a:defRPr/>
            </a:lvl4pPr>
            <a:lvl5pPr marL="1476970" indent="0">
              <a:buNone/>
              <a:defRPr/>
            </a:lvl5pPr>
          </a:lstStyle>
          <a:p>
            <a:pPr lvl="0"/>
            <a:r>
              <a:rPr lang="nb-NO"/>
              <a:t>Klikk for å redigere tekststiler i malen</a:t>
            </a:r>
          </a:p>
        </p:txBody>
      </p:sp>
      <p:sp>
        <p:nvSpPr>
          <p:cNvPr id="4" name="Plassholder for bilde 3"/>
          <p:cNvSpPr>
            <a:spLocks noGrp="1"/>
          </p:cNvSpPr>
          <p:nvPr>
            <p:ph type="pic" sz="quarter" idx="13"/>
          </p:nvPr>
        </p:nvSpPr>
        <p:spPr>
          <a:xfrm>
            <a:off x="2246289" y="968998"/>
            <a:ext cx="4655473" cy="3199007"/>
          </a:xfrm>
        </p:spPr>
        <p:txBody>
          <a:bodyPr/>
          <a:lstStyle/>
          <a:p>
            <a:r>
              <a:rPr lang="nb-NO"/>
              <a:t>Klikk på ikonet for å legge til et bilde</a:t>
            </a:r>
          </a:p>
        </p:txBody>
      </p:sp>
      <p:sp>
        <p:nvSpPr>
          <p:cNvPr id="9"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700">
                <a:solidFill>
                  <a:srgbClr val="32374B"/>
                </a:solidFill>
              </a:defRPr>
            </a:lvl1pPr>
          </a:lstStyle>
          <a:p>
            <a:fld id="{304AD70F-8AF0-406B-B894-62E0F3D04367}" type="slidenum">
              <a:rPr lang="nb-NO" smtClean="0"/>
              <a:pPr/>
              <a:t>‹#›</a:t>
            </a:fld>
            <a:endParaRPr lang="nb-NO" dirty="0"/>
          </a:p>
        </p:txBody>
      </p:sp>
      <p:sp>
        <p:nvSpPr>
          <p:cNvPr id="10"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700">
                <a:solidFill>
                  <a:srgbClr val="32374B"/>
                </a:solidFill>
              </a:defRPr>
            </a:lvl1pPr>
          </a:lstStyle>
          <a:p>
            <a:r>
              <a:rPr lang="nb-NO"/>
              <a:t>Bunntekst</a:t>
            </a:r>
            <a:endParaRPr lang="nb-NO" dirty="0"/>
          </a:p>
        </p:txBody>
      </p:sp>
    </p:spTree>
    <p:extLst>
      <p:ext uri="{BB962C8B-B14F-4D97-AF65-F5344CB8AC3E}">
        <p14:creationId xmlns:p14="http://schemas.microsoft.com/office/powerpoint/2010/main" val="17987255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ldeside">
    <p:spTree>
      <p:nvGrpSpPr>
        <p:cNvPr id="1" name=""/>
        <p:cNvGrpSpPr/>
        <p:nvPr/>
      </p:nvGrpSpPr>
      <p:grpSpPr>
        <a:xfrm>
          <a:off x="0" y="0"/>
          <a:ext cx="0" cy="0"/>
          <a:chOff x="0" y="0"/>
          <a:chExt cx="0" cy="0"/>
        </a:xfrm>
      </p:grpSpPr>
      <p:sp>
        <p:nvSpPr>
          <p:cNvPr id="4" name="Plassholder for bilde 3"/>
          <p:cNvSpPr>
            <a:spLocks noGrp="1"/>
          </p:cNvSpPr>
          <p:nvPr>
            <p:ph type="pic" sz="quarter" idx="13"/>
          </p:nvPr>
        </p:nvSpPr>
        <p:spPr>
          <a:xfrm>
            <a:off x="580649" y="1207224"/>
            <a:ext cx="7984394" cy="3363859"/>
          </a:xfrm>
        </p:spPr>
        <p:txBody>
          <a:bodyPr/>
          <a:lstStyle/>
          <a:p>
            <a:r>
              <a:rPr lang="nb-NO"/>
              <a:t>Klikk på ikonet for å legge til et bilde</a:t>
            </a:r>
          </a:p>
        </p:txBody>
      </p:sp>
      <p:sp>
        <p:nvSpPr>
          <p:cNvPr id="9" name="Tittel 1"/>
          <p:cNvSpPr>
            <a:spLocks noGrp="1"/>
          </p:cNvSpPr>
          <p:nvPr>
            <p:ph type="title"/>
          </p:nvPr>
        </p:nvSpPr>
        <p:spPr>
          <a:xfrm>
            <a:off x="580649" y="670529"/>
            <a:ext cx="7980536" cy="387097"/>
          </a:xfrm>
        </p:spPr>
        <p:txBody>
          <a:bodyPr/>
          <a:lstStyle>
            <a:lvl1pPr>
              <a:defRPr sz="2800"/>
            </a:lvl1pPr>
          </a:lstStyle>
          <a:p>
            <a:r>
              <a:rPr lang="nb-NO"/>
              <a:t>Klikk for å redigere tittelstil</a:t>
            </a:r>
          </a:p>
        </p:txBody>
      </p:sp>
      <p:sp>
        <p:nvSpPr>
          <p:cNvPr id="8"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700">
                <a:solidFill>
                  <a:srgbClr val="32374B"/>
                </a:solidFill>
              </a:defRPr>
            </a:lvl1pPr>
          </a:lstStyle>
          <a:p>
            <a:fld id="{304AD70F-8AF0-406B-B894-62E0F3D04367}" type="slidenum">
              <a:rPr lang="nb-NO" smtClean="0"/>
              <a:pPr/>
              <a:t>‹#›</a:t>
            </a:fld>
            <a:endParaRPr lang="nb-NO" dirty="0"/>
          </a:p>
        </p:txBody>
      </p:sp>
      <p:sp>
        <p:nvSpPr>
          <p:cNvPr id="10"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700">
                <a:solidFill>
                  <a:srgbClr val="32374B"/>
                </a:solidFill>
              </a:defRPr>
            </a:lvl1pPr>
          </a:lstStyle>
          <a:p>
            <a:r>
              <a:rPr lang="nb-NO"/>
              <a:t>Bunntekst</a:t>
            </a:r>
            <a:endParaRPr lang="nb-NO" dirty="0"/>
          </a:p>
        </p:txBody>
      </p:sp>
    </p:spTree>
    <p:extLst>
      <p:ext uri="{BB962C8B-B14F-4D97-AF65-F5344CB8AC3E}">
        <p14:creationId xmlns:p14="http://schemas.microsoft.com/office/powerpoint/2010/main" val="404812896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eside #2">
    <p:spTree>
      <p:nvGrpSpPr>
        <p:cNvPr id="1" name=""/>
        <p:cNvGrpSpPr/>
        <p:nvPr/>
      </p:nvGrpSpPr>
      <p:grpSpPr>
        <a:xfrm>
          <a:off x="0" y="0"/>
          <a:ext cx="0" cy="0"/>
          <a:chOff x="0" y="0"/>
          <a:chExt cx="0" cy="0"/>
        </a:xfrm>
      </p:grpSpPr>
      <p:sp>
        <p:nvSpPr>
          <p:cNvPr id="4" name="Plassholder for bilde 3"/>
          <p:cNvSpPr>
            <a:spLocks noGrp="1"/>
          </p:cNvSpPr>
          <p:nvPr>
            <p:ph type="pic" sz="quarter" idx="13"/>
          </p:nvPr>
        </p:nvSpPr>
        <p:spPr>
          <a:xfrm>
            <a:off x="0" y="0"/>
            <a:ext cx="9144000" cy="4571082"/>
          </a:xfrm>
        </p:spPr>
        <p:txBody>
          <a:bodyPr/>
          <a:lstStyle/>
          <a:p>
            <a:r>
              <a:rPr lang="nb-NO"/>
              <a:t>Klikk på ikonet for å legge til et bilde</a:t>
            </a:r>
          </a:p>
        </p:txBody>
      </p:sp>
      <p:sp>
        <p:nvSpPr>
          <p:cNvPr id="5"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700">
                <a:solidFill>
                  <a:srgbClr val="32374B"/>
                </a:solidFill>
              </a:defRPr>
            </a:lvl1pPr>
          </a:lstStyle>
          <a:p>
            <a:fld id="{304AD70F-8AF0-406B-B894-62E0F3D04367}" type="slidenum">
              <a:rPr lang="nb-NO" smtClean="0"/>
              <a:pPr/>
              <a:t>‹#›</a:t>
            </a:fld>
            <a:endParaRPr lang="nb-NO" dirty="0"/>
          </a:p>
        </p:txBody>
      </p:sp>
      <p:sp>
        <p:nvSpPr>
          <p:cNvPr id="8"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700">
                <a:solidFill>
                  <a:srgbClr val="32374B"/>
                </a:solidFill>
              </a:defRPr>
            </a:lvl1pPr>
          </a:lstStyle>
          <a:p>
            <a:r>
              <a:rPr lang="nb-NO"/>
              <a:t>Bunntekst</a:t>
            </a:r>
            <a:endParaRPr lang="nb-NO" dirty="0"/>
          </a:p>
        </p:txBody>
      </p:sp>
    </p:spTree>
    <p:extLst>
      <p:ext uri="{BB962C8B-B14F-4D97-AF65-F5344CB8AC3E}">
        <p14:creationId xmlns:p14="http://schemas.microsoft.com/office/powerpoint/2010/main" val="1557271115"/>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Heldekkende bilde">
    <p:spTree>
      <p:nvGrpSpPr>
        <p:cNvPr id="1" name=""/>
        <p:cNvGrpSpPr/>
        <p:nvPr/>
      </p:nvGrpSpPr>
      <p:grpSpPr>
        <a:xfrm>
          <a:off x="0" y="0"/>
          <a:ext cx="0" cy="0"/>
          <a:chOff x="0" y="0"/>
          <a:chExt cx="0" cy="0"/>
        </a:xfrm>
      </p:grpSpPr>
      <p:sp>
        <p:nvSpPr>
          <p:cNvPr id="4" name="Plassholder for bilde 3"/>
          <p:cNvSpPr>
            <a:spLocks noGrp="1"/>
          </p:cNvSpPr>
          <p:nvPr>
            <p:ph type="pic" sz="quarter" idx="13"/>
          </p:nvPr>
        </p:nvSpPr>
        <p:spPr>
          <a:xfrm>
            <a:off x="0" y="0"/>
            <a:ext cx="9144000" cy="5145088"/>
          </a:xfrm>
        </p:spPr>
        <p:txBody>
          <a:bodyPr/>
          <a:lstStyle/>
          <a:p>
            <a:r>
              <a:rPr lang="nb-NO"/>
              <a:t>Klikk på ikonet for å legge til et bilde</a:t>
            </a:r>
          </a:p>
        </p:txBody>
      </p:sp>
      <p:sp>
        <p:nvSpPr>
          <p:cNvPr id="5" name="Plassholder for tekst 4"/>
          <p:cNvSpPr>
            <a:spLocks noGrp="1"/>
          </p:cNvSpPr>
          <p:nvPr>
            <p:ph type="body" sz="quarter" idx="14" hasCustomPrompt="1"/>
          </p:nvPr>
        </p:nvSpPr>
        <p:spPr>
          <a:xfrm>
            <a:off x="7657200" y="4651887"/>
            <a:ext cx="1486800" cy="493200"/>
          </a:xfrm>
          <a:blipFill>
            <a:blip r:embed="rId2"/>
            <a:stretch>
              <a:fillRect/>
            </a:stretch>
          </a:blipFill>
        </p:spPr>
        <p:txBody>
          <a:bodyPr>
            <a:normAutofit/>
          </a:bodyPr>
          <a:lstStyle>
            <a:lvl1pPr marL="0" indent="0">
              <a:buNone/>
              <a:defRPr sz="100" baseline="0">
                <a:solidFill>
                  <a:schemeClr val="bg1"/>
                </a:solidFill>
              </a:defRPr>
            </a:lvl1pPr>
          </a:lstStyle>
          <a:p>
            <a:pPr lvl="0"/>
            <a:r>
              <a:rPr lang="nb-NO" dirty="0"/>
              <a:t>.</a:t>
            </a:r>
          </a:p>
        </p:txBody>
      </p:sp>
    </p:spTree>
    <p:extLst>
      <p:ext uri="{BB962C8B-B14F-4D97-AF65-F5344CB8AC3E}">
        <p14:creationId xmlns:p14="http://schemas.microsoft.com/office/powerpoint/2010/main" val="318793810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sz="2800"/>
            </a:lvl1pPr>
          </a:lstStyle>
          <a:p>
            <a:r>
              <a:rPr lang="nb-NO"/>
              <a:t>Klikk for å redigere tittelstil</a:t>
            </a:r>
          </a:p>
        </p:txBody>
      </p:sp>
      <p:sp>
        <p:nvSpPr>
          <p:cNvPr id="6"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700">
                <a:solidFill>
                  <a:srgbClr val="32374B"/>
                </a:solidFill>
              </a:defRPr>
            </a:lvl1pPr>
          </a:lstStyle>
          <a:p>
            <a:fld id="{304AD70F-8AF0-406B-B894-62E0F3D04367}" type="slidenum">
              <a:rPr lang="nb-NO" smtClean="0"/>
              <a:pPr/>
              <a:t>‹#›</a:t>
            </a:fld>
            <a:endParaRPr lang="nb-NO" dirty="0"/>
          </a:p>
        </p:txBody>
      </p:sp>
      <p:sp>
        <p:nvSpPr>
          <p:cNvPr id="7"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700">
                <a:solidFill>
                  <a:srgbClr val="32374B"/>
                </a:solidFill>
              </a:defRPr>
            </a:lvl1pPr>
          </a:lstStyle>
          <a:p>
            <a:r>
              <a:rPr lang="nb-NO"/>
              <a:t>Bunntekst</a:t>
            </a:r>
            <a:endParaRPr lang="nb-NO" dirty="0"/>
          </a:p>
        </p:txBody>
      </p:sp>
    </p:spTree>
    <p:extLst>
      <p:ext uri="{BB962C8B-B14F-4D97-AF65-F5344CB8AC3E}">
        <p14:creationId xmlns:p14="http://schemas.microsoft.com/office/powerpoint/2010/main" val="215429660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5"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700">
                <a:solidFill>
                  <a:srgbClr val="32374B"/>
                </a:solidFill>
              </a:defRPr>
            </a:lvl1pPr>
          </a:lstStyle>
          <a:p>
            <a:fld id="{304AD70F-8AF0-406B-B894-62E0F3D04367}" type="slidenum">
              <a:rPr lang="nb-NO" smtClean="0"/>
              <a:pPr/>
              <a:t>‹#›</a:t>
            </a:fld>
            <a:endParaRPr lang="nb-NO" dirty="0"/>
          </a:p>
        </p:txBody>
      </p:sp>
      <p:sp>
        <p:nvSpPr>
          <p:cNvPr id="6"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700">
                <a:solidFill>
                  <a:srgbClr val="32374B"/>
                </a:solidFill>
              </a:defRPr>
            </a:lvl1pPr>
          </a:lstStyle>
          <a:p>
            <a:r>
              <a:rPr lang="nb-NO"/>
              <a:t>Bunntekst</a:t>
            </a:r>
            <a:endParaRPr lang="nb-NO" dirty="0"/>
          </a:p>
        </p:txBody>
      </p:sp>
    </p:spTree>
    <p:extLst>
      <p:ext uri="{BB962C8B-B14F-4D97-AF65-F5344CB8AC3E}">
        <p14:creationId xmlns:p14="http://schemas.microsoft.com/office/powerpoint/2010/main" val="165305350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solidFill>
          <a:schemeClr val="accent1"/>
        </a:solidFill>
        <a:effectLst/>
      </p:bgPr>
    </p:bg>
    <p:spTree>
      <p:nvGrpSpPr>
        <p:cNvPr id="1" name=""/>
        <p:cNvGrpSpPr/>
        <p:nvPr/>
      </p:nvGrpSpPr>
      <p:grpSpPr>
        <a:xfrm>
          <a:off x="0" y="0"/>
          <a:ext cx="0" cy="0"/>
          <a:chOff x="0" y="0"/>
          <a:chExt cx="0" cy="0"/>
        </a:xfrm>
      </p:grpSpPr>
      <p:sp>
        <p:nvSpPr>
          <p:cNvPr id="4" name="Plassholder for bunntekst 4"/>
          <p:cNvSpPr>
            <a:spLocks noGrp="1"/>
          </p:cNvSpPr>
          <p:nvPr>
            <p:ph type="ftr" sz="quarter" idx="3"/>
          </p:nvPr>
        </p:nvSpPr>
        <p:spPr>
          <a:xfrm>
            <a:off x="-72009" y="36005"/>
            <a:ext cx="0" cy="138499"/>
          </a:xfrm>
          <a:prstGeom prst="rect">
            <a:avLst/>
          </a:prstGeom>
        </p:spPr>
        <p:txBody>
          <a:bodyPr vert="horz" lIns="0" tIns="0" rIns="0" bIns="0" rtlCol="0" anchor="t">
            <a:spAutoFit/>
          </a:bodyPr>
          <a:lstStyle>
            <a:lvl1pPr algn="l">
              <a:defRPr sz="100">
                <a:solidFill>
                  <a:schemeClr val="bg1"/>
                </a:solidFill>
              </a:defRPr>
            </a:lvl1pPr>
          </a:lstStyle>
          <a:p>
            <a:r>
              <a:rPr lang="nb-NO"/>
              <a:t>Bunntekst</a:t>
            </a:r>
            <a:endParaRPr lang="nb-NO" dirty="0"/>
          </a:p>
        </p:txBody>
      </p:sp>
      <p:sp>
        <p:nvSpPr>
          <p:cNvPr id="7" name="Plassholder for lysbildenummer 5"/>
          <p:cNvSpPr>
            <a:spLocks noGrp="1"/>
          </p:cNvSpPr>
          <p:nvPr>
            <p:ph type="sldNum" sz="quarter" idx="4"/>
          </p:nvPr>
        </p:nvSpPr>
        <p:spPr>
          <a:xfrm>
            <a:off x="-72009" y="36005"/>
            <a:ext cx="0" cy="46166"/>
          </a:xfrm>
          <a:prstGeom prst="rect">
            <a:avLst/>
          </a:prstGeom>
        </p:spPr>
        <p:txBody>
          <a:bodyPr vert="horz" wrap="square" lIns="0" tIns="0" rIns="0" bIns="0" rtlCol="0" anchor="ctr">
            <a:spAutoFit/>
          </a:bodyPr>
          <a:lstStyle>
            <a:lvl1pPr algn="l">
              <a:defRPr sz="100">
                <a:solidFill>
                  <a:schemeClr val="bg1"/>
                </a:solidFill>
              </a:defRPr>
            </a:lvl1pPr>
          </a:lstStyle>
          <a:p>
            <a:fld id="{304AD70F-8AF0-406B-B894-62E0F3D04367}" type="slidenum">
              <a:rPr lang="nb-NO" smtClean="0"/>
              <a:pPr/>
              <a:t>‹#›</a:t>
            </a:fld>
            <a:endParaRPr lang="nb-NO" dirty="0"/>
          </a:p>
        </p:txBody>
      </p:sp>
      <p:pic>
        <p:nvPicPr>
          <p:cNvPr id="8" name="Bilde 5">
            <a:extLst>
              <a:ext uri="{FF2B5EF4-FFF2-40B4-BE49-F238E27FC236}">
                <a16:creationId xmlns:a16="http://schemas.microsoft.com/office/drawing/2014/main" id="{A0FA3E6E-C9C2-884F-81F3-FBDF861ECB44}"/>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67063" y="544171"/>
            <a:ext cx="7209875" cy="4056747"/>
          </a:xfrm>
          <a:prstGeom prst="rect">
            <a:avLst/>
          </a:prstGeom>
        </p:spPr>
      </p:pic>
    </p:spTree>
    <p:extLst>
      <p:ext uri="{BB962C8B-B14F-4D97-AF65-F5344CB8AC3E}">
        <p14:creationId xmlns:p14="http://schemas.microsoft.com/office/powerpoint/2010/main" val="189369550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akside #2">
    <p:bg>
      <p:bgPr>
        <a:solidFill>
          <a:schemeClr val="accent1"/>
        </a:solidFill>
        <a:effectLst/>
      </p:bgPr>
    </p:bg>
    <p:spTree>
      <p:nvGrpSpPr>
        <p:cNvPr id="1" name=""/>
        <p:cNvGrpSpPr/>
        <p:nvPr/>
      </p:nvGrpSpPr>
      <p:grpSpPr>
        <a:xfrm>
          <a:off x="0" y="0"/>
          <a:ext cx="0" cy="0"/>
          <a:chOff x="0" y="0"/>
          <a:chExt cx="0" cy="0"/>
        </a:xfrm>
      </p:grpSpPr>
      <p:sp>
        <p:nvSpPr>
          <p:cNvPr id="4" name="Plassholder for bunntekst 4"/>
          <p:cNvSpPr>
            <a:spLocks noGrp="1"/>
          </p:cNvSpPr>
          <p:nvPr>
            <p:ph type="ftr" sz="quarter" idx="3"/>
          </p:nvPr>
        </p:nvSpPr>
        <p:spPr>
          <a:xfrm>
            <a:off x="-72009" y="36005"/>
            <a:ext cx="0" cy="138499"/>
          </a:xfrm>
          <a:prstGeom prst="rect">
            <a:avLst/>
          </a:prstGeom>
        </p:spPr>
        <p:txBody>
          <a:bodyPr vert="horz" lIns="0" tIns="0" rIns="0" bIns="0" rtlCol="0" anchor="t">
            <a:spAutoFit/>
          </a:bodyPr>
          <a:lstStyle>
            <a:lvl1pPr algn="l">
              <a:defRPr sz="100">
                <a:solidFill>
                  <a:schemeClr val="bg1"/>
                </a:solidFill>
              </a:defRPr>
            </a:lvl1pPr>
          </a:lstStyle>
          <a:p>
            <a:r>
              <a:rPr lang="nb-NO"/>
              <a:t>Bunntekst</a:t>
            </a:r>
            <a:endParaRPr lang="nb-NO" dirty="0"/>
          </a:p>
        </p:txBody>
      </p:sp>
      <p:sp>
        <p:nvSpPr>
          <p:cNvPr id="6" name="Plassholder for lysbildenummer 5"/>
          <p:cNvSpPr>
            <a:spLocks noGrp="1"/>
          </p:cNvSpPr>
          <p:nvPr>
            <p:ph type="sldNum" sz="quarter" idx="4"/>
          </p:nvPr>
        </p:nvSpPr>
        <p:spPr>
          <a:xfrm>
            <a:off x="-72009" y="36005"/>
            <a:ext cx="0" cy="46166"/>
          </a:xfrm>
          <a:prstGeom prst="rect">
            <a:avLst/>
          </a:prstGeom>
        </p:spPr>
        <p:txBody>
          <a:bodyPr vert="horz" wrap="square" lIns="0" tIns="0" rIns="0" bIns="0" rtlCol="0" anchor="ctr">
            <a:spAutoFit/>
          </a:bodyPr>
          <a:lstStyle>
            <a:lvl1pPr algn="l">
              <a:defRPr sz="100">
                <a:solidFill>
                  <a:schemeClr val="bg1"/>
                </a:solidFill>
              </a:defRPr>
            </a:lvl1pPr>
          </a:lstStyle>
          <a:p>
            <a:fld id="{304AD70F-8AF0-406B-B894-62E0F3D04367}" type="slidenum">
              <a:rPr lang="nb-NO" smtClean="0"/>
              <a:pPr/>
              <a:t>‹#›</a:t>
            </a:fld>
            <a:endParaRPr lang="nb-NO" dirty="0"/>
          </a:p>
        </p:txBody>
      </p:sp>
      <p:pic>
        <p:nvPicPr>
          <p:cNvPr id="7" name="Bilde 1">
            <a:extLst>
              <a:ext uri="{FF2B5EF4-FFF2-40B4-BE49-F238E27FC236}">
                <a16:creationId xmlns:a16="http://schemas.microsoft.com/office/drawing/2014/main" id="{CA3D46FE-415B-DF45-AF47-E0AC0E7011A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4000" cy="5146538"/>
          </a:xfrm>
          <a:prstGeom prst="rect">
            <a:avLst/>
          </a:prstGeom>
        </p:spPr>
      </p:pic>
    </p:spTree>
    <p:extLst>
      <p:ext uri="{BB962C8B-B14F-4D97-AF65-F5344CB8AC3E}">
        <p14:creationId xmlns:p14="http://schemas.microsoft.com/office/powerpoint/2010/main" val="185810258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sz="2800"/>
            </a:lvl1pPr>
          </a:lstStyle>
          <a:p>
            <a:r>
              <a:rPr lang="nb-NO"/>
              <a:t>Klikk for å redigere tittelstil</a:t>
            </a:r>
            <a:endParaRPr lang="nb-NO" dirty="0"/>
          </a:p>
        </p:txBody>
      </p:sp>
      <p:sp>
        <p:nvSpPr>
          <p:cNvPr id="3" name="Plassholder for innhold 2"/>
          <p:cNvSpPr>
            <a:spLocks noGrp="1"/>
          </p:cNvSpPr>
          <p:nvPr>
            <p:ph idx="1"/>
          </p:nvPr>
        </p:nvSpPr>
        <p:spPr/>
        <p:txBody>
          <a:bodyPr>
            <a:normAutofit/>
          </a:bodyPr>
          <a:lstStyle>
            <a:lvl1pPr>
              <a:lnSpc>
                <a:spcPts val="2000"/>
              </a:lnSpc>
              <a:defRPr sz="2000"/>
            </a:lvl1pPr>
            <a:lvl2pPr>
              <a:defRPr sz="2000"/>
            </a:lvl2pPr>
            <a:lvl3pPr>
              <a:defRPr sz="2000"/>
            </a:lvl3pPr>
            <a:lvl4pPr>
              <a:defRPr sz="2000"/>
            </a:lvl4pPr>
            <a:lvl5pPr>
              <a:defRPr sz="20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6"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700">
                <a:solidFill>
                  <a:srgbClr val="32374B"/>
                </a:solidFill>
              </a:defRPr>
            </a:lvl1pPr>
          </a:lstStyle>
          <a:p>
            <a:fld id="{304AD70F-8AF0-406B-B894-62E0F3D04367}" type="slidenum">
              <a:rPr lang="nb-NO" smtClean="0"/>
              <a:pPr/>
              <a:t>‹#›</a:t>
            </a:fld>
            <a:endParaRPr lang="nb-NO" dirty="0"/>
          </a:p>
        </p:txBody>
      </p:sp>
      <p:sp>
        <p:nvSpPr>
          <p:cNvPr id="9"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700">
                <a:solidFill>
                  <a:srgbClr val="32374B"/>
                </a:solidFill>
              </a:defRPr>
            </a:lvl1pPr>
          </a:lstStyle>
          <a:p>
            <a:r>
              <a:rPr lang="nb-NO"/>
              <a:t>Bunntekst</a:t>
            </a:r>
            <a:endParaRPr lang="nb-NO" dirty="0"/>
          </a:p>
        </p:txBody>
      </p:sp>
    </p:spTree>
    <p:extLst>
      <p:ext uri="{BB962C8B-B14F-4D97-AF65-F5344CB8AC3E}">
        <p14:creationId xmlns:p14="http://schemas.microsoft.com/office/powerpoint/2010/main" val="222305954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Kapittelside Mørk Blå">
    <p:bg>
      <p:bgPr>
        <a:solidFill>
          <a:schemeClr val="tx2"/>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623887" y="1936122"/>
            <a:ext cx="7886700" cy="646331"/>
          </a:xfrm>
        </p:spPr>
        <p:txBody>
          <a:bodyPr anchor="b"/>
          <a:lstStyle>
            <a:lvl1pPr algn="ctr">
              <a:lnSpc>
                <a:spcPct val="100000"/>
              </a:lnSpc>
              <a:defRPr sz="4200">
                <a:solidFill>
                  <a:schemeClr val="bg1"/>
                </a:solidFill>
              </a:defRPr>
            </a:lvl1pPr>
          </a:lstStyle>
          <a:p>
            <a:r>
              <a:rPr lang="nb-NO"/>
              <a:t>Klikk for å redigere tittelstil</a:t>
            </a:r>
            <a:endParaRPr lang="nb-NO" dirty="0"/>
          </a:p>
        </p:txBody>
      </p:sp>
      <p:sp>
        <p:nvSpPr>
          <p:cNvPr id="3" name="Plassholder for tekst 2"/>
          <p:cNvSpPr>
            <a:spLocks noGrp="1"/>
          </p:cNvSpPr>
          <p:nvPr>
            <p:ph type="body" idx="1"/>
          </p:nvPr>
        </p:nvSpPr>
        <p:spPr>
          <a:xfrm>
            <a:off x="623887" y="2877135"/>
            <a:ext cx="7886700" cy="1125488"/>
          </a:xfrm>
        </p:spPr>
        <p:txBody>
          <a:bodyPr>
            <a:normAutofit/>
          </a:bodyPr>
          <a:lstStyle>
            <a:lvl1pPr marL="0" indent="0" algn="ctr">
              <a:buNone/>
              <a:defRPr sz="1800">
                <a:solidFill>
                  <a:schemeClr val="bg1"/>
                </a:solidFill>
              </a:defRPr>
            </a:lvl1pPr>
            <a:lvl2pPr marL="342849" indent="0">
              <a:buNone/>
              <a:defRPr sz="1500">
                <a:solidFill>
                  <a:schemeClr val="tx1">
                    <a:tint val="75000"/>
                  </a:schemeClr>
                </a:solidFill>
              </a:defRPr>
            </a:lvl2pPr>
            <a:lvl3pPr marL="685697" indent="0">
              <a:buNone/>
              <a:defRPr sz="1350">
                <a:solidFill>
                  <a:schemeClr val="tx1">
                    <a:tint val="75000"/>
                  </a:schemeClr>
                </a:solidFill>
              </a:defRPr>
            </a:lvl3pPr>
            <a:lvl4pPr marL="1028546" indent="0">
              <a:buNone/>
              <a:defRPr sz="1200">
                <a:solidFill>
                  <a:schemeClr val="tx1">
                    <a:tint val="75000"/>
                  </a:schemeClr>
                </a:solidFill>
              </a:defRPr>
            </a:lvl4pPr>
            <a:lvl5pPr marL="1371394" indent="0">
              <a:buNone/>
              <a:defRPr sz="1200">
                <a:solidFill>
                  <a:schemeClr val="tx1">
                    <a:tint val="75000"/>
                  </a:schemeClr>
                </a:solidFill>
              </a:defRPr>
            </a:lvl5pPr>
            <a:lvl6pPr marL="1714243" indent="0">
              <a:buNone/>
              <a:defRPr sz="1200">
                <a:solidFill>
                  <a:schemeClr val="tx1">
                    <a:tint val="75000"/>
                  </a:schemeClr>
                </a:solidFill>
              </a:defRPr>
            </a:lvl6pPr>
            <a:lvl7pPr marL="2057091" indent="0">
              <a:buNone/>
              <a:defRPr sz="1200">
                <a:solidFill>
                  <a:schemeClr val="tx1">
                    <a:tint val="75000"/>
                  </a:schemeClr>
                </a:solidFill>
              </a:defRPr>
            </a:lvl7pPr>
            <a:lvl8pPr marL="2399940" indent="0">
              <a:buNone/>
              <a:defRPr sz="1200">
                <a:solidFill>
                  <a:schemeClr val="tx1">
                    <a:tint val="75000"/>
                  </a:schemeClr>
                </a:solidFill>
              </a:defRPr>
            </a:lvl8pPr>
            <a:lvl9pPr marL="2742789" indent="0">
              <a:buNone/>
              <a:defRPr sz="1200">
                <a:solidFill>
                  <a:schemeClr val="tx1">
                    <a:tint val="75000"/>
                  </a:schemeClr>
                </a:solidFill>
              </a:defRPr>
            </a:lvl9pPr>
          </a:lstStyle>
          <a:p>
            <a:pPr lvl="0"/>
            <a:r>
              <a:rPr lang="nb-NO"/>
              <a:t>Klikk for å redigere tekststiler i malen</a:t>
            </a:r>
          </a:p>
        </p:txBody>
      </p:sp>
      <p:sp>
        <p:nvSpPr>
          <p:cNvPr id="6" name="Plassholder for bunntekst 4"/>
          <p:cNvSpPr>
            <a:spLocks noGrp="1"/>
          </p:cNvSpPr>
          <p:nvPr>
            <p:ph type="ftr" sz="quarter" idx="3"/>
          </p:nvPr>
        </p:nvSpPr>
        <p:spPr>
          <a:xfrm>
            <a:off x="-72009" y="36005"/>
            <a:ext cx="0" cy="138499"/>
          </a:xfrm>
          <a:prstGeom prst="rect">
            <a:avLst/>
          </a:prstGeom>
        </p:spPr>
        <p:txBody>
          <a:bodyPr vert="horz" lIns="0" tIns="0" rIns="0" bIns="0" rtlCol="0" anchor="t">
            <a:spAutoFit/>
          </a:bodyPr>
          <a:lstStyle>
            <a:lvl1pPr algn="l">
              <a:defRPr sz="100">
                <a:solidFill>
                  <a:schemeClr val="bg1"/>
                </a:solidFill>
              </a:defRPr>
            </a:lvl1pPr>
          </a:lstStyle>
          <a:p>
            <a:r>
              <a:rPr lang="nb-NO"/>
              <a:t>Bunntekst</a:t>
            </a:r>
            <a:endParaRPr lang="nb-NO" dirty="0"/>
          </a:p>
        </p:txBody>
      </p:sp>
      <p:sp>
        <p:nvSpPr>
          <p:cNvPr id="8" name="Plassholder for lysbildenummer 5"/>
          <p:cNvSpPr>
            <a:spLocks noGrp="1"/>
          </p:cNvSpPr>
          <p:nvPr>
            <p:ph type="sldNum" sz="quarter" idx="4"/>
          </p:nvPr>
        </p:nvSpPr>
        <p:spPr>
          <a:xfrm>
            <a:off x="-72009" y="36005"/>
            <a:ext cx="0" cy="46166"/>
          </a:xfrm>
          <a:prstGeom prst="rect">
            <a:avLst/>
          </a:prstGeom>
        </p:spPr>
        <p:txBody>
          <a:bodyPr vert="horz" wrap="square" lIns="0" tIns="0" rIns="0" bIns="0" rtlCol="0" anchor="ctr">
            <a:spAutoFit/>
          </a:bodyPr>
          <a:lstStyle>
            <a:lvl1pPr algn="l">
              <a:defRPr sz="100">
                <a:solidFill>
                  <a:schemeClr val="bg1"/>
                </a:solidFill>
              </a:defRPr>
            </a:lvl1pPr>
          </a:lstStyle>
          <a:p>
            <a:fld id="{304AD70F-8AF0-406B-B894-62E0F3D04367}" type="slidenum">
              <a:rPr lang="nb-NO" smtClean="0"/>
              <a:pPr/>
              <a:t>‹#›</a:t>
            </a:fld>
            <a:endParaRPr lang="nb-NO" dirty="0"/>
          </a:p>
        </p:txBody>
      </p:sp>
      <p:pic>
        <p:nvPicPr>
          <p:cNvPr id="9" name="Bilde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56573" y="4651311"/>
            <a:ext cx="1487427" cy="493777"/>
          </a:xfrm>
          <a:prstGeom prst="rect">
            <a:avLst/>
          </a:prstGeom>
        </p:spPr>
      </p:pic>
    </p:spTree>
    <p:extLst>
      <p:ext uri="{BB962C8B-B14F-4D97-AF65-F5344CB8AC3E}">
        <p14:creationId xmlns:p14="http://schemas.microsoft.com/office/powerpoint/2010/main" val="21222915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Kapittelside Rød">
    <p:bg>
      <p:bgPr>
        <a:solidFill>
          <a:schemeClr val="accent1"/>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623887" y="1936122"/>
            <a:ext cx="7886700" cy="646331"/>
          </a:xfrm>
        </p:spPr>
        <p:txBody>
          <a:bodyPr anchor="b"/>
          <a:lstStyle>
            <a:lvl1pPr algn="ctr">
              <a:lnSpc>
                <a:spcPct val="100000"/>
              </a:lnSpc>
              <a:defRPr sz="4200">
                <a:solidFill>
                  <a:schemeClr val="bg1"/>
                </a:solidFill>
              </a:defRPr>
            </a:lvl1pPr>
          </a:lstStyle>
          <a:p>
            <a:r>
              <a:rPr lang="nb-NO"/>
              <a:t>Klikk for å redigere tittelstil</a:t>
            </a:r>
            <a:endParaRPr lang="nb-NO" dirty="0"/>
          </a:p>
        </p:txBody>
      </p:sp>
      <p:sp>
        <p:nvSpPr>
          <p:cNvPr id="3" name="Plassholder for tekst 2"/>
          <p:cNvSpPr>
            <a:spLocks noGrp="1"/>
          </p:cNvSpPr>
          <p:nvPr>
            <p:ph type="body" idx="1"/>
          </p:nvPr>
        </p:nvSpPr>
        <p:spPr>
          <a:xfrm>
            <a:off x="623887" y="2877135"/>
            <a:ext cx="7886700" cy="1125488"/>
          </a:xfrm>
        </p:spPr>
        <p:txBody>
          <a:bodyPr>
            <a:normAutofit/>
          </a:bodyPr>
          <a:lstStyle>
            <a:lvl1pPr marL="0" indent="0" algn="ctr">
              <a:buNone/>
              <a:defRPr sz="1800">
                <a:solidFill>
                  <a:schemeClr val="bg1"/>
                </a:solidFill>
              </a:defRPr>
            </a:lvl1pPr>
            <a:lvl2pPr marL="342849" indent="0">
              <a:buNone/>
              <a:defRPr sz="1500">
                <a:solidFill>
                  <a:schemeClr val="tx1">
                    <a:tint val="75000"/>
                  </a:schemeClr>
                </a:solidFill>
              </a:defRPr>
            </a:lvl2pPr>
            <a:lvl3pPr marL="685697" indent="0">
              <a:buNone/>
              <a:defRPr sz="1350">
                <a:solidFill>
                  <a:schemeClr val="tx1">
                    <a:tint val="75000"/>
                  </a:schemeClr>
                </a:solidFill>
              </a:defRPr>
            </a:lvl3pPr>
            <a:lvl4pPr marL="1028546" indent="0">
              <a:buNone/>
              <a:defRPr sz="1200">
                <a:solidFill>
                  <a:schemeClr val="tx1">
                    <a:tint val="75000"/>
                  </a:schemeClr>
                </a:solidFill>
              </a:defRPr>
            </a:lvl4pPr>
            <a:lvl5pPr marL="1371394" indent="0">
              <a:buNone/>
              <a:defRPr sz="1200">
                <a:solidFill>
                  <a:schemeClr val="tx1">
                    <a:tint val="75000"/>
                  </a:schemeClr>
                </a:solidFill>
              </a:defRPr>
            </a:lvl5pPr>
            <a:lvl6pPr marL="1714243" indent="0">
              <a:buNone/>
              <a:defRPr sz="1200">
                <a:solidFill>
                  <a:schemeClr val="tx1">
                    <a:tint val="75000"/>
                  </a:schemeClr>
                </a:solidFill>
              </a:defRPr>
            </a:lvl6pPr>
            <a:lvl7pPr marL="2057091" indent="0">
              <a:buNone/>
              <a:defRPr sz="1200">
                <a:solidFill>
                  <a:schemeClr val="tx1">
                    <a:tint val="75000"/>
                  </a:schemeClr>
                </a:solidFill>
              </a:defRPr>
            </a:lvl7pPr>
            <a:lvl8pPr marL="2399940" indent="0">
              <a:buNone/>
              <a:defRPr sz="1200">
                <a:solidFill>
                  <a:schemeClr val="tx1">
                    <a:tint val="75000"/>
                  </a:schemeClr>
                </a:solidFill>
              </a:defRPr>
            </a:lvl8pPr>
            <a:lvl9pPr marL="2742789" indent="0">
              <a:buNone/>
              <a:defRPr sz="1200">
                <a:solidFill>
                  <a:schemeClr val="tx1">
                    <a:tint val="75000"/>
                  </a:schemeClr>
                </a:solidFill>
              </a:defRPr>
            </a:lvl9pPr>
          </a:lstStyle>
          <a:p>
            <a:pPr lvl="0"/>
            <a:r>
              <a:rPr lang="nb-NO"/>
              <a:t>Klikk for å redigere tekststiler i malen</a:t>
            </a:r>
          </a:p>
        </p:txBody>
      </p:sp>
      <p:sp>
        <p:nvSpPr>
          <p:cNvPr id="6" name="Plassholder for bunntekst 4"/>
          <p:cNvSpPr>
            <a:spLocks noGrp="1"/>
          </p:cNvSpPr>
          <p:nvPr>
            <p:ph type="ftr" sz="quarter" idx="3"/>
          </p:nvPr>
        </p:nvSpPr>
        <p:spPr>
          <a:xfrm>
            <a:off x="-72009" y="36005"/>
            <a:ext cx="0" cy="138499"/>
          </a:xfrm>
          <a:prstGeom prst="rect">
            <a:avLst/>
          </a:prstGeom>
        </p:spPr>
        <p:txBody>
          <a:bodyPr vert="horz" lIns="0" tIns="0" rIns="0" bIns="0" rtlCol="0" anchor="t">
            <a:spAutoFit/>
          </a:bodyPr>
          <a:lstStyle>
            <a:lvl1pPr algn="l">
              <a:defRPr sz="100">
                <a:solidFill>
                  <a:schemeClr val="bg1"/>
                </a:solidFill>
              </a:defRPr>
            </a:lvl1pPr>
          </a:lstStyle>
          <a:p>
            <a:r>
              <a:rPr lang="nb-NO"/>
              <a:t>Bunntekst</a:t>
            </a:r>
            <a:endParaRPr lang="nb-NO" dirty="0"/>
          </a:p>
        </p:txBody>
      </p:sp>
      <p:sp>
        <p:nvSpPr>
          <p:cNvPr id="8" name="Plassholder for lysbildenummer 5"/>
          <p:cNvSpPr>
            <a:spLocks noGrp="1"/>
          </p:cNvSpPr>
          <p:nvPr>
            <p:ph type="sldNum" sz="quarter" idx="4"/>
          </p:nvPr>
        </p:nvSpPr>
        <p:spPr>
          <a:xfrm>
            <a:off x="-72009" y="36005"/>
            <a:ext cx="0" cy="46166"/>
          </a:xfrm>
          <a:prstGeom prst="rect">
            <a:avLst/>
          </a:prstGeom>
        </p:spPr>
        <p:txBody>
          <a:bodyPr vert="horz" wrap="square" lIns="0" tIns="0" rIns="0" bIns="0" rtlCol="0" anchor="ctr">
            <a:spAutoFit/>
          </a:bodyPr>
          <a:lstStyle>
            <a:lvl1pPr algn="l">
              <a:defRPr sz="100">
                <a:solidFill>
                  <a:schemeClr val="bg1"/>
                </a:solidFill>
              </a:defRPr>
            </a:lvl1pPr>
          </a:lstStyle>
          <a:p>
            <a:fld id="{304AD70F-8AF0-406B-B894-62E0F3D04367}" type="slidenum">
              <a:rPr lang="nb-NO" smtClean="0"/>
              <a:pPr/>
              <a:t>‹#›</a:t>
            </a:fld>
            <a:endParaRPr lang="nb-NO" dirty="0"/>
          </a:p>
        </p:txBody>
      </p:sp>
      <p:pic>
        <p:nvPicPr>
          <p:cNvPr id="9" name="Bilde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56573" y="4651311"/>
            <a:ext cx="1487427" cy="493777"/>
          </a:xfrm>
          <a:prstGeom prst="rect">
            <a:avLst/>
          </a:prstGeom>
        </p:spPr>
      </p:pic>
    </p:spTree>
    <p:extLst>
      <p:ext uri="{BB962C8B-B14F-4D97-AF65-F5344CB8AC3E}">
        <p14:creationId xmlns:p14="http://schemas.microsoft.com/office/powerpoint/2010/main" val="51538193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Kapittelside Grå">
    <p:bg>
      <p:bgPr>
        <a:solidFill>
          <a:schemeClr val="accent2"/>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623887" y="1936122"/>
            <a:ext cx="7886700" cy="646331"/>
          </a:xfrm>
        </p:spPr>
        <p:txBody>
          <a:bodyPr anchor="b"/>
          <a:lstStyle>
            <a:lvl1pPr algn="ctr">
              <a:lnSpc>
                <a:spcPct val="100000"/>
              </a:lnSpc>
              <a:defRPr sz="4200">
                <a:solidFill>
                  <a:schemeClr val="bg1"/>
                </a:solidFill>
              </a:defRPr>
            </a:lvl1pPr>
          </a:lstStyle>
          <a:p>
            <a:r>
              <a:rPr lang="nb-NO"/>
              <a:t>Klikk for å redigere tittelstil</a:t>
            </a:r>
            <a:endParaRPr lang="nb-NO" dirty="0"/>
          </a:p>
        </p:txBody>
      </p:sp>
      <p:sp>
        <p:nvSpPr>
          <p:cNvPr id="3" name="Plassholder for tekst 2"/>
          <p:cNvSpPr>
            <a:spLocks noGrp="1"/>
          </p:cNvSpPr>
          <p:nvPr>
            <p:ph type="body" idx="1"/>
          </p:nvPr>
        </p:nvSpPr>
        <p:spPr>
          <a:xfrm>
            <a:off x="623887" y="2877135"/>
            <a:ext cx="7886700" cy="1125488"/>
          </a:xfrm>
        </p:spPr>
        <p:txBody>
          <a:bodyPr>
            <a:normAutofit/>
          </a:bodyPr>
          <a:lstStyle>
            <a:lvl1pPr marL="0" indent="0" algn="ctr">
              <a:buNone/>
              <a:defRPr sz="1800">
                <a:solidFill>
                  <a:schemeClr val="bg1"/>
                </a:solidFill>
              </a:defRPr>
            </a:lvl1pPr>
            <a:lvl2pPr marL="342849" indent="0">
              <a:buNone/>
              <a:defRPr sz="1500">
                <a:solidFill>
                  <a:schemeClr val="tx1">
                    <a:tint val="75000"/>
                  </a:schemeClr>
                </a:solidFill>
              </a:defRPr>
            </a:lvl2pPr>
            <a:lvl3pPr marL="685697" indent="0">
              <a:buNone/>
              <a:defRPr sz="1350">
                <a:solidFill>
                  <a:schemeClr val="tx1">
                    <a:tint val="75000"/>
                  </a:schemeClr>
                </a:solidFill>
              </a:defRPr>
            </a:lvl3pPr>
            <a:lvl4pPr marL="1028546" indent="0">
              <a:buNone/>
              <a:defRPr sz="1200">
                <a:solidFill>
                  <a:schemeClr val="tx1">
                    <a:tint val="75000"/>
                  </a:schemeClr>
                </a:solidFill>
              </a:defRPr>
            </a:lvl4pPr>
            <a:lvl5pPr marL="1371394" indent="0">
              <a:buNone/>
              <a:defRPr sz="1200">
                <a:solidFill>
                  <a:schemeClr val="tx1">
                    <a:tint val="75000"/>
                  </a:schemeClr>
                </a:solidFill>
              </a:defRPr>
            </a:lvl5pPr>
            <a:lvl6pPr marL="1714243" indent="0">
              <a:buNone/>
              <a:defRPr sz="1200">
                <a:solidFill>
                  <a:schemeClr val="tx1">
                    <a:tint val="75000"/>
                  </a:schemeClr>
                </a:solidFill>
              </a:defRPr>
            </a:lvl6pPr>
            <a:lvl7pPr marL="2057091" indent="0">
              <a:buNone/>
              <a:defRPr sz="1200">
                <a:solidFill>
                  <a:schemeClr val="tx1">
                    <a:tint val="75000"/>
                  </a:schemeClr>
                </a:solidFill>
              </a:defRPr>
            </a:lvl7pPr>
            <a:lvl8pPr marL="2399940" indent="0">
              <a:buNone/>
              <a:defRPr sz="1200">
                <a:solidFill>
                  <a:schemeClr val="tx1">
                    <a:tint val="75000"/>
                  </a:schemeClr>
                </a:solidFill>
              </a:defRPr>
            </a:lvl8pPr>
            <a:lvl9pPr marL="2742789" indent="0">
              <a:buNone/>
              <a:defRPr sz="1200">
                <a:solidFill>
                  <a:schemeClr val="tx1">
                    <a:tint val="75000"/>
                  </a:schemeClr>
                </a:solidFill>
              </a:defRPr>
            </a:lvl9pPr>
          </a:lstStyle>
          <a:p>
            <a:pPr lvl="0"/>
            <a:r>
              <a:rPr lang="nb-NO"/>
              <a:t>Klikk for å redigere tekststiler i malen</a:t>
            </a:r>
          </a:p>
        </p:txBody>
      </p:sp>
      <p:sp>
        <p:nvSpPr>
          <p:cNvPr id="6" name="Plassholder for bunntekst 4"/>
          <p:cNvSpPr>
            <a:spLocks noGrp="1"/>
          </p:cNvSpPr>
          <p:nvPr>
            <p:ph type="ftr" sz="quarter" idx="3"/>
          </p:nvPr>
        </p:nvSpPr>
        <p:spPr>
          <a:xfrm>
            <a:off x="-72009" y="36005"/>
            <a:ext cx="0" cy="138499"/>
          </a:xfrm>
          <a:prstGeom prst="rect">
            <a:avLst/>
          </a:prstGeom>
        </p:spPr>
        <p:txBody>
          <a:bodyPr vert="horz" lIns="0" tIns="0" rIns="0" bIns="0" rtlCol="0" anchor="t">
            <a:spAutoFit/>
          </a:bodyPr>
          <a:lstStyle>
            <a:lvl1pPr algn="l">
              <a:defRPr sz="100">
                <a:solidFill>
                  <a:schemeClr val="bg1"/>
                </a:solidFill>
              </a:defRPr>
            </a:lvl1pPr>
          </a:lstStyle>
          <a:p>
            <a:r>
              <a:rPr lang="nb-NO"/>
              <a:t>Bunntekst</a:t>
            </a:r>
            <a:endParaRPr lang="nb-NO" dirty="0"/>
          </a:p>
        </p:txBody>
      </p:sp>
      <p:sp>
        <p:nvSpPr>
          <p:cNvPr id="8" name="Plassholder for lysbildenummer 5"/>
          <p:cNvSpPr>
            <a:spLocks noGrp="1"/>
          </p:cNvSpPr>
          <p:nvPr>
            <p:ph type="sldNum" sz="quarter" idx="4"/>
          </p:nvPr>
        </p:nvSpPr>
        <p:spPr>
          <a:xfrm>
            <a:off x="-72009" y="36005"/>
            <a:ext cx="0" cy="46166"/>
          </a:xfrm>
          <a:prstGeom prst="rect">
            <a:avLst/>
          </a:prstGeom>
        </p:spPr>
        <p:txBody>
          <a:bodyPr vert="horz" wrap="square" lIns="0" tIns="0" rIns="0" bIns="0" rtlCol="0" anchor="ctr">
            <a:spAutoFit/>
          </a:bodyPr>
          <a:lstStyle>
            <a:lvl1pPr algn="l">
              <a:defRPr sz="100">
                <a:solidFill>
                  <a:schemeClr val="bg1"/>
                </a:solidFill>
              </a:defRPr>
            </a:lvl1pPr>
          </a:lstStyle>
          <a:p>
            <a:fld id="{304AD70F-8AF0-406B-B894-62E0F3D04367}" type="slidenum">
              <a:rPr lang="nb-NO" smtClean="0"/>
              <a:pPr/>
              <a:t>‹#›</a:t>
            </a:fld>
            <a:endParaRPr lang="nb-NO" dirty="0"/>
          </a:p>
        </p:txBody>
      </p:sp>
      <p:pic>
        <p:nvPicPr>
          <p:cNvPr id="9" name="Bilde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56573" y="4651311"/>
            <a:ext cx="1487427" cy="493777"/>
          </a:xfrm>
          <a:prstGeom prst="rect">
            <a:avLst/>
          </a:prstGeom>
        </p:spPr>
      </p:pic>
    </p:spTree>
    <p:extLst>
      <p:ext uri="{BB962C8B-B14F-4D97-AF65-F5344CB8AC3E}">
        <p14:creationId xmlns:p14="http://schemas.microsoft.com/office/powerpoint/2010/main" val="143997551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Kapittelside Mørk Grå">
    <p:bg>
      <p:bgPr>
        <a:solidFill>
          <a:schemeClr val="accent4"/>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623887" y="1936122"/>
            <a:ext cx="7886700" cy="646331"/>
          </a:xfrm>
        </p:spPr>
        <p:txBody>
          <a:bodyPr anchor="b"/>
          <a:lstStyle>
            <a:lvl1pPr algn="ctr">
              <a:lnSpc>
                <a:spcPct val="100000"/>
              </a:lnSpc>
              <a:defRPr sz="4200">
                <a:solidFill>
                  <a:schemeClr val="bg1"/>
                </a:solidFill>
              </a:defRPr>
            </a:lvl1pPr>
          </a:lstStyle>
          <a:p>
            <a:r>
              <a:rPr lang="nb-NO"/>
              <a:t>Klikk for å redigere tittelstil</a:t>
            </a:r>
            <a:endParaRPr lang="nb-NO" dirty="0"/>
          </a:p>
        </p:txBody>
      </p:sp>
      <p:sp>
        <p:nvSpPr>
          <p:cNvPr id="3" name="Plassholder for tekst 2"/>
          <p:cNvSpPr>
            <a:spLocks noGrp="1"/>
          </p:cNvSpPr>
          <p:nvPr>
            <p:ph type="body" idx="1"/>
          </p:nvPr>
        </p:nvSpPr>
        <p:spPr>
          <a:xfrm>
            <a:off x="623887" y="2877135"/>
            <a:ext cx="7886700" cy="1125488"/>
          </a:xfrm>
        </p:spPr>
        <p:txBody>
          <a:bodyPr>
            <a:normAutofit/>
          </a:bodyPr>
          <a:lstStyle>
            <a:lvl1pPr marL="0" indent="0" algn="ctr">
              <a:buNone/>
              <a:defRPr sz="1800">
                <a:solidFill>
                  <a:schemeClr val="bg1"/>
                </a:solidFill>
              </a:defRPr>
            </a:lvl1pPr>
            <a:lvl2pPr marL="342849" indent="0">
              <a:buNone/>
              <a:defRPr sz="1500">
                <a:solidFill>
                  <a:schemeClr val="tx1">
                    <a:tint val="75000"/>
                  </a:schemeClr>
                </a:solidFill>
              </a:defRPr>
            </a:lvl2pPr>
            <a:lvl3pPr marL="685697" indent="0">
              <a:buNone/>
              <a:defRPr sz="1350">
                <a:solidFill>
                  <a:schemeClr val="tx1">
                    <a:tint val="75000"/>
                  </a:schemeClr>
                </a:solidFill>
              </a:defRPr>
            </a:lvl3pPr>
            <a:lvl4pPr marL="1028546" indent="0">
              <a:buNone/>
              <a:defRPr sz="1200">
                <a:solidFill>
                  <a:schemeClr val="tx1">
                    <a:tint val="75000"/>
                  </a:schemeClr>
                </a:solidFill>
              </a:defRPr>
            </a:lvl4pPr>
            <a:lvl5pPr marL="1371394" indent="0">
              <a:buNone/>
              <a:defRPr sz="1200">
                <a:solidFill>
                  <a:schemeClr val="tx1">
                    <a:tint val="75000"/>
                  </a:schemeClr>
                </a:solidFill>
              </a:defRPr>
            </a:lvl5pPr>
            <a:lvl6pPr marL="1714243" indent="0">
              <a:buNone/>
              <a:defRPr sz="1200">
                <a:solidFill>
                  <a:schemeClr val="tx1">
                    <a:tint val="75000"/>
                  </a:schemeClr>
                </a:solidFill>
              </a:defRPr>
            </a:lvl6pPr>
            <a:lvl7pPr marL="2057091" indent="0">
              <a:buNone/>
              <a:defRPr sz="1200">
                <a:solidFill>
                  <a:schemeClr val="tx1">
                    <a:tint val="75000"/>
                  </a:schemeClr>
                </a:solidFill>
              </a:defRPr>
            </a:lvl7pPr>
            <a:lvl8pPr marL="2399940" indent="0">
              <a:buNone/>
              <a:defRPr sz="1200">
                <a:solidFill>
                  <a:schemeClr val="tx1">
                    <a:tint val="75000"/>
                  </a:schemeClr>
                </a:solidFill>
              </a:defRPr>
            </a:lvl8pPr>
            <a:lvl9pPr marL="2742789" indent="0">
              <a:buNone/>
              <a:defRPr sz="1200">
                <a:solidFill>
                  <a:schemeClr val="tx1">
                    <a:tint val="75000"/>
                  </a:schemeClr>
                </a:solidFill>
              </a:defRPr>
            </a:lvl9pPr>
          </a:lstStyle>
          <a:p>
            <a:pPr lvl="0"/>
            <a:r>
              <a:rPr lang="nb-NO"/>
              <a:t>Klikk for å redigere tekststiler i malen</a:t>
            </a:r>
          </a:p>
        </p:txBody>
      </p:sp>
      <p:sp>
        <p:nvSpPr>
          <p:cNvPr id="6" name="Plassholder for bunntekst 4"/>
          <p:cNvSpPr>
            <a:spLocks noGrp="1"/>
          </p:cNvSpPr>
          <p:nvPr>
            <p:ph type="ftr" sz="quarter" idx="3"/>
          </p:nvPr>
        </p:nvSpPr>
        <p:spPr>
          <a:xfrm>
            <a:off x="-72009" y="36005"/>
            <a:ext cx="0" cy="138499"/>
          </a:xfrm>
          <a:prstGeom prst="rect">
            <a:avLst/>
          </a:prstGeom>
        </p:spPr>
        <p:txBody>
          <a:bodyPr vert="horz" lIns="0" tIns="0" rIns="0" bIns="0" rtlCol="0" anchor="t">
            <a:spAutoFit/>
          </a:bodyPr>
          <a:lstStyle>
            <a:lvl1pPr algn="l">
              <a:defRPr sz="100">
                <a:solidFill>
                  <a:schemeClr val="bg1"/>
                </a:solidFill>
              </a:defRPr>
            </a:lvl1pPr>
          </a:lstStyle>
          <a:p>
            <a:r>
              <a:rPr lang="nb-NO"/>
              <a:t>Bunntekst</a:t>
            </a:r>
            <a:endParaRPr lang="nb-NO" dirty="0"/>
          </a:p>
        </p:txBody>
      </p:sp>
      <p:sp>
        <p:nvSpPr>
          <p:cNvPr id="8" name="Plassholder for lysbildenummer 5"/>
          <p:cNvSpPr>
            <a:spLocks noGrp="1"/>
          </p:cNvSpPr>
          <p:nvPr>
            <p:ph type="sldNum" sz="quarter" idx="4"/>
          </p:nvPr>
        </p:nvSpPr>
        <p:spPr>
          <a:xfrm>
            <a:off x="-72009" y="36005"/>
            <a:ext cx="0" cy="46166"/>
          </a:xfrm>
          <a:prstGeom prst="rect">
            <a:avLst/>
          </a:prstGeom>
        </p:spPr>
        <p:txBody>
          <a:bodyPr vert="horz" wrap="square" lIns="0" tIns="0" rIns="0" bIns="0" rtlCol="0" anchor="ctr">
            <a:spAutoFit/>
          </a:bodyPr>
          <a:lstStyle>
            <a:lvl1pPr algn="l">
              <a:defRPr sz="100">
                <a:solidFill>
                  <a:schemeClr val="bg1"/>
                </a:solidFill>
              </a:defRPr>
            </a:lvl1pPr>
          </a:lstStyle>
          <a:p>
            <a:fld id="{304AD70F-8AF0-406B-B894-62E0F3D04367}" type="slidenum">
              <a:rPr lang="nb-NO" smtClean="0"/>
              <a:pPr/>
              <a:t>‹#›</a:t>
            </a:fld>
            <a:endParaRPr lang="nb-NO" dirty="0"/>
          </a:p>
        </p:txBody>
      </p:sp>
      <p:pic>
        <p:nvPicPr>
          <p:cNvPr id="10" name="Bilde 9"/>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56573" y="4651311"/>
            <a:ext cx="1487427" cy="493777"/>
          </a:xfrm>
          <a:prstGeom prst="rect">
            <a:avLst/>
          </a:prstGeom>
        </p:spPr>
      </p:pic>
    </p:spTree>
    <p:extLst>
      <p:ext uri="{BB962C8B-B14F-4D97-AF65-F5344CB8AC3E}">
        <p14:creationId xmlns:p14="http://schemas.microsoft.com/office/powerpoint/2010/main" val="386833721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Kapittelside Orange">
    <p:bg>
      <p:bgPr>
        <a:solidFill>
          <a:schemeClr val="accent5"/>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623887" y="1936122"/>
            <a:ext cx="7886700" cy="646331"/>
          </a:xfrm>
        </p:spPr>
        <p:txBody>
          <a:bodyPr anchor="b"/>
          <a:lstStyle>
            <a:lvl1pPr algn="ctr">
              <a:lnSpc>
                <a:spcPct val="100000"/>
              </a:lnSpc>
              <a:defRPr sz="4200">
                <a:solidFill>
                  <a:schemeClr val="bg1"/>
                </a:solidFill>
              </a:defRPr>
            </a:lvl1pPr>
          </a:lstStyle>
          <a:p>
            <a:r>
              <a:rPr lang="nb-NO"/>
              <a:t>Klikk for å redigere tittelstil</a:t>
            </a:r>
            <a:endParaRPr lang="nb-NO" dirty="0"/>
          </a:p>
        </p:txBody>
      </p:sp>
      <p:sp>
        <p:nvSpPr>
          <p:cNvPr id="3" name="Plassholder for tekst 2"/>
          <p:cNvSpPr>
            <a:spLocks noGrp="1"/>
          </p:cNvSpPr>
          <p:nvPr>
            <p:ph type="body" idx="1"/>
          </p:nvPr>
        </p:nvSpPr>
        <p:spPr>
          <a:xfrm>
            <a:off x="623887" y="2877135"/>
            <a:ext cx="7886700" cy="1125488"/>
          </a:xfrm>
        </p:spPr>
        <p:txBody>
          <a:bodyPr>
            <a:normAutofit/>
          </a:bodyPr>
          <a:lstStyle>
            <a:lvl1pPr marL="0" indent="0" algn="ctr">
              <a:buNone/>
              <a:defRPr sz="1800">
                <a:solidFill>
                  <a:schemeClr val="bg1"/>
                </a:solidFill>
              </a:defRPr>
            </a:lvl1pPr>
            <a:lvl2pPr marL="342849" indent="0">
              <a:buNone/>
              <a:defRPr sz="1500">
                <a:solidFill>
                  <a:schemeClr val="tx1">
                    <a:tint val="75000"/>
                  </a:schemeClr>
                </a:solidFill>
              </a:defRPr>
            </a:lvl2pPr>
            <a:lvl3pPr marL="685697" indent="0">
              <a:buNone/>
              <a:defRPr sz="1350">
                <a:solidFill>
                  <a:schemeClr val="tx1">
                    <a:tint val="75000"/>
                  </a:schemeClr>
                </a:solidFill>
              </a:defRPr>
            </a:lvl3pPr>
            <a:lvl4pPr marL="1028546" indent="0">
              <a:buNone/>
              <a:defRPr sz="1200">
                <a:solidFill>
                  <a:schemeClr val="tx1">
                    <a:tint val="75000"/>
                  </a:schemeClr>
                </a:solidFill>
              </a:defRPr>
            </a:lvl4pPr>
            <a:lvl5pPr marL="1371394" indent="0">
              <a:buNone/>
              <a:defRPr sz="1200">
                <a:solidFill>
                  <a:schemeClr val="tx1">
                    <a:tint val="75000"/>
                  </a:schemeClr>
                </a:solidFill>
              </a:defRPr>
            </a:lvl5pPr>
            <a:lvl6pPr marL="1714243" indent="0">
              <a:buNone/>
              <a:defRPr sz="1200">
                <a:solidFill>
                  <a:schemeClr val="tx1">
                    <a:tint val="75000"/>
                  </a:schemeClr>
                </a:solidFill>
              </a:defRPr>
            </a:lvl6pPr>
            <a:lvl7pPr marL="2057091" indent="0">
              <a:buNone/>
              <a:defRPr sz="1200">
                <a:solidFill>
                  <a:schemeClr val="tx1">
                    <a:tint val="75000"/>
                  </a:schemeClr>
                </a:solidFill>
              </a:defRPr>
            </a:lvl7pPr>
            <a:lvl8pPr marL="2399940" indent="0">
              <a:buNone/>
              <a:defRPr sz="1200">
                <a:solidFill>
                  <a:schemeClr val="tx1">
                    <a:tint val="75000"/>
                  </a:schemeClr>
                </a:solidFill>
              </a:defRPr>
            </a:lvl8pPr>
            <a:lvl9pPr marL="2742789" indent="0">
              <a:buNone/>
              <a:defRPr sz="1200">
                <a:solidFill>
                  <a:schemeClr val="tx1">
                    <a:tint val="75000"/>
                  </a:schemeClr>
                </a:solidFill>
              </a:defRPr>
            </a:lvl9pPr>
          </a:lstStyle>
          <a:p>
            <a:pPr lvl="0"/>
            <a:r>
              <a:rPr lang="nb-NO"/>
              <a:t>Klikk for å redigere tekststiler i malen</a:t>
            </a:r>
          </a:p>
        </p:txBody>
      </p:sp>
      <p:sp>
        <p:nvSpPr>
          <p:cNvPr id="6" name="Plassholder for bunntekst 4"/>
          <p:cNvSpPr>
            <a:spLocks noGrp="1"/>
          </p:cNvSpPr>
          <p:nvPr>
            <p:ph type="ftr" sz="quarter" idx="3"/>
          </p:nvPr>
        </p:nvSpPr>
        <p:spPr>
          <a:xfrm>
            <a:off x="-72009" y="36005"/>
            <a:ext cx="0" cy="138499"/>
          </a:xfrm>
          <a:prstGeom prst="rect">
            <a:avLst/>
          </a:prstGeom>
        </p:spPr>
        <p:txBody>
          <a:bodyPr vert="horz" lIns="0" tIns="0" rIns="0" bIns="0" rtlCol="0" anchor="t">
            <a:spAutoFit/>
          </a:bodyPr>
          <a:lstStyle>
            <a:lvl1pPr algn="l">
              <a:defRPr sz="100">
                <a:solidFill>
                  <a:schemeClr val="bg1"/>
                </a:solidFill>
              </a:defRPr>
            </a:lvl1pPr>
          </a:lstStyle>
          <a:p>
            <a:r>
              <a:rPr lang="nb-NO"/>
              <a:t>Bunntekst</a:t>
            </a:r>
            <a:endParaRPr lang="nb-NO" dirty="0"/>
          </a:p>
        </p:txBody>
      </p:sp>
      <p:sp>
        <p:nvSpPr>
          <p:cNvPr id="8" name="Plassholder for lysbildenummer 5"/>
          <p:cNvSpPr>
            <a:spLocks noGrp="1"/>
          </p:cNvSpPr>
          <p:nvPr>
            <p:ph type="sldNum" sz="quarter" idx="4"/>
          </p:nvPr>
        </p:nvSpPr>
        <p:spPr>
          <a:xfrm>
            <a:off x="-72009" y="36005"/>
            <a:ext cx="0" cy="46166"/>
          </a:xfrm>
          <a:prstGeom prst="rect">
            <a:avLst/>
          </a:prstGeom>
        </p:spPr>
        <p:txBody>
          <a:bodyPr vert="horz" wrap="square" lIns="0" tIns="0" rIns="0" bIns="0" rtlCol="0" anchor="ctr">
            <a:spAutoFit/>
          </a:bodyPr>
          <a:lstStyle>
            <a:lvl1pPr algn="l">
              <a:defRPr sz="100">
                <a:solidFill>
                  <a:schemeClr val="bg1"/>
                </a:solidFill>
              </a:defRPr>
            </a:lvl1pPr>
          </a:lstStyle>
          <a:p>
            <a:fld id="{304AD70F-8AF0-406B-B894-62E0F3D04367}" type="slidenum">
              <a:rPr lang="nb-NO" smtClean="0"/>
              <a:pPr/>
              <a:t>‹#›</a:t>
            </a:fld>
            <a:endParaRPr lang="nb-NO" dirty="0"/>
          </a:p>
        </p:txBody>
      </p:sp>
      <p:pic>
        <p:nvPicPr>
          <p:cNvPr id="9" name="Bilde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56573" y="4651311"/>
            <a:ext cx="1487427" cy="493777"/>
          </a:xfrm>
          <a:prstGeom prst="rect">
            <a:avLst/>
          </a:prstGeom>
        </p:spPr>
      </p:pic>
    </p:spTree>
    <p:extLst>
      <p:ext uri="{BB962C8B-B14F-4D97-AF65-F5344CB8AC3E}">
        <p14:creationId xmlns:p14="http://schemas.microsoft.com/office/powerpoint/2010/main" val="412109503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Kapittelside Lilla">
    <p:bg>
      <p:bgPr>
        <a:solidFill>
          <a:schemeClr val="accent6"/>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623887" y="1936122"/>
            <a:ext cx="7886700" cy="646331"/>
          </a:xfrm>
        </p:spPr>
        <p:txBody>
          <a:bodyPr anchor="b"/>
          <a:lstStyle>
            <a:lvl1pPr algn="ctr">
              <a:lnSpc>
                <a:spcPct val="100000"/>
              </a:lnSpc>
              <a:defRPr sz="4200">
                <a:solidFill>
                  <a:schemeClr val="bg1"/>
                </a:solidFill>
              </a:defRPr>
            </a:lvl1pPr>
          </a:lstStyle>
          <a:p>
            <a:r>
              <a:rPr lang="nb-NO"/>
              <a:t>Klikk for å redigere tittelstil</a:t>
            </a:r>
            <a:endParaRPr lang="nb-NO" dirty="0"/>
          </a:p>
        </p:txBody>
      </p:sp>
      <p:sp>
        <p:nvSpPr>
          <p:cNvPr id="3" name="Plassholder for tekst 2"/>
          <p:cNvSpPr>
            <a:spLocks noGrp="1"/>
          </p:cNvSpPr>
          <p:nvPr>
            <p:ph type="body" idx="1"/>
          </p:nvPr>
        </p:nvSpPr>
        <p:spPr>
          <a:xfrm>
            <a:off x="623887" y="2877135"/>
            <a:ext cx="7886700" cy="1125488"/>
          </a:xfrm>
        </p:spPr>
        <p:txBody>
          <a:bodyPr>
            <a:normAutofit/>
          </a:bodyPr>
          <a:lstStyle>
            <a:lvl1pPr marL="0" indent="0" algn="ctr">
              <a:buNone/>
              <a:defRPr sz="1800">
                <a:solidFill>
                  <a:schemeClr val="bg1"/>
                </a:solidFill>
              </a:defRPr>
            </a:lvl1pPr>
            <a:lvl2pPr marL="342849" indent="0">
              <a:buNone/>
              <a:defRPr sz="1500">
                <a:solidFill>
                  <a:schemeClr val="tx1">
                    <a:tint val="75000"/>
                  </a:schemeClr>
                </a:solidFill>
              </a:defRPr>
            </a:lvl2pPr>
            <a:lvl3pPr marL="685697" indent="0">
              <a:buNone/>
              <a:defRPr sz="1350">
                <a:solidFill>
                  <a:schemeClr val="tx1">
                    <a:tint val="75000"/>
                  </a:schemeClr>
                </a:solidFill>
              </a:defRPr>
            </a:lvl3pPr>
            <a:lvl4pPr marL="1028546" indent="0">
              <a:buNone/>
              <a:defRPr sz="1200">
                <a:solidFill>
                  <a:schemeClr val="tx1">
                    <a:tint val="75000"/>
                  </a:schemeClr>
                </a:solidFill>
              </a:defRPr>
            </a:lvl4pPr>
            <a:lvl5pPr marL="1371394" indent="0">
              <a:buNone/>
              <a:defRPr sz="1200">
                <a:solidFill>
                  <a:schemeClr val="tx1">
                    <a:tint val="75000"/>
                  </a:schemeClr>
                </a:solidFill>
              </a:defRPr>
            </a:lvl5pPr>
            <a:lvl6pPr marL="1714243" indent="0">
              <a:buNone/>
              <a:defRPr sz="1200">
                <a:solidFill>
                  <a:schemeClr val="tx1">
                    <a:tint val="75000"/>
                  </a:schemeClr>
                </a:solidFill>
              </a:defRPr>
            </a:lvl6pPr>
            <a:lvl7pPr marL="2057091" indent="0">
              <a:buNone/>
              <a:defRPr sz="1200">
                <a:solidFill>
                  <a:schemeClr val="tx1">
                    <a:tint val="75000"/>
                  </a:schemeClr>
                </a:solidFill>
              </a:defRPr>
            </a:lvl7pPr>
            <a:lvl8pPr marL="2399940" indent="0">
              <a:buNone/>
              <a:defRPr sz="1200">
                <a:solidFill>
                  <a:schemeClr val="tx1">
                    <a:tint val="75000"/>
                  </a:schemeClr>
                </a:solidFill>
              </a:defRPr>
            </a:lvl8pPr>
            <a:lvl9pPr marL="2742789" indent="0">
              <a:buNone/>
              <a:defRPr sz="1200">
                <a:solidFill>
                  <a:schemeClr val="tx1">
                    <a:tint val="75000"/>
                  </a:schemeClr>
                </a:solidFill>
              </a:defRPr>
            </a:lvl9pPr>
          </a:lstStyle>
          <a:p>
            <a:pPr lvl="0"/>
            <a:r>
              <a:rPr lang="nb-NO"/>
              <a:t>Klikk for å redigere tekststiler i malen</a:t>
            </a:r>
          </a:p>
        </p:txBody>
      </p:sp>
      <p:sp>
        <p:nvSpPr>
          <p:cNvPr id="6" name="Plassholder for bunntekst 4"/>
          <p:cNvSpPr>
            <a:spLocks noGrp="1"/>
          </p:cNvSpPr>
          <p:nvPr>
            <p:ph type="ftr" sz="quarter" idx="3"/>
          </p:nvPr>
        </p:nvSpPr>
        <p:spPr>
          <a:xfrm>
            <a:off x="-72009" y="36005"/>
            <a:ext cx="0" cy="138499"/>
          </a:xfrm>
          <a:prstGeom prst="rect">
            <a:avLst/>
          </a:prstGeom>
        </p:spPr>
        <p:txBody>
          <a:bodyPr vert="horz" lIns="0" tIns="0" rIns="0" bIns="0" rtlCol="0" anchor="t">
            <a:spAutoFit/>
          </a:bodyPr>
          <a:lstStyle>
            <a:lvl1pPr algn="l">
              <a:defRPr sz="100">
                <a:solidFill>
                  <a:schemeClr val="bg1"/>
                </a:solidFill>
              </a:defRPr>
            </a:lvl1pPr>
          </a:lstStyle>
          <a:p>
            <a:r>
              <a:rPr lang="nb-NO"/>
              <a:t>Bunntekst</a:t>
            </a:r>
            <a:endParaRPr lang="nb-NO" dirty="0"/>
          </a:p>
        </p:txBody>
      </p:sp>
      <p:sp>
        <p:nvSpPr>
          <p:cNvPr id="8" name="Plassholder for lysbildenummer 5"/>
          <p:cNvSpPr>
            <a:spLocks noGrp="1"/>
          </p:cNvSpPr>
          <p:nvPr>
            <p:ph type="sldNum" sz="quarter" idx="4"/>
          </p:nvPr>
        </p:nvSpPr>
        <p:spPr>
          <a:xfrm>
            <a:off x="-72009" y="36005"/>
            <a:ext cx="0" cy="46166"/>
          </a:xfrm>
          <a:prstGeom prst="rect">
            <a:avLst/>
          </a:prstGeom>
        </p:spPr>
        <p:txBody>
          <a:bodyPr vert="horz" wrap="square" lIns="0" tIns="0" rIns="0" bIns="0" rtlCol="0" anchor="ctr">
            <a:spAutoFit/>
          </a:bodyPr>
          <a:lstStyle>
            <a:lvl1pPr algn="l">
              <a:defRPr sz="100">
                <a:solidFill>
                  <a:schemeClr val="bg1"/>
                </a:solidFill>
              </a:defRPr>
            </a:lvl1pPr>
          </a:lstStyle>
          <a:p>
            <a:fld id="{304AD70F-8AF0-406B-B894-62E0F3D04367}" type="slidenum">
              <a:rPr lang="nb-NO" smtClean="0"/>
              <a:pPr/>
              <a:t>‹#›</a:t>
            </a:fld>
            <a:endParaRPr lang="nb-NO" dirty="0"/>
          </a:p>
        </p:txBody>
      </p:sp>
      <p:pic>
        <p:nvPicPr>
          <p:cNvPr id="9" name="Bilde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56573" y="4651311"/>
            <a:ext cx="1487427" cy="493777"/>
          </a:xfrm>
          <a:prstGeom prst="rect">
            <a:avLst/>
          </a:prstGeom>
        </p:spPr>
      </p:pic>
    </p:spTree>
    <p:extLst>
      <p:ext uri="{BB962C8B-B14F-4D97-AF65-F5344CB8AC3E}">
        <p14:creationId xmlns:p14="http://schemas.microsoft.com/office/powerpoint/2010/main" val="156756183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spAutoFit/>
          </a:bodyPr>
          <a:lstStyle>
            <a:lvl1pPr>
              <a:defRPr sz="2800"/>
            </a:lvl1pPr>
          </a:lstStyle>
          <a:p>
            <a:r>
              <a:rPr lang="nb-NO"/>
              <a:t>Klikk for å redigere tittelstil</a:t>
            </a:r>
            <a:endParaRPr lang="nb-NO" dirty="0"/>
          </a:p>
        </p:txBody>
      </p:sp>
      <p:sp>
        <p:nvSpPr>
          <p:cNvPr id="8" name="Plassholder for innhold 2"/>
          <p:cNvSpPr>
            <a:spLocks noGrp="1"/>
          </p:cNvSpPr>
          <p:nvPr>
            <p:ph idx="1"/>
          </p:nvPr>
        </p:nvSpPr>
        <p:spPr>
          <a:xfrm>
            <a:off x="580649" y="1369642"/>
            <a:ext cx="3886206" cy="3194504"/>
          </a:xfrm>
        </p:spPr>
        <p:txBody>
          <a:bodyPr>
            <a:normAutofit/>
          </a:bodyPr>
          <a:lstStyle>
            <a:lvl1pPr>
              <a:defRPr sz="2000"/>
            </a:lvl1pPr>
            <a:lvl2pPr>
              <a:defRPr sz="2000"/>
            </a:lvl2pPr>
            <a:lvl3pPr>
              <a:defRPr sz="2000"/>
            </a:lvl3pPr>
            <a:lvl4pPr>
              <a:defRPr sz="2000"/>
            </a:lvl4pPr>
            <a:lvl5pPr>
              <a:defRPr sz="20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0" name="Plassholder for innhold 2"/>
          <p:cNvSpPr>
            <a:spLocks noGrp="1"/>
          </p:cNvSpPr>
          <p:nvPr>
            <p:ph idx="13"/>
          </p:nvPr>
        </p:nvSpPr>
        <p:spPr>
          <a:xfrm>
            <a:off x="4674979" y="1369642"/>
            <a:ext cx="3886206" cy="3194504"/>
          </a:xfrm>
        </p:spPr>
        <p:txBody>
          <a:bodyPr>
            <a:normAutofit/>
          </a:bodyPr>
          <a:lstStyle>
            <a:lvl1pPr>
              <a:defRPr sz="2000"/>
            </a:lvl1pPr>
            <a:lvl2pPr>
              <a:defRPr sz="2000"/>
            </a:lvl2pPr>
            <a:lvl3pPr>
              <a:defRPr sz="2000"/>
            </a:lvl3pPr>
            <a:lvl4pPr>
              <a:defRPr sz="2000"/>
            </a:lvl4pPr>
            <a:lvl5pPr>
              <a:defRPr sz="20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9"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700">
                <a:solidFill>
                  <a:srgbClr val="32374B"/>
                </a:solidFill>
              </a:defRPr>
            </a:lvl1pPr>
          </a:lstStyle>
          <a:p>
            <a:fld id="{304AD70F-8AF0-406B-B894-62E0F3D04367}" type="slidenum">
              <a:rPr lang="nb-NO" smtClean="0"/>
              <a:pPr/>
              <a:t>‹#›</a:t>
            </a:fld>
            <a:endParaRPr lang="nb-NO" dirty="0"/>
          </a:p>
        </p:txBody>
      </p:sp>
      <p:sp>
        <p:nvSpPr>
          <p:cNvPr id="11"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700">
                <a:solidFill>
                  <a:srgbClr val="32374B"/>
                </a:solidFill>
              </a:defRPr>
            </a:lvl1pPr>
          </a:lstStyle>
          <a:p>
            <a:r>
              <a:rPr lang="nb-NO"/>
              <a:t>Bunntekst</a:t>
            </a:r>
            <a:endParaRPr lang="nb-NO" dirty="0"/>
          </a:p>
        </p:txBody>
      </p:sp>
    </p:spTree>
    <p:extLst>
      <p:ext uri="{BB962C8B-B14F-4D97-AF65-F5344CB8AC3E}">
        <p14:creationId xmlns:p14="http://schemas.microsoft.com/office/powerpoint/2010/main" val="413303112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gi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580649" y="649083"/>
            <a:ext cx="7980536" cy="429990"/>
          </a:xfrm>
          <a:prstGeom prst="rect">
            <a:avLst/>
          </a:prstGeom>
        </p:spPr>
        <p:txBody>
          <a:bodyPr vert="horz" lIns="0" tIns="0" rIns="0" bIns="0" rtlCol="0" anchor="ctr">
            <a:spAutoFit/>
          </a:bodyPr>
          <a:lstStyle/>
          <a:p>
            <a:r>
              <a:rPr lang="nb-NO" dirty="0"/>
              <a:t>Klikk for å redigere tittelstil</a:t>
            </a:r>
          </a:p>
        </p:txBody>
      </p:sp>
      <p:sp>
        <p:nvSpPr>
          <p:cNvPr id="3" name="Plassholder for tekst 2"/>
          <p:cNvSpPr>
            <a:spLocks noGrp="1"/>
          </p:cNvSpPr>
          <p:nvPr>
            <p:ph type="body" idx="1"/>
          </p:nvPr>
        </p:nvSpPr>
        <p:spPr>
          <a:xfrm>
            <a:off x="580649" y="1369642"/>
            <a:ext cx="7980536" cy="3194504"/>
          </a:xfrm>
          <a:prstGeom prst="rect">
            <a:avLst/>
          </a:prstGeom>
        </p:spPr>
        <p:txBody>
          <a:bodyPr vert="horz" wrap="square" lIns="0" tIns="36000" rIns="0" bIns="7200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6" name="Plassholder for lysbildenummer 5"/>
          <p:cNvSpPr>
            <a:spLocks noGrp="1"/>
          </p:cNvSpPr>
          <p:nvPr>
            <p:ph type="sldNum" sz="quarter" idx="4"/>
          </p:nvPr>
        </p:nvSpPr>
        <p:spPr>
          <a:xfrm>
            <a:off x="437005" y="4829059"/>
            <a:ext cx="143644" cy="106824"/>
          </a:xfrm>
          <a:prstGeom prst="rect">
            <a:avLst/>
          </a:prstGeom>
        </p:spPr>
        <p:txBody>
          <a:bodyPr vert="horz" wrap="square" lIns="0" tIns="0" rIns="0" bIns="0" rtlCol="0" anchor="ctr">
            <a:spAutoFit/>
          </a:bodyPr>
          <a:lstStyle>
            <a:lvl1pPr algn="l">
              <a:defRPr sz="694">
                <a:solidFill>
                  <a:srgbClr val="32374B"/>
                </a:solidFill>
              </a:defRPr>
            </a:lvl1pPr>
          </a:lstStyle>
          <a:p>
            <a:fld id="{304AD70F-8AF0-406B-B894-62E0F3D04367}" type="slidenum">
              <a:rPr lang="nb-NO" smtClean="0"/>
              <a:pPr/>
              <a:t>‹#›</a:t>
            </a:fld>
            <a:endParaRPr lang="nb-NO" sz="488" dirty="0"/>
          </a:p>
        </p:txBody>
      </p:sp>
      <p:sp>
        <p:nvSpPr>
          <p:cNvPr id="8" name="Plassholder for bunntekst 4"/>
          <p:cNvSpPr>
            <a:spLocks noGrp="1"/>
          </p:cNvSpPr>
          <p:nvPr>
            <p:ph type="ftr" sz="quarter" idx="3"/>
          </p:nvPr>
        </p:nvSpPr>
        <p:spPr>
          <a:xfrm>
            <a:off x="579672" y="4829069"/>
            <a:ext cx="6520573" cy="106805"/>
          </a:xfrm>
          <a:prstGeom prst="rect">
            <a:avLst/>
          </a:prstGeom>
        </p:spPr>
        <p:txBody>
          <a:bodyPr vert="horz" wrap="square" lIns="0" tIns="0" rIns="0" bIns="0" rtlCol="0" anchor="ctr">
            <a:spAutoFit/>
          </a:bodyPr>
          <a:lstStyle>
            <a:lvl1pPr algn="l">
              <a:defRPr sz="694">
                <a:solidFill>
                  <a:srgbClr val="32374B"/>
                </a:solidFill>
              </a:defRPr>
            </a:lvl1pPr>
          </a:lstStyle>
          <a:p>
            <a:r>
              <a:rPr lang="nb-NO"/>
              <a:t>Bunntekst</a:t>
            </a:r>
            <a:endParaRPr lang="nb-NO" dirty="0"/>
          </a:p>
        </p:txBody>
      </p:sp>
      <p:pic>
        <p:nvPicPr>
          <p:cNvPr id="7" name="Bilde 6"/>
          <p:cNvPicPr>
            <a:picLocks noChangeAspect="1"/>
          </p:cNvPicPr>
          <p:nvPr userDrawn="1"/>
        </p:nvPicPr>
        <p:blipFill>
          <a:blip r:embed="rId21">
            <a:extLst>
              <a:ext uri="{28A0092B-C50C-407E-A947-70E740481C1C}">
                <a14:useLocalDpi xmlns:a14="http://schemas.microsoft.com/office/drawing/2010/main"/>
              </a:ext>
            </a:extLst>
          </a:blip>
          <a:stretch>
            <a:fillRect/>
          </a:stretch>
        </p:blipFill>
        <p:spPr>
          <a:xfrm>
            <a:off x="7749912" y="4737775"/>
            <a:ext cx="820800" cy="177035"/>
          </a:xfrm>
          <a:prstGeom prst="rect">
            <a:avLst/>
          </a:prstGeom>
        </p:spPr>
      </p:pic>
    </p:spTree>
    <p:extLst>
      <p:ext uri="{BB962C8B-B14F-4D97-AF65-F5344CB8AC3E}">
        <p14:creationId xmlns:p14="http://schemas.microsoft.com/office/powerpoint/2010/main" val="3805770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98" r:id="rId4"/>
    <p:sldLayoutId id="2147483699" r:id="rId5"/>
    <p:sldLayoutId id="2147483700" r:id="rId6"/>
    <p:sldLayoutId id="2147483701" r:id="rId7"/>
    <p:sldLayoutId id="2147483705" r:id="rId8"/>
    <p:sldLayoutId id="2147483664" r:id="rId9"/>
    <p:sldLayoutId id="2147483707" r:id="rId10"/>
    <p:sldLayoutId id="2147483672" r:id="rId11"/>
    <p:sldLayoutId id="2147483673" r:id="rId12"/>
    <p:sldLayoutId id="2147483674" r:id="rId13"/>
    <p:sldLayoutId id="2147483675" r:id="rId14"/>
    <p:sldLayoutId id="2147483676" r:id="rId15"/>
    <p:sldLayoutId id="2147483666" r:id="rId16"/>
    <p:sldLayoutId id="2147483667" r:id="rId17"/>
    <p:sldLayoutId id="2147483677" r:id="rId18"/>
    <p:sldLayoutId id="2147483678" r:id="rId19"/>
  </p:sldLayoutIdLst>
  <p:hf sldNum="0" hdr="0" ftr="0"/>
  <p:txStyles>
    <p:titleStyle>
      <a:lvl1pPr algn="l" defTabSz="685697" rtl="0" eaLnBrk="1" latinLnBrk="0" hangingPunct="1">
        <a:lnSpc>
          <a:spcPct val="100000"/>
        </a:lnSpc>
        <a:spcBef>
          <a:spcPct val="0"/>
        </a:spcBef>
        <a:buNone/>
        <a:defRPr sz="2794" b="1" kern="1200">
          <a:solidFill>
            <a:schemeClr val="tx1">
              <a:lumMod val="65000"/>
              <a:lumOff val="35000"/>
            </a:schemeClr>
          </a:solidFill>
          <a:latin typeface="+mj-lt"/>
          <a:ea typeface="+mj-ea"/>
          <a:cs typeface="+mj-cs"/>
        </a:defRPr>
      </a:lvl1pPr>
    </p:titleStyle>
    <p:bodyStyle>
      <a:lvl1pPr marL="256500" indent="-256500" algn="l" defTabSz="685697" rtl="0" eaLnBrk="1" latinLnBrk="0" hangingPunct="1">
        <a:lnSpc>
          <a:spcPts val="2000"/>
        </a:lnSpc>
        <a:spcBef>
          <a:spcPts val="750"/>
        </a:spcBef>
        <a:buClr>
          <a:srgbClr val="707070"/>
        </a:buClr>
        <a:buFont typeface="Arial" panose="020B0604020202020204" pitchFamily="34" charset="0"/>
        <a:buChar char="•"/>
        <a:defRPr sz="2000" kern="1200">
          <a:solidFill>
            <a:srgbClr val="32374B"/>
          </a:solidFill>
          <a:latin typeface="+mn-lt"/>
          <a:ea typeface="+mn-ea"/>
          <a:cs typeface="+mn-cs"/>
        </a:defRPr>
      </a:lvl1pPr>
      <a:lvl2pPr marL="704850" indent="-170855" algn="l" defTabSz="685697" rtl="0" eaLnBrk="1" latinLnBrk="0" hangingPunct="1">
        <a:lnSpc>
          <a:spcPct val="90000"/>
        </a:lnSpc>
        <a:spcBef>
          <a:spcPts val="375"/>
        </a:spcBef>
        <a:buClr>
          <a:srgbClr val="32374B"/>
        </a:buClr>
        <a:buFont typeface="Arial" panose="020B0604020202020204" pitchFamily="34" charset="0"/>
        <a:buChar char="­"/>
        <a:defRPr sz="1600" kern="1200">
          <a:solidFill>
            <a:srgbClr val="32374B"/>
          </a:solidFill>
          <a:latin typeface="+mn-lt"/>
          <a:ea typeface="+mn-ea"/>
          <a:cs typeface="+mn-cs"/>
        </a:defRPr>
      </a:lvl2pPr>
      <a:lvl3pPr marL="1009650" indent="-170855" algn="l" defTabSz="685697" rtl="0" eaLnBrk="1" latinLnBrk="0" hangingPunct="1">
        <a:lnSpc>
          <a:spcPct val="90000"/>
        </a:lnSpc>
        <a:spcBef>
          <a:spcPts val="375"/>
        </a:spcBef>
        <a:buClr>
          <a:srgbClr val="32374B"/>
        </a:buClr>
        <a:buFont typeface="Arial" panose="020B0604020202020204" pitchFamily="34" charset="0"/>
        <a:buChar char="­"/>
        <a:defRPr sz="1250" kern="1200">
          <a:solidFill>
            <a:srgbClr val="32374B"/>
          </a:solidFill>
          <a:latin typeface="+mn-lt"/>
          <a:ea typeface="+mn-ea"/>
          <a:cs typeface="+mn-cs"/>
        </a:defRPr>
      </a:lvl3pPr>
      <a:lvl4pPr marL="1309688" indent="-170855" algn="l" defTabSz="685697" rtl="0" eaLnBrk="1" latinLnBrk="0" hangingPunct="1">
        <a:lnSpc>
          <a:spcPct val="90000"/>
        </a:lnSpc>
        <a:spcBef>
          <a:spcPts val="375"/>
        </a:spcBef>
        <a:buClr>
          <a:srgbClr val="32374B"/>
        </a:buClr>
        <a:buFont typeface="Arial" panose="020B0604020202020204" pitchFamily="34" charset="0"/>
        <a:buChar char="­"/>
        <a:defRPr sz="1250" kern="1200">
          <a:solidFill>
            <a:srgbClr val="32374B"/>
          </a:solidFill>
          <a:latin typeface="+mn-lt"/>
          <a:ea typeface="+mn-ea"/>
          <a:cs typeface="+mn-cs"/>
        </a:defRPr>
      </a:lvl4pPr>
      <a:lvl5pPr marL="1647825" indent="-170855" algn="l" defTabSz="685697" rtl="0" eaLnBrk="1" latinLnBrk="0" hangingPunct="1">
        <a:lnSpc>
          <a:spcPct val="90000"/>
        </a:lnSpc>
        <a:spcBef>
          <a:spcPts val="375"/>
        </a:spcBef>
        <a:buClr>
          <a:srgbClr val="32374B"/>
        </a:buClr>
        <a:buFont typeface="Arial" panose="020B0604020202020204" pitchFamily="34" charset="0"/>
        <a:buChar char="­"/>
        <a:defRPr sz="1250" kern="1200">
          <a:solidFill>
            <a:srgbClr val="32374B"/>
          </a:solidFill>
          <a:latin typeface="+mn-lt"/>
          <a:ea typeface="+mn-ea"/>
          <a:cs typeface="+mn-cs"/>
        </a:defRPr>
      </a:lvl5pPr>
      <a:lvl6pPr marL="1885667" indent="-171424" algn="l" defTabSz="68569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516" indent="-171424" algn="l" defTabSz="68569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364" indent="-171424" algn="l" defTabSz="68569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213" indent="-171424" algn="l" defTabSz="68569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697" rtl="0" eaLnBrk="1" latinLnBrk="0" hangingPunct="1">
        <a:defRPr sz="1350" kern="1200">
          <a:solidFill>
            <a:schemeClr val="tx1"/>
          </a:solidFill>
          <a:latin typeface="+mn-lt"/>
          <a:ea typeface="+mn-ea"/>
          <a:cs typeface="+mn-cs"/>
        </a:defRPr>
      </a:lvl1pPr>
      <a:lvl2pPr marL="342849" algn="l" defTabSz="685697" rtl="0" eaLnBrk="1" latinLnBrk="0" hangingPunct="1">
        <a:defRPr sz="1350" kern="1200">
          <a:solidFill>
            <a:schemeClr val="tx1"/>
          </a:solidFill>
          <a:latin typeface="+mn-lt"/>
          <a:ea typeface="+mn-ea"/>
          <a:cs typeface="+mn-cs"/>
        </a:defRPr>
      </a:lvl2pPr>
      <a:lvl3pPr marL="685697" algn="l" defTabSz="685697" rtl="0" eaLnBrk="1" latinLnBrk="0" hangingPunct="1">
        <a:defRPr sz="1350" kern="1200">
          <a:solidFill>
            <a:schemeClr val="tx1"/>
          </a:solidFill>
          <a:latin typeface="+mn-lt"/>
          <a:ea typeface="+mn-ea"/>
          <a:cs typeface="+mn-cs"/>
        </a:defRPr>
      </a:lvl3pPr>
      <a:lvl4pPr marL="1028546" algn="l" defTabSz="685697" rtl="0" eaLnBrk="1" latinLnBrk="0" hangingPunct="1">
        <a:defRPr sz="1350" kern="1200">
          <a:solidFill>
            <a:schemeClr val="tx1"/>
          </a:solidFill>
          <a:latin typeface="+mn-lt"/>
          <a:ea typeface="+mn-ea"/>
          <a:cs typeface="+mn-cs"/>
        </a:defRPr>
      </a:lvl4pPr>
      <a:lvl5pPr marL="1371394" algn="l" defTabSz="685697" rtl="0" eaLnBrk="1" latinLnBrk="0" hangingPunct="1">
        <a:defRPr sz="1350" kern="1200">
          <a:solidFill>
            <a:schemeClr val="tx1"/>
          </a:solidFill>
          <a:latin typeface="+mn-lt"/>
          <a:ea typeface="+mn-ea"/>
          <a:cs typeface="+mn-cs"/>
        </a:defRPr>
      </a:lvl5pPr>
      <a:lvl6pPr marL="1714243" algn="l" defTabSz="685697" rtl="0" eaLnBrk="1" latinLnBrk="0" hangingPunct="1">
        <a:defRPr sz="1350" kern="1200">
          <a:solidFill>
            <a:schemeClr val="tx1"/>
          </a:solidFill>
          <a:latin typeface="+mn-lt"/>
          <a:ea typeface="+mn-ea"/>
          <a:cs typeface="+mn-cs"/>
        </a:defRPr>
      </a:lvl6pPr>
      <a:lvl7pPr marL="2057091" algn="l" defTabSz="685697" rtl="0" eaLnBrk="1" latinLnBrk="0" hangingPunct="1">
        <a:defRPr sz="1350" kern="1200">
          <a:solidFill>
            <a:schemeClr val="tx1"/>
          </a:solidFill>
          <a:latin typeface="+mn-lt"/>
          <a:ea typeface="+mn-ea"/>
          <a:cs typeface="+mn-cs"/>
        </a:defRPr>
      </a:lvl7pPr>
      <a:lvl8pPr marL="2399940" algn="l" defTabSz="685697" rtl="0" eaLnBrk="1" latinLnBrk="0" hangingPunct="1">
        <a:defRPr sz="1350" kern="1200">
          <a:solidFill>
            <a:schemeClr val="tx1"/>
          </a:solidFill>
          <a:latin typeface="+mn-lt"/>
          <a:ea typeface="+mn-ea"/>
          <a:cs typeface="+mn-cs"/>
        </a:defRPr>
      </a:lvl8pPr>
      <a:lvl9pPr marL="2742789" algn="l" defTabSz="68569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470DE3BD-2FB7-D74B-9228-7E3746EE8413}"/>
              </a:ext>
            </a:extLst>
          </p:cNvPr>
          <p:cNvSpPr>
            <a:spLocks noGrp="1"/>
          </p:cNvSpPr>
          <p:nvPr>
            <p:ph type="ctrTitle"/>
          </p:nvPr>
        </p:nvSpPr>
        <p:spPr>
          <a:xfrm>
            <a:off x="580649" y="1847570"/>
            <a:ext cx="7980536" cy="769441"/>
          </a:xfrm>
        </p:spPr>
        <p:txBody>
          <a:bodyPr/>
          <a:lstStyle/>
          <a:p>
            <a:r>
              <a:rPr lang="nb-NO" dirty="0"/>
              <a:t>Spørsmål fra Ruter</a:t>
            </a:r>
          </a:p>
        </p:txBody>
      </p:sp>
      <p:sp>
        <p:nvSpPr>
          <p:cNvPr id="14" name="Subtitle 13">
            <a:extLst>
              <a:ext uri="{FF2B5EF4-FFF2-40B4-BE49-F238E27FC236}">
                <a16:creationId xmlns:a16="http://schemas.microsoft.com/office/drawing/2014/main" id="{88B6C072-5DDF-4E4E-9A21-5FACE9A9AB56}"/>
              </a:ext>
            </a:extLst>
          </p:cNvPr>
          <p:cNvSpPr>
            <a:spLocks noGrp="1"/>
          </p:cNvSpPr>
          <p:nvPr>
            <p:ph type="subTitle" idx="1"/>
          </p:nvPr>
        </p:nvSpPr>
        <p:spPr>
          <a:xfrm>
            <a:off x="580649" y="2779549"/>
            <a:ext cx="7980536" cy="772456"/>
          </a:xfrm>
        </p:spPr>
        <p:txBody>
          <a:bodyPr/>
          <a:lstStyle/>
          <a:p>
            <a:r>
              <a:rPr lang="nb-NO" dirty="0"/>
              <a:t>Dialogkonferanse om Resttransport Romerike, Asker og Bærum 2023 og Minibuss- og personbiltjenester Romerike 2024</a:t>
            </a:r>
          </a:p>
        </p:txBody>
      </p:sp>
    </p:spTree>
    <p:extLst>
      <p:ext uri="{BB962C8B-B14F-4D97-AF65-F5344CB8AC3E}">
        <p14:creationId xmlns:p14="http://schemas.microsoft.com/office/powerpoint/2010/main" val="342666201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5108E10-6E55-534D-860E-E714191E3906}"/>
              </a:ext>
            </a:extLst>
          </p:cNvPr>
          <p:cNvSpPr>
            <a:spLocks noGrp="1"/>
          </p:cNvSpPr>
          <p:nvPr>
            <p:ph type="title"/>
          </p:nvPr>
        </p:nvSpPr>
        <p:spPr/>
        <p:txBody>
          <a:bodyPr/>
          <a:lstStyle/>
          <a:p>
            <a:r>
              <a:rPr lang="nb-NO" dirty="0"/>
              <a:t>Spørsmål</a:t>
            </a:r>
          </a:p>
        </p:txBody>
      </p:sp>
      <p:sp>
        <p:nvSpPr>
          <p:cNvPr id="6" name="Content Placeholder 5">
            <a:extLst>
              <a:ext uri="{FF2B5EF4-FFF2-40B4-BE49-F238E27FC236}">
                <a16:creationId xmlns:a16="http://schemas.microsoft.com/office/drawing/2014/main" id="{6A42F0FF-9B5F-674E-8BED-A3C10CBEEFA5}"/>
              </a:ext>
            </a:extLst>
          </p:cNvPr>
          <p:cNvSpPr>
            <a:spLocks noGrp="1"/>
          </p:cNvSpPr>
          <p:nvPr>
            <p:ph idx="1"/>
          </p:nvPr>
        </p:nvSpPr>
        <p:spPr/>
        <p:txBody>
          <a:bodyPr>
            <a:normAutofit fontScale="70000" lnSpcReduction="20000"/>
          </a:bodyPr>
          <a:lstStyle/>
          <a:p>
            <a:pPr marL="457200" indent="-457200">
              <a:buFont typeface="+mj-lt"/>
              <a:buAutoNum type="arabicPeriod"/>
            </a:pPr>
            <a:r>
              <a:rPr lang="nb-NO" dirty="0"/>
              <a:t>Hvor lang oppstartstid skal kontrakter om minibuss- og personbiltjenester ha?</a:t>
            </a:r>
          </a:p>
          <a:p>
            <a:pPr marL="457200" indent="-457200">
              <a:buFont typeface="+mj-lt"/>
              <a:buAutoNum type="arabicPeriod"/>
            </a:pPr>
            <a:r>
              <a:rPr lang="nb-NO" dirty="0"/>
              <a:t>Hvilke kontrakter skal enerett tilknyttes ?</a:t>
            </a:r>
          </a:p>
          <a:p>
            <a:pPr marL="457200" indent="-457200">
              <a:buFont typeface="+mj-lt"/>
              <a:buAutoNum type="arabicPeriod"/>
            </a:pPr>
            <a:r>
              <a:rPr lang="nb-NO" dirty="0"/>
              <a:t>Spørsmål knyttet til kompensasjon for «bomturer» på resttransport-kontrakter?</a:t>
            </a:r>
          </a:p>
          <a:p>
            <a:pPr marL="457200" indent="-457200">
              <a:buFont typeface="+mj-lt"/>
              <a:buAutoNum type="arabicPeriod"/>
            </a:pPr>
            <a:r>
              <a:rPr lang="nb-NO" dirty="0"/>
              <a:t>Er fast </a:t>
            </a:r>
            <a:r>
              <a:rPr lang="nb-NO" dirty="0" err="1"/>
              <a:t>timesinnleie</a:t>
            </a:r>
            <a:r>
              <a:rPr lang="nb-NO" dirty="0"/>
              <a:t> aktuelt som modell i resttransport-kontrakter?</a:t>
            </a:r>
          </a:p>
          <a:p>
            <a:pPr marL="457200" indent="-457200">
              <a:buFont typeface="+mj-lt"/>
              <a:buAutoNum type="arabicPeriod"/>
            </a:pPr>
            <a:r>
              <a:rPr lang="nb-NO" dirty="0"/>
              <a:t>Er det krav i utkast til konkurransegrunnlagene (8.juli 2022)  som er spesielt kostnadsdrivende, og/eller som ut fra operatørens synspunkt har lite kundenytte?</a:t>
            </a:r>
          </a:p>
          <a:p>
            <a:pPr marL="457200" indent="-457200">
              <a:buFont typeface="+mj-lt"/>
              <a:buAutoNum type="arabicPeriod"/>
            </a:pPr>
            <a:r>
              <a:rPr lang="nb-NO" dirty="0"/>
              <a:t>Hvordan organisere deloppdrag i minibuss- og personbiltjenester kontraktene?</a:t>
            </a:r>
          </a:p>
          <a:p>
            <a:pPr marL="0" indent="0">
              <a:buNone/>
            </a:pPr>
            <a:r>
              <a:rPr lang="nb-NO" dirty="0"/>
              <a:t>Spørsmålene er felles for både «Dialogkonferanse om Resttransport Romerike, Asker og Bærum 2023» og «Dialogkonferanse om Minibuss- og personbiltjenester Romerike 2024». </a:t>
            </a:r>
          </a:p>
          <a:p>
            <a:pPr marL="0" indent="0">
              <a:buNone/>
            </a:pPr>
            <a:endParaRPr lang="nb-NO" dirty="0"/>
          </a:p>
        </p:txBody>
      </p:sp>
    </p:spTree>
    <p:extLst>
      <p:ext uri="{BB962C8B-B14F-4D97-AF65-F5344CB8AC3E}">
        <p14:creationId xmlns:p14="http://schemas.microsoft.com/office/powerpoint/2010/main" val="69072173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C8977D9-C440-4A4C-ACD9-57AA10A36C59}"/>
              </a:ext>
            </a:extLst>
          </p:cNvPr>
          <p:cNvSpPr>
            <a:spLocks noGrp="1"/>
          </p:cNvSpPr>
          <p:nvPr>
            <p:ph type="title"/>
          </p:nvPr>
        </p:nvSpPr>
        <p:spPr>
          <a:xfrm>
            <a:off x="580649" y="217747"/>
            <a:ext cx="7980536" cy="1292662"/>
          </a:xfrm>
        </p:spPr>
        <p:txBody>
          <a:bodyPr/>
          <a:lstStyle/>
          <a:p>
            <a:r>
              <a:rPr lang="nb-NO" dirty="0"/>
              <a:t>1. Hvor lang oppstartstid skal kontrakter om minibuss- og personbiltjenester ha?</a:t>
            </a:r>
            <a:br>
              <a:rPr lang="nb-NO" dirty="0"/>
            </a:br>
            <a:endParaRPr lang="nb-NO" dirty="0"/>
          </a:p>
        </p:txBody>
      </p:sp>
      <p:graphicFrame>
        <p:nvGraphicFramePr>
          <p:cNvPr id="4" name="Plassholder for innhold 3">
            <a:extLst>
              <a:ext uri="{FF2B5EF4-FFF2-40B4-BE49-F238E27FC236}">
                <a16:creationId xmlns:a16="http://schemas.microsoft.com/office/drawing/2014/main" id="{2D5B3BCF-0A95-4163-B16F-45D3B6899930}"/>
              </a:ext>
            </a:extLst>
          </p:cNvPr>
          <p:cNvGraphicFramePr>
            <a:graphicFrameLocks noGrp="1"/>
          </p:cNvGraphicFramePr>
          <p:nvPr>
            <p:ph idx="1"/>
            <p:extLst>
              <p:ext uri="{D42A27DB-BD31-4B8C-83A1-F6EECF244321}">
                <p14:modId xmlns:p14="http://schemas.microsoft.com/office/powerpoint/2010/main" val="2167371655"/>
              </p:ext>
            </p:extLst>
          </p:nvPr>
        </p:nvGraphicFramePr>
        <p:xfrm>
          <a:off x="625646" y="2279604"/>
          <a:ext cx="7980363" cy="10370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ktangel: avrundede hjørner 4">
            <a:extLst>
              <a:ext uri="{FF2B5EF4-FFF2-40B4-BE49-F238E27FC236}">
                <a16:creationId xmlns:a16="http://schemas.microsoft.com/office/drawing/2014/main" id="{215DADC3-262E-4A61-A791-5E547BE8EF8E}"/>
              </a:ext>
            </a:extLst>
          </p:cNvPr>
          <p:cNvSpPr/>
          <p:nvPr/>
        </p:nvSpPr>
        <p:spPr>
          <a:xfrm>
            <a:off x="802341" y="1677612"/>
            <a:ext cx="878541" cy="4168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nb-NO" dirty="0"/>
              <a:t>Alt. 1</a:t>
            </a:r>
          </a:p>
          <a:p>
            <a:pPr algn="ctr"/>
            <a:r>
              <a:rPr lang="nb-NO" dirty="0"/>
              <a:t>12 mnd.</a:t>
            </a:r>
          </a:p>
        </p:txBody>
      </p:sp>
      <p:sp>
        <p:nvSpPr>
          <p:cNvPr id="6" name="Rektangel: avrundede hjørner 5">
            <a:extLst>
              <a:ext uri="{FF2B5EF4-FFF2-40B4-BE49-F238E27FC236}">
                <a16:creationId xmlns:a16="http://schemas.microsoft.com/office/drawing/2014/main" id="{7CB0AC78-D431-4908-ACF1-7E031A79CE7E}"/>
              </a:ext>
            </a:extLst>
          </p:cNvPr>
          <p:cNvSpPr/>
          <p:nvPr/>
        </p:nvSpPr>
        <p:spPr>
          <a:xfrm>
            <a:off x="3276599" y="1695542"/>
            <a:ext cx="878541" cy="4168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nb-NO" dirty="0"/>
              <a:t>Alt. 2</a:t>
            </a:r>
          </a:p>
          <a:p>
            <a:pPr algn="ctr"/>
            <a:r>
              <a:rPr lang="nb-NO" dirty="0"/>
              <a:t>15 mnd.</a:t>
            </a:r>
          </a:p>
        </p:txBody>
      </p:sp>
      <p:sp>
        <p:nvSpPr>
          <p:cNvPr id="7" name="Rektangel: avrundede hjørner 6">
            <a:extLst>
              <a:ext uri="{FF2B5EF4-FFF2-40B4-BE49-F238E27FC236}">
                <a16:creationId xmlns:a16="http://schemas.microsoft.com/office/drawing/2014/main" id="{67A3E903-3757-49A7-9925-1320D7AE65B5}"/>
              </a:ext>
            </a:extLst>
          </p:cNvPr>
          <p:cNvSpPr/>
          <p:nvPr/>
        </p:nvSpPr>
        <p:spPr>
          <a:xfrm>
            <a:off x="6302187" y="1677612"/>
            <a:ext cx="878540" cy="4168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nb-NO" dirty="0"/>
              <a:t>Alt. 3</a:t>
            </a:r>
          </a:p>
          <a:p>
            <a:pPr algn="ctr"/>
            <a:r>
              <a:rPr lang="nb-NO" dirty="0"/>
              <a:t>18 mnd.</a:t>
            </a:r>
          </a:p>
        </p:txBody>
      </p:sp>
    </p:spTree>
    <p:extLst>
      <p:ext uri="{BB962C8B-B14F-4D97-AF65-F5344CB8AC3E}">
        <p14:creationId xmlns:p14="http://schemas.microsoft.com/office/powerpoint/2010/main" val="116382233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56EEC33-E5CD-439A-A883-5FBC6A2B0039}"/>
              </a:ext>
            </a:extLst>
          </p:cNvPr>
          <p:cNvSpPr>
            <a:spLocks noGrp="1"/>
          </p:cNvSpPr>
          <p:nvPr>
            <p:ph type="title"/>
          </p:nvPr>
        </p:nvSpPr>
        <p:spPr>
          <a:xfrm>
            <a:off x="580649" y="433191"/>
            <a:ext cx="7980536" cy="861774"/>
          </a:xfrm>
        </p:spPr>
        <p:txBody>
          <a:bodyPr/>
          <a:lstStyle/>
          <a:p>
            <a:r>
              <a:rPr lang="nb-NO" dirty="0"/>
              <a:t>2. Hvilke kontrakter skal enerett tilknyttes?</a:t>
            </a:r>
            <a:br>
              <a:rPr lang="nb-NO" dirty="0"/>
            </a:br>
            <a:endParaRPr lang="nb-NO" dirty="0"/>
          </a:p>
        </p:txBody>
      </p:sp>
      <p:sp>
        <p:nvSpPr>
          <p:cNvPr id="4" name="Plassholder for innhold 3">
            <a:extLst>
              <a:ext uri="{FF2B5EF4-FFF2-40B4-BE49-F238E27FC236}">
                <a16:creationId xmlns:a16="http://schemas.microsoft.com/office/drawing/2014/main" id="{C1D190D4-20FF-46E0-AA2A-168DB075FA33}"/>
              </a:ext>
            </a:extLst>
          </p:cNvPr>
          <p:cNvSpPr>
            <a:spLocks noGrp="1"/>
          </p:cNvSpPr>
          <p:nvPr>
            <p:ph idx="1"/>
          </p:nvPr>
        </p:nvSpPr>
        <p:spPr>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a:lstStyle/>
          <a:p>
            <a:pPr marL="0" indent="0" algn="ctr">
              <a:buNone/>
            </a:pPr>
            <a:endParaRPr lang="nb-NO" b="1" dirty="0"/>
          </a:p>
          <a:p>
            <a:pPr marL="0" indent="0" algn="ctr">
              <a:buNone/>
            </a:pPr>
            <a:r>
              <a:rPr lang="nb-NO" b="1" dirty="0"/>
              <a:t>Alt. 1 Skal enerett tilknyttes kontrakter om minibuss- og personbiltjenester?</a:t>
            </a:r>
          </a:p>
          <a:p>
            <a:pPr marL="0" indent="0" algn="ctr">
              <a:buNone/>
            </a:pPr>
            <a:endParaRPr lang="nb-NO" dirty="0"/>
          </a:p>
          <a:p>
            <a:pPr marL="0" indent="0" algn="ctr">
              <a:buNone/>
            </a:pPr>
            <a:r>
              <a:rPr lang="nb-NO" dirty="0"/>
              <a:t>Enerett til å drive drosjetjenester i privatmarkedet tilknyttes deloppdrag med personbiler i aktuelle enerettskommuner</a:t>
            </a:r>
          </a:p>
        </p:txBody>
      </p:sp>
      <p:sp>
        <p:nvSpPr>
          <p:cNvPr id="5" name="Plassholder for innhold 4">
            <a:extLst>
              <a:ext uri="{FF2B5EF4-FFF2-40B4-BE49-F238E27FC236}">
                <a16:creationId xmlns:a16="http://schemas.microsoft.com/office/drawing/2014/main" id="{3435EB4E-13C4-421A-A8E7-8A75543E1540}"/>
              </a:ext>
            </a:extLst>
          </p:cNvPr>
          <p:cNvSpPr>
            <a:spLocks noGrp="1"/>
          </p:cNvSpPr>
          <p:nvPr>
            <p:ph idx="13"/>
          </p:nvPr>
        </p:nvSpPr>
        <p:spPr>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marL="0" indent="0" algn="ctr">
              <a:buNone/>
            </a:pPr>
            <a:endParaRPr lang="nb-NO" b="1" dirty="0"/>
          </a:p>
          <a:p>
            <a:pPr marL="0" indent="0" algn="ctr">
              <a:buNone/>
            </a:pPr>
            <a:r>
              <a:rPr lang="nb-NO" b="1" dirty="0"/>
              <a:t>Alt. 2 Skal enerett tilknyttes kontrakter om resttransport?</a:t>
            </a:r>
          </a:p>
          <a:p>
            <a:pPr marL="0" indent="0" algn="ctr">
              <a:buNone/>
            </a:pPr>
            <a:endParaRPr lang="nb-NO" dirty="0"/>
          </a:p>
          <a:p>
            <a:pPr marL="0" indent="0" algn="ctr">
              <a:buNone/>
            </a:pPr>
            <a:endParaRPr lang="nb-NO" dirty="0"/>
          </a:p>
          <a:p>
            <a:pPr marL="0" indent="0" algn="ctr">
              <a:buNone/>
            </a:pPr>
            <a:r>
              <a:rPr lang="nb-NO" dirty="0"/>
              <a:t>Enerett til å drive drosjetjenester i privatmarkedet tilknyttes deloppdrag med personbiler i aktuelle enerettskommuner</a:t>
            </a:r>
          </a:p>
          <a:p>
            <a:endParaRPr lang="nb-NO" b="1" dirty="0"/>
          </a:p>
        </p:txBody>
      </p:sp>
    </p:spTree>
    <p:extLst>
      <p:ext uri="{BB962C8B-B14F-4D97-AF65-F5344CB8AC3E}">
        <p14:creationId xmlns:p14="http://schemas.microsoft.com/office/powerpoint/2010/main" val="24512081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313A84-E994-4A1A-B3A1-8FC183545018}"/>
              </a:ext>
            </a:extLst>
          </p:cNvPr>
          <p:cNvSpPr>
            <a:spLocks noGrp="1"/>
          </p:cNvSpPr>
          <p:nvPr>
            <p:ph type="title"/>
          </p:nvPr>
        </p:nvSpPr>
        <p:spPr>
          <a:xfrm>
            <a:off x="580649" y="433191"/>
            <a:ext cx="8086054" cy="861774"/>
          </a:xfrm>
        </p:spPr>
        <p:txBody>
          <a:bodyPr/>
          <a:lstStyle/>
          <a:p>
            <a:r>
              <a:rPr lang="nb-NO" dirty="0"/>
              <a:t>3. Kompensasjon for «bomturer» på resttransport</a:t>
            </a:r>
          </a:p>
        </p:txBody>
      </p:sp>
      <p:sp>
        <p:nvSpPr>
          <p:cNvPr id="5" name="Plassholder for innhold 4">
            <a:extLst>
              <a:ext uri="{FF2B5EF4-FFF2-40B4-BE49-F238E27FC236}">
                <a16:creationId xmlns:a16="http://schemas.microsoft.com/office/drawing/2014/main" id="{B21A057A-842B-4B93-B571-F10BE879280B}"/>
              </a:ext>
            </a:extLst>
          </p:cNvPr>
          <p:cNvSpPr>
            <a:spLocks noGrp="1"/>
          </p:cNvSpPr>
          <p:nvPr>
            <p:ph idx="1"/>
          </p:nvPr>
        </p:nvSpPr>
        <p:spPr/>
        <p:txBody>
          <a:bodyPr/>
          <a:lstStyle/>
          <a:p>
            <a:endParaRPr lang="nb-NO" dirty="0"/>
          </a:p>
          <a:p>
            <a:r>
              <a:rPr lang="nb-NO" dirty="0"/>
              <a:t>Ruter vurderer annen ordning for kompensasjon av «bomturer». I den forbindelse har Ruter følgende spørsmål:</a:t>
            </a:r>
          </a:p>
          <a:p>
            <a:pPr marL="0" indent="0">
              <a:buNone/>
            </a:pPr>
            <a:endParaRPr lang="nb-NO" dirty="0"/>
          </a:p>
          <a:p>
            <a:pPr lvl="1"/>
            <a:r>
              <a:rPr lang="nb-NO" dirty="0"/>
              <a:t>Hvor lang tid trenger man for å omdisponere bilene til andre oppdrag når det blir en «bomtur»?</a:t>
            </a:r>
          </a:p>
        </p:txBody>
      </p:sp>
    </p:spTree>
    <p:extLst>
      <p:ext uri="{BB962C8B-B14F-4D97-AF65-F5344CB8AC3E}">
        <p14:creationId xmlns:p14="http://schemas.microsoft.com/office/powerpoint/2010/main" val="133036522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F6B079D-2680-478F-9307-D6793B2ADAB3}"/>
              </a:ext>
            </a:extLst>
          </p:cNvPr>
          <p:cNvSpPr>
            <a:spLocks noGrp="1"/>
          </p:cNvSpPr>
          <p:nvPr>
            <p:ph type="title"/>
          </p:nvPr>
        </p:nvSpPr>
        <p:spPr>
          <a:xfrm>
            <a:off x="580649" y="217747"/>
            <a:ext cx="7980536" cy="1292662"/>
          </a:xfrm>
        </p:spPr>
        <p:txBody>
          <a:bodyPr/>
          <a:lstStyle/>
          <a:p>
            <a:r>
              <a:rPr lang="nb-NO" dirty="0"/>
              <a:t>4. Er fast </a:t>
            </a:r>
            <a:r>
              <a:rPr lang="nb-NO" dirty="0" err="1"/>
              <a:t>timesinnleie</a:t>
            </a:r>
            <a:r>
              <a:rPr lang="nb-NO" dirty="0"/>
              <a:t> aktuelt som modell i resttransport-kontrakter?                                           </a:t>
            </a:r>
            <a:br>
              <a:rPr lang="nb-NO" dirty="0"/>
            </a:br>
            <a:endParaRPr lang="nb-NO" dirty="0"/>
          </a:p>
        </p:txBody>
      </p:sp>
      <p:graphicFrame>
        <p:nvGraphicFramePr>
          <p:cNvPr id="4" name="Plassholder for innhold 3">
            <a:extLst>
              <a:ext uri="{FF2B5EF4-FFF2-40B4-BE49-F238E27FC236}">
                <a16:creationId xmlns:a16="http://schemas.microsoft.com/office/drawing/2014/main" id="{4C321701-9B2A-438F-BEE3-7391CAD90A4A}"/>
              </a:ext>
            </a:extLst>
          </p:cNvPr>
          <p:cNvGraphicFramePr>
            <a:graphicFrameLocks noGrp="1"/>
          </p:cNvGraphicFramePr>
          <p:nvPr>
            <p:ph idx="1"/>
            <p:extLst>
              <p:ext uri="{D42A27DB-BD31-4B8C-83A1-F6EECF244321}">
                <p14:modId xmlns:p14="http://schemas.microsoft.com/office/powerpoint/2010/main" val="2485348675"/>
              </p:ext>
            </p:extLst>
          </p:nvPr>
        </p:nvGraphicFramePr>
        <p:xfrm>
          <a:off x="580649" y="1369642"/>
          <a:ext cx="7980536" cy="3194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kstSylinder 2">
            <a:extLst>
              <a:ext uri="{FF2B5EF4-FFF2-40B4-BE49-F238E27FC236}">
                <a16:creationId xmlns:a16="http://schemas.microsoft.com/office/drawing/2014/main" id="{2FE35837-A6F5-42DB-A9C1-F37B3FE8A972}"/>
              </a:ext>
            </a:extLst>
          </p:cNvPr>
          <p:cNvSpPr txBox="1"/>
          <p:nvPr/>
        </p:nvSpPr>
        <p:spPr>
          <a:xfrm>
            <a:off x="466164" y="1125070"/>
            <a:ext cx="7490012" cy="300082"/>
          </a:xfrm>
          <a:prstGeom prst="rect">
            <a:avLst/>
          </a:prstGeom>
          <a:noFill/>
        </p:spPr>
        <p:txBody>
          <a:bodyPr wrap="square" rtlCol="0">
            <a:spAutoFit/>
          </a:bodyPr>
          <a:lstStyle/>
          <a:p>
            <a:r>
              <a:rPr lang="nb-NO" dirty="0"/>
              <a:t>Når Ruter har behov for et kjøreoppdrag så kan Ruter velge mellom følgende typer avrop: </a:t>
            </a:r>
          </a:p>
        </p:txBody>
      </p:sp>
    </p:spTree>
    <p:extLst>
      <p:ext uri="{BB962C8B-B14F-4D97-AF65-F5344CB8AC3E}">
        <p14:creationId xmlns:p14="http://schemas.microsoft.com/office/powerpoint/2010/main" val="281841831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98DFDF-03C5-4C40-8A1D-506B17D2A61A}"/>
              </a:ext>
            </a:extLst>
          </p:cNvPr>
          <p:cNvSpPr>
            <a:spLocks noGrp="1"/>
          </p:cNvSpPr>
          <p:nvPr>
            <p:ph type="title"/>
          </p:nvPr>
        </p:nvSpPr>
        <p:spPr/>
        <p:txBody>
          <a:bodyPr/>
          <a:lstStyle/>
          <a:p>
            <a:r>
              <a:rPr lang="nb-NO" dirty="0"/>
              <a:t>5. Spørsmål om kostnadsdrivende krav</a:t>
            </a:r>
          </a:p>
        </p:txBody>
      </p:sp>
      <p:sp>
        <p:nvSpPr>
          <p:cNvPr id="3" name="Plassholder for innhold 2">
            <a:extLst>
              <a:ext uri="{FF2B5EF4-FFF2-40B4-BE49-F238E27FC236}">
                <a16:creationId xmlns:a16="http://schemas.microsoft.com/office/drawing/2014/main" id="{902B86B1-34DF-4062-943C-0174353B089D}"/>
              </a:ext>
            </a:extLst>
          </p:cNvPr>
          <p:cNvSpPr>
            <a:spLocks noGrp="1"/>
          </p:cNvSpPr>
          <p:nvPr>
            <p:ph idx="1"/>
          </p:nvPr>
        </p:nvSpPr>
        <p:spPr/>
        <p:txBody>
          <a:bodyPr/>
          <a:lstStyle/>
          <a:p>
            <a:r>
              <a:rPr lang="nb-NO" dirty="0"/>
              <a:t>Er det krav i utkast til konkurransegrunnlagene (8.juli 2022)  som er spesielt kostnadsdrivende, og/eller som ut fra operatørens synspunkt har lite kundenytte?</a:t>
            </a:r>
          </a:p>
          <a:p>
            <a:endParaRPr lang="nb-NO" dirty="0"/>
          </a:p>
        </p:txBody>
      </p:sp>
    </p:spTree>
    <p:extLst>
      <p:ext uri="{BB962C8B-B14F-4D97-AF65-F5344CB8AC3E}">
        <p14:creationId xmlns:p14="http://schemas.microsoft.com/office/powerpoint/2010/main" val="330409323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5540BE0-E12E-46B6-98BF-AE1485D2BED4}"/>
              </a:ext>
            </a:extLst>
          </p:cNvPr>
          <p:cNvSpPr>
            <a:spLocks noGrp="1"/>
          </p:cNvSpPr>
          <p:nvPr>
            <p:ph type="title"/>
          </p:nvPr>
        </p:nvSpPr>
        <p:spPr>
          <a:xfrm>
            <a:off x="580649" y="217747"/>
            <a:ext cx="7980536" cy="1292662"/>
          </a:xfrm>
        </p:spPr>
        <p:txBody>
          <a:bodyPr/>
          <a:lstStyle/>
          <a:p>
            <a:r>
              <a:rPr lang="nb-NO" dirty="0"/>
              <a:t>6. Hvordan organisere deloppdrag i kontrakten for minibuss- og personbiltjenester?</a:t>
            </a:r>
            <a:br>
              <a:rPr lang="nb-NO" dirty="0"/>
            </a:br>
            <a:endParaRPr lang="nb-NO" dirty="0"/>
          </a:p>
        </p:txBody>
      </p:sp>
      <p:graphicFrame>
        <p:nvGraphicFramePr>
          <p:cNvPr id="7" name="Plassholder for innhold 6">
            <a:extLst>
              <a:ext uri="{FF2B5EF4-FFF2-40B4-BE49-F238E27FC236}">
                <a16:creationId xmlns:a16="http://schemas.microsoft.com/office/drawing/2014/main" id="{5E5CD17C-494E-4C8F-8F52-870F59D6E959}"/>
              </a:ext>
            </a:extLst>
          </p:cNvPr>
          <p:cNvGraphicFramePr>
            <a:graphicFrameLocks noGrp="1"/>
          </p:cNvGraphicFramePr>
          <p:nvPr>
            <p:ph idx="1"/>
            <p:extLst>
              <p:ext uri="{D42A27DB-BD31-4B8C-83A1-F6EECF244321}">
                <p14:modId xmlns:p14="http://schemas.microsoft.com/office/powerpoint/2010/main" val="375709700"/>
              </p:ext>
            </p:extLst>
          </p:nvPr>
        </p:nvGraphicFramePr>
        <p:xfrm>
          <a:off x="580649" y="1369642"/>
          <a:ext cx="7980536" cy="3194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916707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0653541"/>
      </p:ext>
    </p:extLst>
  </p:cSld>
  <p:clrMapOvr>
    <a:masterClrMapping/>
  </p:clrMapOvr>
  <p:transition>
    <p:fade/>
  </p:transition>
</p:sld>
</file>

<file path=ppt/theme/theme1.xml><?xml version="1.0" encoding="utf-8"?>
<a:theme xmlns:a="http://schemas.openxmlformats.org/drawingml/2006/main" name="Office-tema">
  <a:themeElements>
    <a:clrScheme name="Ruter 2">
      <a:dk1>
        <a:srgbClr val="000000"/>
      </a:dk1>
      <a:lt1>
        <a:srgbClr val="FFFFFF"/>
      </a:lt1>
      <a:dk2>
        <a:srgbClr val="32374B"/>
      </a:dk2>
      <a:lt2>
        <a:srgbClr val="F5F5F5"/>
      </a:lt2>
      <a:accent1>
        <a:srgbClr val="E60000"/>
      </a:accent1>
      <a:accent2>
        <a:srgbClr val="EC700C"/>
      </a:accent2>
      <a:accent3>
        <a:srgbClr val="FFC800"/>
      </a:accent3>
      <a:accent4>
        <a:srgbClr val="76A300"/>
      </a:accent4>
      <a:accent5>
        <a:srgbClr val="0B91EF"/>
      </a:accent5>
      <a:accent6>
        <a:srgbClr val="682C88"/>
      </a:accent6>
      <a:hlink>
        <a:srgbClr val="006BB3"/>
      </a:hlink>
      <a:folHlink>
        <a:srgbClr val="006B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uter_PowerPoint_Light" id="{DF87BA99-82F1-2E47-9FBE-DA435988EC8B}" vid="{FA3A93BC-3A18-D442-A015-8CC734BC263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58BC1407083D24EB102DB6B16518576" ma:contentTypeVersion="4" ma:contentTypeDescription="Opprett et nytt dokument." ma:contentTypeScope="" ma:versionID="ed4e25b6ce5501038fff9f1005b1ac68">
  <xsd:schema xmlns:xsd="http://www.w3.org/2001/XMLSchema" xmlns:xs="http://www.w3.org/2001/XMLSchema" xmlns:p="http://schemas.microsoft.com/office/2006/metadata/properties" xmlns:ns2="83e6fecc-21ad-4a04-bf0d-b79dbe89bea3" xmlns:ns3="57d60343-3b6e-4bad-8f45-3020def22d2a" targetNamespace="http://schemas.microsoft.com/office/2006/metadata/properties" ma:root="true" ma:fieldsID="35fd47244bfa8229b00bd7c611f44a63" ns2:_="" ns3:_="">
    <xsd:import namespace="83e6fecc-21ad-4a04-bf0d-b79dbe89bea3"/>
    <xsd:import namespace="57d60343-3b6e-4bad-8f45-3020def22d2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e6fecc-21ad-4a04-bf0d-b79dbe89be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d60343-3b6e-4bad-8f45-3020def22d2a"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7d60343-3b6e-4bad-8f45-3020def22d2a">
      <UserInfo>
        <DisplayName>Johansen Lise Marie</DisplayName>
        <AccountId>17</AccountId>
        <AccountType/>
      </UserInfo>
    </SharedWithUsers>
  </documentManagement>
</p:properties>
</file>

<file path=customXml/itemProps1.xml><?xml version="1.0" encoding="utf-8"?>
<ds:datastoreItem xmlns:ds="http://schemas.openxmlformats.org/officeDocument/2006/customXml" ds:itemID="{8F28701E-E982-432C-9BAB-DF8AD406B26B}">
  <ds:schemaRefs>
    <ds:schemaRef ds:uri="http://schemas.microsoft.com/sharepoint/v3/contenttype/forms"/>
  </ds:schemaRefs>
</ds:datastoreItem>
</file>

<file path=customXml/itemProps2.xml><?xml version="1.0" encoding="utf-8"?>
<ds:datastoreItem xmlns:ds="http://schemas.openxmlformats.org/officeDocument/2006/customXml" ds:itemID="{F1EB5884-E0F4-40B8-B321-142841041F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e6fecc-21ad-4a04-bf0d-b79dbe89bea3"/>
    <ds:schemaRef ds:uri="57d60343-3b6e-4bad-8f45-3020def22d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199E8F2-FD06-4D6E-9F5F-254CBB4E4F5E}">
  <ds:schemaRefs>
    <ds:schemaRef ds:uri="http://www.w3.org/XML/1998/namespace"/>
    <ds:schemaRef ds:uri="http://schemas.microsoft.com/office/2006/documentManagement/types"/>
    <ds:schemaRef ds:uri="http://purl.org/dc/dcmitype/"/>
    <ds:schemaRef ds:uri="http://purl.org/dc/terms/"/>
    <ds:schemaRef ds:uri="http://purl.org/dc/elements/1.1/"/>
    <ds:schemaRef ds:uri="http://schemas.microsoft.com/office/2006/metadata/properties"/>
    <ds:schemaRef ds:uri="57d60343-3b6e-4bad-8f45-3020def22d2a"/>
    <ds:schemaRef ds:uri="83e6fecc-21ad-4a04-bf0d-b79dbe89bea3"/>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PowerPoint_Light</Template>
  <TotalTime>1058</TotalTime>
  <Words>569</Words>
  <Application>Microsoft Office PowerPoint</Application>
  <PresentationFormat>Egendefinert</PresentationFormat>
  <Paragraphs>56</Paragraphs>
  <Slides>9</Slides>
  <Notes>1</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9</vt:i4>
      </vt:variant>
    </vt:vector>
  </HeadingPairs>
  <TitlesOfParts>
    <vt:vector size="12" baseType="lpstr">
      <vt:lpstr>Arial</vt:lpstr>
      <vt:lpstr>Calibri</vt:lpstr>
      <vt:lpstr>Office-tema</vt:lpstr>
      <vt:lpstr>Spørsmål fra Ruter</vt:lpstr>
      <vt:lpstr>Spørsmål</vt:lpstr>
      <vt:lpstr>1. Hvor lang oppstartstid skal kontrakter om minibuss- og personbiltjenester ha? </vt:lpstr>
      <vt:lpstr>2. Hvilke kontrakter skal enerett tilknyttes? </vt:lpstr>
      <vt:lpstr>3. Kompensasjon for «bomturer» på resttransport</vt:lpstr>
      <vt:lpstr>4. Er fast timesinnleie aktuelt som modell i resttransport-kontrakter?                                            </vt:lpstr>
      <vt:lpstr>5. Spørsmål om kostnadsdrivende krav</vt:lpstr>
      <vt:lpstr>6. Hvordan organisere deloppdrag i kontrakten for minibuss- og personbiltjenester? </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Spørsmål fra Ruter</dc:title>
  <dc:creator>Riseng Kåre</dc:creator>
  <dc:description>Template by addpoint.no</dc:description>
  <cp:lastModifiedBy>Johansen Lise Marie</cp:lastModifiedBy>
  <cp:revision>2</cp:revision>
  <dcterms:created xsi:type="dcterms:W3CDTF">2022-07-02T07:54:39Z</dcterms:created>
  <dcterms:modified xsi:type="dcterms:W3CDTF">2022-07-08T08:14:12Z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by">
    <vt:lpwstr>addpoint.no</vt:lpwstr>
  </property>
  <property fmtid="{D5CDD505-2E9C-101B-9397-08002B2CF9AE}" pid="3" name="ContentTypeId">
    <vt:lpwstr>0x010100A58BC1407083D24EB102DB6B16518576</vt:lpwstr>
  </property>
</Properties>
</file>