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3"/>
  </p:notesMasterIdLst>
  <p:sldIdLst>
    <p:sldId id="266" r:id="rId5"/>
    <p:sldId id="275" r:id="rId6"/>
    <p:sldId id="271" r:id="rId7"/>
    <p:sldId id="282" r:id="rId8"/>
    <p:sldId id="298" r:id="rId9"/>
    <p:sldId id="4076" r:id="rId10"/>
    <p:sldId id="294" r:id="rId11"/>
    <p:sldId id="288" r:id="rId12"/>
    <p:sldId id="284" r:id="rId13"/>
    <p:sldId id="4077" r:id="rId14"/>
    <p:sldId id="267" r:id="rId15"/>
    <p:sldId id="270" r:id="rId16"/>
    <p:sldId id="295" r:id="rId17"/>
    <p:sldId id="297" r:id="rId18"/>
    <p:sldId id="280" r:id="rId19"/>
    <p:sldId id="265" r:id="rId20"/>
    <p:sldId id="292" r:id="rId21"/>
    <p:sldId id="293" r:id="rId22"/>
  </p:sldIdLst>
  <p:sldSz cx="9144000" cy="5145088"/>
  <p:notesSz cx="6858000" cy="9144000"/>
  <p:defaultTextStyle>
    <a:defPPr>
      <a:defRPr lang="nb-NO"/>
    </a:defPPr>
    <a:lvl1pPr marL="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F5F5F5"/>
    <a:srgbClr val="707070"/>
    <a:srgbClr val="32374B"/>
    <a:srgbClr val="252525"/>
    <a:srgbClr val="555555"/>
    <a:srgbClr val="999999"/>
    <a:srgbClr val="006BB3"/>
    <a:srgbClr val="AAAAB4"/>
    <a:srgbClr val="6E0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AE4591-C78E-4BD9-B122-58B90B37902A}" v="39" dt="2021-06-07T14:01:05.5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ddels stil 4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7" autoAdjust="0"/>
    <p:restoredTop sz="94660"/>
  </p:normalViewPr>
  <p:slideViewPr>
    <p:cSldViewPr snapToGrid="0">
      <p:cViewPr varScale="1">
        <p:scale>
          <a:sx n="203" d="100"/>
          <a:sy n="203" d="100"/>
        </p:scale>
        <p:origin x="3912" y="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önsson Linda" userId="1136d667-0084-4900-b6ac-67e93c8f0453" providerId="ADAL" clId="{21AE4591-C78E-4BD9-B122-58B90B37902A}"/>
    <pc:docChg chg="undo redo custSel addSld delSld modSld">
      <pc:chgData name="Jönsson Linda" userId="1136d667-0084-4900-b6ac-67e93c8f0453" providerId="ADAL" clId="{21AE4591-C78E-4BD9-B122-58B90B37902A}" dt="2021-06-09T11:18:01.066" v="1553" actId="20577"/>
      <pc:docMkLst>
        <pc:docMk/>
      </pc:docMkLst>
      <pc:sldChg chg="del">
        <pc:chgData name="Jönsson Linda" userId="1136d667-0084-4900-b6ac-67e93c8f0453" providerId="ADAL" clId="{21AE4591-C78E-4BD9-B122-58B90B37902A}" dt="2021-06-03T05:36:01.053" v="192" actId="47"/>
        <pc:sldMkLst>
          <pc:docMk/>
          <pc:sldMk cId="3426662013" sldId="259"/>
        </pc:sldMkLst>
      </pc:sldChg>
      <pc:sldChg chg="modSp mod">
        <pc:chgData name="Jönsson Linda" userId="1136d667-0084-4900-b6ac-67e93c8f0453" providerId="ADAL" clId="{21AE4591-C78E-4BD9-B122-58B90B37902A}" dt="2021-06-07T09:13:17.644" v="752" actId="20577"/>
        <pc:sldMkLst>
          <pc:docMk/>
          <pc:sldMk cId="3020244456" sldId="266"/>
        </pc:sldMkLst>
        <pc:spChg chg="mod">
          <ac:chgData name="Jönsson Linda" userId="1136d667-0084-4900-b6ac-67e93c8f0453" providerId="ADAL" clId="{21AE4591-C78E-4BD9-B122-58B90B37902A}" dt="2021-06-03T05:30:45.049" v="18" actId="20577"/>
          <ac:spMkLst>
            <pc:docMk/>
            <pc:sldMk cId="3020244456" sldId="266"/>
            <ac:spMk id="3" creationId="{F9C9889B-FB27-4C83-A578-6CD9733D00C6}"/>
          </ac:spMkLst>
        </pc:spChg>
        <pc:spChg chg="mod">
          <ac:chgData name="Jönsson Linda" userId="1136d667-0084-4900-b6ac-67e93c8f0453" providerId="ADAL" clId="{21AE4591-C78E-4BD9-B122-58B90B37902A}" dt="2021-06-07T09:13:17.644" v="752" actId="20577"/>
          <ac:spMkLst>
            <pc:docMk/>
            <pc:sldMk cId="3020244456" sldId="266"/>
            <ac:spMk id="4" creationId="{00000000-0000-0000-0000-000000000000}"/>
          </ac:spMkLst>
        </pc:spChg>
      </pc:sldChg>
      <pc:sldChg chg="addSp delSp modSp add mod">
        <pc:chgData name="Jönsson Linda" userId="1136d667-0084-4900-b6ac-67e93c8f0453" providerId="ADAL" clId="{21AE4591-C78E-4BD9-B122-58B90B37902A}" dt="2021-06-07T13:57:27.136" v="1329" actId="1076"/>
        <pc:sldMkLst>
          <pc:docMk/>
          <pc:sldMk cId="1485342961" sldId="267"/>
        </pc:sldMkLst>
        <pc:spChg chg="mod">
          <ac:chgData name="Jönsson Linda" userId="1136d667-0084-4900-b6ac-67e93c8f0453" providerId="ADAL" clId="{21AE4591-C78E-4BD9-B122-58B90B37902A}" dt="2021-06-07T13:56:55.204" v="1322" actId="1076"/>
          <ac:spMkLst>
            <pc:docMk/>
            <pc:sldMk cId="1485342961" sldId="267"/>
            <ac:spMk id="2" creationId="{5E379807-59E0-424A-9BDA-6989089B8921}"/>
          </ac:spMkLst>
        </pc:spChg>
        <pc:spChg chg="mod">
          <ac:chgData name="Jönsson Linda" userId="1136d667-0084-4900-b6ac-67e93c8f0453" providerId="ADAL" clId="{21AE4591-C78E-4BD9-B122-58B90B37902A}" dt="2021-06-07T13:57:07.192" v="1325" actId="1076"/>
          <ac:spMkLst>
            <pc:docMk/>
            <pc:sldMk cId="1485342961" sldId="267"/>
            <ac:spMk id="10" creationId="{A7FC2AA1-9986-41C6-823F-89CF7C940891}"/>
          </ac:spMkLst>
        </pc:spChg>
        <pc:picChg chg="del mod">
          <ac:chgData name="Jönsson Linda" userId="1136d667-0084-4900-b6ac-67e93c8f0453" providerId="ADAL" clId="{21AE4591-C78E-4BD9-B122-58B90B37902A}" dt="2021-06-07T13:55:45.136" v="1308" actId="478"/>
          <ac:picMkLst>
            <pc:docMk/>
            <pc:sldMk cId="1485342961" sldId="267"/>
            <ac:picMk id="3" creationId="{6B0E5B1B-D59A-4446-8639-1240B28DB121}"/>
          </ac:picMkLst>
        </pc:picChg>
        <pc:picChg chg="add mod">
          <ac:chgData name="Jönsson Linda" userId="1136d667-0084-4900-b6ac-67e93c8f0453" providerId="ADAL" clId="{21AE4591-C78E-4BD9-B122-58B90B37902A}" dt="2021-06-07T13:57:23.860" v="1327" actId="1076"/>
          <ac:picMkLst>
            <pc:docMk/>
            <pc:sldMk cId="1485342961" sldId="267"/>
            <ac:picMk id="4" creationId="{BF23EAB9-727F-4CD0-A625-77DF8F7EE4F6}"/>
          </ac:picMkLst>
        </pc:picChg>
        <pc:picChg chg="add mod ord">
          <ac:chgData name="Jönsson Linda" userId="1136d667-0084-4900-b6ac-67e93c8f0453" providerId="ADAL" clId="{21AE4591-C78E-4BD9-B122-58B90B37902A}" dt="2021-06-07T13:57:27.136" v="1329" actId="1076"/>
          <ac:picMkLst>
            <pc:docMk/>
            <pc:sldMk cId="1485342961" sldId="267"/>
            <ac:picMk id="5" creationId="{1D4B5052-8A82-47DC-925D-CEEC17295324}"/>
          </ac:picMkLst>
        </pc:picChg>
      </pc:sldChg>
      <pc:sldChg chg="add">
        <pc:chgData name="Jönsson Linda" userId="1136d667-0084-4900-b6ac-67e93c8f0453" providerId="ADAL" clId="{21AE4591-C78E-4BD9-B122-58B90B37902A}" dt="2021-06-03T05:56:27.135" v="695"/>
        <pc:sldMkLst>
          <pc:docMk/>
          <pc:sldMk cId="1372781825" sldId="270"/>
        </pc:sldMkLst>
      </pc:sldChg>
      <pc:sldChg chg="addSp delSp modSp mod">
        <pc:chgData name="Jönsson Linda" userId="1136d667-0084-4900-b6ac-67e93c8f0453" providerId="ADAL" clId="{21AE4591-C78E-4BD9-B122-58B90B37902A}" dt="2021-06-07T14:01:26.560" v="1403" actId="1076"/>
        <pc:sldMkLst>
          <pc:docMk/>
          <pc:sldMk cId="194222670" sldId="271"/>
        </pc:sldMkLst>
        <pc:graphicFrameChg chg="add del mod modGraphic">
          <ac:chgData name="Jönsson Linda" userId="1136d667-0084-4900-b6ac-67e93c8f0453" providerId="ADAL" clId="{21AE4591-C78E-4BD9-B122-58B90B37902A}" dt="2021-06-07T14:01:26.560" v="1403" actId="1076"/>
          <ac:graphicFrameMkLst>
            <pc:docMk/>
            <pc:sldMk cId="194222670" sldId="271"/>
            <ac:graphicFrameMk id="8" creationId="{BFA46B5F-A365-4D67-930A-41940C47F73A}"/>
          </ac:graphicFrameMkLst>
        </pc:graphicFrameChg>
      </pc:sldChg>
      <pc:sldChg chg="del">
        <pc:chgData name="Jönsson Linda" userId="1136d667-0084-4900-b6ac-67e93c8f0453" providerId="ADAL" clId="{21AE4591-C78E-4BD9-B122-58B90B37902A}" dt="2021-06-03T05:36:31.120" v="208" actId="47"/>
        <pc:sldMkLst>
          <pc:docMk/>
          <pc:sldMk cId="3447353429" sldId="276"/>
        </pc:sldMkLst>
      </pc:sldChg>
      <pc:sldChg chg="modSp mod">
        <pc:chgData name="Jönsson Linda" userId="1136d667-0084-4900-b6ac-67e93c8f0453" providerId="ADAL" clId="{21AE4591-C78E-4BD9-B122-58B90B37902A}" dt="2021-06-07T13:59:12.361" v="1372" actId="13926"/>
        <pc:sldMkLst>
          <pc:docMk/>
          <pc:sldMk cId="3309874942" sldId="280"/>
        </pc:sldMkLst>
        <pc:spChg chg="mod">
          <ac:chgData name="Jönsson Linda" userId="1136d667-0084-4900-b6ac-67e93c8f0453" providerId="ADAL" clId="{21AE4591-C78E-4BD9-B122-58B90B37902A}" dt="2021-06-07T13:59:12.361" v="1372" actId="13926"/>
          <ac:spMkLst>
            <pc:docMk/>
            <pc:sldMk cId="3309874942" sldId="280"/>
            <ac:spMk id="3" creationId="{DEC8AED4-1C2C-4DBC-B51D-3BA1FE5BAA21}"/>
          </ac:spMkLst>
        </pc:spChg>
      </pc:sldChg>
      <pc:sldChg chg="modSp mod">
        <pc:chgData name="Jönsson Linda" userId="1136d667-0084-4900-b6ac-67e93c8f0453" providerId="ADAL" clId="{21AE4591-C78E-4BD9-B122-58B90B37902A}" dt="2021-06-09T11:18:01.066" v="1553" actId="20577"/>
        <pc:sldMkLst>
          <pc:docMk/>
          <pc:sldMk cId="608771406" sldId="282"/>
        </pc:sldMkLst>
        <pc:spChg chg="mod">
          <ac:chgData name="Jönsson Linda" userId="1136d667-0084-4900-b6ac-67e93c8f0453" providerId="ADAL" clId="{21AE4591-C78E-4BD9-B122-58B90B37902A}" dt="2021-06-09T11:18:01.066" v="1553" actId="20577"/>
          <ac:spMkLst>
            <pc:docMk/>
            <pc:sldMk cId="608771406" sldId="282"/>
            <ac:spMk id="3" creationId="{02EDB483-B516-49AD-A75F-CE91718D83B4}"/>
          </ac:spMkLst>
        </pc:spChg>
      </pc:sldChg>
      <pc:sldChg chg="addSp delSp modSp mod">
        <pc:chgData name="Jönsson Linda" userId="1136d667-0084-4900-b6ac-67e93c8f0453" providerId="ADAL" clId="{21AE4591-C78E-4BD9-B122-58B90B37902A}" dt="2021-06-07T09:50:08.004" v="1063" actId="1076"/>
        <pc:sldMkLst>
          <pc:docMk/>
          <pc:sldMk cId="2259903839" sldId="284"/>
        </pc:sldMkLst>
        <pc:spChg chg="add del mod">
          <ac:chgData name="Jönsson Linda" userId="1136d667-0084-4900-b6ac-67e93c8f0453" providerId="ADAL" clId="{21AE4591-C78E-4BD9-B122-58B90B37902A}" dt="2021-06-07T09:33:45.056" v="1011" actId="478"/>
          <ac:spMkLst>
            <pc:docMk/>
            <pc:sldMk cId="2259903839" sldId="284"/>
            <ac:spMk id="3" creationId="{FB32F913-0FE2-4C67-85CA-5AC7F6D33940}"/>
          </ac:spMkLst>
        </pc:spChg>
        <pc:spChg chg="add del mod">
          <ac:chgData name="Jönsson Linda" userId="1136d667-0084-4900-b6ac-67e93c8f0453" providerId="ADAL" clId="{21AE4591-C78E-4BD9-B122-58B90B37902A}" dt="2021-06-07T09:50:03.482" v="1062" actId="478"/>
          <ac:spMkLst>
            <pc:docMk/>
            <pc:sldMk cId="2259903839" sldId="284"/>
            <ac:spMk id="4" creationId="{421FC944-57FF-4E7E-84A0-ED7963D3FFFE}"/>
          </ac:spMkLst>
        </pc:spChg>
        <pc:spChg chg="mod">
          <ac:chgData name="Jönsson Linda" userId="1136d667-0084-4900-b6ac-67e93c8f0453" providerId="ADAL" clId="{21AE4591-C78E-4BD9-B122-58B90B37902A}" dt="2021-06-07T09:50:08.004" v="1063" actId="1076"/>
          <ac:spMkLst>
            <pc:docMk/>
            <pc:sldMk cId="2259903839" sldId="284"/>
            <ac:spMk id="5" creationId="{D04BF4EA-4A1A-4C1E-9D31-0FCC1BE8B874}"/>
          </ac:spMkLst>
        </pc:spChg>
        <pc:graphicFrameChg chg="del modGraphic">
          <ac:chgData name="Jönsson Linda" userId="1136d667-0084-4900-b6ac-67e93c8f0453" providerId="ADAL" clId="{21AE4591-C78E-4BD9-B122-58B90B37902A}" dt="2021-06-03T05:54:46.569" v="668" actId="478"/>
          <ac:graphicFrameMkLst>
            <pc:docMk/>
            <pc:sldMk cId="2259903839" sldId="284"/>
            <ac:graphicFrameMk id="6" creationId="{FCCAD335-A651-4A9B-ACEE-7C8D5FFD2C74}"/>
          </ac:graphicFrameMkLst>
        </pc:graphicFrameChg>
        <pc:picChg chg="add del mod">
          <ac:chgData name="Jönsson Linda" userId="1136d667-0084-4900-b6ac-67e93c8f0453" providerId="ADAL" clId="{21AE4591-C78E-4BD9-B122-58B90B37902A}" dt="2021-06-07T09:50:00.930" v="1061" actId="478"/>
          <ac:picMkLst>
            <pc:docMk/>
            <pc:sldMk cId="2259903839" sldId="284"/>
            <ac:picMk id="7" creationId="{64BC9E49-1DCF-450B-B2A3-F212000B4321}"/>
          </ac:picMkLst>
        </pc:picChg>
      </pc:sldChg>
      <pc:sldChg chg="modSp mod">
        <pc:chgData name="Jönsson Linda" userId="1136d667-0084-4900-b6ac-67e93c8f0453" providerId="ADAL" clId="{21AE4591-C78E-4BD9-B122-58B90B37902A}" dt="2021-06-03T05:47:57.434" v="369" actId="20577"/>
        <pc:sldMkLst>
          <pc:docMk/>
          <pc:sldMk cId="6997814" sldId="288"/>
        </pc:sldMkLst>
        <pc:spChg chg="mod">
          <ac:chgData name="Jönsson Linda" userId="1136d667-0084-4900-b6ac-67e93c8f0453" providerId="ADAL" clId="{21AE4591-C78E-4BD9-B122-58B90B37902A}" dt="2021-06-03T05:39:33.449" v="222" actId="20577"/>
          <ac:spMkLst>
            <pc:docMk/>
            <pc:sldMk cId="6997814" sldId="288"/>
            <ac:spMk id="2" creationId="{1F554B1B-E37A-4897-ACD5-8F2A0C89200E}"/>
          </ac:spMkLst>
        </pc:spChg>
        <pc:graphicFrameChg chg="mod modGraphic">
          <ac:chgData name="Jönsson Linda" userId="1136d667-0084-4900-b6ac-67e93c8f0453" providerId="ADAL" clId="{21AE4591-C78E-4BD9-B122-58B90B37902A}" dt="2021-06-03T05:47:57.434" v="369" actId="20577"/>
          <ac:graphicFrameMkLst>
            <pc:docMk/>
            <pc:sldMk cId="6997814" sldId="288"/>
            <ac:graphicFrameMk id="4" creationId="{DF0FAA49-7099-4C7B-891C-317F40956D0D}"/>
          </ac:graphicFrameMkLst>
        </pc:graphicFrameChg>
      </pc:sldChg>
      <pc:sldChg chg="modSp mod">
        <pc:chgData name="Jönsson Linda" userId="1136d667-0084-4900-b6ac-67e93c8f0453" providerId="ADAL" clId="{21AE4591-C78E-4BD9-B122-58B90B37902A}" dt="2021-06-07T13:54:21.524" v="1292" actId="13926"/>
        <pc:sldMkLst>
          <pc:docMk/>
          <pc:sldMk cId="3151219710" sldId="294"/>
        </pc:sldMkLst>
        <pc:graphicFrameChg chg="modGraphic">
          <ac:chgData name="Jönsson Linda" userId="1136d667-0084-4900-b6ac-67e93c8f0453" providerId="ADAL" clId="{21AE4591-C78E-4BD9-B122-58B90B37902A}" dt="2021-06-07T13:54:21.524" v="1292" actId="13926"/>
          <ac:graphicFrameMkLst>
            <pc:docMk/>
            <pc:sldMk cId="3151219710" sldId="294"/>
            <ac:graphicFrameMk id="5" creationId="{78341AB2-0E20-46C4-84E2-476AC770EFC4}"/>
          </ac:graphicFrameMkLst>
        </pc:graphicFrameChg>
      </pc:sldChg>
      <pc:sldChg chg="delSp modSp mod">
        <pc:chgData name="Jönsson Linda" userId="1136d667-0084-4900-b6ac-67e93c8f0453" providerId="ADAL" clId="{21AE4591-C78E-4BD9-B122-58B90B37902A}" dt="2021-06-07T09:58:56.234" v="1110"/>
        <pc:sldMkLst>
          <pc:docMk/>
          <pc:sldMk cId="34687540" sldId="295"/>
        </pc:sldMkLst>
        <pc:spChg chg="del mod">
          <ac:chgData name="Jönsson Linda" userId="1136d667-0084-4900-b6ac-67e93c8f0453" providerId="ADAL" clId="{21AE4591-C78E-4BD9-B122-58B90B37902A}" dt="2021-06-07T09:58:56.234" v="1110"/>
          <ac:spMkLst>
            <pc:docMk/>
            <pc:sldMk cId="34687540" sldId="295"/>
            <ac:spMk id="3" creationId="{937D94E1-F8E0-4C3B-80C4-9E12568956B7}"/>
          </ac:spMkLst>
        </pc:spChg>
        <pc:spChg chg="mod">
          <ac:chgData name="Jönsson Linda" userId="1136d667-0084-4900-b6ac-67e93c8f0453" providerId="ADAL" clId="{21AE4591-C78E-4BD9-B122-58B90B37902A}" dt="2021-06-03T05:52:32.039" v="647" actId="113"/>
          <ac:spMkLst>
            <pc:docMk/>
            <pc:sldMk cId="34687540" sldId="295"/>
            <ac:spMk id="8" creationId="{A87068E0-BE66-49E4-9A99-A18C654C6E21}"/>
          </ac:spMkLst>
        </pc:spChg>
        <pc:graphicFrameChg chg="modGraphic">
          <ac:chgData name="Jönsson Linda" userId="1136d667-0084-4900-b6ac-67e93c8f0453" providerId="ADAL" clId="{21AE4591-C78E-4BD9-B122-58B90B37902A}" dt="2021-06-03T05:51:22.538" v="463" actId="6549"/>
          <ac:graphicFrameMkLst>
            <pc:docMk/>
            <pc:sldMk cId="34687540" sldId="295"/>
            <ac:graphicFrameMk id="7" creationId="{148B9A92-2926-4A7F-AD9F-35129F5258A3}"/>
          </ac:graphicFrameMkLst>
        </pc:graphicFrameChg>
      </pc:sldChg>
      <pc:sldChg chg="del">
        <pc:chgData name="Jönsson Linda" userId="1136d667-0084-4900-b6ac-67e93c8f0453" providerId="ADAL" clId="{21AE4591-C78E-4BD9-B122-58B90B37902A}" dt="2021-06-03T05:30:53.094" v="19" actId="47"/>
        <pc:sldMkLst>
          <pc:docMk/>
          <pc:sldMk cId="1524419703" sldId="296"/>
        </pc:sldMkLst>
      </pc:sldChg>
      <pc:sldChg chg="modSp mod">
        <pc:chgData name="Jönsson Linda" userId="1136d667-0084-4900-b6ac-67e93c8f0453" providerId="ADAL" clId="{21AE4591-C78E-4BD9-B122-58B90B37902A}" dt="2021-06-03T05:52:55.420" v="659" actId="6549"/>
        <pc:sldMkLst>
          <pc:docMk/>
          <pc:sldMk cId="3459641685" sldId="297"/>
        </pc:sldMkLst>
        <pc:spChg chg="mod">
          <ac:chgData name="Jönsson Linda" userId="1136d667-0084-4900-b6ac-67e93c8f0453" providerId="ADAL" clId="{21AE4591-C78E-4BD9-B122-58B90B37902A}" dt="2021-06-03T05:52:55.420" v="659" actId="6549"/>
          <ac:spMkLst>
            <pc:docMk/>
            <pc:sldMk cId="3459641685" sldId="297"/>
            <ac:spMk id="8" creationId="{A87068E0-BE66-49E4-9A99-A18C654C6E21}"/>
          </ac:spMkLst>
        </pc:spChg>
      </pc:sldChg>
      <pc:sldChg chg="add">
        <pc:chgData name="Jönsson Linda" userId="1136d667-0084-4900-b6ac-67e93c8f0453" providerId="ADAL" clId="{21AE4591-C78E-4BD9-B122-58B90B37902A}" dt="2021-06-03T05:35:48.720" v="191"/>
        <pc:sldMkLst>
          <pc:docMk/>
          <pc:sldMk cId="1783802713" sldId="298"/>
        </pc:sldMkLst>
      </pc:sldChg>
      <pc:sldChg chg="modSp add mod">
        <pc:chgData name="Jönsson Linda" userId="1136d667-0084-4900-b6ac-67e93c8f0453" providerId="ADAL" clId="{21AE4591-C78E-4BD9-B122-58B90B37902A}" dt="2021-06-07T09:31:27.977" v="824" actId="20577"/>
        <pc:sldMkLst>
          <pc:docMk/>
          <pc:sldMk cId="4153330914" sldId="4076"/>
        </pc:sldMkLst>
        <pc:spChg chg="mod">
          <ac:chgData name="Jönsson Linda" userId="1136d667-0084-4900-b6ac-67e93c8f0453" providerId="ADAL" clId="{21AE4591-C78E-4BD9-B122-58B90B37902A}" dt="2021-06-07T09:31:27.977" v="824" actId="20577"/>
          <ac:spMkLst>
            <pc:docMk/>
            <pc:sldMk cId="4153330914" sldId="4076"/>
            <ac:spMk id="6" creationId="{3CF233A2-55EC-4D86-A39D-9CD5C5FF14BC}"/>
          </ac:spMkLst>
        </pc:spChg>
      </pc:sldChg>
      <pc:sldChg chg="addSp delSp modSp add mod">
        <pc:chgData name="Jönsson Linda" userId="1136d667-0084-4900-b6ac-67e93c8f0453" providerId="ADAL" clId="{21AE4591-C78E-4BD9-B122-58B90B37902A}" dt="2021-06-07T13:55:07.176" v="1307" actId="255"/>
        <pc:sldMkLst>
          <pc:docMk/>
          <pc:sldMk cId="1339902387" sldId="4077"/>
        </pc:sldMkLst>
        <pc:spChg chg="mod">
          <ac:chgData name="Jönsson Linda" userId="1136d667-0084-4900-b6ac-67e93c8f0453" providerId="ADAL" clId="{21AE4591-C78E-4BD9-B122-58B90B37902A}" dt="2021-06-07T13:55:07.176" v="1307" actId="255"/>
          <ac:spMkLst>
            <pc:docMk/>
            <pc:sldMk cId="1339902387" sldId="4077"/>
            <ac:spMk id="4" creationId="{421FC944-57FF-4E7E-84A0-ED7963D3FFFE}"/>
          </ac:spMkLst>
        </pc:spChg>
        <pc:spChg chg="del">
          <ac:chgData name="Jönsson Linda" userId="1136d667-0084-4900-b6ac-67e93c8f0453" providerId="ADAL" clId="{21AE4591-C78E-4BD9-B122-58B90B37902A}" dt="2021-06-07T09:50:18.554" v="1064" actId="478"/>
          <ac:spMkLst>
            <pc:docMk/>
            <pc:sldMk cId="1339902387" sldId="4077"/>
            <ac:spMk id="5" creationId="{D04BF4EA-4A1A-4C1E-9D31-0FCC1BE8B874}"/>
          </ac:spMkLst>
        </pc:spChg>
        <pc:spChg chg="add del mod">
          <ac:chgData name="Jönsson Linda" userId="1136d667-0084-4900-b6ac-67e93c8f0453" providerId="ADAL" clId="{21AE4591-C78E-4BD9-B122-58B90B37902A}" dt="2021-06-07T09:50:41.349" v="1069" actId="478"/>
          <ac:spMkLst>
            <pc:docMk/>
            <pc:sldMk cId="1339902387" sldId="4077"/>
            <ac:spMk id="6" creationId="{F7677F4D-92E4-4FFF-A484-FD703596C98B}"/>
          </ac:spMkLst>
        </pc:spChg>
      </pc:sldChg>
      <pc:sldChg chg="modSp add mod">
        <pc:chgData name="Jönsson Linda" userId="1136d667-0084-4900-b6ac-67e93c8f0453" providerId="ADAL" clId="{21AE4591-C78E-4BD9-B122-58B90B37902A}" dt="2021-06-07T13:57:55.701" v="1330" actId="313"/>
        <pc:sldMkLst>
          <pc:docMk/>
          <pc:sldMk cId="2563871766" sldId="4078"/>
        </pc:sldMkLst>
        <pc:spChg chg="mod">
          <ac:chgData name="Jönsson Linda" userId="1136d667-0084-4900-b6ac-67e93c8f0453" providerId="ADAL" clId="{21AE4591-C78E-4BD9-B122-58B90B37902A}" dt="2021-06-07T10:23:22.267" v="1228" actId="13926"/>
          <ac:spMkLst>
            <pc:docMk/>
            <pc:sldMk cId="2563871766" sldId="4078"/>
            <ac:spMk id="2" creationId="{DA067EAC-E628-4B89-BB6F-45FC244BDADE}"/>
          </ac:spMkLst>
        </pc:spChg>
        <pc:spChg chg="mod">
          <ac:chgData name="Jönsson Linda" userId="1136d667-0084-4900-b6ac-67e93c8f0453" providerId="ADAL" clId="{21AE4591-C78E-4BD9-B122-58B90B37902A}" dt="2021-06-07T13:57:55.701" v="1330" actId="313"/>
          <ac:spMkLst>
            <pc:docMk/>
            <pc:sldMk cId="2563871766" sldId="4078"/>
            <ac:spMk id="8" creationId="{A87068E0-BE66-49E4-9A99-A18C654C6E21}"/>
          </ac:spMkLst>
        </pc:spChg>
      </pc:sldChg>
    </pc:docChg>
  </pc:docChgLst>
  <pc:docChgLst>
    <pc:chgData name="Jönsson Linda" userId="S::linda.jonsson@ruter.no::1136d667-0084-4900-b6ac-67e93c8f0453" providerId="AD" clId="Web-{740B47DA-2BFD-3E16-D067-C5C25E86A050}"/>
    <pc:docChg chg="delSld modSld">
      <pc:chgData name="Jönsson Linda" userId="S::linda.jonsson@ruter.no::1136d667-0084-4900-b6ac-67e93c8f0453" providerId="AD" clId="Web-{740B47DA-2BFD-3E16-D067-C5C25E86A050}" dt="2021-06-08T07:41:45.823" v="40" actId="20577"/>
      <pc:docMkLst>
        <pc:docMk/>
      </pc:docMkLst>
      <pc:sldChg chg="modSp">
        <pc:chgData name="Jönsson Linda" userId="S::linda.jonsson@ruter.no::1136d667-0084-4900-b6ac-67e93c8f0453" providerId="AD" clId="Web-{740B47DA-2BFD-3E16-D067-C5C25E86A050}" dt="2021-06-08T07:41:33.182" v="28" actId="20577"/>
        <pc:sldMkLst>
          <pc:docMk/>
          <pc:sldMk cId="2259903839" sldId="284"/>
        </pc:sldMkLst>
        <pc:spChg chg="mod">
          <ac:chgData name="Jönsson Linda" userId="S::linda.jonsson@ruter.no::1136d667-0084-4900-b6ac-67e93c8f0453" providerId="AD" clId="Web-{740B47DA-2BFD-3E16-D067-C5C25E86A050}" dt="2021-06-08T07:41:33.182" v="28" actId="20577"/>
          <ac:spMkLst>
            <pc:docMk/>
            <pc:sldMk cId="2259903839" sldId="284"/>
            <ac:spMk id="5" creationId="{D04BF4EA-4A1A-4C1E-9D31-0FCC1BE8B874}"/>
          </ac:spMkLst>
        </pc:spChg>
      </pc:sldChg>
      <pc:sldChg chg="modSp">
        <pc:chgData name="Jönsson Linda" userId="S::linda.jonsson@ruter.no::1136d667-0084-4900-b6ac-67e93c8f0453" providerId="AD" clId="Web-{740B47DA-2BFD-3E16-D067-C5C25E86A050}" dt="2021-06-08T07:40:22.509" v="10" actId="20577"/>
        <pc:sldMkLst>
          <pc:docMk/>
          <pc:sldMk cId="3459641685" sldId="297"/>
        </pc:sldMkLst>
        <pc:spChg chg="mod">
          <ac:chgData name="Jönsson Linda" userId="S::linda.jonsson@ruter.no::1136d667-0084-4900-b6ac-67e93c8f0453" providerId="AD" clId="Web-{740B47DA-2BFD-3E16-D067-C5C25E86A050}" dt="2021-06-08T07:40:22.509" v="10" actId="20577"/>
          <ac:spMkLst>
            <pc:docMk/>
            <pc:sldMk cId="3459641685" sldId="297"/>
            <ac:spMk id="8" creationId="{A87068E0-BE66-49E4-9A99-A18C654C6E21}"/>
          </ac:spMkLst>
        </pc:spChg>
      </pc:sldChg>
      <pc:sldChg chg="modSp">
        <pc:chgData name="Jönsson Linda" userId="S::linda.jonsson@ruter.no::1136d667-0084-4900-b6ac-67e93c8f0453" providerId="AD" clId="Web-{740B47DA-2BFD-3E16-D067-C5C25E86A050}" dt="2021-06-08T07:41:45.823" v="40" actId="20577"/>
        <pc:sldMkLst>
          <pc:docMk/>
          <pc:sldMk cId="1339902387" sldId="4077"/>
        </pc:sldMkLst>
        <pc:spChg chg="mod">
          <ac:chgData name="Jönsson Linda" userId="S::linda.jonsson@ruter.no::1136d667-0084-4900-b6ac-67e93c8f0453" providerId="AD" clId="Web-{740B47DA-2BFD-3E16-D067-C5C25E86A050}" dt="2021-06-08T07:41:45.823" v="40" actId="20577"/>
          <ac:spMkLst>
            <pc:docMk/>
            <pc:sldMk cId="1339902387" sldId="4077"/>
            <ac:spMk id="4" creationId="{421FC944-57FF-4E7E-84A0-ED7963D3FFFE}"/>
          </ac:spMkLst>
        </pc:spChg>
      </pc:sldChg>
      <pc:sldChg chg="modSp del">
        <pc:chgData name="Jönsson Linda" userId="S::linda.jonsson@ruter.no::1136d667-0084-4900-b6ac-67e93c8f0453" providerId="AD" clId="Web-{740B47DA-2BFD-3E16-D067-C5C25E86A050}" dt="2021-06-08T07:40:00.321" v="3"/>
        <pc:sldMkLst>
          <pc:docMk/>
          <pc:sldMk cId="2563871766" sldId="4078"/>
        </pc:sldMkLst>
        <pc:spChg chg="mod">
          <ac:chgData name="Jönsson Linda" userId="S::linda.jonsson@ruter.no::1136d667-0084-4900-b6ac-67e93c8f0453" providerId="AD" clId="Web-{740B47DA-2BFD-3E16-D067-C5C25E86A050}" dt="2021-06-08T07:39:41.695" v="2" actId="20577"/>
          <ac:spMkLst>
            <pc:docMk/>
            <pc:sldMk cId="2563871766" sldId="4078"/>
            <ac:spMk id="8" creationId="{A87068E0-BE66-49E4-9A99-A18C654C6E2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D1CCE-DE94-457F-A721-621E60F76388}" type="datetimeFigureOut">
              <a:rPr lang="nb-NO" smtClean="0"/>
              <a:t>09.06.2021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EC5F-42F9-478B-96FA-BC4F826463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663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7828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9193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Inneholder informasjon og rettledning i konkurransefasen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206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3168">
              <a:defRPr/>
            </a:pPr>
            <a:endParaRPr lang="nb-NO" sz="140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A3C466-93E5-4CF5-94F5-FB83856BF6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821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8FB8BA9-23CC-3F49-B3FF-D32FC2294F9E}" type="datetime1">
              <a:rPr lang="nb-NO" smtClean="0"/>
              <a:t>09.06.2021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3956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8193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7551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røn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3721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Turki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9503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Lill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6183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413303112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0649" y="648080"/>
            <a:ext cx="3886206" cy="428454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4674979" y="648080"/>
            <a:ext cx="3886206" cy="42845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70707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0104013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50" y="1369642"/>
            <a:ext cx="3757601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4569619" y="1369642"/>
            <a:ext cx="3991495" cy="319461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420095670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bilde m/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2246289" y="4345564"/>
            <a:ext cx="4655473" cy="220827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rgbClr val="707070"/>
                </a:solidFill>
              </a:defRPr>
            </a:lvl1pPr>
            <a:lvl2pPr marL="533995" indent="0">
              <a:buNone/>
              <a:defRPr/>
            </a:lvl2pPr>
            <a:lvl3pPr marL="838795" indent="0">
              <a:buNone/>
              <a:defRPr/>
            </a:lvl3pPr>
            <a:lvl4pPr marL="1138833" indent="0">
              <a:buNone/>
              <a:defRPr/>
            </a:lvl4pPr>
            <a:lvl5pPr marL="147697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2246289" y="968998"/>
            <a:ext cx="4655473" cy="3199007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17987255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580649" y="1207224"/>
            <a:ext cx="7984394" cy="3363859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580649" y="670529"/>
            <a:ext cx="7980536" cy="387097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404812896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 Byb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09.06.2021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647681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57108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155727111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50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7657200" y="4651887"/>
            <a:ext cx="1486800" cy="493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793810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215429660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165305350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5">
            <a:extLst>
              <a:ext uri="{FF2B5EF4-FFF2-40B4-BE49-F238E27FC236}">
                <a16:creationId xmlns:a16="http://schemas.microsoft.com/office/drawing/2014/main" id="{A0FA3E6E-C9C2-884F-81F3-FBDF861EC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63" y="544171"/>
            <a:ext cx="7209875" cy="405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9550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 #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1">
            <a:extLst>
              <a:ext uri="{FF2B5EF4-FFF2-40B4-BE49-F238E27FC236}">
                <a16:creationId xmlns:a16="http://schemas.microsoft.com/office/drawing/2014/main" id="{CA3D46FE-415B-DF45-AF47-E0AC0E7011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0258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kille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5.jpg"/>
          <p:cNvPicPr>
            <a:picLocks noChangeAspect="1"/>
          </p:cNvPicPr>
          <p:nvPr userDrawn="1"/>
        </p:nvPicPr>
        <p:blipFill>
          <a:blip r:embed="rId2" cstate="print"/>
          <a:srcRect t="10000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115616" y="4680102"/>
            <a:ext cx="1008112" cy="2192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CB24E5-CAA8-4743-81A0-A8CB840378B8}" type="datetime1">
              <a:rPr lang="nb-NO" smtClean="0"/>
              <a:t>09.06.2021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195736" y="4736306"/>
            <a:ext cx="5184576" cy="1068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11188" y="4734061"/>
            <a:ext cx="405408" cy="1068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785221-A51B-4371-B866-038075B34EE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611188" y="1209268"/>
            <a:ext cx="7772400" cy="405367"/>
          </a:xfrm>
        </p:spPr>
        <p:txBody>
          <a:bodyPr/>
          <a:lstStyle>
            <a:lvl1pPr>
              <a:defRPr sz="2634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5" name="Undertittel 2"/>
          <p:cNvSpPr>
            <a:spLocks noGrp="1"/>
          </p:cNvSpPr>
          <p:nvPr>
            <p:ph type="subTitle" idx="1"/>
          </p:nvPr>
        </p:nvSpPr>
        <p:spPr>
          <a:xfrm>
            <a:off x="611188" y="1600136"/>
            <a:ext cx="7777236" cy="810340"/>
          </a:xfrm>
        </p:spPr>
        <p:txBody>
          <a:bodyPr>
            <a:noAutofit/>
          </a:bodyPr>
          <a:lstStyle>
            <a:lvl1pPr marL="0" indent="0" algn="l">
              <a:buNone/>
              <a:defRPr sz="2634">
                <a:solidFill>
                  <a:schemeClr val="bg1"/>
                </a:solidFill>
              </a:defRPr>
            </a:lvl1pPr>
            <a:lvl2pPr marL="427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5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3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1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6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4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2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4" name="Bilde 13" descr="Logo-hvi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89" y="4664242"/>
            <a:ext cx="1159780" cy="222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25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nimert symbol">
    <p:bg>
      <p:bgPr>
        <a:solidFill>
          <a:srgbClr val="E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e 17"/>
          <p:cNvGrpSpPr/>
          <p:nvPr userDrawn="1"/>
        </p:nvGrpSpPr>
        <p:grpSpPr>
          <a:xfrm>
            <a:off x="3193050" y="1871260"/>
            <a:ext cx="2967304" cy="411955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15" name="Trapes 14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7" name="Trapes 16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</p:grpSp>
      <p:grpSp>
        <p:nvGrpSpPr>
          <p:cNvPr id="22" name="Gruppe 21"/>
          <p:cNvGrpSpPr/>
          <p:nvPr userDrawn="1"/>
        </p:nvGrpSpPr>
        <p:grpSpPr>
          <a:xfrm>
            <a:off x="2990627" y="2883696"/>
            <a:ext cx="2967304" cy="404973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23" name="Trapes 22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24" name="Trapes 23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</p:grpSp>
      <p:grpSp>
        <p:nvGrpSpPr>
          <p:cNvPr id="25" name="Gruppe 24"/>
          <p:cNvGrpSpPr/>
          <p:nvPr userDrawn="1"/>
        </p:nvGrpSpPr>
        <p:grpSpPr>
          <a:xfrm rot="6060610" flipH="1">
            <a:off x="2658567" y="2345127"/>
            <a:ext cx="2745389" cy="463770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26" name="Trapes 25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27" name="Trapes 26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</p:grpSp>
      <p:grpSp>
        <p:nvGrpSpPr>
          <p:cNvPr id="28" name="Gruppe 27"/>
          <p:cNvGrpSpPr/>
          <p:nvPr userDrawn="1"/>
        </p:nvGrpSpPr>
        <p:grpSpPr>
          <a:xfrm rot="6060610" flipH="1">
            <a:off x="3775120" y="2343781"/>
            <a:ext cx="2744612" cy="463770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29" name="Trapes 28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30" name="Trapes 29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</p:grpSp>
    </p:spTree>
    <p:extLst>
      <p:ext uri="{BB962C8B-B14F-4D97-AF65-F5344CB8AC3E}">
        <p14:creationId xmlns:p14="http://schemas.microsoft.com/office/powerpoint/2010/main" val="4067872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51793E-7 L -0.04757 0.2884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144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80523E-6 L -0.29028 -0.00232 " pathEditMode="relative" rAng="0" ptsTypes="AA">
                                      <p:cBhvr>
                                        <p:cTn id="20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0" y="-1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51793E-7 L 0.05573 -0.4564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-228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34629E-6 L 0.36996 -0.00694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lysbilde Bå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09.06.2021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595978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tellysbilde T-bane vint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09.06.2021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131666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tellysbilde RegionBus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09.06.2021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027983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tellysbilde T-ban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09.06.2021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648069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tellysbilde Stasj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09.06.2021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734821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222305954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915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80649" y="649083"/>
            <a:ext cx="7980536" cy="42999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80649" y="1369642"/>
            <a:ext cx="7980536" cy="3194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912" y="4737775"/>
            <a:ext cx="820800" cy="17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7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662" r:id="rId8"/>
    <p:sldLayoutId id="2147483663" r:id="rId9"/>
    <p:sldLayoutId id="2147483698" r:id="rId10"/>
    <p:sldLayoutId id="2147483699" r:id="rId11"/>
    <p:sldLayoutId id="2147483700" r:id="rId12"/>
    <p:sldLayoutId id="2147483701" r:id="rId13"/>
    <p:sldLayoutId id="2147483705" r:id="rId14"/>
    <p:sldLayoutId id="2147483664" r:id="rId15"/>
    <p:sldLayoutId id="2147483707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66" r:id="rId22"/>
    <p:sldLayoutId id="2147483667" r:id="rId23"/>
    <p:sldLayoutId id="2147483677" r:id="rId24"/>
    <p:sldLayoutId id="2147483678" r:id="rId25"/>
    <p:sldLayoutId id="2147483714" r:id="rId26"/>
    <p:sldLayoutId id="2147483715" r:id="rId27"/>
  </p:sldLayoutIdLst>
  <p:hf sldNum="0" hdr="0" ftr="0"/>
  <p:txStyles>
    <p:titleStyle>
      <a:lvl1pPr algn="l" defTabSz="685697" rtl="0" eaLnBrk="1" latinLnBrk="0" hangingPunct="1">
        <a:lnSpc>
          <a:spcPct val="100000"/>
        </a:lnSpc>
        <a:spcBef>
          <a:spcPct val="0"/>
        </a:spcBef>
        <a:buNone/>
        <a:defRPr sz="2794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56500" indent="-256500" algn="l" defTabSz="685697" rtl="0" eaLnBrk="1" latinLnBrk="0" hangingPunct="1">
        <a:lnSpc>
          <a:spcPct val="90000"/>
        </a:lnSpc>
        <a:spcBef>
          <a:spcPts val="750"/>
        </a:spcBef>
        <a:buClr>
          <a:srgbClr val="707070"/>
        </a:buClr>
        <a:buFont typeface="Arial" panose="020B0604020202020204" pitchFamily="34" charset="0"/>
        <a:buChar char="•"/>
        <a:defRPr sz="2000" kern="1200">
          <a:solidFill>
            <a:srgbClr val="32374B"/>
          </a:solidFill>
          <a:latin typeface="+mn-lt"/>
          <a:ea typeface="+mn-ea"/>
          <a:cs typeface="+mn-cs"/>
        </a:defRPr>
      </a:lvl1pPr>
      <a:lvl2pPr marL="7048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600" kern="1200">
          <a:solidFill>
            <a:srgbClr val="32374B"/>
          </a:solidFill>
          <a:latin typeface="+mn-lt"/>
          <a:ea typeface="+mn-ea"/>
          <a:cs typeface="+mn-cs"/>
        </a:defRPr>
      </a:lvl2pPr>
      <a:lvl3pPr marL="10096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3pPr>
      <a:lvl4pPr marL="1309688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4pPr>
      <a:lvl5pPr marL="1647825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5pPr>
      <a:lvl6pPr marL="1885667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6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4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3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7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6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4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3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1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ussanbud@ruter.no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>
          <a:xfrm>
            <a:off x="674326" y="61226"/>
            <a:ext cx="7795349" cy="1164210"/>
          </a:xfrm>
        </p:spPr>
        <p:txBody>
          <a:bodyPr/>
          <a:lstStyle/>
          <a:p>
            <a:pPr algn="ctr"/>
            <a:endParaRPr lang="nb-NO" sz="3500" b="1" dirty="0"/>
          </a:p>
          <a:p>
            <a:pPr algn="ctr"/>
            <a:r>
              <a:rPr lang="nb-NO" sz="3500" b="1" dirty="0"/>
              <a:t>Velkommen til dialogkonferanse</a:t>
            </a:r>
          </a:p>
          <a:p>
            <a:pPr algn="ctr"/>
            <a:r>
              <a:rPr lang="nb-NO" sz="3500" b="1" dirty="0"/>
              <a:t>Direktebestilt drosje </a:t>
            </a:r>
          </a:p>
          <a:p>
            <a:pPr algn="ctr"/>
            <a:r>
              <a:rPr lang="nb-NO" sz="3500" b="1" dirty="0"/>
              <a:t>TT-tjenesten Oslo 2022</a:t>
            </a:r>
            <a:br>
              <a:rPr lang="nb-NO" sz="3500" b="1" dirty="0"/>
            </a:br>
            <a:endParaRPr lang="nb-NO" sz="3500" i="1" dirty="0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F9C9889B-FB27-4C83-A578-6CD9733D00C6}"/>
              </a:ext>
            </a:extLst>
          </p:cNvPr>
          <p:cNvSpPr txBox="1">
            <a:spLocks/>
          </p:cNvSpPr>
          <p:nvPr/>
        </p:nvSpPr>
        <p:spPr>
          <a:xfrm>
            <a:off x="439065" y="3888899"/>
            <a:ext cx="7980536" cy="18474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68552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763" algn="l" defTabSz="68552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526" algn="l" defTabSz="68552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289" algn="l" defTabSz="68552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051" algn="l" defTabSz="68552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815" algn="l" defTabSz="68552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577" algn="l" defTabSz="68552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340" algn="l" defTabSz="68552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103" algn="l" defTabSz="68552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>
                <a:solidFill>
                  <a:schemeClr val="bg1"/>
                </a:solidFill>
              </a:rPr>
              <a:t>10.06.2021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E4121F48-8F77-4A1A-AD49-D026716DA828}"/>
              </a:ext>
            </a:extLst>
          </p:cNvPr>
          <p:cNvSpPr txBox="1">
            <a:spLocks/>
          </p:cNvSpPr>
          <p:nvPr/>
        </p:nvSpPr>
        <p:spPr>
          <a:xfrm>
            <a:off x="174921" y="4163730"/>
            <a:ext cx="4966307" cy="244768"/>
          </a:xfrm>
          <a:prstGeom prst="rect">
            <a:avLst/>
          </a:prstGeom>
        </p:spPr>
        <p:txBody>
          <a:bodyPr/>
          <a:lstStyle>
            <a:lvl1pPr marL="256500" indent="-256500" algn="l" defTabSz="68569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70707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2374B"/>
                </a:solidFill>
                <a:latin typeface="+mn-lt"/>
                <a:ea typeface="+mn-ea"/>
                <a:cs typeface="+mn-cs"/>
              </a:defRPr>
            </a:lvl1pPr>
            <a:lvl2pPr marL="704850" indent="-170855" algn="l" defTabSz="685697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32374B"/>
              </a:buClr>
              <a:buFont typeface="Arial" panose="020B0604020202020204" pitchFamily="34" charset="0"/>
              <a:buChar char="­"/>
              <a:defRPr sz="1600" kern="1200">
                <a:solidFill>
                  <a:srgbClr val="32374B"/>
                </a:solidFill>
                <a:latin typeface="+mn-lt"/>
                <a:ea typeface="+mn-ea"/>
                <a:cs typeface="+mn-cs"/>
              </a:defRPr>
            </a:lvl2pPr>
            <a:lvl3pPr marL="1009650" indent="-170855" algn="l" defTabSz="685697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32374B"/>
              </a:buClr>
              <a:buFont typeface="Arial" panose="020B0604020202020204" pitchFamily="34" charset="0"/>
              <a:buChar char="­"/>
              <a:defRPr sz="1250" kern="1200">
                <a:solidFill>
                  <a:srgbClr val="32374B"/>
                </a:solidFill>
                <a:latin typeface="+mn-lt"/>
                <a:ea typeface="+mn-ea"/>
                <a:cs typeface="+mn-cs"/>
              </a:defRPr>
            </a:lvl3pPr>
            <a:lvl4pPr marL="1309688" indent="-170855" algn="l" defTabSz="685697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32374B"/>
              </a:buClr>
              <a:buFont typeface="Arial" panose="020B0604020202020204" pitchFamily="34" charset="0"/>
              <a:buChar char="­"/>
              <a:defRPr sz="1250" kern="1200">
                <a:solidFill>
                  <a:srgbClr val="32374B"/>
                </a:solidFill>
                <a:latin typeface="+mn-lt"/>
                <a:ea typeface="+mn-ea"/>
                <a:cs typeface="+mn-cs"/>
              </a:defRPr>
            </a:lvl4pPr>
            <a:lvl5pPr marL="1647825" indent="-170855" algn="l" defTabSz="685697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32374B"/>
              </a:buClr>
              <a:buFont typeface="Arial" panose="020B0604020202020204" pitchFamily="34" charset="0"/>
              <a:buChar char="­"/>
              <a:defRPr sz="1250" kern="1200">
                <a:solidFill>
                  <a:srgbClr val="32374B"/>
                </a:solidFill>
                <a:latin typeface="+mn-lt"/>
                <a:ea typeface="+mn-ea"/>
                <a:cs typeface="+mn-cs"/>
              </a:defRPr>
            </a:lvl5pPr>
            <a:lvl6pPr marL="1885667" indent="-171424" algn="l" defTabSz="6856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516" indent="-171424" algn="l" defTabSz="6856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364" indent="-171424" algn="l" defTabSz="6856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213" indent="-171424" algn="l" defTabSz="6856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300" dirty="0">
                <a:solidFill>
                  <a:schemeClr val="bg1"/>
                </a:solidFill>
              </a:rPr>
              <a:t>Linda Jönsson, Senior innkjøper, Ruter As</a:t>
            </a:r>
          </a:p>
        </p:txBody>
      </p:sp>
    </p:spTree>
    <p:extLst>
      <p:ext uri="{BB962C8B-B14F-4D97-AF65-F5344CB8AC3E}">
        <p14:creationId xmlns:p14="http://schemas.microsoft.com/office/powerpoint/2010/main" val="3020244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9671F7-9CB1-40CA-9776-7EDC12296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76" y="196822"/>
            <a:ext cx="7980536" cy="429990"/>
          </a:xfrm>
        </p:spPr>
        <p:txBody>
          <a:bodyPr/>
          <a:lstStyle/>
          <a:p>
            <a:r>
              <a:rPr lang="nb-NO" dirty="0"/>
              <a:t>Antall kontrakter / deloppdrag</a:t>
            </a:r>
          </a:p>
        </p:txBody>
      </p:sp>
      <p:pic>
        <p:nvPicPr>
          <p:cNvPr id="7" name="Picture 2" descr="Oslos bydeler – lokalhistoriewiki.no">
            <a:extLst>
              <a:ext uri="{FF2B5EF4-FFF2-40B4-BE49-F238E27FC236}">
                <a16:creationId xmlns:a16="http://schemas.microsoft.com/office/drawing/2014/main" id="{64BC9E49-1DCF-450B-B2A3-F212000B4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81059" y="1136864"/>
            <a:ext cx="3435478" cy="363268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421FC944-57FF-4E7E-84A0-ED7963D3FFFE}"/>
              </a:ext>
            </a:extLst>
          </p:cNvPr>
          <p:cNvSpPr/>
          <p:nvPr/>
        </p:nvSpPr>
        <p:spPr>
          <a:xfrm>
            <a:off x="4197101" y="1482917"/>
            <a:ext cx="4701801" cy="267765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nb-NO" sz="2100" dirty="0"/>
              <a:t>Oslo 15 bydeler – inkl. til/fra Marka</a:t>
            </a:r>
          </a:p>
          <a:p>
            <a:endParaRPr lang="nb-NO" sz="2100" dirty="0"/>
          </a:p>
          <a:p>
            <a:r>
              <a:rPr lang="nb-NO" sz="2100" dirty="0"/>
              <a:t>Turer til/fra Viken</a:t>
            </a:r>
          </a:p>
          <a:p>
            <a:endParaRPr lang="nb-NO" sz="2100" dirty="0">
              <a:cs typeface="Arial" panose="020B0604020202020204"/>
            </a:endParaRPr>
          </a:p>
          <a:p>
            <a:endParaRPr lang="nb-NO" sz="2100" dirty="0">
              <a:cs typeface="Arial" panose="020B0604020202020204"/>
            </a:endParaRPr>
          </a:p>
          <a:p>
            <a:endParaRPr lang="nb-NO" sz="2100" dirty="0">
              <a:ea typeface="+mn-lt"/>
              <a:cs typeface="+mn-lt"/>
            </a:endParaRPr>
          </a:p>
          <a:p>
            <a:endParaRPr lang="nb-NO" sz="2100" dirty="0">
              <a:ea typeface="+mn-lt"/>
              <a:cs typeface="+mn-lt"/>
            </a:endParaRPr>
          </a:p>
          <a:p>
            <a:r>
              <a:rPr lang="nb-NO" sz="2100" i="1" dirty="0">
                <a:ea typeface="+mn-lt"/>
                <a:cs typeface="+mn-lt"/>
              </a:rPr>
              <a:t>Dette er særskilt sårbare TT-brukere</a:t>
            </a: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133990238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1D4B5052-8A82-47DC-925D-CEEC17295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696" y="2088322"/>
            <a:ext cx="3021296" cy="29860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E379807-59E0-424A-9BDA-6989089B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790" y="162774"/>
            <a:ext cx="5822134" cy="400110"/>
          </a:xfrm>
        </p:spPr>
        <p:txBody>
          <a:bodyPr/>
          <a:lstStyle/>
          <a:p>
            <a:r>
              <a:rPr lang="nb-NO" sz="2600" dirty="0"/>
              <a:t>Spørsmål til operatører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A7FC2AA1-9986-41C6-823F-89CF7C940891}"/>
              </a:ext>
            </a:extLst>
          </p:cNvPr>
          <p:cNvSpPr txBox="1">
            <a:spLocks/>
          </p:cNvSpPr>
          <p:nvPr/>
        </p:nvSpPr>
        <p:spPr>
          <a:xfrm>
            <a:off x="4097122" y="750461"/>
            <a:ext cx="4709950" cy="138499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69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500" b="0" dirty="0"/>
              <a:t>Frist for tilbakemelding 17. juni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15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500" b="0" dirty="0"/>
              <a:t>Send til </a:t>
            </a:r>
            <a:r>
              <a:rPr lang="nb-NO" sz="1500" b="0" dirty="0">
                <a:hlinkClick r:id="rId3"/>
              </a:rPr>
              <a:t>bussanbud@ruter.no</a:t>
            </a:r>
            <a:endParaRPr lang="nb-NO" sz="15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15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500" b="0" dirty="0"/>
              <a:t>Går også å sende «fritekst-dokument»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1500" b="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F23EAB9-727F-4CD0-A625-77DF8F7EE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58" y="162774"/>
            <a:ext cx="2894546" cy="44427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534296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D11573-5A3E-4420-9F12-42F4BDD6A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262252"/>
            <a:ext cx="7980536" cy="429990"/>
          </a:xfrm>
        </p:spPr>
        <p:txBody>
          <a:bodyPr/>
          <a:lstStyle/>
          <a:p>
            <a:r>
              <a:rPr lang="nb-NO" dirty="0"/>
              <a:t>Skriftlige tilbakemeldinger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650B1E3-7CE6-49BE-8AB8-51615C47B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649" y="846101"/>
            <a:ext cx="7980536" cy="35429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1800" dirty="0"/>
          </a:p>
          <a:p>
            <a:r>
              <a:rPr lang="nb-NO" sz="1800" dirty="0"/>
              <a:t>Ruter er underlagt </a:t>
            </a:r>
            <a:r>
              <a:rPr lang="nb-NO" sz="1800" dirty="0" err="1"/>
              <a:t>offentleglova</a:t>
            </a:r>
            <a:r>
              <a:rPr lang="nb-NO" sz="1800" dirty="0"/>
              <a:t>, og alle innspill vil bli behandlet i tråd med regelverket.</a:t>
            </a:r>
            <a:endParaRPr lang="nb-NO" sz="500" dirty="0"/>
          </a:p>
          <a:p>
            <a:endParaRPr lang="nb-NO" sz="1800" dirty="0"/>
          </a:p>
          <a:p>
            <a:pPr lvl="1"/>
            <a:r>
              <a:rPr lang="nb-NO" sz="1800" dirty="0"/>
              <a:t>Informasjonen som sendes til Ruter vil bli behandlet konfidensielt, og kun bli benyttet internt i Ruter. </a:t>
            </a:r>
          </a:p>
          <a:p>
            <a:pPr lvl="1"/>
            <a:endParaRPr lang="nb-NO" sz="1800" dirty="0"/>
          </a:p>
          <a:p>
            <a:pPr lvl="1"/>
            <a:r>
              <a:rPr lang="nb-NO" sz="1800" dirty="0"/>
              <a:t>Ideer som presenteres kan av Ruter bli benyttet i fremtidige anskaffelser og bli presentert i anonymisert form på dialogkonferanser, i konkurransegrunnlag, osv. i forbindelse med fremtidige konkurranser.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278182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067EAC-E628-4B89-BB6F-45FC244BD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365947"/>
            <a:ext cx="7980536" cy="429990"/>
          </a:xfrm>
        </p:spPr>
        <p:txBody>
          <a:bodyPr/>
          <a:lstStyle/>
          <a:p>
            <a:r>
              <a:rPr lang="nb-NO"/>
              <a:t>Særlige elementer for denne konkurransen</a:t>
            </a:r>
            <a:endParaRPr lang="nb-NO" dirty="0"/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148B9A92-2926-4A7F-AD9F-35129F5258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328194"/>
              </p:ext>
            </p:extLst>
          </p:nvPr>
        </p:nvGraphicFramePr>
        <p:xfrm>
          <a:off x="738046" y="2572544"/>
          <a:ext cx="6940446" cy="1454047"/>
        </p:xfrm>
        <a:graphic>
          <a:graphicData uri="http://schemas.openxmlformats.org/drawingml/2006/table">
            <a:tbl>
              <a:tblPr firstRow="1" lastRow="1" bandRow="1" bandCol="1">
                <a:tableStyleId>{5C22544A-7EE6-4342-B048-85BDC9FD1C3A}</a:tableStyleId>
              </a:tblPr>
              <a:tblGrid>
                <a:gridCol w="1767858">
                  <a:extLst>
                    <a:ext uri="{9D8B030D-6E8A-4147-A177-3AD203B41FA5}">
                      <a16:colId xmlns:a16="http://schemas.microsoft.com/office/drawing/2014/main" val="4188094316"/>
                    </a:ext>
                  </a:extLst>
                </a:gridCol>
                <a:gridCol w="3154343">
                  <a:extLst>
                    <a:ext uri="{9D8B030D-6E8A-4147-A177-3AD203B41FA5}">
                      <a16:colId xmlns:a16="http://schemas.microsoft.com/office/drawing/2014/main" val="2823996134"/>
                    </a:ext>
                  </a:extLst>
                </a:gridCol>
                <a:gridCol w="2018245">
                  <a:extLst>
                    <a:ext uri="{9D8B030D-6E8A-4147-A177-3AD203B41FA5}">
                      <a16:colId xmlns:a16="http://schemas.microsoft.com/office/drawing/2014/main" val="3391852723"/>
                    </a:ext>
                  </a:extLst>
                </a:gridCol>
              </a:tblGrid>
              <a:tr h="323151">
                <a:tc>
                  <a:txBody>
                    <a:bodyPr/>
                    <a:lstStyle/>
                    <a:p>
                      <a:pPr marL="540385" algn="l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nb-NO" sz="1050" dirty="0">
                          <a:effectLst/>
                        </a:rPr>
                        <a:t>Fase</a:t>
                      </a:r>
                      <a:endParaRPr lang="nb-NO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0385" algn="just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nb-NO" sz="1050" dirty="0">
                          <a:effectLst/>
                        </a:rPr>
                        <a:t>Periode</a:t>
                      </a:r>
                      <a:endParaRPr lang="nb-NO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0385" algn="l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nb-NO" sz="1050" dirty="0">
                          <a:effectLst/>
                        </a:rPr>
                        <a:t>Bestillingsmottak</a:t>
                      </a:r>
                      <a:endParaRPr lang="nb-NO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1091334"/>
                  </a:ext>
                </a:extLst>
              </a:tr>
              <a:tr h="565448">
                <a:tc>
                  <a:txBody>
                    <a:bodyPr/>
                    <a:lstStyle/>
                    <a:p>
                      <a:pPr marL="540385" algn="l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nb-NO" sz="1050">
                          <a:effectLst/>
                        </a:rPr>
                        <a:t>Fase 1</a:t>
                      </a:r>
                      <a:endParaRPr lang="nb-NO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just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nb-NO" sz="1050" dirty="0">
                          <a:effectLst/>
                        </a:rPr>
                        <a:t>10. januar 2022 – 30. juni 2022</a:t>
                      </a:r>
                      <a:endParaRPr lang="nb-NO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l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nb-NO" sz="1050" dirty="0">
                          <a:effectLst/>
                        </a:rPr>
                        <a:t>Operatør</a:t>
                      </a:r>
                      <a:endParaRPr lang="nb-NO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23263"/>
                  </a:ext>
                </a:extLst>
              </a:tr>
              <a:tr h="565448">
                <a:tc>
                  <a:txBody>
                    <a:bodyPr/>
                    <a:lstStyle/>
                    <a:p>
                      <a:pPr marL="540385" algn="l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nb-NO" sz="1050" b="0" dirty="0">
                          <a:solidFill>
                            <a:schemeClr val="tx1"/>
                          </a:solidFill>
                          <a:effectLst/>
                        </a:rPr>
                        <a:t>Fase 2</a:t>
                      </a:r>
                      <a:endParaRPr lang="nb-NO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just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nb-NO" sz="1050" b="0" dirty="0">
                          <a:solidFill>
                            <a:schemeClr val="tx1"/>
                          </a:solidFill>
                          <a:effectLst/>
                        </a:rPr>
                        <a:t>1. juli 2022 – kontraktens sluttdato</a:t>
                      </a:r>
                      <a:endParaRPr lang="nb-NO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l"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nb-NO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Ruter</a:t>
                      </a: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508106"/>
                  </a:ext>
                </a:extLst>
              </a:tr>
            </a:tbl>
          </a:graphicData>
        </a:graphic>
      </p:graphicFrame>
      <p:sp>
        <p:nvSpPr>
          <p:cNvPr id="8" name="Rektangel 7">
            <a:extLst>
              <a:ext uri="{FF2B5EF4-FFF2-40B4-BE49-F238E27FC236}">
                <a16:creationId xmlns:a16="http://schemas.microsoft.com/office/drawing/2014/main" id="{A87068E0-BE66-49E4-9A99-A18C654C6E21}"/>
              </a:ext>
            </a:extLst>
          </p:cNvPr>
          <p:cNvSpPr/>
          <p:nvPr/>
        </p:nvSpPr>
        <p:spPr>
          <a:xfrm>
            <a:off x="1022553" y="959192"/>
            <a:ext cx="73834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nb-NO" dirty="0">
                <a:highlight>
                  <a:srgbClr val="FFFF00"/>
                </a:highlight>
              </a:rPr>
              <a:t>Det vil være to forskjellige bestillingsmottak i kontraktsperioden</a:t>
            </a:r>
          </a:p>
          <a:p>
            <a:endParaRPr lang="nb-NO" dirty="0">
              <a:highlight>
                <a:srgbClr val="FFFF00"/>
              </a:highlight>
            </a:endParaRPr>
          </a:p>
          <a:p>
            <a:pPr marL="628513" lvl="1" indent="-285750">
              <a:buFontTx/>
              <a:buChar char="-"/>
            </a:pPr>
            <a:r>
              <a:rPr lang="nb-NO" b="1" dirty="0"/>
              <a:t>Fase 1 </a:t>
            </a:r>
            <a:r>
              <a:rPr lang="nb-NO" dirty="0"/>
              <a:t>tar Operatør imot bestillinger fra TT-kundene</a:t>
            </a:r>
          </a:p>
          <a:p>
            <a:pPr marL="628513" lvl="1" indent="-285750">
              <a:buFontTx/>
              <a:buChar char="-"/>
            </a:pPr>
            <a:endParaRPr lang="nb-NO" b="1" dirty="0"/>
          </a:p>
          <a:p>
            <a:pPr marL="628513" lvl="1" indent="-285750">
              <a:buFontTx/>
              <a:buChar char="-"/>
            </a:pPr>
            <a:r>
              <a:rPr lang="nb-NO" b="1" dirty="0"/>
              <a:t>Fase 2 </a:t>
            </a:r>
            <a:r>
              <a:rPr lang="nb-NO" dirty="0"/>
              <a:t>tar Ruter imot bestillingene fra TT-kundene</a:t>
            </a:r>
          </a:p>
          <a:p>
            <a:pPr marL="628513" lvl="1" indent="-285750">
              <a:buFontTx/>
              <a:buChar char="-"/>
            </a:pPr>
            <a:endParaRPr lang="nb-NO" dirty="0"/>
          </a:p>
          <a:p>
            <a:pPr marL="628513" lvl="1" indent="-285750">
              <a:buFontTx/>
              <a:buChar char="-"/>
            </a:pPr>
            <a:endParaRPr lang="nb-NO" dirty="0"/>
          </a:p>
          <a:p>
            <a:pPr marL="628513" lvl="1" indent="-285750">
              <a:buFontTx/>
              <a:buChar char="-"/>
            </a:pPr>
            <a:endParaRPr lang="nb-NO" dirty="0"/>
          </a:p>
          <a:p>
            <a:pPr marL="628513" lvl="1" indent="-285750">
              <a:buFontTx/>
              <a:buChar char="-"/>
            </a:pPr>
            <a:endParaRPr lang="nb-NO" dirty="0"/>
          </a:p>
          <a:p>
            <a:pPr marL="628513" lvl="1" indent="-285750">
              <a:buFontTx/>
              <a:buChar char="-"/>
            </a:pPr>
            <a:endParaRPr lang="nb-NO" dirty="0"/>
          </a:p>
          <a:p>
            <a:pPr marL="628513" lvl="1" indent="-285750">
              <a:buFontTx/>
              <a:buChar char="-"/>
            </a:pPr>
            <a:endParaRPr lang="nb-NO" dirty="0"/>
          </a:p>
          <a:p>
            <a:pPr marL="628513" lvl="1" indent="-285750">
              <a:buFontTx/>
              <a:buChar char="-"/>
            </a:pPr>
            <a:endParaRPr lang="nb-NO" dirty="0"/>
          </a:p>
          <a:p>
            <a:pPr marL="628513" lvl="1" indent="-285750">
              <a:buFontTx/>
              <a:buChar char="-"/>
            </a:pPr>
            <a:endParaRPr lang="nb-NO" dirty="0"/>
          </a:p>
          <a:p>
            <a:pPr lvl="1"/>
            <a:endParaRPr lang="nb-NO" dirty="0"/>
          </a:p>
          <a:p>
            <a:pPr marL="628513" lvl="1" indent="-285750">
              <a:buFontTx/>
              <a:buChar char="-"/>
            </a:pPr>
            <a:endParaRPr lang="nb-NO" dirty="0"/>
          </a:p>
          <a:p>
            <a:pPr marL="285750" indent="-285750">
              <a:buFontTx/>
              <a:buChar char="-"/>
            </a:pPr>
            <a:endParaRPr lang="nb-NO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68754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067EAC-E628-4B89-BB6F-45FC244BD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365947"/>
            <a:ext cx="7980536" cy="429990"/>
          </a:xfrm>
        </p:spPr>
        <p:txBody>
          <a:bodyPr/>
          <a:lstStyle/>
          <a:p>
            <a:r>
              <a:rPr lang="nb-NO"/>
              <a:t>Særlige elementer for denne konkurransen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87068E0-BE66-49E4-9A99-A18C654C6E21}"/>
              </a:ext>
            </a:extLst>
          </p:cNvPr>
          <p:cNvSpPr/>
          <p:nvPr/>
        </p:nvSpPr>
        <p:spPr>
          <a:xfrm>
            <a:off x="501028" y="1162019"/>
            <a:ext cx="7383401" cy="30085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265" lvl="1"/>
            <a:r>
              <a:rPr lang="nb-NO" sz="1600" dirty="0"/>
              <a:t>Operatør skal sørge for at det til enhver tid finnes tilstrekkelig kapasitet for å utføre transportene</a:t>
            </a:r>
            <a:endParaRPr lang="nb-NO"/>
          </a:p>
          <a:p>
            <a:pPr marL="342265" lvl="1"/>
            <a:endParaRPr lang="nb-NO" sz="1600" dirty="0">
              <a:cs typeface="Arial" panose="020B0604020202020204"/>
            </a:endParaRPr>
          </a:p>
          <a:p>
            <a:pPr marL="342265" lvl="1"/>
            <a:r>
              <a:rPr lang="nb-NO" sz="1600" dirty="0"/>
              <a:t>Tilbyder må ta hensyn til bland annet: </a:t>
            </a:r>
            <a:endParaRPr lang="nb-NO" sz="1600" dirty="0">
              <a:cs typeface="Arial" panose="020B0604020202020204"/>
            </a:endParaRPr>
          </a:p>
          <a:p>
            <a:pPr marL="970915" lvl="2" indent="-285750">
              <a:buFontTx/>
              <a:buChar char="-"/>
            </a:pPr>
            <a:r>
              <a:rPr lang="nb-NO" sz="1600" dirty="0"/>
              <a:t>Tomkjøring</a:t>
            </a:r>
            <a:endParaRPr lang="nb-NO" sz="1600" dirty="0">
              <a:cs typeface="Arial" panose="020B0604020202020204"/>
            </a:endParaRPr>
          </a:p>
          <a:p>
            <a:pPr marL="970915" lvl="2" indent="-285750">
              <a:buFontTx/>
              <a:buChar char="-"/>
            </a:pPr>
            <a:r>
              <a:rPr lang="nb-NO" sz="1600" dirty="0"/>
              <a:t>Rushtrafikk</a:t>
            </a:r>
            <a:endParaRPr lang="nb-NO" sz="1600" dirty="0">
              <a:cs typeface="Arial" panose="020B0604020202020204"/>
            </a:endParaRPr>
          </a:p>
          <a:p>
            <a:pPr marL="970915" lvl="2" indent="-285750">
              <a:buFontTx/>
              <a:buChar char="-"/>
            </a:pPr>
            <a:r>
              <a:rPr lang="nb-NO" sz="1600" dirty="0"/>
              <a:t>Spredning av turer</a:t>
            </a:r>
            <a:endParaRPr lang="nb-NO" sz="1600" dirty="0">
              <a:cs typeface="Arial" panose="020B0604020202020204"/>
            </a:endParaRPr>
          </a:p>
          <a:p>
            <a:pPr marL="970915" lvl="2" indent="-285750">
              <a:buFontTx/>
              <a:buChar char="-"/>
            </a:pPr>
            <a:r>
              <a:rPr lang="nb-NO" sz="1600" dirty="0"/>
              <a:t>Forsinkelser av andre grunner</a:t>
            </a:r>
            <a:endParaRPr lang="nb-NO" sz="1600" dirty="0">
              <a:cs typeface="Arial" panose="020B0604020202020204"/>
            </a:endParaRPr>
          </a:p>
          <a:p>
            <a:pPr marL="685165" lvl="2"/>
            <a:endParaRPr lang="nb-NO" sz="1600" dirty="0">
              <a:cs typeface="Arial" panose="020B0604020202020204"/>
            </a:endParaRPr>
          </a:p>
          <a:p>
            <a:pPr marL="970915" lvl="2" indent="-285750">
              <a:buFontTx/>
              <a:buChar char="-"/>
            </a:pPr>
            <a:r>
              <a:rPr lang="nb-NO" sz="1600" dirty="0"/>
              <a:t>Dere må ha full dekning i Oslo</a:t>
            </a:r>
            <a:endParaRPr lang="nb-NO" sz="1600" dirty="0">
              <a:cs typeface="Arial" panose="020B0604020202020204"/>
            </a:endParaRPr>
          </a:p>
          <a:p>
            <a:pPr marL="1313815" lvl="3" indent="-285750">
              <a:buFontTx/>
              <a:buChar char="-"/>
            </a:pPr>
            <a:r>
              <a:rPr lang="nb-NO" sz="1600" dirty="0"/>
              <a:t>Kjøring i hele Oslo</a:t>
            </a:r>
            <a:endParaRPr lang="nb-NO" dirty="0">
              <a:cs typeface="Arial" panose="020B0604020202020204"/>
            </a:endParaRPr>
          </a:p>
          <a:p>
            <a:pPr marL="285750" indent="-285750">
              <a:buFontTx/>
              <a:buChar char="-"/>
            </a:pPr>
            <a:endParaRPr lang="nb-NO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5964168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364E5D-0CB4-4DBF-BE56-2C226085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30" y="159993"/>
            <a:ext cx="7980536" cy="430887"/>
          </a:xfrm>
        </p:spPr>
        <p:txBody>
          <a:bodyPr/>
          <a:lstStyle/>
          <a:p>
            <a:r>
              <a:rPr lang="nb-NO" dirty="0"/>
              <a:t>Oversikt konkurransegrunnlag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DEC8AED4-1C2C-4DBC-B51D-3BA1FE5BAA21}"/>
              </a:ext>
            </a:extLst>
          </p:cNvPr>
          <p:cNvSpPr/>
          <p:nvPr/>
        </p:nvSpPr>
        <p:spPr>
          <a:xfrm>
            <a:off x="581730" y="667418"/>
            <a:ext cx="6751312" cy="291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5040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nb-NO" sz="15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Prosedyrebeskrivelse	</a:t>
            </a:r>
          </a:p>
          <a:p>
            <a:pPr marL="216000" indent="-5040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nb-NO" sz="15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Kontrakt	</a:t>
            </a:r>
          </a:p>
          <a:p>
            <a:pPr marL="216000" indent="-5040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nb-NO" sz="15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Avtale om Digitale tjenester</a:t>
            </a:r>
          </a:p>
          <a:p>
            <a:pPr marL="216000" indent="-5040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nb-NO" sz="15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Vedlegg 1 	Oppdragsbeskrivelse </a:t>
            </a:r>
          </a:p>
          <a:p>
            <a:pPr marL="397526" lvl="2">
              <a:lnSpc>
                <a:spcPct val="107000"/>
              </a:lnSpc>
              <a:spcAft>
                <a:spcPts val="600"/>
              </a:spcAft>
            </a:pPr>
            <a:r>
              <a:rPr lang="nb-NO" sz="15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nb-NO" sz="1500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Bilag - Statistikk</a:t>
            </a:r>
          </a:p>
          <a:p>
            <a:pPr marL="216000" indent="-5040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nb-NO" sz="15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Vedlegg 2	Tilbudsskjema </a:t>
            </a:r>
          </a:p>
          <a:p>
            <a:pPr marL="216000" indent="-5040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nb-NO" sz="1500" dirty="0">
                <a:latin typeface="Calibri" panose="020F0502020204030204" pitchFamily="34" charset="0"/>
                <a:ea typeface="Calibri" panose="020F0502020204030204" pitchFamily="34" charset="0"/>
              </a:rPr>
              <a:t>Vedlegg 3	Databehandleravtalen </a:t>
            </a:r>
          </a:p>
          <a:p>
            <a:pPr marL="216000" indent="-5040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nb-NO" sz="15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Vedlegg 4	Handlingsregler for Ruters leverandører</a:t>
            </a:r>
          </a:p>
          <a:p>
            <a:pPr marL="216000" indent="-5040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nb-NO" sz="1500" dirty="0">
                <a:latin typeface="Calibri" panose="020F0502020204030204" pitchFamily="34" charset="0"/>
                <a:ea typeface="Calibri" panose="020F0502020204030204" pitchFamily="34" charset="0"/>
              </a:rPr>
              <a:t>Vedlegg 5	Taushetserklæring </a:t>
            </a:r>
          </a:p>
        </p:txBody>
      </p:sp>
    </p:spTree>
    <p:extLst>
      <p:ext uri="{BB962C8B-B14F-4D97-AF65-F5344CB8AC3E}">
        <p14:creationId xmlns:p14="http://schemas.microsoft.com/office/powerpoint/2010/main" val="330987494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54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D11573-5A3E-4420-9F12-42F4BDD6A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817" y="1406766"/>
            <a:ext cx="7980536" cy="429990"/>
          </a:xfrm>
        </p:spPr>
        <p:txBody>
          <a:bodyPr/>
          <a:lstStyle/>
          <a:p>
            <a:r>
              <a:rPr lang="nb-NO" dirty="0"/>
              <a:t>Oppsummering og avsluttende spørsmål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650B1E3-7CE6-49BE-8AB8-51615C47B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649" y="846101"/>
            <a:ext cx="7980536" cy="3542955"/>
          </a:xfrm>
        </p:spPr>
        <p:txBody>
          <a:bodyPr>
            <a:normAutofit/>
          </a:bodyPr>
          <a:lstStyle/>
          <a:p>
            <a:endParaRPr lang="nb-NO" sz="500"/>
          </a:p>
          <a:p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376643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2E5CAB-BA2A-49A3-8E25-371746C78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089" y="2142554"/>
            <a:ext cx="7980536" cy="429990"/>
          </a:xfrm>
        </p:spPr>
        <p:txBody>
          <a:bodyPr/>
          <a:lstStyle/>
          <a:p>
            <a:r>
              <a:rPr lang="nb-NO"/>
              <a:t>Takk for i dag!</a:t>
            </a:r>
          </a:p>
        </p:txBody>
      </p:sp>
    </p:spTree>
    <p:extLst>
      <p:ext uri="{BB962C8B-B14F-4D97-AF65-F5344CB8AC3E}">
        <p14:creationId xmlns:p14="http://schemas.microsoft.com/office/powerpoint/2010/main" val="245009589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166084-2E37-4673-B1D2-597FAD92E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38" y="234355"/>
            <a:ext cx="7886700" cy="646331"/>
          </a:xfrm>
        </p:spPr>
        <p:txBody>
          <a:bodyPr/>
          <a:lstStyle/>
          <a:p>
            <a:r>
              <a:rPr lang="nb-NO"/>
              <a:t>Møte teknisk info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6605047-AD54-40E3-8625-3F68790FA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638" y="1141918"/>
            <a:ext cx="8227505" cy="371906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200" dirty="0"/>
              <a:t>Vennligst slå av kamera og mikrofon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200" dirty="0"/>
              <a:t>Spørsmål stilles i chattefunksjonen eller «håndsopprekning»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200" dirty="0"/>
              <a:t>Opptak av konferansen blir tilgjengelig etter møtet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200" dirty="0"/>
              <a:t>Ruter skriver referat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200" dirty="0"/>
              <a:t>Presentasjoner og referat legges ut på EU-Supply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200" dirty="0"/>
              <a:t>Spørsmål stilt i konferansen vil komme i referatet</a:t>
            </a:r>
          </a:p>
          <a:p>
            <a:pPr algn="l"/>
            <a:endParaRPr lang="nb-NO" dirty="0"/>
          </a:p>
          <a:p>
            <a:pPr algn="l"/>
            <a:endParaRPr lang="nb-NO" dirty="0"/>
          </a:p>
          <a:p>
            <a:endParaRPr lang="nb-NO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055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326D45-439F-4186-9C8C-3BB950E5D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" y="225690"/>
            <a:ext cx="7935579" cy="440118"/>
          </a:xfrm>
        </p:spPr>
        <p:txBody>
          <a:bodyPr/>
          <a:lstStyle/>
          <a:p>
            <a:r>
              <a:rPr lang="nb-NO"/>
              <a:t>Påmeldte selskap/organisasjoner</a:t>
            </a: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BFA46B5F-A365-4D67-930A-41940C47F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846034"/>
              </p:ext>
            </p:extLst>
          </p:nvPr>
        </p:nvGraphicFramePr>
        <p:xfrm>
          <a:off x="329184" y="971994"/>
          <a:ext cx="3666458" cy="23126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66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9091">
                <a:tc>
                  <a:txBody>
                    <a:bodyPr/>
                    <a:lstStyle/>
                    <a:p>
                      <a:pPr marL="0" marR="0" lvl="0" indent="0" algn="l" defTabSz="68569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dirty="0" err="1">
                          <a:effectLst/>
                          <a:latin typeface="+mn-lt"/>
                        </a:rPr>
                        <a:t>Cabonline</a:t>
                      </a:r>
                      <a:r>
                        <a:rPr lang="nb-NO" sz="1400" b="1" dirty="0">
                          <a:effectLst/>
                          <a:latin typeface="+mn-lt"/>
                        </a:rPr>
                        <a:t>/Norgestaxi</a:t>
                      </a:r>
                    </a:p>
                    <a:p>
                      <a:pPr marL="0" marR="0" lvl="0" indent="0" algn="l" defTabSz="68569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091">
                <a:tc>
                  <a:txBody>
                    <a:bodyPr/>
                    <a:lstStyle/>
                    <a:p>
                      <a:pPr marL="0" marR="0" lvl="0" indent="0" algn="l" defTabSz="68569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dirty="0">
                          <a:effectLst/>
                          <a:latin typeface="+mn-lt"/>
                        </a:rPr>
                        <a:t>DRT Solutions Norge</a:t>
                      </a:r>
                    </a:p>
                    <a:p>
                      <a:pPr rtl="0" fontAlgn="b"/>
                      <a:endParaRPr lang="nb-NO" sz="1400" dirty="0">
                        <a:effectLst/>
                        <a:latin typeface="+mn-lt"/>
                      </a:endParaRP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2603233661"/>
                  </a:ext>
                </a:extLst>
              </a:tr>
              <a:tr h="459091">
                <a:tc>
                  <a:txBody>
                    <a:bodyPr/>
                    <a:lstStyle/>
                    <a:p>
                      <a:pPr rtl="0" fontAlgn="b"/>
                      <a:r>
                        <a:rPr lang="nb-NO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Iveco</a:t>
                      </a:r>
                      <a:endParaRPr lang="nb-NO" sz="1400" b="1" dirty="0">
                        <a:effectLst/>
                        <a:latin typeface="+mn-lt"/>
                      </a:endParaRP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3303654117"/>
                  </a:ext>
                </a:extLst>
              </a:tr>
              <a:tr h="459091">
                <a:tc>
                  <a:txBody>
                    <a:bodyPr/>
                    <a:lstStyle/>
                    <a:p>
                      <a:pPr marL="0" marR="0" lvl="0" indent="0" algn="l" defTabSz="68569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Oslo Taxi</a:t>
                      </a:r>
                      <a:endParaRPr lang="nb-NO" sz="1400" dirty="0">
                        <a:effectLst/>
                        <a:latin typeface="+mn-lt"/>
                      </a:endParaRP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2569964623"/>
                  </a:ext>
                </a:extLst>
              </a:tr>
              <a:tr h="459091">
                <a:tc>
                  <a:txBody>
                    <a:bodyPr/>
                    <a:lstStyle/>
                    <a:p>
                      <a:pPr marL="0" marR="0" lvl="0" indent="0" algn="l" defTabSz="68569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dirty="0" err="1">
                          <a:effectLst/>
                          <a:latin typeface="+mn-lt"/>
                        </a:rPr>
                        <a:t>Taxus</a:t>
                      </a:r>
                      <a:endParaRPr lang="nb-NO" sz="1400" b="1" dirty="0">
                        <a:effectLst/>
                        <a:latin typeface="+mn-lt"/>
                      </a:endParaRPr>
                    </a:p>
                    <a:p>
                      <a:pPr marL="0" marR="0" lvl="0" indent="0" algn="l" defTabSz="68569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>
                        <a:effectLst/>
                        <a:latin typeface="+mn-lt"/>
                      </a:endParaRP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1280206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2267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554B1B-E37A-4897-ACD5-8F2A0C892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139" y="113321"/>
            <a:ext cx="7980536" cy="429990"/>
          </a:xfrm>
        </p:spPr>
        <p:txBody>
          <a:bodyPr/>
          <a:lstStyle/>
          <a:p>
            <a:r>
              <a:rPr lang="nb-NO" dirty="0"/>
              <a:t>Dagens program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2EDB483-B516-49AD-A75F-CE91718D83B4}"/>
              </a:ext>
            </a:extLst>
          </p:cNvPr>
          <p:cNvSpPr/>
          <p:nvPr/>
        </p:nvSpPr>
        <p:spPr>
          <a:xfrm>
            <a:off x="656139" y="610767"/>
            <a:ext cx="84204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dirty="0"/>
              <a:t>09:00	Velkommen v/Linda Jönsson, innkjøper</a:t>
            </a:r>
          </a:p>
          <a:p>
            <a:pPr marL="856976" lvl="2" indent="-171450">
              <a:buFont typeface="Arial" panose="020B0604020202020204" pitchFamily="34" charset="0"/>
              <a:buChar char="•"/>
            </a:pPr>
            <a:r>
              <a:rPr lang="nb-NO" sz="1200" dirty="0"/>
              <a:t>Hensikt med konferansen</a:t>
            </a:r>
          </a:p>
          <a:p>
            <a:pPr marL="856976" lvl="2" indent="-171450">
              <a:buFont typeface="Arial" panose="020B0604020202020204" pitchFamily="34" charset="0"/>
              <a:buChar char="•"/>
            </a:pPr>
            <a:r>
              <a:rPr lang="nb-NO" sz="1200" dirty="0"/>
              <a:t>Generelt om konkurransen</a:t>
            </a:r>
          </a:p>
          <a:p>
            <a:pPr lvl="2"/>
            <a:endParaRPr lang="nb-NO" sz="1200" dirty="0"/>
          </a:p>
          <a:p>
            <a:r>
              <a:rPr lang="nb-NO" sz="1200" dirty="0"/>
              <a:t>09:15	Erfaringer med dagens kontrakt v/Gunnar Frogner Dahl, Oslo Taxi</a:t>
            </a:r>
          </a:p>
          <a:p>
            <a:endParaRPr lang="nb-NO" sz="1200" dirty="0"/>
          </a:p>
          <a:p>
            <a:r>
              <a:rPr lang="nb-NO" sz="1200" dirty="0"/>
              <a:t>09:30	Utkast Oppdragsbeskrivelsen v/Anita Schou, rådgiver bestillingstransport, Sindre Hognestad, rådgiver materiell</a:t>
            </a:r>
          </a:p>
          <a:p>
            <a:endParaRPr lang="nb-NO" sz="1200" dirty="0"/>
          </a:p>
          <a:p>
            <a:r>
              <a:rPr lang="nb-NO" sz="1200" dirty="0"/>
              <a:t>09:55	Statistikk over oppdraget v/Rajesh Kaushal, spesialkonsulent</a:t>
            </a:r>
          </a:p>
          <a:p>
            <a:endParaRPr lang="nb-NO" sz="1200" dirty="0"/>
          </a:p>
          <a:p>
            <a:r>
              <a:rPr lang="nb-NO" sz="1200" dirty="0"/>
              <a:t>10:00	Oslo </a:t>
            </a:r>
            <a:r>
              <a:rPr lang="nb-NO" sz="1200" dirty="0" err="1"/>
              <a:t>card</a:t>
            </a:r>
            <a:r>
              <a:rPr lang="nb-NO" sz="1200" dirty="0"/>
              <a:t> og </a:t>
            </a:r>
            <a:r>
              <a:rPr lang="nb-NO" sz="1200" dirty="0" err="1"/>
              <a:t>Drip</a:t>
            </a:r>
            <a:r>
              <a:rPr lang="nb-NO" sz="1200" dirty="0"/>
              <a:t> v/Martin Andersson, DRT Solutions </a:t>
            </a:r>
          </a:p>
          <a:p>
            <a:endParaRPr lang="nb-NO" sz="1200" dirty="0"/>
          </a:p>
          <a:p>
            <a:r>
              <a:rPr lang="nb-NO" sz="1200" dirty="0"/>
              <a:t>10:10	Utkast Digitale tjenester v/Tommy Degerdalen, domenearkitekt  </a:t>
            </a:r>
          </a:p>
          <a:p>
            <a:endParaRPr lang="nb-NO" sz="1200" dirty="0"/>
          </a:p>
          <a:p>
            <a:r>
              <a:rPr lang="nb-NO" sz="1200" dirty="0"/>
              <a:t>10:25	</a:t>
            </a:r>
            <a:r>
              <a:rPr lang="nb-NO" sz="1200" b="1" dirty="0"/>
              <a:t>Pause </a:t>
            </a:r>
          </a:p>
          <a:p>
            <a:endParaRPr lang="nb-NO" sz="1200" dirty="0"/>
          </a:p>
          <a:p>
            <a:r>
              <a:rPr lang="nb-NO" sz="1200" dirty="0"/>
              <a:t>10:40	Utkast Kontrakt inkl. Ruter handlingsregler v/Iver Jordheim Brække, advokatfullmektig </a:t>
            </a:r>
          </a:p>
          <a:p>
            <a:r>
              <a:rPr lang="nb-NO" sz="1200" dirty="0"/>
              <a:t>	Utkast Godtgjørelse v/Lise Marie Johansen, </a:t>
            </a:r>
            <a:r>
              <a:rPr lang="nb-NO" sz="1200" dirty="0" err="1"/>
              <a:t>controller</a:t>
            </a:r>
            <a:endParaRPr lang="nb-NO" sz="1200" dirty="0"/>
          </a:p>
          <a:p>
            <a:endParaRPr lang="nb-NO" sz="1200" dirty="0"/>
          </a:p>
          <a:p>
            <a:r>
              <a:rPr lang="nb-NO" sz="1200" dirty="0"/>
              <a:t>11:10	Utkast Prosedyrebeskrivelse inkl. tildelingskriterier v/Linda Jönsson, innkjøper</a:t>
            </a:r>
          </a:p>
          <a:p>
            <a:endParaRPr lang="nb-NO" sz="1200" dirty="0"/>
          </a:p>
          <a:p>
            <a:r>
              <a:rPr lang="nb-NO" sz="1200" dirty="0"/>
              <a:t>11:25	Oppsummering og avsluttende spørsmål</a:t>
            </a:r>
          </a:p>
          <a:p>
            <a:endParaRPr lang="nb-NO" sz="1200" dirty="0"/>
          </a:p>
          <a:p>
            <a:r>
              <a:rPr lang="nb-NO" sz="1200" dirty="0"/>
              <a:t>11:30	Slutt</a:t>
            </a:r>
          </a:p>
        </p:txBody>
      </p:sp>
    </p:spTree>
    <p:extLst>
      <p:ext uri="{BB962C8B-B14F-4D97-AF65-F5344CB8AC3E}">
        <p14:creationId xmlns:p14="http://schemas.microsoft.com/office/powerpoint/2010/main" val="60877140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6C64C9F-E788-544C-A804-6304F24F5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852943"/>
            <a:ext cx="7980536" cy="692497"/>
          </a:xfrm>
        </p:spPr>
        <p:txBody>
          <a:bodyPr/>
          <a:lstStyle/>
          <a:p>
            <a:r>
              <a:rPr lang="nb-NO" sz="4500" dirty="0"/>
              <a:t>Hensikt med dagen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F38A43A-1EC4-4EB9-9254-5C3D975C1B47}"/>
              </a:ext>
            </a:extLst>
          </p:cNvPr>
          <p:cNvSpPr/>
          <p:nvPr/>
        </p:nvSpPr>
        <p:spPr>
          <a:xfrm>
            <a:off x="580649" y="2064712"/>
            <a:ext cx="77209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Presentasjon av UTKAST konkurransegrunnlag</a:t>
            </a:r>
          </a:p>
          <a:p>
            <a:endParaRPr lang="nb-NO" sz="2000" dirty="0">
              <a:solidFill>
                <a:schemeClr val="bg1"/>
              </a:solidFill>
            </a:endParaRPr>
          </a:p>
          <a:p>
            <a:r>
              <a:rPr lang="nb-NO" sz="2000" dirty="0">
                <a:solidFill>
                  <a:schemeClr val="bg1"/>
                </a:solidFill>
              </a:rPr>
              <a:t>Anledning for dere å komme med innspill og stille spørsmål</a:t>
            </a:r>
          </a:p>
        </p:txBody>
      </p:sp>
    </p:spTree>
    <p:extLst>
      <p:ext uri="{BB962C8B-B14F-4D97-AF65-F5344CB8AC3E}">
        <p14:creationId xmlns:p14="http://schemas.microsoft.com/office/powerpoint/2010/main" val="178380271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3CF233A2-55EC-4D86-A39D-9CD5C5FF14BC}"/>
              </a:ext>
            </a:extLst>
          </p:cNvPr>
          <p:cNvSpPr txBox="1">
            <a:spLocks/>
          </p:cNvSpPr>
          <p:nvPr/>
        </p:nvSpPr>
        <p:spPr>
          <a:xfrm>
            <a:off x="509732" y="319276"/>
            <a:ext cx="7980536" cy="2462213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l" defTabSz="68569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000" dirty="0"/>
              <a:t>Generelt om konkurransen</a:t>
            </a:r>
          </a:p>
          <a:p>
            <a:endParaRPr lang="nb-NO" sz="4000" dirty="0"/>
          </a:p>
          <a:p>
            <a:r>
              <a:rPr lang="nb-NO" sz="4000" dirty="0"/>
              <a:t>Direktebestilt drosje </a:t>
            </a:r>
          </a:p>
          <a:p>
            <a:r>
              <a:rPr lang="nb-NO" sz="4000" dirty="0"/>
              <a:t>TT-tjenesten Oslo 2022</a:t>
            </a:r>
          </a:p>
        </p:txBody>
      </p:sp>
    </p:spTree>
    <p:extLst>
      <p:ext uri="{BB962C8B-B14F-4D97-AF65-F5344CB8AC3E}">
        <p14:creationId xmlns:p14="http://schemas.microsoft.com/office/powerpoint/2010/main" val="415333091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BBF550FC-3C17-4142-B2B5-DBA32346B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578" y="380887"/>
            <a:ext cx="7980363" cy="400110"/>
          </a:xfrm>
        </p:spPr>
        <p:txBody>
          <a:bodyPr/>
          <a:lstStyle/>
          <a:p>
            <a:r>
              <a:rPr lang="nb-NO" sz="2600"/>
              <a:t>Oversikt kommende anskaffelser TT-tjenesten</a:t>
            </a:r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78341AB2-0E20-46C4-84E2-476AC770E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847205"/>
              </p:ext>
            </p:extLst>
          </p:nvPr>
        </p:nvGraphicFramePr>
        <p:xfrm>
          <a:off x="525464" y="1037646"/>
          <a:ext cx="8093071" cy="2708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141525455"/>
                    </a:ext>
                  </a:extLst>
                </a:gridCol>
                <a:gridCol w="4703753">
                  <a:extLst>
                    <a:ext uri="{9D8B030D-6E8A-4147-A177-3AD203B41FA5}">
                      <a16:colId xmlns:a16="http://schemas.microsoft.com/office/drawing/2014/main" val="3303989479"/>
                    </a:ext>
                  </a:extLst>
                </a:gridCol>
                <a:gridCol w="1590519">
                  <a:extLst>
                    <a:ext uri="{9D8B030D-6E8A-4147-A177-3AD203B41FA5}">
                      <a16:colId xmlns:a16="http://schemas.microsoft.com/office/drawing/2014/main" val="2133053892"/>
                    </a:ext>
                  </a:extLst>
                </a:gridCol>
                <a:gridCol w="1590519">
                  <a:extLst>
                    <a:ext uri="{9D8B030D-6E8A-4147-A177-3AD203B41FA5}">
                      <a16:colId xmlns:a16="http://schemas.microsoft.com/office/drawing/2014/main" val="3182003624"/>
                    </a:ext>
                  </a:extLst>
                </a:gridCol>
              </a:tblGrid>
              <a:tr h="577478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Kontrakt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Planlagt utlysning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Oppstart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681886"/>
                  </a:ext>
                </a:extLst>
              </a:tr>
              <a:tr h="419984">
                <a:tc>
                  <a:txBody>
                    <a:bodyPr/>
                    <a:lstStyle/>
                    <a:p>
                      <a:r>
                        <a:rPr lang="nb-NO" sz="135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50" b="1" dirty="0"/>
                        <a:t>Spesialbil TT-tjenesten Oslo 2021 «kort»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/>
                        <a:t>3. mai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/>
                        <a:t>1. </a:t>
                      </a:r>
                      <a:r>
                        <a:rPr lang="nb-NO" b="1" dirty="0" err="1"/>
                        <a:t>aug</a:t>
                      </a:r>
                      <a:r>
                        <a:rPr lang="nb-NO" b="1" dirty="0"/>
                        <a:t>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430616"/>
                  </a:ext>
                </a:extLst>
              </a:tr>
              <a:tr h="462246">
                <a:tc>
                  <a:txBody>
                    <a:bodyPr/>
                    <a:lstStyle/>
                    <a:p>
                      <a:r>
                        <a:rPr lang="nb-NO" sz="135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50" b="1"/>
                        <a:t>Forhåndsbestilt drosje TT-tjenesten Oslo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/>
                        <a:t>14. mai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/>
                        <a:t>10. jan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417513"/>
                  </a:ext>
                </a:extLst>
              </a:tr>
              <a:tr h="419984">
                <a:tc>
                  <a:txBody>
                    <a:bodyPr/>
                    <a:lstStyle/>
                    <a:p>
                      <a:pPr marL="0" algn="l" defTabSz="685697" rtl="0" eaLnBrk="1" latinLnBrk="0" hangingPunct="1"/>
                      <a:r>
                        <a:rPr lang="nb-NO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50" dirty="0"/>
                        <a:t>Spesialbil TT-tjenesten Oslo 2022 «lang»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Medio juni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1. jul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119764"/>
                  </a:ext>
                </a:extLst>
              </a:tr>
              <a:tr h="414581">
                <a:tc>
                  <a:txBody>
                    <a:bodyPr/>
                    <a:lstStyle/>
                    <a:p>
                      <a:r>
                        <a:rPr lang="nb-NO" sz="1350" dirty="0">
                          <a:highlight>
                            <a:srgbClr val="FFFF00"/>
                          </a:highlight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50" dirty="0">
                          <a:highlight>
                            <a:srgbClr val="FFFF00"/>
                          </a:highlight>
                        </a:rPr>
                        <a:t>Direktebestilt drosje TT-tjenesten Oslo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err="1">
                          <a:highlight>
                            <a:srgbClr val="FFFF00"/>
                          </a:highlight>
                        </a:rPr>
                        <a:t>Aug</a:t>
                      </a:r>
                      <a:r>
                        <a:rPr lang="nb-NO">
                          <a:highlight>
                            <a:srgbClr val="FFFF00"/>
                          </a:highlight>
                        </a:rPr>
                        <a:t>/</a:t>
                      </a:r>
                      <a:r>
                        <a:rPr lang="nb-NO" err="1">
                          <a:highlight>
                            <a:srgbClr val="FFFF00"/>
                          </a:highlight>
                        </a:rPr>
                        <a:t>sep</a:t>
                      </a:r>
                      <a:endParaRPr lang="nb-NO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highlight>
                            <a:srgbClr val="FFFF00"/>
                          </a:highlight>
                        </a:rPr>
                        <a:t>10. jan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548371"/>
                  </a:ext>
                </a:extLst>
              </a:tr>
              <a:tr h="414581">
                <a:tc>
                  <a:txBody>
                    <a:bodyPr/>
                    <a:lstStyle/>
                    <a:p>
                      <a:r>
                        <a:rPr lang="nb-NO" sz="135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350" dirty="0"/>
                        <a:t>Fritidsreiser drosje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Aug</a:t>
                      </a:r>
                      <a:r>
                        <a:rPr lang="nb-NO" dirty="0"/>
                        <a:t>/</a:t>
                      </a:r>
                      <a:r>
                        <a:rPr lang="nb-NO" dirty="0" err="1"/>
                        <a:t>sep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10. jan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024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21971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554B1B-E37A-4897-ACD5-8F2A0C892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91" y="65448"/>
            <a:ext cx="7980536" cy="861774"/>
          </a:xfrm>
        </p:spPr>
        <p:txBody>
          <a:bodyPr/>
          <a:lstStyle/>
          <a:p>
            <a:r>
              <a:rPr lang="nb-NO" dirty="0"/>
              <a:t>Fremdriftsplan for anskaffelsen </a:t>
            </a:r>
            <a:br>
              <a:rPr lang="nb-NO" dirty="0"/>
            </a:br>
            <a:r>
              <a:rPr lang="nb-NO" dirty="0"/>
              <a:t>Direktebestilt drosje TT-tjenesten Oslo 2022 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DF0FAA49-7099-4C7B-891C-317F40956D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687855"/>
              </p:ext>
            </p:extLst>
          </p:nvPr>
        </p:nvGraphicFramePr>
        <p:xfrm>
          <a:off x="581732" y="927222"/>
          <a:ext cx="7980536" cy="3573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1908">
                  <a:extLst>
                    <a:ext uri="{9D8B030D-6E8A-4147-A177-3AD203B41FA5}">
                      <a16:colId xmlns:a16="http://schemas.microsoft.com/office/drawing/2014/main" val="4083940484"/>
                    </a:ext>
                  </a:extLst>
                </a:gridCol>
                <a:gridCol w="1790864">
                  <a:extLst>
                    <a:ext uri="{9D8B030D-6E8A-4147-A177-3AD203B41FA5}">
                      <a16:colId xmlns:a16="http://schemas.microsoft.com/office/drawing/2014/main" val="3570001477"/>
                    </a:ext>
                  </a:extLst>
                </a:gridCol>
                <a:gridCol w="967764">
                  <a:extLst>
                    <a:ext uri="{9D8B030D-6E8A-4147-A177-3AD203B41FA5}">
                      <a16:colId xmlns:a16="http://schemas.microsoft.com/office/drawing/2014/main" val="710301441"/>
                    </a:ext>
                  </a:extLst>
                </a:gridCol>
              </a:tblGrid>
              <a:tr h="296719">
                <a:tc>
                  <a:txBody>
                    <a:bodyPr/>
                    <a:lstStyle/>
                    <a:p>
                      <a:r>
                        <a:rPr lang="nb-NO" sz="1200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Dato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Kl.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279630"/>
                  </a:ext>
                </a:extLst>
              </a:tr>
              <a:tr h="271573">
                <a:tc>
                  <a:txBody>
                    <a:bodyPr/>
                    <a:lstStyle/>
                    <a:p>
                      <a:r>
                        <a:rPr lang="nb-NO" sz="1100" b="1" dirty="0"/>
                        <a:t>Kunngjøring konkurranse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b="1" dirty="0"/>
                        <a:t>30.08.2021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954933"/>
                  </a:ext>
                </a:extLst>
              </a:tr>
              <a:tr h="273465">
                <a:tc>
                  <a:txBody>
                    <a:bodyPr/>
                    <a:lstStyle/>
                    <a:p>
                      <a:pPr marL="0" marR="0" lvl="0" indent="0" algn="l" defTabSz="685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/>
                        <a:t>Frist for å stille spørsmål i kvalifikasjonsfasen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b="0" dirty="0"/>
                        <a:t>22.09.2021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352820"/>
                  </a:ext>
                </a:extLst>
              </a:tr>
              <a:tr h="256374">
                <a:tc>
                  <a:txBody>
                    <a:bodyPr/>
                    <a:lstStyle/>
                    <a:p>
                      <a:r>
                        <a:rPr lang="nb-NO" sz="1100" b="0" dirty="0"/>
                        <a:t>Tilbudskonferanse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b="0" dirty="0"/>
                        <a:t>Uke 35-36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010364"/>
                  </a:ext>
                </a:extLst>
              </a:tr>
              <a:tr h="287851">
                <a:tc>
                  <a:txBody>
                    <a:bodyPr/>
                    <a:lstStyle/>
                    <a:p>
                      <a:pPr marL="0" marR="0" lvl="0" indent="0" algn="l" defTabSz="685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/>
                        <a:t>Frist for å levere forespørsel om å delta i konkurransen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27.09.2021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12:00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180717"/>
                  </a:ext>
                </a:extLst>
              </a:tr>
              <a:tr h="124450">
                <a:tc>
                  <a:txBody>
                    <a:bodyPr/>
                    <a:lstStyle/>
                    <a:p>
                      <a:pPr marL="0" marR="0" lvl="0" indent="0" algn="l" defTabSz="685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Avgjørelse om kvalifisering med meddelelse til tilbyderne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/>
                        <a:t>Uke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84334"/>
                  </a:ext>
                </a:extLst>
              </a:tr>
              <a:tr h="265490">
                <a:tc>
                  <a:txBody>
                    <a:bodyPr/>
                    <a:lstStyle/>
                    <a:p>
                      <a:r>
                        <a:rPr lang="nb-NO" sz="1100"/>
                        <a:t>Frist for å stille spørsmål til konkurransegrunnlaget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06.10.2021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12:00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667749"/>
                  </a:ext>
                </a:extLst>
              </a:tr>
              <a:tr h="410198">
                <a:tc>
                  <a:txBody>
                    <a:bodyPr/>
                    <a:lstStyle/>
                    <a:p>
                      <a:r>
                        <a:rPr lang="nb-NO" sz="1100" dirty="0"/>
                        <a:t>Siste dag for Oppdragsgiver legger ut svar på spørsmål og ev. oppdaterer konkurransegrunnlaget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11.10.2021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6111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/>
                        <a:t>Frist for innlevering av tilbud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/>
                        <a:t>14.10.2021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/>
                        <a:t>12:00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960457"/>
                  </a:ext>
                </a:extLst>
              </a:tr>
              <a:tr h="283150">
                <a:tc>
                  <a:txBody>
                    <a:bodyPr/>
                    <a:lstStyle/>
                    <a:p>
                      <a:r>
                        <a:rPr lang="nb-NO" sz="1100" dirty="0"/>
                        <a:t>Forhandlinger og reviderte tilbud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Uke 42-43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60086"/>
                  </a:ext>
                </a:extLst>
              </a:tr>
              <a:tr h="345500">
                <a:tc>
                  <a:txBody>
                    <a:bodyPr/>
                    <a:lstStyle/>
                    <a:p>
                      <a:r>
                        <a:rPr lang="nb-NO" sz="1100" dirty="0"/>
                        <a:t>Forventet tildeling </a:t>
                      </a:r>
                      <a:endParaRPr lang="nb-NO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Uke 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588752"/>
                  </a:ext>
                </a:extLst>
              </a:tr>
              <a:tr h="345500">
                <a:tc>
                  <a:txBody>
                    <a:bodyPr/>
                    <a:lstStyle/>
                    <a:p>
                      <a:r>
                        <a:rPr lang="nb-NO" sz="1100"/>
                        <a:t>Oppstart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10.01.2022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dirty="0"/>
                        <a:t>07:00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034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781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9671F7-9CB1-40CA-9776-7EDC12296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76" y="196822"/>
            <a:ext cx="7980536" cy="429990"/>
          </a:xfrm>
        </p:spPr>
        <p:txBody>
          <a:bodyPr/>
          <a:lstStyle/>
          <a:p>
            <a:r>
              <a:rPr lang="nb-NO" dirty="0"/>
              <a:t>Antall kontrakter / deloppdrag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04BF4EA-4A1A-4C1E-9D31-0FCC1BE8B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524" y="836394"/>
            <a:ext cx="5118120" cy="3576120"/>
          </a:xfrm>
        </p:spPr>
        <p:txBody>
          <a:bodyPr vert="horz" lIns="0" tIns="45720" rIns="0" bIns="45720" rtlCol="0" anchor="t">
            <a:normAutofit/>
          </a:bodyPr>
          <a:lstStyle/>
          <a:p>
            <a:pPr marL="255905" indent="-255905"/>
            <a:r>
              <a:rPr lang="nb-NO" dirty="0"/>
              <a:t>1 kontrakt</a:t>
            </a:r>
            <a:endParaRPr lang="nb-NO"/>
          </a:p>
          <a:p>
            <a:pPr marL="255905" indent="-255905"/>
            <a:r>
              <a:rPr lang="nb-NO" dirty="0"/>
              <a:t>Estimert kontraktsverdi ca. 29 MNOK pr. år</a:t>
            </a:r>
            <a:endParaRPr lang="nb-NO" dirty="0">
              <a:cs typeface="Arial" panose="020B0604020202020204"/>
            </a:endParaRPr>
          </a:p>
          <a:p>
            <a:pPr marL="255905" indent="-255905"/>
            <a:r>
              <a:rPr lang="nb-NO" dirty="0"/>
              <a:t>Antall TT-kunder ca. 300 </a:t>
            </a:r>
            <a:r>
              <a:rPr lang="nb-NO" dirty="0" err="1"/>
              <a:t>st</a:t>
            </a:r>
            <a:endParaRPr lang="nb-NO" dirty="0">
              <a:cs typeface="Arial" panose="020B0604020202020204"/>
            </a:endParaRPr>
          </a:p>
          <a:p>
            <a:pPr marL="255905" indent="-255905"/>
            <a:r>
              <a:rPr lang="nb-NO" dirty="0"/>
              <a:t>Antall reiser ca. 70.000 pr. år (2019)</a:t>
            </a:r>
            <a:endParaRPr lang="nb-NO" dirty="0">
              <a:cs typeface="Arial" panose="020B0604020202020204"/>
            </a:endParaRPr>
          </a:p>
          <a:p>
            <a:pPr marL="255905" indent="-255905"/>
            <a:endParaRPr lang="nb-NO" dirty="0">
              <a:cs typeface="Arial" panose="020B0604020202020204"/>
            </a:endParaRPr>
          </a:p>
          <a:p>
            <a:pPr marL="0" indent="0">
              <a:buNone/>
            </a:pPr>
            <a:endParaRPr lang="nb-NO" dirty="0"/>
          </a:p>
          <a:p>
            <a:pPr marL="255905" indent="-255905"/>
            <a:r>
              <a:rPr lang="nb-NO" dirty="0"/>
              <a:t>Det er ikke garantert noe minimum omfang</a:t>
            </a:r>
            <a:endParaRPr lang="nb-NO" dirty="0">
              <a:cs typeface="Arial" panose="020B0604020202020204"/>
            </a:endParaRPr>
          </a:p>
          <a:p>
            <a:pPr marL="255905" indent="-255905"/>
            <a:r>
              <a:rPr lang="nb-NO" dirty="0"/>
              <a:t>Vi anskaffer ikke «antall biler»</a:t>
            </a:r>
            <a:endParaRPr lang="nb-NO" dirty="0">
              <a:cs typeface="Arial" panose="020B0604020202020204"/>
            </a:endParaRPr>
          </a:p>
          <a:p>
            <a:pPr marL="255905" indent="-255905"/>
            <a:endParaRPr lang="nb-NO"/>
          </a:p>
          <a:p>
            <a:pPr marL="255905" indent="-255905"/>
            <a:endParaRPr lang="nb-NO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990383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-tema">
  <a:themeElements>
    <a:clrScheme name="Ruter 1">
      <a:dk1>
        <a:srgbClr val="000000"/>
      </a:dk1>
      <a:lt1>
        <a:srgbClr val="FFFFFF"/>
      </a:lt1>
      <a:dk2>
        <a:srgbClr val="32374B"/>
      </a:dk2>
      <a:lt2>
        <a:srgbClr val="F5F5F5"/>
      </a:lt2>
      <a:accent1>
        <a:srgbClr val="E60000"/>
      </a:accent1>
      <a:accent2>
        <a:srgbClr val="EC700C"/>
      </a:accent2>
      <a:accent3>
        <a:srgbClr val="FFC800"/>
      </a:accent3>
      <a:accent4>
        <a:srgbClr val="76A300"/>
      </a:accent4>
      <a:accent5>
        <a:srgbClr val="0B91EF"/>
      </a:accent5>
      <a:accent6>
        <a:srgbClr val="682C88"/>
      </a:accent6>
      <a:hlink>
        <a:srgbClr val="006BB3"/>
      </a:hlink>
      <a:folHlink>
        <a:srgbClr val="006B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uter_PowerPoint" id="{DD10C708-B229-DD41-9CC3-4A81E6263A85}" vid="{7DCE9115-4930-4F40-ABFC-A51E0AF087D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9EE0A6922F10440A53D418AC9A6ED87" ma:contentTypeVersion="12" ma:contentTypeDescription="Opprett et nytt dokument." ma:contentTypeScope="" ma:versionID="bd6e2d142d69515ee761c0559d4b2624">
  <xsd:schema xmlns:xsd="http://www.w3.org/2001/XMLSchema" xmlns:xs="http://www.w3.org/2001/XMLSchema" xmlns:p="http://schemas.microsoft.com/office/2006/metadata/properties" xmlns:ns2="8b825ead-0b99-45bb-9fd4-2695872e28d0" xmlns:ns3="98dd9dd0-13b8-465a-8a97-c5f87c7e8c50" targetNamespace="http://schemas.microsoft.com/office/2006/metadata/properties" ma:root="true" ma:fieldsID="1b7a35d6e75b67a61d954e834fbea3eb" ns2:_="" ns3:_="">
    <xsd:import namespace="8b825ead-0b99-45bb-9fd4-2695872e28d0"/>
    <xsd:import namespace="98dd9dd0-13b8-465a-8a97-c5f87c7e8c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825ead-0b99-45bb-9fd4-2695872e28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dd9dd0-13b8-465a-8a97-c5f87c7e8c5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9AF7405-F295-4A1C-B034-2EBF772571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6145C3-0B9C-41F9-AF51-C14FB25074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825ead-0b99-45bb-9fd4-2695872e28d0"/>
    <ds:schemaRef ds:uri="98dd9dd0-13b8-465a-8a97-c5f87c7e8c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535850-E79C-4A02-B65D-6DA2D91C2F1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2671</TotalTime>
  <Words>714</Words>
  <Application>Microsoft Office PowerPoint</Application>
  <PresentationFormat>Egendefinert</PresentationFormat>
  <Paragraphs>190</Paragraphs>
  <Slides>18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Office-tema</vt:lpstr>
      <vt:lpstr>PowerPoint-presentasjon</vt:lpstr>
      <vt:lpstr>Møte teknisk info</vt:lpstr>
      <vt:lpstr>Påmeldte selskap/organisasjoner</vt:lpstr>
      <vt:lpstr>Dagens program</vt:lpstr>
      <vt:lpstr>Hensikt med dagen</vt:lpstr>
      <vt:lpstr>PowerPoint-presentasjon</vt:lpstr>
      <vt:lpstr>Oversikt kommende anskaffelser TT-tjenesten</vt:lpstr>
      <vt:lpstr>Fremdriftsplan for anskaffelsen  Direktebestilt drosje TT-tjenesten Oslo 2022 </vt:lpstr>
      <vt:lpstr>Antall kontrakter / deloppdrag</vt:lpstr>
      <vt:lpstr>Antall kontrakter / deloppdrag</vt:lpstr>
      <vt:lpstr>Spørsmål til operatører</vt:lpstr>
      <vt:lpstr>Skriftlige tilbakemeldinger</vt:lpstr>
      <vt:lpstr>Særlige elementer for denne konkurransen</vt:lpstr>
      <vt:lpstr>Særlige elementer for denne konkurransen</vt:lpstr>
      <vt:lpstr>Oversikt konkurransegrunnlag</vt:lpstr>
      <vt:lpstr>PowerPoint-presentasjon</vt:lpstr>
      <vt:lpstr>Oppsummering og avsluttende spørsmål</vt:lpstr>
      <vt:lpstr>Takk for i dag!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Jönsson Linda</dc:creator>
  <cp:lastModifiedBy>Jönsson Linda</cp:lastModifiedBy>
  <cp:revision>12</cp:revision>
  <dcterms:created xsi:type="dcterms:W3CDTF">2021-02-08T10:14:32Z</dcterms:created>
  <dcterms:modified xsi:type="dcterms:W3CDTF">2021-06-09T11:18:10Z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0x01010019EE0A6922F10440A53D418AC9A6ED87</vt:lpwstr>
  </property>
</Properties>
</file>