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9" r:id="rId2"/>
    <p:sldId id="290" r:id="rId3"/>
    <p:sldId id="291" r:id="rId4"/>
    <p:sldId id="295" r:id="rId5"/>
    <p:sldId id="293" r:id="rId6"/>
    <p:sldId id="294" r:id="rId7"/>
  </p:sldIdLst>
  <p:sldSz cx="9144000" cy="6858000" type="screen4x3"/>
  <p:notesSz cx="6797675" cy="987425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pos="5488" userDrawn="1">
          <p15:clr>
            <a:srgbClr val="A4A3A4"/>
          </p15:clr>
        </p15:guide>
        <p15:guide id="5" orient="horz" pos="2296" userDrawn="1">
          <p15:clr>
            <a:srgbClr val="A4A3A4"/>
          </p15:clr>
        </p15:guide>
        <p15:guide id="6" orient="horz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80"/>
    <a:srgbClr val="FFFFFF"/>
    <a:srgbClr val="3B0083"/>
    <a:srgbClr val="80379B"/>
    <a:srgbClr val="3C8A2E"/>
    <a:srgbClr val="C1BB00"/>
    <a:srgbClr val="E17000"/>
    <a:srgbClr val="EEAF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01" autoAdjust="0"/>
  </p:normalViewPr>
  <p:slideViewPr>
    <p:cSldViewPr snapToGrid="0" snapToObjects="1" showGuides="1">
      <p:cViewPr varScale="1">
        <p:scale>
          <a:sx n="67" d="100"/>
          <a:sy n="67" d="100"/>
        </p:scale>
        <p:origin x="1260" y="48"/>
      </p:cViewPr>
      <p:guideLst>
        <p:guide orient="horz" pos="754"/>
        <p:guide pos="204"/>
        <p:guide pos="2880"/>
        <p:guide pos="5488"/>
        <p:guide orient="horz" pos="2296"/>
        <p:guide orient="horz" pos="38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229431-AA92-49D0-A1B2-9E217569D7F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2595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8DE28D-1E9D-48C4-81E5-6A2A6FC18EB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341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unibuss_powerpoint_graph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36550" y="1958975"/>
            <a:ext cx="5199063" cy="1235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36550" y="3194050"/>
            <a:ext cx="5199063" cy="1208088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undertittelstil i malen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F1A22D5-07BB-42E7-A6C9-966A8FF39E67}" type="datetime1">
              <a:rPr lang="nb-NO" smtClean="0"/>
              <a:t>11.02.2021</a:t>
            </a:fld>
            <a:endParaRPr lang="nb-NO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92EFB7D8-937F-455E-A406-B6D00DA38084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DA5C61-F7FD-445F-959A-1FD80C7F60EB}" type="datetime1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9B7D63B1-6D03-42F7-A113-F3C2AB13D99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457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99250" y="1397000"/>
            <a:ext cx="2120900" cy="466407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36550" y="1397000"/>
            <a:ext cx="6210300" cy="466407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D272C8-4285-4B9C-AA83-8FBF1C61013E}" type="datetime1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29AE0189-FA25-4743-91F4-5D081FC4E02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849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D2086D-EAD0-4C8D-BD5F-B5F59B310665}" type="datetime1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F5F9592A-9048-4B80-8EC1-31DF3025C98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795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0748B7-2EB7-4724-8D5D-12EF2530D94B}" type="datetime1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2842E60C-9E5F-4E78-ADF1-33C6496DABB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149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36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54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7867C4-4D51-42F4-9EE3-2259765772BA}" type="datetime1">
              <a:rPr lang="nb-NO" smtClean="0"/>
              <a:t>11.02.2021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C47F505D-1602-488D-9D5A-66589EE23D5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621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11797F-1ABF-4424-B3D4-74B8390DDC11}" type="datetime1">
              <a:rPr lang="nb-NO" smtClean="0"/>
              <a:t>11.02.2021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B603AAC5-182C-42D1-88F9-243D7B3F0C4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41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0B2D70-4E86-4802-ADA0-D6AE2B7490E2}" type="datetime1">
              <a:rPr lang="nb-NO" smtClean="0"/>
              <a:t>11.02.2021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20E331AE-9AC6-4A0C-8105-010D6D682C9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187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5A5BB5-37CB-4A6C-8A80-A7E40AD8D39D}" type="datetime1">
              <a:rPr lang="nb-NO" smtClean="0"/>
              <a:t>11.02.2021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0C8FA13F-93CD-40A6-956C-87188A06767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910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0F8F64-5318-4C75-81EB-AC9CEF1E0318}" type="datetime1">
              <a:rPr lang="nb-NO" smtClean="0"/>
              <a:t>11.02.2021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CBF2B086-98D9-4830-8979-63427933106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038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6AA937-3BC4-4BAC-B36D-044CC85D56E0}" type="datetime1">
              <a:rPr lang="nb-NO" smtClean="0"/>
              <a:t>11.02.2021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13415DD0-233F-45F5-AE0F-929EF1F16A6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70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unibuss_powerpoint_strip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6550" y="1397000"/>
            <a:ext cx="8483600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550" y="2630488"/>
            <a:ext cx="8483600" cy="343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6550" y="6061075"/>
            <a:ext cx="2030413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27533679-3C74-463E-AF9C-319B38C97208}" type="datetime1">
              <a:rPr lang="nb-NO" smtClean="0"/>
              <a:t>11.02.2021</a:t>
            </a:fld>
            <a:endParaRPr lang="nb-NO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50" y="6061075"/>
            <a:ext cx="27051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 dirty="0"/>
              <a:t>Unibuss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5763" y="6061075"/>
            <a:ext cx="752475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/>
              <a:t>Side </a:t>
            </a:r>
            <a:fld id="{2EBDAE71-7B2F-47CD-855C-2395D1A49CB5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95335" y="1986184"/>
            <a:ext cx="5199063" cy="1140069"/>
          </a:xfrm>
        </p:spPr>
        <p:txBody>
          <a:bodyPr/>
          <a:lstStyle/>
          <a:p>
            <a:r>
              <a:rPr lang="nb-NO" sz="2800" dirty="0"/>
              <a:t>Dialogkonferanse om transporttjenester Oslo</a:t>
            </a:r>
            <a:br>
              <a:rPr lang="nb-NO" sz="2800" dirty="0"/>
            </a:br>
            <a:r>
              <a:rPr lang="nb-NO" sz="2800" dirty="0"/>
              <a:t>Indre By</a:t>
            </a:r>
            <a:endParaRPr lang="nb-NO" sz="2954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4294967295"/>
          </p:nvPr>
        </p:nvSpPr>
        <p:spPr>
          <a:xfrm>
            <a:off x="6115051" y="6240903"/>
            <a:ext cx="2705100" cy="35332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nb-NO" dirty="0" err="1"/>
              <a:t>Unibuss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294967295"/>
          </p:nvPr>
        </p:nvSpPr>
        <p:spPr>
          <a:xfrm>
            <a:off x="4195764" y="6240903"/>
            <a:ext cx="752475" cy="35332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nb-NO"/>
              <a:t>Side </a:t>
            </a:r>
            <a:fld id="{CC49D734-B948-4AAE-9678-72296381F28A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86B0A48-889D-431D-957F-185671B3C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49" y="3742124"/>
            <a:ext cx="5199063" cy="105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26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nb-NO" sz="1600" kern="0" dirty="0"/>
              <a:t>17. Februar 2021</a:t>
            </a:r>
          </a:p>
          <a:p>
            <a:r>
              <a:rPr lang="nb-NO" sz="1600" kern="0" dirty="0"/>
              <a:t>Driftssjef Miguel Saxgård Paulos</a:t>
            </a:r>
            <a:endParaRPr lang="nb-NO" sz="1600" dirty="0"/>
          </a:p>
          <a:p>
            <a:endParaRPr lang="nb-NO" sz="1600" kern="0" dirty="0"/>
          </a:p>
        </p:txBody>
      </p:sp>
    </p:spTree>
    <p:extLst>
      <p:ext uri="{BB962C8B-B14F-4D97-AF65-F5344CB8AC3E}">
        <p14:creationId xmlns:p14="http://schemas.microsoft.com/office/powerpoint/2010/main" val="390754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 linjer kjøres fra Alnabru?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20 Galgeberg – Skøyen</a:t>
            </a:r>
          </a:p>
          <a:p>
            <a:r>
              <a:rPr lang="nb-NO" dirty="0"/>
              <a:t>21 Helsfyr – Tjuvholmen</a:t>
            </a:r>
          </a:p>
          <a:p>
            <a:r>
              <a:rPr lang="nb-NO" dirty="0"/>
              <a:t>28 Helsfyr – Fornebu</a:t>
            </a:r>
          </a:p>
          <a:p>
            <a:r>
              <a:rPr lang="nb-NO" dirty="0"/>
              <a:t>34 Tåsen – Ekeberg Hageby</a:t>
            </a:r>
          </a:p>
          <a:p>
            <a:r>
              <a:rPr lang="nb-NO" dirty="0"/>
              <a:t>37 Nydalen T – Helsfyr</a:t>
            </a:r>
          </a:p>
          <a:p>
            <a:r>
              <a:rPr lang="nb-NO" dirty="0"/>
              <a:t>54 Kjelsås – Tjuvholmen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6D-EAD0-4C8D-BD5F-B5F59B310665}" type="datetime1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F5F9592A-9048-4B80-8EC1-31DF3025C987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47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Busspark på Alnabru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MAN leddbuss 3 </a:t>
            </a:r>
            <a:r>
              <a:rPr lang="nb-NO" dirty="0" err="1"/>
              <a:t>stk</a:t>
            </a:r>
            <a:r>
              <a:rPr lang="nb-NO" dirty="0"/>
              <a:t> (2012)</a:t>
            </a:r>
          </a:p>
          <a:p>
            <a:r>
              <a:rPr lang="nb-NO" dirty="0"/>
              <a:t>SOLARIS leddbuss 85 </a:t>
            </a:r>
            <a:r>
              <a:rPr lang="nb-NO" dirty="0" err="1"/>
              <a:t>stk</a:t>
            </a:r>
            <a:r>
              <a:rPr lang="nb-NO" dirty="0"/>
              <a:t> (2017-2019)</a:t>
            </a:r>
          </a:p>
          <a:p>
            <a:r>
              <a:rPr lang="nb-NO" dirty="0"/>
              <a:t>VDL EL-leddbuss 30 </a:t>
            </a:r>
            <a:r>
              <a:rPr lang="nb-NO" dirty="0" err="1"/>
              <a:t>stk</a:t>
            </a:r>
            <a:r>
              <a:rPr lang="nb-NO" dirty="0"/>
              <a:t> (2019)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Totalt har vi 118 leddbusser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6D-EAD0-4C8D-BD5F-B5F59B310665}" type="datetime1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F5F9592A-9048-4B80-8EC1-31DF3025C987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4264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Bemanning på Alnabru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Ca. 400 faste ansatte bussførere + tilsigelse</a:t>
            </a:r>
          </a:p>
          <a:p>
            <a:r>
              <a:rPr lang="nb-NO" dirty="0"/>
              <a:t>De fleste som bussførere, resten som piketter, TL, vaskere og </a:t>
            </a:r>
            <a:r>
              <a:rPr lang="nb-NO"/>
              <a:t>mekanikere.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6D-EAD0-4C8D-BD5F-B5F59B310665}" type="datetime1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F5F9592A-9048-4B80-8EC1-31DF3025C987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5400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Utfordringer ved driften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174490"/>
            <a:ext cx="8483600" cy="3899708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Mye nyrekruttering av uerfarne bussførere</a:t>
            </a:r>
          </a:p>
          <a:p>
            <a:r>
              <a:rPr lang="nb-NO" dirty="0"/>
              <a:t>Logistikk Alnabru-Verkseier </a:t>
            </a:r>
            <a:r>
              <a:rPr lang="nb-NO" dirty="0" err="1"/>
              <a:t>Furulundsvei</a:t>
            </a:r>
            <a:endParaRPr lang="nb-NO" dirty="0"/>
          </a:p>
          <a:p>
            <a:r>
              <a:rPr lang="nb-NO" dirty="0"/>
              <a:t>Toalettfasiliteter på endeholdeplass</a:t>
            </a:r>
          </a:p>
          <a:p>
            <a:r>
              <a:rPr lang="nb-NO" dirty="0"/>
              <a:t>Høyt sykefravær</a:t>
            </a:r>
          </a:p>
          <a:p>
            <a:r>
              <a:rPr lang="nb-NO" dirty="0"/>
              <a:t>Mye skader på garasje og i rute</a:t>
            </a:r>
          </a:p>
          <a:p>
            <a:r>
              <a:rPr lang="nb-NO" dirty="0"/>
              <a:t>Mye omkjøringer i Oslo</a:t>
            </a:r>
          </a:p>
          <a:p>
            <a:r>
              <a:rPr lang="nb-NO" dirty="0" err="1"/>
              <a:t>Vålerengatunnelen</a:t>
            </a:r>
            <a:endParaRPr lang="nb-NO" dirty="0"/>
          </a:p>
          <a:p>
            <a:r>
              <a:rPr lang="nb-NO" dirty="0"/>
              <a:t>Utkjøring Ole </a:t>
            </a:r>
            <a:r>
              <a:rPr lang="nb-NO" dirty="0" err="1"/>
              <a:t>Deviksvei</a:t>
            </a:r>
            <a:endParaRPr lang="nb-NO" dirty="0"/>
          </a:p>
          <a:p>
            <a:r>
              <a:rPr lang="nb-NO" dirty="0"/>
              <a:t>Mange linjer med mye reisende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6D-EAD0-4C8D-BD5F-B5F59B310665}" type="datetime1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F5F9592A-9048-4B80-8EC1-31DF3025C987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5214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Utfordringer ved driften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174490"/>
            <a:ext cx="8483600" cy="3899708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Gammel bygning</a:t>
            </a:r>
          </a:p>
          <a:p>
            <a:r>
              <a:rPr lang="nb-NO" dirty="0"/>
              <a:t>Dårlig ventilasjonsanlegg</a:t>
            </a:r>
          </a:p>
          <a:p>
            <a:r>
              <a:rPr lang="nb-NO" dirty="0"/>
              <a:t>Kontorer trenger oppussing</a:t>
            </a:r>
          </a:p>
          <a:p>
            <a:r>
              <a:rPr lang="nb-NO" dirty="0"/>
              <a:t>Kantinefasiliteter, men litt dårlig kundegrunnlag</a:t>
            </a:r>
          </a:p>
          <a:p>
            <a:r>
              <a:rPr lang="nb-NO" dirty="0"/>
              <a:t>Vaskehall gammel</a:t>
            </a:r>
          </a:p>
          <a:p>
            <a:r>
              <a:rPr lang="nb-NO" dirty="0"/>
              <a:t>Verksted trenger en oppussing av flater og kontorer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086D-EAD0-4C8D-BD5F-B5F59B310665}" type="datetime1">
              <a:rPr lang="nb-NO" smtClean="0"/>
              <a:t>11.02.2021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Side </a:t>
            </a:r>
            <a:fld id="{F5F9592A-9048-4B80-8EC1-31DF3025C987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1853883"/>
      </p:ext>
    </p:extLst>
  </p:cSld>
  <p:clrMapOvr>
    <a:masterClrMapping/>
  </p:clrMapOvr>
</p:sld>
</file>

<file path=ppt/theme/theme1.xml><?xml version="1.0" encoding="utf-8"?>
<a:theme xmlns:a="http://schemas.openxmlformats.org/drawingml/2006/main" name="Unibuss_revisjon1">
  <a:themeElements>
    <a:clrScheme name="Unibuss_revisjon1 1">
      <a:dk1>
        <a:srgbClr val="000000"/>
      </a:dk1>
      <a:lt1>
        <a:srgbClr val="FFFFFF"/>
      </a:lt1>
      <a:dk2>
        <a:srgbClr val="D5D5D6"/>
      </a:dk2>
      <a:lt2>
        <a:srgbClr val="979797"/>
      </a:lt2>
      <a:accent1>
        <a:srgbClr val="009FBC"/>
      </a:accent1>
      <a:accent2>
        <a:srgbClr val="005798"/>
      </a:accent2>
      <a:accent3>
        <a:srgbClr val="FFFFFF"/>
      </a:accent3>
      <a:accent4>
        <a:srgbClr val="000000"/>
      </a:accent4>
      <a:accent5>
        <a:srgbClr val="AACDDA"/>
      </a:accent5>
      <a:accent6>
        <a:srgbClr val="004E89"/>
      </a:accent6>
      <a:hlink>
        <a:srgbClr val="BDBCBD"/>
      </a:hlink>
      <a:folHlink>
        <a:srgbClr val="2278A8"/>
      </a:folHlink>
    </a:clrScheme>
    <a:fontScheme name="Unibuss_revisjon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buss_revisjon1 1">
        <a:dk1>
          <a:srgbClr val="000000"/>
        </a:dk1>
        <a:lt1>
          <a:srgbClr val="FFFFFF"/>
        </a:lt1>
        <a:dk2>
          <a:srgbClr val="D5D5D6"/>
        </a:dk2>
        <a:lt2>
          <a:srgbClr val="979797"/>
        </a:lt2>
        <a:accent1>
          <a:srgbClr val="009FBC"/>
        </a:accent1>
        <a:accent2>
          <a:srgbClr val="005798"/>
        </a:accent2>
        <a:accent3>
          <a:srgbClr val="FFFFFF"/>
        </a:accent3>
        <a:accent4>
          <a:srgbClr val="000000"/>
        </a:accent4>
        <a:accent5>
          <a:srgbClr val="AACDDA"/>
        </a:accent5>
        <a:accent6>
          <a:srgbClr val="004E89"/>
        </a:accent6>
        <a:hlink>
          <a:srgbClr val="BDBCBD"/>
        </a:hlink>
        <a:folHlink>
          <a:srgbClr val="2278A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D8CA2630A9E1848B6388F746EBAC36A" ma:contentTypeVersion="12" ma:contentTypeDescription="Opprett et nytt dokument." ma:contentTypeScope="" ma:versionID="a29f5808dd90339974e4806d5467d046">
  <xsd:schema xmlns:xsd="http://www.w3.org/2001/XMLSchema" xmlns:xs="http://www.w3.org/2001/XMLSchema" xmlns:p="http://schemas.microsoft.com/office/2006/metadata/properties" xmlns:ns2="7c19622f-0352-44e9-b5bb-67789bf5284f" xmlns:ns3="1f709bd9-ddb0-4426-a819-40bd14618440" targetNamespace="http://schemas.microsoft.com/office/2006/metadata/properties" ma:root="true" ma:fieldsID="0a212fe44b2f173cf0915b04416a1202" ns2:_="" ns3:_="">
    <xsd:import namespace="7c19622f-0352-44e9-b5bb-67789bf5284f"/>
    <xsd:import namespace="1f709bd9-ddb0-4426-a819-40bd146184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9622f-0352-44e9-b5bb-67789bf528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09bd9-ddb0-4426-a819-40bd1461844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A12F15-A88C-4969-BB21-620FFD7BBA86}"/>
</file>

<file path=customXml/itemProps2.xml><?xml version="1.0" encoding="utf-8"?>
<ds:datastoreItem xmlns:ds="http://schemas.openxmlformats.org/officeDocument/2006/customXml" ds:itemID="{EBE878A4-A2AA-44EC-B1B5-AA37771A8FA8}"/>
</file>

<file path=customXml/itemProps3.xml><?xml version="1.0" encoding="utf-8"?>
<ds:datastoreItem xmlns:ds="http://schemas.openxmlformats.org/officeDocument/2006/customXml" ds:itemID="{F5880E3F-A8AC-4035-BD99-BA0AA2B33785}"/>
</file>

<file path=docProps/app.xml><?xml version="1.0" encoding="utf-8"?>
<Properties xmlns="http://schemas.openxmlformats.org/officeDocument/2006/extended-properties" xmlns:vt="http://schemas.openxmlformats.org/officeDocument/2006/docPropsVTypes">
  <Template>Unibuss_revisjon1</Template>
  <TotalTime>2460</TotalTime>
  <Words>184</Words>
  <Application>Microsoft Office PowerPoint</Application>
  <PresentationFormat>Skjermfremvisning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8" baseType="lpstr">
      <vt:lpstr>Arial</vt:lpstr>
      <vt:lpstr>Unibuss_revisjon1</vt:lpstr>
      <vt:lpstr>Dialogkonferanse om transporttjenester Oslo Indre By</vt:lpstr>
      <vt:lpstr>Hvilke linjer kjøres fra Alnabru?</vt:lpstr>
      <vt:lpstr>Busspark på Alnabru</vt:lpstr>
      <vt:lpstr>Bemanning på Alnabru</vt:lpstr>
      <vt:lpstr>Utfordringer ved driften</vt:lpstr>
      <vt:lpstr>Utfordringer ved driften</vt:lpstr>
    </vt:vector>
  </TitlesOfParts>
  <Company>SPORVEIEN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ÅSE HARDANG</dc:creator>
  <dc:description>Dev by addpoint.no</dc:description>
  <cp:lastModifiedBy>Knarbakk, Kjell</cp:lastModifiedBy>
  <cp:revision>123</cp:revision>
  <cp:lastPrinted>2017-05-26T11:14:38Z</cp:lastPrinted>
  <dcterms:created xsi:type="dcterms:W3CDTF">2008-09-25T11:33:14Z</dcterms:created>
  <dcterms:modified xsi:type="dcterms:W3CDTF">2021-02-11T14:38:14Z</dcterms:modified>
  <cp:category>Presentasjon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  <property fmtid="{D5CDD505-2E9C-101B-9397-08002B2CF9AE}" pid="3" name="ContentTypeId">
    <vt:lpwstr>0x0101006D8CA2630A9E1848B6388F746EBAC36A</vt:lpwstr>
  </property>
</Properties>
</file>