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sldIdLst>
    <p:sldId id="266" r:id="rId5"/>
    <p:sldId id="298" r:id="rId6"/>
    <p:sldId id="297" r:id="rId7"/>
    <p:sldId id="296" r:id="rId8"/>
    <p:sldId id="271" r:id="rId9"/>
    <p:sldId id="299" r:id="rId10"/>
    <p:sldId id="282" r:id="rId11"/>
    <p:sldId id="301" r:id="rId12"/>
    <p:sldId id="259" r:id="rId13"/>
    <p:sldId id="283" r:id="rId14"/>
    <p:sldId id="295" r:id="rId15"/>
    <p:sldId id="293" r:id="rId16"/>
    <p:sldId id="284" r:id="rId17"/>
    <p:sldId id="273" r:id="rId18"/>
    <p:sldId id="280" r:id="rId19"/>
    <p:sldId id="286" r:id="rId20"/>
    <p:sldId id="292" r:id="rId21"/>
    <p:sldId id="285" r:id="rId22"/>
    <p:sldId id="270" r:id="rId23"/>
    <p:sldId id="265" r:id="rId24"/>
    <p:sldId id="288" r:id="rId25"/>
    <p:sldId id="289" r:id="rId26"/>
    <p:sldId id="287" r:id="rId27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önsson Linda" initials="JL" lastIdx="1" clrIdx="0">
    <p:extLst>
      <p:ext uri="{19B8F6BF-5375-455C-9EA6-DF929625EA0E}">
        <p15:presenceInfo xmlns:p15="http://schemas.microsoft.com/office/powerpoint/2012/main" userId="S::linda.jonsson@ruter.no::1136d667-0084-4900-b6ac-67e93c8f04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B4"/>
    <a:srgbClr val="808080"/>
    <a:srgbClr val="F5F5F5"/>
    <a:srgbClr val="707070"/>
    <a:srgbClr val="32374B"/>
    <a:srgbClr val="252525"/>
    <a:srgbClr val="555555"/>
    <a:srgbClr val="999999"/>
    <a:srgbClr val="006BB3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E637F-2A62-4A20-BC13-17005DDB2D0B}" v="35" dt="2021-10-25T05:19:47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>
        <p:scale>
          <a:sx n="110" d="100"/>
          <a:sy n="110" d="100"/>
        </p:scale>
        <p:origin x="898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sen Lise Marie" userId="3983acf9-853f-428c-b256-370d1846a699" providerId="ADAL" clId="{24B06BB7-A22B-44EC-9CD1-1EE1C35D3814}"/>
    <pc:docChg chg="modSld">
      <pc:chgData name="Johansen Lise Marie" userId="3983acf9-853f-428c-b256-370d1846a699" providerId="ADAL" clId="{24B06BB7-A22B-44EC-9CD1-1EE1C35D3814}" dt="2021-10-12T18:33:41.994" v="24" actId="20577"/>
      <pc:docMkLst>
        <pc:docMk/>
      </pc:docMkLst>
      <pc:sldChg chg="modSp mod">
        <pc:chgData name="Johansen Lise Marie" userId="3983acf9-853f-428c-b256-370d1846a699" providerId="ADAL" clId="{24B06BB7-A22B-44EC-9CD1-1EE1C35D3814}" dt="2021-10-12T18:33:41.994" v="24" actId="20577"/>
        <pc:sldMkLst>
          <pc:docMk/>
          <pc:sldMk cId="2259903839" sldId="284"/>
        </pc:sldMkLst>
        <pc:graphicFrameChg chg="modGraphic">
          <ac:chgData name="Johansen Lise Marie" userId="3983acf9-853f-428c-b256-370d1846a699" providerId="ADAL" clId="{24B06BB7-A22B-44EC-9CD1-1EE1C35D3814}" dt="2021-10-12T18:33:23.991" v="9" actId="20577"/>
          <ac:graphicFrameMkLst>
            <pc:docMk/>
            <pc:sldMk cId="2259903839" sldId="284"/>
            <ac:graphicFrameMk id="5" creationId="{60B7B35F-0901-456D-8258-C48B5E3C8349}"/>
          </ac:graphicFrameMkLst>
        </pc:graphicFrameChg>
        <pc:graphicFrameChg chg="modGraphic">
          <ac:chgData name="Johansen Lise Marie" userId="3983acf9-853f-428c-b256-370d1846a699" providerId="ADAL" clId="{24B06BB7-A22B-44EC-9CD1-1EE1C35D3814}" dt="2021-10-12T18:33:41.994" v="24" actId="20577"/>
          <ac:graphicFrameMkLst>
            <pc:docMk/>
            <pc:sldMk cId="2259903839" sldId="284"/>
            <ac:graphicFrameMk id="9" creationId="{CCEB0D47-362D-43FA-9CED-CE489F5E4D86}"/>
          </ac:graphicFrameMkLst>
        </pc:graphicFrameChg>
      </pc:sldChg>
    </pc:docChg>
  </pc:docChgLst>
  <pc:docChgLst>
    <pc:chgData name="Jönsson Linda" userId="1136d667-0084-4900-b6ac-67e93c8f0453" providerId="ADAL" clId="{F91E637F-2A62-4A20-BC13-17005DDB2D0B}"/>
    <pc:docChg chg="undo custSel addSld delSld modSld sldOrd">
      <pc:chgData name="Jönsson Linda" userId="1136d667-0084-4900-b6ac-67e93c8f0453" providerId="ADAL" clId="{F91E637F-2A62-4A20-BC13-17005DDB2D0B}" dt="2021-10-25T07:26:25.070" v="1049" actId="27636"/>
      <pc:docMkLst>
        <pc:docMk/>
      </pc:docMkLst>
      <pc:sldChg chg="addSp delSp modSp mod">
        <pc:chgData name="Jönsson Linda" userId="1136d667-0084-4900-b6ac-67e93c8f0453" providerId="ADAL" clId="{F91E637F-2A62-4A20-BC13-17005DDB2D0B}" dt="2021-10-25T06:54:57.572" v="1047" actId="478"/>
        <pc:sldMkLst>
          <pc:docMk/>
          <pc:sldMk cId="3426662013" sldId="259"/>
        </pc:sldMkLst>
        <pc:spChg chg="add del mod">
          <ac:chgData name="Jönsson Linda" userId="1136d667-0084-4900-b6ac-67e93c8f0453" providerId="ADAL" clId="{F91E637F-2A62-4A20-BC13-17005DDB2D0B}" dt="2021-10-25T06:54:57.572" v="1047" actId="478"/>
          <ac:spMkLst>
            <pc:docMk/>
            <pc:sldMk cId="3426662013" sldId="259"/>
            <ac:spMk id="3" creationId="{A5B3AF76-3151-4048-BBB5-808201609C92}"/>
          </ac:spMkLst>
        </pc:spChg>
        <pc:spChg chg="del">
          <ac:chgData name="Jönsson Linda" userId="1136d667-0084-4900-b6ac-67e93c8f0453" providerId="ADAL" clId="{F91E637F-2A62-4A20-BC13-17005DDB2D0B}" dt="2021-10-25T06:54:51.453" v="1045" actId="478"/>
          <ac:spMkLst>
            <pc:docMk/>
            <pc:sldMk cId="3426662013" sldId="259"/>
            <ac:spMk id="5" creationId="{EB9E5854-5852-1645-9E0C-F7CD39F4E119}"/>
          </ac:spMkLst>
        </pc:spChg>
        <pc:spChg chg="mod">
          <ac:chgData name="Jönsson Linda" userId="1136d667-0084-4900-b6ac-67e93c8f0453" providerId="ADAL" clId="{F91E637F-2A62-4A20-BC13-17005DDB2D0B}" dt="2021-10-25T06:54:46.285" v="1044" actId="20577"/>
          <ac:spMkLst>
            <pc:docMk/>
            <pc:sldMk cId="3426662013" sldId="259"/>
            <ac:spMk id="9" creationId="{E6C64C9F-E788-544C-A804-6304F24F54FB}"/>
          </ac:spMkLst>
        </pc:spChg>
        <pc:spChg chg="del">
          <ac:chgData name="Jönsson Linda" userId="1136d667-0084-4900-b6ac-67e93c8f0453" providerId="ADAL" clId="{F91E637F-2A62-4A20-BC13-17005DDB2D0B}" dt="2021-10-25T05:05:48.311" v="890" actId="478"/>
          <ac:spMkLst>
            <pc:docMk/>
            <pc:sldMk cId="3426662013" sldId="259"/>
            <ac:spMk id="10" creationId="{3CB0CCED-E586-5045-A312-C5C81CBF5EF8}"/>
          </ac:spMkLst>
        </pc:spChg>
        <pc:spChg chg="del">
          <ac:chgData name="Jönsson Linda" userId="1136d667-0084-4900-b6ac-67e93c8f0453" providerId="ADAL" clId="{F91E637F-2A62-4A20-BC13-17005DDB2D0B}" dt="2021-10-25T06:54:54.091" v="1046" actId="478"/>
          <ac:spMkLst>
            <pc:docMk/>
            <pc:sldMk cId="3426662013" sldId="259"/>
            <ac:spMk id="14" creationId="{A9D2EB4C-A6D0-5646-B38C-EBC5E2A223D8}"/>
          </ac:spMkLst>
        </pc:spChg>
      </pc:sldChg>
      <pc:sldChg chg="addSp delSp modSp mod">
        <pc:chgData name="Jönsson Linda" userId="1136d667-0084-4900-b6ac-67e93c8f0453" providerId="ADAL" clId="{F91E637F-2A62-4A20-BC13-17005DDB2D0B}" dt="2021-10-22T09:59:26.936" v="876" actId="20577"/>
        <pc:sldMkLst>
          <pc:docMk/>
          <pc:sldMk cId="194222670" sldId="271"/>
        </pc:sldMkLst>
        <pc:spChg chg="add mod">
          <ac:chgData name="Jönsson Linda" userId="1136d667-0084-4900-b6ac-67e93c8f0453" providerId="ADAL" clId="{F91E637F-2A62-4A20-BC13-17005DDB2D0B}" dt="2021-10-22T09:59:16.631" v="864" actId="1076"/>
          <ac:spMkLst>
            <pc:docMk/>
            <pc:sldMk cId="194222670" sldId="271"/>
            <ac:spMk id="4" creationId="{699F7841-F60C-4797-8960-D88172C2524E}"/>
          </ac:spMkLst>
        </pc:spChg>
        <pc:graphicFrameChg chg="add mod modGraphic">
          <ac:chgData name="Jönsson Linda" userId="1136d667-0084-4900-b6ac-67e93c8f0453" providerId="ADAL" clId="{F91E637F-2A62-4A20-BC13-17005DDB2D0B}" dt="2021-10-22T09:59:26.936" v="876" actId="20577"/>
          <ac:graphicFrameMkLst>
            <pc:docMk/>
            <pc:sldMk cId="194222670" sldId="271"/>
            <ac:graphicFrameMk id="3" creationId="{7DC8BFF6-DA4C-4AEC-8F1D-805D3D2D0A81}"/>
          </ac:graphicFrameMkLst>
        </pc:graphicFrameChg>
        <pc:graphicFrameChg chg="del mod">
          <ac:chgData name="Jönsson Linda" userId="1136d667-0084-4900-b6ac-67e93c8f0453" providerId="ADAL" clId="{F91E637F-2A62-4A20-BC13-17005DDB2D0B}" dt="2021-10-22T07:52:06.633" v="3" actId="478"/>
          <ac:graphicFrameMkLst>
            <pc:docMk/>
            <pc:sldMk cId="194222670" sldId="271"/>
            <ac:graphicFrameMk id="8" creationId="{BFA46B5F-A365-4D67-930A-41940C47F73A}"/>
          </ac:graphicFrameMkLst>
        </pc:graphicFrameChg>
      </pc:sldChg>
      <pc:sldChg chg="modSp mod">
        <pc:chgData name="Jönsson Linda" userId="1136d667-0084-4900-b6ac-67e93c8f0453" providerId="ADAL" clId="{F91E637F-2A62-4A20-BC13-17005DDB2D0B}" dt="2021-10-25T05:19:56.857" v="1028" actId="113"/>
        <pc:sldMkLst>
          <pc:docMk/>
          <pc:sldMk cId="272965946" sldId="273"/>
        </pc:sldMkLst>
        <pc:graphicFrameChg chg="mod modGraphic">
          <ac:chgData name="Jönsson Linda" userId="1136d667-0084-4900-b6ac-67e93c8f0453" providerId="ADAL" clId="{F91E637F-2A62-4A20-BC13-17005DDB2D0B}" dt="2021-10-25T05:19:56.857" v="1028" actId="113"/>
          <ac:graphicFrameMkLst>
            <pc:docMk/>
            <pc:sldMk cId="272965946" sldId="273"/>
            <ac:graphicFrameMk id="4" creationId="{5E5AF552-C790-4D45-BBFF-4F287353A6FE}"/>
          </ac:graphicFrameMkLst>
        </pc:graphicFrameChg>
      </pc:sldChg>
      <pc:sldChg chg="addSp delSp modSp mod addCm delCm">
        <pc:chgData name="Jönsson Linda" userId="1136d667-0084-4900-b6ac-67e93c8f0453" providerId="ADAL" clId="{F91E637F-2A62-4A20-BC13-17005DDB2D0B}" dt="2021-10-22T09:46:17.568" v="747" actId="1592"/>
        <pc:sldMkLst>
          <pc:docMk/>
          <pc:sldMk cId="3309874942" sldId="280"/>
        </pc:sldMkLst>
        <pc:spChg chg="mod">
          <ac:chgData name="Jönsson Linda" userId="1136d667-0084-4900-b6ac-67e93c8f0453" providerId="ADAL" clId="{F91E637F-2A62-4A20-BC13-17005DDB2D0B}" dt="2021-10-22T09:26:32.996" v="739" actId="207"/>
          <ac:spMkLst>
            <pc:docMk/>
            <pc:sldMk cId="3309874942" sldId="280"/>
            <ac:spMk id="3" creationId="{DEC8AED4-1C2C-4DBC-B51D-3BA1FE5BAA21}"/>
          </ac:spMkLst>
        </pc:spChg>
        <pc:spChg chg="add del mod ord">
          <ac:chgData name="Jönsson Linda" userId="1136d667-0084-4900-b6ac-67e93c8f0453" providerId="ADAL" clId="{F91E637F-2A62-4A20-BC13-17005DDB2D0B}" dt="2021-10-22T09:26:53.021" v="742" actId="478"/>
          <ac:spMkLst>
            <pc:docMk/>
            <pc:sldMk cId="3309874942" sldId="280"/>
            <ac:spMk id="4" creationId="{7B41950B-5558-40D1-B41B-D2B5FBFB7371}"/>
          </ac:spMkLst>
        </pc:spChg>
        <pc:spChg chg="add mod">
          <ac:chgData name="Jönsson Linda" userId="1136d667-0084-4900-b6ac-67e93c8f0453" providerId="ADAL" clId="{F91E637F-2A62-4A20-BC13-17005DDB2D0B}" dt="2021-10-22T09:46:08.479" v="746" actId="2711"/>
          <ac:spMkLst>
            <pc:docMk/>
            <pc:sldMk cId="3309874942" sldId="280"/>
            <ac:spMk id="6" creationId="{B413EA80-3992-4C36-AE55-79592A65DC27}"/>
          </ac:spMkLst>
        </pc:spChg>
      </pc:sldChg>
      <pc:sldChg chg="addSp delSp modSp mod">
        <pc:chgData name="Jönsson Linda" userId="1136d667-0084-4900-b6ac-67e93c8f0453" providerId="ADAL" clId="{F91E637F-2A62-4A20-BC13-17005DDB2D0B}" dt="2021-10-25T05:08:17.443" v="922" actId="1076"/>
        <pc:sldMkLst>
          <pc:docMk/>
          <pc:sldMk cId="608771406" sldId="282"/>
        </pc:sldMkLst>
        <pc:spChg chg="add del">
          <ac:chgData name="Jönsson Linda" userId="1136d667-0084-4900-b6ac-67e93c8f0453" providerId="ADAL" clId="{F91E637F-2A62-4A20-BC13-17005DDB2D0B}" dt="2021-10-22T08:06:59.204" v="99" actId="22"/>
          <ac:spMkLst>
            <pc:docMk/>
            <pc:sldMk cId="608771406" sldId="282"/>
            <ac:spMk id="6" creationId="{1B048537-0E2A-49A2-B30D-2BDF4A8C4624}"/>
          </ac:spMkLst>
        </pc:spChg>
        <pc:picChg chg="add del">
          <ac:chgData name="Jönsson Linda" userId="1136d667-0084-4900-b6ac-67e93c8f0453" providerId="ADAL" clId="{F91E637F-2A62-4A20-BC13-17005DDB2D0B}" dt="2021-10-22T08:07:40.444" v="100" actId="478"/>
          <ac:picMkLst>
            <pc:docMk/>
            <pc:sldMk cId="608771406" sldId="282"/>
            <ac:picMk id="5" creationId="{2A875D58-D9C0-4ECE-AF49-7E26501697B5}"/>
          </ac:picMkLst>
        </pc:picChg>
        <pc:picChg chg="add del mod">
          <ac:chgData name="Jönsson Linda" userId="1136d667-0084-4900-b6ac-67e93c8f0453" providerId="ADAL" clId="{F91E637F-2A62-4A20-BC13-17005DDB2D0B}" dt="2021-10-22T08:08:13.044" v="105" actId="478"/>
          <ac:picMkLst>
            <pc:docMk/>
            <pc:sldMk cId="608771406" sldId="282"/>
            <ac:picMk id="7" creationId="{EE75EFE1-82D5-4724-A7A7-27413420D270}"/>
          </ac:picMkLst>
        </pc:picChg>
        <pc:picChg chg="add del mod">
          <ac:chgData name="Jönsson Linda" userId="1136d667-0084-4900-b6ac-67e93c8f0453" providerId="ADAL" clId="{F91E637F-2A62-4A20-BC13-17005DDB2D0B}" dt="2021-10-22T08:08:41.637" v="107" actId="478"/>
          <ac:picMkLst>
            <pc:docMk/>
            <pc:sldMk cId="608771406" sldId="282"/>
            <ac:picMk id="9" creationId="{AB61E4A5-209F-4E3C-B788-E23B73108318}"/>
          </ac:picMkLst>
        </pc:picChg>
        <pc:picChg chg="add del mod">
          <ac:chgData name="Jönsson Linda" userId="1136d667-0084-4900-b6ac-67e93c8f0453" providerId="ADAL" clId="{F91E637F-2A62-4A20-BC13-17005DDB2D0B}" dt="2021-10-22T08:11:45.344" v="131" actId="478"/>
          <ac:picMkLst>
            <pc:docMk/>
            <pc:sldMk cId="608771406" sldId="282"/>
            <ac:picMk id="11" creationId="{F60DE803-AB4D-4EA5-978C-4FADABBF816F}"/>
          </ac:picMkLst>
        </pc:picChg>
        <pc:picChg chg="add del mod">
          <ac:chgData name="Jönsson Linda" userId="1136d667-0084-4900-b6ac-67e93c8f0453" providerId="ADAL" clId="{F91E637F-2A62-4A20-BC13-17005DDB2D0B}" dt="2021-10-22T08:12:43.550" v="139" actId="478"/>
          <ac:picMkLst>
            <pc:docMk/>
            <pc:sldMk cId="608771406" sldId="282"/>
            <ac:picMk id="13" creationId="{30E9B151-C83C-44A5-A58D-65FB21A274C0}"/>
          </ac:picMkLst>
        </pc:picChg>
        <pc:picChg chg="add del mod">
          <ac:chgData name="Jönsson Linda" userId="1136d667-0084-4900-b6ac-67e93c8f0453" providerId="ADAL" clId="{F91E637F-2A62-4A20-BC13-17005DDB2D0B}" dt="2021-10-22T08:12:27.915" v="134" actId="478"/>
          <ac:picMkLst>
            <pc:docMk/>
            <pc:sldMk cId="608771406" sldId="282"/>
            <ac:picMk id="15" creationId="{94EB9958-6662-427D-AA93-079CE1BE4448}"/>
          </ac:picMkLst>
        </pc:picChg>
        <pc:picChg chg="add mod">
          <ac:chgData name="Jönsson Linda" userId="1136d667-0084-4900-b6ac-67e93c8f0453" providerId="ADAL" clId="{F91E637F-2A62-4A20-BC13-17005DDB2D0B}" dt="2021-10-25T05:08:17.443" v="922" actId="1076"/>
          <ac:picMkLst>
            <pc:docMk/>
            <pc:sldMk cId="608771406" sldId="282"/>
            <ac:picMk id="17" creationId="{237D5198-354B-4A9F-988E-58FB3C987E02}"/>
          </ac:picMkLst>
        </pc:picChg>
        <pc:picChg chg="add mod">
          <ac:chgData name="Jönsson Linda" userId="1136d667-0084-4900-b6ac-67e93c8f0453" providerId="ADAL" clId="{F91E637F-2A62-4A20-BC13-17005DDB2D0B}" dt="2021-10-25T05:08:10.757" v="921" actId="1076"/>
          <ac:picMkLst>
            <pc:docMk/>
            <pc:sldMk cId="608771406" sldId="282"/>
            <ac:picMk id="19" creationId="{DCB5761A-915C-4028-B2EC-E17F7305C022}"/>
          </ac:picMkLst>
        </pc:picChg>
      </pc:sldChg>
      <pc:sldChg chg="modNotesTx">
        <pc:chgData name="Jönsson Linda" userId="1136d667-0084-4900-b6ac-67e93c8f0453" providerId="ADAL" clId="{F91E637F-2A62-4A20-BC13-17005DDB2D0B}" dt="2021-10-25T05:09:05.464" v="924" actId="6549"/>
        <pc:sldMkLst>
          <pc:docMk/>
          <pc:sldMk cId="3230059355" sldId="283"/>
        </pc:sldMkLst>
      </pc:sldChg>
      <pc:sldChg chg="modSp mod">
        <pc:chgData name="Jönsson Linda" userId="1136d667-0084-4900-b6ac-67e93c8f0453" providerId="ADAL" clId="{F91E637F-2A62-4A20-BC13-17005DDB2D0B}" dt="2021-10-25T05:19:26.433" v="1024" actId="20577"/>
        <pc:sldMkLst>
          <pc:docMk/>
          <pc:sldMk cId="2259903839" sldId="284"/>
        </pc:sldMkLst>
        <pc:graphicFrameChg chg="modGraphic">
          <ac:chgData name="Jönsson Linda" userId="1136d667-0084-4900-b6ac-67e93c8f0453" providerId="ADAL" clId="{F91E637F-2A62-4A20-BC13-17005DDB2D0B}" dt="2021-10-25T05:19:21.686" v="1016" actId="20577"/>
          <ac:graphicFrameMkLst>
            <pc:docMk/>
            <pc:sldMk cId="2259903839" sldId="284"/>
            <ac:graphicFrameMk id="5" creationId="{60B7B35F-0901-456D-8258-C48B5E3C8349}"/>
          </ac:graphicFrameMkLst>
        </pc:graphicFrameChg>
        <pc:graphicFrameChg chg="modGraphic">
          <ac:chgData name="Jönsson Linda" userId="1136d667-0084-4900-b6ac-67e93c8f0453" providerId="ADAL" clId="{F91E637F-2A62-4A20-BC13-17005DDB2D0B}" dt="2021-10-25T05:19:26.433" v="1024" actId="20577"/>
          <ac:graphicFrameMkLst>
            <pc:docMk/>
            <pc:sldMk cId="2259903839" sldId="284"/>
            <ac:graphicFrameMk id="9" creationId="{CCEB0D47-362D-43FA-9CED-CE489F5E4D86}"/>
          </ac:graphicFrameMkLst>
        </pc:graphicFrameChg>
      </pc:sldChg>
      <pc:sldChg chg="addSp modSp mod">
        <pc:chgData name="Jönsson Linda" userId="1136d667-0084-4900-b6ac-67e93c8f0453" providerId="ADAL" clId="{F91E637F-2A62-4A20-BC13-17005DDB2D0B}" dt="2021-10-25T05:20:26.284" v="1029" actId="1076"/>
        <pc:sldMkLst>
          <pc:docMk/>
          <pc:sldMk cId="1341952810" sldId="292"/>
        </pc:sldMkLst>
        <pc:spChg chg="add mod">
          <ac:chgData name="Jönsson Linda" userId="1136d667-0084-4900-b6ac-67e93c8f0453" providerId="ADAL" clId="{F91E637F-2A62-4A20-BC13-17005DDB2D0B}" dt="2021-10-25T05:20:26.284" v="1029" actId="1076"/>
          <ac:spMkLst>
            <pc:docMk/>
            <pc:sldMk cId="1341952810" sldId="292"/>
            <ac:spMk id="6" creationId="{4CEFDBA0-02CF-498B-AB25-F2074F1DADF6}"/>
          </ac:spMkLst>
        </pc:spChg>
      </pc:sldChg>
      <pc:sldChg chg="modSp mod">
        <pc:chgData name="Jönsson Linda" userId="1136d667-0084-4900-b6ac-67e93c8f0453" providerId="ADAL" clId="{F91E637F-2A62-4A20-BC13-17005DDB2D0B}" dt="2021-10-25T05:10:44.035" v="982" actId="1036"/>
        <pc:sldMkLst>
          <pc:docMk/>
          <pc:sldMk cId="1394710585" sldId="293"/>
        </pc:sldMkLst>
        <pc:spChg chg="mod">
          <ac:chgData name="Jönsson Linda" userId="1136d667-0084-4900-b6ac-67e93c8f0453" providerId="ADAL" clId="{F91E637F-2A62-4A20-BC13-17005DDB2D0B}" dt="2021-10-22T08:42:01.820" v="363" actId="1076"/>
          <ac:spMkLst>
            <pc:docMk/>
            <pc:sldMk cId="1394710585" sldId="293"/>
            <ac:spMk id="2" creationId="{0D030B64-0201-4C53-AD6D-B54900AD1912}"/>
          </ac:spMkLst>
        </pc:spChg>
        <pc:spChg chg="mod">
          <ac:chgData name="Jönsson Linda" userId="1136d667-0084-4900-b6ac-67e93c8f0453" providerId="ADAL" clId="{F91E637F-2A62-4A20-BC13-17005DDB2D0B}" dt="2021-10-25T05:10:44.035" v="982" actId="1036"/>
          <ac:spMkLst>
            <pc:docMk/>
            <pc:sldMk cId="1394710585" sldId="293"/>
            <ac:spMk id="3" creationId="{31C5C5C3-0C6C-4FDD-88DB-732432C7AB59}"/>
          </ac:spMkLst>
        </pc:spChg>
      </pc:sldChg>
      <pc:sldChg chg="modSp mod">
        <pc:chgData name="Jönsson Linda" userId="1136d667-0084-4900-b6ac-67e93c8f0453" providerId="ADAL" clId="{F91E637F-2A62-4A20-BC13-17005DDB2D0B}" dt="2021-10-25T05:09:49.296" v="977" actId="27636"/>
        <pc:sldMkLst>
          <pc:docMk/>
          <pc:sldMk cId="713774070" sldId="295"/>
        </pc:sldMkLst>
        <pc:spChg chg="mod">
          <ac:chgData name="Jönsson Linda" userId="1136d667-0084-4900-b6ac-67e93c8f0453" providerId="ADAL" clId="{F91E637F-2A62-4A20-BC13-17005DDB2D0B}" dt="2021-10-25T05:09:49.296" v="977" actId="27636"/>
          <ac:spMkLst>
            <pc:docMk/>
            <pc:sldMk cId="713774070" sldId="295"/>
            <ac:spMk id="3" creationId="{AD9F38BA-7BDC-4C11-9636-BECA827DB3FC}"/>
          </ac:spMkLst>
        </pc:spChg>
      </pc:sldChg>
      <pc:sldChg chg="modSp mod">
        <pc:chgData name="Jönsson Linda" userId="1136d667-0084-4900-b6ac-67e93c8f0453" providerId="ADAL" clId="{F91E637F-2A62-4A20-BC13-17005DDB2D0B}" dt="2021-10-25T05:06:39.014" v="914" actId="207"/>
        <pc:sldMkLst>
          <pc:docMk/>
          <pc:sldMk cId="904751414" sldId="296"/>
        </pc:sldMkLst>
        <pc:spChg chg="mod">
          <ac:chgData name="Jönsson Linda" userId="1136d667-0084-4900-b6ac-67e93c8f0453" providerId="ADAL" clId="{F91E637F-2A62-4A20-BC13-17005DDB2D0B}" dt="2021-10-25T05:06:39.014" v="914" actId="207"/>
          <ac:spMkLst>
            <pc:docMk/>
            <pc:sldMk cId="904751414" sldId="296"/>
            <ac:spMk id="3" creationId="{B6605047-AD54-40E3-8625-3F68790FA105}"/>
          </ac:spMkLst>
        </pc:spChg>
      </pc:sldChg>
      <pc:sldChg chg="modSp mod modShow">
        <pc:chgData name="Jönsson Linda" userId="1136d667-0084-4900-b6ac-67e93c8f0453" providerId="ADAL" clId="{F91E637F-2A62-4A20-BC13-17005DDB2D0B}" dt="2021-10-25T07:26:25.070" v="1049" actId="27636"/>
        <pc:sldMkLst>
          <pc:docMk/>
          <pc:sldMk cId="1633197208" sldId="297"/>
        </pc:sldMkLst>
        <pc:spChg chg="mod">
          <ac:chgData name="Jönsson Linda" userId="1136d667-0084-4900-b6ac-67e93c8f0453" providerId="ADAL" clId="{F91E637F-2A62-4A20-BC13-17005DDB2D0B}" dt="2021-10-25T07:26:25.070" v="1049" actId="27636"/>
          <ac:spMkLst>
            <pc:docMk/>
            <pc:sldMk cId="1633197208" sldId="297"/>
            <ac:spMk id="3" creationId="{B6605047-AD54-40E3-8625-3F68790FA105}"/>
          </ac:spMkLst>
        </pc:spChg>
      </pc:sldChg>
      <pc:sldChg chg="modSp mod">
        <pc:chgData name="Jönsson Linda" userId="1136d667-0084-4900-b6ac-67e93c8f0453" providerId="ADAL" clId="{F91E637F-2A62-4A20-BC13-17005DDB2D0B}" dt="2021-10-25T05:04:56.399" v="884" actId="255"/>
        <pc:sldMkLst>
          <pc:docMk/>
          <pc:sldMk cId="4265917318" sldId="298"/>
        </pc:sldMkLst>
        <pc:spChg chg="mod">
          <ac:chgData name="Jönsson Linda" userId="1136d667-0084-4900-b6ac-67e93c8f0453" providerId="ADAL" clId="{F91E637F-2A62-4A20-BC13-17005DDB2D0B}" dt="2021-10-25T05:04:56.399" v="884" actId="255"/>
          <ac:spMkLst>
            <pc:docMk/>
            <pc:sldMk cId="4265917318" sldId="298"/>
            <ac:spMk id="3" creationId="{B6605047-AD54-40E3-8625-3F68790FA105}"/>
          </ac:spMkLst>
        </pc:spChg>
      </pc:sldChg>
      <pc:sldChg chg="modSp new mod">
        <pc:chgData name="Jönsson Linda" userId="1136d667-0084-4900-b6ac-67e93c8f0453" providerId="ADAL" clId="{F91E637F-2A62-4A20-BC13-17005DDB2D0B}" dt="2021-10-22T08:03:59.313" v="94" actId="1076"/>
        <pc:sldMkLst>
          <pc:docMk/>
          <pc:sldMk cId="2130152419" sldId="299"/>
        </pc:sldMkLst>
        <pc:spChg chg="mod">
          <ac:chgData name="Jönsson Linda" userId="1136d667-0084-4900-b6ac-67e93c8f0453" providerId="ADAL" clId="{F91E637F-2A62-4A20-BC13-17005DDB2D0B}" dt="2021-10-22T08:03:36.247" v="52" actId="1076"/>
          <ac:spMkLst>
            <pc:docMk/>
            <pc:sldMk cId="2130152419" sldId="299"/>
            <ac:spMk id="2" creationId="{81BA9BC5-AA52-4A9F-99DB-855CD56FA80C}"/>
          </ac:spMkLst>
        </pc:spChg>
        <pc:spChg chg="mod">
          <ac:chgData name="Jönsson Linda" userId="1136d667-0084-4900-b6ac-67e93c8f0453" providerId="ADAL" clId="{F91E637F-2A62-4A20-BC13-17005DDB2D0B}" dt="2021-10-22T08:03:59.313" v="94" actId="1076"/>
          <ac:spMkLst>
            <pc:docMk/>
            <pc:sldMk cId="2130152419" sldId="299"/>
            <ac:spMk id="3" creationId="{DD868F8E-2671-4B02-A172-25F75CA85A09}"/>
          </ac:spMkLst>
        </pc:spChg>
      </pc:sldChg>
      <pc:sldChg chg="add del">
        <pc:chgData name="Jönsson Linda" userId="1136d667-0084-4900-b6ac-67e93c8f0453" providerId="ADAL" clId="{F91E637F-2A62-4A20-BC13-17005DDB2D0B}" dt="2021-10-22T08:20:26.123" v="158" actId="47"/>
        <pc:sldMkLst>
          <pc:docMk/>
          <pc:sldMk cId="173491291" sldId="300"/>
        </pc:sldMkLst>
      </pc:sldChg>
      <pc:sldChg chg="addSp delSp modSp add mod ord">
        <pc:chgData name="Jönsson Linda" userId="1136d667-0084-4900-b6ac-67e93c8f0453" providerId="ADAL" clId="{F91E637F-2A62-4A20-BC13-17005DDB2D0B}" dt="2021-10-25T06:53:58.760" v="1030" actId="1076"/>
        <pc:sldMkLst>
          <pc:docMk/>
          <pc:sldMk cId="2638598477" sldId="301"/>
        </pc:sldMkLst>
        <pc:spChg chg="mod">
          <ac:chgData name="Jönsson Linda" userId="1136d667-0084-4900-b6ac-67e93c8f0453" providerId="ADAL" clId="{F91E637F-2A62-4A20-BC13-17005DDB2D0B}" dt="2021-10-22T08:10:27.651" v="127" actId="5793"/>
          <ac:spMkLst>
            <pc:docMk/>
            <pc:sldMk cId="2638598477" sldId="301"/>
            <ac:spMk id="2" creationId="{1F554B1B-E37A-4897-ACD5-8F2A0C89200E}"/>
          </ac:spMkLst>
        </pc:spChg>
        <pc:picChg chg="add del mod">
          <ac:chgData name="Jönsson Linda" userId="1136d667-0084-4900-b6ac-67e93c8f0453" providerId="ADAL" clId="{F91E637F-2A62-4A20-BC13-17005DDB2D0B}" dt="2021-10-22T08:15:18.923" v="150" actId="478"/>
          <ac:picMkLst>
            <pc:docMk/>
            <pc:sldMk cId="2638598477" sldId="301"/>
            <ac:picMk id="4" creationId="{9F32DF91-393A-4AB3-B911-B9DDB97E0C82}"/>
          </ac:picMkLst>
        </pc:picChg>
        <pc:picChg chg="del">
          <ac:chgData name="Jönsson Linda" userId="1136d667-0084-4900-b6ac-67e93c8f0453" providerId="ADAL" clId="{F91E637F-2A62-4A20-BC13-17005DDB2D0B}" dt="2021-10-22T08:10:11.824" v="116" actId="478"/>
          <ac:picMkLst>
            <pc:docMk/>
            <pc:sldMk cId="2638598477" sldId="301"/>
            <ac:picMk id="5" creationId="{2A875D58-D9C0-4ECE-AF49-7E26501697B5}"/>
          </ac:picMkLst>
        </pc:picChg>
        <pc:picChg chg="add del mod">
          <ac:chgData name="Jönsson Linda" userId="1136d667-0084-4900-b6ac-67e93c8f0453" providerId="ADAL" clId="{F91E637F-2A62-4A20-BC13-17005DDB2D0B}" dt="2021-10-22T08:16:26.568" v="153" actId="478"/>
          <ac:picMkLst>
            <pc:docMk/>
            <pc:sldMk cId="2638598477" sldId="301"/>
            <ac:picMk id="7" creationId="{74EB35E1-1333-4BE0-BA06-C153B89A4721}"/>
          </ac:picMkLst>
        </pc:picChg>
        <pc:picChg chg="add mod">
          <ac:chgData name="Jönsson Linda" userId="1136d667-0084-4900-b6ac-67e93c8f0453" providerId="ADAL" clId="{F91E637F-2A62-4A20-BC13-17005DDB2D0B}" dt="2021-10-25T06:53:58.760" v="1030" actId="1076"/>
          <ac:picMkLst>
            <pc:docMk/>
            <pc:sldMk cId="2638598477" sldId="301"/>
            <ac:picMk id="9" creationId="{B2B2D0C2-0DDA-436D-95AC-34062119A65B}"/>
          </ac:picMkLst>
        </pc:picChg>
      </pc:sldChg>
    </pc:docChg>
  </pc:docChgLst>
  <pc:docChgLst>
    <pc:chgData name="Jönsson Linda" userId="1136d667-0084-4900-b6ac-67e93c8f0453" providerId="ADAL" clId="{0FDA7978-0230-446F-A7DC-15EF4F125492}"/>
    <pc:docChg chg="addSld modSld">
      <pc:chgData name="Jönsson Linda" userId="1136d667-0084-4900-b6ac-67e93c8f0453" providerId="ADAL" clId="{0FDA7978-0230-446F-A7DC-15EF4F125492}" dt="2021-10-12T06:08:05.425" v="92" actId="13926"/>
      <pc:docMkLst>
        <pc:docMk/>
      </pc:docMkLst>
      <pc:sldChg chg="modSp mod">
        <pc:chgData name="Jönsson Linda" userId="1136d667-0084-4900-b6ac-67e93c8f0453" providerId="ADAL" clId="{0FDA7978-0230-446F-A7DC-15EF4F125492}" dt="2021-10-12T06:08:05.425" v="92" actId="13926"/>
        <pc:sldMkLst>
          <pc:docMk/>
          <pc:sldMk cId="272965946" sldId="273"/>
        </pc:sldMkLst>
        <pc:graphicFrameChg chg="modGraphic">
          <ac:chgData name="Jönsson Linda" userId="1136d667-0084-4900-b6ac-67e93c8f0453" providerId="ADAL" clId="{0FDA7978-0230-446F-A7DC-15EF4F125492}" dt="2021-10-12T06:08:05.425" v="92" actId="13926"/>
          <ac:graphicFrameMkLst>
            <pc:docMk/>
            <pc:sldMk cId="272965946" sldId="273"/>
            <ac:graphicFrameMk id="4" creationId="{5E5AF552-C790-4D45-BBFF-4F287353A6FE}"/>
          </ac:graphicFrameMkLst>
        </pc:graphicFrameChg>
      </pc:sldChg>
      <pc:sldChg chg="modSp mod">
        <pc:chgData name="Jönsson Linda" userId="1136d667-0084-4900-b6ac-67e93c8f0453" providerId="ADAL" clId="{0FDA7978-0230-446F-A7DC-15EF4F125492}" dt="2021-10-11T18:10:34.526" v="3" actId="20577"/>
        <pc:sldMkLst>
          <pc:docMk/>
          <pc:sldMk cId="2259903839" sldId="284"/>
        </pc:sldMkLst>
        <pc:graphicFrameChg chg="modGraphic">
          <ac:chgData name="Jönsson Linda" userId="1136d667-0084-4900-b6ac-67e93c8f0453" providerId="ADAL" clId="{0FDA7978-0230-446F-A7DC-15EF4F125492}" dt="2021-10-11T18:10:34.526" v="3" actId="20577"/>
          <ac:graphicFrameMkLst>
            <pc:docMk/>
            <pc:sldMk cId="2259903839" sldId="284"/>
            <ac:graphicFrameMk id="9" creationId="{CCEB0D47-362D-43FA-9CED-CE489F5E4D86}"/>
          </ac:graphicFrameMkLst>
        </pc:graphicFrameChg>
      </pc:sldChg>
      <pc:sldChg chg="modSp add mod">
        <pc:chgData name="Jönsson Linda" userId="1136d667-0084-4900-b6ac-67e93c8f0453" providerId="ADAL" clId="{0FDA7978-0230-446F-A7DC-15EF4F125492}" dt="2021-10-11T18:14:01.993" v="25" actId="14734"/>
        <pc:sldMkLst>
          <pc:docMk/>
          <pc:sldMk cId="2888824091" sldId="291"/>
        </pc:sldMkLst>
        <pc:graphicFrameChg chg="mod modGraphic">
          <ac:chgData name="Jönsson Linda" userId="1136d667-0084-4900-b6ac-67e93c8f0453" providerId="ADAL" clId="{0FDA7978-0230-446F-A7DC-15EF4F125492}" dt="2021-10-11T18:13:58.660" v="23" actId="14734"/>
          <ac:graphicFrameMkLst>
            <pc:docMk/>
            <pc:sldMk cId="2888824091" sldId="291"/>
            <ac:graphicFrameMk id="5" creationId="{60B7B35F-0901-456D-8258-C48B5E3C8349}"/>
          </ac:graphicFrameMkLst>
        </pc:graphicFrameChg>
        <pc:graphicFrameChg chg="modGraphic">
          <ac:chgData name="Jönsson Linda" userId="1136d667-0084-4900-b6ac-67e93c8f0453" providerId="ADAL" clId="{0FDA7978-0230-446F-A7DC-15EF4F125492}" dt="2021-10-11T18:14:01.993" v="25" actId="14734"/>
          <ac:graphicFrameMkLst>
            <pc:docMk/>
            <pc:sldMk cId="2888824091" sldId="291"/>
            <ac:graphicFrameMk id="9" creationId="{CCEB0D47-362D-43FA-9CED-CE489F5E4D86}"/>
          </ac:graphicFrameMkLst>
        </pc:graphicFrameChg>
      </pc:sldChg>
    </pc:docChg>
  </pc:docChgLst>
  <pc:docChgLst>
    <pc:chgData name="Jönsson Linda" userId="1136d667-0084-4900-b6ac-67e93c8f0453" providerId="ADAL" clId="{FFC361F7-DF2A-4FB5-8FDB-52F964D43521}"/>
    <pc:docChg chg="undo redo custSel addSld delSld modSld sldOrd">
      <pc:chgData name="Jönsson Linda" userId="1136d667-0084-4900-b6ac-67e93c8f0453" providerId="ADAL" clId="{FFC361F7-DF2A-4FB5-8FDB-52F964D43521}" dt="2021-10-11T10:00:52.267" v="1325" actId="6549"/>
      <pc:docMkLst>
        <pc:docMk/>
      </pc:docMkLst>
      <pc:sldChg chg="modSp mod">
        <pc:chgData name="Jönsson Linda" userId="1136d667-0084-4900-b6ac-67e93c8f0453" providerId="ADAL" clId="{FFC361F7-DF2A-4FB5-8FDB-52F964D43521}" dt="2021-10-08T05:17:37.595" v="36" actId="20577"/>
        <pc:sldMkLst>
          <pc:docMk/>
          <pc:sldMk cId="3426662013" sldId="259"/>
        </pc:sldMkLst>
        <pc:spChg chg="mod">
          <ac:chgData name="Jönsson Linda" userId="1136d667-0084-4900-b6ac-67e93c8f0453" providerId="ADAL" clId="{FFC361F7-DF2A-4FB5-8FDB-52F964D43521}" dt="2021-10-08T05:17:37.595" v="36" actId="20577"/>
          <ac:spMkLst>
            <pc:docMk/>
            <pc:sldMk cId="3426662013" sldId="259"/>
            <ac:spMk id="5" creationId="{EB9E5854-5852-1645-9E0C-F7CD39F4E119}"/>
          </ac:spMkLst>
        </pc:spChg>
      </pc:sldChg>
      <pc:sldChg chg="modSp mod">
        <pc:chgData name="Jönsson Linda" userId="1136d667-0084-4900-b6ac-67e93c8f0453" providerId="ADAL" clId="{FFC361F7-DF2A-4FB5-8FDB-52F964D43521}" dt="2021-10-08T05:10:09.366" v="18" actId="20577"/>
        <pc:sldMkLst>
          <pc:docMk/>
          <pc:sldMk cId="3020244456" sldId="266"/>
        </pc:sldMkLst>
        <pc:spChg chg="mod">
          <ac:chgData name="Jönsson Linda" userId="1136d667-0084-4900-b6ac-67e93c8f0453" providerId="ADAL" clId="{FFC361F7-DF2A-4FB5-8FDB-52F964D43521}" dt="2021-10-08T05:10:09.366" v="18" actId="20577"/>
          <ac:spMkLst>
            <pc:docMk/>
            <pc:sldMk cId="3020244456" sldId="266"/>
            <ac:spMk id="3" creationId="{F9C9889B-FB27-4C83-A578-6CD9733D00C6}"/>
          </ac:spMkLst>
        </pc:spChg>
        <pc:spChg chg="mod">
          <ac:chgData name="Jönsson Linda" userId="1136d667-0084-4900-b6ac-67e93c8f0453" providerId="ADAL" clId="{FFC361F7-DF2A-4FB5-8FDB-52F964D43521}" dt="2021-10-08T05:10:00.683" v="14" actId="20577"/>
          <ac:spMkLst>
            <pc:docMk/>
            <pc:sldMk cId="3020244456" sldId="266"/>
            <ac:spMk id="4" creationId="{00000000-0000-0000-0000-000000000000}"/>
          </ac:spMkLst>
        </pc:spChg>
      </pc:sldChg>
      <pc:sldChg chg="ord">
        <pc:chgData name="Jönsson Linda" userId="1136d667-0084-4900-b6ac-67e93c8f0453" providerId="ADAL" clId="{FFC361F7-DF2A-4FB5-8FDB-52F964D43521}" dt="2021-10-11T06:31:42.137" v="1010"/>
        <pc:sldMkLst>
          <pc:docMk/>
          <pc:sldMk cId="1485342961" sldId="267"/>
        </pc:sldMkLst>
      </pc:sldChg>
      <pc:sldChg chg="modSp mod">
        <pc:chgData name="Jönsson Linda" userId="1136d667-0084-4900-b6ac-67e93c8f0453" providerId="ADAL" clId="{FFC361F7-DF2A-4FB5-8FDB-52F964D43521}" dt="2021-10-11T06:31:37.303" v="1008" actId="6549"/>
        <pc:sldMkLst>
          <pc:docMk/>
          <pc:sldMk cId="1372781825" sldId="270"/>
        </pc:sldMkLst>
        <pc:spChg chg="mod">
          <ac:chgData name="Jönsson Linda" userId="1136d667-0084-4900-b6ac-67e93c8f0453" providerId="ADAL" clId="{FFC361F7-DF2A-4FB5-8FDB-52F964D43521}" dt="2021-10-11T06:31:37.303" v="1008" actId="6549"/>
          <ac:spMkLst>
            <pc:docMk/>
            <pc:sldMk cId="1372781825" sldId="270"/>
            <ac:spMk id="3" creationId="{F650B1E3-7CE6-49BE-8AB8-51615C47B85E}"/>
          </ac:spMkLst>
        </pc:spChg>
      </pc:sldChg>
      <pc:sldChg chg="modSp mod">
        <pc:chgData name="Jönsson Linda" userId="1136d667-0084-4900-b6ac-67e93c8f0453" providerId="ADAL" clId="{FFC361F7-DF2A-4FB5-8FDB-52F964D43521}" dt="2021-10-11T08:01:03.794" v="1227" actId="20577"/>
        <pc:sldMkLst>
          <pc:docMk/>
          <pc:sldMk cId="194222670" sldId="271"/>
        </pc:sldMkLst>
        <pc:graphicFrameChg chg="mod modGraphic">
          <ac:chgData name="Jönsson Linda" userId="1136d667-0084-4900-b6ac-67e93c8f0453" providerId="ADAL" clId="{FFC361F7-DF2A-4FB5-8FDB-52F964D43521}" dt="2021-10-11T08:01:03.794" v="1227" actId="20577"/>
          <ac:graphicFrameMkLst>
            <pc:docMk/>
            <pc:sldMk cId="194222670" sldId="271"/>
            <ac:graphicFrameMk id="8" creationId="{BFA46B5F-A365-4D67-930A-41940C47F73A}"/>
          </ac:graphicFrameMkLst>
        </pc:graphicFrameChg>
      </pc:sldChg>
      <pc:sldChg chg="modSp mod">
        <pc:chgData name="Jönsson Linda" userId="1136d667-0084-4900-b6ac-67e93c8f0453" providerId="ADAL" clId="{FFC361F7-DF2A-4FB5-8FDB-52F964D43521}" dt="2021-10-11T09:59:00.650" v="1258" actId="13926"/>
        <pc:sldMkLst>
          <pc:docMk/>
          <pc:sldMk cId="272965946" sldId="273"/>
        </pc:sldMkLst>
        <pc:spChg chg="mod">
          <ac:chgData name="Jönsson Linda" userId="1136d667-0084-4900-b6ac-67e93c8f0453" providerId="ADAL" clId="{FFC361F7-DF2A-4FB5-8FDB-52F964D43521}" dt="2021-10-08T06:05:56.225" v="663" actId="1076"/>
          <ac:spMkLst>
            <pc:docMk/>
            <pc:sldMk cId="272965946" sldId="273"/>
            <ac:spMk id="2" creationId="{B36DDFAF-766B-5947-B4E2-D8F655998D79}"/>
          </ac:spMkLst>
        </pc:spChg>
        <pc:graphicFrameChg chg="mod modGraphic">
          <ac:chgData name="Jönsson Linda" userId="1136d667-0084-4900-b6ac-67e93c8f0453" providerId="ADAL" clId="{FFC361F7-DF2A-4FB5-8FDB-52F964D43521}" dt="2021-10-11T09:59:00.650" v="1258" actId="13926"/>
          <ac:graphicFrameMkLst>
            <pc:docMk/>
            <pc:sldMk cId="272965946" sldId="273"/>
            <ac:graphicFrameMk id="4" creationId="{5E5AF552-C790-4D45-BBFF-4F287353A6FE}"/>
          </ac:graphicFrameMkLst>
        </pc:graphicFrameChg>
      </pc:sldChg>
      <pc:sldChg chg="modSp mod">
        <pc:chgData name="Jönsson Linda" userId="1136d667-0084-4900-b6ac-67e93c8f0453" providerId="ADAL" clId="{FFC361F7-DF2A-4FB5-8FDB-52F964D43521}" dt="2021-10-08T05:16:32.670" v="28"/>
        <pc:sldMkLst>
          <pc:docMk/>
          <pc:sldMk cId="3589960554" sldId="275"/>
        </pc:sldMkLst>
        <pc:spChg chg="mod">
          <ac:chgData name="Jönsson Linda" userId="1136d667-0084-4900-b6ac-67e93c8f0453" providerId="ADAL" clId="{FFC361F7-DF2A-4FB5-8FDB-52F964D43521}" dt="2021-10-08T05:16:32.670" v="28"/>
          <ac:spMkLst>
            <pc:docMk/>
            <pc:sldMk cId="3589960554" sldId="275"/>
            <ac:spMk id="3" creationId="{B6605047-AD54-40E3-8625-3F68790FA105}"/>
          </ac:spMkLst>
        </pc:spChg>
      </pc:sldChg>
      <pc:sldChg chg="addSp delSp modSp mod">
        <pc:chgData name="Jönsson Linda" userId="1136d667-0084-4900-b6ac-67e93c8f0453" providerId="ADAL" clId="{FFC361F7-DF2A-4FB5-8FDB-52F964D43521}" dt="2021-10-11T10:00:52.267" v="1325" actId="6549"/>
        <pc:sldMkLst>
          <pc:docMk/>
          <pc:sldMk cId="3309874942" sldId="280"/>
        </pc:sldMkLst>
        <pc:spChg chg="mod">
          <ac:chgData name="Jönsson Linda" userId="1136d667-0084-4900-b6ac-67e93c8f0453" providerId="ADAL" clId="{FFC361F7-DF2A-4FB5-8FDB-52F964D43521}" dt="2021-10-11T10:00:52.267" v="1325" actId="6549"/>
          <ac:spMkLst>
            <pc:docMk/>
            <pc:sldMk cId="3309874942" sldId="280"/>
            <ac:spMk id="3" creationId="{DEC8AED4-1C2C-4DBC-B51D-3BA1FE5BAA21}"/>
          </ac:spMkLst>
        </pc:spChg>
        <pc:spChg chg="add del mod">
          <ac:chgData name="Jönsson Linda" userId="1136d667-0084-4900-b6ac-67e93c8f0453" providerId="ADAL" clId="{FFC361F7-DF2A-4FB5-8FDB-52F964D43521}" dt="2021-10-08T06:12:44.710" v="760" actId="478"/>
          <ac:spMkLst>
            <pc:docMk/>
            <pc:sldMk cId="3309874942" sldId="280"/>
            <ac:spMk id="7" creationId="{CDEE3B71-EE25-4D87-8A7E-4BF984FCA9B1}"/>
          </ac:spMkLst>
        </pc:spChg>
        <pc:picChg chg="add mod">
          <ac:chgData name="Jönsson Linda" userId="1136d667-0084-4900-b6ac-67e93c8f0453" providerId="ADAL" clId="{FFC361F7-DF2A-4FB5-8FDB-52F964D43521}" dt="2021-10-08T06:14:46.494" v="775" actId="1076"/>
          <ac:picMkLst>
            <pc:docMk/>
            <pc:sldMk cId="3309874942" sldId="280"/>
            <ac:picMk id="5" creationId="{001FAF44-E8C8-4993-8B27-01B4DBE54935}"/>
          </ac:picMkLst>
        </pc:picChg>
        <pc:picChg chg="del">
          <ac:chgData name="Jönsson Linda" userId="1136d667-0084-4900-b6ac-67e93c8f0453" providerId="ADAL" clId="{FFC361F7-DF2A-4FB5-8FDB-52F964D43521}" dt="2021-10-08T06:12:33.345" v="757" actId="478"/>
          <ac:picMkLst>
            <pc:docMk/>
            <pc:sldMk cId="3309874942" sldId="280"/>
            <ac:picMk id="8" creationId="{F159A95D-7868-490B-A0D2-281528444794}"/>
          </ac:picMkLst>
        </pc:picChg>
        <pc:picChg chg="add del mod">
          <ac:chgData name="Jönsson Linda" userId="1136d667-0084-4900-b6ac-67e93c8f0453" providerId="ADAL" clId="{FFC361F7-DF2A-4FB5-8FDB-52F964D43521}" dt="2021-10-08T06:14:28.778" v="768" actId="478"/>
          <ac:picMkLst>
            <pc:docMk/>
            <pc:sldMk cId="3309874942" sldId="280"/>
            <ac:picMk id="10" creationId="{C0D75EE9-F8A0-4D04-BF78-F4B84C96440F}"/>
          </ac:picMkLst>
        </pc:picChg>
        <pc:picChg chg="del">
          <ac:chgData name="Jönsson Linda" userId="1136d667-0084-4900-b6ac-67e93c8f0453" providerId="ADAL" clId="{FFC361F7-DF2A-4FB5-8FDB-52F964D43521}" dt="2021-10-08T06:12:31.060" v="756" actId="478"/>
          <ac:picMkLst>
            <pc:docMk/>
            <pc:sldMk cId="3309874942" sldId="280"/>
            <ac:picMk id="11" creationId="{BAC5C62D-9047-456A-AAEA-AAAC840E4907}"/>
          </ac:picMkLst>
        </pc:picChg>
        <pc:picChg chg="del">
          <ac:chgData name="Jönsson Linda" userId="1136d667-0084-4900-b6ac-67e93c8f0453" providerId="ADAL" clId="{FFC361F7-DF2A-4FB5-8FDB-52F964D43521}" dt="2021-10-08T06:12:37.077" v="758" actId="478"/>
          <ac:picMkLst>
            <pc:docMk/>
            <pc:sldMk cId="3309874942" sldId="280"/>
            <ac:picMk id="12" creationId="{0C8F2AE7-ED53-4380-A0CD-49004C0CAD59}"/>
          </ac:picMkLst>
        </pc:picChg>
        <pc:picChg chg="del">
          <ac:chgData name="Jönsson Linda" userId="1136d667-0084-4900-b6ac-67e93c8f0453" providerId="ADAL" clId="{FFC361F7-DF2A-4FB5-8FDB-52F964D43521}" dt="2021-10-08T06:12:40.027" v="759" actId="478"/>
          <ac:picMkLst>
            <pc:docMk/>
            <pc:sldMk cId="3309874942" sldId="280"/>
            <ac:picMk id="13" creationId="{4DBB481D-1D7F-4143-98EB-A72C1BD79EF1}"/>
          </ac:picMkLst>
        </pc:picChg>
        <pc:picChg chg="add mod">
          <ac:chgData name="Jönsson Linda" userId="1136d667-0084-4900-b6ac-67e93c8f0453" providerId="ADAL" clId="{FFC361F7-DF2A-4FB5-8FDB-52F964D43521}" dt="2021-10-08T06:14:44.811" v="774" actId="1076"/>
          <ac:picMkLst>
            <pc:docMk/>
            <pc:sldMk cId="3309874942" sldId="280"/>
            <ac:picMk id="15" creationId="{D6EA852D-5CAB-4A92-B4D0-493FA4351BBE}"/>
          </ac:picMkLst>
        </pc:picChg>
        <pc:picChg chg="add del mod">
          <ac:chgData name="Jönsson Linda" userId="1136d667-0084-4900-b6ac-67e93c8f0453" providerId="ADAL" clId="{FFC361F7-DF2A-4FB5-8FDB-52F964D43521}" dt="2021-10-08T06:18:37.245" v="786" actId="22"/>
          <ac:picMkLst>
            <pc:docMk/>
            <pc:sldMk cId="3309874942" sldId="280"/>
            <ac:picMk id="17" creationId="{D3255220-8C36-4A9A-80CD-FCECF7EB3150}"/>
          </ac:picMkLst>
        </pc:picChg>
      </pc:sldChg>
      <pc:sldChg chg="del">
        <pc:chgData name="Jönsson Linda" userId="1136d667-0084-4900-b6ac-67e93c8f0453" providerId="ADAL" clId="{FFC361F7-DF2A-4FB5-8FDB-52F964D43521}" dt="2021-10-08T06:15:13.528" v="779" actId="47"/>
        <pc:sldMkLst>
          <pc:docMk/>
          <pc:sldMk cId="3835257112" sldId="281"/>
        </pc:sldMkLst>
      </pc:sldChg>
      <pc:sldChg chg="addSp delSp modSp mod">
        <pc:chgData name="Jönsson Linda" userId="1136d667-0084-4900-b6ac-67e93c8f0453" providerId="ADAL" clId="{FFC361F7-DF2A-4FB5-8FDB-52F964D43521}" dt="2021-10-11T06:27:31.969" v="981" actId="14100"/>
        <pc:sldMkLst>
          <pc:docMk/>
          <pc:sldMk cId="608771406" sldId="282"/>
        </pc:sldMkLst>
        <pc:picChg chg="add mod">
          <ac:chgData name="Jönsson Linda" userId="1136d667-0084-4900-b6ac-67e93c8f0453" providerId="ADAL" clId="{FFC361F7-DF2A-4FB5-8FDB-52F964D43521}" dt="2021-10-11T06:27:31.969" v="981" actId="14100"/>
          <ac:picMkLst>
            <pc:docMk/>
            <pc:sldMk cId="608771406" sldId="282"/>
            <ac:picMk id="4" creationId="{1945DB61-CA1D-46D1-A693-305AC0D71CA9}"/>
          </ac:picMkLst>
        </pc:picChg>
        <pc:picChg chg="del">
          <ac:chgData name="Jönsson Linda" userId="1136d667-0084-4900-b6ac-67e93c8f0453" providerId="ADAL" clId="{FFC361F7-DF2A-4FB5-8FDB-52F964D43521}" dt="2021-10-08T05:17:03.918" v="29" actId="478"/>
          <ac:picMkLst>
            <pc:docMk/>
            <pc:sldMk cId="608771406" sldId="282"/>
            <ac:picMk id="14" creationId="{F324E0DB-17E0-447C-ACBA-7828F2E305AE}"/>
          </ac:picMkLst>
        </pc:picChg>
      </pc:sldChg>
      <pc:sldChg chg="addSp delSp modSp mod modAnim">
        <pc:chgData name="Jönsson Linda" userId="1136d667-0084-4900-b6ac-67e93c8f0453" providerId="ADAL" clId="{FFC361F7-DF2A-4FB5-8FDB-52F964D43521}" dt="2021-10-11T09:54:08.958" v="1229" actId="20577"/>
        <pc:sldMkLst>
          <pc:docMk/>
          <pc:sldMk cId="3230059355" sldId="283"/>
        </pc:sldMkLst>
        <pc:spChg chg="mod">
          <ac:chgData name="Jönsson Linda" userId="1136d667-0084-4900-b6ac-67e93c8f0453" providerId="ADAL" clId="{FFC361F7-DF2A-4FB5-8FDB-52F964D43521}" dt="2021-10-08T05:17:47.671" v="44" actId="20577"/>
          <ac:spMkLst>
            <pc:docMk/>
            <pc:sldMk cId="3230059355" sldId="283"/>
            <ac:spMk id="2" creationId="{6DA69890-417D-4E92-9464-7EB1CC969438}"/>
          </ac:spMkLst>
        </pc:spChg>
        <pc:spChg chg="mod">
          <ac:chgData name="Jönsson Linda" userId="1136d667-0084-4900-b6ac-67e93c8f0453" providerId="ADAL" clId="{FFC361F7-DF2A-4FB5-8FDB-52F964D43521}" dt="2021-10-11T09:54:08.958" v="1229" actId="20577"/>
          <ac:spMkLst>
            <pc:docMk/>
            <pc:sldMk cId="3230059355" sldId="283"/>
            <ac:spMk id="5" creationId="{ACA97FB2-3D19-4196-BF30-670D3D28FDF8}"/>
          </ac:spMkLst>
        </pc:spChg>
        <pc:picChg chg="del">
          <ac:chgData name="Jönsson Linda" userId="1136d667-0084-4900-b6ac-67e93c8f0453" providerId="ADAL" clId="{FFC361F7-DF2A-4FB5-8FDB-52F964D43521}" dt="2021-10-08T05:28:12.710" v="95" actId="478"/>
          <ac:picMkLst>
            <pc:docMk/>
            <pc:sldMk cId="3230059355" sldId="283"/>
            <ac:picMk id="4" creationId="{9AA95A2A-615C-44F8-B4A7-5CACAD574B82}"/>
          </ac:picMkLst>
        </pc:picChg>
        <pc:picChg chg="add del mod">
          <ac:chgData name="Jönsson Linda" userId="1136d667-0084-4900-b6ac-67e93c8f0453" providerId="ADAL" clId="{FFC361F7-DF2A-4FB5-8FDB-52F964D43521}" dt="2021-10-08T05:30:05.428" v="106" actId="478"/>
          <ac:picMkLst>
            <pc:docMk/>
            <pc:sldMk cId="3230059355" sldId="283"/>
            <ac:picMk id="6" creationId="{7EDC8D50-FE39-44C4-89A9-1DFDE42D7185}"/>
          </ac:picMkLst>
        </pc:picChg>
        <pc:picChg chg="add mod">
          <ac:chgData name="Jönsson Linda" userId="1136d667-0084-4900-b6ac-67e93c8f0453" providerId="ADAL" clId="{FFC361F7-DF2A-4FB5-8FDB-52F964D43521}" dt="2021-10-08T05:30:27.894" v="112" actId="1076"/>
          <ac:picMkLst>
            <pc:docMk/>
            <pc:sldMk cId="3230059355" sldId="283"/>
            <ac:picMk id="8" creationId="{D26101ED-32E1-4E79-84DE-C25977697200}"/>
          </ac:picMkLst>
        </pc:picChg>
      </pc:sldChg>
      <pc:sldChg chg="addSp delSp modSp mod delAnim modNotesTx">
        <pc:chgData name="Jönsson Linda" userId="1136d667-0084-4900-b6ac-67e93c8f0453" providerId="ADAL" clId="{FFC361F7-DF2A-4FB5-8FDB-52F964D43521}" dt="2021-10-11T09:56:03.680" v="1237" actId="20577"/>
        <pc:sldMkLst>
          <pc:docMk/>
          <pc:sldMk cId="2259903839" sldId="284"/>
        </pc:sldMkLst>
        <pc:spChg chg="add del mod">
          <ac:chgData name="Jönsson Linda" userId="1136d667-0084-4900-b6ac-67e93c8f0453" providerId="ADAL" clId="{FFC361F7-DF2A-4FB5-8FDB-52F964D43521}" dt="2021-10-08T05:52:26.720" v="354" actId="478"/>
          <ac:spMkLst>
            <pc:docMk/>
            <pc:sldMk cId="2259903839" sldId="284"/>
            <ac:spMk id="8" creationId="{E45C3B6A-352B-400E-921C-296ADE7BC317}"/>
          </ac:spMkLst>
        </pc:spChg>
        <pc:graphicFrameChg chg="add del mod">
          <ac:chgData name="Jönsson Linda" userId="1136d667-0084-4900-b6ac-67e93c8f0453" providerId="ADAL" clId="{FFC361F7-DF2A-4FB5-8FDB-52F964D43521}" dt="2021-10-08T05:41:34.216" v="198"/>
          <ac:graphicFrameMkLst>
            <pc:docMk/>
            <pc:sldMk cId="2259903839" sldId="284"/>
            <ac:graphicFrameMk id="3" creationId="{40B5AB98-1170-4C39-960A-D18C51AB9E0A}"/>
          </ac:graphicFrameMkLst>
        </pc:graphicFrameChg>
        <pc:graphicFrameChg chg="del modGraphic">
          <ac:chgData name="Jönsson Linda" userId="1136d667-0084-4900-b6ac-67e93c8f0453" providerId="ADAL" clId="{FFC361F7-DF2A-4FB5-8FDB-52F964D43521}" dt="2021-10-08T05:52:01.970" v="342" actId="478"/>
          <ac:graphicFrameMkLst>
            <pc:docMk/>
            <pc:sldMk cId="2259903839" sldId="284"/>
            <ac:graphicFrameMk id="4" creationId="{23F4ED69-D718-41F6-B5CC-C26E5CE93FA8}"/>
          </ac:graphicFrameMkLst>
        </pc:graphicFrameChg>
        <pc:graphicFrameChg chg="add mod modGraphic">
          <ac:chgData name="Jönsson Linda" userId="1136d667-0084-4900-b6ac-67e93c8f0453" providerId="ADAL" clId="{FFC361F7-DF2A-4FB5-8FDB-52F964D43521}" dt="2021-10-11T09:56:03.680" v="1237" actId="20577"/>
          <ac:graphicFrameMkLst>
            <pc:docMk/>
            <pc:sldMk cId="2259903839" sldId="284"/>
            <ac:graphicFrameMk id="5" creationId="{60B7B35F-0901-456D-8258-C48B5E3C8349}"/>
          </ac:graphicFrameMkLst>
        </pc:graphicFrameChg>
        <pc:graphicFrameChg chg="del modGraphic">
          <ac:chgData name="Jönsson Linda" userId="1136d667-0084-4900-b6ac-67e93c8f0453" providerId="ADAL" clId="{FFC361F7-DF2A-4FB5-8FDB-52F964D43521}" dt="2021-10-08T05:41:44.066" v="199" actId="478"/>
          <ac:graphicFrameMkLst>
            <pc:docMk/>
            <pc:sldMk cId="2259903839" sldId="284"/>
            <ac:graphicFrameMk id="6" creationId="{FCCAD335-A651-4A9B-ACEE-7C8D5FFD2C74}"/>
          </ac:graphicFrameMkLst>
        </pc:graphicFrameChg>
        <pc:graphicFrameChg chg="add mod modGraphic">
          <ac:chgData name="Jönsson Linda" userId="1136d667-0084-4900-b6ac-67e93c8f0453" providerId="ADAL" clId="{FFC361F7-DF2A-4FB5-8FDB-52F964D43521}" dt="2021-10-08T05:53:31.287" v="410" actId="14100"/>
          <ac:graphicFrameMkLst>
            <pc:docMk/>
            <pc:sldMk cId="2259903839" sldId="284"/>
            <ac:graphicFrameMk id="9" creationId="{CCEB0D47-362D-43FA-9CED-CE489F5E4D86}"/>
          </ac:graphicFrameMkLst>
        </pc:graphicFrameChg>
      </pc:sldChg>
      <pc:sldChg chg="del">
        <pc:chgData name="Jönsson Linda" userId="1136d667-0084-4900-b6ac-67e93c8f0453" providerId="ADAL" clId="{FFC361F7-DF2A-4FB5-8FDB-52F964D43521}" dt="2021-10-08T06:15:01.444" v="776" actId="47"/>
        <pc:sldMkLst>
          <pc:docMk/>
          <pc:sldMk cId="852101742" sldId="285"/>
        </pc:sldMkLst>
      </pc:sldChg>
      <pc:sldChg chg="modSp add mod">
        <pc:chgData name="Jönsson Linda" userId="1136d667-0084-4900-b6ac-67e93c8f0453" providerId="ADAL" clId="{FFC361F7-DF2A-4FB5-8FDB-52F964D43521}" dt="2021-10-11T06:29:47.486" v="1007" actId="20577"/>
        <pc:sldMkLst>
          <pc:docMk/>
          <pc:sldMk cId="3431513490" sldId="285"/>
        </pc:sldMkLst>
        <pc:spChg chg="mod">
          <ac:chgData name="Jönsson Linda" userId="1136d667-0084-4900-b6ac-67e93c8f0453" providerId="ADAL" clId="{FFC361F7-DF2A-4FB5-8FDB-52F964D43521}" dt="2021-10-11T06:29:47.486" v="1007" actId="20577"/>
          <ac:spMkLst>
            <pc:docMk/>
            <pc:sldMk cId="3431513490" sldId="285"/>
            <ac:spMk id="10" creationId="{A7FC2AA1-9986-41C6-823F-89CF7C940891}"/>
          </ac:spMkLst>
        </pc:spChg>
      </pc:sldChg>
      <pc:sldChg chg="addSp delSp modSp new mod">
        <pc:chgData name="Jönsson Linda" userId="1136d667-0084-4900-b6ac-67e93c8f0453" providerId="ADAL" clId="{FFC361F7-DF2A-4FB5-8FDB-52F964D43521}" dt="2021-10-08T06:18:54.745" v="811" actId="14100"/>
        <pc:sldMkLst>
          <pc:docMk/>
          <pc:sldMk cId="827528758" sldId="286"/>
        </pc:sldMkLst>
        <pc:spChg chg="mod">
          <ac:chgData name="Jönsson Linda" userId="1136d667-0084-4900-b6ac-67e93c8f0453" providerId="ADAL" clId="{FFC361F7-DF2A-4FB5-8FDB-52F964D43521}" dt="2021-10-08T06:18:50.629" v="810" actId="1076"/>
          <ac:spMkLst>
            <pc:docMk/>
            <pc:sldMk cId="827528758" sldId="286"/>
            <ac:spMk id="2" creationId="{18B5B630-DA2B-4159-906B-2BF9DCEF0C1B}"/>
          </ac:spMkLst>
        </pc:spChg>
        <pc:spChg chg="del">
          <ac:chgData name="Jönsson Linda" userId="1136d667-0084-4900-b6ac-67e93c8f0453" providerId="ADAL" clId="{FFC361F7-DF2A-4FB5-8FDB-52F964D43521}" dt="2021-10-08T06:18:43.279" v="788" actId="22"/>
          <ac:spMkLst>
            <pc:docMk/>
            <pc:sldMk cId="827528758" sldId="286"/>
            <ac:spMk id="3" creationId="{D5AEEAD1-721B-4761-8BDE-359F4BCCE341}"/>
          </ac:spMkLst>
        </pc:spChg>
        <pc:picChg chg="add mod ord">
          <ac:chgData name="Jönsson Linda" userId="1136d667-0084-4900-b6ac-67e93c8f0453" providerId="ADAL" clId="{FFC361F7-DF2A-4FB5-8FDB-52F964D43521}" dt="2021-10-08T06:18:54.745" v="811" actId="14100"/>
          <ac:picMkLst>
            <pc:docMk/>
            <pc:sldMk cId="827528758" sldId="286"/>
            <ac:picMk id="5" creationId="{B145BEFF-BA05-4F85-A22D-0A79FD233B38}"/>
          </ac:picMkLst>
        </pc:picChg>
      </pc:sldChg>
      <pc:sldChg chg="del">
        <pc:chgData name="Jönsson Linda" userId="1136d667-0084-4900-b6ac-67e93c8f0453" providerId="ADAL" clId="{FFC361F7-DF2A-4FB5-8FDB-52F964D43521}" dt="2021-10-08T06:15:04.627" v="777" actId="47"/>
        <pc:sldMkLst>
          <pc:docMk/>
          <pc:sldMk cId="1755407810" sldId="286"/>
        </pc:sldMkLst>
      </pc:sldChg>
      <pc:sldChg chg="new">
        <pc:chgData name="Jönsson Linda" userId="1136d667-0084-4900-b6ac-67e93c8f0453" providerId="ADAL" clId="{FFC361F7-DF2A-4FB5-8FDB-52F964D43521}" dt="2021-10-08T06:26:11.475" v="828" actId="680"/>
        <pc:sldMkLst>
          <pc:docMk/>
          <pc:sldMk cId="2281624585" sldId="287"/>
        </pc:sldMkLst>
      </pc:sldChg>
      <pc:sldChg chg="del">
        <pc:chgData name="Jönsson Linda" userId="1136d667-0084-4900-b6ac-67e93c8f0453" providerId="ADAL" clId="{FFC361F7-DF2A-4FB5-8FDB-52F964D43521}" dt="2021-10-08T06:15:07.494" v="778" actId="47"/>
        <pc:sldMkLst>
          <pc:docMk/>
          <pc:sldMk cId="2549243705" sldId="287"/>
        </pc:sldMkLst>
      </pc:sldChg>
      <pc:sldChg chg="addSp delSp modSp add mod ord">
        <pc:chgData name="Jönsson Linda" userId="1136d667-0084-4900-b6ac-67e93c8f0453" providerId="ADAL" clId="{FFC361F7-DF2A-4FB5-8FDB-52F964D43521}" dt="2021-10-08T06:26:42.181" v="837" actId="478"/>
        <pc:sldMkLst>
          <pc:docMk/>
          <pc:sldMk cId="1862008821" sldId="288"/>
        </pc:sldMkLst>
        <pc:spChg chg="del">
          <ac:chgData name="Jönsson Linda" userId="1136d667-0084-4900-b6ac-67e93c8f0453" providerId="ADAL" clId="{FFC361F7-DF2A-4FB5-8FDB-52F964D43521}" dt="2021-10-08T06:26:28.613" v="833" actId="478"/>
          <ac:spMkLst>
            <pc:docMk/>
            <pc:sldMk cId="1862008821" sldId="288"/>
            <ac:spMk id="2" creationId="{F7D11573-5A3E-4420-9F12-42F4BDD6AC73}"/>
          </ac:spMkLst>
        </pc:spChg>
        <pc:spChg chg="del">
          <ac:chgData name="Jönsson Linda" userId="1136d667-0084-4900-b6ac-67e93c8f0453" providerId="ADAL" clId="{FFC361F7-DF2A-4FB5-8FDB-52F964D43521}" dt="2021-10-08T06:26:35.514" v="834" actId="478"/>
          <ac:spMkLst>
            <pc:docMk/>
            <pc:sldMk cId="1862008821" sldId="288"/>
            <ac:spMk id="3" creationId="{F650B1E3-7CE6-49BE-8AB8-51615C47B85E}"/>
          </ac:spMkLst>
        </pc:spChg>
        <pc:spChg chg="add mod">
          <ac:chgData name="Jönsson Linda" userId="1136d667-0084-4900-b6ac-67e93c8f0453" providerId="ADAL" clId="{FFC361F7-DF2A-4FB5-8FDB-52F964D43521}" dt="2021-10-08T06:26:25.014" v="832"/>
          <ac:spMkLst>
            <pc:docMk/>
            <pc:sldMk cId="1862008821" sldId="288"/>
            <ac:spMk id="4" creationId="{DF7C9A80-6A5F-40AB-A06E-82896DE276DC}"/>
          </ac:spMkLst>
        </pc:spChg>
        <pc:spChg chg="add del mod">
          <ac:chgData name="Jönsson Linda" userId="1136d667-0084-4900-b6ac-67e93c8f0453" providerId="ADAL" clId="{FFC361F7-DF2A-4FB5-8FDB-52F964D43521}" dt="2021-10-08T06:26:38.277" v="835" actId="478"/>
          <ac:spMkLst>
            <pc:docMk/>
            <pc:sldMk cId="1862008821" sldId="288"/>
            <ac:spMk id="6" creationId="{58BD1EA0-7455-4572-82CB-33A890479353}"/>
          </ac:spMkLst>
        </pc:spChg>
        <pc:spChg chg="add del mod">
          <ac:chgData name="Jönsson Linda" userId="1136d667-0084-4900-b6ac-67e93c8f0453" providerId="ADAL" clId="{FFC361F7-DF2A-4FB5-8FDB-52F964D43521}" dt="2021-10-08T06:26:42.181" v="837" actId="478"/>
          <ac:spMkLst>
            <pc:docMk/>
            <pc:sldMk cId="1862008821" sldId="288"/>
            <ac:spMk id="8" creationId="{456ABF75-C74C-4C45-B124-BCFC243E580F}"/>
          </ac:spMkLst>
        </pc:spChg>
      </pc:sldChg>
      <pc:sldChg chg="addSp delSp modSp add mod">
        <pc:chgData name="Jönsson Linda" userId="1136d667-0084-4900-b6ac-67e93c8f0453" providerId="ADAL" clId="{FFC361F7-DF2A-4FB5-8FDB-52F964D43521}" dt="2021-10-08T06:27:05.998" v="840"/>
        <pc:sldMkLst>
          <pc:docMk/>
          <pc:sldMk cId="2212435614" sldId="289"/>
        </pc:sldMkLst>
        <pc:spChg chg="add mod">
          <ac:chgData name="Jönsson Linda" userId="1136d667-0084-4900-b6ac-67e93c8f0453" providerId="ADAL" clId="{FFC361F7-DF2A-4FB5-8FDB-52F964D43521}" dt="2021-10-08T06:27:05.998" v="840"/>
          <ac:spMkLst>
            <pc:docMk/>
            <pc:sldMk cId="2212435614" sldId="289"/>
            <ac:spMk id="3" creationId="{548C3A28-8745-4001-8A42-34CE8FA7FB11}"/>
          </ac:spMkLst>
        </pc:spChg>
        <pc:spChg chg="del">
          <ac:chgData name="Jönsson Linda" userId="1136d667-0084-4900-b6ac-67e93c8f0453" providerId="ADAL" clId="{FFC361F7-DF2A-4FB5-8FDB-52F964D43521}" dt="2021-10-08T06:27:05.598" v="839" actId="478"/>
          <ac:spMkLst>
            <pc:docMk/>
            <pc:sldMk cId="2212435614" sldId="289"/>
            <ac:spMk id="4" creationId="{DF7C9A80-6A5F-40AB-A06E-82896DE276DC}"/>
          </ac:spMkLst>
        </pc:spChg>
      </pc:sldChg>
      <pc:sldChg chg="delSp modSp new mod">
        <pc:chgData name="Jönsson Linda" userId="1136d667-0084-4900-b6ac-67e93c8f0453" providerId="ADAL" clId="{FFC361F7-DF2A-4FB5-8FDB-52F964D43521}" dt="2021-10-11T07:04:29.814" v="1123" actId="478"/>
        <pc:sldMkLst>
          <pc:docMk/>
          <pc:sldMk cId="1149829860" sldId="290"/>
        </pc:sldMkLst>
        <pc:spChg chg="del">
          <ac:chgData name="Jönsson Linda" userId="1136d667-0084-4900-b6ac-67e93c8f0453" providerId="ADAL" clId="{FFC361F7-DF2A-4FB5-8FDB-52F964D43521}" dt="2021-10-11T07:04:29.814" v="1123" actId="478"/>
          <ac:spMkLst>
            <pc:docMk/>
            <pc:sldMk cId="1149829860" sldId="290"/>
            <ac:spMk id="2" creationId="{769492C4-ADEA-4A67-9B24-D3A5B853B4F5}"/>
          </ac:spMkLst>
        </pc:spChg>
        <pc:spChg chg="mod">
          <ac:chgData name="Jönsson Linda" userId="1136d667-0084-4900-b6ac-67e93c8f0453" providerId="ADAL" clId="{FFC361F7-DF2A-4FB5-8FDB-52F964D43521}" dt="2021-10-11T07:04:27.461" v="1122" actId="27636"/>
          <ac:spMkLst>
            <pc:docMk/>
            <pc:sldMk cId="1149829860" sldId="290"/>
            <ac:spMk id="3" creationId="{55D2FA48-A0F2-45DF-8EA7-B2DCCEA1FDD3}"/>
          </ac:spMkLst>
        </pc:spChg>
      </pc:sldChg>
    </pc:docChg>
  </pc:docChgLst>
  <pc:docChgLst>
    <pc:chgData name="Linda" userId="1136d667-0084-4900-b6ac-67e93c8f0453" providerId="ADAL" clId="{F91E637F-2A62-4A20-BC13-17005DDB2D0B}"/>
    <pc:docChg chg="undo custSel addSld delSld modSld sldOrd">
      <pc:chgData name="Linda" userId="1136d667-0084-4900-b6ac-67e93c8f0453" providerId="ADAL" clId="{F91E637F-2A62-4A20-BC13-17005DDB2D0B}" dt="2021-10-19T14:36:21.070" v="927" actId="20577"/>
      <pc:docMkLst>
        <pc:docMk/>
      </pc:docMkLst>
      <pc:sldChg chg="add del">
        <pc:chgData name="Linda" userId="1136d667-0084-4900-b6ac-67e93c8f0453" providerId="ADAL" clId="{F91E637F-2A62-4A20-BC13-17005DDB2D0B}" dt="2021-10-18T10:33:17.159" v="16" actId="47"/>
        <pc:sldMkLst>
          <pc:docMk/>
          <pc:sldMk cId="1210607815" sldId="262"/>
        </pc:sldMkLst>
      </pc:sldChg>
      <pc:sldChg chg="del">
        <pc:chgData name="Linda" userId="1136d667-0084-4900-b6ac-67e93c8f0453" providerId="ADAL" clId="{F91E637F-2A62-4A20-BC13-17005DDB2D0B}" dt="2021-10-18T10:44:44.325" v="81" actId="47"/>
        <pc:sldMkLst>
          <pc:docMk/>
          <pc:sldMk cId="1485342961" sldId="267"/>
        </pc:sldMkLst>
      </pc:sldChg>
      <pc:sldChg chg="modSp mod">
        <pc:chgData name="Linda" userId="1136d667-0084-4900-b6ac-67e93c8f0453" providerId="ADAL" clId="{F91E637F-2A62-4A20-BC13-17005DDB2D0B}" dt="2021-10-18T10:36:14.539" v="36" actId="14"/>
        <pc:sldMkLst>
          <pc:docMk/>
          <pc:sldMk cId="194222670" sldId="271"/>
        </pc:sldMkLst>
        <pc:graphicFrameChg chg="mod modGraphic">
          <ac:chgData name="Linda" userId="1136d667-0084-4900-b6ac-67e93c8f0453" providerId="ADAL" clId="{F91E637F-2A62-4A20-BC13-17005DDB2D0B}" dt="2021-10-18T10:36:14.539" v="36" actId="14"/>
          <ac:graphicFrameMkLst>
            <pc:docMk/>
            <pc:sldMk cId="194222670" sldId="271"/>
            <ac:graphicFrameMk id="8" creationId="{BFA46B5F-A365-4D67-930A-41940C47F73A}"/>
          </ac:graphicFrameMkLst>
        </pc:graphicFrameChg>
      </pc:sldChg>
      <pc:sldChg chg="modSp del mod">
        <pc:chgData name="Linda" userId="1136d667-0084-4900-b6ac-67e93c8f0453" providerId="ADAL" clId="{F91E637F-2A62-4A20-BC13-17005DDB2D0B}" dt="2021-10-19T14:27:40.003" v="559" actId="47"/>
        <pc:sldMkLst>
          <pc:docMk/>
          <pc:sldMk cId="3589960554" sldId="275"/>
        </pc:sldMkLst>
        <pc:spChg chg="mod">
          <ac:chgData name="Linda" userId="1136d667-0084-4900-b6ac-67e93c8f0453" providerId="ADAL" clId="{F91E637F-2A62-4A20-BC13-17005DDB2D0B}" dt="2021-10-19T14:11:48.817" v="498" actId="20577"/>
          <ac:spMkLst>
            <pc:docMk/>
            <pc:sldMk cId="3589960554" sldId="275"/>
            <ac:spMk id="2" creationId="{1A166084-2E37-4673-B1D2-597FAD92E0E2}"/>
          </ac:spMkLst>
        </pc:spChg>
        <pc:spChg chg="mod">
          <ac:chgData name="Linda" userId="1136d667-0084-4900-b6ac-67e93c8f0453" providerId="ADAL" clId="{F91E637F-2A62-4A20-BC13-17005DDB2D0B}" dt="2021-10-19T14:26:50.752" v="516" actId="20577"/>
          <ac:spMkLst>
            <pc:docMk/>
            <pc:sldMk cId="3589960554" sldId="275"/>
            <ac:spMk id="3" creationId="{B6605047-AD54-40E3-8625-3F68790FA105}"/>
          </ac:spMkLst>
        </pc:spChg>
      </pc:sldChg>
      <pc:sldChg chg="modSp mod">
        <pc:chgData name="Linda" userId="1136d667-0084-4900-b6ac-67e93c8f0453" providerId="ADAL" clId="{F91E637F-2A62-4A20-BC13-17005DDB2D0B}" dt="2021-10-19T13:05:28.950" v="235" actId="692"/>
        <pc:sldMkLst>
          <pc:docMk/>
          <pc:sldMk cId="3309874942" sldId="280"/>
        </pc:sldMkLst>
        <pc:spChg chg="mod">
          <ac:chgData name="Linda" userId="1136d667-0084-4900-b6ac-67e93c8f0453" providerId="ADAL" clId="{F91E637F-2A62-4A20-BC13-17005DDB2D0B}" dt="2021-10-19T13:05:28.950" v="235" actId="692"/>
          <ac:spMkLst>
            <pc:docMk/>
            <pc:sldMk cId="3309874942" sldId="280"/>
            <ac:spMk id="3" creationId="{DEC8AED4-1C2C-4DBC-B51D-3BA1FE5BAA21}"/>
          </ac:spMkLst>
        </pc:spChg>
      </pc:sldChg>
      <pc:sldChg chg="addSp delSp modSp mod">
        <pc:chgData name="Linda" userId="1136d667-0084-4900-b6ac-67e93c8f0453" providerId="ADAL" clId="{F91E637F-2A62-4A20-BC13-17005DDB2D0B}" dt="2021-10-18T10:37:03.130" v="41" actId="14100"/>
        <pc:sldMkLst>
          <pc:docMk/>
          <pc:sldMk cId="608771406" sldId="282"/>
        </pc:sldMkLst>
        <pc:picChg chg="del">
          <ac:chgData name="Linda" userId="1136d667-0084-4900-b6ac-67e93c8f0453" providerId="ADAL" clId="{F91E637F-2A62-4A20-BC13-17005DDB2D0B}" dt="2021-10-18T10:36:52.929" v="37" actId="478"/>
          <ac:picMkLst>
            <pc:docMk/>
            <pc:sldMk cId="608771406" sldId="282"/>
            <ac:picMk id="4" creationId="{1945DB61-CA1D-46D1-A693-305AC0D71CA9}"/>
          </ac:picMkLst>
        </pc:picChg>
        <pc:picChg chg="add mod">
          <ac:chgData name="Linda" userId="1136d667-0084-4900-b6ac-67e93c8f0453" providerId="ADAL" clId="{F91E637F-2A62-4A20-BC13-17005DDB2D0B}" dt="2021-10-18T10:37:03.130" v="41" actId="14100"/>
          <ac:picMkLst>
            <pc:docMk/>
            <pc:sldMk cId="608771406" sldId="282"/>
            <ac:picMk id="5" creationId="{2A875D58-D9C0-4ECE-AF49-7E26501697B5}"/>
          </ac:picMkLst>
        </pc:picChg>
      </pc:sldChg>
      <pc:sldChg chg="addSp delSp modSp mod">
        <pc:chgData name="Linda" userId="1136d667-0084-4900-b6ac-67e93c8f0453" providerId="ADAL" clId="{F91E637F-2A62-4A20-BC13-17005DDB2D0B}" dt="2021-10-18T10:33:11.156" v="14" actId="20577"/>
        <pc:sldMkLst>
          <pc:docMk/>
          <pc:sldMk cId="3230059355" sldId="283"/>
        </pc:sldMkLst>
        <pc:spChg chg="mod">
          <ac:chgData name="Linda" userId="1136d667-0084-4900-b6ac-67e93c8f0453" providerId="ADAL" clId="{F91E637F-2A62-4A20-BC13-17005DDB2D0B}" dt="2021-10-18T10:33:11.156" v="14" actId="20577"/>
          <ac:spMkLst>
            <pc:docMk/>
            <pc:sldMk cId="3230059355" sldId="283"/>
            <ac:spMk id="5" creationId="{ACA97FB2-3D19-4196-BF30-670D3D28FDF8}"/>
          </ac:spMkLst>
        </pc:spChg>
        <pc:picChg chg="add mod">
          <ac:chgData name="Linda" userId="1136d667-0084-4900-b6ac-67e93c8f0453" providerId="ADAL" clId="{F91E637F-2A62-4A20-BC13-17005DDB2D0B}" dt="2021-10-18T10:33:01.946" v="13" actId="692"/>
          <ac:picMkLst>
            <pc:docMk/>
            <pc:sldMk cId="3230059355" sldId="283"/>
            <ac:picMk id="6" creationId="{ECE95295-116A-411D-8819-613A6E7B0775}"/>
          </ac:picMkLst>
        </pc:picChg>
        <pc:picChg chg="add del">
          <ac:chgData name="Linda" userId="1136d667-0084-4900-b6ac-67e93c8f0453" providerId="ADAL" clId="{F91E637F-2A62-4A20-BC13-17005DDB2D0B}" dt="2021-10-18T10:32:42.860" v="7" actId="478"/>
          <ac:picMkLst>
            <pc:docMk/>
            <pc:sldMk cId="3230059355" sldId="283"/>
            <ac:picMk id="8" creationId="{D26101ED-32E1-4E79-84DE-C25977697200}"/>
          </ac:picMkLst>
        </pc:picChg>
      </pc:sldChg>
      <pc:sldChg chg="addSp delSp modSp mod">
        <pc:chgData name="Linda" userId="1136d667-0084-4900-b6ac-67e93c8f0453" providerId="ADAL" clId="{F91E637F-2A62-4A20-BC13-17005DDB2D0B}" dt="2021-10-19T13:09:04.021" v="280" actId="1076"/>
        <pc:sldMkLst>
          <pc:docMk/>
          <pc:sldMk cId="827528758" sldId="286"/>
        </pc:sldMkLst>
        <pc:spChg chg="mod">
          <ac:chgData name="Linda" userId="1136d667-0084-4900-b6ac-67e93c8f0453" providerId="ADAL" clId="{F91E637F-2A62-4A20-BC13-17005DDB2D0B}" dt="2021-10-19T13:08:15.280" v="271" actId="20577"/>
          <ac:spMkLst>
            <pc:docMk/>
            <pc:sldMk cId="827528758" sldId="286"/>
            <ac:spMk id="2" creationId="{18B5B630-DA2B-4159-906B-2BF9DCEF0C1B}"/>
          </ac:spMkLst>
        </pc:spChg>
        <pc:spChg chg="add del mod">
          <ac:chgData name="Linda" userId="1136d667-0084-4900-b6ac-67e93c8f0453" providerId="ADAL" clId="{F91E637F-2A62-4A20-BC13-17005DDB2D0B}" dt="2021-10-19T13:09:01.606" v="279" actId="478"/>
          <ac:spMkLst>
            <pc:docMk/>
            <pc:sldMk cId="827528758" sldId="286"/>
            <ac:spMk id="4" creationId="{2EA3D028-1B50-4D18-BC6B-FF49895AE80E}"/>
          </ac:spMkLst>
        </pc:spChg>
        <pc:picChg chg="del mod">
          <ac:chgData name="Linda" userId="1136d667-0084-4900-b6ac-67e93c8f0453" providerId="ADAL" clId="{F91E637F-2A62-4A20-BC13-17005DDB2D0B}" dt="2021-10-19T13:08:46.486" v="273" actId="478"/>
          <ac:picMkLst>
            <pc:docMk/>
            <pc:sldMk cId="827528758" sldId="286"/>
            <ac:picMk id="5" creationId="{B145BEFF-BA05-4F85-A22D-0A79FD233B38}"/>
          </ac:picMkLst>
        </pc:picChg>
        <pc:picChg chg="add mod">
          <ac:chgData name="Linda" userId="1136d667-0084-4900-b6ac-67e93c8f0453" providerId="ADAL" clId="{F91E637F-2A62-4A20-BC13-17005DDB2D0B}" dt="2021-10-19T13:09:04.021" v="280" actId="1076"/>
          <ac:picMkLst>
            <pc:docMk/>
            <pc:sldMk cId="827528758" sldId="286"/>
            <ac:picMk id="7" creationId="{9297E3EF-DA52-4441-959A-8579BDC99BD9}"/>
          </ac:picMkLst>
        </pc:picChg>
      </pc:sldChg>
      <pc:sldChg chg="del">
        <pc:chgData name="Linda" userId="1136d667-0084-4900-b6ac-67e93c8f0453" providerId="ADAL" clId="{F91E637F-2A62-4A20-BC13-17005DDB2D0B}" dt="2021-10-18T10:37:08.016" v="42" actId="47"/>
        <pc:sldMkLst>
          <pc:docMk/>
          <pc:sldMk cId="1149829860" sldId="290"/>
        </pc:sldMkLst>
      </pc:sldChg>
      <pc:sldChg chg="del mod modShow">
        <pc:chgData name="Linda" userId="1136d667-0084-4900-b6ac-67e93c8f0453" providerId="ADAL" clId="{F91E637F-2A62-4A20-BC13-17005DDB2D0B}" dt="2021-10-19T12:47:56.279" v="155" actId="47"/>
        <pc:sldMkLst>
          <pc:docMk/>
          <pc:sldMk cId="2888824091" sldId="291"/>
        </pc:sldMkLst>
      </pc:sldChg>
      <pc:sldChg chg="addSp delSp modSp new mod">
        <pc:chgData name="Linda" userId="1136d667-0084-4900-b6ac-67e93c8f0453" providerId="ADAL" clId="{F91E637F-2A62-4A20-BC13-17005DDB2D0B}" dt="2021-10-18T10:44:37.973" v="80" actId="1076"/>
        <pc:sldMkLst>
          <pc:docMk/>
          <pc:sldMk cId="1341952810" sldId="292"/>
        </pc:sldMkLst>
        <pc:spChg chg="del">
          <ac:chgData name="Linda" userId="1136d667-0084-4900-b6ac-67e93c8f0453" providerId="ADAL" clId="{F91E637F-2A62-4A20-BC13-17005DDB2D0B}" dt="2021-10-18T10:44:03.493" v="69" actId="478"/>
          <ac:spMkLst>
            <pc:docMk/>
            <pc:sldMk cId="1341952810" sldId="292"/>
            <ac:spMk id="2" creationId="{041F8013-C452-486F-B737-DBBB38E716EF}"/>
          </ac:spMkLst>
        </pc:spChg>
        <pc:spChg chg="del">
          <ac:chgData name="Linda" userId="1136d667-0084-4900-b6ac-67e93c8f0453" providerId="ADAL" clId="{F91E637F-2A62-4A20-BC13-17005DDB2D0B}" dt="2021-10-18T10:42:21.204" v="45" actId="22"/>
          <ac:spMkLst>
            <pc:docMk/>
            <pc:sldMk cId="1341952810" sldId="292"/>
            <ac:spMk id="3" creationId="{F4E6B6E3-6AAB-4224-BAA9-6E42AF502025}"/>
          </ac:spMkLst>
        </pc:spChg>
        <pc:spChg chg="add mod">
          <ac:chgData name="Linda" userId="1136d667-0084-4900-b6ac-67e93c8f0453" providerId="ADAL" clId="{F91E637F-2A62-4A20-BC13-17005DDB2D0B}" dt="2021-10-18T10:44:09.197" v="70" actId="1076"/>
          <ac:spMkLst>
            <pc:docMk/>
            <pc:sldMk cId="1341952810" sldId="292"/>
            <ac:spMk id="10" creationId="{382C355F-D6A0-448E-B8BA-5B953912D643}"/>
          </ac:spMkLst>
        </pc:spChg>
        <pc:picChg chg="add mod ord">
          <ac:chgData name="Linda" userId="1136d667-0084-4900-b6ac-67e93c8f0453" providerId="ADAL" clId="{F91E637F-2A62-4A20-BC13-17005DDB2D0B}" dt="2021-10-18T10:44:36.300" v="79" actId="1076"/>
          <ac:picMkLst>
            <pc:docMk/>
            <pc:sldMk cId="1341952810" sldId="292"/>
            <ac:picMk id="5" creationId="{7187AD22-E004-41C3-A418-681D30FC0E04}"/>
          </ac:picMkLst>
        </pc:picChg>
        <pc:picChg chg="add mod">
          <ac:chgData name="Linda" userId="1136d667-0084-4900-b6ac-67e93c8f0453" providerId="ADAL" clId="{F91E637F-2A62-4A20-BC13-17005DDB2D0B}" dt="2021-10-18T10:44:37.973" v="80" actId="1076"/>
          <ac:picMkLst>
            <pc:docMk/>
            <pc:sldMk cId="1341952810" sldId="292"/>
            <ac:picMk id="7" creationId="{30A855B8-D97A-482D-B377-EBE5530DECE6}"/>
          </ac:picMkLst>
        </pc:picChg>
        <pc:picChg chg="add mod">
          <ac:chgData name="Linda" userId="1136d667-0084-4900-b6ac-67e93c8f0453" providerId="ADAL" clId="{F91E637F-2A62-4A20-BC13-17005DDB2D0B}" dt="2021-10-18T10:44:32.704" v="78" actId="1076"/>
          <ac:picMkLst>
            <pc:docMk/>
            <pc:sldMk cId="1341952810" sldId="292"/>
            <ac:picMk id="9" creationId="{9D1C25E9-B24B-4C7C-ADBD-6F1C37CF22D1}"/>
          </ac:picMkLst>
        </pc:picChg>
      </pc:sldChg>
      <pc:sldChg chg="addSp new del mod">
        <pc:chgData name="Linda" userId="1136d667-0084-4900-b6ac-67e93c8f0453" providerId="ADAL" clId="{F91E637F-2A62-4A20-BC13-17005DDB2D0B}" dt="2021-10-18T10:33:15.439" v="15" actId="47"/>
        <pc:sldMkLst>
          <pc:docMk/>
          <pc:sldMk cId="4270666260" sldId="292"/>
        </pc:sldMkLst>
        <pc:picChg chg="add">
          <ac:chgData name="Linda" userId="1136d667-0084-4900-b6ac-67e93c8f0453" providerId="ADAL" clId="{F91E637F-2A62-4A20-BC13-17005DDB2D0B}" dt="2021-10-18T10:32:34.497" v="6" actId="22"/>
          <ac:picMkLst>
            <pc:docMk/>
            <pc:sldMk cId="4270666260" sldId="292"/>
            <ac:picMk id="5" creationId="{336D6FEF-879C-446D-A37C-22F42F53F2F9}"/>
          </ac:picMkLst>
        </pc:picChg>
      </pc:sldChg>
      <pc:sldChg chg="modSp new mod">
        <pc:chgData name="Linda" userId="1136d667-0084-4900-b6ac-67e93c8f0453" providerId="ADAL" clId="{F91E637F-2A62-4A20-BC13-17005DDB2D0B}" dt="2021-10-19T14:36:21.070" v="927" actId="20577"/>
        <pc:sldMkLst>
          <pc:docMk/>
          <pc:sldMk cId="1394710585" sldId="293"/>
        </pc:sldMkLst>
        <pc:spChg chg="mod">
          <ac:chgData name="Linda" userId="1136d667-0084-4900-b6ac-67e93c8f0453" providerId="ADAL" clId="{F91E637F-2A62-4A20-BC13-17005DDB2D0B}" dt="2021-10-19T14:36:21.070" v="927" actId="20577"/>
          <ac:spMkLst>
            <pc:docMk/>
            <pc:sldMk cId="1394710585" sldId="293"/>
            <ac:spMk id="2" creationId="{0D030B64-0201-4C53-AD6D-B54900AD1912}"/>
          </ac:spMkLst>
        </pc:spChg>
        <pc:spChg chg="mod">
          <ac:chgData name="Linda" userId="1136d667-0084-4900-b6ac-67e93c8f0453" providerId="ADAL" clId="{F91E637F-2A62-4A20-BC13-17005DDB2D0B}" dt="2021-10-19T13:25:57.068" v="457" actId="1076"/>
          <ac:spMkLst>
            <pc:docMk/>
            <pc:sldMk cId="1394710585" sldId="293"/>
            <ac:spMk id="3" creationId="{31C5C5C3-0C6C-4FDD-88DB-732432C7AB59}"/>
          </ac:spMkLst>
        </pc:spChg>
      </pc:sldChg>
      <pc:sldChg chg="new del">
        <pc:chgData name="Linda" userId="1136d667-0084-4900-b6ac-67e93c8f0453" providerId="ADAL" clId="{F91E637F-2A62-4A20-BC13-17005DDB2D0B}" dt="2021-10-18T10:44:59.654" v="83" actId="47"/>
        <pc:sldMkLst>
          <pc:docMk/>
          <pc:sldMk cId="3146857376" sldId="293"/>
        </pc:sldMkLst>
      </pc:sldChg>
      <pc:sldChg chg="modSp new del mod ord">
        <pc:chgData name="Linda" userId="1136d667-0084-4900-b6ac-67e93c8f0453" providerId="ADAL" clId="{F91E637F-2A62-4A20-BC13-17005DDB2D0B}" dt="2021-10-19T14:36:00.433" v="875" actId="47"/>
        <pc:sldMkLst>
          <pc:docMk/>
          <pc:sldMk cId="2512735575" sldId="294"/>
        </pc:sldMkLst>
        <pc:spChg chg="mod">
          <ac:chgData name="Linda" userId="1136d667-0084-4900-b6ac-67e93c8f0453" providerId="ADAL" clId="{F91E637F-2A62-4A20-BC13-17005DDB2D0B}" dt="2021-10-19T14:32:24.952" v="607" actId="6549"/>
          <ac:spMkLst>
            <pc:docMk/>
            <pc:sldMk cId="2512735575" sldId="294"/>
            <ac:spMk id="3" creationId="{40287B84-4785-42A4-B4D7-8DFB86B73D0B}"/>
          </ac:spMkLst>
        </pc:spChg>
      </pc:sldChg>
      <pc:sldChg chg="modSp new mod">
        <pc:chgData name="Linda" userId="1136d667-0084-4900-b6ac-67e93c8f0453" providerId="ADAL" clId="{F91E637F-2A62-4A20-BC13-17005DDB2D0B}" dt="2021-10-19T13:24:56.396" v="448" actId="1076"/>
        <pc:sldMkLst>
          <pc:docMk/>
          <pc:sldMk cId="713774070" sldId="295"/>
        </pc:sldMkLst>
        <pc:spChg chg="mod">
          <ac:chgData name="Linda" userId="1136d667-0084-4900-b6ac-67e93c8f0453" providerId="ADAL" clId="{F91E637F-2A62-4A20-BC13-17005DDB2D0B}" dt="2021-10-19T13:09:55.036" v="303" actId="1076"/>
          <ac:spMkLst>
            <pc:docMk/>
            <pc:sldMk cId="713774070" sldId="295"/>
            <ac:spMk id="2" creationId="{4B5D43D0-077C-40CA-9554-66A44D504C62}"/>
          </ac:spMkLst>
        </pc:spChg>
        <pc:spChg chg="mod">
          <ac:chgData name="Linda" userId="1136d667-0084-4900-b6ac-67e93c8f0453" providerId="ADAL" clId="{F91E637F-2A62-4A20-BC13-17005DDB2D0B}" dt="2021-10-19T13:24:56.396" v="448" actId="1076"/>
          <ac:spMkLst>
            <pc:docMk/>
            <pc:sldMk cId="713774070" sldId="295"/>
            <ac:spMk id="3" creationId="{AD9F38BA-7BDC-4C11-9636-BECA827DB3FC}"/>
          </ac:spMkLst>
        </pc:spChg>
      </pc:sldChg>
      <pc:sldChg chg="modSp add mod ord">
        <pc:chgData name="Linda" userId="1136d667-0084-4900-b6ac-67e93c8f0453" providerId="ADAL" clId="{F91E637F-2A62-4A20-BC13-17005DDB2D0B}" dt="2021-10-19T14:31:23.949" v="598" actId="27636"/>
        <pc:sldMkLst>
          <pc:docMk/>
          <pc:sldMk cId="904751414" sldId="296"/>
        </pc:sldMkLst>
        <pc:spChg chg="mod">
          <ac:chgData name="Linda" userId="1136d667-0084-4900-b6ac-67e93c8f0453" providerId="ADAL" clId="{F91E637F-2A62-4A20-BC13-17005DDB2D0B}" dt="2021-10-19T14:31:23.949" v="598" actId="27636"/>
          <ac:spMkLst>
            <pc:docMk/>
            <pc:sldMk cId="904751414" sldId="296"/>
            <ac:spMk id="3" creationId="{B6605047-AD54-40E3-8625-3F68790FA105}"/>
          </ac:spMkLst>
        </pc:spChg>
      </pc:sldChg>
      <pc:sldChg chg="new del">
        <pc:chgData name="Linda" userId="1136d667-0084-4900-b6ac-67e93c8f0453" providerId="ADAL" clId="{F91E637F-2A62-4A20-BC13-17005DDB2D0B}" dt="2021-10-19T14:29:44.718" v="567" actId="47"/>
        <pc:sldMkLst>
          <pc:docMk/>
          <pc:sldMk cId="866382881" sldId="297"/>
        </pc:sldMkLst>
      </pc:sldChg>
      <pc:sldChg chg="modSp add mod ord">
        <pc:chgData name="Linda" userId="1136d667-0084-4900-b6ac-67e93c8f0453" providerId="ADAL" clId="{F91E637F-2A62-4A20-BC13-17005DDB2D0B}" dt="2021-10-19T14:35:50.655" v="874" actId="20577"/>
        <pc:sldMkLst>
          <pc:docMk/>
          <pc:sldMk cId="1633197208" sldId="297"/>
        </pc:sldMkLst>
        <pc:spChg chg="mod">
          <ac:chgData name="Linda" userId="1136d667-0084-4900-b6ac-67e93c8f0453" providerId="ADAL" clId="{F91E637F-2A62-4A20-BC13-17005DDB2D0B}" dt="2021-10-19T14:35:50.655" v="874" actId="20577"/>
          <ac:spMkLst>
            <pc:docMk/>
            <pc:sldMk cId="1633197208" sldId="297"/>
            <ac:spMk id="3" creationId="{B6605047-AD54-40E3-8625-3F68790FA105}"/>
          </ac:spMkLst>
        </pc:spChg>
      </pc:sldChg>
      <pc:sldChg chg="modSp add mod ord">
        <pc:chgData name="Linda" userId="1136d667-0084-4900-b6ac-67e93c8f0453" providerId="ADAL" clId="{F91E637F-2A62-4A20-BC13-17005DDB2D0B}" dt="2021-10-19T14:35:27.366" v="856" actId="6549"/>
        <pc:sldMkLst>
          <pc:docMk/>
          <pc:sldMk cId="4265917318" sldId="298"/>
        </pc:sldMkLst>
        <pc:spChg chg="mod">
          <ac:chgData name="Linda" userId="1136d667-0084-4900-b6ac-67e93c8f0453" providerId="ADAL" clId="{F91E637F-2A62-4A20-BC13-17005DDB2D0B}" dt="2021-10-19T14:35:27.366" v="856" actId="6549"/>
          <ac:spMkLst>
            <pc:docMk/>
            <pc:sldMk cId="4265917318" sldId="298"/>
            <ac:spMk id="3" creationId="{B6605047-AD54-40E3-8625-3F68790FA105}"/>
          </ac:spMkLst>
        </pc:spChg>
      </pc:sldChg>
      <pc:sldMasterChg chg="delSldLayout">
        <pc:chgData name="Linda" userId="1136d667-0084-4900-b6ac-67e93c8f0453" providerId="ADAL" clId="{F91E637F-2A62-4A20-BC13-17005DDB2D0B}" dt="2021-10-18T10:33:17.159" v="16" actId="47"/>
        <pc:sldMasterMkLst>
          <pc:docMk/>
          <pc:sldMasterMk cId="3805770324" sldId="2147483660"/>
        </pc:sldMasterMkLst>
        <pc:sldLayoutChg chg="del">
          <pc:chgData name="Linda" userId="1136d667-0084-4900-b6ac-67e93c8f0453" providerId="ADAL" clId="{F91E637F-2A62-4A20-BC13-17005DDB2D0B}" dt="2021-10-18T10:33:17.159" v="16" actId="47"/>
          <pc:sldLayoutMkLst>
            <pc:docMk/>
            <pc:sldMasterMk cId="3805770324" sldId="2147483660"/>
            <pc:sldLayoutMk cId="3672237220" sldId="214748371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82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73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548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283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00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122 MNOK pr år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88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77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Inneholder informasjon og rettledning i konkurransefasen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168">
              <a:defRPr/>
            </a:pPr>
            <a:endParaRPr lang="nb-NO" sz="140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3C466-93E5-4CF5-94F5-FB83856BF6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21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25.10.2021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Turk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25.10.2021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4768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5.jpg"/>
          <p:cNvPicPr>
            <a:picLocks noChangeAspect="1"/>
          </p:cNvPicPr>
          <p:nvPr userDrawn="1"/>
        </p:nvPicPr>
        <p:blipFill>
          <a:blip r:embed="rId2" cstate="print"/>
          <a:srcRect t="10000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02"/>
            <a:ext cx="1008112" cy="21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CB24E5-CAA8-4743-81A0-A8CB840378B8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736306"/>
            <a:ext cx="5184576" cy="10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734061"/>
            <a:ext cx="405408" cy="10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611188" y="1209268"/>
            <a:ext cx="7772400" cy="405367"/>
          </a:xfrm>
        </p:spPr>
        <p:txBody>
          <a:bodyPr/>
          <a:lstStyle>
            <a:lvl1pPr>
              <a:defRPr sz="263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611188" y="1600136"/>
            <a:ext cx="7777236" cy="810340"/>
          </a:xfrm>
        </p:spPr>
        <p:txBody>
          <a:bodyPr>
            <a:noAutofit/>
          </a:bodyPr>
          <a:lstStyle>
            <a:lvl1pPr marL="0" indent="0" algn="l">
              <a:buNone/>
              <a:defRPr sz="2634">
                <a:solidFill>
                  <a:schemeClr val="bg1"/>
                </a:solidFill>
              </a:defRPr>
            </a:lvl1pPr>
            <a:lvl2pPr marL="427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4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89" y="4664242"/>
            <a:ext cx="1159780" cy="222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5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nimert symbol">
    <p:bg>
      <p:bgPr>
        <a:solidFill>
          <a:srgbClr val="E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3193050" y="1871260"/>
            <a:ext cx="2967304" cy="411955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2990627" y="2883696"/>
            <a:ext cx="2967304" cy="404973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2658567" y="2345127"/>
            <a:ext cx="2745389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3775120" y="2343781"/>
            <a:ext cx="2744612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406787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Bå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25.10.2021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9597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T-bane vin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25.10.2021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316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 RegionBus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25.10.2021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2798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 T-ba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25.10.2021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4806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 Stasj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25.10.2021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3482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662" r:id="rId8"/>
    <p:sldLayoutId id="2147483663" r:id="rId9"/>
    <p:sldLayoutId id="2147483698" r:id="rId10"/>
    <p:sldLayoutId id="2147483699" r:id="rId11"/>
    <p:sldLayoutId id="2147483700" r:id="rId12"/>
    <p:sldLayoutId id="2147483701" r:id="rId13"/>
    <p:sldLayoutId id="2147483705" r:id="rId14"/>
    <p:sldLayoutId id="2147483664" r:id="rId15"/>
    <p:sldLayoutId id="2147483707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66" r:id="rId22"/>
    <p:sldLayoutId id="2147483667" r:id="rId23"/>
    <p:sldLayoutId id="2147483677" r:id="rId24"/>
    <p:sldLayoutId id="2147483678" r:id="rId25"/>
    <p:sldLayoutId id="2147483714" r:id="rId26"/>
    <p:sldLayoutId id="2147483715" r:id="rId27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kollektivanbud.no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ussanbud@ruter.no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lektivanbud.n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674326" y="61226"/>
            <a:ext cx="7795349" cy="1164210"/>
          </a:xfrm>
        </p:spPr>
        <p:txBody>
          <a:bodyPr/>
          <a:lstStyle/>
          <a:p>
            <a:pPr algn="ctr"/>
            <a:endParaRPr lang="nb-NO" sz="3500" b="1"/>
          </a:p>
          <a:p>
            <a:pPr algn="ctr"/>
            <a:r>
              <a:rPr lang="nb-NO" sz="3500" b="1"/>
              <a:t>Velkommen til dialogkonferanse</a:t>
            </a:r>
          </a:p>
          <a:p>
            <a:pPr algn="ctr"/>
            <a:r>
              <a:rPr lang="nb-NO" sz="3500" b="1"/>
              <a:t>Minibuss – og personbiltjenester Romerike 2023</a:t>
            </a:r>
            <a:br>
              <a:rPr lang="nb-NO" sz="3500" b="1"/>
            </a:br>
            <a:endParaRPr lang="nb-NO" sz="3500" i="1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9C9889B-FB27-4C83-A578-6CD9733D00C6}"/>
              </a:ext>
            </a:extLst>
          </p:cNvPr>
          <p:cNvSpPr txBox="1">
            <a:spLocks/>
          </p:cNvSpPr>
          <p:nvPr/>
        </p:nvSpPr>
        <p:spPr>
          <a:xfrm>
            <a:off x="439065" y="3888899"/>
            <a:ext cx="7980536" cy="18474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763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26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89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51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15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577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340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03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>
                <a:solidFill>
                  <a:schemeClr val="bg1"/>
                </a:solidFill>
              </a:rPr>
              <a:t>25.10.2021</a:t>
            </a:r>
          </a:p>
        </p:txBody>
      </p:sp>
    </p:spTree>
    <p:extLst>
      <p:ext uri="{BB962C8B-B14F-4D97-AF65-F5344CB8AC3E}">
        <p14:creationId xmlns:p14="http://schemas.microsoft.com/office/powerpoint/2010/main" val="302024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A69890-417D-4E92-9464-7EB1CC96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365947"/>
            <a:ext cx="7980536" cy="429990"/>
          </a:xfrm>
        </p:spPr>
        <p:txBody>
          <a:bodyPr/>
          <a:lstStyle/>
          <a:p>
            <a:r>
              <a:rPr lang="nb-NO"/>
              <a:t>Minibuss- og personbiltjenester Romerike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ACA97FB2-3D19-4196-BF30-670D3D28FDF8}"/>
              </a:ext>
            </a:extLst>
          </p:cNvPr>
          <p:cNvSpPr txBox="1">
            <a:spLocks/>
          </p:cNvSpPr>
          <p:nvPr/>
        </p:nvSpPr>
        <p:spPr>
          <a:xfrm>
            <a:off x="580649" y="1107514"/>
            <a:ext cx="3856880" cy="375359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256500" indent="-256500" algn="l" defTabSz="68569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70707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1pPr>
            <a:lvl2pPr marL="704850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2pPr>
            <a:lvl3pPr marL="1009650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3pPr>
            <a:lvl4pPr marL="1309688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4pPr>
            <a:lvl5pPr marL="1647825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5pPr>
            <a:lvl6pPr marL="1885667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16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64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13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Skolekjøring 95 %</a:t>
            </a:r>
          </a:p>
          <a:p>
            <a:endParaRPr lang="nb-NO" dirty="0"/>
          </a:p>
          <a:p>
            <a:r>
              <a:rPr lang="nb-NO" dirty="0"/>
              <a:t>Bestillingslinjer 5 %</a:t>
            </a:r>
          </a:p>
          <a:p>
            <a:endParaRPr lang="nb-NO" dirty="0"/>
          </a:p>
          <a:p>
            <a:r>
              <a:rPr lang="nb-NO" dirty="0"/>
              <a:t>Rullestolekjøring</a:t>
            </a:r>
          </a:p>
          <a:p>
            <a:pPr lvl="1"/>
            <a:r>
              <a:rPr lang="nb-NO" dirty="0"/>
              <a:t>3,5 %  Øvre Romerike</a:t>
            </a:r>
          </a:p>
          <a:p>
            <a:pPr lvl="1"/>
            <a:r>
              <a:rPr lang="nb-NO" dirty="0"/>
              <a:t>5 %  Nedre Romerike</a:t>
            </a:r>
          </a:p>
          <a:p>
            <a:endParaRPr lang="nb-NO" dirty="0"/>
          </a:p>
          <a:p>
            <a:pPr marL="533995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85645" indent="0">
              <a:buNone/>
            </a:pPr>
            <a:r>
              <a:rPr lang="nb-NO" sz="1000" i="1" dirty="0">
                <a:latin typeface="Calibri" panose="020F0502020204030204" pitchFamily="34" charset="0"/>
                <a:cs typeface="Calibri" panose="020F0502020204030204" pitchFamily="34" charset="0"/>
              </a:rPr>
              <a:t>2019 tall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CE95295-116A-411D-8819-613A6E7B0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928" y="795937"/>
            <a:ext cx="3510986" cy="41679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0059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5D43D0-077C-40CA-9554-66A44D50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365947"/>
            <a:ext cx="7980536" cy="429990"/>
          </a:xfrm>
        </p:spPr>
        <p:txBody>
          <a:bodyPr/>
          <a:lstStyle/>
          <a:p>
            <a:r>
              <a:rPr lang="nb-NO" dirty="0"/>
              <a:t>Konkurransen på 1-2-3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9F38BA-7BDC-4C11-9636-BECA827D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8" y="1008743"/>
            <a:ext cx="8270457" cy="3691845"/>
          </a:xfrm>
        </p:spPr>
        <p:txBody>
          <a:bodyPr>
            <a:normAutofit lnSpcReduction="10000"/>
          </a:bodyPr>
          <a:lstStyle/>
          <a:p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Nåværende kontrakt ble anskaffet i 2016 </a:t>
            </a:r>
          </a:p>
          <a:p>
            <a:endParaRPr lang="nb-NO" sz="13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K</a:t>
            </a:r>
            <a:r>
              <a:rPr lang="nb-NO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jøring til og fra skole 190 dager i året</a:t>
            </a:r>
          </a:p>
          <a:p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H</a:t>
            </a:r>
            <a:r>
              <a:rPr lang="nb-NO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eltidsbiler og deltidsbiler</a:t>
            </a:r>
          </a:p>
          <a:p>
            <a:pPr marL="0" indent="0">
              <a:buNone/>
            </a:pPr>
            <a:endParaRPr lang="nb-NO" sz="1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H</a:t>
            </a:r>
            <a:r>
              <a:rPr lang="nb-NO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ovedsakelig fast planlegging med enkelte variasjoner</a:t>
            </a:r>
          </a:p>
          <a:p>
            <a:endParaRPr lang="nb-NO" sz="1200" b="0" i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400" dirty="0">
                <a:solidFill>
                  <a:srgbClr val="24242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inibusser og personbiler med førere</a:t>
            </a:r>
          </a:p>
          <a:p>
            <a:endParaRPr lang="nb-NO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Designkrav (unntatt personbiler)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37740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030B64-0201-4C53-AD6D-B54900AD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257539"/>
            <a:ext cx="7980536" cy="429990"/>
          </a:xfrm>
        </p:spPr>
        <p:txBody>
          <a:bodyPr/>
          <a:lstStyle/>
          <a:p>
            <a:r>
              <a:rPr lang="nb-NO" dirty="0"/>
              <a:t>Konsentra fusjoneres inn i Ruter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C5C5C3-0C6C-4FDD-88DB-732432C7A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610199"/>
            <a:ext cx="8441907" cy="3497457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  <a:p>
            <a:r>
              <a:rPr lang="nb-NO" dirty="0"/>
              <a:t>Konsentra blir fusjonert inn i linje hos Ruter 1. januar</a:t>
            </a:r>
          </a:p>
          <a:p>
            <a:endParaRPr lang="nb-NO" sz="1300" dirty="0"/>
          </a:p>
          <a:p>
            <a:r>
              <a:rPr lang="nb-NO" dirty="0"/>
              <a:t>Har hele tiden vært heleid dotterselskap som utført oppgaver for Ruter</a:t>
            </a:r>
          </a:p>
          <a:p>
            <a:pPr marL="0" indent="0">
              <a:buNone/>
            </a:pPr>
            <a:endParaRPr lang="nb-NO" sz="1300" dirty="0"/>
          </a:p>
          <a:p>
            <a:r>
              <a:rPr lang="nb-NO" dirty="0"/>
              <a:t>Synergier med Ruters øvrige tjenester </a:t>
            </a:r>
          </a:p>
          <a:p>
            <a:pPr marL="0" indent="0">
              <a:buNone/>
            </a:pPr>
            <a:endParaRPr lang="nb-NO" sz="1300" dirty="0"/>
          </a:p>
          <a:p>
            <a:pPr>
              <a:lnSpc>
                <a:spcPct val="120000"/>
              </a:lnSpc>
            </a:pPr>
            <a:r>
              <a:rPr lang="nb-NO" dirty="0"/>
              <a:t>Konsentra har planlagt skoleskyss siden 2000 på Nedre Romerike og 2007 på Øvre Romerike</a:t>
            </a:r>
          </a:p>
          <a:p>
            <a:endParaRPr lang="nb-NO" dirty="0"/>
          </a:p>
          <a:p>
            <a:pPr marL="200700" indent="0">
              <a:lnSpc>
                <a:spcPct val="107000"/>
              </a:lnSpc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47105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9671F7-9CB1-40CA-9776-7EDC1229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76" y="196822"/>
            <a:ext cx="7980536" cy="429990"/>
          </a:xfrm>
        </p:spPr>
        <p:txBody>
          <a:bodyPr/>
          <a:lstStyle/>
          <a:p>
            <a:r>
              <a:rPr lang="nb-NO" dirty="0"/>
              <a:t>Antall kontrakter og kontraktsverdi pr. år</a:t>
            </a:r>
          </a:p>
        </p:txBody>
      </p:sp>
      <p:graphicFrame>
        <p:nvGraphicFramePr>
          <p:cNvPr id="5" name="Tabell 6">
            <a:extLst>
              <a:ext uri="{FF2B5EF4-FFF2-40B4-BE49-F238E27FC236}">
                <a16:creationId xmlns:a16="http://schemas.microsoft.com/office/drawing/2014/main" id="{60B7B35F-0901-456D-8258-C48B5E3C8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15913"/>
              </p:ext>
            </p:extLst>
          </p:nvPr>
        </p:nvGraphicFramePr>
        <p:xfrm>
          <a:off x="656274" y="626811"/>
          <a:ext cx="8030525" cy="1880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631">
                  <a:extLst>
                    <a:ext uri="{9D8B030D-6E8A-4147-A177-3AD203B41FA5}">
                      <a16:colId xmlns:a16="http://schemas.microsoft.com/office/drawing/2014/main" val="3564065399"/>
                    </a:ext>
                  </a:extLst>
                </a:gridCol>
                <a:gridCol w="1228654">
                  <a:extLst>
                    <a:ext uri="{9D8B030D-6E8A-4147-A177-3AD203B41FA5}">
                      <a16:colId xmlns:a16="http://schemas.microsoft.com/office/drawing/2014/main" val="1645389369"/>
                    </a:ext>
                  </a:extLst>
                </a:gridCol>
                <a:gridCol w="2786609">
                  <a:extLst>
                    <a:ext uri="{9D8B030D-6E8A-4147-A177-3AD203B41FA5}">
                      <a16:colId xmlns:a16="http://schemas.microsoft.com/office/drawing/2014/main" val="117986713"/>
                    </a:ext>
                  </a:extLst>
                </a:gridCol>
                <a:gridCol w="2007631">
                  <a:extLst>
                    <a:ext uri="{9D8B030D-6E8A-4147-A177-3AD203B41FA5}">
                      <a16:colId xmlns:a16="http://schemas.microsoft.com/office/drawing/2014/main" val="2025729418"/>
                    </a:ext>
                  </a:extLst>
                </a:gridCol>
              </a:tblGrid>
              <a:tr h="43219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Deloppdrag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Vogntype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Årlig verdi       </a:t>
                      </a:r>
                      <a:r>
                        <a:rPr lang="nb-NO" sz="1200" dirty="0"/>
                        <a:t>(</a:t>
                      </a:r>
                      <a:r>
                        <a:rPr lang="nb-NO" sz="1200" dirty="0" err="1"/>
                        <a:t>tot</a:t>
                      </a:r>
                      <a:r>
                        <a:rPr lang="nb-NO" sz="1200" dirty="0"/>
                        <a:t> 57,3)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894415"/>
                  </a:ext>
                </a:extLst>
              </a:tr>
              <a:tr h="572801">
                <a:tc row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nb-NO" sz="1600" b="1"/>
                        <a:t>Delområde 1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nb-NO" sz="1600" b="1"/>
                        <a:t>Nedre Romerike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1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Minibuss XXL </a:t>
                      </a:r>
                    </a:p>
                    <a:p>
                      <a:pPr marL="342900" lvl="0" indent="-342900" algn="just">
                        <a:lnSpc>
                          <a:spcPts val="11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Minibuss XL lav-entré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/>
                        <a:t>35,4 MNOK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15504"/>
                  </a:ext>
                </a:extLst>
              </a:tr>
              <a:tr h="44367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1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Personbil 1 </a:t>
                      </a:r>
                    </a:p>
                    <a:p>
                      <a:pPr marL="342900" lvl="0" indent="-342900" algn="just">
                        <a:lnSpc>
                          <a:spcPts val="11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Personbil 2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dirty="0"/>
                        <a:t>17,5 MNOK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67285"/>
                  </a:ext>
                </a:extLst>
              </a:tr>
              <a:tr h="43219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1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Personbil 3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dirty="0"/>
                        <a:t>  4,4 MNOK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949917"/>
                  </a:ext>
                </a:extLst>
              </a:tr>
            </a:tbl>
          </a:graphicData>
        </a:graphic>
      </p:graphicFrame>
      <p:graphicFrame>
        <p:nvGraphicFramePr>
          <p:cNvPr id="9" name="Tabell 6">
            <a:extLst>
              <a:ext uri="{FF2B5EF4-FFF2-40B4-BE49-F238E27FC236}">
                <a16:creationId xmlns:a16="http://schemas.microsoft.com/office/drawing/2014/main" id="{CCEB0D47-362D-43FA-9CED-CE489F5E4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19623"/>
              </p:ext>
            </p:extLst>
          </p:nvPr>
        </p:nvGraphicFramePr>
        <p:xfrm>
          <a:off x="656275" y="2765675"/>
          <a:ext cx="8030524" cy="1880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631">
                  <a:extLst>
                    <a:ext uri="{9D8B030D-6E8A-4147-A177-3AD203B41FA5}">
                      <a16:colId xmlns:a16="http://schemas.microsoft.com/office/drawing/2014/main" val="3564065399"/>
                    </a:ext>
                  </a:extLst>
                </a:gridCol>
                <a:gridCol w="1228653">
                  <a:extLst>
                    <a:ext uri="{9D8B030D-6E8A-4147-A177-3AD203B41FA5}">
                      <a16:colId xmlns:a16="http://schemas.microsoft.com/office/drawing/2014/main" val="1645389369"/>
                    </a:ext>
                  </a:extLst>
                </a:gridCol>
                <a:gridCol w="2786609">
                  <a:extLst>
                    <a:ext uri="{9D8B030D-6E8A-4147-A177-3AD203B41FA5}">
                      <a16:colId xmlns:a16="http://schemas.microsoft.com/office/drawing/2014/main" val="117986713"/>
                    </a:ext>
                  </a:extLst>
                </a:gridCol>
                <a:gridCol w="2007631">
                  <a:extLst>
                    <a:ext uri="{9D8B030D-6E8A-4147-A177-3AD203B41FA5}">
                      <a16:colId xmlns:a16="http://schemas.microsoft.com/office/drawing/2014/main" val="2025729418"/>
                    </a:ext>
                  </a:extLst>
                </a:gridCol>
              </a:tblGrid>
              <a:tr h="432191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Deloppdrag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Vogntype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Årlig verdi       </a:t>
                      </a:r>
                      <a:r>
                        <a:rPr lang="nb-NO" sz="1200" dirty="0"/>
                        <a:t>(</a:t>
                      </a:r>
                      <a:r>
                        <a:rPr lang="nb-NO" sz="1200" dirty="0" err="1"/>
                        <a:t>tot</a:t>
                      </a:r>
                      <a:r>
                        <a:rPr lang="nb-NO" sz="1200" dirty="0"/>
                        <a:t> 64,8)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894415"/>
                  </a:ext>
                </a:extLst>
              </a:tr>
              <a:tr h="572801">
                <a:tc row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nb-NO" sz="1600" b="1"/>
                        <a:t>Delområde 2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nb-NO" sz="1600" b="1"/>
                        <a:t>Øvre Romerike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/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1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Minibuss XXL </a:t>
                      </a:r>
                    </a:p>
                    <a:p>
                      <a:pPr marL="342900" lvl="0" indent="-342900" algn="just">
                        <a:lnSpc>
                          <a:spcPts val="11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Minibuss XXL (4x4)</a:t>
                      </a:r>
                    </a:p>
                    <a:p>
                      <a:pPr marL="342900" lvl="0" indent="-342900" algn="just">
                        <a:lnSpc>
                          <a:spcPts val="11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Minibuss XL lav-entré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dirty="0"/>
                        <a:t>28,1 MNOK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15504"/>
                  </a:ext>
                </a:extLst>
              </a:tr>
              <a:tr h="44367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1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Personbil 1 </a:t>
                      </a:r>
                    </a:p>
                    <a:p>
                      <a:pPr marL="342900" lvl="0" indent="-342900" algn="just">
                        <a:lnSpc>
                          <a:spcPts val="11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Personbil 2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dirty="0"/>
                        <a:t>32,3 MNOK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67285"/>
                  </a:ext>
                </a:extLst>
              </a:tr>
              <a:tr h="43219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1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Personbil 3 (4x4)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dirty="0"/>
                        <a:t>4,4 MNOK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94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9038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DFAF-766B-5947-B4E2-D8F6559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137479"/>
            <a:ext cx="7980536" cy="429990"/>
          </a:xfrm>
        </p:spPr>
        <p:txBody>
          <a:bodyPr/>
          <a:lstStyle/>
          <a:p>
            <a:r>
              <a:rPr lang="nb-NO"/>
              <a:t>Forslag fremdriftsplan for anskaffelsen</a:t>
            </a:r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5E5AF552-C790-4D45-BBFF-4F287353A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39938"/>
              </p:ext>
            </p:extLst>
          </p:nvPr>
        </p:nvGraphicFramePr>
        <p:xfrm>
          <a:off x="581732" y="621597"/>
          <a:ext cx="8333668" cy="42103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4278">
                  <a:extLst>
                    <a:ext uri="{9D8B030D-6E8A-4147-A177-3AD203B41FA5}">
                      <a16:colId xmlns:a16="http://schemas.microsoft.com/office/drawing/2014/main" val="2604647992"/>
                    </a:ext>
                  </a:extLst>
                </a:gridCol>
                <a:gridCol w="6419390">
                  <a:extLst>
                    <a:ext uri="{9D8B030D-6E8A-4147-A177-3AD203B41FA5}">
                      <a16:colId xmlns:a16="http://schemas.microsoft.com/office/drawing/2014/main" val="2500350704"/>
                    </a:ext>
                  </a:extLst>
                </a:gridCol>
              </a:tblGrid>
              <a:tr h="306873">
                <a:tc>
                  <a:txBody>
                    <a:bodyPr/>
                    <a:lstStyle/>
                    <a:p>
                      <a:r>
                        <a:rPr lang="nb-NO" b="1"/>
                        <a:t>22.12.2021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/>
                        <a:t>Utlysning av konkurransegrunnlag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278916"/>
                  </a:ext>
                </a:extLst>
              </a:tr>
              <a:tr h="306873">
                <a:tc>
                  <a:txBody>
                    <a:bodyPr/>
                    <a:lstStyle/>
                    <a:p>
                      <a:r>
                        <a:rPr lang="nb-NO" b="0"/>
                        <a:t>22.12.2021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/>
                        <a:t>Prekvalifiseringsfasen starter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659091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r>
                        <a:rPr lang="nb-NO" b="1" dirty="0"/>
                        <a:t>12.01.2022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Tilbudskonferanse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13468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r>
                        <a:rPr lang="nb-NO"/>
                        <a:t>14.01.2022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/>
                        <a:t>Frist for å stille spørsmål i kvalifikasjonsfasen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820889"/>
                  </a:ext>
                </a:extLst>
              </a:tr>
              <a:tr h="389144">
                <a:tc>
                  <a:txBody>
                    <a:bodyPr/>
                    <a:lstStyle/>
                    <a:p>
                      <a:r>
                        <a:rPr lang="nb-NO" b="1" dirty="0"/>
                        <a:t>21.01.2022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Frist for å levere forespørsel om å delta i konkurransen - prekvalifisering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56796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/>
                        <a:t>28.01.2022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Avgjørelse om prekvalifisering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260900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/>
                        <a:t>11.02.2022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Frist for å stille spørsmål til konkurransegrunnlaget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348144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b="1"/>
                        <a:t>25.02.2022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Innlevering av tilbud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003185"/>
                  </a:ext>
                </a:extLst>
              </a:tr>
              <a:tr h="3436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b="0" dirty="0"/>
                        <a:t>Uke 11 og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Forhandlinger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47670"/>
                  </a:ext>
                </a:extLst>
              </a:tr>
              <a:tr h="43265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/>
                        <a:t>25.04.2022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Innlevering endelig tilbud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59703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dirty="0"/>
                        <a:t>Uke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Forventet tildeling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353609"/>
                  </a:ext>
                </a:extLst>
              </a:tr>
              <a:tr h="34730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dirty="0"/>
                        <a:t>01.08.2023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Kontraktsstart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40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364E5D-0CB4-4DBF-BE56-2C226085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0" y="255333"/>
            <a:ext cx="7980536" cy="429990"/>
          </a:xfrm>
        </p:spPr>
        <p:txBody>
          <a:bodyPr/>
          <a:lstStyle/>
          <a:p>
            <a:r>
              <a:rPr lang="nb-NO"/>
              <a:t>Oversikt konkurransegrunnlag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EC8AED4-1C2C-4DBC-B51D-3BA1FE5BAA21}"/>
              </a:ext>
            </a:extLst>
          </p:cNvPr>
          <p:cNvSpPr/>
          <p:nvPr/>
        </p:nvSpPr>
        <p:spPr>
          <a:xfrm>
            <a:off x="581730" y="685323"/>
            <a:ext cx="3271813" cy="42930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Prosedyrebeskrivelse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Kontrakt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1 	Oppdragsbeskrivelse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Bilag Rutebeskrivelse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Bilag Statistikk</a:t>
            </a:r>
            <a:endParaRPr lang="nb-NO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Bilag Avtale om digitale tjenester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2	Materiellbeskrivelse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Bilag Design</a:t>
            </a:r>
            <a:endParaRPr lang="nb-NO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3 	Godtgjørelse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4	Incitamentsbeskrivelse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5	Påkravsgaranti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highlight>
                  <a:srgbClr val="AAAAB4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6	Databehandleravtale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7	Ruters handlingsregler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Vedlegg til Ruters handlingsregler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solidFill>
                  <a:srgbClr val="000000"/>
                </a:solidFill>
                <a:highlight>
                  <a:srgbClr val="AAAAB4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8	Taushetserklæring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01FAF44-E8C8-4993-8B27-01B4DBE54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510" y="1202159"/>
            <a:ext cx="2664750" cy="336477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6EA852D-5CAB-4A92-B4D0-493FA4351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970" y="470328"/>
            <a:ext cx="2553160" cy="322765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413EA80-3992-4C36-AE55-79592A65DC27}"/>
              </a:ext>
            </a:extLst>
          </p:cNvPr>
          <p:cNvSpPr txBox="1"/>
          <p:nvPr/>
        </p:nvSpPr>
        <p:spPr>
          <a:xfrm>
            <a:off x="2635831" y="732030"/>
            <a:ext cx="12584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  <a:latin typeface="Tunga" panose="020B0502040204020203" pitchFamily="34" charset="0"/>
                <a:cs typeface="Tunga" panose="020B0502040204020203" pitchFamily="34" charset="0"/>
              </a:rPr>
              <a:t>Tekst i dokumentene er gulmarkert</a:t>
            </a:r>
          </a:p>
        </p:txBody>
      </p:sp>
    </p:spTree>
    <p:extLst>
      <p:ext uri="{BB962C8B-B14F-4D97-AF65-F5344CB8AC3E}">
        <p14:creationId xmlns:p14="http://schemas.microsoft.com/office/powerpoint/2010/main" val="33098749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B5B630-DA2B-4159-906B-2BF9DCEF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38" y="366030"/>
            <a:ext cx="7980536" cy="429990"/>
          </a:xfrm>
        </p:spPr>
        <p:txBody>
          <a:bodyPr/>
          <a:lstStyle/>
          <a:p>
            <a:r>
              <a:rPr lang="nb-NO" dirty="0"/>
              <a:t>Alt finner dere her – </a:t>
            </a:r>
            <a:r>
              <a:rPr lang="nb-NO" dirty="0">
                <a:hlinkClick r:id="rId2"/>
              </a:rPr>
              <a:t>www.kollektivanbud.no</a:t>
            </a:r>
            <a:r>
              <a:rPr lang="nb-NO" dirty="0"/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297E3EF-DA52-4441-959A-8579BDC99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77" y="900122"/>
            <a:ext cx="6896573" cy="36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287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187AD22-E004-41C3-A418-681D30FC0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41" y="493218"/>
            <a:ext cx="3229771" cy="4274989"/>
          </a:xfrm>
          <a:ln>
            <a:solidFill>
              <a:schemeClr val="tx1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0A855B8-D97A-482D-B377-EBE5530DE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72" y="872767"/>
            <a:ext cx="2957055" cy="3895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D1C25E9-B24B-4C7C-ADBD-6F1C37CF2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799" y="1087265"/>
            <a:ext cx="2751657" cy="3594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382C355F-D6A0-448E-B8BA-5B953912D643}"/>
              </a:ext>
            </a:extLst>
          </p:cNvPr>
          <p:cNvSpPr txBox="1">
            <a:spLocks/>
          </p:cNvSpPr>
          <p:nvPr/>
        </p:nvSpPr>
        <p:spPr>
          <a:xfrm>
            <a:off x="3824431" y="191822"/>
            <a:ext cx="5822134" cy="4001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600" dirty="0"/>
              <a:t>Spørsmål til operatører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CEFDBA0-02CF-498B-AB25-F2074F1DADF6}"/>
              </a:ext>
            </a:extLst>
          </p:cNvPr>
          <p:cNvSpPr txBox="1"/>
          <p:nvPr/>
        </p:nvSpPr>
        <p:spPr>
          <a:xfrm>
            <a:off x="7008627" y="4319112"/>
            <a:ext cx="12584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  <a:latin typeface="Tunga" panose="020B0502040204020203" pitchFamily="34" charset="0"/>
                <a:cs typeface="Tunga" panose="020B0502040204020203" pitchFamily="34" charset="0"/>
              </a:rPr>
              <a:t>Oppdateres etter konferansen med fler spørsmål</a:t>
            </a:r>
          </a:p>
        </p:txBody>
      </p:sp>
    </p:spTree>
    <p:extLst>
      <p:ext uri="{BB962C8B-B14F-4D97-AF65-F5344CB8AC3E}">
        <p14:creationId xmlns:p14="http://schemas.microsoft.com/office/powerpoint/2010/main" val="134195281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379807-59E0-424A-9BDA-6989089B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74" y="377851"/>
            <a:ext cx="5822134" cy="400110"/>
          </a:xfrm>
        </p:spPr>
        <p:txBody>
          <a:bodyPr/>
          <a:lstStyle/>
          <a:p>
            <a:r>
              <a:rPr lang="nb-NO" sz="2600"/>
              <a:t>Innspill fra dere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A7FC2AA1-9986-41C6-823F-89CF7C940891}"/>
              </a:ext>
            </a:extLst>
          </p:cNvPr>
          <p:cNvSpPr txBox="1">
            <a:spLocks/>
          </p:cNvSpPr>
          <p:nvPr/>
        </p:nvSpPr>
        <p:spPr>
          <a:xfrm>
            <a:off x="938450" y="1442651"/>
            <a:ext cx="7115304" cy="15388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0"/>
              <a:t>Frist for tilbakemelding, innspill 3. november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0"/>
              <a:t>Send til </a:t>
            </a:r>
            <a:r>
              <a:rPr lang="nb-NO" sz="2000" b="0">
                <a:hlinkClick r:id="rId2"/>
              </a:rPr>
              <a:t>bussanbud@ruter.no</a:t>
            </a:r>
            <a:endParaRPr lang="nb-NO" sz="2000" b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b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b="0"/>
          </a:p>
        </p:txBody>
      </p:sp>
    </p:spTree>
    <p:extLst>
      <p:ext uri="{BB962C8B-B14F-4D97-AF65-F5344CB8AC3E}">
        <p14:creationId xmlns:p14="http://schemas.microsoft.com/office/powerpoint/2010/main" val="343151349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1573-5A3E-4420-9F12-42F4BDD6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365947"/>
            <a:ext cx="7980536" cy="429990"/>
          </a:xfrm>
        </p:spPr>
        <p:txBody>
          <a:bodyPr/>
          <a:lstStyle/>
          <a:p>
            <a:r>
              <a:rPr lang="nb-NO"/>
              <a:t>Skriftlige tilbakemeldinger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50B1E3-7CE6-49BE-8AB8-51615C47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949796"/>
            <a:ext cx="7980536" cy="3542955"/>
          </a:xfrm>
        </p:spPr>
        <p:txBody>
          <a:bodyPr>
            <a:normAutofit/>
          </a:bodyPr>
          <a:lstStyle/>
          <a:p>
            <a:endParaRPr lang="nb-NO" sz="500"/>
          </a:p>
          <a:p>
            <a:pPr marL="0" indent="0">
              <a:buNone/>
            </a:pPr>
            <a:endParaRPr lang="nb-NO" sz="500"/>
          </a:p>
          <a:p>
            <a:r>
              <a:rPr lang="nb-NO" sz="1800"/>
              <a:t>Informasjonen som sendes til Ruter vil bli behandlet konfidensielt, og kun bli benyttet internt i Ruter. </a:t>
            </a:r>
          </a:p>
          <a:p>
            <a:pPr marL="0" indent="0">
              <a:buNone/>
            </a:pPr>
            <a:endParaRPr lang="nb-NO" sz="1800"/>
          </a:p>
          <a:p>
            <a:r>
              <a:rPr lang="nb-NO" sz="1800"/>
              <a:t>Ideer som presenteres kan av Ruter bli benyttet i fremtidige anskaffelser og bli presentert i anonymisert form på dialogkonferanser, i konkurransegrunnlag, osv. i forbindelse med fremtidige konkurranser. </a:t>
            </a:r>
          </a:p>
          <a:p>
            <a:endParaRPr lang="nb-NO" sz="500"/>
          </a:p>
          <a:p>
            <a:r>
              <a:rPr lang="nb-NO" sz="1800"/>
              <a:t>Ruter er underlagt </a:t>
            </a:r>
            <a:r>
              <a:rPr lang="nb-NO" sz="1800" err="1"/>
              <a:t>offentleglova</a:t>
            </a:r>
            <a:r>
              <a:rPr lang="nb-NO" sz="1800"/>
              <a:t>, og alle innspill vil bli behandlet i tråd med regelverket.</a:t>
            </a: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7818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166084-2E37-4673-B1D2-597FAD92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38" y="234355"/>
            <a:ext cx="7886700" cy="646331"/>
          </a:xfrm>
        </p:spPr>
        <p:txBody>
          <a:bodyPr/>
          <a:lstStyle/>
          <a:p>
            <a:r>
              <a:rPr lang="nb-NO" dirty="0"/>
              <a:t>Møte teknisk info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605047-AD54-40E3-8625-3F68790F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638" y="1037771"/>
            <a:ext cx="8227505" cy="3748608"/>
          </a:xfrm>
        </p:spPr>
        <p:txBody>
          <a:bodyPr>
            <a:normAutofit/>
          </a:bodyPr>
          <a:lstStyle/>
          <a:p>
            <a:pPr algn="l"/>
            <a:r>
              <a:rPr lang="nb-NO" sz="2200" dirty="0"/>
              <a:t>	</a:t>
            </a:r>
            <a:r>
              <a:rPr lang="nb-NO" sz="2200" b="1" dirty="0"/>
              <a:t>	</a:t>
            </a:r>
          </a:p>
          <a:p>
            <a:pPr algn="l"/>
            <a:r>
              <a:rPr lang="nb-NO" sz="2200" b="1" dirty="0"/>
              <a:t>	</a:t>
            </a:r>
            <a:r>
              <a:rPr lang="nb-NO" sz="2400" b="1" dirty="0"/>
              <a:t>Alle dere på Teams:</a:t>
            </a:r>
          </a:p>
          <a:p>
            <a:pPr marL="685749" lvl="1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Vennligst slå av mikrofon </a:t>
            </a:r>
            <a:r>
              <a:rPr lang="nb-NO" sz="2200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nb-NO" sz="2200" dirty="0">
              <a:solidFill>
                <a:schemeClr val="bg1"/>
              </a:solidFill>
            </a:endParaRPr>
          </a:p>
          <a:p>
            <a:pPr marL="685749" lvl="1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Spørsmål stilles i chattefunksjonen eller «håndsopprekning»</a:t>
            </a:r>
          </a:p>
          <a:p>
            <a:pPr marL="685749" lvl="1" indent="-342900">
              <a:buFont typeface="Arial" panose="020B0604020202020204" pitchFamily="34" charset="0"/>
              <a:buChar char="•"/>
            </a:pPr>
            <a:endParaRPr lang="nb-NO" sz="2200" dirty="0">
              <a:solidFill>
                <a:schemeClr val="bg1"/>
              </a:solidFill>
            </a:endParaRPr>
          </a:p>
          <a:p>
            <a:pPr marL="685749" lvl="1" indent="-3429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chemeClr val="bg1"/>
                </a:solidFill>
              </a:rPr>
              <a:t>Alle dere i rommet:</a:t>
            </a:r>
          </a:p>
          <a:p>
            <a:pPr marL="685749" lvl="1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Spørsmål stilles ved håndsopprekking </a:t>
            </a:r>
          </a:p>
          <a:p>
            <a:pPr marL="685749" lvl="1" indent="-342900">
              <a:buFont typeface="Arial" panose="020B0604020202020204" pitchFamily="34" charset="0"/>
              <a:buChar char="•"/>
            </a:pPr>
            <a:endParaRPr lang="nb-NO" sz="2200" dirty="0">
              <a:solidFill>
                <a:schemeClr val="bg1"/>
              </a:solidFill>
            </a:endParaRPr>
          </a:p>
          <a:p>
            <a:pPr algn="l"/>
            <a:r>
              <a:rPr lang="nb-NO" sz="2200" dirty="0"/>
              <a:t>	</a:t>
            </a:r>
          </a:p>
          <a:p>
            <a:endParaRPr lang="nb-NO" dirty="0"/>
          </a:p>
          <a:p>
            <a:endParaRPr lang="nb-NO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31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5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DF7C9A80-6A5F-40AB-A06E-82896DE276DC}"/>
              </a:ext>
            </a:extLst>
          </p:cNvPr>
          <p:cNvSpPr txBox="1">
            <a:spLocks/>
          </p:cNvSpPr>
          <p:nvPr/>
        </p:nvSpPr>
        <p:spPr>
          <a:xfrm>
            <a:off x="707817" y="1406766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Oppsummering og avsluttende spørsmål</a:t>
            </a:r>
          </a:p>
        </p:txBody>
      </p:sp>
    </p:spTree>
    <p:extLst>
      <p:ext uri="{BB962C8B-B14F-4D97-AF65-F5344CB8AC3E}">
        <p14:creationId xmlns:p14="http://schemas.microsoft.com/office/powerpoint/2010/main" val="186200882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48C3A28-8745-4001-8A42-34CE8FA7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089" y="2142554"/>
            <a:ext cx="7980536" cy="429990"/>
          </a:xfrm>
        </p:spPr>
        <p:txBody>
          <a:bodyPr/>
          <a:lstStyle/>
          <a:p>
            <a:r>
              <a:rPr lang="nb-NO"/>
              <a:t>Takk for i dag!</a:t>
            </a:r>
          </a:p>
        </p:txBody>
      </p:sp>
    </p:spTree>
    <p:extLst>
      <p:ext uri="{BB962C8B-B14F-4D97-AF65-F5344CB8AC3E}">
        <p14:creationId xmlns:p14="http://schemas.microsoft.com/office/powerpoint/2010/main" val="221243561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62458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166084-2E37-4673-B1D2-597FAD92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38" y="234355"/>
            <a:ext cx="7886700" cy="646331"/>
          </a:xfrm>
        </p:spPr>
        <p:txBody>
          <a:bodyPr/>
          <a:lstStyle/>
          <a:p>
            <a:r>
              <a:rPr lang="nb-NO" dirty="0"/>
              <a:t>Møte teknisk info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605047-AD54-40E3-8625-3F68790F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638" y="1292294"/>
            <a:ext cx="8227505" cy="3748608"/>
          </a:xfrm>
        </p:spPr>
        <p:txBody>
          <a:bodyPr>
            <a:normAutofit/>
          </a:bodyPr>
          <a:lstStyle/>
          <a:p>
            <a:pPr algn="l"/>
            <a:r>
              <a:rPr lang="nb-NO" sz="2200" dirty="0"/>
              <a:t>	</a:t>
            </a:r>
            <a:r>
              <a:rPr lang="nb-NO" sz="2400" b="1" dirty="0"/>
              <a:t>WIFI – gjestenett</a:t>
            </a:r>
            <a:endParaRPr lang="nb-NO" sz="2400" b="1" dirty="0">
              <a:latin typeface="Calibri" panose="020F0502020204030204" pitchFamily="34" charset="0"/>
            </a:endParaRPr>
          </a:p>
          <a:p>
            <a:pPr algn="l"/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</a:rPr>
              <a:t>	Nettverk: KH-Device</a:t>
            </a:r>
          </a:p>
          <a:p>
            <a:pPr algn="l"/>
            <a:r>
              <a:rPr lang="nb-NO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nb-NO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200" dirty="0"/>
          </a:p>
          <a:p>
            <a:pPr marL="685749" lvl="1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 </a:t>
            </a:r>
          </a:p>
          <a:p>
            <a:pPr marL="685749" lvl="1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 </a:t>
            </a:r>
          </a:p>
          <a:p>
            <a:pPr marL="685749" lvl="1" indent="-342900">
              <a:buFont typeface="Arial" panose="020B0604020202020204" pitchFamily="34" charset="0"/>
              <a:buChar char="•"/>
            </a:pPr>
            <a:endParaRPr lang="nb-NO" sz="2200" dirty="0">
              <a:solidFill>
                <a:schemeClr val="bg1"/>
              </a:solidFill>
            </a:endParaRPr>
          </a:p>
          <a:p>
            <a:pPr marL="685749" lvl="1" indent="-342900">
              <a:buFont typeface="Arial" panose="020B0604020202020204" pitchFamily="34" charset="0"/>
              <a:buChar char="•"/>
            </a:pPr>
            <a:endParaRPr lang="nb-NO" sz="2200" dirty="0">
              <a:solidFill>
                <a:schemeClr val="bg1"/>
              </a:solidFill>
            </a:endParaRPr>
          </a:p>
          <a:p>
            <a:pPr algn="l"/>
            <a:r>
              <a:rPr lang="nb-NO" sz="2200" dirty="0"/>
              <a:t>	</a:t>
            </a:r>
          </a:p>
          <a:p>
            <a:endParaRPr lang="nb-NO" dirty="0"/>
          </a:p>
          <a:p>
            <a:endParaRPr lang="nb-NO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972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166084-2E37-4673-B1D2-597FAD92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38" y="234355"/>
            <a:ext cx="7886700" cy="646331"/>
          </a:xfrm>
        </p:spPr>
        <p:txBody>
          <a:bodyPr/>
          <a:lstStyle/>
          <a:p>
            <a:r>
              <a:rPr lang="nb-NO" dirty="0"/>
              <a:t>Møte teknisk info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605047-AD54-40E3-8625-3F68790F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638" y="1037771"/>
            <a:ext cx="8227505" cy="3748608"/>
          </a:xfrm>
        </p:spPr>
        <p:txBody>
          <a:bodyPr>
            <a:normAutofit/>
          </a:bodyPr>
          <a:lstStyle/>
          <a:p>
            <a:pPr marL="685749" lvl="1" indent="-342900">
              <a:buFont typeface="Arial" panose="020B0604020202020204" pitchFamily="34" charset="0"/>
              <a:buChar char="•"/>
            </a:pPr>
            <a:endParaRPr lang="nb-NO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Opptak av konferansen blir tilgjengelig etter møtet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Ruter skriver referat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Presentasjoner og referat sendes etter konferansen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Spørsmål stilt i konferansen vil komme i referatet</a:t>
            </a:r>
          </a:p>
          <a:p>
            <a:endParaRPr lang="nb-NO" dirty="0"/>
          </a:p>
          <a:p>
            <a:pPr algn="l"/>
            <a:r>
              <a:rPr lang="nb-NO" dirty="0"/>
              <a:t>Ruters nettside:</a:t>
            </a:r>
          </a:p>
          <a:p>
            <a:pPr algn="l"/>
            <a:r>
              <a:rPr lang="nb-NO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www.kollektivanbud.no</a:t>
            </a:r>
            <a:endParaRPr lang="nb-NO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nb-NO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514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326D45-439F-4186-9C8C-3BB950E5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25690"/>
            <a:ext cx="7935579" cy="440118"/>
          </a:xfrm>
        </p:spPr>
        <p:txBody>
          <a:bodyPr/>
          <a:lstStyle/>
          <a:p>
            <a:r>
              <a:rPr lang="nb-NO"/>
              <a:t>Påmeldte selskap/organisasjoner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7DC8BFF6-DA4C-4AEC-8F1D-805D3D2D0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4573"/>
              </p:ext>
            </p:extLst>
          </p:nvPr>
        </p:nvGraphicFramePr>
        <p:xfrm>
          <a:off x="371932" y="787136"/>
          <a:ext cx="8380856" cy="4132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0428">
                  <a:extLst>
                    <a:ext uri="{9D8B030D-6E8A-4147-A177-3AD203B41FA5}">
                      <a16:colId xmlns:a16="http://schemas.microsoft.com/office/drawing/2014/main" val="1553292754"/>
                    </a:ext>
                  </a:extLst>
                </a:gridCol>
                <a:gridCol w="4190428">
                  <a:extLst>
                    <a:ext uri="{9D8B030D-6E8A-4147-A177-3AD203B41FA5}">
                      <a16:colId xmlns:a16="http://schemas.microsoft.com/office/drawing/2014/main" val="1661256402"/>
                    </a:ext>
                  </a:extLst>
                </a:gridCol>
              </a:tblGrid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Boreal Travel AS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Norgestaxi AS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1530506820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Busscharter.no AS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>
                          <a:effectLst/>
                        </a:rPr>
                        <a:t>Norgestaxi Oslo AS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919837903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DRT Solutions AB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>
                          <a:effectLst/>
                        </a:rPr>
                        <a:t>Oslo Taxibuss AS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1679292938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DRT Solutions Norge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>
                          <a:effectLst/>
                        </a:rPr>
                        <a:t>Persontransport Norge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2607335886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Everfuel AS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Saga </a:t>
                      </a:r>
                      <a:r>
                        <a:rPr lang="nb-NO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Tenix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3195019860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Follo Taxi SA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Ski Taxi SA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2576025800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Hurum &amp; Røyken Taxi AS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>
                          <a:effectLst/>
                        </a:rPr>
                        <a:t>Skyss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1347993620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Jenssen Turbuss</a:t>
                      </a: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>
                          <a:effectLst/>
                        </a:rPr>
                        <a:t>Taxi Romerike SA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2555400927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Lillestrøm Minibuss AS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Taxus Akershus AS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2747507934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Minibuss 24-7 AS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Unibuss AS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3988108472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Nedre Romerike Minibuss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>
                          <a:effectLst/>
                        </a:rPr>
                        <a:t>Unibuss Tur AS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341127238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Nedre Romerike Taxi SA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Viken Hydrogen AS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3962144552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Norgesbuss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50" u="none" strike="noStrike" dirty="0">
                          <a:effectLst/>
                        </a:rPr>
                        <a:t>Østfold kollektivtrafikk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3" marR="5323" marT="10647" marB="10647"/>
                </a:tc>
                <a:extLst>
                  <a:ext uri="{0D108BD9-81ED-4DB2-BD59-A6C34878D82A}">
                    <a16:rowId xmlns:a16="http://schemas.microsoft.com/office/drawing/2014/main" val="3634745325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699F7841-F60C-4797-8960-D88172C2524E}"/>
              </a:ext>
            </a:extLst>
          </p:cNvPr>
          <p:cNvSpPr txBox="1"/>
          <p:nvPr/>
        </p:nvSpPr>
        <p:spPr>
          <a:xfrm>
            <a:off x="7885521" y="4736792"/>
            <a:ext cx="1428588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(26 selskap)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2226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BA9BC5-AA52-4A9F-99DB-855CD56F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13413"/>
            <a:ext cx="7980536" cy="429990"/>
          </a:xfrm>
        </p:spPr>
        <p:txBody>
          <a:bodyPr/>
          <a:lstStyle/>
          <a:p>
            <a:r>
              <a:rPr lang="nb-NO" dirty="0"/>
              <a:t>Presentasjonsrunde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868F8E-2671-4B02-A172-25F75CA8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044417"/>
            <a:ext cx="7980536" cy="3194504"/>
          </a:xfrm>
        </p:spPr>
        <p:txBody>
          <a:bodyPr/>
          <a:lstStyle/>
          <a:p>
            <a:r>
              <a:rPr lang="nb-NO" dirty="0"/>
              <a:t>Anbudsgruppen</a:t>
            </a:r>
          </a:p>
          <a:p>
            <a:r>
              <a:rPr lang="nb-NO" dirty="0"/>
              <a:t>Alle i salen</a:t>
            </a:r>
          </a:p>
          <a:p>
            <a:r>
              <a:rPr lang="nb-NO" dirty="0"/>
              <a:t>Alle på Teams</a:t>
            </a:r>
          </a:p>
        </p:txBody>
      </p:sp>
    </p:spTree>
    <p:extLst>
      <p:ext uri="{BB962C8B-B14F-4D97-AF65-F5344CB8AC3E}">
        <p14:creationId xmlns:p14="http://schemas.microsoft.com/office/powerpoint/2010/main" val="21301524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54B1B-E37A-4897-ACD5-8F2A0C89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38" y="180777"/>
            <a:ext cx="7980536" cy="429990"/>
          </a:xfrm>
        </p:spPr>
        <p:txBody>
          <a:bodyPr/>
          <a:lstStyle/>
          <a:p>
            <a:r>
              <a:rPr lang="nb-NO"/>
              <a:t>Dagens program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237D5198-354B-4A9F-988E-58FB3C987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12" y="884797"/>
            <a:ext cx="8641215" cy="193290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DCB5761A-915C-4028-B2EC-E17F7305C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49" y="2817700"/>
            <a:ext cx="5566982" cy="8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14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54B1B-E37A-4897-ACD5-8F2A0C89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38" y="180777"/>
            <a:ext cx="7980536" cy="429990"/>
          </a:xfrm>
        </p:spPr>
        <p:txBody>
          <a:bodyPr/>
          <a:lstStyle/>
          <a:p>
            <a:r>
              <a:rPr lang="nb-NO" dirty="0"/>
              <a:t>Dagens program – forts.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2B2D0C2-0DDA-436D-95AC-34062119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3" y="1347713"/>
            <a:ext cx="8711957" cy="19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984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C64C9F-E788-544C-A804-6304F24F5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396189"/>
            <a:ext cx="7980536" cy="1384995"/>
          </a:xfrm>
        </p:spPr>
        <p:txBody>
          <a:bodyPr/>
          <a:lstStyle/>
          <a:p>
            <a:r>
              <a:rPr lang="nb-NO" sz="4500" dirty="0"/>
              <a:t>Hensikt og generelt om konkurransen</a:t>
            </a:r>
          </a:p>
        </p:txBody>
      </p:sp>
    </p:spTree>
    <p:extLst>
      <p:ext uri="{BB962C8B-B14F-4D97-AF65-F5344CB8AC3E}">
        <p14:creationId xmlns:p14="http://schemas.microsoft.com/office/powerpoint/2010/main" val="34266620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Ruter 1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" id="{DD10C708-B229-DD41-9CC3-4A81E6263A85}" vid="{7DCE9115-4930-4F40-ABFC-A51E0AF087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8BC1407083D24EB102DB6B16518576" ma:contentTypeVersion="4" ma:contentTypeDescription="Opprett et nytt dokument." ma:contentTypeScope="" ma:versionID="ed4e25b6ce5501038fff9f1005b1ac68">
  <xsd:schema xmlns:xsd="http://www.w3.org/2001/XMLSchema" xmlns:xs="http://www.w3.org/2001/XMLSchema" xmlns:p="http://schemas.microsoft.com/office/2006/metadata/properties" xmlns:ns2="83e6fecc-21ad-4a04-bf0d-b79dbe89bea3" xmlns:ns3="57d60343-3b6e-4bad-8f45-3020def22d2a" targetNamespace="http://schemas.microsoft.com/office/2006/metadata/properties" ma:root="true" ma:fieldsID="35fd47244bfa8229b00bd7c611f44a63" ns2:_="" ns3:_="">
    <xsd:import namespace="83e6fecc-21ad-4a04-bf0d-b79dbe89bea3"/>
    <xsd:import namespace="57d60343-3b6e-4bad-8f45-3020def22d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6fecc-21ad-4a04-bf0d-b79dbe89b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60343-3b6e-4bad-8f45-3020def22d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BFEA91-997D-4B24-983C-80EF796337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4E7D3-215A-4626-BD50-02F707B28812}">
  <ds:schemaRefs>
    <ds:schemaRef ds:uri="57d60343-3b6e-4bad-8f45-3020def22d2a"/>
    <ds:schemaRef ds:uri="83e6fecc-21ad-4a04-bf0d-b79dbe89be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0AE2969-ABB0-4A39-9A09-4E1222A2340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1876</TotalTime>
  <Words>636</Words>
  <Application>Microsoft Office PowerPoint</Application>
  <PresentationFormat>Egendefinert</PresentationFormat>
  <Paragraphs>207</Paragraphs>
  <Slides>23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Segoe UI</vt:lpstr>
      <vt:lpstr>Symbol</vt:lpstr>
      <vt:lpstr>Tunga</vt:lpstr>
      <vt:lpstr>Office-tema</vt:lpstr>
      <vt:lpstr>PowerPoint-presentasjon</vt:lpstr>
      <vt:lpstr>Møte teknisk info </vt:lpstr>
      <vt:lpstr>Møte teknisk info </vt:lpstr>
      <vt:lpstr>Møte teknisk info </vt:lpstr>
      <vt:lpstr>Påmeldte selskap/organisasjoner</vt:lpstr>
      <vt:lpstr>Presentasjonsrunde</vt:lpstr>
      <vt:lpstr>Dagens program</vt:lpstr>
      <vt:lpstr>Dagens program – forts.</vt:lpstr>
      <vt:lpstr>Hensikt og generelt om konkurransen</vt:lpstr>
      <vt:lpstr>Minibuss- og personbiltjenester Romerike</vt:lpstr>
      <vt:lpstr>Konkurransen på 1-2-3</vt:lpstr>
      <vt:lpstr>Konsentra fusjoneres inn i Ruter</vt:lpstr>
      <vt:lpstr>Antall kontrakter og kontraktsverdi pr. år</vt:lpstr>
      <vt:lpstr>Forslag fremdriftsplan for anskaffelsen</vt:lpstr>
      <vt:lpstr>Oversikt konkurransegrunnlag</vt:lpstr>
      <vt:lpstr>Alt finner dere her – www.kollektivanbud.no </vt:lpstr>
      <vt:lpstr>PowerPoint-presentasjon</vt:lpstr>
      <vt:lpstr>Innspill fra dere</vt:lpstr>
      <vt:lpstr>Skriftlige tilbakemeldinger</vt:lpstr>
      <vt:lpstr>PowerPoint-presentasjon</vt:lpstr>
      <vt:lpstr>PowerPoint-presentasjon</vt:lpstr>
      <vt:lpstr>Takk for i dag!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Jönsson Linda</dc:creator>
  <dc:description>Template by addpoint.no</dc:description>
  <cp:lastModifiedBy>Jönsson Linda</cp:lastModifiedBy>
  <cp:revision>1</cp:revision>
  <dcterms:created xsi:type="dcterms:W3CDTF">2020-10-06T12:30:36Z</dcterms:created>
  <dcterms:modified xsi:type="dcterms:W3CDTF">2021-10-25T07:26:34Z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0x010100A58BC1407083D24EB102DB6B16518576</vt:lpwstr>
  </property>
</Properties>
</file>