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9" r:id="rId5"/>
    <p:sldId id="261" r:id="rId6"/>
    <p:sldId id="257" r:id="rId7"/>
  </p:sldIdLst>
  <p:sldSz cx="9144000" cy="5145088"/>
  <p:notesSz cx="6858000" cy="9144000"/>
  <p:defaultTextStyle>
    <a:defPPr>
      <a:defRPr lang="nb-NO"/>
    </a:defPPr>
    <a:lvl1pPr marL="0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763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526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289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051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3815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6577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399340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103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B4"/>
    <a:srgbClr val="F5F5F5"/>
    <a:srgbClr val="707070"/>
    <a:srgbClr val="32374B"/>
    <a:srgbClr val="252525"/>
    <a:srgbClr val="555555"/>
    <a:srgbClr val="999999"/>
    <a:srgbClr val="006BB3"/>
    <a:srgbClr val="6E0A14"/>
    <a:srgbClr val="682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82BE34-A3DB-4F6A-A25E-7F4E34A16538}" v="3" dt="2021-10-20T13:14:59.7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5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156" y="15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50" d="100"/>
          <a:sy n="150" d="100"/>
        </p:scale>
        <p:origin x="34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m Pedram" userId="aeb74db8-883f-4645-a2f6-1a03d171c819" providerId="ADAL" clId="{E982BE34-A3DB-4F6A-A25E-7F4E34A16538}"/>
    <pc:docChg chg="modSld">
      <pc:chgData name="Nadim Pedram" userId="aeb74db8-883f-4645-a2f6-1a03d171c819" providerId="ADAL" clId="{E982BE34-A3DB-4F6A-A25E-7F4E34A16538}" dt="2021-10-21T12:24:05.904" v="245" actId="1076"/>
      <pc:docMkLst>
        <pc:docMk/>
      </pc:docMkLst>
      <pc:sldChg chg="modSp mod">
        <pc:chgData name="Nadim Pedram" userId="aeb74db8-883f-4645-a2f6-1a03d171c819" providerId="ADAL" clId="{E982BE34-A3DB-4F6A-A25E-7F4E34A16538}" dt="2021-10-21T12:24:05.904" v="245" actId="1076"/>
        <pc:sldMkLst>
          <pc:docMk/>
          <pc:sldMk cId="690721731" sldId="257"/>
        </pc:sldMkLst>
        <pc:spChg chg="mod">
          <ac:chgData name="Nadim Pedram" userId="aeb74db8-883f-4645-a2f6-1a03d171c819" providerId="ADAL" clId="{E982BE34-A3DB-4F6A-A25E-7F4E34A16538}" dt="2021-10-20T13:11:34.130" v="185" actId="20577"/>
          <ac:spMkLst>
            <pc:docMk/>
            <pc:sldMk cId="690721731" sldId="257"/>
            <ac:spMk id="26" creationId="{16A02410-48CF-40F0-AE40-FB5CD8E8D84F}"/>
          </ac:spMkLst>
        </pc:spChg>
        <pc:spChg chg="mod">
          <ac:chgData name="Nadim Pedram" userId="aeb74db8-883f-4645-a2f6-1a03d171c819" providerId="ADAL" clId="{E982BE34-A3DB-4F6A-A25E-7F4E34A16538}" dt="2021-10-20T13:12:17.169" v="209" actId="1076"/>
          <ac:spMkLst>
            <pc:docMk/>
            <pc:sldMk cId="690721731" sldId="257"/>
            <ac:spMk id="27" creationId="{11606C96-CA89-4A1A-9C91-650C469C1FB2}"/>
          </ac:spMkLst>
        </pc:spChg>
        <pc:spChg chg="mod">
          <ac:chgData name="Nadim Pedram" userId="aeb74db8-883f-4645-a2f6-1a03d171c819" providerId="ADAL" clId="{E982BE34-A3DB-4F6A-A25E-7F4E34A16538}" dt="2021-10-21T12:24:05.904" v="245" actId="1076"/>
          <ac:spMkLst>
            <pc:docMk/>
            <pc:sldMk cId="690721731" sldId="257"/>
            <ac:spMk id="28" creationId="{6463A761-7904-4E2F-BB44-1081C5FAE6E8}"/>
          </ac:spMkLst>
        </pc:spChg>
      </pc:sldChg>
      <pc:sldChg chg="modSp mod">
        <pc:chgData name="Nadim Pedram" userId="aeb74db8-883f-4645-a2f6-1a03d171c819" providerId="ADAL" clId="{E982BE34-A3DB-4F6A-A25E-7F4E34A16538}" dt="2021-10-20T10:56:04.881" v="104" actId="20577"/>
        <pc:sldMkLst>
          <pc:docMk/>
          <pc:sldMk cId="3426662013" sldId="259"/>
        </pc:sldMkLst>
        <pc:spChg chg="mod">
          <ac:chgData name="Nadim Pedram" userId="aeb74db8-883f-4645-a2f6-1a03d171c819" providerId="ADAL" clId="{E982BE34-A3DB-4F6A-A25E-7F4E34A16538}" dt="2021-10-20T10:55:54.305" v="52" actId="20577"/>
          <ac:spMkLst>
            <pc:docMk/>
            <pc:sldMk cId="3426662013" sldId="259"/>
            <ac:spMk id="13" creationId="{470DE3BD-2FB7-D74B-9228-7E3746EE8413}"/>
          </ac:spMkLst>
        </pc:spChg>
        <pc:spChg chg="mod">
          <ac:chgData name="Nadim Pedram" userId="aeb74db8-883f-4645-a2f6-1a03d171c819" providerId="ADAL" clId="{E982BE34-A3DB-4F6A-A25E-7F4E34A16538}" dt="2021-10-20T10:56:04.881" v="104" actId="20577"/>
          <ac:spMkLst>
            <pc:docMk/>
            <pc:sldMk cId="3426662013" sldId="259"/>
            <ac:spMk id="15" creationId="{D2E49EAC-4648-334A-8621-93B7521CBA7B}"/>
          </ac:spMkLst>
        </pc:spChg>
      </pc:sldChg>
      <pc:sldChg chg="modSp mod">
        <pc:chgData name="Nadim Pedram" userId="aeb74db8-883f-4645-a2f6-1a03d171c819" providerId="ADAL" clId="{E982BE34-A3DB-4F6A-A25E-7F4E34A16538}" dt="2021-10-20T13:16:22.640" v="236" actId="404"/>
        <pc:sldMkLst>
          <pc:docMk/>
          <pc:sldMk cId="4217810769" sldId="261"/>
        </pc:sldMkLst>
        <pc:spChg chg="mod">
          <ac:chgData name="Nadim Pedram" userId="aeb74db8-883f-4645-a2f6-1a03d171c819" providerId="ADAL" clId="{E982BE34-A3DB-4F6A-A25E-7F4E34A16538}" dt="2021-10-20T13:16:22.640" v="236" actId="404"/>
          <ac:spMkLst>
            <pc:docMk/>
            <pc:sldMk cId="4217810769" sldId="261"/>
            <ac:spMk id="9" creationId="{E84B778F-7F7D-421C-90E4-A62EAC7D9985}"/>
          </ac:spMkLst>
        </pc:spChg>
        <pc:spChg chg="mod">
          <ac:chgData name="Nadim Pedram" userId="aeb74db8-883f-4645-a2f6-1a03d171c819" providerId="ADAL" clId="{E982BE34-A3DB-4F6A-A25E-7F4E34A16538}" dt="2021-10-20T13:07:04.458" v="107" actId="1076"/>
          <ac:spMkLst>
            <pc:docMk/>
            <pc:sldMk cId="4217810769" sldId="261"/>
            <ac:spMk id="12" creationId="{A1813002-2467-4287-8886-5E118EC7BD6B}"/>
          </ac:spMkLst>
        </pc:spChg>
        <pc:graphicFrameChg chg="mod modGraphic">
          <ac:chgData name="Nadim Pedram" userId="aeb74db8-883f-4645-a2f6-1a03d171c819" providerId="ADAL" clId="{E982BE34-A3DB-4F6A-A25E-7F4E34A16538}" dt="2021-10-20T13:08:22.450" v="180" actId="20577"/>
          <ac:graphicFrameMkLst>
            <pc:docMk/>
            <pc:sldMk cId="4217810769" sldId="261"/>
            <ac:graphicFrameMk id="8" creationId="{E9609DB6-6DF0-4A82-98A4-E3FE6B7705DE}"/>
          </ac:graphicFrameMkLst>
        </pc:graphicFrameChg>
      </pc:sldChg>
    </pc:docChg>
  </pc:docChgLst>
  <pc:docChgLst>
    <pc:chgData name="Nadim Pedram" userId="aeb74db8-883f-4645-a2f6-1a03d171c819" providerId="ADAL" clId="{B565FD8C-645B-4D32-B2D6-748DBA97F513}"/>
    <pc:docChg chg="undo custSel delSld modSld sldOrd">
      <pc:chgData name="Nadim Pedram" userId="aeb74db8-883f-4645-a2f6-1a03d171c819" providerId="ADAL" clId="{B565FD8C-645B-4D32-B2D6-748DBA97F513}" dt="2021-10-06T12:40:49.110" v="702" actId="20577"/>
      <pc:docMkLst>
        <pc:docMk/>
      </pc:docMkLst>
      <pc:sldChg chg="modSp mod">
        <pc:chgData name="Nadim Pedram" userId="aeb74db8-883f-4645-a2f6-1a03d171c819" providerId="ADAL" clId="{B565FD8C-645B-4D32-B2D6-748DBA97F513}" dt="2021-10-06T12:40:49.110" v="702" actId="20577"/>
        <pc:sldMkLst>
          <pc:docMk/>
          <pc:sldMk cId="690721731" sldId="257"/>
        </pc:sldMkLst>
        <pc:spChg chg="mod">
          <ac:chgData name="Nadim Pedram" userId="aeb74db8-883f-4645-a2f6-1a03d171c819" providerId="ADAL" clId="{B565FD8C-645B-4D32-B2D6-748DBA97F513}" dt="2021-10-05T13:09:39.131" v="246" actId="20577"/>
          <ac:spMkLst>
            <pc:docMk/>
            <pc:sldMk cId="690721731" sldId="257"/>
            <ac:spMk id="14" creationId="{584FE735-FB05-4B6B-A419-447624FE7A6C}"/>
          </ac:spMkLst>
        </pc:spChg>
        <pc:spChg chg="mod">
          <ac:chgData name="Nadim Pedram" userId="aeb74db8-883f-4645-a2f6-1a03d171c819" providerId="ADAL" clId="{B565FD8C-645B-4D32-B2D6-748DBA97F513}" dt="2021-10-05T13:09:53.759" v="266" actId="14100"/>
          <ac:spMkLst>
            <pc:docMk/>
            <pc:sldMk cId="690721731" sldId="257"/>
            <ac:spMk id="16" creationId="{B2414B9B-8563-4B69-AA13-6EF39125F555}"/>
          </ac:spMkLst>
        </pc:spChg>
        <pc:spChg chg="mod">
          <ac:chgData name="Nadim Pedram" userId="aeb74db8-883f-4645-a2f6-1a03d171c819" providerId="ADAL" clId="{B565FD8C-645B-4D32-B2D6-748DBA97F513}" dt="2021-10-06T12:40:49.110" v="702" actId="20577"/>
          <ac:spMkLst>
            <pc:docMk/>
            <pc:sldMk cId="690721731" sldId="257"/>
            <ac:spMk id="28" creationId="{6463A761-7904-4E2F-BB44-1081C5FAE6E8}"/>
          </ac:spMkLst>
        </pc:spChg>
      </pc:sldChg>
      <pc:sldChg chg="modSp mod">
        <pc:chgData name="Nadim Pedram" userId="aeb74db8-883f-4645-a2f6-1a03d171c819" providerId="ADAL" clId="{B565FD8C-645B-4D32-B2D6-748DBA97F513}" dt="2021-10-06T12:30:10.036" v="674" actId="313"/>
        <pc:sldMkLst>
          <pc:docMk/>
          <pc:sldMk cId="3426662013" sldId="259"/>
        </pc:sldMkLst>
        <pc:spChg chg="mod">
          <ac:chgData name="Nadim Pedram" userId="aeb74db8-883f-4645-a2f6-1a03d171c819" providerId="ADAL" clId="{B565FD8C-645B-4D32-B2D6-748DBA97F513}" dt="2021-10-06T12:30:10.036" v="674" actId="313"/>
          <ac:spMkLst>
            <pc:docMk/>
            <pc:sldMk cId="3426662013" sldId="259"/>
            <ac:spMk id="14" creationId="{88B6C072-5DDF-4E4E-9A21-5FACE9A9AB56}"/>
          </ac:spMkLst>
        </pc:spChg>
      </pc:sldChg>
      <pc:sldChg chg="addSp delSp modSp mod">
        <pc:chgData name="Nadim Pedram" userId="aeb74db8-883f-4645-a2f6-1a03d171c819" providerId="ADAL" clId="{B565FD8C-645B-4D32-B2D6-748DBA97F513}" dt="2021-10-06T12:29:27.432" v="671" actId="6549"/>
        <pc:sldMkLst>
          <pc:docMk/>
          <pc:sldMk cId="4217810769" sldId="261"/>
        </pc:sldMkLst>
        <pc:spChg chg="mod">
          <ac:chgData name="Nadim Pedram" userId="aeb74db8-883f-4645-a2f6-1a03d171c819" providerId="ADAL" clId="{B565FD8C-645B-4D32-B2D6-748DBA97F513}" dt="2021-10-05T13:37:46.477" v="669" actId="6549"/>
          <ac:spMkLst>
            <pc:docMk/>
            <pc:sldMk cId="4217810769" sldId="261"/>
            <ac:spMk id="4" creationId="{F40282B5-5667-4BF8-B60B-D5E2CBF1837B}"/>
          </ac:spMkLst>
        </pc:spChg>
        <pc:spChg chg="mod">
          <ac:chgData name="Nadim Pedram" userId="aeb74db8-883f-4645-a2f6-1a03d171c819" providerId="ADAL" clId="{B565FD8C-645B-4D32-B2D6-748DBA97F513}" dt="2021-10-05T13:12:31.025" v="320" actId="1076"/>
          <ac:spMkLst>
            <pc:docMk/>
            <pc:sldMk cId="4217810769" sldId="261"/>
            <ac:spMk id="9" creationId="{E84B778F-7F7D-421C-90E4-A62EAC7D9985}"/>
          </ac:spMkLst>
        </pc:spChg>
        <pc:spChg chg="add mod">
          <ac:chgData name="Nadim Pedram" userId="aeb74db8-883f-4645-a2f6-1a03d171c819" providerId="ADAL" clId="{B565FD8C-645B-4D32-B2D6-748DBA97F513}" dt="2021-10-05T13:11:37.736" v="315" actId="1076"/>
          <ac:spMkLst>
            <pc:docMk/>
            <pc:sldMk cId="4217810769" sldId="261"/>
            <ac:spMk id="12" creationId="{A1813002-2467-4287-8886-5E118EC7BD6B}"/>
          </ac:spMkLst>
        </pc:spChg>
        <pc:graphicFrameChg chg="add del mod modGraphic">
          <ac:chgData name="Nadim Pedram" userId="aeb74db8-883f-4645-a2f6-1a03d171c819" providerId="ADAL" clId="{B565FD8C-645B-4D32-B2D6-748DBA97F513}" dt="2021-10-06T12:29:27.432" v="671" actId="6549"/>
          <ac:graphicFrameMkLst>
            <pc:docMk/>
            <pc:sldMk cId="4217810769" sldId="261"/>
            <ac:graphicFrameMk id="8" creationId="{E9609DB6-6DF0-4A82-98A4-E3FE6B7705DE}"/>
          </ac:graphicFrameMkLst>
        </pc:graphicFrameChg>
      </pc:sldChg>
      <pc:sldChg chg="del ord">
        <pc:chgData name="Nadim Pedram" userId="aeb74db8-883f-4645-a2f6-1a03d171c819" providerId="ADAL" clId="{B565FD8C-645B-4D32-B2D6-748DBA97F513}" dt="2021-10-06T12:30:04.229" v="672" actId="2696"/>
        <pc:sldMkLst>
          <pc:docMk/>
          <pc:sldMk cId="764905929" sldId="262"/>
        </pc:sldMkLst>
      </pc:sldChg>
    </pc:docChg>
  </pc:docChgLst>
  <pc:docChgLst>
    <pc:chgData name="Pedram" userId="aeb74db8-883f-4645-a2f6-1a03d171c819" providerId="ADAL" clId="{B565FD8C-645B-4D32-B2D6-748DBA97F513}"/>
    <pc:docChg chg="undo custSel modSld">
      <pc:chgData name="Pedram" userId="aeb74db8-883f-4645-a2f6-1a03d171c819" providerId="ADAL" clId="{B565FD8C-645B-4D32-B2D6-748DBA97F513}" dt="2021-10-11T11:15:21.108" v="10" actId="208"/>
      <pc:docMkLst>
        <pc:docMk/>
      </pc:docMkLst>
      <pc:sldChg chg="modSp mod">
        <pc:chgData name="Pedram" userId="aeb74db8-883f-4645-a2f6-1a03d171c819" providerId="ADAL" clId="{B565FD8C-645B-4D32-B2D6-748DBA97F513}" dt="2021-10-11T11:15:21.108" v="10" actId="208"/>
        <pc:sldMkLst>
          <pc:docMk/>
          <pc:sldMk cId="690721731" sldId="257"/>
        </pc:sldMkLst>
        <pc:spChg chg="mod">
          <ac:chgData name="Pedram" userId="aeb74db8-883f-4645-a2f6-1a03d171c819" providerId="ADAL" clId="{B565FD8C-645B-4D32-B2D6-748DBA97F513}" dt="2021-10-11T11:14:42.761" v="4" actId="208"/>
          <ac:spMkLst>
            <pc:docMk/>
            <pc:sldMk cId="690721731" sldId="257"/>
            <ac:spMk id="19" creationId="{817D57FC-C030-4766-B6AB-E64BB3CF8480}"/>
          </ac:spMkLst>
        </pc:spChg>
        <pc:spChg chg="mod">
          <ac:chgData name="Pedram" userId="aeb74db8-883f-4645-a2f6-1a03d171c819" providerId="ADAL" clId="{B565FD8C-645B-4D32-B2D6-748DBA97F513}" dt="2021-10-11T11:14:58.958" v="6" actId="207"/>
          <ac:spMkLst>
            <pc:docMk/>
            <pc:sldMk cId="690721731" sldId="257"/>
            <ac:spMk id="20" creationId="{30000853-1A27-4FF8-AD9A-B74B364DC951}"/>
          </ac:spMkLst>
        </pc:spChg>
        <pc:spChg chg="mod">
          <ac:chgData name="Pedram" userId="aeb74db8-883f-4645-a2f6-1a03d171c819" providerId="ADAL" clId="{B565FD8C-645B-4D32-B2D6-748DBA97F513}" dt="2021-10-11T11:15:21.108" v="10" actId="208"/>
          <ac:spMkLst>
            <pc:docMk/>
            <pc:sldMk cId="690721731" sldId="257"/>
            <ac:spMk id="21" creationId="{5A415C9E-11C5-4816-B414-CE640934683C}"/>
          </ac:spMkLst>
        </pc:spChg>
        <pc:spChg chg="mod">
          <ac:chgData name="Pedram" userId="aeb74db8-883f-4645-a2f6-1a03d171c819" providerId="ADAL" clId="{B565FD8C-645B-4D32-B2D6-748DBA97F513}" dt="2021-10-11T11:15:10.170" v="8" actId="207"/>
          <ac:spMkLst>
            <pc:docMk/>
            <pc:sldMk cId="690721731" sldId="257"/>
            <ac:spMk id="22" creationId="{8B332B1A-78D2-4597-9B19-5B7B5D4A54B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3313FA-ABAE-B94D-B165-7A4B9D753D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2102EE-11C5-8A4F-AC43-30F18AE6F4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FE07-5E51-734E-88D6-3258A71248CD}" type="datetimeFigureOut">
              <a:rPr lang="nb-NO" smtClean="0"/>
              <a:t>21.10.2021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35C3B6-2413-C148-9C26-ABD34906B6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A7EAF-F458-F842-9FFE-DC5EC43F4E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71575-0E8F-ED4D-A284-E1EC656BE6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639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D1CCE-DE94-457F-A721-621E60F76388}" type="datetimeFigureOut">
              <a:rPr lang="nb-NO" smtClean="0"/>
              <a:t>21.10.2021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FEC5F-42F9-478B-96FA-BC4F826463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6630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763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526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289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051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3815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577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340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103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FEC5F-42F9-478B-96FA-BC4F8264636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96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80649" y="1234893"/>
            <a:ext cx="7980536" cy="1382118"/>
          </a:xfrm>
        </p:spPr>
        <p:txBody>
          <a:bodyPr lIns="0" tIns="0" rIns="0" bIns="0"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80649" y="2779549"/>
            <a:ext cx="7980536" cy="316952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342849" indent="0" algn="ctr">
              <a:buNone/>
              <a:defRPr sz="1500"/>
            </a:lvl2pPr>
            <a:lvl3pPr marL="685697" indent="0" algn="ctr">
              <a:buNone/>
              <a:defRPr sz="1350"/>
            </a:lvl3pPr>
            <a:lvl4pPr marL="1028546" indent="0" algn="ctr">
              <a:buNone/>
              <a:defRPr sz="1200"/>
            </a:lvl4pPr>
            <a:lvl5pPr marL="1371394" indent="0" algn="ctr">
              <a:buNone/>
              <a:defRPr sz="1200"/>
            </a:lvl5pPr>
            <a:lvl6pPr marL="1714243" indent="0" algn="ctr">
              <a:buNone/>
              <a:defRPr sz="1200"/>
            </a:lvl6pPr>
            <a:lvl7pPr marL="2057091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9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580649" y="3703502"/>
            <a:ext cx="7980536" cy="166270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120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Fornavn Etternavn, Stilling</a:t>
            </a:r>
          </a:p>
        </p:txBody>
      </p:sp>
      <p:sp>
        <p:nvSpPr>
          <p:cNvPr id="15" name="Plassholder for dato 10"/>
          <p:cNvSpPr>
            <a:spLocks noGrp="1"/>
          </p:cNvSpPr>
          <p:nvPr>
            <p:ph type="dt" sz="half" idx="2"/>
          </p:nvPr>
        </p:nvSpPr>
        <p:spPr>
          <a:xfrm>
            <a:off x="580649" y="3464146"/>
            <a:ext cx="7980536" cy="184745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E8FB8BA9-23CC-3F49-B3FF-D32FC2294F9E}" type="datetime1">
              <a:rPr lang="nb-NO" smtClean="0"/>
              <a:t>21.10.2021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3956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overskrif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0649" y="648080"/>
            <a:ext cx="3886206" cy="428454"/>
          </a:xfrm>
        </p:spPr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80649" y="1369642"/>
            <a:ext cx="3886206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3"/>
          </p:nvPr>
        </p:nvSpPr>
        <p:spPr>
          <a:xfrm>
            <a:off x="4674979" y="1369642"/>
            <a:ext cx="3886206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12" name="Plassholder for tekst 3"/>
          <p:cNvSpPr>
            <a:spLocks noGrp="1"/>
          </p:cNvSpPr>
          <p:nvPr>
            <p:ph type="body" sz="quarter" idx="14"/>
          </p:nvPr>
        </p:nvSpPr>
        <p:spPr>
          <a:xfrm>
            <a:off x="4674979" y="648080"/>
            <a:ext cx="3886206" cy="428454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rgbClr val="707070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0104013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80650" y="1369642"/>
            <a:ext cx="3757601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4569619" y="1369642"/>
            <a:ext cx="3991495" cy="3194612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095670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tstilt bilde m/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2246289" y="4345564"/>
            <a:ext cx="4655473" cy="220827"/>
          </a:xfrm>
        </p:spPr>
        <p:txBody>
          <a:bodyPr lIns="0" tIns="0" rIns="0" bIns="0">
            <a:spAutoFit/>
          </a:bodyPr>
          <a:lstStyle>
            <a:lvl1pPr marL="0" indent="0">
              <a:buNone/>
              <a:defRPr sz="1600">
                <a:solidFill>
                  <a:srgbClr val="707070"/>
                </a:solidFill>
              </a:defRPr>
            </a:lvl1pPr>
            <a:lvl2pPr marL="533995" indent="0">
              <a:buNone/>
              <a:defRPr/>
            </a:lvl2pPr>
            <a:lvl3pPr marL="838795" indent="0">
              <a:buNone/>
              <a:defRPr/>
            </a:lvl3pPr>
            <a:lvl4pPr marL="1138833" indent="0">
              <a:buNone/>
              <a:defRPr/>
            </a:lvl4pPr>
            <a:lvl5pPr marL="1476970" indent="0"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2246289" y="968998"/>
            <a:ext cx="4655473" cy="3199007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987255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580649" y="1207224"/>
            <a:ext cx="7984394" cy="3363859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580649" y="670529"/>
            <a:ext cx="7980536" cy="387097"/>
          </a:xfrm>
        </p:spPr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812896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571082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727111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5088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4" hasCustomPrompt="1"/>
          </p:nvPr>
        </p:nvSpPr>
        <p:spPr>
          <a:xfrm>
            <a:off x="7657200" y="4651887"/>
            <a:ext cx="14868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93810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5429660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305350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Bilde 5">
            <a:extLst>
              <a:ext uri="{FF2B5EF4-FFF2-40B4-BE49-F238E27FC236}">
                <a16:creationId xmlns:a16="http://schemas.microsoft.com/office/drawing/2014/main" id="{A0FA3E6E-C9C2-884F-81F3-FBDF861ECB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7063" y="544171"/>
            <a:ext cx="7209875" cy="405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69550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Bilde 1">
            <a:extLst>
              <a:ext uri="{FF2B5EF4-FFF2-40B4-BE49-F238E27FC236}">
                <a16:creationId xmlns:a16="http://schemas.microsoft.com/office/drawing/2014/main" id="{CA3D46FE-415B-DF45-AF47-E0AC0E701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0258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ts val="2000"/>
              </a:lnSpc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305954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Mørk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915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8193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Gr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7551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Mørk Grå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3721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Orang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9503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Lill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56183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80649" y="1369642"/>
            <a:ext cx="3886206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3"/>
          </p:nvPr>
        </p:nvSpPr>
        <p:spPr>
          <a:xfrm>
            <a:off x="4674979" y="1369642"/>
            <a:ext cx="3886206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303112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80649" y="649083"/>
            <a:ext cx="7980536" cy="429990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80649" y="1369642"/>
            <a:ext cx="7980536" cy="3194504"/>
          </a:xfrm>
          <a:prstGeom prst="rect">
            <a:avLst/>
          </a:prstGeom>
        </p:spPr>
        <p:txBody>
          <a:bodyPr vert="horz" wrap="square" lIns="0" tIns="36000" rIns="0" bIns="7200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94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sz="488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94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9912" y="4737775"/>
            <a:ext cx="820800" cy="17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77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98" r:id="rId4"/>
    <p:sldLayoutId id="2147483699" r:id="rId5"/>
    <p:sldLayoutId id="2147483700" r:id="rId6"/>
    <p:sldLayoutId id="2147483701" r:id="rId7"/>
    <p:sldLayoutId id="2147483705" r:id="rId8"/>
    <p:sldLayoutId id="2147483664" r:id="rId9"/>
    <p:sldLayoutId id="2147483707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66" r:id="rId16"/>
    <p:sldLayoutId id="2147483667" r:id="rId17"/>
    <p:sldLayoutId id="2147483677" r:id="rId18"/>
    <p:sldLayoutId id="2147483678" r:id="rId19"/>
  </p:sldLayoutIdLst>
  <p:hf sldNum="0" hdr="0" ftr="0"/>
  <p:txStyles>
    <p:titleStyle>
      <a:lvl1pPr algn="l" defTabSz="685697" rtl="0" eaLnBrk="1" latinLnBrk="0" hangingPunct="1">
        <a:lnSpc>
          <a:spcPct val="100000"/>
        </a:lnSpc>
        <a:spcBef>
          <a:spcPct val="0"/>
        </a:spcBef>
        <a:buNone/>
        <a:defRPr sz="2794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256500" indent="-256500" algn="l" defTabSz="685697" rtl="0" eaLnBrk="1" latinLnBrk="0" hangingPunct="1">
        <a:lnSpc>
          <a:spcPts val="2000"/>
        </a:lnSpc>
        <a:spcBef>
          <a:spcPts val="750"/>
        </a:spcBef>
        <a:buClr>
          <a:srgbClr val="707070"/>
        </a:buClr>
        <a:buFont typeface="Arial" panose="020B0604020202020204" pitchFamily="34" charset="0"/>
        <a:buChar char="•"/>
        <a:defRPr sz="2000" kern="1200">
          <a:solidFill>
            <a:srgbClr val="32374B"/>
          </a:solidFill>
          <a:latin typeface="+mn-lt"/>
          <a:ea typeface="+mn-ea"/>
          <a:cs typeface="+mn-cs"/>
        </a:defRPr>
      </a:lvl1pPr>
      <a:lvl2pPr marL="704850" indent="-170855" algn="l" defTabSz="685697" rtl="0" eaLnBrk="1" latinLnBrk="0" hangingPunct="1">
        <a:lnSpc>
          <a:spcPct val="90000"/>
        </a:lnSpc>
        <a:spcBef>
          <a:spcPts val="375"/>
        </a:spcBef>
        <a:buClr>
          <a:srgbClr val="32374B"/>
        </a:buClr>
        <a:buFont typeface="Arial" panose="020B0604020202020204" pitchFamily="34" charset="0"/>
        <a:buChar char="­"/>
        <a:defRPr sz="1600" kern="1200">
          <a:solidFill>
            <a:srgbClr val="32374B"/>
          </a:solidFill>
          <a:latin typeface="+mn-lt"/>
          <a:ea typeface="+mn-ea"/>
          <a:cs typeface="+mn-cs"/>
        </a:defRPr>
      </a:lvl2pPr>
      <a:lvl3pPr marL="1009650" indent="-170855" algn="l" defTabSz="685697" rtl="0" eaLnBrk="1" latinLnBrk="0" hangingPunct="1">
        <a:lnSpc>
          <a:spcPct val="90000"/>
        </a:lnSpc>
        <a:spcBef>
          <a:spcPts val="375"/>
        </a:spcBef>
        <a:buClr>
          <a:srgbClr val="32374B"/>
        </a:buClr>
        <a:buFont typeface="Arial" panose="020B0604020202020204" pitchFamily="34" charset="0"/>
        <a:buChar char="­"/>
        <a:defRPr sz="1250" kern="1200">
          <a:solidFill>
            <a:srgbClr val="32374B"/>
          </a:solidFill>
          <a:latin typeface="+mn-lt"/>
          <a:ea typeface="+mn-ea"/>
          <a:cs typeface="+mn-cs"/>
        </a:defRPr>
      </a:lvl3pPr>
      <a:lvl4pPr marL="1309688" indent="-170855" algn="l" defTabSz="685697" rtl="0" eaLnBrk="1" latinLnBrk="0" hangingPunct="1">
        <a:lnSpc>
          <a:spcPct val="90000"/>
        </a:lnSpc>
        <a:spcBef>
          <a:spcPts val="375"/>
        </a:spcBef>
        <a:buClr>
          <a:srgbClr val="32374B"/>
        </a:buClr>
        <a:buFont typeface="Arial" panose="020B0604020202020204" pitchFamily="34" charset="0"/>
        <a:buChar char="­"/>
        <a:defRPr sz="1250" kern="1200">
          <a:solidFill>
            <a:srgbClr val="32374B"/>
          </a:solidFill>
          <a:latin typeface="+mn-lt"/>
          <a:ea typeface="+mn-ea"/>
          <a:cs typeface="+mn-cs"/>
        </a:defRPr>
      </a:lvl4pPr>
      <a:lvl5pPr marL="1647825" indent="-170855" algn="l" defTabSz="685697" rtl="0" eaLnBrk="1" latinLnBrk="0" hangingPunct="1">
        <a:lnSpc>
          <a:spcPct val="90000"/>
        </a:lnSpc>
        <a:spcBef>
          <a:spcPts val="375"/>
        </a:spcBef>
        <a:buClr>
          <a:srgbClr val="32374B"/>
        </a:buClr>
        <a:buFont typeface="Arial" panose="020B0604020202020204" pitchFamily="34" charset="0"/>
        <a:buChar char="­"/>
        <a:defRPr sz="1250" kern="1200">
          <a:solidFill>
            <a:srgbClr val="32374B"/>
          </a:solidFill>
          <a:latin typeface="+mn-lt"/>
          <a:ea typeface="+mn-ea"/>
          <a:cs typeface="+mn-cs"/>
        </a:defRPr>
      </a:lvl5pPr>
      <a:lvl6pPr marL="1885667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16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64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13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9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7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46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94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43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91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40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89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ljodirektoratet.no/aktuelt/nyheter/2021/februar-2021/nullutslipp-bor-prioriteres-i-offentlige-anskaffels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70DE3BD-2FB7-D74B-9228-7E3746EE8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649" y="308687"/>
            <a:ext cx="7980536" cy="2308324"/>
          </a:xfrm>
        </p:spPr>
        <p:txBody>
          <a:bodyPr/>
          <a:lstStyle/>
          <a:p>
            <a:r>
              <a:rPr lang="nb-NO" dirty="0"/>
              <a:t>Minibuss- og personbiltjenester Romerike 2023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88B6C072-5DDF-4E4E-9A21-5FACE9A9A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649" y="2779549"/>
            <a:ext cx="7980536" cy="259495"/>
          </a:xfrm>
        </p:spPr>
        <p:txBody>
          <a:bodyPr/>
          <a:lstStyle/>
          <a:p>
            <a:r>
              <a:rPr lang="nb-NO" dirty="0"/>
              <a:t>Prosedyrebeskrivelsen 8.6 «Nærmere om miljøegenskaper»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2E49EAC-4648-334A-8621-93B7521CBA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0649" y="3703502"/>
            <a:ext cx="7980536" cy="227435"/>
          </a:xfrm>
        </p:spPr>
        <p:txBody>
          <a:bodyPr/>
          <a:lstStyle/>
          <a:p>
            <a:r>
              <a:rPr lang="nb-NO" dirty="0"/>
              <a:t>Pedram Nadim, prosjektleder energisystemer</a:t>
            </a:r>
          </a:p>
        </p:txBody>
      </p:sp>
    </p:spTree>
    <p:extLst>
      <p:ext uri="{BB962C8B-B14F-4D97-AF65-F5344CB8AC3E}">
        <p14:creationId xmlns:p14="http://schemas.microsoft.com/office/powerpoint/2010/main" val="342666201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F40282B5-5667-4BF8-B60B-D5E2CBF18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649" y="648634"/>
            <a:ext cx="7980536" cy="430887"/>
          </a:xfrm>
        </p:spPr>
        <p:txBody>
          <a:bodyPr/>
          <a:lstStyle/>
          <a:p>
            <a:r>
              <a:rPr lang="nb-NO" dirty="0"/>
              <a:t>Evaluering av miljøegenskaper</a:t>
            </a:r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E9609DB6-6DF0-4A82-98A4-E3FE6B770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873935"/>
              </p:ext>
            </p:extLst>
          </p:nvPr>
        </p:nvGraphicFramePr>
        <p:xfrm>
          <a:off x="580647" y="1132364"/>
          <a:ext cx="6870700" cy="2085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282">
                  <a:extLst>
                    <a:ext uri="{9D8B030D-6E8A-4147-A177-3AD203B41FA5}">
                      <a16:colId xmlns:a16="http://schemas.microsoft.com/office/drawing/2014/main" val="3792384626"/>
                    </a:ext>
                  </a:extLst>
                </a:gridCol>
                <a:gridCol w="1472414">
                  <a:extLst>
                    <a:ext uri="{9D8B030D-6E8A-4147-A177-3AD203B41FA5}">
                      <a16:colId xmlns:a16="http://schemas.microsoft.com/office/drawing/2014/main" val="2872393862"/>
                    </a:ext>
                  </a:extLst>
                </a:gridCol>
                <a:gridCol w="649857">
                  <a:extLst>
                    <a:ext uri="{9D8B030D-6E8A-4147-A177-3AD203B41FA5}">
                      <a16:colId xmlns:a16="http://schemas.microsoft.com/office/drawing/2014/main" val="478638349"/>
                    </a:ext>
                  </a:extLst>
                </a:gridCol>
                <a:gridCol w="3184147">
                  <a:extLst>
                    <a:ext uri="{9D8B030D-6E8A-4147-A177-3AD203B41FA5}">
                      <a16:colId xmlns:a16="http://schemas.microsoft.com/office/drawing/2014/main" val="3885282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050" dirty="0"/>
                        <a:t>Motorteknologi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Drivstoff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Poeng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75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050" dirty="0"/>
                        <a:t>El/brenselcelle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El/hydrogen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Kun hydrogen produsert fra fornybare kilder (fra vannelektrolyse eller biogass)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431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b-NO" sz="1050" dirty="0"/>
                        <a:t>Euro VI Gassmotor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Biometan fra biogass (biogass)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50" dirty="0"/>
                        <a:t>Biogass fra avanserte råstoff som angitt i vedlegg V til produktforskriften kapittel 3, del A og B</a:t>
                      </a:r>
                    </a:p>
                    <a:p>
                      <a:endParaRPr lang="nb-NO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72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050" dirty="0"/>
                        <a:t>Euro VI Diesel-/bensinmotor</a:t>
                      </a:r>
                    </a:p>
                    <a:p>
                      <a:r>
                        <a:rPr lang="nb-NO" sz="1050" dirty="0"/>
                        <a:t>(inkl ladbar/ikke-ladbar hybrid)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Konvensjonelt drivstoff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050" dirty="0"/>
                        <a:t>1</a:t>
                      </a:r>
                    </a:p>
                    <a:p>
                      <a:endParaRPr lang="nb-NO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829308"/>
                  </a:ext>
                </a:extLst>
              </a:tr>
            </a:tbl>
          </a:graphicData>
        </a:graphic>
      </p:graphicFrame>
      <p:sp>
        <p:nvSpPr>
          <p:cNvPr id="9" name="TekstSylinder 8">
            <a:extLst>
              <a:ext uri="{FF2B5EF4-FFF2-40B4-BE49-F238E27FC236}">
                <a16:creationId xmlns:a16="http://schemas.microsoft.com/office/drawing/2014/main" id="{E84B778F-7F7D-421C-90E4-A62EAC7D9985}"/>
              </a:ext>
            </a:extLst>
          </p:cNvPr>
          <p:cNvSpPr txBox="1"/>
          <p:nvPr/>
        </p:nvSpPr>
        <p:spPr>
          <a:xfrm>
            <a:off x="580648" y="3654933"/>
            <a:ext cx="6870700" cy="8540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nb-NO" i="1" dirty="0"/>
              <a:t>Med dagens regelverk og gjeldende omsetningskrav i Produktforskriften vurderes ikke bruk av 100 % flytende biodrivstoff (f.eks. HVO100 og RME) å ha dokumenterbar reduksjon av klimagassutslipp. </a:t>
            </a:r>
          </a:p>
          <a:p>
            <a:r>
              <a:rPr lang="nb-NO" sz="900" i="1" dirty="0"/>
              <a:t>[</a:t>
            </a:r>
            <a:r>
              <a:rPr lang="nb-NO" sz="900" i="1" dirty="0" err="1"/>
              <a:t>Kilde:</a:t>
            </a:r>
            <a:r>
              <a:rPr lang="nb-NO" sz="900" i="1" dirty="0" err="1">
                <a:hlinkClick r:id="rId2"/>
              </a:rPr>
              <a:t>https</a:t>
            </a:r>
            <a:r>
              <a:rPr lang="nb-NO" sz="900" i="1" dirty="0">
                <a:hlinkClick r:id="rId2"/>
              </a:rPr>
              <a:t>://www.miljodirektoratet.no/aktuelt/nyheter/2021/februar-2021/nullutslipp-bor-prioriteres-i-offentlige-anskaffelser/</a:t>
            </a:r>
            <a:r>
              <a:rPr lang="nb-NO" sz="900" i="1" dirty="0"/>
              <a:t>]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A1813002-2467-4287-8886-5E118EC7BD6B}"/>
              </a:ext>
            </a:extLst>
          </p:cNvPr>
          <p:cNvSpPr txBox="1"/>
          <p:nvPr/>
        </p:nvSpPr>
        <p:spPr>
          <a:xfrm>
            <a:off x="520101" y="3286277"/>
            <a:ext cx="65913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Tilleggsvarmer: Utslippsfri oppvarming kan gi opp til 0,5 poeng ekstra per vogn</a:t>
            </a:r>
          </a:p>
        </p:txBody>
      </p:sp>
    </p:spTree>
    <p:extLst>
      <p:ext uri="{BB962C8B-B14F-4D97-AF65-F5344CB8AC3E}">
        <p14:creationId xmlns:p14="http://schemas.microsoft.com/office/powerpoint/2010/main" val="421781076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3D72CBD8-D54D-46D2-A19E-38D5CF27B9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75" t="21919" r="52709"/>
          <a:stretch/>
        </p:blipFill>
        <p:spPr>
          <a:xfrm>
            <a:off x="4674979" y="1369642"/>
            <a:ext cx="2294781" cy="3284356"/>
          </a:xfrm>
          <a:prstGeom prst="rect">
            <a:avLst/>
          </a:prstGeom>
          <a:noFill/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584FE735-FB05-4B6B-A419-447624FE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649" y="431420"/>
            <a:ext cx="3886206" cy="861774"/>
          </a:xfrm>
        </p:spPr>
        <p:txBody>
          <a:bodyPr/>
          <a:lstStyle/>
          <a:p>
            <a:r>
              <a:rPr lang="en-US" dirty="0" err="1"/>
              <a:t>Fyllestasjoner</a:t>
            </a:r>
            <a:r>
              <a:rPr lang="en-US" dirty="0"/>
              <a:t> hydrogen</a:t>
            </a:r>
          </a:p>
        </p:txBody>
      </p:sp>
      <p:pic>
        <p:nvPicPr>
          <p:cNvPr id="18" name="Plassholder for innhold 17">
            <a:extLst>
              <a:ext uri="{FF2B5EF4-FFF2-40B4-BE49-F238E27FC236}">
                <a16:creationId xmlns:a16="http://schemas.microsoft.com/office/drawing/2014/main" id="{2C84E0AA-ABD2-4B40-9B5E-260121E37C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84363" y="1369642"/>
            <a:ext cx="3763104" cy="3194050"/>
          </a:xfrm>
        </p:spPr>
      </p:pic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B2414B9B-8563-4B69-AA13-6EF39125F5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74979" y="648080"/>
            <a:ext cx="3681621" cy="428454"/>
          </a:xfrm>
        </p:spPr>
        <p:txBody>
          <a:bodyPr/>
          <a:lstStyle/>
          <a:p>
            <a:r>
              <a:rPr lang="nb-NO" dirty="0"/>
              <a:t>Fyllestasjoner biogass</a:t>
            </a:r>
          </a:p>
        </p:txBody>
      </p:sp>
      <p:sp>
        <p:nvSpPr>
          <p:cNvPr id="19" name="Multiplikasjonstegn 18">
            <a:extLst>
              <a:ext uri="{FF2B5EF4-FFF2-40B4-BE49-F238E27FC236}">
                <a16:creationId xmlns:a16="http://schemas.microsoft.com/office/drawing/2014/main" id="{817D57FC-C030-4766-B6AB-E64BB3CF8480}"/>
              </a:ext>
            </a:extLst>
          </p:cNvPr>
          <p:cNvSpPr/>
          <p:nvPr/>
        </p:nvSpPr>
        <p:spPr>
          <a:xfrm>
            <a:off x="1432982" y="2406975"/>
            <a:ext cx="478367" cy="425971"/>
          </a:xfrm>
          <a:prstGeom prst="mathMultiply">
            <a:avLst/>
          </a:prstGeom>
          <a:solidFill>
            <a:srgbClr val="AAAAB4"/>
          </a:solidFill>
          <a:ln>
            <a:solidFill>
              <a:srgbClr val="AAA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0" name="Multiplikasjonstegn 19">
            <a:extLst>
              <a:ext uri="{FF2B5EF4-FFF2-40B4-BE49-F238E27FC236}">
                <a16:creationId xmlns:a16="http://schemas.microsoft.com/office/drawing/2014/main" id="{30000853-1A27-4FF8-AD9A-B74B364DC951}"/>
              </a:ext>
            </a:extLst>
          </p:cNvPr>
          <p:cNvSpPr/>
          <p:nvPr/>
        </p:nvSpPr>
        <p:spPr>
          <a:xfrm>
            <a:off x="2045385" y="2637147"/>
            <a:ext cx="478367" cy="425971"/>
          </a:xfrm>
          <a:prstGeom prst="mathMultiply">
            <a:avLst/>
          </a:prstGeom>
          <a:solidFill>
            <a:srgbClr val="AAAAB4"/>
          </a:solidFill>
          <a:ln>
            <a:solidFill>
              <a:srgbClr val="AAA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Multiplikasjonstegn 20">
            <a:extLst>
              <a:ext uri="{FF2B5EF4-FFF2-40B4-BE49-F238E27FC236}">
                <a16:creationId xmlns:a16="http://schemas.microsoft.com/office/drawing/2014/main" id="{5A415C9E-11C5-4816-B414-CE640934683C}"/>
              </a:ext>
            </a:extLst>
          </p:cNvPr>
          <p:cNvSpPr/>
          <p:nvPr/>
        </p:nvSpPr>
        <p:spPr>
          <a:xfrm>
            <a:off x="1981622" y="4063828"/>
            <a:ext cx="478367" cy="425971"/>
          </a:xfrm>
          <a:prstGeom prst="mathMultiply">
            <a:avLst/>
          </a:prstGeom>
          <a:solidFill>
            <a:srgbClr val="AAAAB4"/>
          </a:solidFill>
          <a:ln>
            <a:solidFill>
              <a:srgbClr val="AAA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Multiplikasjonstegn 21">
            <a:extLst>
              <a:ext uri="{FF2B5EF4-FFF2-40B4-BE49-F238E27FC236}">
                <a16:creationId xmlns:a16="http://schemas.microsoft.com/office/drawing/2014/main" id="{8B332B1A-78D2-4597-9B19-5B7B5D4A54BE}"/>
              </a:ext>
            </a:extLst>
          </p:cNvPr>
          <p:cNvSpPr/>
          <p:nvPr/>
        </p:nvSpPr>
        <p:spPr>
          <a:xfrm>
            <a:off x="3769100" y="2054763"/>
            <a:ext cx="478367" cy="425971"/>
          </a:xfrm>
          <a:prstGeom prst="mathMultiply">
            <a:avLst/>
          </a:prstGeom>
          <a:solidFill>
            <a:srgbClr val="AAAAB4"/>
          </a:solidFill>
          <a:ln>
            <a:solidFill>
              <a:srgbClr val="AAA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77EFD626-F836-42B8-9176-4AFAAC364939}"/>
              </a:ext>
            </a:extLst>
          </p:cNvPr>
          <p:cNvSpPr txBox="1"/>
          <p:nvPr/>
        </p:nvSpPr>
        <p:spPr>
          <a:xfrm>
            <a:off x="2523752" y="2874334"/>
            <a:ext cx="101865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200" dirty="0"/>
              <a:t>Fra 2022: Alna 350/700 bar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0D760C4D-202C-4ABC-99A9-15CC05207894}"/>
              </a:ext>
            </a:extLst>
          </p:cNvPr>
          <p:cNvSpPr txBox="1"/>
          <p:nvPr/>
        </p:nvSpPr>
        <p:spPr>
          <a:xfrm>
            <a:off x="542206" y="2589049"/>
            <a:ext cx="83293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200" dirty="0"/>
              <a:t>Høvik: 700 bar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61C1D884-5ED7-47D2-9513-30B7D19F6748}"/>
              </a:ext>
            </a:extLst>
          </p:cNvPr>
          <p:cNvSpPr txBox="1"/>
          <p:nvPr/>
        </p:nvSpPr>
        <p:spPr>
          <a:xfrm>
            <a:off x="3092213" y="1369642"/>
            <a:ext cx="83293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200" dirty="0" err="1"/>
              <a:t>Hvam</a:t>
            </a:r>
            <a:r>
              <a:rPr lang="nb-NO" sz="1200" dirty="0"/>
              <a:t>: 700 bar</a:t>
            </a:r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16A02410-48CF-40F0-AE40-FB5CD8E8D84F}"/>
              </a:ext>
            </a:extLst>
          </p:cNvPr>
          <p:cNvSpPr txBox="1"/>
          <p:nvPr/>
        </p:nvSpPr>
        <p:spPr>
          <a:xfrm>
            <a:off x="5756905" y="1369642"/>
            <a:ext cx="776091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100" dirty="0"/>
              <a:t>ØRAS Mogreina</a:t>
            </a: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11606C96-CA89-4A1A-9C91-650C469C1FB2}"/>
              </a:ext>
            </a:extLst>
          </p:cNvPr>
          <p:cNvSpPr txBox="1"/>
          <p:nvPr/>
        </p:nvSpPr>
        <p:spPr>
          <a:xfrm>
            <a:off x="4971662" y="2796376"/>
            <a:ext cx="1220275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100" dirty="0"/>
              <a:t>ROAF Skedsmokorset</a:t>
            </a:r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6463A761-7904-4E2F-BB44-1081C5FAE6E8}"/>
              </a:ext>
            </a:extLst>
          </p:cNvPr>
          <p:cNvSpPr txBox="1"/>
          <p:nvPr/>
        </p:nvSpPr>
        <p:spPr>
          <a:xfrm>
            <a:off x="7078487" y="1369642"/>
            <a:ext cx="1581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Kilder: </a:t>
            </a:r>
          </a:p>
          <a:p>
            <a:r>
              <a:rPr lang="nb-NO" i="1" dirty="0"/>
              <a:t>Norsk Hydrogenforum,</a:t>
            </a:r>
          </a:p>
          <a:p>
            <a:r>
              <a:rPr lang="nb-NO" i="1" dirty="0"/>
              <a:t>Biogass Oslofjord</a:t>
            </a: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C60625A3-8639-405C-A0F2-FD49772AA055}"/>
              </a:ext>
            </a:extLst>
          </p:cNvPr>
          <p:cNvSpPr txBox="1"/>
          <p:nvPr/>
        </p:nvSpPr>
        <p:spPr>
          <a:xfrm>
            <a:off x="5445253" y="3933023"/>
            <a:ext cx="491997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100" dirty="0"/>
              <a:t>Alna</a:t>
            </a:r>
          </a:p>
        </p:txBody>
      </p:sp>
    </p:spTree>
    <p:extLst>
      <p:ext uri="{BB962C8B-B14F-4D97-AF65-F5344CB8AC3E}">
        <p14:creationId xmlns:p14="http://schemas.microsoft.com/office/powerpoint/2010/main" val="6907217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-tema">
  <a:themeElements>
    <a:clrScheme name="Ruter 2">
      <a:dk1>
        <a:srgbClr val="000000"/>
      </a:dk1>
      <a:lt1>
        <a:srgbClr val="FFFFFF"/>
      </a:lt1>
      <a:dk2>
        <a:srgbClr val="32374B"/>
      </a:dk2>
      <a:lt2>
        <a:srgbClr val="F5F5F5"/>
      </a:lt2>
      <a:accent1>
        <a:srgbClr val="E60000"/>
      </a:accent1>
      <a:accent2>
        <a:srgbClr val="EC700C"/>
      </a:accent2>
      <a:accent3>
        <a:srgbClr val="FFC800"/>
      </a:accent3>
      <a:accent4>
        <a:srgbClr val="76A300"/>
      </a:accent4>
      <a:accent5>
        <a:srgbClr val="0B91EF"/>
      </a:accent5>
      <a:accent6>
        <a:srgbClr val="682C88"/>
      </a:accent6>
      <a:hlink>
        <a:srgbClr val="006BB3"/>
      </a:hlink>
      <a:folHlink>
        <a:srgbClr val="006B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ter_PowerPoint_Light" id="{DF87BA99-82F1-2E47-9FBE-DA435988EC8B}" vid="{FA3A93BC-3A18-D442-A015-8CC734BC263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8BC1407083D24EB102DB6B16518576" ma:contentTypeVersion="4" ma:contentTypeDescription="Opprett et nytt dokument." ma:contentTypeScope="" ma:versionID="ed4e25b6ce5501038fff9f1005b1ac68">
  <xsd:schema xmlns:xsd="http://www.w3.org/2001/XMLSchema" xmlns:xs="http://www.w3.org/2001/XMLSchema" xmlns:p="http://schemas.microsoft.com/office/2006/metadata/properties" xmlns:ns2="83e6fecc-21ad-4a04-bf0d-b79dbe89bea3" xmlns:ns3="57d60343-3b6e-4bad-8f45-3020def22d2a" targetNamespace="http://schemas.microsoft.com/office/2006/metadata/properties" ma:root="true" ma:fieldsID="35fd47244bfa8229b00bd7c611f44a63" ns2:_="" ns3:_="">
    <xsd:import namespace="83e6fecc-21ad-4a04-bf0d-b79dbe89bea3"/>
    <xsd:import namespace="57d60343-3b6e-4bad-8f45-3020def22d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6fecc-21ad-4a04-bf0d-b79dbe89be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60343-3b6e-4bad-8f45-3020def22d2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A87616-E3F3-4B4F-A229-7E2B861836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e6fecc-21ad-4a04-bf0d-b79dbe89bea3"/>
    <ds:schemaRef ds:uri="57d60343-3b6e-4bad-8f45-3020def22d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AF6720-2617-413E-9200-86D01B9AEE2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C293C13-A139-4796-95F4-B3FDBC606F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PowerPoint_Light</Template>
  <TotalTime>1829</TotalTime>
  <Words>183</Words>
  <Application>Microsoft Office PowerPoint</Application>
  <PresentationFormat>Egendefinert</PresentationFormat>
  <Paragraphs>35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Minibuss- og personbiltjenester Romerike 2023</vt:lpstr>
      <vt:lpstr>Evaluering av miljøegenskaper</vt:lpstr>
      <vt:lpstr>Fyllestasjoner hydrogen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Nadim Pedram</dc:creator>
  <dc:description>Template by addpoint.no</dc:description>
  <cp:lastModifiedBy>Nadim Pedram</cp:lastModifiedBy>
  <cp:revision>10</cp:revision>
  <dcterms:created xsi:type="dcterms:W3CDTF">2021-10-05T08:33:27Z</dcterms:created>
  <dcterms:modified xsi:type="dcterms:W3CDTF">2021-10-21T12:24:06Z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  <property fmtid="{D5CDD505-2E9C-101B-9397-08002B2CF9AE}" pid="3" name="ContentTypeId">
    <vt:lpwstr>0x010100A58BC1407083D24EB102DB6B16518576</vt:lpwstr>
  </property>
</Properties>
</file>