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41.jpg" ContentType="image/jpeg"/>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4"/>
  </p:sldMasterIdLst>
  <p:notesMasterIdLst>
    <p:notesMasterId r:id="rId30"/>
  </p:notesMasterIdLst>
  <p:handoutMasterIdLst>
    <p:handoutMasterId r:id="rId31"/>
  </p:handoutMasterIdLst>
  <p:sldIdLst>
    <p:sldId id="350" r:id="rId5"/>
    <p:sldId id="20226" r:id="rId6"/>
    <p:sldId id="20829" r:id="rId7"/>
    <p:sldId id="4454" r:id="rId8"/>
    <p:sldId id="20449" r:id="rId9"/>
    <p:sldId id="2146846957" r:id="rId10"/>
    <p:sldId id="2134960244" r:id="rId11"/>
    <p:sldId id="20830" r:id="rId12"/>
    <p:sldId id="20817" r:id="rId13"/>
    <p:sldId id="20797" r:id="rId14"/>
    <p:sldId id="20818" r:id="rId15"/>
    <p:sldId id="20820" r:id="rId16"/>
    <p:sldId id="20819" r:id="rId17"/>
    <p:sldId id="20827" r:id="rId18"/>
    <p:sldId id="20828" r:id="rId19"/>
    <p:sldId id="20825" r:id="rId20"/>
    <p:sldId id="20826" r:id="rId21"/>
    <p:sldId id="20821" r:id="rId22"/>
    <p:sldId id="20822" r:id="rId23"/>
    <p:sldId id="20831" r:id="rId24"/>
    <p:sldId id="353" r:id="rId25"/>
    <p:sldId id="349" r:id="rId26"/>
    <p:sldId id="352" r:id="rId27"/>
    <p:sldId id="347" r:id="rId28"/>
    <p:sldId id="295"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7" pos="3840" userDrawn="1">
          <p15:clr>
            <a:srgbClr val="A4A3A4"/>
          </p15:clr>
        </p15:guide>
        <p15:guide id="11" orient="horz" pos="482" userDrawn="1">
          <p15:clr>
            <a:srgbClr val="A4A3A4"/>
          </p15:clr>
        </p15:guide>
        <p15:guide id="13" orient="horz" pos="935" userDrawn="1">
          <p15:clr>
            <a:srgbClr val="A4A3A4"/>
          </p15:clr>
        </p15:guide>
        <p15:guide id="14" orient="horz" pos="3906" userDrawn="1">
          <p15:clr>
            <a:srgbClr val="A4A3A4"/>
          </p15:clr>
        </p15:guide>
        <p15:guide id="15" orient="horz" pos="809" userDrawn="1">
          <p15:clr>
            <a:srgbClr val="A4A3A4"/>
          </p15:clr>
        </p15:guide>
        <p15:guide id="16" orient="horz" pos="3604" userDrawn="1">
          <p15:clr>
            <a:srgbClr val="A4A3A4"/>
          </p15:clr>
        </p15:guide>
        <p15:guide id="17" orient="horz" pos="343" userDrawn="1">
          <p15:clr>
            <a:srgbClr val="A4A3A4"/>
          </p15:clr>
        </p15:guide>
        <p15:guide id="21" pos="7439" userDrawn="1">
          <p15:clr>
            <a:srgbClr val="A4A3A4"/>
          </p15:clr>
        </p15:guide>
        <p15:guide id="23" pos="506">
          <p15:clr>
            <a:srgbClr val="A4A3A4"/>
          </p15:clr>
        </p15:guide>
        <p15:guide id="24" pos="7174" userDrawn="1">
          <p15:clr>
            <a:srgbClr val="A4A3A4"/>
          </p15:clr>
        </p15:guide>
        <p15:guide id="26" pos="30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GOT Thierry" initials="RT" lastIdx="2" clrIdx="0">
    <p:extLst>
      <p:ext uri="{19B8F6BF-5375-455C-9EA6-DF929625EA0E}">
        <p15:presenceInfo xmlns:p15="http://schemas.microsoft.com/office/powerpoint/2012/main" userId="S::thierry.ragot@alstomgroup.com::2954a0cf-5bc8-4310-b63f-8b85d932caec" providerId="AD"/>
      </p:ext>
    </p:extLst>
  </p:cmAuthor>
  <p:cmAuthor id="2" name="OLLIVIER Guillaume" initials="OG" lastIdx="1" clrIdx="1">
    <p:extLst>
      <p:ext uri="{19B8F6BF-5375-455C-9EA6-DF929625EA0E}">
        <p15:presenceInfo xmlns:p15="http://schemas.microsoft.com/office/powerpoint/2012/main" userId="S::guillaume.ollivier@alstomgroup.com::e4a4021c-16c8-4666-af5f-9b044876ff8e" providerId="AD"/>
      </p:ext>
    </p:extLst>
  </p:cmAuthor>
  <p:cmAuthor id="3" name="HAOURANI Rami" initials="HR" lastIdx="23" clrIdx="2">
    <p:extLst>
      <p:ext uri="{19B8F6BF-5375-455C-9EA6-DF929625EA0E}">
        <p15:presenceInfo xmlns:p15="http://schemas.microsoft.com/office/powerpoint/2012/main" userId="S::rami.haourani@alstomgroup.com::f4cf1fa0-3016-47c2-9ceb-90031d93db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9E48"/>
    <a:srgbClr val="6D6E70"/>
    <a:srgbClr val="1E78B3"/>
    <a:srgbClr val="F37E20"/>
    <a:srgbClr val="739BC3"/>
    <a:srgbClr val="1D3346"/>
    <a:srgbClr val="D2D7DC"/>
    <a:srgbClr val="DC3223"/>
    <a:srgbClr val="BBC1C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6782" autoAdjust="0"/>
  </p:normalViewPr>
  <p:slideViewPr>
    <p:cSldViewPr showGuides="1">
      <p:cViewPr varScale="1">
        <p:scale>
          <a:sx n="72" d="100"/>
          <a:sy n="72" d="100"/>
        </p:scale>
        <p:origin x="1068" y="60"/>
      </p:cViewPr>
      <p:guideLst>
        <p:guide orient="horz" pos="2160"/>
        <p:guide pos="3840"/>
        <p:guide orient="horz" pos="482"/>
        <p:guide orient="horz" pos="935"/>
        <p:guide orient="horz" pos="3906"/>
        <p:guide orient="horz" pos="809"/>
        <p:guide orient="horz" pos="3604"/>
        <p:guide orient="horz" pos="343"/>
        <p:guide pos="7439"/>
        <p:guide pos="506"/>
        <p:guide pos="7174"/>
        <p:guide pos="30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6038"/>
    </p:cViewPr>
  </p:sorterViewPr>
  <p:notesViewPr>
    <p:cSldViewPr>
      <p:cViewPr varScale="1">
        <p:scale>
          <a:sx n="48" d="100"/>
          <a:sy n="48" d="100"/>
        </p:scale>
        <p:origin x="2752"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F0EE671-3ABA-4B03-891F-AD78F85BB7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a:extLst>
              <a:ext uri="{FF2B5EF4-FFF2-40B4-BE49-F238E27FC236}">
                <a16:creationId xmlns:a16="http://schemas.microsoft.com/office/drawing/2014/main" id="{CCA41513-2070-45ED-8745-7BCF4D8644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3F410D-464C-49D0-BE9B-E02D6852A3B0}" type="datetimeFigureOut">
              <a:rPr lang="en-US" smtClean="0"/>
              <a:t>5/21/2021</a:t>
            </a:fld>
            <a:endParaRPr lang="en-US"/>
          </a:p>
        </p:txBody>
      </p:sp>
      <p:sp>
        <p:nvSpPr>
          <p:cNvPr id="4" name="Espace réservé du pied de page 3">
            <a:extLst>
              <a:ext uri="{FF2B5EF4-FFF2-40B4-BE49-F238E27FC236}">
                <a16:creationId xmlns:a16="http://schemas.microsoft.com/office/drawing/2014/main" id="{984C33A3-564C-4DE0-B13F-00B88710EE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a:extLst>
              <a:ext uri="{FF2B5EF4-FFF2-40B4-BE49-F238E27FC236}">
                <a16:creationId xmlns:a16="http://schemas.microsoft.com/office/drawing/2014/main" id="{D64FA551-CE60-44F7-A56D-DAA04905C9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691736-7044-48EB-904B-1F1EE8007985}" type="slidenum">
              <a:rPr lang="en-US" smtClean="0"/>
              <a:t>‹#›</a:t>
            </a:fld>
            <a:endParaRPr lang="en-US"/>
          </a:p>
        </p:txBody>
      </p:sp>
    </p:spTree>
    <p:extLst>
      <p:ext uri="{BB962C8B-B14F-4D97-AF65-F5344CB8AC3E}">
        <p14:creationId xmlns:p14="http://schemas.microsoft.com/office/powerpoint/2010/main" val="657967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21/05/2021</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a:t>
            </a:fld>
            <a:endParaRPr lang="fr-FR" dirty="0"/>
          </a:p>
        </p:txBody>
      </p:sp>
    </p:spTree>
    <p:extLst>
      <p:ext uri="{BB962C8B-B14F-4D97-AF65-F5344CB8AC3E}">
        <p14:creationId xmlns:p14="http://schemas.microsoft.com/office/powerpoint/2010/main" val="1126211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a:t>
            </a:fld>
            <a:endParaRPr lang="fr-FR" dirty="0"/>
          </a:p>
        </p:txBody>
      </p:sp>
    </p:spTree>
    <p:extLst>
      <p:ext uri="{BB962C8B-B14F-4D97-AF65-F5344CB8AC3E}">
        <p14:creationId xmlns:p14="http://schemas.microsoft.com/office/powerpoint/2010/main" val="334503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Mettre en rouge</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5</a:t>
            </a:fld>
            <a:endParaRPr lang="fr-FR"/>
          </a:p>
        </p:txBody>
      </p:sp>
    </p:spTree>
    <p:extLst>
      <p:ext uri="{BB962C8B-B14F-4D97-AF65-F5344CB8AC3E}">
        <p14:creationId xmlns:p14="http://schemas.microsoft.com/office/powerpoint/2010/main" val="347547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06CD8F-B7ED-4A05-9FB1-A01CC0EF02CC}" type="slidenum">
              <a:rPr lang="fr-FR" smtClean="0"/>
              <a:pPr/>
              <a:t>6</a:t>
            </a:fld>
            <a:endParaRPr lang="fr-FR"/>
          </a:p>
        </p:txBody>
      </p:sp>
    </p:spTree>
    <p:extLst>
      <p:ext uri="{BB962C8B-B14F-4D97-AF65-F5344CB8AC3E}">
        <p14:creationId xmlns:p14="http://schemas.microsoft.com/office/powerpoint/2010/main" val="3261462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9</a:t>
            </a:fld>
            <a:endParaRPr lang="fr-FR" dirty="0"/>
          </a:p>
        </p:txBody>
      </p:sp>
    </p:spTree>
    <p:extLst>
      <p:ext uri="{BB962C8B-B14F-4D97-AF65-F5344CB8AC3E}">
        <p14:creationId xmlns:p14="http://schemas.microsoft.com/office/powerpoint/2010/main" val="326538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21</a:t>
            </a:fld>
            <a:endParaRPr lang="fr-FR" dirty="0"/>
          </a:p>
        </p:txBody>
      </p:sp>
    </p:spTree>
    <p:extLst>
      <p:ext uri="{BB962C8B-B14F-4D97-AF65-F5344CB8AC3E}">
        <p14:creationId xmlns:p14="http://schemas.microsoft.com/office/powerpoint/2010/main" val="2423186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22</a:t>
            </a:fld>
            <a:endParaRPr lang="fr-FR" dirty="0"/>
          </a:p>
        </p:txBody>
      </p:sp>
    </p:spTree>
    <p:extLst>
      <p:ext uri="{BB962C8B-B14F-4D97-AF65-F5344CB8AC3E}">
        <p14:creationId xmlns:p14="http://schemas.microsoft.com/office/powerpoint/2010/main" val="3932797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23</a:t>
            </a:fld>
            <a:endParaRPr lang="fr-FR" dirty="0"/>
          </a:p>
        </p:txBody>
      </p:sp>
    </p:spTree>
    <p:extLst>
      <p:ext uri="{BB962C8B-B14F-4D97-AF65-F5344CB8AC3E}">
        <p14:creationId xmlns:p14="http://schemas.microsoft.com/office/powerpoint/2010/main" val="1144416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twitter.com/Alstom"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hyperlink" Target="https://www.facebook.com/ALSTOM/" TargetMode="External"/><Relationship Id="rId1" Type="http://schemas.openxmlformats.org/officeDocument/2006/relationships/slideMaster" Target="../slideMasters/slideMaster1.xml"/><Relationship Id="rId6" Type="http://schemas.openxmlformats.org/officeDocument/2006/relationships/hyperlink" Target="https://www.instagram.com/alstom" TargetMode="External"/><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hyperlink" Target="http://www.alstom.com/" TargetMode="External"/><Relationship Id="rId4" Type="http://schemas.openxmlformats.org/officeDocument/2006/relationships/hyperlink" Target="https://www.linkedin.com/company/alstom/" TargetMode="External"/><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13" name="Picture 12" descr="A picture containing clock&#10;&#10;Description automatically generated">
            <a:extLst>
              <a:ext uri="{FF2B5EF4-FFF2-40B4-BE49-F238E27FC236}">
                <a16:creationId xmlns:a16="http://schemas.microsoft.com/office/drawing/2014/main" id="{1378073A-1493-47EB-8D14-AA21C71774C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6688" y="1466146"/>
            <a:ext cx="12332604" cy="2682933"/>
          </a:xfrm>
          <a:prstGeom prst="rect">
            <a:avLst/>
          </a:prstGeom>
        </p:spPr>
      </p:pic>
      <p:pic>
        <p:nvPicPr>
          <p:cNvPr id="18" name="Imag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9480376" y="5733256"/>
            <a:ext cx="2229788" cy="792000"/>
          </a:xfrm>
          <a:prstGeom prst="rect">
            <a:avLst/>
          </a:prstGeom>
        </p:spPr>
      </p:pic>
      <p:sp>
        <p:nvSpPr>
          <p:cNvPr id="3" name="Sous-titre 2"/>
          <p:cNvSpPr>
            <a:spLocks noGrp="1"/>
          </p:cNvSpPr>
          <p:nvPr>
            <p:ph type="subTitle" idx="1" hasCustomPrompt="1"/>
          </p:nvPr>
        </p:nvSpPr>
        <p:spPr bwMode="gray">
          <a:xfrm>
            <a:off x="551384" y="4653136"/>
            <a:ext cx="4140000" cy="574324"/>
          </a:xfrm>
          <a:prstGeom prst="rect">
            <a:avLst/>
          </a:prstGeom>
        </p:spPr>
        <p:txBody>
          <a:bodyPr anchor="t" anchorCtr="0">
            <a:normAutofit/>
          </a:bodyPr>
          <a:lstStyle>
            <a:lvl1pPr marL="0" indent="0" algn="l">
              <a:spcBef>
                <a:spcPts val="0"/>
              </a:spcBef>
              <a:buFont typeface="Arial" pitchFamily="34" charset="0"/>
              <a:buNone/>
              <a:defRPr sz="1400" b="0">
                <a:solidFill>
                  <a:schemeClr val="accent3"/>
                </a:solidFill>
              </a:defRPr>
            </a:lvl1pPr>
            <a:lvl2pPr marL="0" indent="0" algn="l">
              <a:buFont typeface="Arial" pitchFamily="34" charset="0"/>
              <a:buNone/>
              <a:defRPr sz="18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Click to insert speaker name</a:t>
            </a:r>
          </a:p>
        </p:txBody>
      </p:sp>
      <p:sp>
        <p:nvSpPr>
          <p:cNvPr id="2" name="Espace réservé de la date 1"/>
          <p:cNvSpPr>
            <a:spLocks noGrp="1"/>
          </p:cNvSpPr>
          <p:nvPr>
            <p:ph type="dt" sz="half" idx="10"/>
          </p:nvPr>
        </p:nvSpPr>
        <p:spPr bwMode="gray">
          <a:xfrm>
            <a:off x="0" y="6678000"/>
            <a:ext cx="240000" cy="180000"/>
          </a:xfrm>
          <a:ln>
            <a:solidFill>
              <a:schemeClr val="accent1">
                <a:shade val="50000"/>
                <a:alpha val="0"/>
              </a:schemeClr>
            </a:solidFill>
          </a:ln>
        </p:spPr>
        <p:txBody>
          <a:bodyPr/>
          <a:lstStyle/>
          <a:p>
            <a:pPr algn="l"/>
            <a:r>
              <a:rPr lang="en-GB" noProof="0"/>
              <a:t>Date</a:t>
            </a:r>
          </a:p>
        </p:txBody>
      </p:sp>
      <p:sp>
        <p:nvSpPr>
          <p:cNvPr id="8" name="Espace réservé du pied de page 7"/>
          <p:cNvSpPr>
            <a:spLocks noGrp="1"/>
          </p:cNvSpPr>
          <p:nvPr>
            <p:ph type="ftr" sz="quarter" idx="11"/>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fld id="{733122C9-A0B9-462F-8757-0847AD287B63}" type="slidenum">
              <a:rPr lang="en-GB" noProof="0" smtClean="0"/>
              <a:pPr/>
              <a:t>‹#›</a:t>
            </a:fld>
            <a:endParaRPr lang="en-GB" noProof="0"/>
          </a:p>
        </p:txBody>
      </p:sp>
      <p:sp>
        <p:nvSpPr>
          <p:cNvPr id="12" name="Titre 11"/>
          <p:cNvSpPr>
            <a:spLocks noGrp="1"/>
          </p:cNvSpPr>
          <p:nvPr>
            <p:ph type="title" hasCustomPrompt="1"/>
          </p:nvPr>
        </p:nvSpPr>
        <p:spPr bwMode="gray">
          <a:xfrm>
            <a:off x="551384" y="3635783"/>
            <a:ext cx="10945216" cy="945345"/>
          </a:xfrm>
        </p:spPr>
        <p:txBody>
          <a:bodyPr anchor="b" anchorCtr="0">
            <a:noAutofit/>
          </a:bodyPr>
          <a:lstStyle>
            <a:lvl1pPr>
              <a:lnSpc>
                <a:spcPct val="100000"/>
              </a:lnSpc>
              <a:defRPr sz="5400" b="1">
                <a:solidFill>
                  <a:schemeClr val="accent3"/>
                </a:solidFill>
                <a:latin typeface="Arial Black" panose="020B0A04020102020204" pitchFamily="34" charset="0"/>
              </a:defRPr>
            </a:lvl1pPr>
          </a:lstStyle>
          <a:p>
            <a:r>
              <a:rPr lang="en-GB" noProof="0" dirty="0"/>
              <a:t>Click to insert presentation title</a:t>
            </a:r>
          </a:p>
        </p:txBody>
      </p:sp>
      <p:sp>
        <p:nvSpPr>
          <p:cNvPr id="17" name="Espace réservé du texte 6"/>
          <p:cNvSpPr>
            <a:spLocks noGrp="1"/>
          </p:cNvSpPr>
          <p:nvPr>
            <p:ph type="body" sz="quarter" idx="14" hasCustomPrompt="1"/>
          </p:nvPr>
        </p:nvSpPr>
        <p:spPr bwMode="gray">
          <a:xfrm>
            <a:off x="568070" y="5322578"/>
            <a:ext cx="4140000" cy="266662"/>
          </a:xfrm>
        </p:spPr>
        <p:txBody>
          <a:bodyPr>
            <a:normAutofit/>
          </a:bodyPr>
          <a:lstStyle>
            <a:lvl1pPr marL="0" indent="0">
              <a:spcBef>
                <a:spcPts val="0"/>
              </a:spcBef>
              <a:buNone/>
              <a:defRPr sz="1400">
                <a:solidFill>
                  <a:schemeClr val="accent3"/>
                </a:solidFill>
              </a:defRPr>
            </a:lvl1pPr>
            <a:lvl2pPr marL="0" indent="0">
              <a:buNone/>
              <a:defRPr sz="1800"/>
            </a:lvl2pPr>
            <a:lvl3pPr marL="0" indent="0">
              <a:buNone/>
              <a:defRPr sz="1800"/>
            </a:lvl3pPr>
            <a:lvl4pPr marL="0" indent="0">
              <a:buNone/>
              <a:defRPr sz="1800"/>
            </a:lvl4pPr>
            <a:lvl5pPr marL="0" indent="0">
              <a:buNone/>
              <a:defRPr sz="1800"/>
            </a:lvl5pPr>
          </a:lstStyle>
          <a:p>
            <a:pPr lvl="0"/>
            <a:r>
              <a:rPr lang="en-GB" noProof="0"/>
              <a:t>Click to insert date</a:t>
            </a:r>
          </a:p>
        </p:txBody>
      </p:sp>
    </p:spTree>
    <p:extLst>
      <p:ext uri="{BB962C8B-B14F-4D97-AF65-F5344CB8AC3E}">
        <p14:creationId xmlns:p14="http://schemas.microsoft.com/office/powerpoint/2010/main" val="3657925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ontents">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792000" y="1483200"/>
            <a:ext cx="4800000" cy="4717575"/>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10" name="Espace réservé du contenu 2"/>
          <p:cNvSpPr>
            <a:spLocks noGrp="1"/>
          </p:cNvSpPr>
          <p:nvPr>
            <p:ph idx="14" hasCustomPrompt="1"/>
          </p:nvPr>
        </p:nvSpPr>
        <p:spPr bwMode="gray">
          <a:xfrm>
            <a:off x="6597600" y="1483200"/>
            <a:ext cx="4800000" cy="4717575"/>
          </a:xfrm>
        </p:spPr>
        <p:txBody>
          <a:bodyPr/>
          <a:lstStyle>
            <a:lvl1pP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2" name="Titre 1"/>
          <p:cNvSpPr>
            <a:spLocks noGrp="1"/>
          </p:cNvSpPr>
          <p:nvPr>
            <p:ph type="title" hasCustomPrompt="1"/>
          </p:nvPr>
        </p:nvSpPr>
        <p:spPr>
          <a:xfrm>
            <a:off x="792000" y="557645"/>
            <a:ext cx="10605600" cy="648000"/>
          </a:xfrm>
        </p:spPr>
        <p:txBody>
          <a:bodyPr/>
          <a:lstStyle>
            <a:lvl1pPr>
              <a:defRPr/>
            </a:lvl1pPr>
          </a:lstStyle>
          <a:p>
            <a:r>
              <a:rPr lang="en-GB" noProof="0"/>
              <a:t>Title</a:t>
            </a:r>
          </a:p>
        </p:txBody>
      </p:sp>
    </p:spTree>
    <p:extLst>
      <p:ext uri="{BB962C8B-B14F-4D97-AF65-F5344CB8AC3E}">
        <p14:creationId xmlns:p14="http://schemas.microsoft.com/office/powerpoint/2010/main" val="329654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Content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sz="2400">
                <a:solidFill>
                  <a:schemeClr val="accent1"/>
                </a:solidFill>
              </a:defRPr>
            </a:lvl1pPr>
          </a:lstStyle>
          <a:p>
            <a:r>
              <a:rPr lang="fr-FR"/>
              <a:t>Modifiez le style du titre</a:t>
            </a:r>
          </a:p>
        </p:txBody>
      </p:sp>
      <p:sp>
        <p:nvSpPr>
          <p:cNvPr id="6" name="Espace réservé du contenu 3"/>
          <p:cNvSpPr>
            <a:spLocks noGrp="1"/>
          </p:cNvSpPr>
          <p:nvPr>
            <p:ph sz="quarter" idx="10"/>
          </p:nvPr>
        </p:nvSpPr>
        <p:spPr>
          <a:xfrm>
            <a:off x="623392" y="1340768"/>
            <a:ext cx="10945216" cy="4824536"/>
          </a:xfrm>
          <a:prstGeom prst="rect">
            <a:avLst/>
          </a:prstGeom>
        </p:spPr>
        <p:txBody>
          <a:bodyPr vert="horz" lIns="0" tIns="0" rIns="0" bIns="0" rtlCol="0">
            <a:normAutofit/>
          </a:bodyPr>
          <a:lstStyle>
            <a:lvl1pPr>
              <a:defRPr lang="fr-FR" dirty="0" smtClean="0"/>
            </a:lvl1pPr>
            <a:lvl2pPr>
              <a:defRPr lang="fr-FR" dirty="0" smtClean="0"/>
            </a:lvl2pPr>
            <a:lvl3pPr marL="625475" indent="-180975">
              <a:buFont typeface="Arial" panose="020B0604020202020204" pitchFamily="34" charset="0"/>
              <a:buChar char="-"/>
              <a:defRPr lang="fr-FR" dirty="0" smtClean="0"/>
            </a:lvl3pPr>
            <a:lvl4pPr>
              <a:defRPr lang="fr-FR" dirty="0" smtClean="0"/>
            </a:lvl4pPr>
            <a:lvl5pPr>
              <a:defRPr lang="fr-FR" dirty="0"/>
            </a:lvl5pPr>
          </a:lstStyle>
          <a:p>
            <a:pPr lvl="0"/>
            <a:r>
              <a:rPr lang="fr-FR"/>
              <a:t>Modifiez les styles du texte du masque</a:t>
            </a:r>
          </a:p>
          <a:p>
            <a:pPr lvl="1">
              <a:buSzPct val="100000"/>
            </a:pPr>
            <a:r>
              <a:rPr lang="fr-FR"/>
              <a:t>Deuxième niveau</a:t>
            </a:r>
          </a:p>
          <a:p>
            <a:pPr lvl="2"/>
            <a:r>
              <a:rPr lang="fr-FR"/>
              <a:t>Troisième niveau</a:t>
            </a:r>
          </a:p>
        </p:txBody>
      </p:sp>
    </p:spTree>
    <p:extLst>
      <p:ext uri="{BB962C8B-B14F-4D97-AF65-F5344CB8AC3E}">
        <p14:creationId xmlns:p14="http://schemas.microsoft.com/office/powerpoint/2010/main" val="3679511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mbers key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4ED5A11-3449-402A-A6F8-ECE309401124}"/>
              </a:ext>
            </a:extLst>
          </p:cNvPr>
          <p:cNvSpPr/>
          <p:nvPr userDrawn="1"/>
        </p:nvSpPr>
        <p:spPr bwMode="gray">
          <a:xfrm>
            <a:off x="0" y="0"/>
            <a:ext cx="4060800" cy="3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20" name="Rectangle 19"/>
          <p:cNvSpPr/>
          <p:nvPr userDrawn="1"/>
        </p:nvSpPr>
        <p:spPr bwMode="gray">
          <a:xfrm>
            <a:off x="0" y="3096000"/>
            <a:ext cx="4060800" cy="3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9" name="Rectangle 18"/>
          <p:cNvSpPr/>
          <p:nvPr userDrawn="1"/>
        </p:nvSpPr>
        <p:spPr bwMode="gray">
          <a:xfrm>
            <a:off x="4065600" y="3096000"/>
            <a:ext cx="4060800" cy="30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8" name="Rectangle 17"/>
          <p:cNvSpPr/>
          <p:nvPr userDrawn="1"/>
        </p:nvSpPr>
        <p:spPr bwMode="gray">
          <a:xfrm>
            <a:off x="8131200" y="3096000"/>
            <a:ext cx="4060800" cy="309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lumMod val="90000"/>
                  <a:lumOff val="10000"/>
                </a:schemeClr>
              </a:solidFill>
            </a:endParaRPr>
          </a:p>
        </p:txBody>
      </p:sp>
      <p:sp>
        <p:nvSpPr>
          <p:cNvPr id="17" name="Rectangle 16"/>
          <p:cNvSpPr/>
          <p:nvPr userDrawn="1"/>
        </p:nvSpPr>
        <p:spPr bwMode="gray">
          <a:xfrm>
            <a:off x="8131200" y="0"/>
            <a:ext cx="4060800" cy="3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6" name="Rectangle 15"/>
          <p:cNvSpPr/>
          <p:nvPr userDrawn="1"/>
        </p:nvSpPr>
        <p:spPr bwMode="gray">
          <a:xfrm>
            <a:off x="4065600" y="0"/>
            <a:ext cx="4060800" cy="30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7" name="Espace réservé du texte 6"/>
          <p:cNvSpPr>
            <a:spLocks noGrp="1"/>
          </p:cNvSpPr>
          <p:nvPr>
            <p:ph type="body" sz="quarter" idx="27" hasCustomPrompt="1"/>
          </p:nvPr>
        </p:nvSpPr>
        <p:spPr bwMode="gray">
          <a:xfrm>
            <a:off x="0" y="0"/>
            <a:ext cx="4060800" cy="1882800"/>
          </a:xfrm>
          <a:noFill/>
        </p:spPr>
        <p:txBody>
          <a:bodyPr anchor="b" anchorCtr="0">
            <a:normAutofit/>
          </a:bodyPr>
          <a:lstStyle>
            <a:lvl1pPr marL="0" indent="0" algn="ctr">
              <a:lnSpc>
                <a:spcPct val="85000"/>
              </a:lnSpc>
              <a:spcBef>
                <a:spcPts val="0"/>
              </a:spcBef>
              <a:buNone/>
              <a:defRPr sz="9650">
                <a:solidFill>
                  <a:schemeClr val="tx1"/>
                </a:solidFill>
              </a:defRPr>
            </a:lvl1pPr>
          </a:lstStyle>
          <a:p>
            <a:pPr lvl="0"/>
            <a:r>
              <a:rPr lang="en-GB" noProof="0"/>
              <a:t>000</a:t>
            </a:r>
          </a:p>
        </p:txBody>
      </p:sp>
      <p:sp>
        <p:nvSpPr>
          <p:cNvPr id="27" name="Espace réservé du texte 6"/>
          <p:cNvSpPr>
            <a:spLocks noGrp="1"/>
          </p:cNvSpPr>
          <p:nvPr>
            <p:ph type="body" sz="quarter" idx="28" hasCustomPrompt="1"/>
          </p:nvPr>
        </p:nvSpPr>
        <p:spPr bwMode="gray">
          <a:xfrm>
            <a:off x="0" y="1864800"/>
            <a:ext cx="4060800" cy="1231200"/>
          </a:xfrm>
          <a:noFill/>
        </p:spPr>
        <p:txBody>
          <a:bodyPr anchor="t" anchorCtr="0">
            <a:normAutofit/>
          </a:bodyPr>
          <a:lstStyle>
            <a:lvl1pPr marL="0" indent="0" algn="ctr">
              <a:lnSpc>
                <a:spcPct val="85000"/>
              </a:lnSpc>
              <a:spcBef>
                <a:spcPts val="0"/>
              </a:spcBef>
              <a:buNone/>
              <a:defRPr sz="2900">
                <a:solidFill>
                  <a:schemeClr val="tx1"/>
                </a:solidFill>
              </a:defRPr>
            </a:lvl1pPr>
          </a:lstStyle>
          <a:p>
            <a:pPr lvl="0"/>
            <a:r>
              <a:rPr lang="en-GB" noProof="0"/>
              <a:t>Text</a:t>
            </a:r>
          </a:p>
        </p:txBody>
      </p:sp>
      <p:sp>
        <p:nvSpPr>
          <p:cNvPr id="28" name="Espace réservé du texte 6"/>
          <p:cNvSpPr>
            <a:spLocks noGrp="1"/>
          </p:cNvSpPr>
          <p:nvPr>
            <p:ph type="body" sz="quarter" idx="29" hasCustomPrompt="1"/>
          </p:nvPr>
        </p:nvSpPr>
        <p:spPr bwMode="gray">
          <a:xfrm>
            <a:off x="4065600" y="0"/>
            <a:ext cx="4060800" cy="1882800"/>
          </a:xfrm>
        </p:spPr>
        <p:txBody>
          <a:bodyPr anchor="b" anchorCtr="0">
            <a:normAutofit/>
          </a:bodyPr>
          <a:lstStyle>
            <a:lvl1pPr marL="0" indent="0" algn="ctr">
              <a:lnSpc>
                <a:spcPct val="85000"/>
              </a:lnSpc>
              <a:spcBef>
                <a:spcPts val="0"/>
              </a:spcBef>
              <a:buNone/>
              <a:defRPr sz="9650">
                <a:solidFill>
                  <a:schemeClr val="bg1"/>
                </a:solidFill>
              </a:defRPr>
            </a:lvl1pPr>
          </a:lstStyle>
          <a:p>
            <a:pPr lvl="0"/>
            <a:r>
              <a:rPr lang="en-GB" noProof="0"/>
              <a:t>000</a:t>
            </a:r>
          </a:p>
        </p:txBody>
      </p:sp>
      <p:sp>
        <p:nvSpPr>
          <p:cNvPr id="29" name="Espace réservé du texte 6"/>
          <p:cNvSpPr>
            <a:spLocks noGrp="1"/>
          </p:cNvSpPr>
          <p:nvPr>
            <p:ph type="body" sz="quarter" idx="30" hasCustomPrompt="1"/>
          </p:nvPr>
        </p:nvSpPr>
        <p:spPr bwMode="gray">
          <a:xfrm>
            <a:off x="4065600" y="1864800"/>
            <a:ext cx="4060800" cy="1231200"/>
          </a:xfrm>
        </p:spPr>
        <p:txBody>
          <a:bodyPr anchor="t" anchorCtr="0">
            <a:normAutofit/>
          </a:bodyPr>
          <a:lstStyle>
            <a:lvl1pPr marL="0" indent="0" algn="ctr">
              <a:lnSpc>
                <a:spcPct val="85000"/>
              </a:lnSpc>
              <a:spcBef>
                <a:spcPts val="0"/>
              </a:spcBef>
              <a:buNone/>
              <a:defRPr sz="2900">
                <a:solidFill>
                  <a:schemeClr val="bg1"/>
                </a:solidFill>
              </a:defRPr>
            </a:lvl1pPr>
          </a:lstStyle>
          <a:p>
            <a:pPr lvl="0"/>
            <a:r>
              <a:rPr lang="en-GB" noProof="0"/>
              <a:t>Text</a:t>
            </a:r>
          </a:p>
        </p:txBody>
      </p:sp>
      <p:sp>
        <p:nvSpPr>
          <p:cNvPr id="30" name="Espace réservé du texte 6"/>
          <p:cNvSpPr>
            <a:spLocks noGrp="1"/>
          </p:cNvSpPr>
          <p:nvPr>
            <p:ph type="body" sz="quarter" idx="31" hasCustomPrompt="1"/>
          </p:nvPr>
        </p:nvSpPr>
        <p:spPr bwMode="gray">
          <a:xfrm>
            <a:off x="8131200" y="0"/>
            <a:ext cx="4060800" cy="1882800"/>
          </a:xfrm>
        </p:spPr>
        <p:txBody>
          <a:bodyPr anchor="b" anchorCtr="0">
            <a:normAutofit/>
          </a:bodyPr>
          <a:lstStyle>
            <a:lvl1pPr marL="0" indent="0" algn="ctr">
              <a:lnSpc>
                <a:spcPct val="85000"/>
              </a:lnSpc>
              <a:spcBef>
                <a:spcPts val="0"/>
              </a:spcBef>
              <a:buNone/>
              <a:defRPr sz="9650">
                <a:solidFill>
                  <a:schemeClr val="bg1"/>
                </a:solidFill>
              </a:defRPr>
            </a:lvl1pPr>
          </a:lstStyle>
          <a:p>
            <a:pPr lvl="0"/>
            <a:r>
              <a:rPr lang="en-GB" noProof="0"/>
              <a:t>000</a:t>
            </a:r>
          </a:p>
        </p:txBody>
      </p:sp>
      <p:sp>
        <p:nvSpPr>
          <p:cNvPr id="31" name="Espace réservé du texte 6"/>
          <p:cNvSpPr>
            <a:spLocks noGrp="1"/>
          </p:cNvSpPr>
          <p:nvPr>
            <p:ph type="body" sz="quarter" idx="32" hasCustomPrompt="1"/>
          </p:nvPr>
        </p:nvSpPr>
        <p:spPr bwMode="gray">
          <a:xfrm>
            <a:off x="8131200" y="1864800"/>
            <a:ext cx="4060800" cy="1231200"/>
          </a:xfrm>
        </p:spPr>
        <p:txBody>
          <a:bodyPr anchor="t" anchorCtr="0">
            <a:normAutofit/>
          </a:bodyPr>
          <a:lstStyle>
            <a:lvl1pPr marL="0" indent="0" algn="ctr">
              <a:lnSpc>
                <a:spcPct val="85000"/>
              </a:lnSpc>
              <a:spcBef>
                <a:spcPts val="0"/>
              </a:spcBef>
              <a:buNone/>
              <a:defRPr sz="2900">
                <a:solidFill>
                  <a:schemeClr val="bg1"/>
                </a:solidFill>
              </a:defRPr>
            </a:lvl1pPr>
          </a:lstStyle>
          <a:p>
            <a:pPr lvl="0"/>
            <a:r>
              <a:rPr lang="en-GB" noProof="0"/>
              <a:t>Text</a:t>
            </a:r>
          </a:p>
        </p:txBody>
      </p:sp>
      <p:sp>
        <p:nvSpPr>
          <p:cNvPr id="32" name="Espace réservé du texte 6"/>
          <p:cNvSpPr>
            <a:spLocks noGrp="1"/>
          </p:cNvSpPr>
          <p:nvPr>
            <p:ph type="body" sz="quarter" idx="33" hasCustomPrompt="1"/>
          </p:nvPr>
        </p:nvSpPr>
        <p:spPr bwMode="gray">
          <a:xfrm>
            <a:off x="0" y="3096000"/>
            <a:ext cx="4060800" cy="1882800"/>
          </a:xfrm>
        </p:spPr>
        <p:txBody>
          <a:bodyPr anchor="b" anchorCtr="0">
            <a:normAutofit/>
          </a:bodyPr>
          <a:lstStyle>
            <a:lvl1pPr marL="0" indent="0" algn="ctr">
              <a:lnSpc>
                <a:spcPct val="85000"/>
              </a:lnSpc>
              <a:spcBef>
                <a:spcPts val="0"/>
              </a:spcBef>
              <a:buNone/>
              <a:defRPr sz="9650">
                <a:solidFill>
                  <a:schemeClr val="bg1"/>
                </a:solidFill>
              </a:defRPr>
            </a:lvl1pPr>
          </a:lstStyle>
          <a:p>
            <a:pPr lvl="0"/>
            <a:r>
              <a:rPr lang="en-GB" noProof="0"/>
              <a:t>000</a:t>
            </a:r>
          </a:p>
        </p:txBody>
      </p:sp>
      <p:sp>
        <p:nvSpPr>
          <p:cNvPr id="33" name="Espace réservé du texte 6"/>
          <p:cNvSpPr>
            <a:spLocks noGrp="1"/>
          </p:cNvSpPr>
          <p:nvPr>
            <p:ph type="body" sz="quarter" idx="34" hasCustomPrompt="1"/>
          </p:nvPr>
        </p:nvSpPr>
        <p:spPr bwMode="gray">
          <a:xfrm>
            <a:off x="0" y="4960800"/>
            <a:ext cx="4060800" cy="1231200"/>
          </a:xfrm>
        </p:spPr>
        <p:txBody>
          <a:bodyPr anchor="t" anchorCtr="0">
            <a:normAutofit/>
          </a:bodyPr>
          <a:lstStyle>
            <a:lvl1pPr marL="0" indent="0" algn="ctr">
              <a:lnSpc>
                <a:spcPct val="85000"/>
              </a:lnSpc>
              <a:spcBef>
                <a:spcPts val="0"/>
              </a:spcBef>
              <a:buNone/>
              <a:defRPr sz="2900">
                <a:solidFill>
                  <a:schemeClr val="bg1"/>
                </a:solidFill>
              </a:defRPr>
            </a:lvl1pPr>
          </a:lstStyle>
          <a:p>
            <a:pPr lvl="0"/>
            <a:r>
              <a:rPr lang="en-GB" noProof="0"/>
              <a:t>Text</a:t>
            </a:r>
          </a:p>
        </p:txBody>
      </p:sp>
      <p:sp>
        <p:nvSpPr>
          <p:cNvPr id="34" name="Espace réservé du texte 6"/>
          <p:cNvSpPr>
            <a:spLocks noGrp="1"/>
          </p:cNvSpPr>
          <p:nvPr>
            <p:ph type="body" sz="quarter" idx="35" hasCustomPrompt="1"/>
          </p:nvPr>
        </p:nvSpPr>
        <p:spPr bwMode="gray">
          <a:xfrm>
            <a:off x="4065600" y="3096000"/>
            <a:ext cx="4060800" cy="1882800"/>
          </a:xfrm>
        </p:spPr>
        <p:txBody>
          <a:bodyPr anchor="b" anchorCtr="0">
            <a:normAutofit/>
          </a:bodyPr>
          <a:lstStyle>
            <a:lvl1pPr marL="0" indent="0" algn="ctr">
              <a:lnSpc>
                <a:spcPct val="85000"/>
              </a:lnSpc>
              <a:spcBef>
                <a:spcPts val="0"/>
              </a:spcBef>
              <a:buNone/>
              <a:defRPr sz="9650">
                <a:solidFill>
                  <a:schemeClr val="bg1"/>
                </a:solidFill>
              </a:defRPr>
            </a:lvl1pPr>
          </a:lstStyle>
          <a:p>
            <a:pPr lvl="0"/>
            <a:r>
              <a:rPr lang="en-GB" noProof="0"/>
              <a:t>000</a:t>
            </a:r>
          </a:p>
        </p:txBody>
      </p:sp>
      <p:sp>
        <p:nvSpPr>
          <p:cNvPr id="35" name="Espace réservé du texte 6"/>
          <p:cNvSpPr>
            <a:spLocks noGrp="1"/>
          </p:cNvSpPr>
          <p:nvPr>
            <p:ph type="body" sz="quarter" idx="36" hasCustomPrompt="1"/>
          </p:nvPr>
        </p:nvSpPr>
        <p:spPr bwMode="gray">
          <a:xfrm>
            <a:off x="4065600" y="4960800"/>
            <a:ext cx="4060800" cy="1231200"/>
          </a:xfrm>
        </p:spPr>
        <p:txBody>
          <a:bodyPr anchor="t" anchorCtr="0">
            <a:normAutofit/>
          </a:bodyPr>
          <a:lstStyle>
            <a:lvl1pPr marL="0" indent="0" algn="ctr">
              <a:lnSpc>
                <a:spcPct val="85000"/>
              </a:lnSpc>
              <a:spcBef>
                <a:spcPts val="0"/>
              </a:spcBef>
              <a:buNone/>
              <a:defRPr sz="2900">
                <a:solidFill>
                  <a:schemeClr val="bg1"/>
                </a:solidFill>
              </a:defRPr>
            </a:lvl1pPr>
          </a:lstStyle>
          <a:p>
            <a:pPr lvl="0"/>
            <a:r>
              <a:rPr lang="en-GB" noProof="0"/>
              <a:t>Text</a:t>
            </a:r>
          </a:p>
        </p:txBody>
      </p:sp>
      <p:sp>
        <p:nvSpPr>
          <p:cNvPr id="36" name="Espace réservé du texte 6"/>
          <p:cNvSpPr>
            <a:spLocks noGrp="1"/>
          </p:cNvSpPr>
          <p:nvPr>
            <p:ph type="body" sz="quarter" idx="37" hasCustomPrompt="1"/>
          </p:nvPr>
        </p:nvSpPr>
        <p:spPr bwMode="gray">
          <a:xfrm>
            <a:off x="8131200" y="3096000"/>
            <a:ext cx="4060800" cy="1882800"/>
          </a:xfrm>
        </p:spPr>
        <p:txBody>
          <a:bodyPr anchor="b" anchorCtr="0">
            <a:normAutofit/>
          </a:bodyPr>
          <a:lstStyle>
            <a:lvl1pPr marL="0" indent="0" algn="ctr">
              <a:lnSpc>
                <a:spcPct val="85000"/>
              </a:lnSpc>
              <a:spcBef>
                <a:spcPts val="0"/>
              </a:spcBef>
              <a:buNone/>
              <a:defRPr sz="9650">
                <a:solidFill>
                  <a:schemeClr val="bg1"/>
                </a:solidFill>
              </a:defRPr>
            </a:lvl1pPr>
          </a:lstStyle>
          <a:p>
            <a:pPr lvl="0"/>
            <a:r>
              <a:rPr lang="en-GB" noProof="0"/>
              <a:t>000</a:t>
            </a:r>
          </a:p>
        </p:txBody>
      </p:sp>
      <p:sp>
        <p:nvSpPr>
          <p:cNvPr id="37" name="Espace réservé du texte 6"/>
          <p:cNvSpPr>
            <a:spLocks noGrp="1"/>
          </p:cNvSpPr>
          <p:nvPr>
            <p:ph type="body" sz="quarter" idx="38" hasCustomPrompt="1"/>
          </p:nvPr>
        </p:nvSpPr>
        <p:spPr bwMode="gray">
          <a:xfrm>
            <a:off x="8131200" y="4960800"/>
            <a:ext cx="4060800" cy="1231200"/>
          </a:xfrm>
        </p:spPr>
        <p:txBody>
          <a:bodyPr anchor="t" anchorCtr="0">
            <a:normAutofit/>
          </a:bodyPr>
          <a:lstStyle>
            <a:lvl1pPr marL="0" indent="0" algn="ctr">
              <a:lnSpc>
                <a:spcPct val="85000"/>
              </a:lnSpc>
              <a:spcBef>
                <a:spcPts val="0"/>
              </a:spcBef>
              <a:buNone/>
              <a:defRPr sz="2900">
                <a:solidFill>
                  <a:schemeClr val="bg1"/>
                </a:solidFill>
              </a:defRPr>
            </a:lvl1pPr>
          </a:lstStyle>
          <a:p>
            <a:pPr lvl="0"/>
            <a:r>
              <a:rPr lang="en-GB" noProof="0"/>
              <a:t>Text</a:t>
            </a:r>
          </a:p>
        </p:txBody>
      </p:sp>
    </p:spTree>
    <p:extLst>
      <p:ext uri="{BB962C8B-B14F-4D97-AF65-F5344CB8AC3E}">
        <p14:creationId xmlns:p14="http://schemas.microsoft.com/office/powerpoint/2010/main" val="113486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4824026" y="742854"/>
            <a:ext cx="6573600" cy="770396"/>
          </a:xfrm>
        </p:spPr>
        <p:txBody>
          <a:bodyPr>
            <a:normAutofit/>
          </a:bodyPr>
          <a:lstStyle>
            <a:lvl1pPr>
              <a:lnSpc>
                <a:spcPct val="100000"/>
              </a:lnSpc>
              <a:defRPr sz="4400"/>
            </a:lvl1pPr>
          </a:lstStyle>
          <a:p>
            <a:r>
              <a:rPr lang="en-GB" noProof="0"/>
              <a:t>Agenda</a:t>
            </a:r>
          </a:p>
        </p:txBody>
      </p:sp>
      <p:sp>
        <p:nvSpPr>
          <p:cNvPr id="3" name="Espace réservé de la date 2"/>
          <p:cNvSpPr>
            <a:spLocks noGrp="1"/>
          </p:cNvSpPr>
          <p:nvPr>
            <p:ph type="dt" sz="half" idx="10"/>
          </p:nvPr>
        </p:nvSpPr>
        <p:spPr bwMode="gray"/>
        <p:txBody>
          <a:bodyPr/>
          <a:lstStyle/>
          <a:p>
            <a:pPr algn="l"/>
            <a:r>
              <a:rPr lang="en-GB" noProof="0"/>
              <a:t>Date</a:t>
            </a:r>
          </a:p>
        </p:txBody>
      </p:sp>
      <p:sp>
        <p:nvSpPr>
          <p:cNvPr id="4" name="Espace réservé du pied de page 3"/>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9" name="Espace réservé du texte 8"/>
          <p:cNvSpPr>
            <a:spLocks noGrp="1"/>
          </p:cNvSpPr>
          <p:nvPr>
            <p:ph type="body" sz="quarter" idx="17" hasCustomPrompt="1"/>
          </p:nvPr>
        </p:nvSpPr>
        <p:spPr bwMode="gray">
          <a:xfrm>
            <a:off x="4824026" y="1998661"/>
            <a:ext cx="6573600" cy="4202113"/>
          </a:xfrm>
        </p:spPr>
        <p:txBody>
          <a:bodyPr/>
          <a:lstStyle>
            <a:lvl1pPr marL="361950" indent="-361950">
              <a:spcBef>
                <a:spcPts val="2400"/>
              </a:spcBef>
              <a:buClr>
                <a:schemeClr val="accent1"/>
              </a:buClr>
              <a:buSzPct val="100000"/>
              <a:buFont typeface="+mj-lt"/>
              <a:buAutoNum type="arabicPeriod"/>
              <a:tabLst>
                <a:tab pos="3676650" algn="r"/>
              </a:tabLst>
              <a:defRPr/>
            </a:lvl1pPr>
            <a:lvl2pPr marL="368300" indent="0">
              <a:buNone/>
              <a:tabLst>
                <a:tab pos="3676650" algn="r"/>
              </a:tabLst>
              <a:defRPr>
                <a:solidFill>
                  <a:schemeClr val="accent4"/>
                </a:solidFill>
              </a:defRPr>
            </a:lvl2pPr>
          </a:lstStyle>
          <a:p>
            <a:pPr lvl="0"/>
            <a:r>
              <a:rPr lang="en-GB" noProof="0"/>
              <a:t>Text level 1</a:t>
            </a:r>
          </a:p>
          <a:p>
            <a:pPr lvl="1"/>
            <a:r>
              <a:rPr lang="en-GB" noProof="0"/>
              <a:t>Text level 2</a:t>
            </a:r>
          </a:p>
        </p:txBody>
      </p:sp>
      <p:sp>
        <p:nvSpPr>
          <p:cNvPr id="19" name="Rectangle 18"/>
          <p:cNvSpPr/>
          <p:nvPr userDrawn="1"/>
        </p:nvSpPr>
        <p:spPr bwMode="gray">
          <a:xfrm>
            <a:off x="0" y="0"/>
            <a:ext cx="4392000" cy="61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2" name="Ellipse 21">
            <a:extLst>
              <a:ext uri="{FF2B5EF4-FFF2-40B4-BE49-F238E27FC236}">
                <a16:creationId xmlns:a16="http://schemas.microsoft.com/office/drawing/2014/main" id="{1B78F9F7-2561-40A6-B3B6-97BC76FBCF81}"/>
              </a:ext>
            </a:extLst>
          </p:cNvPr>
          <p:cNvSpPr>
            <a:spLocks noChangeAspect="1"/>
          </p:cNvSpPr>
          <p:nvPr userDrawn="1"/>
        </p:nvSpPr>
        <p:spPr bwMode="gray">
          <a:xfrm>
            <a:off x="1925706" y="1844824"/>
            <a:ext cx="540000" cy="540000"/>
          </a:xfrm>
          <a:prstGeom prst="ellipse">
            <a:avLst/>
          </a:prstGeom>
          <a:solidFill>
            <a:schemeClr val="accent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3" name="Ellipse 22">
            <a:extLst>
              <a:ext uri="{FF2B5EF4-FFF2-40B4-BE49-F238E27FC236}">
                <a16:creationId xmlns:a16="http://schemas.microsoft.com/office/drawing/2014/main" id="{1B78F9F7-2561-40A6-B3B6-97BC76FBCF81}"/>
              </a:ext>
            </a:extLst>
          </p:cNvPr>
          <p:cNvSpPr>
            <a:spLocks noChangeAspect="1"/>
          </p:cNvSpPr>
          <p:nvPr userDrawn="1"/>
        </p:nvSpPr>
        <p:spPr bwMode="gray">
          <a:xfrm>
            <a:off x="1925706" y="3861048"/>
            <a:ext cx="540000" cy="540000"/>
          </a:xfrm>
          <a:prstGeom prst="ellipse">
            <a:avLst/>
          </a:prstGeom>
          <a:solidFill>
            <a:schemeClr val="accent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4" name="Ellipse 23">
            <a:extLst>
              <a:ext uri="{FF2B5EF4-FFF2-40B4-BE49-F238E27FC236}">
                <a16:creationId xmlns:a16="http://schemas.microsoft.com/office/drawing/2014/main" id="{1B78F9F7-2561-40A6-B3B6-97BC76FBCF81}"/>
              </a:ext>
            </a:extLst>
          </p:cNvPr>
          <p:cNvSpPr>
            <a:spLocks noChangeAspect="1"/>
          </p:cNvSpPr>
          <p:nvPr userDrawn="1"/>
        </p:nvSpPr>
        <p:spPr bwMode="gray">
          <a:xfrm>
            <a:off x="935596" y="2852936"/>
            <a:ext cx="540000" cy="540000"/>
          </a:xfrm>
          <a:prstGeom prst="ellipse">
            <a:avLst/>
          </a:prstGeom>
          <a:solidFill>
            <a:schemeClr val="accent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5" name="Ellipse 24">
            <a:extLst>
              <a:ext uri="{FF2B5EF4-FFF2-40B4-BE49-F238E27FC236}">
                <a16:creationId xmlns:a16="http://schemas.microsoft.com/office/drawing/2014/main" id="{1B78F9F7-2561-40A6-B3B6-97BC76FBCF81}"/>
              </a:ext>
            </a:extLst>
          </p:cNvPr>
          <p:cNvSpPr>
            <a:spLocks noChangeAspect="1"/>
          </p:cNvSpPr>
          <p:nvPr userDrawn="1"/>
        </p:nvSpPr>
        <p:spPr bwMode="gray">
          <a:xfrm>
            <a:off x="2915816" y="2852936"/>
            <a:ext cx="540000" cy="540000"/>
          </a:xfrm>
          <a:prstGeom prst="ellipse">
            <a:avLst/>
          </a:prstGeom>
          <a:solidFill>
            <a:schemeClr val="accent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6" name="Ellipse 25">
            <a:extLst>
              <a:ext uri="{FF2B5EF4-FFF2-40B4-BE49-F238E27FC236}">
                <a16:creationId xmlns:a16="http://schemas.microsoft.com/office/drawing/2014/main" id="{1B78F9F7-2561-40A6-B3B6-97BC76FBCF81}"/>
              </a:ext>
            </a:extLst>
          </p:cNvPr>
          <p:cNvSpPr>
            <a:spLocks noChangeAspect="1"/>
          </p:cNvSpPr>
          <p:nvPr userDrawn="1"/>
        </p:nvSpPr>
        <p:spPr bwMode="gray">
          <a:xfrm>
            <a:off x="2663068" y="2179142"/>
            <a:ext cx="540000" cy="540000"/>
          </a:xfrm>
          <a:prstGeom prst="ellipse">
            <a:avLst/>
          </a:prstGeom>
          <a:solidFill>
            <a:schemeClr val="accent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7" name="Ellipse 26">
            <a:extLst>
              <a:ext uri="{FF2B5EF4-FFF2-40B4-BE49-F238E27FC236}">
                <a16:creationId xmlns:a16="http://schemas.microsoft.com/office/drawing/2014/main" id="{1B78F9F7-2561-40A6-B3B6-97BC76FBCF81}"/>
              </a:ext>
            </a:extLst>
          </p:cNvPr>
          <p:cNvSpPr>
            <a:spLocks noChangeAspect="1"/>
          </p:cNvSpPr>
          <p:nvPr userDrawn="1"/>
        </p:nvSpPr>
        <p:spPr bwMode="gray">
          <a:xfrm>
            <a:off x="2663068" y="3518260"/>
            <a:ext cx="540000" cy="540000"/>
          </a:xfrm>
          <a:prstGeom prst="ellipse">
            <a:avLst/>
          </a:prstGeom>
          <a:solidFill>
            <a:schemeClr val="bg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8" name="Ellipse 27">
            <a:extLst>
              <a:ext uri="{FF2B5EF4-FFF2-40B4-BE49-F238E27FC236}">
                <a16:creationId xmlns:a16="http://schemas.microsoft.com/office/drawing/2014/main" id="{1B78F9F7-2561-40A6-B3B6-97BC76FBCF81}"/>
              </a:ext>
            </a:extLst>
          </p:cNvPr>
          <p:cNvSpPr>
            <a:spLocks noChangeAspect="1"/>
          </p:cNvSpPr>
          <p:nvPr userDrawn="1"/>
        </p:nvSpPr>
        <p:spPr bwMode="gray">
          <a:xfrm>
            <a:off x="1205596" y="2179142"/>
            <a:ext cx="540000" cy="540000"/>
          </a:xfrm>
          <a:prstGeom prst="ellipse">
            <a:avLst/>
          </a:prstGeom>
          <a:solidFill>
            <a:schemeClr val="bg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9" name="Ellipse 28">
            <a:extLst>
              <a:ext uri="{FF2B5EF4-FFF2-40B4-BE49-F238E27FC236}">
                <a16:creationId xmlns:a16="http://schemas.microsoft.com/office/drawing/2014/main" id="{1B78F9F7-2561-40A6-B3B6-97BC76FBCF81}"/>
              </a:ext>
            </a:extLst>
          </p:cNvPr>
          <p:cNvSpPr>
            <a:spLocks noChangeAspect="1"/>
          </p:cNvSpPr>
          <p:nvPr userDrawn="1"/>
        </p:nvSpPr>
        <p:spPr bwMode="gray">
          <a:xfrm>
            <a:off x="1205596" y="3518260"/>
            <a:ext cx="540000" cy="540000"/>
          </a:xfrm>
          <a:prstGeom prst="ellipse">
            <a:avLst/>
          </a:prstGeom>
          <a:solidFill>
            <a:schemeClr val="accent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cxnSp>
        <p:nvCxnSpPr>
          <p:cNvPr id="30" name="Connecteur droit 29"/>
          <p:cNvCxnSpPr/>
          <p:nvPr userDrawn="1"/>
        </p:nvCxnSpPr>
        <p:spPr bwMode="gray">
          <a:xfrm>
            <a:off x="4824027" y="1556792"/>
            <a:ext cx="972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15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BEC360F-4C24-4E97-BBE5-1AB222A928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207568" y="-20112"/>
            <a:ext cx="8832304" cy="1108949"/>
          </a:xfrm>
          <a:prstGeom prst="rect">
            <a:avLst/>
          </a:prstGeom>
        </p:spPr>
      </p:pic>
      <p:sp>
        <p:nvSpPr>
          <p:cNvPr id="3" name="Espace réservé de la date 2"/>
          <p:cNvSpPr>
            <a:spLocks noGrp="1"/>
          </p:cNvSpPr>
          <p:nvPr>
            <p:ph type="dt" sz="half" idx="10"/>
          </p:nvPr>
        </p:nvSpPr>
        <p:spPr bwMode="gray"/>
        <p:txBody>
          <a:bodyPr/>
          <a:lstStyle/>
          <a:p>
            <a:pPr algn="l"/>
            <a:r>
              <a:rPr lang="en-GB" noProof="0"/>
              <a:t>Date</a:t>
            </a:r>
          </a:p>
        </p:txBody>
      </p:sp>
      <p:sp>
        <p:nvSpPr>
          <p:cNvPr id="4" name="Espace réservé du pied de page 3"/>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9" name="Espace réservé du texte 8"/>
          <p:cNvSpPr>
            <a:spLocks noGrp="1"/>
          </p:cNvSpPr>
          <p:nvPr>
            <p:ph type="body" sz="quarter" idx="17" hasCustomPrompt="1"/>
          </p:nvPr>
        </p:nvSpPr>
        <p:spPr bwMode="gray">
          <a:xfrm>
            <a:off x="479376" y="1436955"/>
            <a:ext cx="5400600" cy="4763820"/>
          </a:xfrm>
        </p:spPr>
        <p:txBody>
          <a:bodyPr/>
          <a:lstStyle>
            <a:lvl1pPr marL="361950" indent="-361950">
              <a:spcBef>
                <a:spcPts val="2400"/>
              </a:spcBef>
              <a:buClr>
                <a:schemeClr val="accent1"/>
              </a:buClr>
              <a:buSzPct val="100000"/>
              <a:buFont typeface="+mj-lt"/>
              <a:buAutoNum type="arabicPeriod"/>
              <a:tabLst>
                <a:tab pos="3676650" algn="r"/>
              </a:tabLst>
              <a:defRPr/>
            </a:lvl1pPr>
            <a:lvl2pPr marL="368300" indent="0">
              <a:buNone/>
              <a:tabLst>
                <a:tab pos="3676650" algn="r"/>
              </a:tabLst>
              <a:defRPr>
                <a:solidFill>
                  <a:schemeClr val="accent4"/>
                </a:solidFill>
              </a:defRPr>
            </a:lvl2pPr>
          </a:lstStyle>
          <a:p>
            <a:pPr lvl="0"/>
            <a:r>
              <a:rPr lang="en-GB" noProof="0" dirty="0"/>
              <a:t>Text level 1</a:t>
            </a:r>
          </a:p>
          <a:p>
            <a:pPr lvl="1"/>
            <a:r>
              <a:rPr lang="en-GB" noProof="0" dirty="0"/>
              <a:t>Text level 2</a:t>
            </a:r>
          </a:p>
        </p:txBody>
      </p:sp>
      <p:sp>
        <p:nvSpPr>
          <p:cNvPr id="20" name="Espace réservé du texte 8">
            <a:extLst>
              <a:ext uri="{FF2B5EF4-FFF2-40B4-BE49-F238E27FC236}">
                <a16:creationId xmlns:a16="http://schemas.microsoft.com/office/drawing/2014/main" id="{9647A7E9-B2B8-4DD2-80DF-679942CDF7AC}"/>
              </a:ext>
            </a:extLst>
          </p:cNvPr>
          <p:cNvSpPr>
            <a:spLocks noGrp="1"/>
          </p:cNvSpPr>
          <p:nvPr>
            <p:ph type="body" sz="quarter" idx="18" hasCustomPrompt="1"/>
          </p:nvPr>
        </p:nvSpPr>
        <p:spPr bwMode="gray">
          <a:xfrm>
            <a:off x="6283826" y="1440489"/>
            <a:ext cx="5400600" cy="4763820"/>
          </a:xfrm>
        </p:spPr>
        <p:txBody>
          <a:bodyPr/>
          <a:lstStyle>
            <a:lvl1pPr marL="361950" indent="-361950">
              <a:spcBef>
                <a:spcPts val="2400"/>
              </a:spcBef>
              <a:buClr>
                <a:schemeClr val="accent1"/>
              </a:buClr>
              <a:buSzPct val="100000"/>
              <a:buFont typeface="+mj-lt"/>
              <a:buAutoNum type="arabicPeriod"/>
              <a:tabLst>
                <a:tab pos="3676650" algn="r"/>
              </a:tabLst>
              <a:defRPr/>
            </a:lvl1pPr>
            <a:lvl2pPr marL="368300" indent="0">
              <a:buNone/>
              <a:tabLst>
                <a:tab pos="3676650" algn="r"/>
              </a:tabLst>
              <a:defRPr>
                <a:solidFill>
                  <a:schemeClr val="accent4"/>
                </a:solidFill>
              </a:defRPr>
            </a:lvl2pPr>
          </a:lstStyle>
          <a:p>
            <a:pPr lvl="0"/>
            <a:r>
              <a:rPr lang="en-GB" noProof="0" dirty="0"/>
              <a:t>Text level 1</a:t>
            </a:r>
          </a:p>
          <a:p>
            <a:pPr lvl="1"/>
            <a:r>
              <a:rPr lang="en-GB" noProof="0" dirty="0"/>
              <a:t>Text level 2</a:t>
            </a:r>
          </a:p>
        </p:txBody>
      </p:sp>
      <p:cxnSp>
        <p:nvCxnSpPr>
          <p:cNvPr id="21" name="Connecteur droit 19">
            <a:extLst>
              <a:ext uri="{FF2B5EF4-FFF2-40B4-BE49-F238E27FC236}">
                <a16:creationId xmlns:a16="http://schemas.microsoft.com/office/drawing/2014/main" id="{8FC01BAC-D9BC-4C8B-A216-EC467530F721}"/>
              </a:ext>
            </a:extLst>
          </p:cNvPr>
          <p:cNvCxnSpPr>
            <a:cxnSpLocks/>
          </p:cNvCxnSpPr>
          <p:nvPr userDrawn="1"/>
        </p:nvCxnSpPr>
        <p:spPr bwMode="gray">
          <a:xfrm>
            <a:off x="0" y="1093203"/>
            <a:ext cx="1219064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7997F1F-772E-4491-8D14-8A560BB697C2}"/>
              </a:ext>
            </a:extLst>
          </p:cNvPr>
          <p:cNvSpPr/>
          <p:nvPr userDrawn="1"/>
        </p:nvSpPr>
        <p:spPr>
          <a:xfrm>
            <a:off x="0" y="980731"/>
            <a:ext cx="12190648" cy="112472"/>
          </a:xfrm>
          <a:prstGeom prst="rect">
            <a:avLst/>
          </a:prstGeom>
          <a:solidFill>
            <a:srgbClr val="1D3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hasCustomPrompt="1"/>
          </p:nvPr>
        </p:nvSpPr>
        <p:spPr bwMode="gray">
          <a:xfrm>
            <a:off x="335360" y="322808"/>
            <a:ext cx="6573600" cy="770396"/>
          </a:xfrm>
        </p:spPr>
        <p:txBody>
          <a:bodyPr>
            <a:normAutofit/>
          </a:bodyPr>
          <a:lstStyle>
            <a:lvl1pPr>
              <a:lnSpc>
                <a:spcPct val="100000"/>
              </a:lnSpc>
              <a:defRPr sz="4400"/>
            </a:lvl1pPr>
          </a:lstStyle>
          <a:p>
            <a:r>
              <a:rPr lang="en-GB" noProof="0" dirty="0"/>
              <a:t>Agenda</a:t>
            </a:r>
          </a:p>
        </p:txBody>
      </p:sp>
    </p:spTree>
    <p:extLst>
      <p:ext uri="{BB962C8B-B14F-4D97-AF65-F5344CB8AC3E}">
        <p14:creationId xmlns:p14="http://schemas.microsoft.com/office/powerpoint/2010/main" val="3748369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p:spTree>
      <p:nvGrpSpPr>
        <p:cNvPr id="1" name=""/>
        <p:cNvGrpSpPr/>
        <p:nvPr/>
      </p:nvGrpSpPr>
      <p:grpSpPr>
        <a:xfrm>
          <a:off x="0" y="0"/>
          <a:ext cx="0" cy="0"/>
          <a:chOff x="0" y="0"/>
          <a:chExt cx="0" cy="0"/>
        </a:xfrm>
      </p:grpSpPr>
      <p:pic>
        <p:nvPicPr>
          <p:cNvPr id="13" name="Picture 12" descr="A picture containing clock&#10;&#10;Description automatically generated">
            <a:extLst>
              <a:ext uri="{FF2B5EF4-FFF2-40B4-BE49-F238E27FC236}">
                <a16:creationId xmlns:a16="http://schemas.microsoft.com/office/drawing/2014/main" id="{1378073A-1493-47EB-8D14-AA21C71774C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6688" y="548680"/>
            <a:ext cx="12332604" cy="2682933"/>
          </a:xfrm>
          <a:prstGeom prst="rect">
            <a:avLst/>
          </a:prstGeom>
        </p:spPr>
      </p:pic>
      <p:sp>
        <p:nvSpPr>
          <p:cNvPr id="2" name="Espace réservé de la date 1"/>
          <p:cNvSpPr>
            <a:spLocks noGrp="1"/>
          </p:cNvSpPr>
          <p:nvPr>
            <p:ph type="dt" sz="half" idx="10"/>
          </p:nvPr>
        </p:nvSpPr>
        <p:spPr bwMode="gray">
          <a:xfrm>
            <a:off x="0" y="6678000"/>
            <a:ext cx="240000" cy="180000"/>
          </a:xfrm>
          <a:ln>
            <a:solidFill>
              <a:schemeClr val="accent1">
                <a:shade val="50000"/>
                <a:alpha val="0"/>
              </a:schemeClr>
            </a:solidFill>
          </a:ln>
        </p:spPr>
        <p:txBody>
          <a:bodyPr/>
          <a:lstStyle/>
          <a:p>
            <a:pPr algn="l"/>
            <a:r>
              <a:rPr lang="en-GB" noProof="0"/>
              <a:t>Date</a:t>
            </a:r>
          </a:p>
        </p:txBody>
      </p:sp>
      <p:sp>
        <p:nvSpPr>
          <p:cNvPr id="8" name="Espace réservé du pied de page 7"/>
          <p:cNvSpPr>
            <a:spLocks noGrp="1"/>
          </p:cNvSpPr>
          <p:nvPr>
            <p:ph type="ftr" sz="quarter" idx="11"/>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fld id="{733122C9-A0B9-462F-8757-0847AD287B63}" type="slidenum">
              <a:rPr lang="en-GB" noProof="0" smtClean="0"/>
              <a:pPr/>
              <a:t>‹#›</a:t>
            </a:fld>
            <a:endParaRPr lang="en-GB" noProof="0"/>
          </a:p>
        </p:txBody>
      </p:sp>
      <p:sp>
        <p:nvSpPr>
          <p:cNvPr id="12" name="Titre 11"/>
          <p:cNvSpPr>
            <a:spLocks noGrp="1"/>
          </p:cNvSpPr>
          <p:nvPr>
            <p:ph type="title"/>
          </p:nvPr>
        </p:nvSpPr>
        <p:spPr bwMode="gray">
          <a:xfrm>
            <a:off x="767408" y="3573016"/>
            <a:ext cx="10729192" cy="945345"/>
          </a:xfrm>
        </p:spPr>
        <p:txBody>
          <a:bodyPr anchor="b" anchorCtr="0">
            <a:noAutofit/>
          </a:bodyPr>
          <a:lstStyle>
            <a:lvl1pPr>
              <a:lnSpc>
                <a:spcPct val="100000"/>
              </a:lnSpc>
              <a:defRPr sz="2000" b="1">
                <a:solidFill>
                  <a:schemeClr val="accent3"/>
                </a:solidFill>
                <a:latin typeface="Arial Black" panose="020B0A04020102020204" pitchFamily="34" charset="0"/>
              </a:defRPr>
            </a:lvl1pPr>
          </a:lstStyle>
          <a:p>
            <a:endParaRPr lang="en-GB" noProof="0" dirty="0"/>
          </a:p>
        </p:txBody>
      </p:sp>
    </p:spTree>
    <p:extLst>
      <p:ext uri="{BB962C8B-B14F-4D97-AF65-F5344CB8AC3E}">
        <p14:creationId xmlns:p14="http://schemas.microsoft.com/office/powerpoint/2010/main" val="2138103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695400" y="1483199"/>
            <a:ext cx="10702200" cy="4817155"/>
          </a:xfrm>
        </p:spPr>
        <p:txBody>
          <a:bodyPr/>
          <a:lstStyle>
            <a:lvl1pPr marL="0" indent="0">
              <a:spcAft>
                <a:spcPts val="600"/>
              </a:spcAft>
              <a:buNone/>
              <a:defRPr sz="2400" b="1">
                <a:solidFill>
                  <a:schemeClr val="accent3"/>
                </a:solidFill>
              </a:defRPr>
            </a:lvl1pPr>
            <a:lvl2pPr marL="490538" indent="-222250">
              <a:lnSpc>
                <a:spcPct val="110000"/>
              </a:lnSpc>
              <a:buClr>
                <a:schemeClr val="accent1"/>
              </a:buClr>
              <a:buFont typeface="Wingdings 2" panose="05020102010507070707" pitchFamily="18" charset="2"/>
              <a:buChar char=""/>
              <a:defRPr>
                <a:solidFill>
                  <a:schemeClr val="accent3"/>
                </a:solidFill>
              </a:defRPr>
            </a:lvl2pPr>
            <a:lvl3pPr marL="623888" indent="0">
              <a:buNone/>
              <a:defRPr>
                <a:solidFill>
                  <a:schemeClr val="bg2">
                    <a:lumMod val="75000"/>
                  </a:schemeClr>
                </a:solidFill>
              </a:defRPr>
            </a:lvl3pPr>
            <a:lvl4pPr marL="803275" indent="223838">
              <a:buClr>
                <a:schemeClr val="accent1"/>
              </a:buClr>
              <a:buSzPct val="150000"/>
              <a:tabLst/>
              <a:defRPr>
                <a:solidFill>
                  <a:schemeClr val="bg2">
                    <a:lumMod val="75000"/>
                  </a:schemeClr>
                </a:solidFill>
              </a:defRPr>
            </a:lvl4pPr>
            <a:lvl5pPr marL="1162050" indent="0">
              <a:buNone/>
              <a:defRPr>
                <a:solidFill>
                  <a:schemeClr val="accent3">
                    <a:lumMod val="50000"/>
                    <a:lumOff val="50000"/>
                  </a:schemeClr>
                </a:solidFill>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4" name="Titre 3"/>
          <p:cNvSpPr>
            <a:spLocks noGrp="1"/>
          </p:cNvSpPr>
          <p:nvPr>
            <p:ph type="title" hasCustomPrompt="1"/>
          </p:nvPr>
        </p:nvSpPr>
        <p:spPr bwMode="gray">
          <a:xfrm>
            <a:off x="695400" y="456760"/>
            <a:ext cx="10344472" cy="648000"/>
          </a:xfrm>
        </p:spPr>
        <p:txBody>
          <a:bodyPr/>
          <a:lstStyle>
            <a:lvl1pPr>
              <a:defRPr sz="4400"/>
            </a:lvl1pPr>
          </a:lstStyle>
          <a:p>
            <a:r>
              <a:rPr lang="en-GB" noProof="0" dirty="0"/>
              <a:t>Title</a:t>
            </a:r>
          </a:p>
        </p:txBody>
      </p:sp>
      <p:pic>
        <p:nvPicPr>
          <p:cNvPr id="13" name="Picture 12" descr="A picture containing text&#10;&#10;Description automatically generated">
            <a:extLst>
              <a:ext uri="{FF2B5EF4-FFF2-40B4-BE49-F238E27FC236}">
                <a16:creationId xmlns:a16="http://schemas.microsoft.com/office/drawing/2014/main" id="{1C5D943C-B351-4274-BA89-8AD59D7E6F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7568" y="-24478"/>
            <a:ext cx="8832304" cy="1117681"/>
          </a:xfrm>
          <a:prstGeom prst="rect">
            <a:avLst/>
          </a:prstGeom>
        </p:spPr>
      </p:pic>
      <p:cxnSp>
        <p:nvCxnSpPr>
          <p:cNvPr id="14" name="Connecteur droit 19">
            <a:extLst>
              <a:ext uri="{FF2B5EF4-FFF2-40B4-BE49-F238E27FC236}">
                <a16:creationId xmlns:a16="http://schemas.microsoft.com/office/drawing/2014/main" id="{3999144A-CE3C-4805-A3C3-EEE7F071AE2E}"/>
              </a:ext>
            </a:extLst>
          </p:cNvPr>
          <p:cNvCxnSpPr>
            <a:cxnSpLocks/>
          </p:cNvCxnSpPr>
          <p:nvPr userDrawn="1"/>
        </p:nvCxnSpPr>
        <p:spPr bwMode="gray">
          <a:xfrm>
            <a:off x="0" y="1093203"/>
            <a:ext cx="1219064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728A5BC4-8ADD-4612-80A1-8860C6174116}"/>
              </a:ext>
            </a:extLst>
          </p:cNvPr>
          <p:cNvSpPr/>
          <p:nvPr userDrawn="1"/>
        </p:nvSpPr>
        <p:spPr>
          <a:xfrm>
            <a:off x="0" y="980731"/>
            <a:ext cx="12190648" cy="112472"/>
          </a:xfrm>
          <a:prstGeom prst="rect">
            <a:avLst/>
          </a:prstGeom>
          <a:solidFill>
            <a:srgbClr val="D3D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489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with takeaway">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bwMode="gray">
          <a:xfrm>
            <a:off x="695400" y="1483200"/>
            <a:ext cx="10702200" cy="4178048"/>
          </a:xfrm>
        </p:spPr>
        <p:txBody>
          <a:bodyPr/>
          <a:lstStyle>
            <a:lvl1pPr marL="0" indent="0">
              <a:spcAft>
                <a:spcPts val="600"/>
              </a:spcAft>
              <a:buNone/>
              <a:defRPr sz="2400" b="1">
                <a:solidFill>
                  <a:schemeClr val="accent3"/>
                </a:solidFill>
              </a:defRPr>
            </a:lvl1pPr>
            <a:lvl2pPr marL="490538" indent="-222250">
              <a:lnSpc>
                <a:spcPct val="110000"/>
              </a:lnSpc>
              <a:buClr>
                <a:schemeClr val="accent1"/>
              </a:buClr>
              <a:buFont typeface="Wingdings 2" panose="05020102010507070707" pitchFamily="18" charset="2"/>
              <a:buChar char=""/>
              <a:defRPr>
                <a:solidFill>
                  <a:schemeClr val="accent3"/>
                </a:solidFill>
              </a:defRPr>
            </a:lvl2pPr>
            <a:lvl3pPr marL="623888" indent="0">
              <a:buNone/>
              <a:defRPr>
                <a:solidFill>
                  <a:schemeClr val="bg2">
                    <a:lumMod val="75000"/>
                  </a:schemeClr>
                </a:solidFill>
              </a:defRPr>
            </a:lvl3pPr>
            <a:lvl4pPr marL="803275" indent="223838">
              <a:buClr>
                <a:schemeClr val="accent1"/>
              </a:buClr>
              <a:buSzPct val="150000"/>
              <a:tabLst/>
              <a:defRPr>
                <a:solidFill>
                  <a:schemeClr val="bg2">
                    <a:lumMod val="75000"/>
                  </a:schemeClr>
                </a:solidFill>
              </a:defRPr>
            </a:lvl4pPr>
            <a:lvl5pPr marL="1162050" indent="0">
              <a:buNone/>
              <a:defRPr>
                <a:solidFill>
                  <a:schemeClr val="accent3">
                    <a:lumMod val="50000"/>
                    <a:lumOff val="50000"/>
                  </a:schemeClr>
                </a:solidFill>
              </a:defRPr>
            </a:lvl5pPr>
          </a:lstStyle>
          <a:p>
            <a:pPr lvl="0"/>
            <a:r>
              <a:rPr lang="en-GB" noProof="0" dirty="0"/>
              <a:t>Text level 1</a:t>
            </a:r>
          </a:p>
          <a:p>
            <a:pPr lvl="1"/>
            <a:r>
              <a:rPr lang="en-GB" noProof="0" dirty="0"/>
              <a:t>Text level 2</a:t>
            </a:r>
          </a:p>
          <a:p>
            <a:pPr lvl="2"/>
            <a:r>
              <a:rPr lang="en-GB" noProof="0" dirty="0"/>
              <a:t>Text level 3</a:t>
            </a:r>
          </a:p>
          <a:p>
            <a:pPr lvl="3"/>
            <a:r>
              <a:rPr lang="en-GB" noProof="0" dirty="0"/>
              <a:t>Text level 4</a:t>
            </a:r>
          </a:p>
          <a:p>
            <a:pPr lvl="4"/>
            <a:r>
              <a:rPr lang="en-GB" noProof="0" dirty="0"/>
              <a:t>Text level 5</a:t>
            </a:r>
          </a:p>
        </p:txBody>
      </p:sp>
      <p:sp>
        <p:nvSpPr>
          <p:cNvPr id="7" name="Espace réservé de la date 6"/>
          <p:cNvSpPr>
            <a:spLocks noGrp="1"/>
          </p:cNvSpPr>
          <p:nvPr>
            <p:ph type="dt" sz="half" idx="10"/>
          </p:nvPr>
        </p:nvSpPr>
        <p:spPr bwMode="gray"/>
        <p:txBody>
          <a:bodyPr/>
          <a:lstStyle/>
          <a:p>
            <a:pPr algn="l"/>
            <a:r>
              <a:rPr lang="en-GB" noProof="0"/>
              <a:t>Date</a:t>
            </a:r>
          </a:p>
        </p:txBody>
      </p:sp>
      <p:sp>
        <p:nvSpPr>
          <p:cNvPr id="8" name="Espace réservé du pied de page 7"/>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5" name="Espace réservé du texte 4"/>
          <p:cNvSpPr>
            <a:spLocks noGrp="1"/>
          </p:cNvSpPr>
          <p:nvPr>
            <p:ph type="body" sz="quarter" idx="14" hasCustomPrompt="1"/>
          </p:nvPr>
        </p:nvSpPr>
        <p:spPr bwMode="gray">
          <a:xfrm>
            <a:off x="792000" y="5877271"/>
            <a:ext cx="10605600" cy="360041"/>
          </a:xfrm>
          <a:prstGeom prst="roundRect">
            <a:avLst>
              <a:gd name="adj" fmla="val 50000"/>
            </a:avLst>
          </a:prstGeom>
          <a:solidFill>
            <a:schemeClr val="accent3"/>
          </a:solidFill>
        </p:spPr>
        <p:txBody>
          <a:bodyPr lIns="720000" rIns="720000" anchor="ctr" anchorCtr="0">
            <a:normAutofit/>
          </a:bodyPr>
          <a:lstStyle>
            <a:lvl1pPr marL="0" indent="0" algn="ctr">
              <a:spcBef>
                <a:spcPts val="0"/>
              </a:spcBef>
              <a:buNone/>
              <a:defRPr sz="1800" b="1">
                <a:solidFill>
                  <a:schemeClr val="bg1"/>
                </a:solidFill>
              </a:defRPr>
            </a:lvl1pPr>
          </a:lstStyle>
          <a:p>
            <a:pPr lvl="0"/>
            <a:r>
              <a:rPr lang="en-GB" noProof="0" dirty="0"/>
              <a:t>Conclusion / Key message </a:t>
            </a:r>
          </a:p>
        </p:txBody>
      </p:sp>
      <p:sp>
        <p:nvSpPr>
          <p:cNvPr id="11" name="Espace réservé du texte 4"/>
          <p:cNvSpPr>
            <a:spLocks noGrp="1"/>
          </p:cNvSpPr>
          <p:nvPr>
            <p:ph type="body" sz="quarter" idx="15" hasCustomPrompt="1"/>
          </p:nvPr>
        </p:nvSpPr>
        <p:spPr bwMode="gray">
          <a:xfrm>
            <a:off x="10992544" y="5877271"/>
            <a:ext cx="405056" cy="360041"/>
          </a:xfrm>
          <a:prstGeom prst="roundRect">
            <a:avLst>
              <a:gd name="adj" fmla="val 50000"/>
            </a:avLst>
          </a:prstGeom>
          <a:solidFill>
            <a:schemeClr val="accent1"/>
          </a:solidFill>
        </p:spPr>
        <p:txBody>
          <a:bodyPr anchor="ctr" anchorCtr="0">
            <a:normAutofit/>
          </a:bodyPr>
          <a:lstStyle>
            <a:lvl1pPr marL="0" indent="0" algn="ctr">
              <a:buNone/>
              <a:defRPr sz="1800" b="1" baseline="0">
                <a:solidFill>
                  <a:schemeClr val="tx1">
                    <a:alpha val="0"/>
                  </a:schemeClr>
                </a:solidFill>
              </a:defRPr>
            </a:lvl1pPr>
          </a:lstStyle>
          <a:p>
            <a:pPr lvl="0"/>
            <a:r>
              <a:rPr lang="en-GB" noProof="0"/>
              <a:t> </a:t>
            </a:r>
          </a:p>
        </p:txBody>
      </p:sp>
      <p:sp>
        <p:nvSpPr>
          <p:cNvPr id="13" name="Titre 3">
            <a:extLst>
              <a:ext uri="{FF2B5EF4-FFF2-40B4-BE49-F238E27FC236}">
                <a16:creationId xmlns:a16="http://schemas.microsoft.com/office/drawing/2014/main" id="{08906B02-291F-4665-BCDB-7C2BC08DC4E6}"/>
              </a:ext>
            </a:extLst>
          </p:cNvPr>
          <p:cNvSpPr>
            <a:spLocks noGrp="1"/>
          </p:cNvSpPr>
          <p:nvPr>
            <p:ph type="title" hasCustomPrompt="1"/>
          </p:nvPr>
        </p:nvSpPr>
        <p:spPr bwMode="gray">
          <a:xfrm>
            <a:off x="695400" y="456760"/>
            <a:ext cx="10344472" cy="648000"/>
          </a:xfrm>
        </p:spPr>
        <p:txBody>
          <a:bodyPr/>
          <a:lstStyle>
            <a:lvl1pPr>
              <a:defRPr sz="4400"/>
            </a:lvl1pPr>
          </a:lstStyle>
          <a:p>
            <a:r>
              <a:rPr lang="en-GB" noProof="0" dirty="0"/>
              <a:t>Title</a:t>
            </a:r>
          </a:p>
        </p:txBody>
      </p:sp>
      <p:pic>
        <p:nvPicPr>
          <p:cNvPr id="14" name="Picture 13" descr="A picture containing text&#10;&#10;Description automatically generated">
            <a:extLst>
              <a:ext uri="{FF2B5EF4-FFF2-40B4-BE49-F238E27FC236}">
                <a16:creationId xmlns:a16="http://schemas.microsoft.com/office/drawing/2014/main" id="{598D507F-2C15-45C3-8272-44C64D4D98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7568" y="-24478"/>
            <a:ext cx="8832304" cy="1117681"/>
          </a:xfrm>
          <a:prstGeom prst="rect">
            <a:avLst/>
          </a:prstGeom>
        </p:spPr>
      </p:pic>
      <p:cxnSp>
        <p:nvCxnSpPr>
          <p:cNvPr id="15" name="Connecteur droit 19">
            <a:extLst>
              <a:ext uri="{FF2B5EF4-FFF2-40B4-BE49-F238E27FC236}">
                <a16:creationId xmlns:a16="http://schemas.microsoft.com/office/drawing/2014/main" id="{F96D6790-6F07-4402-B164-6C669B6490E1}"/>
              </a:ext>
            </a:extLst>
          </p:cNvPr>
          <p:cNvCxnSpPr>
            <a:cxnSpLocks/>
          </p:cNvCxnSpPr>
          <p:nvPr userDrawn="1"/>
        </p:nvCxnSpPr>
        <p:spPr bwMode="gray">
          <a:xfrm>
            <a:off x="0" y="1093203"/>
            <a:ext cx="1219064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BD7A724-18A1-4EEF-87B0-78D02BFAB86B}"/>
              </a:ext>
            </a:extLst>
          </p:cNvPr>
          <p:cNvSpPr/>
          <p:nvPr userDrawn="1"/>
        </p:nvSpPr>
        <p:spPr>
          <a:xfrm>
            <a:off x="0" y="980731"/>
            <a:ext cx="12190648" cy="112472"/>
          </a:xfrm>
          <a:prstGeom prst="rect">
            <a:avLst/>
          </a:prstGeom>
          <a:solidFill>
            <a:srgbClr val="D3D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453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rcle_with_pictures">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bwMode="gray"/>
        <p:txBody>
          <a:bodyPr/>
          <a:lstStyle/>
          <a:p>
            <a:pPr algn="l"/>
            <a:r>
              <a:rPr lang="en-GB" noProof="0"/>
              <a:t>Date</a:t>
            </a:r>
          </a:p>
        </p:txBody>
      </p:sp>
      <p:sp>
        <p:nvSpPr>
          <p:cNvPr id="4" name="Espace réservé du pied de page 3"/>
          <p:cNvSpPr>
            <a:spLocks noGrp="1"/>
          </p:cNvSpPr>
          <p:nvPr>
            <p:ph type="ftr" sz="quarter" idx="11"/>
          </p:nvPr>
        </p:nvSpPr>
        <p:spPr bwMode="gray"/>
        <p:txBody>
          <a:bodyPr/>
          <a:lstStyle/>
          <a:p>
            <a:r>
              <a:rPr lang="en-GB" noProof="0"/>
              <a:t>Title of the presentation on three lines - Lorem impsum dolor sit amet consectetuer adipiscing elit, sed diam nonummy</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en-GB" noProof="0" smtClean="0"/>
              <a:pPr/>
              <a:t>‹#›</a:t>
            </a:fld>
            <a:endParaRPr lang="en-GB" noProof="0"/>
          </a:p>
        </p:txBody>
      </p:sp>
      <p:sp>
        <p:nvSpPr>
          <p:cNvPr id="7" name="Espace réservé pour une image  15">
            <a:extLst>
              <a:ext uri="{FF2B5EF4-FFF2-40B4-BE49-F238E27FC236}">
                <a16:creationId xmlns:a16="http://schemas.microsoft.com/office/drawing/2014/main" id="{A3FF6568-34B8-4C7C-95F9-D26DA72F510E}"/>
              </a:ext>
            </a:extLst>
          </p:cNvPr>
          <p:cNvSpPr>
            <a:spLocks noGrp="1" noChangeAspect="1"/>
          </p:cNvSpPr>
          <p:nvPr>
            <p:ph type="pic" sz="quarter" idx="14" hasCustomPrompt="1"/>
          </p:nvPr>
        </p:nvSpPr>
        <p:spPr bwMode="gray">
          <a:xfrm>
            <a:off x="5315215" y="1340768"/>
            <a:ext cx="1062000" cy="1062000"/>
          </a:xfrm>
          <a:prstGeom prst="ellipse">
            <a:avLst/>
          </a:prstGeom>
          <a:solidFill>
            <a:schemeClr val="accent1"/>
          </a:solidFill>
        </p:spPr>
        <p:txBody>
          <a:bodyPr wrap="square" tIns="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dirty="0"/>
              <a:t>Click on the icon to insert a picture </a:t>
            </a:r>
          </a:p>
        </p:txBody>
      </p:sp>
      <p:sp>
        <p:nvSpPr>
          <p:cNvPr id="8" name="Espace réservé pour une image  15">
            <a:extLst>
              <a:ext uri="{FF2B5EF4-FFF2-40B4-BE49-F238E27FC236}">
                <a16:creationId xmlns:a16="http://schemas.microsoft.com/office/drawing/2014/main" id="{A3FF6568-34B8-4C7C-95F9-D26DA72F510E}"/>
              </a:ext>
            </a:extLst>
          </p:cNvPr>
          <p:cNvSpPr>
            <a:spLocks noGrp="1" noChangeAspect="1"/>
          </p:cNvSpPr>
          <p:nvPr>
            <p:ph type="pic" sz="quarter" idx="15" hasCustomPrompt="1"/>
          </p:nvPr>
        </p:nvSpPr>
        <p:spPr bwMode="gray">
          <a:xfrm>
            <a:off x="6744072" y="1973982"/>
            <a:ext cx="1062000" cy="1062000"/>
          </a:xfrm>
          <a:prstGeom prst="ellipse">
            <a:avLst/>
          </a:prstGeom>
          <a:solidFill>
            <a:schemeClr val="accent1"/>
          </a:solidFill>
        </p:spPr>
        <p:txBody>
          <a:bodyPr wrap="square" tIns="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dirty="0"/>
              <a:t>Click on the icon to insert a picture </a:t>
            </a:r>
          </a:p>
        </p:txBody>
      </p:sp>
      <p:sp>
        <p:nvSpPr>
          <p:cNvPr id="9" name="Espace réservé pour une image  15">
            <a:extLst>
              <a:ext uri="{FF2B5EF4-FFF2-40B4-BE49-F238E27FC236}">
                <a16:creationId xmlns:a16="http://schemas.microsoft.com/office/drawing/2014/main" id="{A3FF6568-34B8-4C7C-95F9-D26DA72F510E}"/>
              </a:ext>
            </a:extLst>
          </p:cNvPr>
          <p:cNvSpPr>
            <a:spLocks noGrp="1" noChangeAspect="1"/>
          </p:cNvSpPr>
          <p:nvPr>
            <p:ph type="pic" sz="quarter" idx="16" hasCustomPrompt="1"/>
          </p:nvPr>
        </p:nvSpPr>
        <p:spPr bwMode="gray">
          <a:xfrm>
            <a:off x="7392144" y="3232026"/>
            <a:ext cx="1062000" cy="1062000"/>
          </a:xfrm>
          <a:prstGeom prst="ellipse">
            <a:avLst/>
          </a:prstGeom>
          <a:solidFill>
            <a:schemeClr val="accent1"/>
          </a:solidFill>
        </p:spPr>
        <p:txBody>
          <a:bodyPr wrap="square" tIns="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dirty="0"/>
              <a:t>Click on the icon to insert a picture </a:t>
            </a:r>
          </a:p>
        </p:txBody>
      </p:sp>
      <p:sp>
        <p:nvSpPr>
          <p:cNvPr id="10" name="Espace réservé pour une image  15">
            <a:extLst>
              <a:ext uri="{FF2B5EF4-FFF2-40B4-BE49-F238E27FC236}">
                <a16:creationId xmlns:a16="http://schemas.microsoft.com/office/drawing/2014/main" id="{A3FF6568-34B8-4C7C-95F9-D26DA72F510E}"/>
              </a:ext>
            </a:extLst>
          </p:cNvPr>
          <p:cNvSpPr>
            <a:spLocks noGrp="1" noChangeAspect="1"/>
          </p:cNvSpPr>
          <p:nvPr>
            <p:ph type="pic" sz="quarter" idx="17" hasCustomPrompt="1"/>
          </p:nvPr>
        </p:nvSpPr>
        <p:spPr bwMode="gray">
          <a:xfrm>
            <a:off x="6744072" y="4501691"/>
            <a:ext cx="1062000" cy="1062000"/>
          </a:xfrm>
          <a:prstGeom prst="ellipse">
            <a:avLst/>
          </a:prstGeom>
          <a:solidFill>
            <a:schemeClr val="accent3"/>
          </a:solidFill>
        </p:spPr>
        <p:txBody>
          <a:bodyPr wrap="square" tIns="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dirty="0"/>
              <a:t>Click on the icon to insert a picture </a:t>
            </a:r>
          </a:p>
        </p:txBody>
      </p:sp>
      <p:sp>
        <p:nvSpPr>
          <p:cNvPr id="11" name="Espace réservé pour une image  15">
            <a:extLst>
              <a:ext uri="{FF2B5EF4-FFF2-40B4-BE49-F238E27FC236}">
                <a16:creationId xmlns:a16="http://schemas.microsoft.com/office/drawing/2014/main" id="{A3FF6568-34B8-4C7C-95F9-D26DA72F510E}"/>
              </a:ext>
            </a:extLst>
          </p:cNvPr>
          <p:cNvSpPr>
            <a:spLocks noGrp="1" noChangeAspect="1"/>
          </p:cNvSpPr>
          <p:nvPr>
            <p:ph type="pic" sz="quarter" idx="18" hasCustomPrompt="1"/>
          </p:nvPr>
        </p:nvSpPr>
        <p:spPr bwMode="gray">
          <a:xfrm>
            <a:off x="5318009" y="5123284"/>
            <a:ext cx="1062000" cy="1062000"/>
          </a:xfrm>
          <a:prstGeom prst="ellipse">
            <a:avLst/>
          </a:prstGeom>
          <a:solidFill>
            <a:schemeClr val="accent1"/>
          </a:solidFill>
        </p:spPr>
        <p:txBody>
          <a:bodyPr wrap="square" tIns="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dirty="0"/>
              <a:t>Click on the icon to insert a picture </a:t>
            </a:r>
          </a:p>
        </p:txBody>
      </p:sp>
      <p:sp>
        <p:nvSpPr>
          <p:cNvPr id="12" name="Espace réservé pour une image  15">
            <a:extLst>
              <a:ext uri="{FF2B5EF4-FFF2-40B4-BE49-F238E27FC236}">
                <a16:creationId xmlns:a16="http://schemas.microsoft.com/office/drawing/2014/main" id="{A3FF6568-34B8-4C7C-95F9-D26DA72F510E}"/>
              </a:ext>
            </a:extLst>
          </p:cNvPr>
          <p:cNvSpPr>
            <a:spLocks noGrp="1" noChangeAspect="1"/>
          </p:cNvSpPr>
          <p:nvPr>
            <p:ph type="pic" sz="quarter" idx="19" hasCustomPrompt="1"/>
          </p:nvPr>
        </p:nvSpPr>
        <p:spPr bwMode="gray">
          <a:xfrm>
            <a:off x="3966148" y="4501691"/>
            <a:ext cx="1062000" cy="1062000"/>
          </a:xfrm>
          <a:prstGeom prst="ellipse">
            <a:avLst/>
          </a:prstGeom>
          <a:solidFill>
            <a:schemeClr val="accent1"/>
          </a:solidFill>
        </p:spPr>
        <p:txBody>
          <a:bodyPr wrap="square" tIns="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dirty="0"/>
              <a:t>Click on the icon to insert a picture </a:t>
            </a:r>
          </a:p>
        </p:txBody>
      </p:sp>
      <p:sp>
        <p:nvSpPr>
          <p:cNvPr id="13" name="Espace réservé pour une image  15">
            <a:extLst>
              <a:ext uri="{FF2B5EF4-FFF2-40B4-BE49-F238E27FC236}">
                <a16:creationId xmlns:a16="http://schemas.microsoft.com/office/drawing/2014/main" id="{A3FF6568-34B8-4C7C-95F9-D26DA72F510E}"/>
              </a:ext>
            </a:extLst>
          </p:cNvPr>
          <p:cNvSpPr>
            <a:spLocks noGrp="1" noChangeAspect="1"/>
          </p:cNvSpPr>
          <p:nvPr>
            <p:ph type="pic" sz="quarter" idx="20" hasCustomPrompt="1"/>
          </p:nvPr>
        </p:nvSpPr>
        <p:spPr bwMode="gray">
          <a:xfrm>
            <a:off x="3301184" y="3232026"/>
            <a:ext cx="1062000" cy="1062000"/>
          </a:xfrm>
          <a:prstGeom prst="ellipse">
            <a:avLst/>
          </a:prstGeom>
          <a:solidFill>
            <a:schemeClr val="accent1"/>
          </a:solidFill>
        </p:spPr>
        <p:txBody>
          <a:bodyPr wrap="square" tIns="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dirty="0"/>
              <a:t>Click on the icon to insert a picture </a:t>
            </a:r>
          </a:p>
        </p:txBody>
      </p:sp>
      <p:sp>
        <p:nvSpPr>
          <p:cNvPr id="14" name="Espace réservé pour une image  15">
            <a:extLst>
              <a:ext uri="{FF2B5EF4-FFF2-40B4-BE49-F238E27FC236}">
                <a16:creationId xmlns:a16="http://schemas.microsoft.com/office/drawing/2014/main" id="{A3FF6568-34B8-4C7C-95F9-D26DA72F510E}"/>
              </a:ext>
            </a:extLst>
          </p:cNvPr>
          <p:cNvSpPr>
            <a:spLocks noGrp="1" noChangeAspect="1"/>
          </p:cNvSpPr>
          <p:nvPr>
            <p:ph type="pic" sz="quarter" idx="21" hasCustomPrompt="1"/>
          </p:nvPr>
        </p:nvSpPr>
        <p:spPr bwMode="gray">
          <a:xfrm>
            <a:off x="3966148" y="1973982"/>
            <a:ext cx="1062000" cy="1062000"/>
          </a:xfrm>
          <a:prstGeom prst="ellipse">
            <a:avLst/>
          </a:prstGeom>
          <a:solidFill>
            <a:schemeClr val="accent3"/>
          </a:solidFill>
        </p:spPr>
        <p:txBody>
          <a:bodyPr wrap="square" tIns="0" anchor="ctr" anchorCtr="0">
            <a:noAutofit/>
          </a:bodyPr>
          <a:lstStyle>
            <a:lvl1pPr marL="0" marR="0" indent="0" algn="ctr" defTabSz="914400" rtl="0" eaLnBrk="1" fontAlgn="auto" latinLnBrk="0" hangingPunct="1">
              <a:lnSpc>
                <a:spcPct val="100000"/>
              </a:lnSpc>
              <a:spcBef>
                <a:spcPts val="0"/>
              </a:spcBef>
              <a:spcAft>
                <a:spcPts val="0"/>
              </a:spcAft>
              <a:buClrTx/>
              <a:buSzTx/>
              <a:buFont typeface="Arial" pitchFamily="34" charset="0"/>
              <a:buNone/>
              <a:tabLst/>
              <a:defRPr sz="1000" b="1">
                <a:solidFill>
                  <a:schemeClr val="bg1"/>
                </a:solidFill>
              </a:defRPr>
            </a:lvl1pPr>
          </a:lstStyle>
          <a:p>
            <a:r>
              <a:rPr lang="en-GB" noProof="0" dirty="0"/>
              <a:t>Click on the icon to insert a picture </a:t>
            </a:r>
          </a:p>
        </p:txBody>
      </p:sp>
      <p:sp>
        <p:nvSpPr>
          <p:cNvPr id="21" name="Espace réservé du texte 17"/>
          <p:cNvSpPr>
            <a:spLocks noGrp="1"/>
          </p:cNvSpPr>
          <p:nvPr>
            <p:ph type="body" sz="quarter" idx="26" hasCustomPrompt="1"/>
          </p:nvPr>
        </p:nvSpPr>
        <p:spPr bwMode="gray">
          <a:xfrm>
            <a:off x="6600056" y="1245518"/>
            <a:ext cx="2400000" cy="600596"/>
          </a:xfrm>
        </p:spPr>
        <p:txBody>
          <a:bodyPr anchor="b" anchorCtr="0">
            <a:normAutofit/>
          </a:bodyPr>
          <a:lstStyle>
            <a:lvl1pPr marL="0" indent="0">
              <a:buNone/>
              <a:defRPr sz="1500"/>
            </a:lvl1pPr>
            <a:lvl2pPr marL="0" indent="0">
              <a:buNone/>
              <a:defRPr sz="1200"/>
            </a:lvl2pPr>
            <a:lvl3pPr marL="0" indent="0">
              <a:buNone/>
              <a:defRPr sz="1200"/>
            </a:lvl3pPr>
            <a:lvl4pPr marL="0" indent="0">
              <a:buNone/>
              <a:defRPr sz="1200"/>
            </a:lvl4pPr>
            <a:lvl5pPr marL="0" indent="0">
              <a:buNone/>
              <a:defRPr sz="1200"/>
            </a:lvl5pPr>
          </a:lstStyle>
          <a:p>
            <a:pPr lvl="0"/>
            <a:r>
              <a:rPr lang="en-GB" noProof="0" dirty="0"/>
              <a:t>Text</a:t>
            </a:r>
          </a:p>
        </p:txBody>
      </p:sp>
      <p:sp>
        <p:nvSpPr>
          <p:cNvPr id="22" name="Espace réservé du texte 17"/>
          <p:cNvSpPr>
            <a:spLocks noGrp="1"/>
          </p:cNvSpPr>
          <p:nvPr>
            <p:ph type="body" sz="quarter" idx="27" hasCustomPrompt="1"/>
          </p:nvPr>
        </p:nvSpPr>
        <p:spPr bwMode="gray">
          <a:xfrm>
            <a:off x="8084252" y="2204684"/>
            <a:ext cx="2400000" cy="600596"/>
          </a:xfrm>
        </p:spPr>
        <p:txBody>
          <a:bodyPr anchor="ctr" anchorCtr="0">
            <a:normAutofit/>
          </a:bodyPr>
          <a:lstStyle>
            <a:lvl1pPr marL="0" indent="0">
              <a:buNone/>
              <a:defRPr sz="1500"/>
            </a:lvl1pPr>
            <a:lvl2pPr marL="0" indent="0">
              <a:buNone/>
              <a:defRPr sz="1200"/>
            </a:lvl2pPr>
            <a:lvl3pPr marL="0" indent="0">
              <a:buNone/>
              <a:defRPr sz="1200"/>
            </a:lvl3pPr>
            <a:lvl4pPr marL="0" indent="0">
              <a:buNone/>
              <a:defRPr sz="1200"/>
            </a:lvl4pPr>
            <a:lvl5pPr marL="0" indent="0">
              <a:buNone/>
              <a:defRPr sz="1200"/>
            </a:lvl5pPr>
          </a:lstStyle>
          <a:p>
            <a:pPr lvl="0"/>
            <a:r>
              <a:rPr lang="en-GB" noProof="0" dirty="0"/>
              <a:t>Text</a:t>
            </a:r>
          </a:p>
        </p:txBody>
      </p:sp>
      <p:sp>
        <p:nvSpPr>
          <p:cNvPr id="23" name="Espace réservé du texte 17"/>
          <p:cNvSpPr>
            <a:spLocks noGrp="1"/>
          </p:cNvSpPr>
          <p:nvPr>
            <p:ph type="body" sz="quarter" idx="28" hasCustomPrompt="1"/>
          </p:nvPr>
        </p:nvSpPr>
        <p:spPr bwMode="gray">
          <a:xfrm>
            <a:off x="8728308" y="3462728"/>
            <a:ext cx="2400000" cy="600596"/>
          </a:xfrm>
        </p:spPr>
        <p:txBody>
          <a:bodyPr anchor="ctr" anchorCtr="0">
            <a:normAutofit/>
          </a:bodyPr>
          <a:lstStyle>
            <a:lvl1pPr marL="0" indent="0">
              <a:buNone/>
              <a:defRPr sz="1500"/>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Text</a:t>
            </a:r>
          </a:p>
        </p:txBody>
      </p:sp>
      <p:sp>
        <p:nvSpPr>
          <p:cNvPr id="24" name="Espace réservé du texte 17"/>
          <p:cNvSpPr>
            <a:spLocks noGrp="1"/>
          </p:cNvSpPr>
          <p:nvPr>
            <p:ph type="body" sz="quarter" idx="29" hasCustomPrompt="1"/>
          </p:nvPr>
        </p:nvSpPr>
        <p:spPr bwMode="gray">
          <a:xfrm>
            <a:off x="8076220" y="4732393"/>
            <a:ext cx="2400000" cy="600596"/>
          </a:xfrm>
        </p:spPr>
        <p:txBody>
          <a:bodyPr anchor="ctr" anchorCtr="0">
            <a:normAutofit/>
          </a:bodyPr>
          <a:lstStyle>
            <a:lvl1pPr marL="0" indent="0">
              <a:buNone/>
              <a:defRPr sz="1500"/>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Text</a:t>
            </a:r>
          </a:p>
        </p:txBody>
      </p:sp>
      <p:sp>
        <p:nvSpPr>
          <p:cNvPr id="25" name="Espace réservé du texte 17"/>
          <p:cNvSpPr>
            <a:spLocks noGrp="1"/>
          </p:cNvSpPr>
          <p:nvPr>
            <p:ph type="body" sz="quarter" idx="30" hasCustomPrompt="1"/>
          </p:nvPr>
        </p:nvSpPr>
        <p:spPr bwMode="gray">
          <a:xfrm>
            <a:off x="2723892" y="5667496"/>
            <a:ext cx="2400000" cy="600596"/>
          </a:xfrm>
        </p:spPr>
        <p:txBody>
          <a:bodyPr anchor="t" anchorCtr="0">
            <a:normAutofit/>
          </a:bodyPr>
          <a:lstStyle>
            <a:lvl1pPr marL="0" indent="0" algn="r">
              <a:buNone/>
              <a:defRPr sz="1500"/>
            </a:lvl1pPr>
            <a:lvl2pPr marL="0" indent="0">
              <a:buNone/>
              <a:defRPr sz="1200"/>
            </a:lvl2pPr>
            <a:lvl3pPr marL="0" indent="0">
              <a:buNone/>
              <a:defRPr sz="1200"/>
            </a:lvl3pPr>
            <a:lvl4pPr marL="0" indent="0">
              <a:buNone/>
              <a:defRPr sz="1200"/>
            </a:lvl4pPr>
            <a:lvl5pPr marL="0" indent="0">
              <a:buNone/>
              <a:defRPr sz="1200"/>
            </a:lvl5pPr>
          </a:lstStyle>
          <a:p>
            <a:pPr lvl="0"/>
            <a:r>
              <a:rPr lang="en-GB" noProof="0" dirty="0"/>
              <a:t>Text</a:t>
            </a:r>
          </a:p>
        </p:txBody>
      </p:sp>
      <p:sp>
        <p:nvSpPr>
          <p:cNvPr id="26" name="Espace réservé du texte 17"/>
          <p:cNvSpPr>
            <a:spLocks noGrp="1"/>
          </p:cNvSpPr>
          <p:nvPr>
            <p:ph type="body" sz="quarter" idx="31" hasCustomPrompt="1"/>
          </p:nvPr>
        </p:nvSpPr>
        <p:spPr bwMode="gray">
          <a:xfrm>
            <a:off x="1323060" y="2204684"/>
            <a:ext cx="2400000" cy="600596"/>
          </a:xfrm>
        </p:spPr>
        <p:txBody>
          <a:bodyPr anchor="ctr" anchorCtr="0">
            <a:normAutofit/>
          </a:bodyPr>
          <a:lstStyle>
            <a:lvl1pPr marL="0" indent="0" algn="r">
              <a:buNone/>
              <a:defRPr sz="1500"/>
            </a:lvl1pPr>
            <a:lvl2pPr marL="0" indent="0">
              <a:buNone/>
              <a:defRPr sz="1200"/>
            </a:lvl2pPr>
            <a:lvl3pPr marL="0" indent="0">
              <a:buNone/>
              <a:defRPr sz="1200"/>
            </a:lvl3pPr>
            <a:lvl4pPr marL="0" indent="0">
              <a:buNone/>
              <a:defRPr sz="1200"/>
            </a:lvl4pPr>
            <a:lvl5pPr marL="0" indent="0">
              <a:buNone/>
              <a:defRPr sz="1200"/>
            </a:lvl5pPr>
          </a:lstStyle>
          <a:p>
            <a:pPr lvl="0"/>
            <a:r>
              <a:rPr lang="en-GB" noProof="0" dirty="0"/>
              <a:t>Text</a:t>
            </a:r>
          </a:p>
        </p:txBody>
      </p:sp>
      <p:sp>
        <p:nvSpPr>
          <p:cNvPr id="27" name="Espace réservé du texte 17"/>
          <p:cNvSpPr>
            <a:spLocks noGrp="1"/>
          </p:cNvSpPr>
          <p:nvPr>
            <p:ph type="body" sz="quarter" idx="32" hasCustomPrompt="1"/>
          </p:nvPr>
        </p:nvSpPr>
        <p:spPr bwMode="gray">
          <a:xfrm>
            <a:off x="699258" y="3462908"/>
            <a:ext cx="2400000" cy="600596"/>
          </a:xfrm>
        </p:spPr>
        <p:txBody>
          <a:bodyPr anchor="ctr" anchorCtr="0">
            <a:normAutofit/>
          </a:bodyPr>
          <a:lstStyle>
            <a:lvl1pPr marL="0" indent="0" algn="r">
              <a:buNone/>
              <a:defRPr sz="1200"/>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Text</a:t>
            </a:r>
          </a:p>
        </p:txBody>
      </p:sp>
      <p:sp>
        <p:nvSpPr>
          <p:cNvPr id="28" name="Espace réservé du texte 17"/>
          <p:cNvSpPr>
            <a:spLocks noGrp="1"/>
          </p:cNvSpPr>
          <p:nvPr>
            <p:ph type="body" sz="quarter" idx="33" hasCustomPrompt="1"/>
          </p:nvPr>
        </p:nvSpPr>
        <p:spPr bwMode="gray">
          <a:xfrm>
            <a:off x="1323060" y="4732573"/>
            <a:ext cx="2400000" cy="600596"/>
          </a:xfrm>
        </p:spPr>
        <p:txBody>
          <a:bodyPr anchor="ctr" anchorCtr="0">
            <a:normAutofit/>
          </a:bodyPr>
          <a:lstStyle>
            <a:lvl1pPr marL="0" indent="0" algn="r">
              <a:buNone/>
              <a:defRPr sz="1200"/>
            </a:lvl1pPr>
            <a:lvl2pPr marL="0" indent="0">
              <a:buNone/>
              <a:defRPr sz="1200"/>
            </a:lvl2pPr>
            <a:lvl3pPr marL="0" indent="0">
              <a:buNone/>
              <a:defRPr sz="1200"/>
            </a:lvl3pPr>
            <a:lvl4pPr marL="0" indent="0">
              <a:buNone/>
              <a:defRPr sz="1200"/>
            </a:lvl4pPr>
            <a:lvl5pPr marL="0" indent="0">
              <a:buNone/>
              <a:defRPr sz="1200"/>
            </a:lvl5pPr>
          </a:lstStyle>
          <a:p>
            <a:pPr lvl="0"/>
            <a:r>
              <a:rPr lang="en-GB" noProof="0"/>
              <a:t>Text</a:t>
            </a:r>
          </a:p>
        </p:txBody>
      </p:sp>
      <p:sp>
        <p:nvSpPr>
          <p:cNvPr id="29" name="Titre 3">
            <a:extLst>
              <a:ext uri="{FF2B5EF4-FFF2-40B4-BE49-F238E27FC236}">
                <a16:creationId xmlns:a16="http://schemas.microsoft.com/office/drawing/2014/main" id="{3D7F0308-1F20-4419-BA5A-798CCAB3E7EE}"/>
              </a:ext>
            </a:extLst>
          </p:cNvPr>
          <p:cNvSpPr>
            <a:spLocks noGrp="1"/>
          </p:cNvSpPr>
          <p:nvPr>
            <p:ph type="title" hasCustomPrompt="1"/>
          </p:nvPr>
        </p:nvSpPr>
        <p:spPr bwMode="gray">
          <a:xfrm>
            <a:off x="695400" y="456760"/>
            <a:ext cx="10344472" cy="648000"/>
          </a:xfrm>
        </p:spPr>
        <p:txBody>
          <a:bodyPr/>
          <a:lstStyle>
            <a:lvl1pPr>
              <a:defRPr sz="4400"/>
            </a:lvl1pPr>
          </a:lstStyle>
          <a:p>
            <a:r>
              <a:rPr lang="en-GB" noProof="0" dirty="0"/>
              <a:t>Title</a:t>
            </a:r>
          </a:p>
        </p:txBody>
      </p:sp>
      <p:pic>
        <p:nvPicPr>
          <p:cNvPr id="30" name="Picture 29" descr="A picture containing text&#10;&#10;Description automatically generated">
            <a:extLst>
              <a:ext uri="{FF2B5EF4-FFF2-40B4-BE49-F238E27FC236}">
                <a16:creationId xmlns:a16="http://schemas.microsoft.com/office/drawing/2014/main" id="{6D76048B-6FA4-4055-9EBF-6B180A8720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07568" y="-24478"/>
            <a:ext cx="8832304" cy="1117681"/>
          </a:xfrm>
          <a:prstGeom prst="rect">
            <a:avLst/>
          </a:prstGeom>
        </p:spPr>
      </p:pic>
      <p:cxnSp>
        <p:nvCxnSpPr>
          <p:cNvPr id="31" name="Connecteur droit 19">
            <a:extLst>
              <a:ext uri="{FF2B5EF4-FFF2-40B4-BE49-F238E27FC236}">
                <a16:creationId xmlns:a16="http://schemas.microsoft.com/office/drawing/2014/main" id="{454DF0EB-A441-44F8-A68D-D8B5BAC644B3}"/>
              </a:ext>
            </a:extLst>
          </p:cNvPr>
          <p:cNvCxnSpPr>
            <a:cxnSpLocks/>
          </p:cNvCxnSpPr>
          <p:nvPr userDrawn="1"/>
        </p:nvCxnSpPr>
        <p:spPr bwMode="gray">
          <a:xfrm>
            <a:off x="0" y="1093203"/>
            <a:ext cx="1219064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1F64CCE6-0145-4CD5-AA62-98FF5EDB230C}"/>
              </a:ext>
            </a:extLst>
          </p:cNvPr>
          <p:cNvSpPr/>
          <p:nvPr userDrawn="1"/>
        </p:nvSpPr>
        <p:spPr>
          <a:xfrm>
            <a:off x="0" y="980731"/>
            <a:ext cx="12190648" cy="112472"/>
          </a:xfrm>
          <a:prstGeom prst="rect">
            <a:avLst/>
          </a:prstGeom>
          <a:solidFill>
            <a:srgbClr val="D3D7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125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011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bwMode="gray">
          <a:xfrm>
            <a:off x="0" y="6678000"/>
            <a:ext cx="240000" cy="180000"/>
          </a:xfrm>
          <a:ln>
            <a:solidFill>
              <a:schemeClr val="accent1">
                <a:shade val="50000"/>
                <a:alpha val="0"/>
              </a:schemeClr>
            </a:solidFill>
          </a:ln>
        </p:spPr>
        <p:txBody>
          <a:bodyPr/>
          <a:lstStyle/>
          <a:p>
            <a:pPr algn="l"/>
            <a:r>
              <a:rPr lang="en-GB" noProof="0"/>
              <a:t>Date</a:t>
            </a:r>
          </a:p>
        </p:txBody>
      </p:sp>
      <p:sp>
        <p:nvSpPr>
          <p:cNvPr id="8" name="Espace réservé du pied de page 7"/>
          <p:cNvSpPr>
            <a:spLocks noGrp="1"/>
          </p:cNvSpPr>
          <p:nvPr>
            <p:ph type="ftr" sz="quarter" idx="11"/>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r>
              <a:rPr lang="en-GB" noProof="0"/>
              <a:t>Title of the presentation on three lines - Lorem impsum dolor sit amet consectetuer adipiscing elit, sed diam nonummy</a:t>
            </a:r>
          </a:p>
        </p:txBody>
      </p:sp>
      <p:sp>
        <p:nvSpPr>
          <p:cNvPr id="9" name="Espace réservé du numéro de diapositive 8"/>
          <p:cNvSpPr>
            <a:spLocks noGrp="1"/>
          </p:cNvSpPr>
          <p:nvPr>
            <p:ph type="sldNum" sz="quarter" idx="12"/>
          </p:nvPr>
        </p:nvSpPr>
        <p:spPr bwMode="gray">
          <a:xfrm>
            <a:off x="0" y="6678000"/>
            <a:ext cx="240000" cy="180000"/>
          </a:xfrm>
          <a:ln>
            <a:solidFill>
              <a:schemeClr val="accent1">
                <a:shade val="50000"/>
                <a:alpha val="0"/>
              </a:schemeClr>
            </a:solidFill>
          </a:ln>
        </p:spPr>
        <p:txBody>
          <a:bodyPr/>
          <a:lstStyle>
            <a:lvl1pPr>
              <a:defRPr>
                <a:ln>
                  <a:solidFill>
                    <a:schemeClr val="accent1">
                      <a:shade val="50000"/>
                      <a:alpha val="0"/>
                    </a:schemeClr>
                  </a:solidFill>
                </a:ln>
                <a:solidFill>
                  <a:schemeClr val="tx1">
                    <a:alpha val="0"/>
                  </a:schemeClr>
                </a:solidFill>
              </a:defRPr>
            </a:lvl1pPr>
          </a:lstStyle>
          <a:p>
            <a:fld id="{733122C9-A0B9-462F-8757-0847AD287B63}" type="slidenum">
              <a:rPr lang="en-GB" noProof="0" smtClean="0"/>
              <a:pPr/>
              <a:t>‹#›</a:t>
            </a:fld>
            <a:endParaRPr lang="en-GB" noProof="0"/>
          </a:p>
        </p:txBody>
      </p:sp>
      <p:pic>
        <p:nvPicPr>
          <p:cNvPr id="7" name="Image 6">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274100" y="2780924"/>
            <a:ext cx="312000" cy="234000"/>
          </a:xfrm>
          <a:prstGeom prst="rect">
            <a:avLst/>
          </a:prstGeom>
        </p:spPr>
      </p:pic>
      <p:pic>
        <p:nvPicPr>
          <p:cNvPr id="15" name="Image 14">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8688288" y="2780924"/>
            <a:ext cx="312000" cy="234000"/>
          </a:xfrm>
          <a:prstGeom prst="rect">
            <a:avLst/>
          </a:prstGeom>
        </p:spPr>
      </p:pic>
      <p:pic>
        <p:nvPicPr>
          <p:cNvPr id="16" name="Image 15">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gray">
          <a:xfrm>
            <a:off x="8216892" y="2780924"/>
            <a:ext cx="312000" cy="234000"/>
          </a:xfrm>
          <a:prstGeom prst="rect">
            <a:avLst/>
          </a:prstGeom>
        </p:spPr>
      </p:pic>
      <p:pic>
        <p:nvPicPr>
          <p:cNvPr id="18" name="Image 17">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gray">
          <a:xfrm>
            <a:off x="7745496" y="2780924"/>
            <a:ext cx="312000" cy="234000"/>
          </a:xfrm>
          <a:prstGeom prst="rect">
            <a:avLst/>
          </a:prstGeom>
        </p:spPr>
      </p:pic>
      <p:sp>
        <p:nvSpPr>
          <p:cNvPr id="3" name="ZoneTexte 2">
            <a:hlinkClick r:id="rId10"/>
          </p:cNvPr>
          <p:cNvSpPr txBox="1"/>
          <p:nvPr userDrawn="1"/>
        </p:nvSpPr>
        <p:spPr>
          <a:xfrm>
            <a:off x="7092968" y="2359890"/>
            <a:ext cx="2108526" cy="400110"/>
          </a:xfrm>
          <a:prstGeom prst="rect">
            <a:avLst/>
          </a:prstGeom>
          <a:solidFill>
            <a:schemeClr val="bg1">
              <a:alpha val="0"/>
            </a:schemeClr>
          </a:solidFill>
        </p:spPr>
        <p:txBody>
          <a:bodyPr wrap="none" rtlCol="0">
            <a:spAutoFit/>
          </a:bodyPr>
          <a:lstStyle/>
          <a:p>
            <a:pPr algn="ctr"/>
            <a:r>
              <a:rPr lang="fr-FR" sz="2000" dirty="0">
                <a:solidFill>
                  <a:schemeClr val="bg1"/>
                </a:solidFill>
              </a:rPr>
              <a:t>www.alstom.com</a:t>
            </a:r>
          </a:p>
        </p:txBody>
      </p:sp>
      <p:pic>
        <p:nvPicPr>
          <p:cNvPr id="20" name="Image 19"/>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bwMode="gray">
          <a:xfrm>
            <a:off x="5123206" y="5428270"/>
            <a:ext cx="1944000" cy="690490"/>
          </a:xfrm>
          <a:prstGeom prst="rect">
            <a:avLst/>
          </a:prstGeom>
        </p:spPr>
      </p:pic>
      <p:grpSp>
        <p:nvGrpSpPr>
          <p:cNvPr id="4" name="Groupe 3"/>
          <p:cNvGrpSpPr/>
          <p:nvPr userDrawn="1"/>
        </p:nvGrpSpPr>
        <p:grpSpPr>
          <a:xfrm>
            <a:off x="2542560" y="1124744"/>
            <a:ext cx="7105292" cy="4032000"/>
            <a:chOff x="2542560" y="981176"/>
            <a:chExt cx="7105292" cy="4032000"/>
          </a:xfrm>
        </p:grpSpPr>
        <p:sp>
          <p:nvSpPr>
            <p:cNvPr id="17" name="Ellipse 16">
              <a:extLst>
                <a:ext uri="{FF2B5EF4-FFF2-40B4-BE49-F238E27FC236}">
                  <a16:creationId xmlns:a16="http://schemas.microsoft.com/office/drawing/2014/main" id="{1B78F9F7-2561-40A6-B3B6-97BC76FBCF81}"/>
                </a:ext>
              </a:extLst>
            </p:cNvPr>
            <p:cNvSpPr>
              <a:spLocks noChangeAspect="1"/>
            </p:cNvSpPr>
            <p:nvPr userDrawn="1"/>
          </p:nvSpPr>
          <p:spPr bwMode="gray">
            <a:xfrm>
              <a:off x="2542560" y="981176"/>
              <a:ext cx="4032000" cy="4032000"/>
            </a:xfrm>
            <a:prstGeom prst="ellipse">
              <a:avLst/>
            </a:prstGeom>
            <a:solidFill>
              <a:schemeClr val="accent3"/>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9" name="Ellipse 18">
              <a:extLst>
                <a:ext uri="{FF2B5EF4-FFF2-40B4-BE49-F238E27FC236}">
                  <a16:creationId xmlns:a16="http://schemas.microsoft.com/office/drawing/2014/main" id="{1B78F9F7-2561-40A6-B3B6-97BC76FBCF81}"/>
                </a:ext>
              </a:extLst>
            </p:cNvPr>
            <p:cNvSpPr>
              <a:spLocks noChangeAspect="1"/>
            </p:cNvSpPr>
            <p:nvPr userDrawn="1"/>
          </p:nvSpPr>
          <p:spPr bwMode="gray">
            <a:xfrm>
              <a:off x="5615852" y="981176"/>
              <a:ext cx="4032000" cy="4032000"/>
            </a:xfrm>
            <a:prstGeom prst="ellipse">
              <a:avLst/>
            </a:prstGeom>
            <a:solidFill>
              <a:schemeClr val="accent1"/>
            </a:solidFill>
            <a:ln w="1016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nvGrpSpPr>
            <p:cNvPr id="21" name="Groupe 20"/>
            <p:cNvGrpSpPr/>
            <p:nvPr userDrawn="1"/>
          </p:nvGrpSpPr>
          <p:grpSpPr>
            <a:xfrm>
              <a:off x="6577589" y="2684374"/>
              <a:ext cx="2108526" cy="655034"/>
              <a:chOff x="6182924" y="2359890"/>
              <a:chExt cx="2108526" cy="655034"/>
            </a:xfrm>
          </p:grpSpPr>
          <p:pic>
            <p:nvPicPr>
              <p:cNvPr id="22" name="Image 21">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6582339" y="2780924"/>
                <a:ext cx="234000" cy="234000"/>
              </a:xfrm>
              <a:prstGeom prst="rect">
                <a:avLst/>
              </a:prstGeom>
            </p:spPr>
          </p:pic>
          <p:pic>
            <p:nvPicPr>
              <p:cNvPr id="23" name="Image 22">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7642980" y="2780924"/>
                <a:ext cx="234000" cy="234000"/>
              </a:xfrm>
              <a:prstGeom prst="rect">
                <a:avLst/>
              </a:prstGeom>
            </p:spPr>
          </p:pic>
          <p:pic>
            <p:nvPicPr>
              <p:cNvPr id="24" name="Image 23">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gray">
              <a:xfrm>
                <a:off x="7289433" y="2780924"/>
                <a:ext cx="234000" cy="234000"/>
              </a:xfrm>
              <a:prstGeom prst="rect">
                <a:avLst/>
              </a:prstGeom>
            </p:spPr>
          </p:pic>
          <p:pic>
            <p:nvPicPr>
              <p:cNvPr id="25" name="Image 24">
                <a:hlinkClick r:id="rId8"/>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gray">
              <a:xfrm>
                <a:off x="6935886" y="2780924"/>
                <a:ext cx="234000" cy="234000"/>
              </a:xfrm>
              <a:prstGeom prst="rect">
                <a:avLst/>
              </a:prstGeom>
            </p:spPr>
          </p:pic>
          <p:sp>
            <p:nvSpPr>
              <p:cNvPr id="26" name="ZoneTexte 25">
                <a:hlinkClick r:id="rId10"/>
              </p:cNvPr>
              <p:cNvSpPr txBox="1"/>
              <p:nvPr userDrawn="1"/>
            </p:nvSpPr>
            <p:spPr>
              <a:xfrm>
                <a:off x="6182924" y="2359890"/>
                <a:ext cx="2108526" cy="400110"/>
              </a:xfrm>
              <a:prstGeom prst="rect">
                <a:avLst/>
              </a:prstGeom>
              <a:solidFill>
                <a:schemeClr val="bg1">
                  <a:alpha val="0"/>
                </a:schemeClr>
              </a:solidFill>
            </p:spPr>
            <p:txBody>
              <a:bodyPr wrap="none" rtlCol="0">
                <a:spAutoFit/>
              </a:bodyPr>
              <a:lstStyle/>
              <a:p>
                <a:pPr algn="ctr"/>
                <a:r>
                  <a:rPr lang="en-GB" sz="2000" noProof="0" dirty="0">
                    <a:solidFill>
                      <a:schemeClr val="bg1"/>
                    </a:solidFill>
                  </a:rPr>
                  <a:t>www.alstom.com</a:t>
                </a:r>
              </a:p>
            </p:txBody>
          </p:sp>
        </p:grpSp>
      </p:grpSp>
    </p:spTree>
    <p:extLst>
      <p:ext uri="{BB962C8B-B14F-4D97-AF65-F5344CB8AC3E}">
        <p14:creationId xmlns:p14="http://schemas.microsoft.com/office/powerpoint/2010/main" val="517551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792000" y="557645"/>
            <a:ext cx="10605600" cy="648000"/>
          </a:xfrm>
          <a:prstGeom prst="rect">
            <a:avLst/>
          </a:prstGeom>
        </p:spPr>
        <p:txBody>
          <a:bodyPr vert="horz" lIns="0" tIns="0" rIns="0" bIns="0" rtlCol="0" anchor="t" anchorCtr="0">
            <a:normAutofit/>
          </a:bodyPr>
          <a:lstStyle/>
          <a:p>
            <a:r>
              <a:rPr lang="en-GB" noProof="0"/>
              <a:t>Title</a:t>
            </a:r>
          </a:p>
        </p:txBody>
      </p:sp>
      <p:sp>
        <p:nvSpPr>
          <p:cNvPr id="3" name="Espace réservé du texte 2"/>
          <p:cNvSpPr>
            <a:spLocks noGrp="1"/>
          </p:cNvSpPr>
          <p:nvPr>
            <p:ph type="body" idx="1"/>
          </p:nvPr>
        </p:nvSpPr>
        <p:spPr bwMode="gray">
          <a:xfrm>
            <a:off x="792000" y="2019600"/>
            <a:ext cx="10605600" cy="4183200"/>
          </a:xfrm>
          <a:prstGeom prst="rect">
            <a:avLst/>
          </a:prstGeom>
        </p:spPr>
        <p:txBody>
          <a:bodyPr vert="horz" lIns="0" tIns="0" rIns="0" bIns="0" rtlCol="0" anchor="t" anchorCtr="0">
            <a:normAutofit/>
          </a:bodyPr>
          <a:lstStyle/>
          <a:p>
            <a:pPr lvl="0"/>
            <a:r>
              <a:rPr lang="en-GB" noProof="0"/>
              <a:t>Text level 1</a:t>
            </a:r>
          </a:p>
          <a:p>
            <a:pPr lvl="1"/>
            <a:r>
              <a:rPr lang="en-GB" noProof="0"/>
              <a:t>Text level 2</a:t>
            </a:r>
          </a:p>
          <a:p>
            <a:pPr lvl="2"/>
            <a:r>
              <a:rPr lang="en-GB" noProof="0"/>
              <a:t>Text level 3</a:t>
            </a:r>
          </a:p>
          <a:p>
            <a:pPr lvl="3"/>
            <a:r>
              <a:rPr lang="en-GB" noProof="0"/>
              <a:t>Text level 4</a:t>
            </a:r>
          </a:p>
          <a:p>
            <a:pPr lvl="4"/>
            <a:r>
              <a:rPr lang="en-GB" noProof="0"/>
              <a:t>Text level 5</a:t>
            </a:r>
          </a:p>
        </p:txBody>
      </p:sp>
      <p:sp>
        <p:nvSpPr>
          <p:cNvPr id="4" name="Espace réservé de la date 3"/>
          <p:cNvSpPr>
            <a:spLocks noGrp="1"/>
          </p:cNvSpPr>
          <p:nvPr>
            <p:ph type="dt" sz="half" idx="2"/>
          </p:nvPr>
        </p:nvSpPr>
        <p:spPr bwMode="gray">
          <a:xfrm>
            <a:off x="0" y="6678000"/>
            <a:ext cx="240000" cy="180000"/>
          </a:xfrm>
          <a:prstGeom prst="rect">
            <a:avLst/>
          </a:prstGeom>
          <a:ln>
            <a:solidFill>
              <a:schemeClr val="tx1">
                <a:alpha val="0"/>
              </a:schemeClr>
            </a:solidFill>
          </a:ln>
        </p:spPr>
        <p:txBody>
          <a:bodyPr vert="horz" lIns="0" tIns="0" rIns="0" bIns="0" rtlCol="0" anchor="t" anchorCtr="0">
            <a:noAutofit/>
          </a:bodyPr>
          <a:lstStyle>
            <a:lvl1pPr algn="ctr">
              <a:defRPr sz="500">
                <a:solidFill>
                  <a:schemeClr val="tx1">
                    <a:alpha val="0"/>
                  </a:schemeClr>
                </a:solidFill>
              </a:defRPr>
            </a:lvl1pPr>
          </a:lstStyle>
          <a:p>
            <a:pPr algn="l"/>
            <a:r>
              <a:rPr lang="en-GB" noProof="0"/>
              <a:t>Date</a:t>
            </a:r>
          </a:p>
        </p:txBody>
      </p:sp>
      <p:sp>
        <p:nvSpPr>
          <p:cNvPr id="5" name="Espace réservé du pied de page 4"/>
          <p:cNvSpPr>
            <a:spLocks noGrp="1"/>
          </p:cNvSpPr>
          <p:nvPr>
            <p:ph type="ftr" sz="quarter" idx="3"/>
          </p:nvPr>
        </p:nvSpPr>
        <p:spPr bwMode="gray">
          <a:xfrm>
            <a:off x="0" y="6678000"/>
            <a:ext cx="240000" cy="180000"/>
          </a:xfrm>
          <a:prstGeom prst="rect">
            <a:avLst/>
          </a:prstGeom>
          <a:ln>
            <a:solidFill>
              <a:schemeClr val="bg1">
                <a:alpha val="0"/>
              </a:schemeClr>
            </a:solidFill>
          </a:ln>
        </p:spPr>
        <p:txBody>
          <a:bodyPr vert="horz" lIns="0" tIns="0" rIns="0" bIns="0" rtlCol="0" anchor="t" anchorCtr="0">
            <a:noAutofit/>
          </a:bodyPr>
          <a:lstStyle>
            <a:lvl1pPr algn="l">
              <a:defRPr sz="100">
                <a:solidFill>
                  <a:schemeClr val="accent3">
                    <a:alpha val="0"/>
                  </a:schemeClr>
                </a:solidFill>
              </a:defRPr>
            </a:lvl1pPr>
          </a:lstStyle>
          <a:p>
            <a:r>
              <a:rPr lang="en-GB" noProof="0"/>
              <a:t>Title of the presentation on three lines - Lorem impsum dolor sit amet consectetuer adipiscing elit, sed diam nonummy</a:t>
            </a:r>
          </a:p>
        </p:txBody>
      </p:sp>
      <p:sp>
        <p:nvSpPr>
          <p:cNvPr id="6" name="Espace réservé du numéro de diapositive 5"/>
          <p:cNvSpPr>
            <a:spLocks noGrp="1"/>
          </p:cNvSpPr>
          <p:nvPr>
            <p:ph type="sldNum" sz="quarter" idx="4"/>
          </p:nvPr>
        </p:nvSpPr>
        <p:spPr bwMode="gray">
          <a:xfrm>
            <a:off x="11551083" y="6438518"/>
            <a:ext cx="639565" cy="419482"/>
          </a:xfrm>
          <a:prstGeom prst="rect">
            <a:avLst/>
          </a:prstGeom>
        </p:spPr>
        <p:txBody>
          <a:bodyPr vert="horz" lIns="0" tIns="0" rIns="0" bIns="0" rtlCol="0" anchor="t" anchorCtr="0">
            <a:noAutofit/>
          </a:bodyPr>
          <a:lstStyle>
            <a:lvl1pPr algn="l">
              <a:defRPr sz="1200" b="1">
                <a:solidFill>
                  <a:schemeClr val="accent3"/>
                </a:solidFill>
              </a:defRPr>
            </a:lvl1pPr>
          </a:lstStyle>
          <a:p>
            <a:fld id="{733122C9-A0B9-462F-8757-0847AD287B63}" type="slidenum">
              <a:rPr lang="en-GB" noProof="0" smtClean="0"/>
              <a:pPr/>
              <a:t>‹#›</a:t>
            </a:fld>
            <a:endParaRPr lang="en-GB" noProof="0"/>
          </a:p>
        </p:txBody>
      </p:sp>
      <p:sp>
        <p:nvSpPr>
          <p:cNvPr id="12" name="ZoneTexte 11"/>
          <p:cNvSpPr txBox="1"/>
          <p:nvPr/>
        </p:nvSpPr>
        <p:spPr bwMode="gray">
          <a:xfrm>
            <a:off x="479424" y="6309320"/>
            <a:ext cx="8424575" cy="467742"/>
          </a:xfrm>
          <a:prstGeom prst="rect">
            <a:avLst/>
          </a:prstGeom>
          <a:noFill/>
        </p:spPr>
        <p:txBody>
          <a:bodyPr wrap="square" lIns="0" tIns="0" rIns="0" bIns="0" rtlCol="0" anchor="ctr" anchorCtr="0">
            <a:noAutofit/>
          </a:bodyPr>
          <a:lstStyle/>
          <a:p>
            <a:pPr algn="just"/>
            <a:r>
              <a:rPr lang="en-GB" sz="500" noProof="0" dirty="0">
                <a:solidFill>
                  <a:schemeClr val="accent3"/>
                </a:solidFill>
              </a:rPr>
              <a:t>© ALSTOM SA, 2021. All rights reserved. Information contained in this document is indicative only. No representation or warranty is given or should be relied on that it is complete or correct or will apply to any particular project. This will depend on the technical and commercial circumstances. It is provided without liability and is subject to change without notice. Reproduction, use or disclosure to third parties, without express written authorisation, is strictly prohibited.</a:t>
            </a:r>
          </a:p>
        </p:txBody>
      </p:sp>
      <p:sp>
        <p:nvSpPr>
          <p:cNvPr id="16" name="Ellipse 15"/>
          <p:cNvSpPr>
            <a:spLocks noChangeAspect="1"/>
          </p:cNvSpPr>
          <p:nvPr userDrawn="1"/>
        </p:nvSpPr>
        <p:spPr bwMode="gray">
          <a:xfrm>
            <a:off x="9703546" y="6489340"/>
            <a:ext cx="93600" cy="93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8" name="Ellipse 17"/>
          <p:cNvSpPr>
            <a:spLocks noChangeAspect="1"/>
          </p:cNvSpPr>
          <p:nvPr userDrawn="1"/>
        </p:nvSpPr>
        <p:spPr bwMode="gray">
          <a:xfrm>
            <a:off x="11198758" y="6489340"/>
            <a:ext cx="93600" cy="936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9" name="Image 1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gray">
          <a:xfrm>
            <a:off x="10048866" y="6452200"/>
            <a:ext cx="900000" cy="180000"/>
          </a:xfrm>
          <a:prstGeom prst="rect">
            <a:avLst/>
          </a:prstGeom>
        </p:spPr>
      </p:pic>
    </p:spTree>
  </p:cSld>
  <p:clrMap bg1="lt1" tx1="dk1" bg2="lt2" tx2="dk2" accent1="accent1" accent2="accent2" accent3="accent3" accent4="accent4" accent5="accent5" accent6="accent6" hlink="hlink" folHlink="folHlink"/>
  <p:sldLayoutIdLst>
    <p:sldLayoutId id="2147483827" r:id="rId1"/>
    <p:sldLayoutId id="2147483824" r:id="rId2"/>
    <p:sldLayoutId id="2147483835" r:id="rId3"/>
    <p:sldLayoutId id="2147483836" r:id="rId4"/>
    <p:sldLayoutId id="2147483834" r:id="rId5"/>
    <p:sldLayoutId id="2147483831" r:id="rId6"/>
    <p:sldLayoutId id="2147483823" r:id="rId7"/>
    <p:sldLayoutId id="2147483833" r:id="rId8"/>
    <p:sldLayoutId id="2147483832" r:id="rId9"/>
    <p:sldLayoutId id="2147483837" r:id="rId10"/>
    <p:sldLayoutId id="2147483840" r:id="rId11"/>
    <p:sldLayoutId id="2147483841" r:id="rId12"/>
  </p:sldLayoutIdLst>
  <p:hf hdr="0"/>
  <p:txStyles>
    <p:titleStyle>
      <a:lvl1pPr algn="l" defTabSz="914400" rtl="0" eaLnBrk="1" latinLnBrk="0" hangingPunct="1">
        <a:lnSpc>
          <a:spcPct val="75000"/>
        </a:lnSpc>
        <a:spcBef>
          <a:spcPct val="0"/>
        </a:spcBef>
        <a:buNone/>
        <a:defRPr sz="2400" b="0" kern="1200">
          <a:solidFill>
            <a:schemeClr val="accent3"/>
          </a:solidFill>
          <a:latin typeface="+mj-lt"/>
          <a:ea typeface="+mj-ea"/>
          <a:cs typeface="+mj-cs"/>
        </a:defRPr>
      </a:lvl1pPr>
    </p:titleStyle>
    <p:bodyStyle>
      <a:lvl1pPr marL="268288" indent="-268288" algn="l" defTabSz="914400" rtl="0" eaLnBrk="1" latinLnBrk="0" hangingPunct="1">
        <a:lnSpc>
          <a:spcPct val="95000"/>
        </a:lnSpc>
        <a:spcBef>
          <a:spcPts val="1200"/>
        </a:spcBef>
        <a:spcAft>
          <a:spcPts val="0"/>
        </a:spcAft>
        <a:buClr>
          <a:schemeClr val="accent1"/>
        </a:buClr>
        <a:buSzPct val="80000"/>
        <a:buFont typeface="Arial" pitchFamily="34" charset="0"/>
        <a:buChar char="●"/>
        <a:tabLst/>
        <a:defRPr sz="2000" kern="1200">
          <a:solidFill>
            <a:schemeClr val="accent3"/>
          </a:solidFill>
          <a:latin typeface="+mn-lt"/>
          <a:ea typeface="+mn-ea"/>
          <a:cs typeface="+mn-cs"/>
        </a:defRPr>
      </a:lvl1pPr>
      <a:lvl2pPr marL="490538" indent="-222250" algn="l" defTabSz="914400" rtl="0" eaLnBrk="1" latinLnBrk="0" hangingPunct="1">
        <a:lnSpc>
          <a:spcPct val="95000"/>
        </a:lnSpc>
        <a:spcBef>
          <a:spcPts val="0"/>
        </a:spcBef>
        <a:buSzPct val="100000"/>
        <a:buFont typeface="Arial" pitchFamily="34" charset="0"/>
        <a:buChar char="-"/>
        <a:tabLst/>
        <a:defRPr sz="1800" kern="1200">
          <a:solidFill>
            <a:schemeClr val="accent3"/>
          </a:solidFill>
          <a:latin typeface="+mn-lt"/>
          <a:ea typeface="+mn-ea"/>
          <a:cs typeface="+mn-cs"/>
        </a:defRPr>
      </a:lvl2pPr>
      <a:lvl3pPr marL="490538" indent="223838" algn="l" defTabSz="914400" rtl="0" eaLnBrk="1" latinLnBrk="0" hangingPunct="1">
        <a:lnSpc>
          <a:spcPct val="95000"/>
        </a:lnSpc>
        <a:spcBef>
          <a:spcPts val="0"/>
        </a:spcBef>
        <a:buClr>
          <a:schemeClr val="accent1"/>
        </a:buClr>
        <a:buSzPct val="100000"/>
        <a:buFont typeface="Wingdings 2" pitchFamily="18" charset="2"/>
        <a:buChar char=""/>
        <a:tabLst/>
        <a:defRPr sz="1400" kern="1200">
          <a:solidFill>
            <a:schemeClr val="accent3"/>
          </a:solidFill>
          <a:latin typeface="+mn-lt"/>
          <a:ea typeface="+mn-ea"/>
          <a:cs typeface="+mn-cs"/>
        </a:defRPr>
      </a:lvl3pPr>
      <a:lvl4pPr marL="714375"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4pPr>
      <a:lvl5pPr marL="938213"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5pPr>
      <a:lvl6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6pPr>
      <a:lvl7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7pPr>
      <a:lvl8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8pPr>
      <a:lvl9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7.png"/><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5.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ous-titre 9">
            <a:extLst>
              <a:ext uri="{FF2B5EF4-FFF2-40B4-BE49-F238E27FC236}">
                <a16:creationId xmlns:a16="http://schemas.microsoft.com/office/drawing/2014/main" id="{41A719C9-7281-4B9D-809E-7B92039CA7FC}"/>
              </a:ext>
            </a:extLst>
          </p:cNvPr>
          <p:cNvSpPr>
            <a:spLocks noGrp="1"/>
          </p:cNvSpPr>
          <p:nvPr>
            <p:ph type="subTitle" idx="1"/>
          </p:nvPr>
        </p:nvSpPr>
        <p:spPr>
          <a:xfrm>
            <a:off x="551384" y="5661248"/>
            <a:ext cx="4140000" cy="574324"/>
          </a:xfrm>
        </p:spPr>
        <p:txBody>
          <a:bodyPr>
            <a:normAutofit/>
          </a:bodyPr>
          <a:lstStyle/>
          <a:p>
            <a:r>
              <a:rPr lang="en-US" dirty="0"/>
              <a:t>19 April 2021</a:t>
            </a:r>
            <a:endParaRPr lang="en-US" sz="1400" dirty="0"/>
          </a:p>
        </p:txBody>
      </p:sp>
      <p:sp>
        <p:nvSpPr>
          <p:cNvPr id="9" name="Titre 8">
            <a:extLst>
              <a:ext uri="{FF2B5EF4-FFF2-40B4-BE49-F238E27FC236}">
                <a16:creationId xmlns:a16="http://schemas.microsoft.com/office/drawing/2014/main" id="{7DDEBBE8-722F-454D-8EC1-A36167BF8901}"/>
              </a:ext>
            </a:extLst>
          </p:cNvPr>
          <p:cNvSpPr>
            <a:spLocks noGrp="1"/>
          </p:cNvSpPr>
          <p:nvPr>
            <p:ph type="title"/>
          </p:nvPr>
        </p:nvSpPr>
        <p:spPr/>
        <p:txBody>
          <a:bodyPr>
            <a:noAutofit/>
          </a:bodyPr>
          <a:lstStyle/>
          <a:p>
            <a:r>
              <a:rPr lang="en-US" sz="4400" dirty="0"/>
              <a:t>Sustainable freedom of movement</a:t>
            </a:r>
          </a:p>
        </p:txBody>
      </p:sp>
      <p:sp>
        <p:nvSpPr>
          <p:cNvPr id="12" name="Espace réservé du texte 11">
            <a:extLst>
              <a:ext uri="{FF2B5EF4-FFF2-40B4-BE49-F238E27FC236}">
                <a16:creationId xmlns:a16="http://schemas.microsoft.com/office/drawing/2014/main" id="{9095DA05-E54F-46B2-B085-3CD201906797}"/>
              </a:ext>
            </a:extLst>
          </p:cNvPr>
          <p:cNvSpPr>
            <a:spLocks noGrp="1"/>
          </p:cNvSpPr>
          <p:nvPr>
            <p:ph type="body" sz="quarter" idx="14"/>
          </p:nvPr>
        </p:nvSpPr>
        <p:spPr>
          <a:xfrm>
            <a:off x="551384" y="4701382"/>
            <a:ext cx="4663834" cy="410678"/>
          </a:xfrm>
        </p:spPr>
        <p:txBody>
          <a:bodyPr>
            <a:normAutofit/>
          </a:bodyPr>
          <a:lstStyle/>
          <a:p>
            <a:r>
              <a:rPr lang="en-US" sz="2400" dirty="0"/>
              <a:t>Innovation ideas</a:t>
            </a:r>
          </a:p>
        </p:txBody>
      </p:sp>
    </p:spTree>
    <p:extLst>
      <p:ext uri="{BB962C8B-B14F-4D97-AF65-F5344CB8AC3E}">
        <p14:creationId xmlns:p14="http://schemas.microsoft.com/office/powerpoint/2010/main" val="284343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ontent Placeholder 1">
            <a:extLst>
              <a:ext uri="{FF2B5EF4-FFF2-40B4-BE49-F238E27FC236}">
                <a16:creationId xmlns:a16="http://schemas.microsoft.com/office/drawing/2014/main" id="{3F9837B8-0BF9-49D7-9D00-D446FA75CEAB}"/>
              </a:ext>
            </a:extLst>
          </p:cNvPr>
          <p:cNvSpPr txBox="1">
            <a:spLocks/>
          </p:cNvSpPr>
          <p:nvPr/>
        </p:nvSpPr>
        <p:spPr bwMode="gray">
          <a:xfrm>
            <a:off x="3143672" y="3769056"/>
            <a:ext cx="10702200" cy="2232859"/>
          </a:xfrm>
          <a:prstGeom prst="rect">
            <a:avLst/>
          </a:prstGeom>
        </p:spPr>
        <p:txBody>
          <a:bodyPr vert="horz" lIns="0" tIns="0" rIns="0" bIns="0" rtlCol="0" anchor="t" anchorCtr="0">
            <a:normAutofit/>
          </a:bodyPr>
          <a:lstStyle>
            <a:lvl1pPr marL="0" indent="0" algn="l" defTabSz="914400" rtl="0" eaLnBrk="1" latinLnBrk="0" hangingPunct="1">
              <a:lnSpc>
                <a:spcPct val="95000"/>
              </a:lnSpc>
              <a:spcBef>
                <a:spcPts val="1200"/>
              </a:spcBef>
              <a:spcAft>
                <a:spcPts val="600"/>
              </a:spcAft>
              <a:buClr>
                <a:schemeClr val="accent1"/>
              </a:buClr>
              <a:buSzPct val="80000"/>
              <a:buFont typeface="Arial" pitchFamily="34" charset="0"/>
              <a:buNone/>
              <a:tabLst/>
              <a:defRPr sz="2400" b="1" kern="1200">
                <a:solidFill>
                  <a:schemeClr val="accent3"/>
                </a:solidFill>
                <a:latin typeface="+mn-lt"/>
                <a:ea typeface="+mn-ea"/>
                <a:cs typeface="+mn-cs"/>
              </a:defRPr>
            </a:lvl1pPr>
            <a:lvl2pPr marL="490538" indent="-222250" algn="l" defTabSz="914400" rtl="0" eaLnBrk="1" latinLnBrk="0" hangingPunct="1">
              <a:lnSpc>
                <a:spcPct val="110000"/>
              </a:lnSpc>
              <a:spcBef>
                <a:spcPts val="0"/>
              </a:spcBef>
              <a:buClr>
                <a:schemeClr val="accent1"/>
              </a:buClr>
              <a:buSzPct val="100000"/>
              <a:buFont typeface="Wingdings 2" panose="05020102010507070707" pitchFamily="18" charset="2"/>
              <a:buChar char=""/>
              <a:tabLst/>
              <a:defRPr sz="1800" kern="1200">
                <a:solidFill>
                  <a:schemeClr val="accent3"/>
                </a:solidFill>
                <a:latin typeface="+mn-lt"/>
                <a:ea typeface="+mn-ea"/>
                <a:cs typeface="+mn-cs"/>
              </a:defRPr>
            </a:lvl2pPr>
            <a:lvl3pPr marL="623888" indent="0" algn="l" defTabSz="914400" rtl="0" eaLnBrk="1" latinLnBrk="0" hangingPunct="1">
              <a:lnSpc>
                <a:spcPct val="95000"/>
              </a:lnSpc>
              <a:spcBef>
                <a:spcPts val="0"/>
              </a:spcBef>
              <a:buClr>
                <a:schemeClr val="accent1"/>
              </a:buClr>
              <a:buSzPct val="100000"/>
              <a:buFont typeface="Wingdings 2" pitchFamily="18" charset="2"/>
              <a:buNone/>
              <a:tabLst/>
              <a:defRPr sz="1400" kern="1200">
                <a:solidFill>
                  <a:schemeClr val="bg2">
                    <a:lumMod val="75000"/>
                  </a:schemeClr>
                </a:solidFill>
                <a:latin typeface="+mn-lt"/>
                <a:ea typeface="+mn-ea"/>
                <a:cs typeface="+mn-cs"/>
              </a:defRPr>
            </a:lvl3pPr>
            <a:lvl4pPr marL="803275" indent="223838" algn="l" defTabSz="914400" rtl="0" eaLnBrk="1" latinLnBrk="0" hangingPunct="1">
              <a:lnSpc>
                <a:spcPct val="95000"/>
              </a:lnSpc>
              <a:spcBef>
                <a:spcPts val="0"/>
              </a:spcBef>
              <a:buClr>
                <a:schemeClr val="accent1"/>
              </a:buClr>
              <a:buSzPct val="150000"/>
              <a:buFont typeface="Arial" pitchFamily="34" charset="0"/>
              <a:buChar char="-"/>
              <a:tabLst/>
              <a:defRPr sz="1200" kern="1200">
                <a:solidFill>
                  <a:schemeClr val="bg2">
                    <a:lumMod val="75000"/>
                  </a:schemeClr>
                </a:solidFill>
                <a:latin typeface="+mn-lt"/>
                <a:ea typeface="+mn-ea"/>
                <a:cs typeface="+mn-cs"/>
              </a:defRPr>
            </a:lvl4pPr>
            <a:lvl5pPr marL="1162050" indent="0" algn="l" defTabSz="914400" rtl="0" eaLnBrk="1" latinLnBrk="0" hangingPunct="1">
              <a:lnSpc>
                <a:spcPct val="95000"/>
              </a:lnSpc>
              <a:spcBef>
                <a:spcPts val="0"/>
              </a:spcBef>
              <a:buSzPct val="100000"/>
              <a:buFont typeface="Arial" pitchFamily="34" charset="0"/>
              <a:buNone/>
              <a:tabLst/>
              <a:defRPr sz="1200" kern="1200">
                <a:solidFill>
                  <a:schemeClr val="accent3">
                    <a:lumMod val="50000"/>
                    <a:lumOff val="50000"/>
                  </a:schemeClr>
                </a:solidFill>
                <a:latin typeface="+mn-lt"/>
                <a:ea typeface="+mn-ea"/>
                <a:cs typeface="+mn-cs"/>
              </a:defRPr>
            </a:lvl5pPr>
            <a:lvl6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6pPr>
            <a:lvl7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7pPr>
            <a:lvl8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8pPr>
            <a:lvl9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9pPr>
          </a:lstStyle>
          <a:p>
            <a:pPr>
              <a:lnSpc>
                <a:spcPct val="100000"/>
              </a:lnSpc>
              <a:spcBef>
                <a:spcPts val="0"/>
              </a:spcBef>
              <a:spcAft>
                <a:spcPts val="0"/>
              </a:spcAft>
            </a:pPr>
            <a:r>
              <a:rPr lang="en-US" sz="1800" spc="5" dirty="0">
                <a:solidFill>
                  <a:srgbClr val="1E3146"/>
                </a:solidFill>
                <a:latin typeface="Arial" panose="02020603050405020304" pitchFamily="2"/>
              </a:rPr>
              <a:t>Idea(s)</a:t>
            </a:r>
          </a:p>
          <a:p>
            <a:pPr marL="285750" indent="-285750">
              <a:lnSpc>
                <a:spcPct val="100000"/>
              </a:lnSpc>
              <a:spcBef>
                <a:spcPts val="0"/>
              </a:spcBef>
              <a:spcAft>
                <a:spcPts val="0"/>
              </a:spcAft>
              <a:buFont typeface="Arial" pitchFamily="34" charset="0"/>
              <a:buChar char="•"/>
            </a:pPr>
            <a:r>
              <a:rPr lang="en-US" sz="1800" b="0" spc="5" dirty="0">
                <a:solidFill>
                  <a:srgbClr val="1E3146"/>
                </a:solidFill>
                <a:latin typeface="Arial" panose="02020603050405020304" pitchFamily="2"/>
              </a:rPr>
              <a:t>Make it driverless</a:t>
            </a:r>
          </a:p>
          <a:p>
            <a:pPr marL="285750" indent="-285750">
              <a:lnSpc>
                <a:spcPct val="100000"/>
              </a:lnSpc>
              <a:spcBef>
                <a:spcPts val="0"/>
              </a:spcBef>
              <a:spcAft>
                <a:spcPts val="0"/>
              </a:spcAft>
              <a:buFont typeface="Arial" pitchFamily="34" charset="0"/>
              <a:buChar char="•"/>
            </a:pPr>
            <a:r>
              <a:rPr lang="en-US" sz="1800" b="0" spc="5" dirty="0">
                <a:solidFill>
                  <a:srgbClr val="1E3146"/>
                </a:solidFill>
                <a:latin typeface="Arial" panose="02020603050405020304" pitchFamily="2"/>
              </a:rPr>
              <a:t>Run them in platoons (like a BRT, but with flexibility to revert back to single bus</a:t>
            </a:r>
            <a:br>
              <a:rPr lang="en-US" sz="1800" b="0" spc="5" dirty="0">
                <a:solidFill>
                  <a:srgbClr val="1E3146"/>
                </a:solidFill>
                <a:latin typeface="Arial" panose="02020603050405020304" pitchFamily="2"/>
              </a:rPr>
            </a:br>
            <a:r>
              <a:rPr lang="en-US" sz="1800" b="0" spc="5" dirty="0">
                <a:solidFill>
                  <a:srgbClr val="1E3146"/>
                </a:solidFill>
                <a:latin typeface="Arial" panose="02020603050405020304" pitchFamily="2"/>
              </a:rPr>
              <a:t>			 -&gt; scalability)</a:t>
            </a:r>
            <a:br>
              <a:rPr lang="en-US" sz="1800" b="0" spc="5" dirty="0">
                <a:solidFill>
                  <a:srgbClr val="1E3146"/>
                </a:solidFill>
                <a:latin typeface="Arial" panose="02020603050405020304" pitchFamily="2"/>
              </a:rPr>
            </a:br>
            <a:r>
              <a:rPr lang="en-US" sz="1400" b="0" spc="5" dirty="0">
                <a:solidFill>
                  <a:srgbClr val="1E3146"/>
                </a:solidFill>
                <a:latin typeface="Arial" panose="02020603050405020304" pitchFamily="2"/>
              </a:rPr>
              <a:t>	     First </a:t>
            </a:r>
            <a:r>
              <a:rPr lang="en-US" sz="1400" b="0" spc="5" dirty="0" err="1">
                <a:solidFill>
                  <a:srgbClr val="1E3146"/>
                </a:solidFill>
                <a:latin typeface="Arial" panose="02020603050405020304" pitchFamily="2"/>
              </a:rPr>
              <a:t>Aptis</a:t>
            </a:r>
            <a:r>
              <a:rPr lang="en-US" sz="1400" b="0" spc="5" dirty="0">
                <a:solidFill>
                  <a:srgbClr val="1E3146"/>
                </a:solidFill>
                <a:latin typeface="Arial" panose="02020603050405020304" pitchFamily="2"/>
              </a:rPr>
              <a:t> could be with driver, while the followers can be automated</a:t>
            </a:r>
            <a:endParaRPr lang="en-US" sz="1800" b="0" spc="5" dirty="0">
              <a:solidFill>
                <a:srgbClr val="1E3146"/>
              </a:solidFill>
              <a:latin typeface="Arial" panose="02020603050405020304" pitchFamily="2"/>
            </a:endParaRPr>
          </a:p>
          <a:p>
            <a:pPr marL="285750" indent="-285750">
              <a:lnSpc>
                <a:spcPct val="100000"/>
              </a:lnSpc>
              <a:spcBef>
                <a:spcPts val="0"/>
              </a:spcBef>
              <a:spcAft>
                <a:spcPts val="0"/>
              </a:spcAft>
              <a:buFont typeface="Arial" pitchFamily="34" charset="0"/>
              <a:buChar char="•"/>
            </a:pPr>
            <a:endParaRPr lang="en-US" sz="1800" b="0" spc="5" dirty="0">
              <a:solidFill>
                <a:srgbClr val="1E3146"/>
              </a:solidFill>
              <a:latin typeface="Arial" panose="02020603050405020304" pitchFamily="2"/>
            </a:endParaRPr>
          </a:p>
          <a:p>
            <a:pPr>
              <a:lnSpc>
                <a:spcPct val="100000"/>
              </a:lnSpc>
              <a:spcBef>
                <a:spcPts val="0"/>
              </a:spcBef>
              <a:spcAft>
                <a:spcPts val="0"/>
              </a:spcAft>
            </a:pPr>
            <a:endParaRPr lang="en-US" dirty="0"/>
          </a:p>
          <a:p>
            <a:pPr marL="342900" indent="-342900">
              <a:buFontTx/>
              <a:buChar char="-"/>
            </a:pPr>
            <a:endParaRPr lang="en-US" dirty="0"/>
          </a:p>
        </p:txBody>
      </p:sp>
      <p:sp>
        <p:nvSpPr>
          <p:cNvPr id="2" name="Content Placeholder 1">
            <a:extLst>
              <a:ext uri="{FF2B5EF4-FFF2-40B4-BE49-F238E27FC236}">
                <a16:creationId xmlns:a16="http://schemas.microsoft.com/office/drawing/2014/main" id="{D1B0E8DD-4390-4336-8E49-033547137859}"/>
              </a:ext>
            </a:extLst>
          </p:cNvPr>
          <p:cNvSpPr>
            <a:spLocks noGrp="1"/>
          </p:cNvSpPr>
          <p:nvPr>
            <p:ph idx="1"/>
          </p:nvPr>
        </p:nvSpPr>
        <p:spPr>
          <a:xfrm>
            <a:off x="811118" y="1335045"/>
            <a:ext cx="7805162" cy="1373876"/>
          </a:xfrm>
        </p:spPr>
        <p:txBody>
          <a:bodyPr/>
          <a:lstStyle/>
          <a:p>
            <a:pPr>
              <a:lnSpc>
                <a:spcPct val="100000"/>
              </a:lnSpc>
              <a:spcBef>
                <a:spcPts val="0"/>
              </a:spcBef>
              <a:spcAft>
                <a:spcPts val="0"/>
              </a:spcAft>
            </a:pPr>
            <a:r>
              <a:rPr lang="en-US" sz="1800" b="0" spc="5" dirty="0" err="1">
                <a:solidFill>
                  <a:srgbClr val="1E3146"/>
                </a:solidFill>
                <a:latin typeface="Arial" panose="02020603050405020304" pitchFamily="2"/>
              </a:rPr>
              <a:t>Aptis</a:t>
            </a:r>
            <a:r>
              <a:rPr lang="en-US" sz="1800" b="0" spc="5" dirty="0">
                <a:solidFill>
                  <a:srgbClr val="1E3146"/>
                </a:solidFill>
                <a:latin typeface="Arial" panose="02020603050405020304" pitchFamily="2"/>
              </a:rPr>
              <a:t> is a hybrid between a tram and a bus:</a:t>
            </a: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Full low floor</a:t>
            </a: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Battery powered</a:t>
            </a: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4-wheel drive, and fully orientable: ideal for bus stop lateral approach</a:t>
            </a:r>
            <a:br>
              <a:rPr lang="en-US" sz="1800" b="0" spc="5" dirty="0">
                <a:solidFill>
                  <a:srgbClr val="1E3146"/>
                </a:solidFill>
                <a:latin typeface="Arial" panose="02020603050405020304" pitchFamily="2"/>
              </a:rPr>
            </a:br>
            <a:r>
              <a:rPr lang="en-US" sz="1800" b="0" spc="5" dirty="0">
                <a:solidFill>
                  <a:srgbClr val="1E3146"/>
                </a:solidFill>
                <a:latin typeface="Arial" panose="02020603050405020304" pitchFamily="2"/>
              </a:rPr>
              <a:t> 				   and short turn radius</a:t>
            </a:r>
          </a:p>
          <a:p>
            <a:pPr marL="342900" indent="-342900">
              <a:buFontTx/>
              <a:buChar char="-"/>
            </a:pPr>
            <a:endParaRPr lang="en-US" dirty="0"/>
          </a:p>
        </p:txBody>
      </p:sp>
      <p:sp>
        <p:nvSpPr>
          <p:cNvPr id="5" name="Slide Number Placeholder 4">
            <a:extLst>
              <a:ext uri="{FF2B5EF4-FFF2-40B4-BE49-F238E27FC236}">
                <a16:creationId xmlns:a16="http://schemas.microsoft.com/office/drawing/2014/main" id="{C5834B46-C796-47BC-A9C6-2AF338C71D08}"/>
              </a:ext>
            </a:extLst>
          </p:cNvPr>
          <p:cNvSpPr>
            <a:spLocks noGrp="1"/>
          </p:cNvSpPr>
          <p:nvPr>
            <p:ph type="sldNum" sz="quarter" idx="12"/>
          </p:nvPr>
        </p:nvSpPr>
        <p:spPr/>
        <p:txBody>
          <a:bodyPr/>
          <a:lstStyle/>
          <a:p>
            <a:fld id="{733122C9-A0B9-462F-8757-0847AD287B63}" type="slidenum">
              <a:rPr lang="en-GB" noProof="0" smtClean="0"/>
              <a:pPr/>
              <a:t>10</a:t>
            </a:fld>
            <a:endParaRPr lang="en-GB" noProof="0"/>
          </a:p>
        </p:txBody>
      </p:sp>
      <p:sp>
        <p:nvSpPr>
          <p:cNvPr id="6" name="Title 5">
            <a:extLst>
              <a:ext uri="{FF2B5EF4-FFF2-40B4-BE49-F238E27FC236}">
                <a16:creationId xmlns:a16="http://schemas.microsoft.com/office/drawing/2014/main" id="{E090E397-D5B7-40D5-B94E-41294A9429A0}"/>
              </a:ext>
            </a:extLst>
          </p:cNvPr>
          <p:cNvSpPr>
            <a:spLocks noGrp="1"/>
          </p:cNvSpPr>
          <p:nvPr>
            <p:ph type="title"/>
          </p:nvPr>
        </p:nvSpPr>
        <p:spPr/>
        <p:txBody>
          <a:bodyPr/>
          <a:lstStyle/>
          <a:p>
            <a:r>
              <a:rPr lang="en-US" dirty="0"/>
              <a:t>Platooning of </a:t>
            </a:r>
            <a:r>
              <a:rPr lang="en-US" dirty="0" err="1"/>
              <a:t>Aptis</a:t>
            </a:r>
            <a:endParaRPr lang="en-US" dirty="0"/>
          </a:p>
        </p:txBody>
      </p:sp>
      <p:pic>
        <p:nvPicPr>
          <p:cNvPr id="33" name="Picture 32" descr="A bus that is parked on the side of a road&#10;&#10;Description automatically generated">
            <a:extLst>
              <a:ext uri="{FF2B5EF4-FFF2-40B4-BE49-F238E27FC236}">
                <a16:creationId xmlns:a16="http://schemas.microsoft.com/office/drawing/2014/main" id="{02733181-C546-4FE3-9E83-B1533B3C21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96" y="3769056"/>
            <a:ext cx="7011749" cy="2673865"/>
          </a:xfrm>
          <a:prstGeom prst="rect">
            <a:avLst/>
          </a:prstGeom>
        </p:spPr>
      </p:pic>
      <p:pic>
        <p:nvPicPr>
          <p:cNvPr id="10" name="Picture 9">
            <a:extLst>
              <a:ext uri="{FF2B5EF4-FFF2-40B4-BE49-F238E27FC236}">
                <a16:creationId xmlns:a16="http://schemas.microsoft.com/office/drawing/2014/main" id="{F1797740-F37C-4A40-9A2D-48834FC7D6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9925" y="1104760"/>
            <a:ext cx="2664296" cy="2664296"/>
          </a:xfrm>
          <a:prstGeom prst="rect">
            <a:avLst/>
          </a:prstGeom>
        </p:spPr>
      </p:pic>
    </p:spTree>
    <p:extLst>
      <p:ext uri="{BB962C8B-B14F-4D97-AF65-F5344CB8AC3E}">
        <p14:creationId xmlns:p14="http://schemas.microsoft.com/office/powerpoint/2010/main" val="3275713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834B46-C796-47BC-A9C6-2AF338C71D08}"/>
              </a:ext>
            </a:extLst>
          </p:cNvPr>
          <p:cNvSpPr>
            <a:spLocks noGrp="1"/>
          </p:cNvSpPr>
          <p:nvPr>
            <p:ph type="sldNum" sz="quarter" idx="12"/>
          </p:nvPr>
        </p:nvSpPr>
        <p:spPr/>
        <p:txBody>
          <a:bodyPr/>
          <a:lstStyle/>
          <a:p>
            <a:fld id="{733122C9-A0B9-462F-8757-0847AD287B63}" type="slidenum">
              <a:rPr lang="en-GB" noProof="0" smtClean="0"/>
              <a:pPr/>
              <a:t>11</a:t>
            </a:fld>
            <a:endParaRPr lang="en-GB" noProof="0"/>
          </a:p>
        </p:txBody>
      </p:sp>
      <p:sp>
        <p:nvSpPr>
          <p:cNvPr id="6" name="Title 5">
            <a:extLst>
              <a:ext uri="{FF2B5EF4-FFF2-40B4-BE49-F238E27FC236}">
                <a16:creationId xmlns:a16="http://schemas.microsoft.com/office/drawing/2014/main" id="{E090E397-D5B7-40D5-B94E-41294A9429A0}"/>
              </a:ext>
            </a:extLst>
          </p:cNvPr>
          <p:cNvSpPr>
            <a:spLocks noGrp="1"/>
          </p:cNvSpPr>
          <p:nvPr>
            <p:ph type="title"/>
          </p:nvPr>
        </p:nvSpPr>
        <p:spPr/>
        <p:txBody>
          <a:bodyPr/>
          <a:lstStyle/>
          <a:p>
            <a:r>
              <a:rPr lang="en-US" dirty="0"/>
              <a:t>Multimodal orchestration (smart city)</a:t>
            </a:r>
          </a:p>
        </p:txBody>
      </p:sp>
      <p:sp>
        <p:nvSpPr>
          <p:cNvPr id="8" name="Content Placeholder 1">
            <a:extLst>
              <a:ext uri="{FF2B5EF4-FFF2-40B4-BE49-F238E27FC236}">
                <a16:creationId xmlns:a16="http://schemas.microsoft.com/office/drawing/2014/main" id="{36FA4E90-4B8F-4E16-B16E-0DFC11ED60A7}"/>
              </a:ext>
            </a:extLst>
          </p:cNvPr>
          <p:cNvSpPr>
            <a:spLocks noGrp="1"/>
          </p:cNvSpPr>
          <p:nvPr>
            <p:ph idx="1"/>
          </p:nvPr>
        </p:nvSpPr>
        <p:spPr>
          <a:xfrm>
            <a:off x="351825" y="1196752"/>
            <a:ext cx="6192688" cy="5284124"/>
          </a:xfrm>
        </p:spPr>
        <p:txBody>
          <a:bodyPr>
            <a:normAutofit/>
          </a:bodyPr>
          <a:lstStyle/>
          <a:p>
            <a:pPr>
              <a:lnSpc>
                <a:spcPct val="100000"/>
              </a:lnSpc>
              <a:spcBef>
                <a:spcPts val="0"/>
              </a:spcBef>
              <a:spcAft>
                <a:spcPts val="0"/>
              </a:spcAft>
            </a:pPr>
            <a:r>
              <a:rPr lang="en-US" sz="1800" b="0" spc="5" dirty="0">
                <a:solidFill>
                  <a:srgbClr val="1E3146"/>
                </a:solidFill>
                <a:latin typeface="Arial" panose="02020603050405020304" pitchFamily="2"/>
              </a:rPr>
              <a:t>Coordination of all modes </a:t>
            </a:r>
          </a:p>
          <a:p>
            <a:pPr>
              <a:lnSpc>
                <a:spcPct val="100000"/>
              </a:lnSpc>
              <a:spcBef>
                <a:spcPts val="0"/>
              </a:spcBef>
              <a:spcAft>
                <a:spcPts val="0"/>
              </a:spcAft>
            </a:pPr>
            <a:r>
              <a:rPr lang="en-US" sz="1800" b="0" spc="5" dirty="0">
                <a:solidFill>
                  <a:srgbClr val="1E3146"/>
                </a:solidFill>
                <a:latin typeface="Arial" panose="02020603050405020304" pitchFamily="2"/>
              </a:rPr>
              <a:t>of transport:</a:t>
            </a: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Metro</a:t>
            </a: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Tram</a:t>
            </a: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Buses</a:t>
            </a: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Taxis</a:t>
            </a: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Uber</a:t>
            </a: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Bicycles</a:t>
            </a: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Scooters</a:t>
            </a: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Roads (car signage)</a:t>
            </a:r>
          </a:p>
          <a:p>
            <a:pPr marL="285750" indent="-285750">
              <a:lnSpc>
                <a:spcPct val="100000"/>
              </a:lnSpc>
              <a:spcBef>
                <a:spcPts val="0"/>
              </a:spcBef>
              <a:spcAft>
                <a:spcPts val="0"/>
              </a:spcAft>
              <a:buFont typeface="Arial" panose="020B0604020202020204" pitchFamily="34" charset="0"/>
              <a:buChar char="•"/>
            </a:pPr>
            <a:endParaRPr lang="en-US" sz="1800" b="0" spc="5" dirty="0">
              <a:solidFill>
                <a:srgbClr val="1E3146"/>
              </a:solidFill>
              <a:latin typeface="Arial" panose="02020603050405020304" pitchFamily="2"/>
            </a:endParaRPr>
          </a:p>
          <a:p>
            <a:pPr>
              <a:lnSpc>
                <a:spcPct val="100000"/>
              </a:lnSpc>
              <a:spcBef>
                <a:spcPts val="0"/>
              </a:spcBef>
              <a:spcAft>
                <a:spcPts val="0"/>
              </a:spcAft>
            </a:pPr>
            <a:r>
              <a:rPr lang="en-US" sz="1800" b="0" spc="5" dirty="0">
                <a:solidFill>
                  <a:srgbClr val="1E3146"/>
                </a:solidFill>
                <a:latin typeface="Arial" panose="02020603050405020304" pitchFamily="2"/>
              </a:rPr>
              <a:t>Link to demand/incident regulation</a:t>
            </a: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Football match / concert volumes</a:t>
            </a: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Incident/accident disruption</a:t>
            </a:r>
          </a:p>
          <a:p>
            <a:pPr marL="285750" indent="-285750">
              <a:lnSpc>
                <a:spcPct val="100000"/>
              </a:lnSpc>
              <a:spcBef>
                <a:spcPts val="0"/>
              </a:spcBef>
              <a:spcAft>
                <a:spcPts val="0"/>
              </a:spcAft>
              <a:buFont typeface="Arial" panose="020B0604020202020204" pitchFamily="34" charset="0"/>
              <a:buChar char="•"/>
            </a:pPr>
            <a:r>
              <a:rPr lang="en-US" sz="1800" b="0" spc="5" dirty="0" err="1">
                <a:solidFill>
                  <a:srgbClr val="1E3146"/>
                </a:solidFill>
                <a:latin typeface="Arial" panose="02020603050405020304" pitchFamily="2"/>
              </a:rPr>
              <a:t>Synchronisation</a:t>
            </a:r>
            <a:r>
              <a:rPr lang="en-US" sz="1800" b="0" spc="5" dirty="0">
                <a:solidFill>
                  <a:srgbClr val="1E3146"/>
                </a:solidFill>
                <a:latin typeface="Arial" panose="02020603050405020304" pitchFamily="2"/>
              </a:rPr>
              <a:t> with Fire department/Ambulances/Police</a:t>
            </a:r>
          </a:p>
          <a:p>
            <a:pPr>
              <a:lnSpc>
                <a:spcPct val="100000"/>
              </a:lnSpc>
              <a:spcBef>
                <a:spcPts val="0"/>
              </a:spcBef>
              <a:spcAft>
                <a:spcPts val="0"/>
              </a:spcAft>
            </a:pPr>
            <a:endParaRPr lang="en-US" sz="1800" b="0" spc="5" dirty="0">
              <a:solidFill>
                <a:srgbClr val="1E3146"/>
              </a:solidFill>
              <a:latin typeface="Arial" panose="02020603050405020304" pitchFamily="2"/>
            </a:endParaRPr>
          </a:p>
          <a:p>
            <a:pPr>
              <a:lnSpc>
                <a:spcPct val="100000"/>
              </a:lnSpc>
              <a:spcBef>
                <a:spcPts val="0"/>
              </a:spcBef>
              <a:spcAft>
                <a:spcPts val="0"/>
              </a:spcAft>
            </a:pPr>
            <a:r>
              <a:rPr lang="en-US" sz="1800" b="0" spc="5" dirty="0">
                <a:solidFill>
                  <a:srgbClr val="1E3146"/>
                </a:solidFill>
                <a:latin typeface="Arial" panose="02020603050405020304" pitchFamily="2"/>
              </a:rPr>
              <a:t>Services to </a:t>
            </a: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City/Region coordinators</a:t>
            </a: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Users (regardless of mode of transport)</a:t>
            </a:r>
          </a:p>
          <a:p>
            <a:pPr marL="285750" indent="-285750">
              <a:lnSpc>
                <a:spcPct val="100000"/>
              </a:lnSpc>
              <a:spcBef>
                <a:spcPts val="0"/>
              </a:spcBef>
              <a:spcAft>
                <a:spcPts val="0"/>
              </a:spcAft>
              <a:buFont typeface="Arial" panose="020B0604020202020204" pitchFamily="34" charset="0"/>
              <a:buChar char="•"/>
            </a:pPr>
            <a:endParaRPr lang="en-US" sz="1800" b="0" spc="5" dirty="0">
              <a:solidFill>
                <a:srgbClr val="1E3146"/>
              </a:solidFill>
              <a:latin typeface="Arial" panose="02020603050405020304" pitchFamily="2"/>
            </a:endParaRPr>
          </a:p>
          <a:p>
            <a:pPr marL="342900" indent="-342900">
              <a:buFontTx/>
              <a:buChar char="-"/>
            </a:pPr>
            <a:endParaRPr lang="en-US" dirty="0"/>
          </a:p>
        </p:txBody>
      </p:sp>
      <p:sp>
        <p:nvSpPr>
          <p:cNvPr id="17" name="Text Placeholder 5">
            <a:extLst>
              <a:ext uri="{FF2B5EF4-FFF2-40B4-BE49-F238E27FC236}">
                <a16:creationId xmlns:a16="http://schemas.microsoft.com/office/drawing/2014/main" id="{B4B246EC-D019-46A8-A40E-6801E71CFADC}"/>
              </a:ext>
            </a:extLst>
          </p:cNvPr>
          <p:cNvSpPr txBox="1">
            <a:spLocks/>
          </p:cNvSpPr>
          <p:nvPr/>
        </p:nvSpPr>
        <p:spPr bwMode="gray">
          <a:xfrm>
            <a:off x="8593292" y="1318951"/>
            <a:ext cx="4366456" cy="5060472"/>
          </a:xfrm>
          <a:prstGeom prst="rect">
            <a:avLst/>
          </a:prstGeom>
        </p:spPr>
        <p:txBody>
          <a:bodyPr vert="horz" lIns="0" tIns="0" rIns="0" bIns="0" rtlCol="0" anchor="t" anchorCtr="0">
            <a:normAutofit fontScale="85000" lnSpcReduction="20000"/>
          </a:bodyPr>
          <a:lstStyle>
            <a:lvl1pPr marL="268288" indent="-268288" algn="l" defTabSz="914400" rtl="0" eaLnBrk="1" latinLnBrk="0" hangingPunct="1">
              <a:lnSpc>
                <a:spcPct val="95000"/>
              </a:lnSpc>
              <a:spcBef>
                <a:spcPts val="1200"/>
              </a:spcBef>
              <a:spcAft>
                <a:spcPts val="0"/>
              </a:spcAft>
              <a:buClr>
                <a:schemeClr val="accent1"/>
              </a:buClr>
              <a:buSzPct val="80000"/>
              <a:buFont typeface="Arial" pitchFamily="34" charset="0"/>
              <a:buChar char="●"/>
              <a:tabLst/>
              <a:defRPr sz="2000" kern="1200">
                <a:solidFill>
                  <a:schemeClr val="accent3"/>
                </a:solidFill>
                <a:latin typeface="+mn-lt"/>
                <a:ea typeface="+mn-ea"/>
                <a:cs typeface="+mn-cs"/>
              </a:defRPr>
            </a:lvl1pPr>
            <a:lvl2pPr marL="490538" indent="-222250" algn="l" defTabSz="914400" rtl="0" eaLnBrk="1" latinLnBrk="0" hangingPunct="1">
              <a:lnSpc>
                <a:spcPct val="95000"/>
              </a:lnSpc>
              <a:spcBef>
                <a:spcPts val="0"/>
              </a:spcBef>
              <a:buSzPct val="100000"/>
              <a:buFont typeface="Arial" pitchFamily="34" charset="0"/>
              <a:buChar char="-"/>
              <a:tabLst/>
              <a:defRPr sz="1800" kern="1200">
                <a:solidFill>
                  <a:schemeClr val="accent3"/>
                </a:solidFill>
                <a:latin typeface="+mn-lt"/>
                <a:ea typeface="+mn-ea"/>
                <a:cs typeface="+mn-cs"/>
              </a:defRPr>
            </a:lvl2pPr>
            <a:lvl3pPr marL="490538" indent="223838" algn="l" defTabSz="914400" rtl="0" eaLnBrk="1" latinLnBrk="0" hangingPunct="1">
              <a:lnSpc>
                <a:spcPct val="95000"/>
              </a:lnSpc>
              <a:spcBef>
                <a:spcPts val="0"/>
              </a:spcBef>
              <a:buClr>
                <a:schemeClr val="accent1"/>
              </a:buClr>
              <a:buSzPct val="100000"/>
              <a:buFont typeface="Wingdings 2" pitchFamily="18" charset="2"/>
              <a:buChar char=""/>
              <a:tabLst/>
              <a:defRPr sz="1400" kern="1200">
                <a:solidFill>
                  <a:schemeClr val="accent3"/>
                </a:solidFill>
                <a:latin typeface="+mn-lt"/>
                <a:ea typeface="+mn-ea"/>
                <a:cs typeface="+mn-cs"/>
              </a:defRPr>
            </a:lvl3pPr>
            <a:lvl4pPr marL="714375"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4pPr>
            <a:lvl5pPr marL="938213"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5pPr>
            <a:lvl6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6pPr>
            <a:lvl7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7pPr>
            <a:lvl8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8pPr>
            <a:lvl9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9pPr>
          </a:lstStyle>
          <a:p>
            <a:pPr marL="268288" marR="0" lvl="0" indent="-268288" algn="l" defTabSz="914400" rtl="0" eaLnBrk="1" fontAlgn="auto" latinLnBrk="0" hangingPunct="1">
              <a:lnSpc>
                <a:spcPct val="120000"/>
              </a:lnSpc>
              <a:spcBef>
                <a:spcPts val="0"/>
              </a:spcBef>
              <a:buClr>
                <a:srgbClr val="DC3223"/>
              </a:buClr>
              <a:buSzPct val="80000"/>
              <a:buFont typeface="Arial" pitchFamily="34" charset="0"/>
              <a:buChar char="●"/>
              <a:tabLst/>
              <a:defRPr/>
            </a:pPr>
            <a:r>
              <a:rPr kumimoji="0" lang="en-US" sz="1600" b="1" i="0" u="none" strike="noStrike" kern="1200" cap="none" spc="0" normalizeH="0" baseline="0" noProof="0" dirty="0">
                <a:ln>
                  <a:noFill/>
                </a:ln>
                <a:solidFill>
                  <a:srgbClr val="1E3246"/>
                </a:solidFill>
                <a:effectLst/>
                <a:uLnTx/>
                <a:uFillTx/>
                <a:latin typeface="Arial"/>
                <a:ea typeface="+mn-ea"/>
                <a:cs typeface="+mn-cs"/>
              </a:rPr>
              <a:t>Zaragoza, Spain</a:t>
            </a:r>
            <a:endParaRPr kumimoji="0" lang="en-US" sz="1600" b="0" i="0" u="none" strike="noStrike" kern="1200" cap="none" spc="0" normalizeH="0" baseline="0" noProof="0" dirty="0">
              <a:ln>
                <a:noFill/>
              </a:ln>
              <a:solidFill>
                <a:srgbClr val="1E3246"/>
              </a:solidFill>
              <a:effectLst/>
              <a:uLnTx/>
              <a:uFillTx/>
              <a:latin typeface="Arial"/>
              <a:ea typeface="+mn-ea"/>
              <a:cs typeface="+mn-cs"/>
            </a:endParaRPr>
          </a:p>
          <a:p>
            <a:pPr marL="490538" marR="0" lvl="1" indent="-222250" algn="l" defTabSz="914400" rtl="0" eaLnBrk="1" fontAlgn="auto" latinLnBrk="0" hangingPunct="1">
              <a:lnSpc>
                <a:spcPct val="120000"/>
              </a:lnSpc>
              <a:buClrTx/>
              <a:buSzPct val="100000"/>
              <a:buFont typeface="Arial" pitchFamily="34" charset="0"/>
              <a:buChar char="-"/>
              <a:tabLst/>
              <a:defRPr/>
            </a:pPr>
            <a:r>
              <a:rPr kumimoji="0" lang="en-US" sz="1400" b="0" i="0" u="none" strike="noStrike" kern="1200" cap="none" spc="0" normalizeH="0" baseline="0" noProof="0" dirty="0">
                <a:ln>
                  <a:noFill/>
                </a:ln>
                <a:solidFill>
                  <a:srgbClr val="1E3246"/>
                </a:solidFill>
                <a:effectLst/>
                <a:uLnTx/>
                <a:uFillTx/>
                <a:latin typeface="Arial"/>
                <a:ea typeface="+mn-ea"/>
                <a:cs typeface="+mn-cs"/>
              </a:rPr>
              <a:t>Authority &amp; Operators collaborative platform</a:t>
            </a:r>
          </a:p>
          <a:p>
            <a:pPr marL="490538" marR="0" lvl="1" indent="-222250" algn="l" defTabSz="914400" rtl="0" eaLnBrk="1" fontAlgn="auto" latinLnBrk="0" hangingPunct="1">
              <a:lnSpc>
                <a:spcPct val="120000"/>
              </a:lnSpc>
              <a:buClrTx/>
              <a:buSzPct val="100000"/>
              <a:buFont typeface="Arial" pitchFamily="34" charset="0"/>
              <a:buChar char="-"/>
              <a:tabLst/>
              <a:defRPr/>
            </a:pPr>
            <a:r>
              <a:rPr kumimoji="0" lang="en-US" sz="1400" b="0" i="0" u="none" strike="noStrike" kern="1200" cap="none" spc="0" normalizeH="0" baseline="0" noProof="0" dirty="0">
                <a:ln>
                  <a:noFill/>
                </a:ln>
                <a:solidFill>
                  <a:srgbClr val="1E3246"/>
                </a:solidFill>
                <a:effectLst/>
                <a:uLnTx/>
                <a:uFillTx/>
                <a:latin typeface="Arial"/>
                <a:ea typeface="+mn-ea"/>
                <a:cs typeface="+mn-cs"/>
              </a:rPr>
              <a:t>Automatic incident detection</a:t>
            </a:r>
          </a:p>
          <a:p>
            <a:pPr marL="268288" marR="0" lvl="0" indent="-268288" algn="l" defTabSz="914400" rtl="0" eaLnBrk="1" fontAlgn="auto" latinLnBrk="0" hangingPunct="1">
              <a:lnSpc>
                <a:spcPct val="120000"/>
              </a:lnSpc>
              <a:spcBef>
                <a:spcPts val="0"/>
              </a:spcBef>
              <a:buClr>
                <a:srgbClr val="DC3223"/>
              </a:buClr>
              <a:buSzPct val="80000"/>
              <a:buFont typeface="Arial" pitchFamily="34" charset="0"/>
              <a:buChar char="●"/>
              <a:tabLst/>
              <a:defRPr/>
            </a:pPr>
            <a:r>
              <a:rPr kumimoji="0" lang="en-US" sz="1600" b="1" i="0" u="none" strike="noStrike" kern="1200" cap="none" spc="0" normalizeH="0" baseline="0" noProof="0" dirty="0">
                <a:ln>
                  <a:noFill/>
                </a:ln>
                <a:solidFill>
                  <a:srgbClr val="1E3246"/>
                </a:solidFill>
                <a:effectLst/>
                <a:uLnTx/>
                <a:uFillTx/>
                <a:latin typeface="Arial"/>
                <a:ea typeface="+mn-ea"/>
                <a:cs typeface="+mn-cs"/>
              </a:rPr>
              <a:t>Paris, France</a:t>
            </a:r>
          </a:p>
          <a:p>
            <a:pPr marL="490538" marR="0" lvl="1" indent="-222250" algn="l" defTabSz="914400" rtl="0" eaLnBrk="1" fontAlgn="auto" latinLnBrk="0" hangingPunct="1">
              <a:lnSpc>
                <a:spcPct val="120000"/>
              </a:lnSpc>
              <a:buClrTx/>
              <a:buSzPct val="100000"/>
              <a:buFont typeface="Arial" pitchFamily="34" charset="0"/>
              <a:buChar char="-"/>
              <a:tabLst/>
              <a:defRPr/>
            </a:pPr>
            <a:r>
              <a:rPr kumimoji="0" lang="en-US" sz="1400" b="0" i="0" u="none" strike="noStrike" kern="1200" cap="none" spc="0" normalizeH="0" baseline="0" noProof="0" dirty="0">
                <a:ln>
                  <a:noFill/>
                </a:ln>
                <a:solidFill>
                  <a:srgbClr val="1E3246"/>
                </a:solidFill>
                <a:effectLst/>
                <a:uLnTx/>
                <a:uFillTx/>
                <a:latin typeface="Arial"/>
                <a:ea typeface="+mn-ea"/>
                <a:cs typeface="+mn-cs"/>
              </a:rPr>
              <a:t>Multimodal integration</a:t>
            </a:r>
          </a:p>
          <a:p>
            <a:pPr marL="490538" marR="0" lvl="1" indent="-222250" algn="l" defTabSz="914400" rtl="0" eaLnBrk="1" fontAlgn="auto" latinLnBrk="0" hangingPunct="1">
              <a:lnSpc>
                <a:spcPct val="120000"/>
              </a:lnSpc>
              <a:buClrTx/>
              <a:buSzPct val="100000"/>
              <a:buFont typeface="Arial" pitchFamily="34" charset="0"/>
              <a:buChar char="-"/>
              <a:tabLst/>
              <a:defRPr/>
            </a:pPr>
            <a:r>
              <a:rPr kumimoji="0" lang="en-US" sz="1400" b="0" i="0" u="none" strike="noStrike" kern="1200" cap="none" spc="0" normalizeH="0" baseline="0" noProof="0" dirty="0">
                <a:ln>
                  <a:noFill/>
                </a:ln>
                <a:solidFill>
                  <a:srgbClr val="1E3246"/>
                </a:solidFill>
                <a:effectLst/>
                <a:uLnTx/>
                <a:uFillTx/>
                <a:latin typeface="Arial"/>
                <a:ea typeface="+mn-ea"/>
                <a:cs typeface="+mn-cs"/>
              </a:rPr>
              <a:t>Incident management</a:t>
            </a:r>
          </a:p>
          <a:p>
            <a:pPr marL="490538" marR="0" lvl="1" indent="-222250" algn="l" defTabSz="914400" rtl="0" eaLnBrk="1" fontAlgn="auto" latinLnBrk="0" hangingPunct="1">
              <a:lnSpc>
                <a:spcPct val="120000"/>
              </a:lnSpc>
              <a:buClrTx/>
              <a:buSzPct val="100000"/>
              <a:buFont typeface="Arial" pitchFamily="34" charset="0"/>
              <a:buChar char="-"/>
              <a:tabLst/>
              <a:defRPr/>
            </a:pPr>
            <a:r>
              <a:rPr kumimoji="0" lang="en-US" sz="1400" b="0" i="0" u="none" strike="noStrike" kern="1200" cap="none" spc="0" normalizeH="0" baseline="0" noProof="0" dirty="0">
                <a:ln>
                  <a:noFill/>
                </a:ln>
                <a:solidFill>
                  <a:srgbClr val="1E3246"/>
                </a:solidFill>
                <a:effectLst/>
                <a:uLnTx/>
                <a:uFillTx/>
                <a:latin typeface="Arial"/>
                <a:ea typeface="+mn-ea"/>
                <a:cs typeface="+mn-cs"/>
              </a:rPr>
              <a:t>Prediction and Simulation</a:t>
            </a:r>
          </a:p>
          <a:p>
            <a:pPr marL="490538" marR="0" lvl="1" indent="-222250" algn="l" defTabSz="914400" rtl="0" eaLnBrk="1" fontAlgn="auto" latinLnBrk="0" hangingPunct="1">
              <a:lnSpc>
                <a:spcPct val="120000"/>
              </a:lnSpc>
              <a:buClrTx/>
              <a:buSzPct val="100000"/>
              <a:buFont typeface="Arial" pitchFamily="34" charset="0"/>
              <a:buChar char="-"/>
              <a:tabLst/>
              <a:defRPr/>
            </a:pPr>
            <a:r>
              <a:rPr kumimoji="0" lang="en-US" sz="1400" b="0" i="0" u="none" strike="noStrike" kern="1200" cap="none" spc="0" normalizeH="0" baseline="0" noProof="0" dirty="0">
                <a:ln>
                  <a:noFill/>
                </a:ln>
                <a:solidFill>
                  <a:srgbClr val="1E3246"/>
                </a:solidFill>
                <a:effectLst/>
                <a:uLnTx/>
                <a:uFillTx/>
                <a:latin typeface="Arial"/>
                <a:ea typeface="+mn-ea"/>
                <a:cs typeface="+mn-cs"/>
              </a:rPr>
              <a:t>People flow</a:t>
            </a:r>
          </a:p>
          <a:p>
            <a:pPr>
              <a:lnSpc>
                <a:spcPct val="120000"/>
              </a:lnSpc>
              <a:spcBef>
                <a:spcPts val="0"/>
              </a:spcBef>
              <a:buClr>
                <a:srgbClr val="DC3223"/>
              </a:buClr>
              <a:defRPr/>
            </a:pPr>
            <a:r>
              <a:rPr lang="en-US" sz="1600" b="1" dirty="0">
                <a:solidFill>
                  <a:srgbClr val="1E3246"/>
                </a:solidFill>
              </a:rPr>
              <a:t>Montreal, Canada </a:t>
            </a:r>
          </a:p>
          <a:p>
            <a:pPr lvl="1">
              <a:lnSpc>
                <a:spcPct val="120000"/>
              </a:lnSpc>
              <a:buClr>
                <a:srgbClr val="DC3223"/>
              </a:buClr>
              <a:defRPr/>
            </a:pPr>
            <a:r>
              <a:rPr lang="en-US" sz="1400" dirty="0">
                <a:solidFill>
                  <a:srgbClr val="1E3246"/>
                </a:solidFill>
              </a:rPr>
              <a:t>Multimodal operator</a:t>
            </a:r>
          </a:p>
          <a:p>
            <a:pPr lvl="1">
              <a:lnSpc>
                <a:spcPct val="120000"/>
              </a:lnSpc>
              <a:defRPr/>
            </a:pPr>
            <a:r>
              <a:rPr lang="en-US" sz="1400" dirty="0">
                <a:solidFill>
                  <a:srgbClr val="1E3246"/>
                </a:solidFill>
              </a:rPr>
              <a:t>Services quality monitoring</a:t>
            </a:r>
          </a:p>
          <a:p>
            <a:pPr lvl="1">
              <a:lnSpc>
                <a:spcPct val="120000"/>
              </a:lnSpc>
              <a:defRPr/>
            </a:pPr>
            <a:r>
              <a:rPr lang="en-US" sz="1400" dirty="0">
                <a:solidFill>
                  <a:srgbClr val="1E3246"/>
                </a:solidFill>
              </a:rPr>
              <a:t>COVID impact</a:t>
            </a:r>
          </a:p>
          <a:p>
            <a:pPr lvl="0">
              <a:lnSpc>
                <a:spcPct val="120000"/>
              </a:lnSpc>
              <a:spcBef>
                <a:spcPts val="0"/>
              </a:spcBef>
              <a:buClr>
                <a:srgbClr val="DC3223"/>
              </a:buClr>
              <a:defRPr/>
            </a:pPr>
            <a:r>
              <a:rPr lang="en-US" sz="1600" b="1" dirty="0">
                <a:solidFill>
                  <a:srgbClr val="1E3246"/>
                </a:solidFill>
              </a:rPr>
              <a:t>Panama city, Panama</a:t>
            </a:r>
            <a:endParaRPr lang="en-US" sz="1600" dirty="0">
              <a:solidFill>
                <a:srgbClr val="1E3246"/>
              </a:solidFill>
            </a:endParaRPr>
          </a:p>
          <a:p>
            <a:pPr lvl="1">
              <a:lnSpc>
                <a:spcPct val="120000"/>
              </a:lnSpc>
              <a:defRPr/>
            </a:pPr>
            <a:r>
              <a:rPr lang="en-US" sz="1400" dirty="0">
                <a:solidFill>
                  <a:srgbClr val="1E3246"/>
                </a:solidFill>
              </a:rPr>
              <a:t>People flow fluidity, adapt to demand</a:t>
            </a:r>
          </a:p>
          <a:p>
            <a:pPr lvl="1">
              <a:lnSpc>
                <a:spcPct val="120000"/>
              </a:lnSpc>
              <a:defRPr/>
            </a:pPr>
            <a:r>
              <a:rPr lang="en-US" sz="1400" dirty="0">
                <a:solidFill>
                  <a:srgbClr val="1E3246"/>
                </a:solidFill>
              </a:rPr>
              <a:t>COVID impact</a:t>
            </a:r>
          </a:p>
          <a:p>
            <a:pPr lvl="1">
              <a:lnSpc>
                <a:spcPct val="120000"/>
              </a:lnSpc>
              <a:defRPr/>
            </a:pPr>
            <a:r>
              <a:rPr lang="en-US" sz="1400" dirty="0">
                <a:solidFill>
                  <a:srgbClr val="1E3246"/>
                </a:solidFill>
              </a:rPr>
              <a:t>Simulation</a:t>
            </a:r>
          </a:p>
          <a:p>
            <a:pPr lvl="0">
              <a:lnSpc>
                <a:spcPct val="120000"/>
              </a:lnSpc>
              <a:spcBef>
                <a:spcPts val="0"/>
              </a:spcBef>
              <a:buClr>
                <a:srgbClr val="DC3223"/>
              </a:buClr>
              <a:defRPr/>
            </a:pPr>
            <a:r>
              <a:rPr lang="en-US" sz="1600" b="1" dirty="0" err="1">
                <a:solidFill>
                  <a:srgbClr val="1E3246"/>
                </a:solidFill>
              </a:rPr>
              <a:t>Toscan</a:t>
            </a:r>
            <a:r>
              <a:rPr lang="en-US" sz="1600" b="1" dirty="0">
                <a:solidFill>
                  <a:srgbClr val="1E3246"/>
                </a:solidFill>
              </a:rPr>
              <a:t> Region, Italy</a:t>
            </a:r>
            <a:endParaRPr lang="en-US" sz="1600" dirty="0">
              <a:solidFill>
                <a:srgbClr val="1E3246"/>
              </a:solidFill>
            </a:endParaRPr>
          </a:p>
          <a:p>
            <a:pPr lvl="1">
              <a:lnSpc>
                <a:spcPct val="120000"/>
              </a:lnSpc>
              <a:defRPr/>
            </a:pPr>
            <a:r>
              <a:rPr lang="en-US" sz="1400" dirty="0">
                <a:solidFill>
                  <a:srgbClr val="1E3246"/>
                </a:solidFill>
              </a:rPr>
              <a:t>Multimodal Hubs including railways</a:t>
            </a:r>
          </a:p>
          <a:p>
            <a:pPr lvl="1">
              <a:lnSpc>
                <a:spcPct val="120000"/>
              </a:lnSpc>
              <a:defRPr/>
            </a:pPr>
            <a:r>
              <a:rPr lang="en-US" sz="1400" dirty="0">
                <a:solidFill>
                  <a:srgbClr val="1E3246"/>
                </a:solidFill>
              </a:rPr>
              <a:t>Modal transfer optimization</a:t>
            </a:r>
          </a:p>
          <a:p>
            <a:pPr lvl="1">
              <a:lnSpc>
                <a:spcPct val="120000"/>
              </a:lnSpc>
              <a:defRPr/>
            </a:pPr>
            <a:r>
              <a:rPr lang="en-US" sz="1400" dirty="0">
                <a:solidFill>
                  <a:srgbClr val="1E3246"/>
                </a:solidFill>
              </a:rPr>
              <a:t>Car Park integration</a:t>
            </a:r>
          </a:p>
          <a:p>
            <a:pPr lvl="1">
              <a:lnSpc>
                <a:spcPct val="120000"/>
              </a:lnSpc>
              <a:defRPr/>
            </a:pPr>
            <a:r>
              <a:rPr lang="en-US" sz="1400" dirty="0">
                <a:solidFill>
                  <a:srgbClr val="1E3246"/>
                </a:solidFill>
              </a:rPr>
              <a:t>Smart CCTV</a:t>
            </a:r>
          </a:p>
          <a:p>
            <a:pPr lvl="0">
              <a:lnSpc>
                <a:spcPct val="120000"/>
              </a:lnSpc>
              <a:spcBef>
                <a:spcPts val="0"/>
              </a:spcBef>
              <a:buClr>
                <a:srgbClr val="DC3223"/>
              </a:buClr>
              <a:defRPr/>
            </a:pPr>
            <a:r>
              <a:rPr lang="en-US" sz="1600" b="1" dirty="0">
                <a:solidFill>
                  <a:srgbClr val="1E3246"/>
                </a:solidFill>
              </a:rPr>
              <a:t>Barcelona, Spain</a:t>
            </a:r>
          </a:p>
          <a:p>
            <a:pPr lvl="1">
              <a:lnSpc>
                <a:spcPct val="120000"/>
              </a:lnSpc>
              <a:defRPr/>
            </a:pPr>
            <a:r>
              <a:rPr lang="en-US" sz="1400" dirty="0">
                <a:solidFill>
                  <a:srgbClr val="1E3246"/>
                </a:solidFill>
              </a:rPr>
              <a:t>Multimodal operator</a:t>
            </a:r>
          </a:p>
          <a:p>
            <a:pPr lvl="1">
              <a:lnSpc>
                <a:spcPct val="120000"/>
              </a:lnSpc>
              <a:defRPr/>
            </a:pPr>
            <a:r>
              <a:rPr lang="en-US" sz="1400" dirty="0">
                <a:solidFill>
                  <a:srgbClr val="1E3246"/>
                </a:solidFill>
              </a:rPr>
              <a:t>People flow management</a:t>
            </a:r>
          </a:p>
          <a:p>
            <a:pPr lvl="1">
              <a:lnSpc>
                <a:spcPct val="120000"/>
              </a:lnSpc>
              <a:defRPr/>
            </a:pPr>
            <a:r>
              <a:rPr lang="en-US" sz="1400" dirty="0">
                <a:solidFill>
                  <a:srgbClr val="1E3246"/>
                </a:solidFill>
              </a:rPr>
              <a:t>Incidents impact analytics</a:t>
            </a:r>
          </a:p>
          <a:p>
            <a:pPr lvl="1">
              <a:lnSpc>
                <a:spcPct val="120000"/>
              </a:lnSpc>
              <a:defRPr/>
            </a:pPr>
            <a:r>
              <a:rPr lang="en-US" sz="1400" dirty="0">
                <a:solidFill>
                  <a:srgbClr val="1E3246"/>
                </a:solidFill>
              </a:rPr>
              <a:t>COVID impact</a:t>
            </a:r>
          </a:p>
          <a:p>
            <a:pPr lvl="1">
              <a:lnSpc>
                <a:spcPct val="120000"/>
              </a:lnSpc>
              <a:defRPr/>
            </a:pPr>
            <a:endParaRPr lang="en-US" sz="1400" dirty="0">
              <a:solidFill>
                <a:srgbClr val="1E3246"/>
              </a:solidFill>
            </a:endParaRPr>
          </a:p>
          <a:p>
            <a:pPr marL="490538" marR="0" lvl="1" indent="-222250" algn="l" defTabSz="914400" rtl="0" eaLnBrk="1" fontAlgn="auto" latinLnBrk="0" hangingPunct="1">
              <a:lnSpc>
                <a:spcPct val="95000"/>
              </a:lnSpc>
              <a:spcBef>
                <a:spcPts val="0"/>
              </a:spcBef>
              <a:spcAft>
                <a:spcPts val="0"/>
              </a:spcAft>
              <a:buClrTx/>
              <a:buSzPct val="100000"/>
              <a:buFont typeface="Arial" pitchFamily="34" charset="0"/>
              <a:buChar char="-"/>
              <a:tabLst/>
              <a:defRPr/>
            </a:pPr>
            <a:endParaRPr kumimoji="0" lang="en-US" sz="1400" b="0" i="0" u="none" strike="noStrike" kern="1200" cap="none" spc="0" normalizeH="0" baseline="0" noProof="0" dirty="0">
              <a:ln>
                <a:noFill/>
              </a:ln>
              <a:solidFill>
                <a:srgbClr val="1E3246"/>
              </a:solidFill>
              <a:effectLst/>
              <a:uLnTx/>
              <a:uFillTx/>
              <a:latin typeface="Arial"/>
              <a:ea typeface="+mn-ea"/>
              <a:cs typeface="+mn-cs"/>
            </a:endParaRPr>
          </a:p>
        </p:txBody>
      </p:sp>
      <p:pic>
        <p:nvPicPr>
          <p:cNvPr id="18" name="Marcador de contenido 12">
            <a:extLst>
              <a:ext uri="{FF2B5EF4-FFF2-40B4-BE49-F238E27FC236}">
                <a16:creationId xmlns:a16="http://schemas.microsoft.com/office/drawing/2014/main" id="{FF9BACAC-9483-4892-AE95-622C788C87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8169" y="1313228"/>
            <a:ext cx="4838934" cy="2697814"/>
          </a:xfrm>
          <a:prstGeom prst="rect">
            <a:avLst/>
          </a:prstGeom>
          <a:ln>
            <a:noFill/>
          </a:ln>
          <a:effectLst>
            <a:outerShdw blurRad="63500" sx="101000" sy="101000" algn="ctr" rotWithShape="0">
              <a:prstClr val="black">
                <a:alpha val="20000"/>
              </a:prstClr>
            </a:outerShdw>
          </a:effectLst>
        </p:spPr>
      </p:pic>
      <p:pic>
        <p:nvPicPr>
          <p:cNvPr id="3" name="Picture 2" descr="A picture containing text, different, several&#10;&#10;Description automatically generated">
            <a:extLst>
              <a:ext uri="{FF2B5EF4-FFF2-40B4-BE49-F238E27FC236}">
                <a16:creationId xmlns:a16="http://schemas.microsoft.com/office/drawing/2014/main" id="{399262A3-D255-4C54-9BED-3A9E14AAD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9655" y="5157192"/>
            <a:ext cx="977560" cy="1286642"/>
          </a:xfrm>
          <a:prstGeom prst="rect">
            <a:avLst/>
          </a:prstGeom>
        </p:spPr>
      </p:pic>
    </p:spTree>
    <p:extLst>
      <p:ext uri="{BB962C8B-B14F-4D97-AF65-F5344CB8AC3E}">
        <p14:creationId xmlns:p14="http://schemas.microsoft.com/office/powerpoint/2010/main" val="3212225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834B46-C796-47BC-A9C6-2AF338C71D08}"/>
              </a:ext>
            </a:extLst>
          </p:cNvPr>
          <p:cNvSpPr>
            <a:spLocks noGrp="1"/>
          </p:cNvSpPr>
          <p:nvPr>
            <p:ph type="sldNum" sz="quarter" idx="12"/>
          </p:nvPr>
        </p:nvSpPr>
        <p:spPr/>
        <p:txBody>
          <a:bodyPr/>
          <a:lstStyle/>
          <a:p>
            <a:fld id="{733122C9-A0B9-462F-8757-0847AD287B63}" type="slidenum">
              <a:rPr lang="en-GB" noProof="0" smtClean="0"/>
              <a:pPr/>
              <a:t>12</a:t>
            </a:fld>
            <a:endParaRPr lang="en-GB" noProof="0"/>
          </a:p>
        </p:txBody>
      </p:sp>
      <p:sp>
        <p:nvSpPr>
          <p:cNvPr id="6" name="Title 5">
            <a:extLst>
              <a:ext uri="{FF2B5EF4-FFF2-40B4-BE49-F238E27FC236}">
                <a16:creationId xmlns:a16="http://schemas.microsoft.com/office/drawing/2014/main" id="{E090E397-D5B7-40D5-B94E-41294A9429A0}"/>
              </a:ext>
            </a:extLst>
          </p:cNvPr>
          <p:cNvSpPr>
            <a:spLocks noGrp="1"/>
          </p:cNvSpPr>
          <p:nvPr>
            <p:ph type="title"/>
          </p:nvPr>
        </p:nvSpPr>
        <p:spPr/>
        <p:txBody>
          <a:bodyPr/>
          <a:lstStyle/>
          <a:p>
            <a:r>
              <a:rPr lang="en-US" dirty="0"/>
              <a:t>Multimodal orchestration: passenger flow</a:t>
            </a:r>
          </a:p>
        </p:txBody>
      </p:sp>
      <p:pic>
        <p:nvPicPr>
          <p:cNvPr id="4" name="Espace réservé pour une image  11" descr="Une image contenant intérieur, plafond, eau, bâtiment&#10;&#10;Description générée automatiquement">
            <a:extLst>
              <a:ext uri="{FF2B5EF4-FFF2-40B4-BE49-F238E27FC236}">
                <a16:creationId xmlns:a16="http://schemas.microsoft.com/office/drawing/2014/main" id="{B6011928-8C7B-4610-9D50-3994019DDC28}"/>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170" b="1"/>
          <a:stretch/>
        </p:blipFill>
        <p:spPr>
          <a:xfrm>
            <a:off x="191344" y="1268760"/>
            <a:ext cx="6187388" cy="2871870"/>
          </a:xfrm>
        </p:spPr>
      </p:pic>
      <p:pic>
        <p:nvPicPr>
          <p:cNvPr id="7" name="Image 21">
            <a:extLst>
              <a:ext uri="{FF2B5EF4-FFF2-40B4-BE49-F238E27FC236}">
                <a16:creationId xmlns:a16="http://schemas.microsoft.com/office/drawing/2014/main" id="{D7443A3F-5184-4B53-9535-E52A10150B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8948" y="4626266"/>
            <a:ext cx="718490" cy="720000"/>
          </a:xfrm>
          <a:prstGeom prst="rect">
            <a:avLst/>
          </a:prstGeom>
        </p:spPr>
      </p:pic>
      <p:pic>
        <p:nvPicPr>
          <p:cNvPr id="8" name="Image 22">
            <a:extLst>
              <a:ext uri="{FF2B5EF4-FFF2-40B4-BE49-F238E27FC236}">
                <a16:creationId xmlns:a16="http://schemas.microsoft.com/office/drawing/2014/main" id="{BAE8D97F-E0D6-40D3-9A0B-864E1B66DE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448" y="4630349"/>
            <a:ext cx="720000" cy="720000"/>
          </a:xfrm>
          <a:prstGeom prst="rect">
            <a:avLst/>
          </a:prstGeom>
        </p:spPr>
      </p:pic>
      <p:pic>
        <p:nvPicPr>
          <p:cNvPr id="9" name="Image 23">
            <a:extLst>
              <a:ext uri="{FF2B5EF4-FFF2-40B4-BE49-F238E27FC236}">
                <a16:creationId xmlns:a16="http://schemas.microsoft.com/office/drawing/2014/main" id="{52CF33AA-1C8E-42B4-93F9-D4787B9C43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448" y="4626266"/>
            <a:ext cx="720000" cy="720000"/>
          </a:xfrm>
          <a:prstGeom prst="rect">
            <a:avLst/>
          </a:prstGeom>
        </p:spPr>
      </p:pic>
      <p:sp>
        <p:nvSpPr>
          <p:cNvPr id="10" name="ZoneTexte 15">
            <a:extLst>
              <a:ext uri="{FF2B5EF4-FFF2-40B4-BE49-F238E27FC236}">
                <a16:creationId xmlns:a16="http://schemas.microsoft.com/office/drawing/2014/main" id="{0D2EDB04-E1B3-41CE-B0C0-D4649134937F}"/>
              </a:ext>
            </a:extLst>
          </p:cNvPr>
          <p:cNvSpPr txBox="1"/>
          <p:nvPr/>
        </p:nvSpPr>
        <p:spPr>
          <a:xfrm>
            <a:off x="3329459" y="4323711"/>
            <a:ext cx="103595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3246"/>
                </a:solidFill>
                <a:effectLst/>
                <a:uLnTx/>
                <a:uFillTx/>
                <a:latin typeface="Arial"/>
                <a:ea typeface="+mn-ea"/>
                <a:cs typeface="+mn-cs"/>
              </a:rPr>
              <a:t>Available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E3246"/>
              </a:solidFill>
              <a:effectLst/>
              <a:uLnTx/>
              <a:uFillTx/>
              <a:latin typeface="Arial"/>
              <a:ea typeface="+mn-ea"/>
              <a:cs typeface="+mn-cs"/>
            </a:endParaRPr>
          </a:p>
        </p:txBody>
      </p:sp>
      <p:sp>
        <p:nvSpPr>
          <p:cNvPr id="11" name="ZoneTexte 17">
            <a:extLst>
              <a:ext uri="{FF2B5EF4-FFF2-40B4-BE49-F238E27FC236}">
                <a16:creationId xmlns:a16="http://schemas.microsoft.com/office/drawing/2014/main" id="{592E94CC-40F6-4A18-96ED-4B777F5A3824}"/>
              </a:ext>
            </a:extLst>
          </p:cNvPr>
          <p:cNvSpPr txBox="1"/>
          <p:nvPr/>
        </p:nvSpPr>
        <p:spPr>
          <a:xfrm>
            <a:off x="942042" y="4125222"/>
            <a:ext cx="1080744"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3246"/>
                </a:solidFill>
                <a:effectLst/>
                <a:uLnTx/>
                <a:uFillTx/>
                <a:latin typeface="Arial"/>
                <a:ea typeface="+mn-ea"/>
                <a:cs typeface="+mn-cs"/>
              </a:rPr>
              <a:t>Train </a:t>
            </a:r>
            <a:br>
              <a:rPr kumimoji="0" lang="en-US" sz="1400" b="0" i="0" u="none" strike="noStrike" kern="1200" cap="none" spc="0" normalizeH="0" baseline="0" noProof="0" dirty="0">
                <a:ln>
                  <a:noFill/>
                </a:ln>
                <a:solidFill>
                  <a:srgbClr val="1E3246"/>
                </a:solidFill>
                <a:effectLst/>
                <a:uLnTx/>
                <a:uFillTx/>
                <a:latin typeface="Arial"/>
                <a:ea typeface="+mn-ea"/>
                <a:cs typeface="+mn-cs"/>
              </a:rPr>
            </a:br>
            <a:r>
              <a:rPr kumimoji="0" lang="en-US" sz="1400" b="0" i="0" u="none" strike="noStrike" kern="1200" cap="none" spc="0" normalizeH="0" baseline="0" noProof="0" dirty="0">
                <a:ln>
                  <a:noFill/>
                </a:ln>
                <a:solidFill>
                  <a:srgbClr val="1E3246"/>
                </a:solidFill>
                <a:effectLst/>
                <a:uLnTx/>
                <a:uFillTx/>
                <a:latin typeface="Arial"/>
                <a:ea typeface="+mn-ea"/>
                <a:cs typeface="+mn-cs"/>
              </a:rPr>
              <a:t>Occupancy</a:t>
            </a:r>
          </a:p>
        </p:txBody>
      </p:sp>
      <p:sp>
        <p:nvSpPr>
          <p:cNvPr id="12" name="ZoneTexte 20">
            <a:extLst>
              <a:ext uri="{FF2B5EF4-FFF2-40B4-BE49-F238E27FC236}">
                <a16:creationId xmlns:a16="http://schemas.microsoft.com/office/drawing/2014/main" id="{EDD88741-14CA-4137-96BD-437DA2F829B6}"/>
              </a:ext>
            </a:extLst>
          </p:cNvPr>
          <p:cNvSpPr txBox="1"/>
          <p:nvPr/>
        </p:nvSpPr>
        <p:spPr>
          <a:xfrm>
            <a:off x="2128839" y="4345448"/>
            <a:ext cx="102143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E3246"/>
                </a:solidFill>
                <a:effectLst/>
                <a:uLnTx/>
                <a:uFillTx/>
                <a:latin typeface="Arial"/>
                <a:ea typeface="+mn-ea"/>
                <a:cs typeface="+mn-cs"/>
              </a:rPr>
              <a:t>Distancing</a:t>
            </a:r>
          </a:p>
        </p:txBody>
      </p:sp>
      <p:sp>
        <p:nvSpPr>
          <p:cNvPr id="13" name="Espace réservé du texte 16">
            <a:extLst>
              <a:ext uri="{FF2B5EF4-FFF2-40B4-BE49-F238E27FC236}">
                <a16:creationId xmlns:a16="http://schemas.microsoft.com/office/drawing/2014/main" id="{DF0997EA-AF85-49C8-8404-5C483DF747A6}"/>
              </a:ext>
            </a:extLst>
          </p:cNvPr>
          <p:cNvSpPr txBox="1">
            <a:spLocks/>
          </p:cNvSpPr>
          <p:nvPr/>
        </p:nvSpPr>
        <p:spPr>
          <a:xfrm>
            <a:off x="792000" y="5409084"/>
            <a:ext cx="3573417" cy="684213"/>
          </a:xfrm>
          <a:prstGeom prst="roundRect">
            <a:avLst>
              <a:gd name="adj" fmla="val 50000"/>
            </a:avLst>
          </a:prstGeom>
          <a:solidFill>
            <a:srgbClr val="1E3246">
              <a:alpha val="50196"/>
            </a:srgbClr>
          </a:solidFill>
        </p:spPr>
        <p:txBody>
          <a:bodyPr>
            <a:normAutofit fontScale="47500" lnSpcReduction="20000"/>
          </a:bodyPr>
          <a:lstStyle>
            <a:lvl1pPr marL="268288" indent="-268288" algn="l" defTabSz="914400" rtl="0" eaLnBrk="1" latinLnBrk="0" hangingPunct="1">
              <a:lnSpc>
                <a:spcPct val="95000"/>
              </a:lnSpc>
              <a:spcBef>
                <a:spcPts val="1200"/>
              </a:spcBef>
              <a:spcAft>
                <a:spcPts val="0"/>
              </a:spcAft>
              <a:buClr>
                <a:schemeClr val="accent1"/>
              </a:buClr>
              <a:buSzPct val="80000"/>
              <a:buFont typeface="Arial" pitchFamily="34" charset="0"/>
              <a:buChar char="●"/>
              <a:tabLst/>
              <a:defRPr sz="2000" kern="1200">
                <a:solidFill>
                  <a:schemeClr val="accent3"/>
                </a:solidFill>
                <a:latin typeface="+mn-lt"/>
                <a:ea typeface="+mn-ea"/>
                <a:cs typeface="+mn-cs"/>
              </a:defRPr>
            </a:lvl1pPr>
            <a:lvl2pPr marL="490538" indent="-222250" algn="l" defTabSz="914400" rtl="0" eaLnBrk="1" latinLnBrk="0" hangingPunct="1">
              <a:lnSpc>
                <a:spcPct val="95000"/>
              </a:lnSpc>
              <a:spcBef>
                <a:spcPts val="0"/>
              </a:spcBef>
              <a:buSzPct val="100000"/>
              <a:buFont typeface="Arial" pitchFamily="34" charset="0"/>
              <a:buChar char="-"/>
              <a:tabLst/>
              <a:defRPr sz="1800" kern="1200">
                <a:solidFill>
                  <a:schemeClr val="accent3"/>
                </a:solidFill>
                <a:latin typeface="+mn-lt"/>
                <a:ea typeface="+mn-ea"/>
                <a:cs typeface="+mn-cs"/>
              </a:defRPr>
            </a:lvl2pPr>
            <a:lvl3pPr marL="490538" indent="223838" algn="l" defTabSz="914400" rtl="0" eaLnBrk="1" latinLnBrk="0" hangingPunct="1">
              <a:lnSpc>
                <a:spcPct val="95000"/>
              </a:lnSpc>
              <a:spcBef>
                <a:spcPts val="0"/>
              </a:spcBef>
              <a:buClr>
                <a:schemeClr val="accent1"/>
              </a:buClr>
              <a:buSzPct val="100000"/>
              <a:buFont typeface="Wingdings 2" pitchFamily="18" charset="2"/>
              <a:buChar char=""/>
              <a:tabLst/>
              <a:defRPr sz="1400" kern="1200">
                <a:solidFill>
                  <a:schemeClr val="accent3"/>
                </a:solidFill>
                <a:latin typeface="+mn-lt"/>
                <a:ea typeface="+mn-ea"/>
                <a:cs typeface="+mn-cs"/>
              </a:defRPr>
            </a:lvl3pPr>
            <a:lvl4pPr marL="714375"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4pPr>
            <a:lvl5pPr marL="938213"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5pPr>
            <a:lvl6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6pPr>
            <a:lvl7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7pPr>
            <a:lvl8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8pPr>
            <a:lvl9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9pPr>
          </a:lstStyle>
          <a:p>
            <a:pPr marL="0" indent="0" algn="ctr">
              <a:buNone/>
            </a:pPr>
            <a:r>
              <a:rPr lang="en-GB">
                <a:solidFill>
                  <a:schemeClr val="bg1"/>
                </a:solidFill>
              </a:rPr>
              <a:t>Reduce passenger density inside the train</a:t>
            </a:r>
          </a:p>
          <a:p>
            <a:pPr marL="0" indent="0" algn="ctr">
              <a:buNone/>
            </a:pPr>
            <a:r>
              <a:rPr lang="en-GB">
                <a:solidFill>
                  <a:schemeClr val="bg1"/>
                </a:solidFill>
              </a:rPr>
              <a:t>Optimize dwell time up to 10%</a:t>
            </a:r>
            <a:endParaRPr lang="en-GB" dirty="0">
              <a:solidFill>
                <a:schemeClr val="bg1"/>
              </a:solidFill>
            </a:endParaRPr>
          </a:p>
        </p:txBody>
      </p:sp>
      <p:pic>
        <p:nvPicPr>
          <p:cNvPr id="15" name="Picture 5">
            <a:extLst>
              <a:ext uri="{FF2B5EF4-FFF2-40B4-BE49-F238E27FC236}">
                <a16:creationId xmlns:a16="http://schemas.microsoft.com/office/drawing/2014/main" id="{B6906494-F69C-416B-8737-25B0A450487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t="13364" r="51400"/>
          <a:stretch/>
        </p:blipFill>
        <p:spPr>
          <a:xfrm>
            <a:off x="8359315" y="1412776"/>
            <a:ext cx="2332533" cy="2181851"/>
          </a:xfrm>
          <a:prstGeom prst="rect">
            <a:avLst/>
          </a:prstGeom>
        </p:spPr>
      </p:pic>
      <p:sp>
        <p:nvSpPr>
          <p:cNvPr id="16" name="Espace réservé du texte 16">
            <a:extLst>
              <a:ext uri="{FF2B5EF4-FFF2-40B4-BE49-F238E27FC236}">
                <a16:creationId xmlns:a16="http://schemas.microsoft.com/office/drawing/2014/main" id="{7596EDD2-2340-442E-B5F3-47724DDB453B}"/>
              </a:ext>
            </a:extLst>
          </p:cNvPr>
          <p:cNvSpPr txBox="1">
            <a:spLocks/>
          </p:cNvSpPr>
          <p:nvPr/>
        </p:nvSpPr>
        <p:spPr>
          <a:xfrm>
            <a:off x="7976803" y="5346266"/>
            <a:ext cx="3573417" cy="684213"/>
          </a:xfrm>
          <a:prstGeom prst="roundRect">
            <a:avLst>
              <a:gd name="adj" fmla="val 50000"/>
            </a:avLst>
          </a:prstGeom>
          <a:solidFill>
            <a:srgbClr val="1E3246">
              <a:alpha val="50196"/>
            </a:srgbClr>
          </a:solidFill>
        </p:spPr>
        <p:txBody>
          <a:bodyPr>
            <a:normAutofit fontScale="47500" lnSpcReduction="20000"/>
          </a:bodyPr>
          <a:lstStyle>
            <a:lvl1pPr marL="268288" indent="-268288" algn="l" defTabSz="914400" rtl="0" eaLnBrk="1" latinLnBrk="0" hangingPunct="1">
              <a:lnSpc>
                <a:spcPct val="95000"/>
              </a:lnSpc>
              <a:spcBef>
                <a:spcPts val="1200"/>
              </a:spcBef>
              <a:spcAft>
                <a:spcPts val="0"/>
              </a:spcAft>
              <a:buClr>
                <a:schemeClr val="accent1"/>
              </a:buClr>
              <a:buSzPct val="80000"/>
              <a:buFont typeface="Arial" pitchFamily="34" charset="0"/>
              <a:buChar char="●"/>
              <a:tabLst/>
              <a:defRPr sz="2000" kern="1200">
                <a:solidFill>
                  <a:schemeClr val="accent3"/>
                </a:solidFill>
                <a:latin typeface="+mn-lt"/>
                <a:ea typeface="+mn-ea"/>
                <a:cs typeface="+mn-cs"/>
              </a:defRPr>
            </a:lvl1pPr>
            <a:lvl2pPr marL="490538" indent="-222250" algn="l" defTabSz="914400" rtl="0" eaLnBrk="1" latinLnBrk="0" hangingPunct="1">
              <a:lnSpc>
                <a:spcPct val="95000"/>
              </a:lnSpc>
              <a:spcBef>
                <a:spcPts val="0"/>
              </a:spcBef>
              <a:buSzPct val="100000"/>
              <a:buFont typeface="Arial" pitchFamily="34" charset="0"/>
              <a:buChar char="-"/>
              <a:tabLst/>
              <a:defRPr sz="1800" kern="1200">
                <a:solidFill>
                  <a:schemeClr val="accent3"/>
                </a:solidFill>
                <a:latin typeface="+mn-lt"/>
                <a:ea typeface="+mn-ea"/>
                <a:cs typeface="+mn-cs"/>
              </a:defRPr>
            </a:lvl2pPr>
            <a:lvl3pPr marL="490538" indent="223838" algn="l" defTabSz="914400" rtl="0" eaLnBrk="1" latinLnBrk="0" hangingPunct="1">
              <a:lnSpc>
                <a:spcPct val="95000"/>
              </a:lnSpc>
              <a:spcBef>
                <a:spcPts val="0"/>
              </a:spcBef>
              <a:buClr>
                <a:schemeClr val="accent1"/>
              </a:buClr>
              <a:buSzPct val="100000"/>
              <a:buFont typeface="Wingdings 2" pitchFamily="18" charset="2"/>
              <a:buChar char=""/>
              <a:tabLst/>
              <a:defRPr sz="1400" kern="1200">
                <a:solidFill>
                  <a:schemeClr val="accent3"/>
                </a:solidFill>
                <a:latin typeface="+mn-lt"/>
                <a:ea typeface="+mn-ea"/>
                <a:cs typeface="+mn-cs"/>
              </a:defRPr>
            </a:lvl3pPr>
            <a:lvl4pPr marL="714375"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4pPr>
            <a:lvl5pPr marL="938213"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5pPr>
            <a:lvl6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6pPr>
            <a:lvl7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7pPr>
            <a:lvl8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8pPr>
            <a:lvl9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9pPr>
          </a:lstStyle>
          <a:p>
            <a:pPr marL="0" indent="0" algn="ctr">
              <a:buNone/>
            </a:pPr>
            <a:r>
              <a:rPr lang="en-GB" dirty="0">
                <a:solidFill>
                  <a:schemeClr val="bg1"/>
                </a:solidFill>
              </a:rPr>
              <a:t>Passenger flow monitoring</a:t>
            </a:r>
          </a:p>
          <a:p>
            <a:pPr marL="0" indent="0" algn="ctr">
              <a:buNone/>
            </a:pPr>
            <a:r>
              <a:rPr lang="en-GB" dirty="0">
                <a:solidFill>
                  <a:schemeClr val="bg1"/>
                </a:solidFill>
              </a:rPr>
              <a:t>Adapting to demand</a:t>
            </a:r>
          </a:p>
        </p:txBody>
      </p:sp>
    </p:spTree>
    <p:extLst>
      <p:ext uri="{BB962C8B-B14F-4D97-AF65-F5344CB8AC3E}">
        <p14:creationId xmlns:p14="http://schemas.microsoft.com/office/powerpoint/2010/main" val="817501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834B46-C796-47BC-A9C6-2AF338C71D08}"/>
              </a:ext>
            </a:extLst>
          </p:cNvPr>
          <p:cNvSpPr>
            <a:spLocks noGrp="1"/>
          </p:cNvSpPr>
          <p:nvPr>
            <p:ph type="sldNum" sz="quarter" idx="12"/>
          </p:nvPr>
        </p:nvSpPr>
        <p:spPr/>
        <p:txBody>
          <a:bodyPr/>
          <a:lstStyle/>
          <a:p>
            <a:fld id="{733122C9-A0B9-462F-8757-0847AD287B63}" type="slidenum">
              <a:rPr lang="en-GB" noProof="0" smtClean="0"/>
              <a:pPr/>
              <a:t>13</a:t>
            </a:fld>
            <a:endParaRPr lang="en-GB" noProof="0"/>
          </a:p>
        </p:txBody>
      </p:sp>
      <p:sp>
        <p:nvSpPr>
          <p:cNvPr id="6" name="Title 5">
            <a:extLst>
              <a:ext uri="{FF2B5EF4-FFF2-40B4-BE49-F238E27FC236}">
                <a16:creationId xmlns:a16="http://schemas.microsoft.com/office/drawing/2014/main" id="{E090E397-D5B7-40D5-B94E-41294A9429A0}"/>
              </a:ext>
            </a:extLst>
          </p:cNvPr>
          <p:cNvSpPr>
            <a:spLocks noGrp="1"/>
          </p:cNvSpPr>
          <p:nvPr>
            <p:ph type="title"/>
          </p:nvPr>
        </p:nvSpPr>
        <p:spPr/>
        <p:txBody>
          <a:bodyPr/>
          <a:lstStyle/>
          <a:p>
            <a:r>
              <a:rPr lang="en-US" dirty="0"/>
              <a:t>Video analytics 1</a:t>
            </a:r>
          </a:p>
        </p:txBody>
      </p:sp>
      <p:pic>
        <p:nvPicPr>
          <p:cNvPr id="4" name="Picture 3">
            <a:extLst>
              <a:ext uri="{FF2B5EF4-FFF2-40B4-BE49-F238E27FC236}">
                <a16:creationId xmlns:a16="http://schemas.microsoft.com/office/drawing/2014/main" id="{DCCA43F1-A3AF-4372-9EB0-5844E7F98ECC}"/>
              </a:ext>
            </a:extLst>
          </p:cNvPr>
          <p:cNvPicPr/>
          <p:nvPr/>
        </p:nvPicPr>
        <p:blipFill>
          <a:blip r:embed="rId2"/>
          <a:stretch>
            <a:fillRect/>
          </a:stretch>
        </p:blipFill>
        <p:spPr>
          <a:xfrm>
            <a:off x="780415" y="3429000"/>
            <a:ext cx="4812665" cy="2419985"/>
          </a:xfrm>
          <a:prstGeom prst="rect">
            <a:avLst/>
          </a:prstGeom>
        </p:spPr>
      </p:pic>
      <p:sp>
        <p:nvSpPr>
          <p:cNvPr id="2" name="TextBox 1">
            <a:extLst>
              <a:ext uri="{FF2B5EF4-FFF2-40B4-BE49-F238E27FC236}">
                <a16:creationId xmlns:a16="http://schemas.microsoft.com/office/drawing/2014/main" id="{768CA81D-C4CC-4560-AC16-FA5F7B5B3DDF}"/>
              </a:ext>
            </a:extLst>
          </p:cNvPr>
          <p:cNvSpPr txBox="1"/>
          <p:nvPr/>
        </p:nvSpPr>
        <p:spPr>
          <a:xfrm>
            <a:off x="695401" y="1628800"/>
            <a:ext cx="4897679" cy="1200329"/>
          </a:xfrm>
          <a:prstGeom prst="rect">
            <a:avLst/>
          </a:prstGeom>
          <a:noFill/>
        </p:spPr>
        <p:txBody>
          <a:bodyPr wrap="square" rtlCol="0">
            <a:spAutoFit/>
          </a:bodyPr>
          <a:lstStyle/>
          <a:p>
            <a:pPr marL="285750" indent="-285750">
              <a:buFont typeface="Arial" panose="020B0604020202020204" pitchFamily="34" charset="0"/>
              <a:buChar char="•"/>
            </a:pPr>
            <a:r>
              <a:rPr lang="en-US" spc="5" dirty="0">
                <a:solidFill>
                  <a:srgbClr val="1E3146"/>
                </a:solidFill>
                <a:latin typeface="Arial" panose="02020603050405020304" pitchFamily="2"/>
              </a:rPr>
              <a:t>integrated security system with fast-tracking and geo-tracking.</a:t>
            </a:r>
          </a:p>
          <a:p>
            <a:pPr marL="285750" indent="-285750">
              <a:buFont typeface="Arial" panose="020B0604020202020204" pitchFamily="34" charset="0"/>
              <a:buChar char="•"/>
            </a:pPr>
            <a:r>
              <a:rPr lang="en-US" spc="5" dirty="0">
                <a:solidFill>
                  <a:srgbClr val="1E3146"/>
                </a:solidFill>
                <a:latin typeface="Arial" panose="02020603050405020304" pitchFamily="2"/>
              </a:rPr>
              <a:t>real-time and recorded advanced video content analysis. </a:t>
            </a:r>
            <a:endParaRPr lang="en-US" dirty="0">
              <a:solidFill>
                <a:schemeClr val="accent3"/>
              </a:solidFill>
            </a:endParaRPr>
          </a:p>
        </p:txBody>
      </p:sp>
      <p:sp>
        <p:nvSpPr>
          <p:cNvPr id="7" name="Text Placeholder 6">
            <a:extLst>
              <a:ext uri="{FF2B5EF4-FFF2-40B4-BE49-F238E27FC236}">
                <a16:creationId xmlns:a16="http://schemas.microsoft.com/office/drawing/2014/main" id="{5F0D0C19-1938-42F0-946E-39F9A26E32C6}"/>
              </a:ext>
            </a:extLst>
          </p:cNvPr>
          <p:cNvSpPr txBox="1">
            <a:spLocks/>
          </p:cNvSpPr>
          <p:nvPr/>
        </p:nvSpPr>
        <p:spPr bwMode="gray">
          <a:xfrm>
            <a:off x="6598922" y="1772816"/>
            <a:ext cx="4584700" cy="2455545"/>
          </a:xfrm>
          <a:prstGeom prst="rect">
            <a:avLst/>
          </a:prstGeom>
          <a:noFill/>
          <a:ln w="0" cmpd="sng">
            <a:noFill/>
            <a:prstDash val="solid"/>
          </a:ln>
        </p:spPr>
        <p:txBody>
          <a:bodyPr vert="horz" lIns="0" tIns="9652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228600" algn="l">
              <a:lnSpc>
                <a:spcPts val="1700"/>
              </a:lnSpc>
              <a:buFont typeface="Wingdings"/>
              <a:buChar char="l"/>
            </a:pPr>
            <a:r>
              <a:rPr lang="en-US" sz="1500" spc="10" dirty="0">
                <a:solidFill>
                  <a:srgbClr val="1E3146"/>
                </a:solidFill>
                <a:latin typeface="Arial" panose="02020603050405020304" pitchFamily="2"/>
              </a:rPr>
              <a:t>Key benefits </a:t>
            </a:r>
          </a:p>
          <a:p>
            <a:pPr marL="228600" algn="l">
              <a:lnSpc>
                <a:spcPts val="1700"/>
              </a:lnSpc>
            </a:pPr>
            <a:r>
              <a:rPr lang="en-US" sz="1500" spc="25" dirty="0">
                <a:solidFill>
                  <a:srgbClr val="1E3146"/>
                </a:solidFill>
                <a:latin typeface="Arial" panose="02020603050405020304" pitchFamily="2"/>
              </a:rPr>
              <a:t>- Reassurance of passengers </a:t>
            </a:r>
          </a:p>
          <a:p>
            <a:pPr marL="228600" algn="l">
              <a:lnSpc>
                <a:spcPts val="1700"/>
              </a:lnSpc>
            </a:pPr>
            <a:r>
              <a:rPr lang="en-US" sz="1500" spc="15" dirty="0">
                <a:solidFill>
                  <a:srgbClr val="1E3146"/>
                </a:solidFill>
                <a:latin typeface="Arial" panose="02020603050405020304" pitchFamily="2"/>
              </a:rPr>
              <a:t>- Real-time situational awareness of incidents </a:t>
            </a:r>
          </a:p>
          <a:p>
            <a:pPr marL="228600" algn="l">
              <a:lnSpc>
                <a:spcPts val="1700"/>
              </a:lnSpc>
              <a:spcBef>
                <a:spcPts val="25"/>
              </a:spcBef>
            </a:pPr>
            <a:r>
              <a:rPr lang="en-US" sz="1500" spc="25" dirty="0">
                <a:solidFill>
                  <a:srgbClr val="1E3146"/>
                </a:solidFill>
                <a:latin typeface="Arial" panose="02020603050405020304" pitchFamily="2"/>
              </a:rPr>
              <a:t>- Improved incident management </a:t>
            </a:r>
          </a:p>
          <a:p>
            <a:pPr marL="228600" algn="l">
              <a:lnSpc>
                <a:spcPts val="1700"/>
              </a:lnSpc>
            </a:pPr>
            <a:r>
              <a:rPr lang="en-US" sz="1500" spc="5" dirty="0">
                <a:solidFill>
                  <a:srgbClr val="1E3146"/>
                </a:solidFill>
                <a:latin typeface="Arial" panose="02020603050405020304" pitchFamily="2"/>
              </a:rPr>
              <a:t>- Regulation of passenger flow during and after an </a:t>
            </a:r>
          </a:p>
          <a:p>
            <a:pPr marL="457200" algn="l">
              <a:lnSpc>
                <a:spcPts val="1700"/>
              </a:lnSpc>
            </a:pPr>
            <a:r>
              <a:rPr lang="en-US" sz="1500" spc="-5" dirty="0">
                <a:solidFill>
                  <a:srgbClr val="1E3146"/>
                </a:solidFill>
                <a:latin typeface="Arial" panose="02020603050405020304" pitchFamily="2"/>
              </a:rPr>
              <a:t>incident </a:t>
            </a:r>
          </a:p>
          <a:p>
            <a:pPr indent="228600" algn="l">
              <a:lnSpc>
                <a:spcPts val="1900"/>
              </a:lnSpc>
              <a:spcBef>
                <a:spcPts val="1265"/>
              </a:spcBef>
              <a:buFont typeface="Wingdings"/>
              <a:buChar char="l"/>
            </a:pPr>
            <a:r>
              <a:rPr lang="en-US" sz="1700" spc="-15" dirty="0">
                <a:solidFill>
                  <a:srgbClr val="1E3146"/>
                </a:solidFill>
                <a:latin typeface="Arial" panose="02020603050405020304" pitchFamily="2"/>
              </a:rPr>
              <a:t>Scenarios </a:t>
            </a:r>
          </a:p>
          <a:p>
            <a:pPr marL="228600" algn="l">
              <a:lnSpc>
                <a:spcPts val="1700"/>
              </a:lnSpc>
              <a:spcBef>
                <a:spcPts val="25"/>
              </a:spcBef>
            </a:pPr>
            <a:r>
              <a:rPr lang="en-US" sz="1500" spc="40" dirty="0">
                <a:solidFill>
                  <a:srgbClr val="1E3146"/>
                </a:solidFill>
                <a:latin typeface="Arial" panose="02020603050405020304" pitchFamily="2"/>
              </a:rPr>
              <a:t>- </a:t>
            </a:r>
            <a:r>
              <a:rPr lang="en-US" sz="1500" spc="20" dirty="0">
                <a:solidFill>
                  <a:srgbClr val="1E3146"/>
                </a:solidFill>
                <a:latin typeface="Arial" panose="02020603050405020304" pitchFamily="2"/>
              </a:rPr>
              <a:t>abandoned or stolen object detection </a:t>
            </a:r>
          </a:p>
          <a:p>
            <a:pPr marL="228600" algn="l">
              <a:lnSpc>
                <a:spcPts val="1700"/>
              </a:lnSpc>
              <a:spcAft>
                <a:spcPts val="265"/>
              </a:spcAft>
            </a:pPr>
            <a:r>
              <a:rPr lang="en-US" sz="1500" spc="25" dirty="0">
                <a:solidFill>
                  <a:srgbClr val="1E3146"/>
                </a:solidFill>
                <a:latin typeface="Arial" panose="02020603050405020304" pitchFamily="2"/>
              </a:rPr>
              <a:t>- people fighting detection </a:t>
            </a:r>
          </a:p>
        </p:txBody>
      </p:sp>
    </p:spTree>
    <p:extLst>
      <p:ext uri="{BB962C8B-B14F-4D97-AF65-F5344CB8AC3E}">
        <p14:creationId xmlns:p14="http://schemas.microsoft.com/office/powerpoint/2010/main" val="1613699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834B46-C796-47BC-A9C6-2AF338C71D08}"/>
              </a:ext>
            </a:extLst>
          </p:cNvPr>
          <p:cNvSpPr>
            <a:spLocks noGrp="1"/>
          </p:cNvSpPr>
          <p:nvPr>
            <p:ph type="sldNum" sz="quarter" idx="12"/>
          </p:nvPr>
        </p:nvSpPr>
        <p:spPr/>
        <p:txBody>
          <a:bodyPr/>
          <a:lstStyle/>
          <a:p>
            <a:fld id="{733122C9-A0B9-462F-8757-0847AD287B63}" type="slidenum">
              <a:rPr lang="en-GB" noProof="0" smtClean="0"/>
              <a:pPr/>
              <a:t>14</a:t>
            </a:fld>
            <a:endParaRPr lang="en-GB" noProof="0"/>
          </a:p>
        </p:txBody>
      </p:sp>
      <p:sp>
        <p:nvSpPr>
          <p:cNvPr id="6" name="Title 5">
            <a:extLst>
              <a:ext uri="{FF2B5EF4-FFF2-40B4-BE49-F238E27FC236}">
                <a16:creationId xmlns:a16="http://schemas.microsoft.com/office/drawing/2014/main" id="{E090E397-D5B7-40D5-B94E-41294A9429A0}"/>
              </a:ext>
            </a:extLst>
          </p:cNvPr>
          <p:cNvSpPr>
            <a:spLocks noGrp="1"/>
          </p:cNvSpPr>
          <p:nvPr>
            <p:ph type="title"/>
          </p:nvPr>
        </p:nvSpPr>
        <p:spPr/>
        <p:txBody>
          <a:bodyPr/>
          <a:lstStyle/>
          <a:p>
            <a:r>
              <a:rPr lang="en-US" dirty="0"/>
              <a:t>Video analytics 2</a:t>
            </a:r>
          </a:p>
        </p:txBody>
      </p:sp>
      <p:sp>
        <p:nvSpPr>
          <p:cNvPr id="2" name="TextBox 1">
            <a:extLst>
              <a:ext uri="{FF2B5EF4-FFF2-40B4-BE49-F238E27FC236}">
                <a16:creationId xmlns:a16="http://schemas.microsoft.com/office/drawing/2014/main" id="{768CA81D-C4CC-4560-AC16-FA5F7B5B3DDF}"/>
              </a:ext>
            </a:extLst>
          </p:cNvPr>
          <p:cNvSpPr txBox="1"/>
          <p:nvPr/>
        </p:nvSpPr>
        <p:spPr>
          <a:xfrm>
            <a:off x="695400" y="1902379"/>
            <a:ext cx="4897679" cy="746358"/>
          </a:xfrm>
          <a:prstGeom prst="rect">
            <a:avLst/>
          </a:prstGeom>
          <a:noFill/>
        </p:spPr>
        <p:txBody>
          <a:bodyPr wrap="square" rtlCol="0">
            <a:spAutoFit/>
          </a:bodyPr>
          <a:lstStyle/>
          <a:p>
            <a:pPr marL="285750" marR="342900" indent="-285750">
              <a:lnSpc>
                <a:spcPts val="1700"/>
              </a:lnSpc>
              <a:spcBef>
                <a:spcPts val="1820"/>
              </a:spcBef>
              <a:buFont typeface="Arial" panose="020B0604020202020204" pitchFamily="34" charset="0"/>
              <a:buChar char="•"/>
            </a:pPr>
            <a:r>
              <a:rPr lang="en-US" dirty="0">
                <a:solidFill>
                  <a:srgbClr val="1E3146"/>
                </a:solidFill>
                <a:latin typeface="Arial" panose="02020603050405020304" pitchFamily="2"/>
              </a:rPr>
              <a:t>detection of wheelchair area availability. User can plan beforehand easily where he can board serenely. </a:t>
            </a:r>
          </a:p>
        </p:txBody>
      </p:sp>
      <p:sp>
        <p:nvSpPr>
          <p:cNvPr id="7" name="Text Placeholder 6">
            <a:extLst>
              <a:ext uri="{FF2B5EF4-FFF2-40B4-BE49-F238E27FC236}">
                <a16:creationId xmlns:a16="http://schemas.microsoft.com/office/drawing/2014/main" id="{5F0D0C19-1938-42F0-946E-39F9A26E32C6}"/>
              </a:ext>
            </a:extLst>
          </p:cNvPr>
          <p:cNvSpPr txBox="1">
            <a:spLocks/>
          </p:cNvSpPr>
          <p:nvPr/>
        </p:nvSpPr>
        <p:spPr bwMode="gray">
          <a:xfrm>
            <a:off x="695400" y="3429000"/>
            <a:ext cx="5189601" cy="2455545"/>
          </a:xfrm>
          <a:prstGeom prst="rect">
            <a:avLst/>
          </a:prstGeom>
          <a:noFill/>
          <a:ln w="0" cmpd="sng">
            <a:noFill/>
            <a:prstDash val="solid"/>
          </a:ln>
        </p:spPr>
        <p:txBody>
          <a:bodyPr vert="horz" lIns="0" tIns="9652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700"/>
              </a:lnSpc>
            </a:pPr>
            <a:r>
              <a:rPr lang="en-US" sz="1500" spc="10" dirty="0">
                <a:solidFill>
                  <a:srgbClr val="1E3146"/>
                </a:solidFill>
                <a:latin typeface="Arial" panose="02020603050405020304" pitchFamily="2"/>
              </a:rPr>
              <a:t>Key benefits </a:t>
            </a:r>
          </a:p>
          <a:p>
            <a:pPr marL="514350" marR="0" indent="-285750" algn="l">
              <a:lnSpc>
                <a:spcPts val="1700"/>
              </a:lnSpc>
              <a:spcBef>
                <a:spcPts val="0"/>
              </a:spcBef>
              <a:spcAft>
                <a:spcPts val="0"/>
              </a:spcAft>
              <a:buFont typeface="Arial" panose="020B0604020202020204" pitchFamily="34" charset="0"/>
              <a:buChar char="•"/>
            </a:pPr>
            <a:r>
              <a:rPr lang="en-US" sz="1500" dirty="0">
                <a:solidFill>
                  <a:srgbClr val="1E3146"/>
                </a:solidFill>
                <a:latin typeface="Arial" panose="02020603050405020304" pitchFamily="2"/>
              </a:rPr>
              <a:t>Inform availability of the wheelchair user area </a:t>
            </a:r>
          </a:p>
          <a:p>
            <a:pPr marL="514350" marR="0" indent="-285750" algn="l">
              <a:lnSpc>
                <a:spcPts val="1700"/>
              </a:lnSpc>
              <a:spcBef>
                <a:spcPts val="0"/>
              </a:spcBef>
              <a:spcAft>
                <a:spcPts val="0"/>
              </a:spcAft>
              <a:buFont typeface="Arial" panose="020B0604020202020204" pitchFamily="34" charset="0"/>
              <a:buChar char="•"/>
            </a:pPr>
            <a:r>
              <a:rPr lang="en-US" sz="1500" dirty="0">
                <a:solidFill>
                  <a:srgbClr val="1E3146"/>
                </a:solidFill>
                <a:latin typeface="Arial" panose="02020603050405020304" pitchFamily="2"/>
              </a:rPr>
              <a:t>Help wheelchair user to board and limit the anxiety </a:t>
            </a:r>
          </a:p>
          <a:p>
            <a:pPr marL="514350" marR="0" indent="-285750" algn="l">
              <a:lnSpc>
                <a:spcPts val="1700"/>
              </a:lnSpc>
              <a:spcBef>
                <a:spcPts val="20"/>
              </a:spcBef>
              <a:spcAft>
                <a:spcPts val="13250"/>
              </a:spcAft>
              <a:buFont typeface="Arial" panose="020B0604020202020204" pitchFamily="34" charset="0"/>
              <a:buChar char="•"/>
            </a:pPr>
            <a:r>
              <a:rPr lang="en-US" sz="1500" dirty="0">
                <a:solidFill>
                  <a:srgbClr val="1E3146"/>
                </a:solidFill>
                <a:latin typeface="Arial" panose="02020603050405020304" pitchFamily="2"/>
              </a:rPr>
              <a:t>Optimize onboard timing </a:t>
            </a:r>
          </a:p>
        </p:txBody>
      </p:sp>
      <p:pic>
        <p:nvPicPr>
          <p:cNvPr id="8" name="Picture 7">
            <a:extLst>
              <a:ext uri="{FF2B5EF4-FFF2-40B4-BE49-F238E27FC236}">
                <a16:creationId xmlns:a16="http://schemas.microsoft.com/office/drawing/2014/main" id="{EE0F1DB2-C285-4FF5-9701-69439FF350BC}"/>
              </a:ext>
            </a:extLst>
          </p:cNvPr>
          <p:cNvPicPr/>
          <p:nvPr/>
        </p:nvPicPr>
        <p:blipFill>
          <a:blip r:embed="rId2"/>
          <a:stretch>
            <a:fillRect/>
          </a:stretch>
        </p:blipFill>
        <p:spPr>
          <a:xfrm>
            <a:off x="6772910" y="1508760"/>
            <a:ext cx="4565650" cy="4715510"/>
          </a:xfrm>
          <a:prstGeom prst="rect">
            <a:avLst/>
          </a:prstGeom>
        </p:spPr>
      </p:pic>
    </p:spTree>
    <p:extLst>
      <p:ext uri="{BB962C8B-B14F-4D97-AF65-F5344CB8AC3E}">
        <p14:creationId xmlns:p14="http://schemas.microsoft.com/office/powerpoint/2010/main" val="757144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C36AFB-AE09-4D97-AA63-76D439A028E7}"/>
              </a:ext>
            </a:extLst>
          </p:cNvPr>
          <p:cNvSpPr>
            <a:spLocks noGrp="1"/>
          </p:cNvSpPr>
          <p:nvPr>
            <p:ph type="dt" sz="half" idx="10"/>
          </p:nvPr>
        </p:nvSpPr>
        <p:spPr/>
        <p:txBody>
          <a:bodyPr/>
          <a:lstStyle/>
          <a:p>
            <a:pPr algn="l"/>
            <a:r>
              <a:rPr lang="en-GB" noProof="0"/>
              <a:t>Date</a:t>
            </a:r>
          </a:p>
        </p:txBody>
      </p:sp>
      <p:sp>
        <p:nvSpPr>
          <p:cNvPr id="4" name="Footer Placeholder 3">
            <a:extLst>
              <a:ext uri="{FF2B5EF4-FFF2-40B4-BE49-F238E27FC236}">
                <a16:creationId xmlns:a16="http://schemas.microsoft.com/office/drawing/2014/main" id="{297EF3FD-DD00-4787-96FB-401AF8344864}"/>
              </a:ext>
            </a:extLst>
          </p:cNvPr>
          <p:cNvSpPr>
            <a:spLocks noGrp="1"/>
          </p:cNvSpPr>
          <p:nvPr>
            <p:ph type="ftr" sz="quarter" idx="11"/>
          </p:nvPr>
        </p:nvSpPr>
        <p:spPr/>
        <p:txBody>
          <a:bodyPr/>
          <a:lstStyle/>
          <a:p>
            <a:r>
              <a:rPr lang="en-GB" noProof="0"/>
              <a:t>Title of the presentation on three lines - Lorem impsum dolor sit amet consectetuer adipiscing elit, sed diam nonummy</a:t>
            </a:r>
          </a:p>
        </p:txBody>
      </p:sp>
      <p:sp>
        <p:nvSpPr>
          <p:cNvPr id="5" name="Slide Number Placeholder 4">
            <a:extLst>
              <a:ext uri="{FF2B5EF4-FFF2-40B4-BE49-F238E27FC236}">
                <a16:creationId xmlns:a16="http://schemas.microsoft.com/office/drawing/2014/main" id="{F671DC86-B50C-49DD-A014-D26C1AF907FA}"/>
              </a:ext>
            </a:extLst>
          </p:cNvPr>
          <p:cNvSpPr>
            <a:spLocks noGrp="1"/>
          </p:cNvSpPr>
          <p:nvPr>
            <p:ph type="sldNum" sz="quarter" idx="12"/>
          </p:nvPr>
        </p:nvSpPr>
        <p:spPr/>
        <p:txBody>
          <a:bodyPr/>
          <a:lstStyle/>
          <a:p>
            <a:fld id="{733122C9-A0B9-462F-8757-0847AD287B63}" type="slidenum">
              <a:rPr lang="en-GB" noProof="0" smtClean="0"/>
              <a:pPr/>
              <a:t>15</a:t>
            </a:fld>
            <a:endParaRPr lang="en-GB" noProof="0"/>
          </a:p>
        </p:txBody>
      </p:sp>
      <p:sp>
        <p:nvSpPr>
          <p:cNvPr id="6" name="Title 5">
            <a:extLst>
              <a:ext uri="{FF2B5EF4-FFF2-40B4-BE49-F238E27FC236}">
                <a16:creationId xmlns:a16="http://schemas.microsoft.com/office/drawing/2014/main" id="{903657A5-5C32-4925-BD5A-F63A3ACB40AB}"/>
              </a:ext>
            </a:extLst>
          </p:cNvPr>
          <p:cNvSpPr>
            <a:spLocks noGrp="1"/>
          </p:cNvSpPr>
          <p:nvPr>
            <p:ph type="title"/>
          </p:nvPr>
        </p:nvSpPr>
        <p:spPr/>
        <p:txBody>
          <a:bodyPr/>
          <a:lstStyle/>
          <a:p>
            <a:r>
              <a:rPr lang="en-US" dirty="0"/>
              <a:t>Inclusive Mobility: Leveling System</a:t>
            </a:r>
          </a:p>
        </p:txBody>
      </p:sp>
      <p:pic>
        <p:nvPicPr>
          <p:cNvPr id="7" name="Content Placeholder 6">
            <a:extLst>
              <a:ext uri="{FF2B5EF4-FFF2-40B4-BE49-F238E27FC236}">
                <a16:creationId xmlns:a16="http://schemas.microsoft.com/office/drawing/2014/main" id="{FC5796DB-3AB6-4CD7-9813-EE97498201E0}"/>
              </a:ext>
            </a:extLst>
          </p:cNvPr>
          <p:cNvPicPr>
            <a:picLocks noGrp="1"/>
          </p:cNvPicPr>
          <p:nvPr>
            <p:ph idx="1"/>
          </p:nvPr>
        </p:nvPicPr>
        <p:blipFill>
          <a:blip r:embed="rId2"/>
          <a:stretch>
            <a:fillRect/>
          </a:stretch>
        </p:blipFill>
        <p:spPr>
          <a:xfrm>
            <a:off x="923537" y="3717032"/>
            <a:ext cx="10344925" cy="2378075"/>
          </a:xfrm>
          <a:prstGeom prst="rect">
            <a:avLst/>
          </a:prstGeom>
        </p:spPr>
      </p:pic>
      <p:sp>
        <p:nvSpPr>
          <p:cNvPr id="8" name="Content Placeholder 1">
            <a:extLst>
              <a:ext uri="{FF2B5EF4-FFF2-40B4-BE49-F238E27FC236}">
                <a16:creationId xmlns:a16="http://schemas.microsoft.com/office/drawing/2014/main" id="{2187E52B-8CBA-4776-9FB1-C5EDA8D3E788}"/>
              </a:ext>
            </a:extLst>
          </p:cNvPr>
          <p:cNvSpPr txBox="1">
            <a:spLocks/>
          </p:cNvSpPr>
          <p:nvPr/>
        </p:nvSpPr>
        <p:spPr bwMode="gray">
          <a:xfrm>
            <a:off x="695399" y="1628800"/>
            <a:ext cx="5904657" cy="4608512"/>
          </a:xfrm>
          <a:prstGeom prst="rect">
            <a:avLst/>
          </a:prstGeom>
        </p:spPr>
        <p:txBody>
          <a:bodyPr vert="horz" lIns="0" tIns="0" rIns="0" bIns="0" rtlCol="0" anchor="t" anchorCtr="0">
            <a:normAutofit/>
          </a:bodyPr>
          <a:lstStyle>
            <a:lvl1pPr marL="0" indent="0" algn="l" defTabSz="914400" rtl="0" eaLnBrk="1" latinLnBrk="0" hangingPunct="1">
              <a:lnSpc>
                <a:spcPct val="95000"/>
              </a:lnSpc>
              <a:spcBef>
                <a:spcPts val="1200"/>
              </a:spcBef>
              <a:spcAft>
                <a:spcPts val="600"/>
              </a:spcAft>
              <a:buClr>
                <a:schemeClr val="accent1"/>
              </a:buClr>
              <a:buSzPct val="80000"/>
              <a:buFont typeface="Arial" pitchFamily="34" charset="0"/>
              <a:buNone/>
              <a:tabLst/>
              <a:defRPr sz="2400" b="1" kern="1200">
                <a:solidFill>
                  <a:schemeClr val="accent3"/>
                </a:solidFill>
                <a:latin typeface="+mn-lt"/>
                <a:ea typeface="+mn-ea"/>
                <a:cs typeface="+mn-cs"/>
              </a:defRPr>
            </a:lvl1pPr>
            <a:lvl2pPr marL="490538" indent="-222250" algn="l" defTabSz="914400" rtl="0" eaLnBrk="1" latinLnBrk="0" hangingPunct="1">
              <a:lnSpc>
                <a:spcPct val="110000"/>
              </a:lnSpc>
              <a:spcBef>
                <a:spcPts val="0"/>
              </a:spcBef>
              <a:buClr>
                <a:schemeClr val="accent1"/>
              </a:buClr>
              <a:buSzPct val="100000"/>
              <a:buFont typeface="Wingdings 2" panose="05020102010507070707" pitchFamily="18" charset="2"/>
              <a:buChar char=""/>
              <a:tabLst/>
              <a:defRPr sz="1800" kern="1200">
                <a:solidFill>
                  <a:schemeClr val="accent3"/>
                </a:solidFill>
                <a:latin typeface="+mn-lt"/>
                <a:ea typeface="+mn-ea"/>
                <a:cs typeface="+mn-cs"/>
              </a:defRPr>
            </a:lvl2pPr>
            <a:lvl3pPr marL="623888" indent="0" algn="l" defTabSz="914400" rtl="0" eaLnBrk="1" latinLnBrk="0" hangingPunct="1">
              <a:lnSpc>
                <a:spcPct val="95000"/>
              </a:lnSpc>
              <a:spcBef>
                <a:spcPts val="0"/>
              </a:spcBef>
              <a:buClr>
                <a:schemeClr val="accent1"/>
              </a:buClr>
              <a:buSzPct val="100000"/>
              <a:buFont typeface="Wingdings 2" pitchFamily="18" charset="2"/>
              <a:buNone/>
              <a:tabLst/>
              <a:defRPr sz="1400" kern="1200">
                <a:solidFill>
                  <a:schemeClr val="bg2">
                    <a:lumMod val="75000"/>
                  </a:schemeClr>
                </a:solidFill>
                <a:latin typeface="+mn-lt"/>
                <a:ea typeface="+mn-ea"/>
                <a:cs typeface="+mn-cs"/>
              </a:defRPr>
            </a:lvl3pPr>
            <a:lvl4pPr marL="803275" indent="223838" algn="l" defTabSz="914400" rtl="0" eaLnBrk="1" latinLnBrk="0" hangingPunct="1">
              <a:lnSpc>
                <a:spcPct val="95000"/>
              </a:lnSpc>
              <a:spcBef>
                <a:spcPts val="0"/>
              </a:spcBef>
              <a:buClr>
                <a:schemeClr val="accent1"/>
              </a:buClr>
              <a:buSzPct val="150000"/>
              <a:buFont typeface="Arial" pitchFamily="34" charset="0"/>
              <a:buChar char="-"/>
              <a:tabLst/>
              <a:defRPr sz="1200" kern="1200">
                <a:solidFill>
                  <a:schemeClr val="bg2">
                    <a:lumMod val="75000"/>
                  </a:schemeClr>
                </a:solidFill>
                <a:latin typeface="+mn-lt"/>
                <a:ea typeface="+mn-ea"/>
                <a:cs typeface="+mn-cs"/>
              </a:defRPr>
            </a:lvl4pPr>
            <a:lvl5pPr marL="1162050" indent="0" algn="l" defTabSz="914400" rtl="0" eaLnBrk="1" latinLnBrk="0" hangingPunct="1">
              <a:lnSpc>
                <a:spcPct val="95000"/>
              </a:lnSpc>
              <a:spcBef>
                <a:spcPts val="0"/>
              </a:spcBef>
              <a:buSzPct val="100000"/>
              <a:buFont typeface="Arial" pitchFamily="34" charset="0"/>
              <a:buNone/>
              <a:tabLst/>
              <a:defRPr sz="1200" kern="1200">
                <a:solidFill>
                  <a:schemeClr val="accent3">
                    <a:lumMod val="50000"/>
                    <a:lumOff val="50000"/>
                  </a:schemeClr>
                </a:solidFill>
                <a:latin typeface="+mn-lt"/>
                <a:ea typeface="+mn-ea"/>
                <a:cs typeface="+mn-cs"/>
              </a:defRPr>
            </a:lvl5pPr>
            <a:lvl6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6pPr>
            <a:lvl7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7pPr>
            <a:lvl8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8pPr>
            <a:lvl9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9pPr>
          </a:lstStyle>
          <a:p>
            <a:r>
              <a:rPr lang="en-US" sz="1800" b="0" dirty="0">
                <a:solidFill>
                  <a:srgbClr val="1E3146"/>
                </a:solidFill>
                <a:latin typeface="Arial" panose="02020603050405020304" pitchFamily="2"/>
              </a:rPr>
              <a:t>Access Height Adaptation</a:t>
            </a:r>
          </a:p>
          <a:p>
            <a:r>
              <a:rPr lang="en-US" sz="1500" b="0" dirty="0">
                <a:solidFill>
                  <a:srgbClr val="1E3146"/>
                </a:solidFill>
                <a:latin typeface="Arial" panose="02020603050405020304" pitchFamily="2"/>
              </a:rPr>
              <a:t>Allows an accurate up and down adjustment of the train to the platform height, within a few seconds, at train arrival. </a:t>
            </a:r>
          </a:p>
          <a:p>
            <a:r>
              <a:rPr lang="en-US" sz="1500" b="0" dirty="0">
                <a:solidFill>
                  <a:srgbClr val="1E3146"/>
                </a:solidFill>
                <a:latin typeface="Arial" panose="02020603050405020304" pitchFamily="2"/>
              </a:rPr>
              <a:t>The system is activated at bogie pneumatic secondary suspension level, applicable to all types of trains.</a:t>
            </a:r>
          </a:p>
        </p:txBody>
      </p:sp>
      <p:sp>
        <p:nvSpPr>
          <p:cNvPr id="9" name="Text Placeholder 5">
            <a:extLst>
              <a:ext uri="{FF2B5EF4-FFF2-40B4-BE49-F238E27FC236}">
                <a16:creationId xmlns:a16="http://schemas.microsoft.com/office/drawing/2014/main" id="{F1856C76-BD0D-4744-9E37-656FFD0AB530}"/>
              </a:ext>
            </a:extLst>
          </p:cNvPr>
          <p:cNvSpPr txBox="1">
            <a:spLocks/>
          </p:cNvSpPr>
          <p:nvPr/>
        </p:nvSpPr>
        <p:spPr bwMode="gray">
          <a:xfrm>
            <a:off x="6456040" y="1457905"/>
            <a:ext cx="5427136" cy="2127250"/>
          </a:xfrm>
          <a:prstGeom prst="rect">
            <a:avLst/>
          </a:prstGeom>
          <a:noFill/>
          <a:ln w="0" cmpd="sng">
            <a:noFill/>
            <a:prstDash val="solid"/>
          </a:ln>
        </p:spPr>
        <p:txBody>
          <a:bodyPr vert="horz" lIns="0" tIns="23495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0040" algn="l">
              <a:lnSpc>
                <a:spcPts val="1700"/>
              </a:lnSpc>
            </a:pPr>
            <a:r>
              <a:rPr lang="en-US" sz="1500" dirty="0">
                <a:solidFill>
                  <a:srgbClr val="1E3146"/>
                </a:solidFill>
                <a:latin typeface="Arial" panose="02020603050405020304" pitchFamily="2"/>
              </a:rPr>
              <a:t>Reference:  REM Montreal metro </a:t>
            </a:r>
          </a:p>
          <a:p>
            <a:pPr marL="320040" algn="l">
              <a:lnSpc>
                <a:spcPts val="1700"/>
              </a:lnSpc>
              <a:spcBef>
                <a:spcPts val="1200"/>
              </a:spcBef>
            </a:pPr>
            <a:r>
              <a:rPr lang="en-US" sz="1500" dirty="0">
                <a:solidFill>
                  <a:srgbClr val="1E3146"/>
                </a:solidFill>
                <a:latin typeface="Arial" panose="02020603050405020304" pitchFamily="2"/>
              </a:rPr>
              <a:t>Key benefits </a:t>
            </a:r>
          </a:p>
          <a:p>
            <a:pPr marL="605790" indent="-285750" algn="l">
              <a:lnSpc>
                <a:spcPts val="1700"/>
              </a:lnSpc>
              <a:spcBef>
                <a:spcPts val="20"/>
              </a:spcBef>
              <a:buFont typeface="Arial" panose="020B0604020202020204" pitchFamily="34" charset="0"/>
              <a:buChar char="•"/>
            </a:pPr>
            <a:r>
              <a:rPr lang="en-US" sz="1500" spc="15" dirty="0">
                <a:solidFill>
                  <a:srgbClr val="1E3146"/>
                </a:solidFill>
                <a:latin typeface="Arial" panose="02020603050405020304" pitchFamily="2"/>
              </a:rPr>
              <a:t>Autonomous access for persons with reduced </a:t>
            </a:r>
            <a:r>
              <a:rPr lang="en-US" sz="1500" spc="-5" dirty="0">
                <a:solidFill>
                  <a:srgbClr val="1E3146"/>
                </a:solidFill>
                <a:latin typeface="Arial" panose="02020603050405020304" pitchFamily="2"/>
              </a:rPr>
              <a:t>mobility </a:t>
            </a:r>
          </a:p>
          <a:p>
            <a:pPr marL="605790" indent="-285750" algn="l">
              <a:lnSpc>
                <a:spcPts val="1700"/>
              </a:lnSpc>
              <a:buFont typeface="Arial" panose="020B0604020202020204" pitchFamily="34" charset="0"/>
              <a:buChar char="•"/>
            </a:pPr>
            <a:r>
              <a:rPr lang="en-US" sz="1500" spc="15" dirty="0">
                <a:solidFill>
                  <a:srgbClr val="1E3146"/>
                </a:solidFill>
                <a:latin typeface="Arial" panose="02020603050405020304" pitchFamily="2"/>
              </a:rPr>
              <a:t>Fluid flow for way in and out, avoiding step or gap </a:t>
            </a:r>
            <a:r>
              <a:rPr lang="en-US" sz="1500" dirty="0">
                <a:solidFill>
                  <a:srgbClr val="1E3146"/>
                </a:solidFill>
                <a:latin typeface="Arial" panose="02020603050405020304" pitchFamily="2"/>
              </a:rPr>
              <a:t>between the train and the platform </a:t>
            </a:r>
          </a:p>
        </p:txBody>
      </p:sp>
    </p:spTree>
    <p:extLst>
      <p:ext uri="{BB962C8B-B14F-4D97-AF65-F5344CB8AC3E}">
        <p14:creationId xmlns:p14="http://schemas.microsoft.com/office/powerpoint/2010/main" val="3679949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5EB9A5-C494-47F5-A1ED-BCF331BBBD6D}"/>
              </a:ext>
            </a:extLst>
          </p:cNvPr>
          <p:cNvSpPr>
            <a:spLocks noGrp="1"/>
          </p:cNvSpPr>
          <p:nvPr>
            <p:ph type="dt" sz="half" idx="10"/>
          </p:nvPr>
        </p:nvSpPr>
        <p:spPr/>
        <p:txBody>
          <a:bodyPr/>
          <a:lstStyle/>
          <a:p>
            <a:pPr algn="l"/>
            <a:r>
              <a:rPr lang="en-GB" noProof="0"/>
              <a:t>Date</a:t>
            </a:r>
          </a:p>
        </p:txBody>
      </p:sp>
      <p:sp>
        <p:nvSpPr>
          <p:cNvPr id="4" name="Footer Placeholder 3">
            <a:extLst>
              <a:ext uri="{FF2B5EF4-FFF2-40B4-BE49-F238E27FC236}">
                <a16:creationId xmlns:a16="http://schemas.microsoft.com/office/drawing/2014/main" id="{BCA2343C-8D6A-4CE4-9819-80BC027E0D44}"/>
              </a:ext>
            </a:extLst>
          </p:cNvPr>
          <p:cNvSpPr>
            <a:spLocks noGrp="1"/>
          </p:cNvSpPr>
          <p:nvPr>
            <p:ph type="ftr" sz="quarter" idx="11"/>
          </p:nvPr>
        </p:nvSpPr>
        <p:spPr/>
        <p:txBody>
          <a:bodyPr/>
          <a:lstStyle/>
          <a:p>
            <a:r>
              <a:rPr lang="en-GB" noProof="0"/>
              <a:t>Title of the presentation on three lines - Lorem impsum dolor sit amet consectetuer adipiscing elit, sed diam nonummy</a:t>
            </a:r>
          </a:p>
        </p:txBody>
      </p:sp>
      <p:sp>
        <p:nvSpPr>
          <p:cNvPr id="5" name="Slide Number Placeholder 4">
            <a:extLst>
              <a:ext uri="{FF2B5EF4-FFF2-40B4-BE49-F238E27FC236}">
                <a16:creationId xmlns:a16="http://schemas.microsoft.com/office/drawing/2014/main" id="{79C0539B-17E4-4A11-A90A-D6E26702EE6B}"/>
              </a:ext>
            </a:extLst>
          </p:cNvPr>
          <p:cNvSpPr>
            <a:spLocks noGrp="1"/>
          </p:cNvSpPr>
          <p:nvPr>
            <p:ph type="sldNum" sz="quarter" idx="12"/>
          </p:nvPr>
        </p:nvSpPr>
        <p:spPr/>
        <p:txBody>
          <a:bodyPr/>
          <a:lstStyle/>
          <a:p>
            <a:fld id="{733122C9-A0B9-462F-8757-0847AD287B63}" type="slidenum">
              <a:rPr lang="en-GB" noProof="0" smtClean="0"/>
              <a:pPr/>
              <a:t>16</a:t>
            </a:fld>
            <a:endParaRPr lang="en-GB" noProof="0"/>
          </a:p>
        </p:txBody>
      </p:sp>
      <p:sp>
        <p:nvSpPr>
          <p:cNvPr id="6" name="Title 5">
            <a:extLst>
              <a:ext uri="{FF2B5EF4-FFF2-40B4-BE49-F238E27FC236}">
                <a16:creationId xmlns:a16="http://schemas.microsoft.com/office/drawing/2014/main" id="{F96B4779-4DBD-4E14-8611-306A37A3FD5A}"/>
              </a:ext>
            </a:extLst>
          </p:cNvPr>
          <p:cNvSpPr>
            <a:spLocks noGrp="1"/>
          </p:cNvSpPr>
          <p:nvPr>
            <p:ph type="title"/>
          </p:nvPr>
        </p:nvSpPr>
        <p:spPr/>
        <p:txBody>
          <a:bodyPr/>
          <a:lstStyle/>
          <a:p>
            <a:r>
              <a:rPr lang="en-US" dirty="0"/>
              <a:t>Healthy Mobility</a:t>
            </a:r>
          </a:p>
        </p:txBody>
      </p:sp>
      <p:grpSp>
        <p:nvGrpSpPr>
          <p:cNvPr id="29" name="Group 28">
            <a:extLst>
              <a:ext uri="{FF2B5EF4-FFF2-40B4-BE49-F238E27FC236}">
                <a16:creationId xmlns:a16="http://schemas.microsoft.com/office/drawing/2014/main" id="{B8F1DA01-3074-4D7C-B552-58A8160001B1}"/>
              </a:ext>
            </a:extLst>
          </p:cNvPr>
          <p:cNvGrpSpPr/>
          <p:nvPr/>
        </p:nvGrpSpPr>
        <p:grpSpPr>
          <a:xfrm>
            <a:off x="552170" y="1104760"/>
            <a:ext cx="10630931" cy="5144616"/>
            <a:chOff x="1573" y="396240"/>
            <a:chExt cx="12149483" cy="6233160"/>
          </a:xfrm>
        </p:grpSpPr>
        <p:pic>
          <p:nvPicPr>
            <p:cNvPr id="7" name="Picture 6">
              <a:extLst>
                <a:ext uri="{FF2B5EF4-FFF2-40B4-BE49-F238E27FC236}">
                  <a16:creationId xmlns:a16="http://schemas.microsoft.com/office/drawing/2014/main" id="{3ABD3A64-86B0-4055-A9D0-CD9037ECDFE2}"/>
                </a:ext>
              </a:extLst>
            </p:cNvPr>
            <p:cNvPicPr/>
            <p:nvPr/>
          </p:nvPicPr>
          <p:blipFill>
            <a:blip r:embed="rId2">
              <a:extLst>
                <a:ext uri="{28A0092B-C50C-407E-A947-70E740481C1C}">
                  <a14:useLocalDpi xmlns:a14="http://schemas.microsoft.com/office/drawing/2010/main" val="0"/>
                </a:ext>
              </a:extLst>
            </a:blip>
            <a:srcRect/>
            <a:stretch/>
          </p:blipFill>
          <p:spPr>
            <a:xfrm>
              <a:off x="1573" y="396240"/>
              <a:ext cx="12149483" cy="6233160"/>
            </a:xfrm>
            <a:prstGeom prst="rect">
              <a:avLst/>
            </a:prstGeom>
          </p:spPr>
        </p:pic>
        <p:sp>
          <p:nvSpPr>
            <p:cNvPr id="8" name="Text Placeholder 5">
              <a:extLst>
                <a:ext uri="{FF2B5EF4-FFF2-40B4-BE49-F238E27FC236}">
                  <a16:creationId xmlns:a16="http://schemas.microsoft.com/office/drawing/2014/main" id="{73FE8B5B-7316-49CC-BC22-6138E1B0A517}"/>
                </a:ext>
              </a:extLst>
            </p:cNvPr>
            <p:cNvSpPr txBox="1">
              <a:spLocks/>
            </p:cNvSpPr>
            <p:nvPr/>
          </p:nvSpPr>
          <p:spPr bwMode="gray">
            <a:xfrm>
              <a:off x="7415530" y="2926715"/>
              <a:ext cx="2331720" cy="158115"/>
            </a:xfrm>
            <a:prstGeom prst="rect">
              <a:avLst/>
            </a:prstGeom>
            <a:noFill/>
            <a:ln w="0" cmpd="sng">
              <a:noFill/>
              <a:prstDash val="solid"/>
            </a:ln>
          </p:spPr>
          <p:txBody>
            <a:bodyPr vert="horz" lIns="0" tIns="381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200"/>
                </a:lnSpc>
              </a:pPr>
              <a:r>
                <a:rPr lang="en-US" sz="900" b="1" spc="-15">
                  <a:solidFill>
                    <a:srgbClr val="090908"/>
                  </a:solidFill>
                  <a:latin typeface="Arial Narrow" panose="02020603050405020304" pitchFamily="2"/>
                </a:rPr>
                <a:t>Passenger Access Door Centralized Opening </a:t>
              </a:r>
            </a:p>
          </p:txBody>
        </p:sp>
        <p:sp>
          <p:nvSpPr>
            <p:cNvPr id="9" name="Text Placeholder 6">
              <a:extLst>
                <a:ext uri="{FF2B5EF4-FFF2-40B4-BE49-F238E27FC236}">
                  <a16:creationId xmlns:a16="http://schemas.microsoft.com/office/drawing/2014/main" id="{EF9D32EA-B67D-46DB-8EB2-F17DE71FF39E}"/>
                </a:ext>
              </a:extLst>
            </p:cNvPr>
            <p:cNvSpPr txBox="1">
              <a:spLocks/>
            </p:cNvSpPr>
            <p:nvPr/>
          </p:nvSpPr>
          <p:spPr bwMode="gray">
            <a:xfrm>
              <a:off x="7559040" y="4210050"/>
              <a:ext cx="1965960" cy="157480"/>
            </a:xfrm>
            <a:prstGeom prst="rect">
              <a:avLst/>
            </a:prstGeom>
            <a:noFill/>
            <a:ln w="0" cmpd="sng">
              <a:noFill/>
              <a:prstDash val="solid"/>
            </a:ln>
          </p:spPr>
          <p:txBody>
            <a:bodyPr vert="horz" lIns="0" tIns="381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200"/>
                </a:lnSpc>
              </a:pPr>
              <a:r>
                <a:rPr lang="en-US" sz="900" b="1" spc="-15">
                  <a:solidFill>
                    <a:srgbClr val="090908"/>
                  </a:solidFill>
                  <a:latin typeface="Arial Narrow" panose="02020603050405020304" pitchFamily="2"/>
                </a:rPr>
                <a:t>Interior Door Infrared Sensor Opening </a:t>
              </a:r>
            </a:p>
          </p:txBody>
        </p:sp>
        <p:sp>
          <p:nvSpPr>
            <p:cNvPr id="10" name="Text Placeholder 7">
              <a:extLst>
                <a:ext uri="{FF2B5EF4-FFF2-40B4-BE49-F238E27FC236}">
                  <a16:creationId xmlns:a16="http://schemas.microsoft.com/office/drawing/2014/main" id="{656988A6-49AA-404C-881A-C81966417A98}"/>
                </a:ext>
              </a:extLst>
            </p:cNvPr>
            <p:cNvSpPr txBox="1">
              <a:spLocks/>
            </p:cNvSpPr>
            <p:nvPr/>
          </p:nvSpPr>
          <p:spPr bwMode="gray">
            <a:xfrm>
              <a:off x="7833360" y="1442085"/>
              <a:ext cx="1414145" cy="341630"/>
            </a:xfrm>
            <a:prstGeom prst="rect">
              <a:avLst/>
            </a:prstGeom>
            <a:noFill/>
            <a:ln w="0" cmpd="sng">
              <a:noFill/>
              <a:prstDash val="solid"/>
            </a:ln>
          </p:spPr>
          <p:txBody>
            <a:bodyPr vert="horz" lIns="0" tIns="381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900" b="1" i="1" spc="5">
                  <a:solidFill>
                    <a:srgbClr val="090908"/>
                  </a:solidFill>
                  <a:latin typeface="Arial Narrow" panose="02020603050405020304" pitchFamily="2"/>
                </a:rPr>
                <a:t>OOKKIT </a:t>
              </a:r>
            </a:p>
            <a:p>
              <a:pPr algn="l">
                <a:lnSpc>
                  <a:spcPts val="1200"/>
                </a:lnSpc>
                <a:spcBef>
                  <a:spcPts val="60"/>
                </a:spcBef>
                <a:spcAft>
                  <a:spcPts val="200"/>
                </a:spcAft>
              </a:pPr>
              <a:r>
                <a:rPr lang="en-US" sz="900" b="1" spc="-25">
                  <a:solidFill>
                    <a:srgbClr val="090908"/>
                  </a:solidFill>
                  <a:latin typeface="Arial Narrow" panose="02020603050405020304" pitchFamily="2"/>
                </a:rPr>
                <a:t>Per</a:t>
              </a:r>
              <a:r>
                <a:rPr lang="en-US" sz="900" b="1" u="sng" spc="-25">
                  <a:solidFill>
                    <a:srgbClr val="090908"/>
                  </a:solidFill>
                  <a:latin typeface="Arial Narrow" panose="02020603050405020304" pitchFamily="2"/>
                </a:rPr>
                <a:t>sona</a:t>
              </a:r>
              <a:r>
                <a:rPr lang="en-US" sz="900" b="1" spc="-25">
                  <a:solidFill>
                    <a:srgbClr val="090908"/>
                  </a:solidFill>
                  <a:latin typeface="Arial Narrow" panose="02020603050405020304" pitchFamily="2"/>
                </a:rPr>
                <a:t>l Anchori</a:t>
              </a:r>
              <a:r>
                <a:rPr lang="en-US" sz="900" b="1" u="sng" spc="-25">
                  <a:solidFill>
                    <a:srgbClr val="090908"/>
                  </a:solidFill>
                  <a:latin typeface="Arial Narrow" panose="02020603050405020304" pitchFamily="2"/>
                </a:rPr>
                <a:t>ng D</a:t>
              </a:r>
              <a:r>
                <a:rPr lang="en-US" sz="900" b="1" spc="-25">
                  <a:solidFill>
                    <a:srgbClr val="090908"/>
                  </a:solidFill>
                  <a:latin typeface="Arial Narrow" panose="02020603050405020304" pitchFamily="2"/>
                </a:rPr>
                <a:t>evice </a:t>
              </a:r>
            </a:p>
          </p:txBody>
        </p:sp>
        <p:sp>
          <p:nvSpPr>
            <p:cNvPr id="11" name="Text Placeholder 8">
              <a:extLst>
                <a:ext uri="{FF2B5EF4-FFF2-40B4-BE49-F238E27FC236}">
                  <a16:creationId xmlns:a16="http://schemas.microsoft.com/office/drawing/2014/main" id="{841FCA26-AF82-4741-A76E-89FEA39711EE}"/>
                </a:ext>
              </a:extLst>
            </p:cNvPr>
            <p:cNvSpPr txBox="1">
              <a:spLocks/>
            </p:cNvSpPr>
            <p:nvPr/>
          </p:nvSpPr>
          <p:spPr bwMode="gray">
            <a:xfrm>
              <a:off x="8070850" y="1199515"/>
              <a:ext cx="1039495" cy="160655"/>
            </a:xfrm>
            <a:prstGeom prst="rect">
              <a:avLst/>
            </a:prstGeom>
            <a:noFill/>
            <a:ln w="0" cmpd="sng">
              <a:noFill/>
              <a:prstDash val="solid"/>
            </a:ln>
          </p:spPr>
          <p:txBody>
            <a:bodyPr vert="horz" lIns="0" tIns="127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200"/>
                </a:lnSpc>
              </a:pPr>
              <a:r>
                <a:rPr lang="en-US" sz="1000" b="1" spc="-50">
                  <a:solidFill>
                    <a:srgbClr val="FFFFFF"/>
                  </a:solidFill>
                  <a:latin typeface="Arial" panose="02020603050405020304" pitchFamily="2"/>
                </a:rPr>
                <a:t>CONTACTLESS </a:t>
              </a:r>
            </a:p>
          </p:txBody>
        </p:sp>
        <p:sp>
          <p:nvSpPr>
            <p:cNvPr id="12" name="Text Placeholder 9">
              <a:extLst>
                <a:ext uri="{FF2B5EF4-FFF2-40B4-BE49-F238E27FC236}">
                  <a16:creationId xmlns:a16="http://schemas.microsoft.com/office/drawing/2014/main" id="{C0AF89A1-63DD-47B0-89A9-B54C9DE3A614}"/>
                </a:ext>
              </a:extLst>
            </p:cNvPr>
            <p:cNvSpPr txBox="1">
              <a:spLocks/>
            </p:cNvSpPr>
            <p:nvPr/>
          </p:nvSpPr>
          <p:spPr bwMode="gray">
            <a:xfrm>
              <a:off x="9988550" y="3265170"/>
              <a:ext cx="1925955" cy="319405"/>
            </a:xfrm>
            <a:prstGeom prst="rect">
              <a:avLst/>
            </a:prstGeom>
            <a:noFill/>
            <a:ln w="0" cmpd="sng">
              <a:noFill/>
              <a:prstDash val="solid"/>
            </a:ln>
          </p:spPr>
          <p:txBody>
            <a:bodyPr vert="horz" lIns="0" tIns="381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900" b="1" i="1">
                  <a:solidFill>
                    <a:srgbClr val="090908"/>
                  </a:solidFill>
                  <a:latin typeface="Arial Narrow" panose="02020603050405020304" pitchFamily="2"/>
                </a:rPr>
                <a:t>MASTRIA </a:t>
              </a:r>
            </a:p>
            <a:p>
              <a:pPr algn="l">
                <a:lnSpc>
                  <a:spcPts val="1200"/>
                </a:lnSpc>
                <a:spcBef>
                  <a:spcPts val="80"/>
                </a:spcBef>
                <a:spcAft>
                  <a:spcPts val="15"/>
                </a:spcAft>
              </a:pPr>
              <a:r>
                <a:rPr lang="en-US" sz="900" b="1" spc="-20">
                  <a:solidFill>
                    <a:srgbClr val="090908"/>
                  </a:solidFill>
                  <a:latin typeface="Arial Narrow" panose="02020603050405020304" pitchFamily="2"/>
                </a:rPr>
                <a:t>Passenger flow and density analytics </a:t>
              </a:r>
            </a:p>
          </p:txBody>
        </p:sp>
        <p:sp>
          <p:nvSpPr>
            <p:cNvPr id="13" name="Text Placeholder 10">
              <a:extLst>
                <a:ext uri="{FF2B5EF4-FFF2-40B4-BE49-F238E27FC236}">
                  <a16:creationId xmlns:a16="http://schemas.microsoft.com/office/drawing/2014/main" id="{B394F903-3025-4ABB-B987-31342B777FBA}"/>
                </a:ext>
              </a:extLst>
            </p:cNvPr>
            <p:cNvSpPr txBox="1">
              <a:spLocks/>
            </p:cNvSpPr>
            <p:nvPr/>
          </p:nvSpPr>
          <p:spPr bwMode="gray">
            <a:xfrm>
              <a:off x="10143490" y="4697730"/>
              <a:ext cx="1679575" cy="157480"/>
            </a:xfrm>
            <a:prstGeom prst="rect">
              <a:avLst/>
            </a:prstGeom>
            <a:noFill/>
            <a:ln w="0" cmpd="sng">
              <a:noFill/>
              <a:prstDash val="solid"/>
            </a:ln>
          </p:spPr>
          <p:txBody>
            <a:bodyPr vert="horz" lIns="0" tIns="381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100"/>
                </a:lnSpc>
              </a:pPr>
              <a:r>
                <a:rPr lang="en-US" sz="900" b="1" spc="-15">
                  <a:solidFill>
                    <a:srgbClr val="090908"/>
                  </a:solidFill>
                  <a:latin typeface="Arial Narrow" panose="02020603050405020304" pitchFamily="2"/>
                </a:rPr>
                <a:t>Zoning with digital printing floor </a:t>
              </a:r>
            </a:p>
          </p:txBody>
        </p:sp>
        <p:sp>
          <p:nvSpPr>
            <p:cNvPr id="14" name="Text Placeholder 11">
              <a:extLst>
                <a:ext uri="{FF2B5EF4-FFF2-40B4-BE49-F238E27FC236}">
                  <a16:creationId xmlns:a16="http://schemas.microsoft.com/office/drawing/2014/main" id="{EA853F83-D8DE-4102-B5A1-99446801F04D}"/>
                </a:ext>
              </a:extLst>
            </p:cNvPr>
            <p:cNvSpPr txBox="1">
              <a:spLocks/>
            </p:cNvSpPr>
            <p:nvPr/>
          </p:nvSpPr>
          <p:spPr bwMode="gray">
            <a:xfrm>
              <a:off x="10229215" y="1871980"/>
              <a:ext cx="1350010" cy="319405"/>
            </a:xfrm>
            <a:prstGeom prst="rect">
              <a:avLst/>
            </a:prstGeom>
            <a:noFill/>
            <a:ln w="0" cmpd="sng">
              <a:noFill/>
              <a:prstDash val="solid"/>
            </a:ln>
          </p:spPr>
          <p:txBody>
            <a:bodyPr vert="horz" lIns="0" tIns="381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900" b="1" i="1" spc="5">
                  <a:solidFill>
                    <a:srgbClr val="090908"/>
                  </a:solidFill>
                  <a:latin typeface="Arial Narrow" panose="02020603050405020304" pitchFamily="2"/>
                </a:rPr>
                <a:t>OPTIMET </a:t>
              </a:r>
            </a:p>
            <a:p>
              <a:pPr algn="l">
                <a:lnSpc>
                  <a:spcPts val="1200"/>
                </a:lnSpc>
                <a:spcBef>
                  <a:spcPts val="80"/>
                </a:spcBef>
              </a:pPr>
              <a:r>
                <a:rPr lang="en-US" sz="900" b="1" spc="-25">
                  <a:solidFill>
                    <a:srgbClr val="090908"/>
                  </a:solidFill>
                  <a:latin typeface="Arial Narrow" panose="02020603050405020304" pitchFamily="2"/>
                </a:rPr>
                <a:t>Real time train occupancy </a:t>
              </a:r>
            </a:p>
          </p:txBody>
        </p:sp>
        <p:sp>
          <p:nvSpPr>
            <p:cNvPr id="15" name="Text Placeholder 12">
              <a:extLst>
                <a:ext uri="{FF2B5EF4-FFF2-40B4-BE49-F238E27FC236}">
                  <a16:creationId xmlns:a16="http://schemas.microsoft.com/office/drawing/2014/main" id="{415D3A18-EFA2-4671-85D8-FAA9FC189114}"/>
                </a:ext>
              </a:extLst>
            </p:cNvPr>
            <p:cNvSpPr txBox="1">
              <a:spLocks/>
            </p:cNvSpPr>
            <p:nvPr/>
          </p:nvSpPr>
          <p:spPr bwMode="gray">
            <a:xfrm>
              <a:off x="10302240" y="1558925"/>
              <a:ext cx="1307465" cy="160655"/>
            </a:xfrm>
            <a:prstGeom prst="rect">
              <a:avLst/>
            </a:prstGeom>
            <a:noFill/>
            <a:ln w="0" cmpd="sng">
              <a:noFill/>
              <a:prstDash val="solid"/>
            </a:ln>
          </p:spPr>
          <p:txBody>
            <a:bodyPr vert="horz" lIns="0" tIns="127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300"/>
                </a:lnSpc>
              </a:pPr>
              <a:r>
                <a:rPr lang="en-US" sz="1000" b="1" spc="-40">
                  <a:solidFill>
                    <a:srgbClr val="FFFFFF"/>
                  </a:solidFill>
                  <a:latin typeface="Arial" panose="02020603050405020304" pitchFamily="2"/>
                </a:rPr>
                <a:t>PASSENGER </a:t>
              </a:r>
              <a:r>
                <a:rPr lang="en-US" sz="900" b="1" spc="-40">
                  <a:solidFill>
                    <a:srgbClr val="FFFFFF"/>
                  </a:solidFill>
                  <a:latin typeface="Arial" panose="02020603050405020304" pitchFamily="2"/>
                </a:rPr>
                <a:t>FLOW </a:t>
              </a:r>
            </a:p>
          </p:txBody>
        </p:sp>
        <p:sp>
          <p:nvSpPr>
            <p:cNvPr id="16" name="Text Placeholder 14">
              <a:extLst>
                <a:ext uri="{FF2B5EF4-FFF2-40B4-BE49-F238E27FC236}">
                  <a16:creationId xmlns:a16="http://schemas.microsoft.com/office/drawing/2014/main" id="{4E791B70-8F31-4936-86D1-7B2984310218}"/>
                </a:ext>
              </a:extLst>
            </p:cNvPr>
            <p:cNvSpPr txBox="1">
              <a:spLocks/>
            </p:cNvSpPr>
            <p:nvPr/>
          </p:nvSpPr>
          <p:spPr bwMode="gray">
            <a:xfrm>
              <a:off x="5047615" y="3511550"/>
              <a:ext cx="1986915" cy="313055"/>
            </a:xfrm>
            <a:prstGeom prst="rect">
              <a:avLst/>
            </a:prstGeom>
            <a:noFill/>
            <a:ln w="0" cmpd="sng">
              <a:noFill/>
              <a:prstDash val="solid"/>
            </a:ln>
          </p:spPr>
          <p:txBody>
            <a:bodyPr vert="horz" lIns="0" tIns="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200"/>
                </a:lnSpc>
              </a:pPr>
              <a:r>
                <a:rPr lang="en-US" sz="900" b="1" dirty="0">
                  <a:solidFill>
                    <a:srgbClr val="090908"/>
                  </a:solidFill>
                  <a:latin typeface="Arial Narrow" panose="02020603050405020304" pitchFamily="2"/>
                </a:rPr>
                <a:t>Enhanced mechanical air filtration and air treatment within HVAC </a:t>
              </a:r>
            </a:p>
          </p:txBody>
        </p:sp>
        <p:sp>
          <p:nvSpPr>
            <p:cNvPr id="17" name="Text Placeholder 15">
              <a:extLst>
                <a:ext uri="{FF2B5EF4-FFF2-40B4-BE49-F238E27FC236}">
                  <a16:creationId xmlns:a16="http://schemas.microsoft.com/office/drawing/2014/main" id="{30292F5A-8A29-4010-9870-286ECDFE4FFD}"/>
                </a:ext>
              </a:extLst>
            </p:cNvPr>
            <p:cNvSpPr txBox="1">
              <a:spLocks/>
            </p:cNvSpPr>
            <p:nvPr/>
          </p:nvSpPr>
          <p:spPr bwMode="gray">
            <a:xfrm>
              <a:off x="5114290" y="5033010"/>
              <a:ext cx="1978660" cy="314325"/>
            </a:xfrm>
            <a:prstGeom prst="rect">
              <a:avLst/>
            </a:prstGeom>
            <a:noFill/>
            <a:ln w="0" cmpd="sng">
              <a:noFill/>
              <a:prstDash val="solid"/>
            </a:ln>
          </p:spPr>
          <p:txBody>
            <a:bodyPr vert="horz" lIns="0" tIns="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200"/>
                </a:lnSpc>
              </a:pPr>
              <a:r>
                <a:rPr lang="en-US" sz="900" b="1" dirty="0">
                  <a:solidFill>
                    <a:srgbClr val="090908"/>
                  </a:solidFill>
                  <a:latin typeface="Arial Narrow" panose="02020603050405020304" pitchFamily="2"/>
                </a:rPr>
                <a:t>Enhanced mechanical air filtration KIT for driver cabin </a:t>
              </a:r>
            </a:p>
          </p:txBody>
        </p:sp>
        <p:sp>
          <p:nvSpPr>
            <p:cNvPr id="18" name="Text Placeholder 16">
              <a:extLst>
                <a:ext uri="{FF2B5EF4-FFF2-40B4-BE49-F238E27FC236}">
                  <a16:creationId xmlns:a16="http://schemas.microsoft.com/office/drawing/2014/main" id="{2903D9A1-0667-49A8-A40E-D1A0D6D48FF2}"/>
                </a:ext>
              </a:extLst>
            </p:cNvPr>
            <p:cNvSpPr txBox="1">
              <a:spLocks/>
            </p:cNvSpPr>
            <p:nvPr/>
          </p:nvSpPr>
          <p:spPr bwMode="gray">
            <a:xfrm>
              <a:off x="5120640" y="2225675"/>
              <a:ext cx="1822450" cy="316230"/>
            </a:xfrm>
            <a:prstGeom prst="rect">
              <a:avLst/>
            </a:prstGeom>
            <a:noFill/>
            <a:ln w="0" cmpd="sng">
              <a:noFill/>
              <a:prstDash val="solid"/>
            </a:ln>
          </p:spPr>
          <p:txBody>
            <a:bodyPr vert="horz" lIns="0" tIns="381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900" b="1" i="1">
                  <a:solidFill>
                    <a:srgbClr val="090908"/>
                  </a:solidFill>
                  <a:latin typeface="Arial Narrow" panose="02020603050405020304" pitchFamily="2"/>
                </a:rPr>
                <a:t>HEALTHY MODE </a:t>
              </a:r>
            </a:p>
            <a:p>
              <a:pPr>
                <a:lnSpc>
                  <a:spcPts val="1100"/>
                </a:lnSpc>
                <a:spcBef>
                  <a:spcPts val="80"/>
                </a:spcBef>
              </a:pPr>
              <a:r>
                <a:rPr lang="en-US" sz="900" b="1" spc="-15">
                  <a:solidFill>
                    <a:srgbClr val="090908"/>
                  </a:solidFill>
                  <a:latin typeface="Arial Narrow" panose="02020603050405020304" pitchFamily="2"/>
                </a:rPr>
                <a:t>optimized air renewal with fresh air </a:t>
              </a:r>
            </a:p>
          </p:txBody>
        </p:sp>
        <p:sp>
          <p:nvSpPr>
            <p:cNvPr id="19" name="Text Placeholder 17">
              <a:extLst>
                <a:ext uri="{FF2B5EF4-FFF2-40B4-BE49-F238E27FC236}">
                  <a16:creationId xmlns:a16="http://schemas.microsoft.com/office/drawing/2014/main" id="{86A117EA-B27E-4DAC-BB0A-2D120171CCD6}"/>
                </a:ext>
              </a:extLst>
            </p:cNvPr>
            <p:cNvSpPr txBox="1">
              <a:spLocks/>
            </p:cNvSpPr>
            <p:nvPr/>
          </p:nvSpPr>
          <p:spPr bwMode="gray">
            <a:xfrm>
              <a:off x="5452745" y="675005"/>
              <a:ext cx="1139825" cy="160655"/>
            </a:xfrm>
            <a:prstGeom prst="rect">
              <a:avLst/>
            </a:prstGeom>
            <a:noFill/>
            <a:ln w="0" cmpd="sng">
              <a:noFill/>
              <a:prstDash val="solid"/>
            </a:ln>
          </p:spPr>
          <p:txBody>
            <a:bodyPr vert="horz" lIns="0" tIns="127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pPr>
              <a:r>
                <a:rPr lang="en-US" sz="1000" b="1" spc="-35">
                  <a:solidFill>
                    <a:srgbClr val="FFFFFF"/>
                  </a:solidFill>
                  <a:latin typeface="Arial" panose="02020603050405020304" pitchFamily="2"/>
                </a:rPr>
                <a:t>AIR TREATMENT </a:t>
              </a:r>
            </a:p>
          </p:txBody>
        </p:sp>
        <p:sp>
          <p:nvSpPr>
            <p:cNvPr id="20" name="Text Placeholder 18">
              <a:extLst>
                <a:ext uri="{FF2B5EF4-FFF2-40B4-BE49-F238E27FC236}">
                  <a16:creationId xmlns:a16="http://schemas.microsoft.com/office/drawing/2014/main" id="{498F15E3-D6D6-4B89-94B4-60C819D60BF1}"/>
                </a:ext>
              </a:extLst>
            </p:cNvPr>
            <p:cNvSpPr txBox="1">
              <a:spLocks/>
            </p:cNvSpPr>
            <p:nvPr/>
          </p:nvSpPr>
          <p:spPr bwMode="gray">
            <a:xfrm>
              <a:off x="5498465" y="930275"/>
              <a:ext cx="1146175" cy="158115"/>
            </a:xfrm>
            <a:prstGeom prst="rect">
              <a:avLst/>
            </a:prstGeom>
            <a:noFill/>
            <a:ln w="0" cmpd="sng">
              <a:noFill/>
              <a:prstDash val="solid"/>
            </a:ln>
          </p:spPr>
          <p:txBody>
            <a:bodyPr vert="horz" lIns="0" tIns="381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spcAft>
                  <a:spcPts val="15"/>
                </a:spcAft>
              </a:pPr>
              <a:r>
                <a:rPr lang="en-US" sz="900" b="1" spc="-20">
                  <a:solidFill>
                    <a:srgbClr val="090908"/>
                  </a:solidFill>
                  <a:latin typeface="Arial Narrow" panose="02020603050405020304" pitchFamily="2"/>
                </a:rPr>
                <a:t>Air Quality Diagnostic </a:t>
              </a:r>
            </a:p>
          </p:txBody>
        </p:sp>
        <p:sp>
          <p:nvSpPr>
            <p:cNvPr id="21" name="Text Placeholder 19">
              <a:extLst>
                <a:ext uri="{FF2B5EF4-FFF2-40B4-BE49-F238E27FC236}">
                  <a16:creationId xmlns:a16="http://schemas.microsoft.com/office/drawing/2014/main" id="{0F980A9C-7E0D-45AD-A702-0AD2A33F935B}"/>
                </a:ext>
              </a:extLst>
            </p:cNvPr>
            <p:cNvSpPr txBox="1">
              <a:spLocks/>
            </p:cNvSpPr>
            <p:nvPr/>
          </p:nvSpPr>
          <p:spPr bwMode="gray">
            <a:xfrm>
              <a:off x="216535" y="4745990"/>
              <a:ext cx="1962785" cy="316865"/>
            </a:xfrm>
            <a:prstGeom prst="rect">
              <a:avLst/>
            </a:prstGeom>
            <a:noFill/>
            <a:ln w="0" cmpd="sng">
              <a:noFill/>
              <a:prstDash val="solid"/>
            </a:ln>
          </p:spPr>
          <p:txBody>
            <a:bodyPr vert="horz" wrap="square" lIns="0" tIns="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200"/>
                </a:lnSpc>
              </a:pPr>
              <a:r>
                <a:rPr lang="en-US" sz="900" b="1" dirty="0">
                  <a:solidFill>
                    <a:srgbClr val="090908"/>
                  </a:solidFill>
                  <a:latin typeface="Arial Narrow" panose="02020603050405020304" pitchFamily="2"/>
                </a:rPr>
                <a:t>Viricidal &amp; Antibacterial spray coating lasting 6-12 months </a:t>
              </a:r>
            </a:p>
          </p:txBody>
        </p:sp>
        <p:sp>
          <p:nvSpPr>
            <p:cNvPr id="22" name="Text Placeholder 20">
              <a:extLst>
                <a:ext uri="{FF2B5EF4-FFF2-40B4-BE49-F238E27FC236}">
                  <a16:creationId xmlns:a16="http://schemas.microsoft.com/office/drawing/2014/main" id="{B88E35E8-A1FB-445D-A363-FB4ED83D82B0}"/>
                </a:ext>
              </a:extLst>
            </p:cNvPr>
            <p:cNvSpPr txBox="1">
              <a:spLocks/>
            </p:cNvSpPr>
            <p:nvPr/>
          </p:nvSpPr>
          <p:spPr bwMode="gray">
            <a:xfrm>
              <a:off x="225425" y="1847850"/>
              <a:ext cx="1941830" cy="316230"/>
            </a:xfrm>
            <a:prstGeom prst="rect">
              <a:avLst/>
            </a:prstGeom>
            <a:noFill/>
            <a:ln w="0" cmpd="sng">
              <a:noFill/>
              <a:prstDash val="solid"/>
            </a:ln>
          </p:spPr>
          <p:txBody>
            <a:bodyPr vert="horz" wrap="square" lIns="0" tIns="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200"/>
                </a:lnSpc>
              </a:pPr>
              <a:r>
                <a:rPr lang="en-US" sz="900" b="1" dirty="0">
                  <a:solidFill>
                    <a:srgbClr val="090908"/>
                  </a:solidFill>
                  <a:latin typeface="Arial Narrow" panose="02020603050405020304" pitchFamily="2"/>
                </a:rPr>
                <a:t>Viricidal &amp; Antibacterial cleaning with Spray &amp; Wipe Protocol </a:t>
              </a:r>
            </a:p>
          </p:txBody>
        </p:sp>
        <p:sp>
          <p:nvSpPr>
            <p:cNvPr id="23" name="Text Placeholder 21">
              <a:extLst>
                <a:ext uri="{FF2B5EF4-FFF2-40B4-BE49-F238E27FC236}">
                  <a16:creationId xmlns:a16="http://schemas.microsoft.com/office/drawing/2014/main" id="{D1C22BAF-22A7-41F5-95DB-D4FF2270D200}"/>
                </a:ext>
              </a:extLst>
            </p:cNvPr>
            <p:cNvSpPr txBox="1">
              <a:spLocks/>
            </p:cNvSpPr>
            <p:nvPr/>
          </p:nvSpPr>
          <p:spPr bwMode="gray">
            <a:xfrm>
              <a:off x="259080" y="3319780"/>
              <a:ext cx="1865630" cy="313055"/>
            </a:xfrm>
            <a:prstGeom prst="rect">
              <a:avLst/>
            </a:prstGeom>
            <a:noFill/>
            <a:ln w="0" cmpd="sng">
              <a:noFill/>
              <a:prstDash val="solid"/>
            </a:ln>
          </p:spPr>
          <p:txBody>
            <a:bodyPr vert="horz" wrap="square" lIns="0" tIns="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200"/>
                </a:lnSpc>
              </a:pPr>
              <a:r>
                <a:rPr lang="en-US" sz="900" b="1" spc="-5" dirty="0">
                  <a:solidFill>
                    <a:srgbClr val="090908"/>
                  </a:solidFill>
                  <a:latin typeface="Arial Narrow" panose="02020603050405020304" pitchFamily="2"/>
                </a:rPr>
                <a:t>Viricidal &amp; Antibacterial disinfection with Nebulizer Protocol </a:t>
              </a:r>
            </a:p>
          </p:txBody>
        </p:sp>
        <p:sp>
          <p:nvSpPr>
            <p:cNvPr id="24" name="Text Placeholder 22">
              <a:extLst>
                <a:ext uri="{FF2B5EF4-FFF2-40B4-BE49-F238E27FC236}">
                  <a16:creationId xmlns:a16="http://schemas.microsoft.com/office/drawing/2014/main" id="{B8A938C9-F3D5-41D9-9CF8-F59F18135E8C}"/>
                </a:ext>
              </a:extLst>
            </p:cNvPr>
            <p:cNvSpPr txBox="1">
              <a:spLocks/>
            </p:cNvSpPr>
            <p:nvPr/>
          </p:nvSpPr>
          <p:spPr bwMode="gray">
            <a:xfrm>
              <a:off x="274320" y="1556385"/>
              <a:ext cx="1835150" cy="160655"/>
            </a:xfrm>
            <a:prstGeom prst="rect">
              <a:avLst/>
            </a:prstGeom>
            <a:noFill/>
            <a:ln w="0" cmpd="sng">
              <a:noFill/>
              <a:prstDash val="solid"/>
            </a:ln>
          </p:spPr>
          <p:txBody>
            <a:bodyPr vert="horz" lIns="0" tIns="127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200"/>
                </a:lnSpc>
              </a:pPr>
              <a:r>
                <a:rPr lang="en-US" sz="1000" b="1" spc="-25">
                  <a:solidFill>
                    <a:srgbClr val="FFFFFF"/>
                  </a:solidFill>
                  <a:latin typeface="Arial" panose="02020603050405020304" pitchFamily="2"/>
                </a:rPr>
                <a:t>CLEANING </a:t>
              </a:r>
              <a:r>
                <a:rPr lang="en-US" sz="900" b="1" spc="-25">
                  <a:solidFill>
                    <a:srgbClr val="FFFFFF"/>
                  </a:solidFill>
                  <a:latin typeface="Arial" panose="02020603050405020304" pitchFamily="2"/>
                </a:rPr>
                <a:t>&amp; DISINFECTION </a:t>
              </a:r>
            </a:p>
          </p:txBody>
        </p:sp>
        <p:sp>
          <p:nvSpPr>
            <p:cNvPr id="25" name="Text Placeholder 23">
              <a:extLst>
                <a:ext uri="{FF2B5EF4-FFF2-40B4-BE49-F238E27FC236}">
                  <a16:creationId xmlns:a16="http://schemas.microsoft.com/office/drawing/2014/main" id="{FC3EFBD2-FED8-4879-AE49-4765E7F1578D}"/>
                </a:ext>
              </a:extLst>
            </p:cNvPr>
            <p:cNvSpPr txBox="1">
              <a:spLocks/>
            </p:cNvSpPr>
            <p:nvPr/>
          </p:nvSpPr>
          <p:spPr bwMode="gray">
            <a:xfrm>
              <a:off x="2785745" y="2926715"/>
              <a:ext cx="1642745" cy="154305"/>
            </a:xfrm>
            <a:prstGeom prst="rect">
              <a:avLst/>
            </a:prstGeom>
            <a:noFill/>
            <a:ln w="0" cmpd="sng">
              <a:noFill/>
              <a:prstDash val="solid"/>
            </a:ln>
          </p:spPr>
          <p:txBody>
            <a:bodyPr vert="horz" lIns="0" tIns="381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100"/>
                </a:lnSpc>
              </a:pPr>
              <a:r>
                <a:rPr lang="en-US" sz="900" b="1" spc="-15">
                  <a:solidFill>
                    <a:srgbClr val="090908"/>
                  </a:solidFill>
                  <a:latin typeface="Arial Narrow" panose="02020603050405020304" pitchFamily="2"/>
                </a:rPr>
                <a:t>Viricidal &amp; Antibacterial Fabrics </a:t>
              </a:r>
            </a:p>
          </p:txBody>
        </p:sp>
        <p:sp>
          <p:nvSpPr>
            <p:cNvPr id="26" name="Text Placeholder 24">
              <a:extLst>
                <a:ext uri="{FF2B5EF4-FFF2-40B4-BE49-F238E27FC236}">
                  <a16:creationId xmlns:a16="http://schemas.microsoft.com/office/drawing/2014/main" id="{1CD0800A-DEC2-4AC8-A31B-763DCF92326D}"/>
                </a:ext>
              </a:extLst>
            </p:cNvPr>
            <p:cNvSpPr txBox="1">
              <a:spLocks/>
            </p:cNvSpPr>
            <p:nvPr/>
          </p:nvSpPr>
          <p:spPr bwMode="gray">
            <a:xfrm>
              <a:off x="2834640" y="1172210"/>
              <a:ext cx="1481455" cy="160655"/>
            </a:xfrm>
            <a:prstGeom prst="rect">
              <a:avLst/>
            </a:prstGeom>
            <a:noFill/>
            <a:ln w="0" cmpd="sng">
              <a:noFill/>
              <a:prstDash val="solid"/>
            </a:ln>
          </p:spPr>
          <p:txBody>
            <a:bodyPr vert="horz" lIns="0" tIns="127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200"/>
                </a:lnSpc>
              </a:pPr>
              <a:r>
                <a:rPr lang="en-US" sz="1000" b="1" spc="-35">
                  <a:solidFill>
                    <a:srgbClr val="FFFFFF"/>
                  </a:solidFill>
                  <a:latin typeface="Arial" panose="02020603050405020304" pitchFamily="2"/>
                </a:rPr>
                <a:t>CONTACT SURFACES </a:t>
              </a:r>
            </a:p>
          </p:txBody>
        </p:sp>
        <p:sp>
          <p:nvSpPr>
            <p:cNvPr id="27" name="Text Placeholder 25">
              <a:extLst>
                <a:ext uri="{FF2B5EF4-FFF2-40B4-BE49-F238E27FC236}">
                  <a16:creationId xmlns:a16="http://schemas.microsoft.com/office/drawing/2014/main" id="{6C408114-8FAC-43CD-BC5C-3B3A4F2BC9A7}"/>
                </a:ext>
              </a:extLst>
            </p:cNvPr>
            <p:cNvSpPr txBox="1">
              <a:spLocks/>
            </p:cNvSpPr>
            <p:nvPr/>
          </p:nvSpPr>
          <p:spPr bwMode="gray">
            <a:xfrm>
              <a:off x="2904490" y="1442085"/>
              <a:ext cx="1374775" cy="313055"/>
            </a:xfrm>
            <a:prstGeom prst="rect">
              <a:avLst/>
            </a:prstGeom>
            <a:noFill/>
            <a:ln w="0" cmpd="sng">
              <a:noFill/>
              <a:prstDash val="solid"/>
            </a:ln>
          </p:spPr>
          <p:txBody>
            <a:bodyPr vert="horz" lIns="0" tIns="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200"/>
                </a:lnSpc>
              </a:pPr>
              <a:r>
                <a:rPr lang="en-US" sz="900" b="1" spc="-5" dirty="0">
                  <a:solidFill>
                    <a:srgbClr val="090908"/>
                  </a:solidFill>
                  <a:latin typeface="Arial Narrow" panose="02020603050405020304" pitchFamily="2"/>
                </a:rPr>
                <a:t>Antibacterial powder paint for metallic surfaces </a:t>
              </a:r>
            </a:p>
          </p:txBody>
        </p:sp>
        <p:sp>
          <p:nvSpPr>
            <p:cNvPr id="28" name="Text Placeholder 26">
              <a:extLst>
                <a:ext uri="{FF2B5EF4-FFF2-40B4-BE49-F238E27FC236}">
                  <a16:creationId xmlns:a16="http://schemas.microsoft.com/office/drawing/2014/main" id="{7782F325-5CCB-464F-828B-07A6947DFA5B}"/>
                </a:ext>
              </a:extLst>
            </p:cNvPr>
            <p:cNvSpPr txBox="1">
              <a:spLocks/>
            </p:cNvSpPr>
            <p:nvPr/>
          </p:nvSpPr>
          <p:spPr bwMode="gray">
            <a:xfrm>
              <a:off x="2904490" y="4112260"/>
              <a:ext cx="1475740" cy="154305"/>
            </a:xfrm>
            <a:prstGeom prst="rect">
              <a:avLst/>
            </a:prstGeom>
            <a:noFill/>
            <a:ln w="0" cmpd="sng">
              <a:noFill/>
              <a:prstDash val="solid"/>
            </a:ln>
          </p:spPr>
          <p:txBody>
            <a:bodyPr vert="horz" lIns="0" tIns="381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100"/>
                </a:lnSpc>
              </a:pPr>
              <a:r>
                <a:rPr lang="en-US" sz="900" b="1" spc="-20">
                  <a:solidFill>
                    <a:srgbClr val="090908"/>
                  </a:solidFill>
                  <a:latin typeface="Arial Narrow" panose="02020603050405020304" pitchFamily="2"/>
                </a:rPr>
                <a:t>Viricidal &amp; Antibacterial Film </a:t>
              </a:r>
            </a:p>
          </p:txBody>
        </p:sp>
      </p:grpSp>
    </p:spTree>
    <p:extLst>
      <p:ext uri="{BB962C8B-B14F-4D97-AF65-F5344CB8AC3E}">
        <p14:creationId xmlns:p14="http://schemas.microsoft.com/office/powerpoint/2010/main" val="3526778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834B46-C796-47BC-A9C6-2AF338C71D08}"/>
              </a:ext>
            </a:extLst>
          </p:cNvPr>
          <p:cNvSpPr>
            <a:spLocks noGrp="1"/>
          </p:cNvSpPr>
          <p:nvPr>
            <p:ph type="sldNum" sz="quarter" idx="12"/>
          </p:nvPr>
        </p:nvSpPr>
        <p:spPr/>
        <p:txBody>
          <a:bodyPr/>
          <a:lstStyle/>
          <a:p>
            <a:fld id="{733122C9-A0B9-462F-8757-0847AD287B63}" type="slidenum">
              <a:rPr lang="en-GB" noProof="0" smtClean="0"/>
              <a:pPr/>
              <a:t>17</a:t>
            </a:fld>
            <a:endParaRPr lang="en-GB" noProof="0"/>
          </a:p>
        </p:txBody>
      </p:sp>
      <p:sp>
        <p:nvSpPr>
          <p:cNvPr id="6" name="Title 5">
            <a:extLst>
              <a:ext uri="{FF2B5EF4-FFF2-40B4-BE49-F238E27FC236}">
                <a16:creationId xmlns:a16="http://schemas.microsoft.com/office/drawing/2014/main" id="{E090E397-D5B7-40D5-B94E-41294A9429A0}"/>
              </a:ext>
            </a:extLst>
          </p:cNvPr>
          <p:cNvSpPr>
            <a:spLocks noGrp="1"/>
          </p:cNvSpPr>
          <p:nvPr>
            <p:ph type="title"/>
          </p:nvPr>
        </p:nvSpPr>
        <p:spPr/>
        <p:txBody>
          <a:bodyPr/>
          <a:lstStyle/>
          <a:p>
            <a:r>
              <a:rPr lang="en-US" dirty="0"/>
              <a:t>Healthy Mobility: contact surface</a:t>
            </a:r>
          </a:p>
        </p:txBody>
      </p:sp>
      <p:pic>
        <p:nvPicPr>
          <p:cNvPr id="17" name="Picture 16">
            <a:extLst>
              <a:ext uri="{FF2B5EF4-FFF2-40B4-BE49-F238E27FC236}">
                <a16:creationId xmlns:a16="http://schemas.microsoft.com/office/drawing/2014/main" id="{CD324D82-6CA1-4BAC-9F58-881D4F33CC4D}"/>
              </a:ext>
            </a:extLst>
          </p:cNvPr>
          <p:cNvPicPr/>
          <p:nvPr/>
        </p:nvPicPr>
        <p:blipFill>
          <a:blip r:embed="rId2"/>
          <a:stretch>
            <a:fillRect/>
          </a:stretch>
        </p:blipFill>
        <p:spPr>
          <a:xfrm>
            <a:off x="804942" y="3966015"/>
            <a:ext cx="10234930" cy="2435225"/>
          </a:xfrm>
          <a:prstGeom prst="rect">
            <a:avLst/>
          </a:prstGeom>
        </p:spPr>
      </p:pic>
      <p:sp>
        <p:nvSpPr>
          <p:cNvPr id="18" name="Text Placeholder 4">
            <a:extLst>
              <a:ext uri="{FF2B5EF4-FFF2-40B4-BE49-F238E27FC236}">
                <a16:creationId xmlns:a16="http://schemas.microsoft.com/office/drawing/2014/main" id="{F3A08269-2993-4396-BA75-D5F091D7DAEF}"/>
              </a:ext>
            </a:extLst>
          </p:cNvPr>
          <p:cNvSpPr txBox="1">
            <a:spLocks/>
          </p:cNvSpPr>
          <p:nvPr/>
        </p:nvSpPr>
        <p:spPr bwMode="gray">
          <a:xfrm>
            <a:off x="335360" y="1253490"/>
            <a:ext cx="5328592" cy="2190750"/>
          </a:xfrm>
          <a:prstGeom prst="rect">
            <a:avLst/>
          </a:prstGeom>
          <a:noFill/>
          <a:ln w="0" cmpd="sng">
            <a:noFill/>
            <a:prstDash val="solid"/>
          </a:ln>
        </p:spPr>
        <p:txBody>
          <a:bodyPr vert="horz" lIns="0" tIns="24003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1500" dirty="0">
                <a:solidFill>
                  <a:srgbClr val="1E3146"/>
                </a:solidFill>
                <a:latin typeface="Arial" panose="02020603050405020304" pitchFamily="2"/>
              </a:rPr>
              <a:t>Permanent and efficient protection against bacteria and virus contamination.</a:t>
            </a:r>
          </a:p>
          <a:p>
            <a:pPr marL="285750" indent="-285750" algn="l">
              <a:buFont typeface="Arial" panose="020B0604020202020204" pitchFamily="34" charset="0"/>
              <a:buChar char="•"/>
            </a:pPr>
            <a:r>
              <a:rPr lang="en-US" sz="1500" dirty="0">
                <a:solidFill>
                  <a:srgbClr val="1E3146"/>
                </a:solidFill>
                <a:latin typeface="Arial" panose="02020603050405020304" pitchFamily="2"/>
              </a:rPr>
              <a:t>Specific powder painting process applied on handrail or any metallic surface.</a:t>
            </a:r>
          </a:p>
          <a:p>
            <a:pPr marL="285750" indent="-285750" algn="l">
              <a:buFont typeface="Arial" panose="020B0604020202020204" pitchFamily="34" charset="0"/>
              <a:buChar char="•"/>
            </a:pPr>
            <a:r>
              <a:rPr lang="en-US" sz="1500" dirty="0">
                <a:solidFill>
                  <a:srgbClr val="1E3146"/>
                </a:solidFill>
                <a:latin typeface="Arial" panose="02020603050405020304" pitchFamily="2"/>
              </a:rPr>
              <a:t>Based on silver ions, this powder paint is resistant to cleaning agents and UV ageing and is already being used in healthcare environment.</a:t>
            </a:r>
          </a:p>
          <a:p>
            <a:pPr marL="285750" indent="-285750" algn="l">
              <a:buFont typeface="Arial" panose="020B0604020202020204" pitchFamily="34" charset="0"/>
              <a:buChar char="•"/>
            </a:pPr>
            <a:r>
              <a:rPr lang="en-US" sz="1500" dirty="0">
                <a:solidFill>
                  <a:srgbClr val="1E3146"/>
                </a:solidFill>
                <a:latin typeface="Arial" panose="02020603050405020304" pitchFamily="2"/>
              </a:rPr>
              <a:t>It inhibits cell division, damages bacteria cells envelope and contents and prevent transmissible bacteria and fungal infections from being transmitted.  </a:t>
            </a:r>
          </a:p>
        </p:txBody>
      </p:sp>
      <p:sp>
        <p:nvSpPr>
          <p:cNvPr id="19" name="Text Placeholder 5">
            <a:extLst>
              <a:ext uri="{FF2B5EF4-FFF2-40B4-BE49-F238E27FC236}">
                <a16:creationId xmlns:a16="http://schemas.microsoft.com/office/drawing/2014/main" id="{0F3ABB54-7876-4862-A811-33C06CE988D4}"/>
              </a:ext>
            </a:extLst>
          </p:cNvPr>
          <p:cNvSpPr txBox="1">
            <a:spLocks/>
          </p:cNvSpPr>
          <p:nvPr/>
        </p:nvSpPr>
        <p:spPr bwMode="gray">
          <a:xfrm>
            <a:off x="6312024" y="1905635"/>
            <a:ext cx="5752251" cy="1538605"/>
          </a:xfrm>
          <a:prstGeom prst="rect">
            <a:avLst/>
          </a:prstGeom>
          <a:noFill/>
          <a:ln w="0" cmpd="sng">
            <a:noFill/>
            <a:prstDash val="solid"/>
          </a:ln>
        </p:spPr>
        <p:txBody>
          <a:bodyPr vert="horz" lIns="0" tIns="23495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1700"/>
              </a:lnSpc>
            </a:pPr>
            <a:r>
              <a:rPr lang="en-US" sz="1500" spc="15" dirty="0">
                <a:solidFill>
                  <a:srgbClr val="1E3146"/>
                </a:solidFill>
                <a:latin typeface="Arial" panose="02020603050405020304" pitchFamily="2"/>
              </a:rPr>
              <a:t>Key benefits </a:t>
            </a:r>
          </a:p>
          <a:p>
            <a:pPr marL="514350" indent="-285750" algn="l">
              <a:lnSpc>
                <a:spcPts val="1700"/>
              </a:lnSpc>
              <a:buFont typeface="Arial" panose="020B0604020202020204" pitchFamily="34" charset="0"/>
              <a:buChar char="•"/>
            </a:pPr>
            <a:r>
              <a:rPr lang="en-US" sz="1500" spc="5" dirty="0">
                <a:solidFill>
                  <a:srgbClr val="1E3146"/>
                </a:solidFill>
                <a:latin typeface="Arial" panose="02020603050405020304" pitchFamily="2"/>
              </a:rPr>
              <a:t>Sanitary interior with over 99,95% bacteria activity </a:t>
            </a:r>
            <a:r>
              <a:rPr lang="en-US" sz="1500" spc="-10" dirty="0">
                <a:solidFill>
                  <a:srgbClr val="1E3146"/>
                </a:solidFill>
                <a:latin typeface="Arial" panose="02020603050405020304" pitchFamily="2"/>
              </a:rPr>
              <a:t>reduction </a:t>
            </a:r>
          </a:p>
          <a:p>
            <a:pPr marL="514350" indent="-285750" algn="l">
              <a:lnSpc>
                <a:spcPts val="1700"/>
              </a:lnSpc>
              <a:spcBef>
                <a:spcPts val="20"/>
              </a:spcBef>
              <a:buFont typeface="Arial" panose="020B0604020202020204" pitchFamily="34" charset="0"/>
              <a:buChar char="•"/>
            </a:pPr>
            <a:r>
              <a:rPr lang="en-US" sz="1500" spc="15" dirty="0">
                <a:solidFill>
                  <a:srgbClr val="1E3146"/>
                </a:solidFill>
                <a:latin typeface="Arial" panose="02020603050405020304" pitchFamily="2"/>
              </a:rPr>
              <a:t>A wide range of colors to allow the necessary </a:t>
            </a:r>
            <a:r>
              <a:rPr lang="en-US" sz="1500" spc="-5" dirty="0">
                <a:solidFill>
                  <a:srgbClr val="1E3146"/>
                </a:solidFill>
                <a:latin typeface="Arial" panose="02020603050405020304" pitchFamily="2"/>
              </a:rPr>
              <a:t>contrast for all </a:t>
            </a:r>
          </a:p>
          <a:p>
            <a:pPr marL="514350" indent="-285750" algn="l">
              <a:lnSpc>
                <a:spcPts val="1700"/>
              </a:lnSpc>
              <a:buFont typeface="Arial" panose="020B0604020202020204" pitchFamily="34" charset="0"/>
              <a:buChar char="•"/>
            </a:pPr>
            <a:r>
              <a:rPr lang="en-US" sz="1500" spc="15" dirty="0">
                <a:solidFill>
                  <a:srgbClr val="1E3146"/>
                </a:solidFill>
                <a:latin typeface="Arial" panose="02020603050405020304" pitchFamily="2"/>
              </a:rPr>
              <a:t>No specific cleaning, care or service requested </a:t>
            </a:r>
          </a:p>
        </p:txBody>
      </p:sp>
    </p:spTree>
    <p:extLst>
      <p:ext uri="{BB962C8B-B14F-4D97-AF65-F5344CB8AC3E}">
        <p14:creationId xmlns:p14="http://schemas.microsoft.com/office/powerpoint/2010/main" val="91132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5834B46-C796-47BC-A9C6-2AF338C71D08}"/>
              </a:ext>
            </a:extLst>
          </p:cNvPr>
          <p:cNvSpPr>
            <a:spLocks noGrp="1"/>
          </p:cNvSpPr>
          <p:nvPr>
            <p:ph type="sldNum" sz="quarter" idx="12"/>
          </p:nvPr>
        </p:nvSpPr>
        <p:spPr/>
        <p:txBody>
          <a:bodyPr/>
          <a:lstStyle/>
          <a:p>
            <a:fld id="{733122C9-A0B9-462F-8757-0847AD287B63}" type="slidenum">
              <a:rPr lang="en-GB" noProof="0" smtClean="0"/>
              <a:pPr/>
              <a:t>18</a:t>
            </a:fld>
            <a:endParaRPr lang="en-GB" noProof="0"/>
          </a:p>
        </p:txBody>
      </p:sp>
      <p:sp>
        <p:nvSpPr>
          <p:cNvPr id="6" name="Title 5">
            <a:extLst>
              <a:ext uri="{FF2B5EF4-FFF2-40B4-BE49-F238E27FC236}">
                <a16:creationId xmlns:a16="http://schemas.microsoft.com/office/drawing/2014/main" id="{E090E397-D5B7-40D5-B94E-41294A9429A0}"/>
              </a:ext>
            </a:extLst>
          </p:cNvPr>
          <p:cNvSpPr>
            <a:spLocks noGrp="1"/>
          </p:cNvSpPr>
          <p:nvPr>
            <p:ph type="title"/>
          </p:nvPr>
        </p:nvSpPr>
        <p:spPr/>
        <p:txBody>
          <a:bodyPr/>
          <a:lstStyle/>
          <a:p>
            <a:r>
              <a:rPr lang="en-US" dirty="0"/>
              <a:t>Urban Freight</a:t>
            </a:r>
          </a:p>
        </p:txBody>
      </p:sp>
      <p:sp>
        <p:nvSpPr>
          <p:cNvPr id="4" name="Content Placeholder 1">
            <a:extLst>
              <a:ext uri="{FF2B5EF4-FFF2-40B4-BE49-F238E27FC236}">
                <a16:creationId xmlns:a16="http://schemas.microsoft.com/office/drawing/2014/main" id="{8FBFA223-DA98-4B4F-A29D-8D37E4240AA8}"/>
              </a:ext>
            </a:extLst>
          </p:cNvPr>
          <p:cNvSpPr>
            <a:spLocks noGrp="1"/>
          </p:cNvSpPr>
          <p:nvPr>
            <p:ph idx="1"/>
          </p:nvPr>
        </p:nvSpPr>
        <p:spPr>
          <a:xfrm>
            <a:off x="695399" y="1628800"/>
            <a:ext cx="5904657" cy="4608512"/>
          </a:xfrm>
        </p:spPr>
        <p:txBody>
          <a:bodyPr>
            <a:normAutofit/>
          </a:bodyPr>
          <a:lstStyle/>
          <a:p>
            <a:pPr>
              <a:lnSpc>
                <a:spcPct val="100000"/>
              </a:lnSpc>
              <a:spcBef>
                <a:spcPts val="0"/>
              </a:spcBef>
              <a:spcAft>
                <a:spcPts val="0"/>
              </a:spcAft>
            </a:pPr>
            <a:r>
              <a:rPr lang="en-US" sz="1800" b="0" spc="5" dirty="0">
                <a:solidFill>
                  <a:srgbClr val="1E3146"/>
                </a:solidFill>
                <a:latin typeface="Arial" panose="02020603050405020304" pitchFamily="2"/>
              </a:rPr>
              <a:t>If (when) city center is banned for cars AND trucks,</a:t>
            </a:r>
          </a:p>
          <a:p>
            <a:pPr>
              <a:lnSpc>
                <a:spcPct val="100000"/>
              </a:lnSpc>
              <a:spcBef>
                <a:spcPts val="0"/>
              </a:spcBef>
              <a:spcAft>
                <a:spcPts val="0"/>
              </a:spcAft>
            </a:pPr>
            <a:r>
              <a:rPr lang="en-US" sz="1800" b="0" spc="5" dirty="0">
                <a:solidFill>
                  <a:srgbClr val="1E3146"/>
                </a:solidFill>
                <a:latin typeface="Arial" panose="02020603050405020304" pitchFamily="2"/>
              </a:rPr>
              <a:t>Freight trams and even dedicated metro cars can be used to deliver freight right down city center.</a:t>
            </a:r>
          </a:p>
          <a:p>
            <a:pPr>
              <a:lnSpc>
                <a:spcPct val="100000"/>
              </a:lnSpc>
              <a:spcBef>
                <a:spcPts val="0"/>
              </a:spcBef>
              <a:spcAft>
                <a:spcPts val="0"/>
              </a:spcAft>
            </a:pPr>
            <a:endParaRPr lang="en-US" sz="1800" b="0" spc="5" dirty="0">
              <a:solidFill>
                <a:srgbClr val="1E3146"/>
              </a:solidFill>
              <a:latin typeface="Arial" panose="02020603050405020304" pitchFamily="2"/>
            </a:endParaRP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Shops can be supplied.</a:t>
            </a:r>
            <a:endParaRPr lang="en-US" sz="1800" b="0" spc="5" dirty="0">
              <a:solidFill>
                <a:schemeClr val="accent1"/>
              </a:solidFill>
              <a:latin typeface="Arial" panose="02020603050405020304" pitchFamily="2"/>
            </a:endParaRP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User parcels (</a:t>
            </a:r>
            <a:r>
              <a:rPr lang="en-US" sz="1800" b="0" spc="5" dirty="0" err="1">
                <a:solidFill>
                  <a:srgbClr val="1E3146"/>
                </a:solidFill>
                <a:latin typeface="Arial" panose="02020603050405020304" pitchFamily="2"/>
              </a:rPr>
              <a:t>Postnor</a:t>
            </a:r>
            <a:r>
              <a:rPr lang="en-US" sz="1800" b="0" spc="5" dirty="0">
                <a:solidFill>
                  <a:srgbClr val="1E3146"/>
                </a:solidFill>
                <a:latin typeface="Arial" panose="02020603050405020304" pitchFamily="2"/>
              </a:rPr>
              <a:t>…) could be delivered in T-banen stations</a:t>
            </a: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Every single tram stop can be a freight delivery point</a:t>
            </a:r>
          </a:p>
          <a:p>
            <a:pPr marL="285750" indent="-285750">
              <a:lnSpc>
                <a:spcPct val="100000"/>
              </a:lnSpc>
              <a:spcBef>
                <a:spcPts val="0"/>
              </a:spcBef>
              <a:spcAft>
                <a:spcPts val="0"/>
              </a:spcAft>
              <a:buFont typeface="Arial" panose="020B0604020202020204" pitchFamily="34" charset="0"/>
              <a:buChar char="•"/>
            </a:pPr>
            <a:r>
              <a:rPr lang="en-US" sz="1800" b="0" spc="5" dirty="0">
                <a:solidFill>
                  <a:srgbClr val="1E3146"/>
                </a:solidFill>
                <a:latin typeface="Arial" panose="02020603050405020304" pitchFamily="2"/>
              </a:rPr>
              <a:t>Can also be used reversely by disposing of waste</a:t>
            </a:r>
          </a:p>
          <a:p>
            <a:pPr marL="285750" indent="-285750">
              <a:lnSpc>
                <a:spcPct val="100000"/>
              </a:lnSpc>
              <a:spcBef>
                <a:spcPts val="0"/>
              </a:spcBef>
              <a:spcAft>
                <a:spcPts val="0"/>
              </a:spcAft>
              <a:buFont typeface="Arial" panose="020B0604020202020204" pitchFamily="34" charset="0"/>
              <a:buChar char="•"/>
            </a:pPr>
            <a:endParaRPr lang="en-US" sz="1800" b="0" spc="5" dirty="0">
              <a:solidFill>
                <a:srgbClr val="1E3146"/>
              </a:solidFill>
              <a:latin typeface="Arial" panose="02020603050405020304" pitchFamily="2"/>
            </a:endParaRPr>
          </a:p>
          <a:p>
            <a:pPr marL="285750" indent="-285750">
              <a:lnSpc>
                <a:spcPct val="100000"/>
              </a:lnSpc>
              <a:spcBef>
                <a:spcPts val="0"/>
              </a:spcBef>
              <a:spcAft>
                <a:spcPts val="0"/>
              </a:spcAft>
              <a:buFont typeface="Arial" panose="020B0604020202020204" pitchFamily="34" charset="0"/>
              <a:buChar char="•"/>
            </a:pPr>
            <a:endParaRPr lang="en-US" sz="1800" b="0" spc="5" dirty="0">
              <a:solidFill>
                <a:srgbClr val="1E3146"/>
              </a:solidFill>
              <a:latin typeface="Arial" panose="02020603050405020304" pitchFamily="2"/>
            </a:endParaRPr>
          </a:p>
          <a:p>
            <a:pPr marL="285750" indent="-285750">
              <a:lnSpc>
                <a:spcPct val="100000"/>
              </a:lnSpc>
              <a:spcBef>
                <a:spcPts val="0"/>
              </a:spcBef>
              <a:spcAft>
                <a:spcPts val="0"/>
              </a:spcAft>
              <a:buFont typeface="Arial" panose="020B0604020202020204" pitchFamily="34" charset="0"/>
              <a:buChar char="•"/>
            </a:pPr>
            <a:endParaRPr lang="en-US" sz="1800" b="0" spc="5" dirty="0">
              <a:solidFill>
                <a:srgbClr val="1E3146"/>
              </a:solidFill>
              <a:latin typeface="Arial" panose="02020603050405020304" pitchFamily="2"/>
            </a:endParaRPr>
          </a:p>
          <a:p>
            <a:pPr marL="342900" indent="-342900">
              <a:buFontTx/>
              <a:buChar char="-"/>
            </a:pPr>
            <a:endParaRPr lang="en-US" dirty="0"/>
          </a:p>
        </p:txBody>
      </p:sp>
      <p:pic>
        <p:nvPicPr>
          <p:cNvPr id="9" name="Picture 8">
            <a:extLst>
              <a:ext uri="{FF2B5EF4-FFF2-40B4-BE49-F238E27FC236}">
                <a16:creationId xmlns:a16="http://schemas.microsoft.com/office/drawing/2014/main" id="{20F0C83C-6A65-4031-BFB6-B01BD1307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9223" y="1412776"/>
            <a:ext cx="4701642" cy="2350821"/>
          </a:xfrm>
          <a:prstGeom prst="rect">
            <a:avLst/>
          </a:prstGeom>
        </p:spPr>
      </p:pic>
      <p:sp>
        <p:nvSpPr>
          <p:cNvPr id="10" name="Content Placeholder 1">
            <a:extLst>
              <a:ext uri="{FF2B5EF4-FFF2-40B4-BE49-F238E27FC236}">
                <a16:creationId xmlns:a16="http://schemas.microsoft.com/office/drawing/2014/main" id="{5DBCED90-E063-4244-A7B5-715FEF2C0B8C}"/>
              </a:ext>
            </a:extLst>
          </p:cNvPr>
          <p:cNvSpPr txBox="1">
            <a:spLocks/>
          </p:cNvSpPr>
          <p:nvPr/>
        </p:nvSpPr>
        <p:spPr bwMode="gray">
          <a:xfrm>
            <a:off x="7140205" y="4087562"/>
            <a:ext cx="5050443" cy="1656184"/>
          </a:xfrm>
          <a:prstGeom prst="rect">
            <a:avLst/>
          </a:prstGeom>
        </p:spPr>
        <p:txBody>
          <a:bodyPr vert="horz" lIns="0" tIns="0" rIns="0" bIns="0" rtlCol="0" anchor="t" anchorCtr="0">
            <a:normAutofit/>
          </a:bodyPr>
          <a:lstStyle>
            <a:lvl1pPr marL="0" indent="0" algn="l" defTabSz="914400" rtl="0" eaLnBrk="1" latinLnBrk="0" hangingPunct="1">
              <a:lnSpc>
                <a:spcPct val="95000"/>
              </a:lnSpc>
              <a:spcBef>
                <a:spcPts val="1200"/>
              </a:spcBef>
              <a:spcAft>
                <a:spcPts val="600"/>
              </a:spcAft>
              <a:buClr>
                <a:schemeClr val="accent1"/>
              </a:buClr>
              <a:buSzPct val="80000"/>
              <a:buFont typeface="Arial" pitchFamily="34" charset="0"/>
              <a:buNone/>
              <a:tabLst/>
              <a:defRPr sz="2400" b="1" kern="1200">
                <a:solidFill>
                  <a:schemeClr val="accent3"/>
                </a:solidFill>
                <a:latin typeface="+mn-lt"/>
                <a:ea typeface="+mn-ea"/>
                <a:cs typeface="+mn-cs"/>
              </a:defRPr>
            </a:lvl1pPr>
            <a:lvl2pPr marL="490538" indent="-222250" algn="l" defTabSz="914400" rtl="0" eaLnBrk="1" latinLnBrk="0" hangingPunct="1">
              <a:lnSpc>
                <a:spcPct val="110000"/>
              </a:lnSpc>
              <a:spcBef>
                <a:spcPts val="0"/>
              </a:spcBef>
              <a:buClr>
                <a:schemeClr val="accent1"/>
              </a:buClr>
              <a:buSzPct val="100000"/>
              <a:buFont typeface="Wingdings 2" panose="05020102010507070707" pitchFamily="18" charset="2"/>
              <a:buChar char=""/>
              <a:tabLst/>
              <a:defRPr sz="1800" kern="1200">
                <a:solidFill>
                  <a:schemeClr val="accent3"/>
                </a:solidFill>
                <a:latin typeface="+mn-lt"/>
                <a:ea typeface="+mn-ea"/>
                <a:cs typeface="+mn-cs"/>
              </a:defRPr>
            </a:lvl2pPr>
            <a:lvl3pPr marL="623888" indent="0" algn="l" defTabSz="914400" rtl="0" eaLnBrk="1" latinLnBrk="0" hangingPunct="1">
              <a:lnSpc>
                <a:spcPct val="95000"/>
              </a:lnSpc>
              <a:spcBef>
                <a:spcPts val="0"/>
              </a:spcBef>
              <a:buClr>
                <a:schemeClr val="accent1"/>
              </a:buClr>
              <a:buSzPct val="100000"/>
              <a:buFont typeface="Wingdings 2" pitchFamily="18" charset="2"/>
              <a:buNone/>
              <a:tabLst/>
              <a:defRPr sz="1400" kern="1200">
                <a:solidFill>
                  <a:schemeClr val="bg2">
                    <a:lumMod val="75000"/>
                  </a:schemeClr>
                </a:solidFill>
                <a:latin typeface="+mn-lt"/>
                <a:ea typeface="+mn-ea"/>
                <a:cs typeface="+mn-cs"/>
              </a:defRPr>
            </a:lvl3pPr>
            <a:lvl4pPr marL="803275" indent="223838" algn="l" defTabSz="914400" rtl="0" eaLnBrk="1" latinLnBrk="0" hangingPunct="1">
              <a:lnSpc>
                <a:spcPct val="95000"/>
              </a:lnSpc>
              <a:spcBef>
                <a:spcPts val="0"/>
              </a:spcBef>
              <a:buClr>
                <a:schemeClr val="accent1"/>
              </a:buClr>
              <a:buSzPct val="150000"/>
              <a:buFont typeface="Arial" pitchFamily="34" charset="0"/>
              <a:buChar char="-"/>
              <a:tabLst/>
              <a:defRPr sz="1200" kern="1200">
                <a:solidFill>
                  <a:schemeClr val="bg2">
                    <a:lumMod val="75000"/>
                  </a:schemeClr>
                </a:solidFill>
                <a:latin typeface="+mn-lt"/>
                <a:ea typeface="+mn-ea"/>
                <a:cs typeface="+mn-cs"/>
              </a:defRPr>
            </a:lvl4pPr>
            <a:lvl5pPr marL="1162050" indent="0" algn="l" defTabSz="914400" rtl="0" eaLnBrk="1" latinLnBrk="0" hangingPunct="1">
              <a:lnSpc>
                <a:spcPct val="95000"/>
              </a:lnSpc>
              <a:spcBef>
                <a:spcPts val="0"/>
              </a:spcBef>
              <a:buSzPct val="100000"/>
              <a:buFont typeface="Arial" pitchFamily="34" charset="0"/>
              <a:buNone/>
              <a:tabLst/>
              <a:defRPr sz="1200" kern="1200">
                <a:solidFill>
                  <a:schemeClr val="accent3">
                    <a:lumMod val="50000"/>
                    <a:lumOff val="50000"/>
                  </a:schemeClr>
                </a:solidFill>
                <a:latin typeface="+mn-lt"/>
                <a:ea typeface="+mn-ea"/>
                <a:cs typeface="+mn-cs"/>
              </a:defRPr>
            </a:lvl5pPr>
            <a:lvl6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6pPr>
            <a:lvl7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7pPr>
            <a:lvl8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8pPr>
            <a:lvl9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9pPr>
          </a:lstStyle>
          <a:p>
            <a:pPr>
              <a:lnSpc>
                <a:spcPct val="100000"/>
              </a:lnSpc>
              <a:spcBef>
                <a:spcPts val="0"/>
              </a:spcBef>
              <a:spcAft>
                <a:spcPts val="0"/>
              </a:spcAft>
            </a:pPr>
            <a:r>
              <a:rPr lang="en-US" sz="1800" b="0" spc="5" dirty="0">
                <a:solidFill>
                  <a:srgbClr val="1E3146"/>
                </a:solidFill>
                <a:latin typeface="Arial" panose="02020603050405020304" pitchFamily="2"/>
              </a:rPr>
              <a:t>Key benefits</a:t>
            </a:r>
          </a:p>
          <a:p>
            <a:pPr marL="285750" indent="-285750">
              <a:lnSpc>
                <a:spcPct val="100000"/>
              </a:lnSpc>
              <a:spcBef>
                <a:spcPts val="0"/>
              </a:spcBef>
              <a:spcAft>
                <a:spcPts val="0"/>
              </a:spcAft>
              <a:buFont typeface="Arial" pitchFamily="34" charset="0"/>
              <a:buChar char="•"/>
            </a:pPr>
            <a:r>
              <a:rPr lang="en-US" sz="1800" b="0" spc="5" dirty="0">
                <a:solidFill>
                  <a:srgbClr val="1E3146"/>
                </a:solidFill>
                <a:latin typeface="Arial" panose="02020603050405020304" pitchFamily="2"/>
              </a:rPr>
              <a:t>No more Diesel tracks exception, </a:t>
            </a:r>
            <a:br>
              <a:rPr lang="en-US" sz="1800" b="0" spc="5" dirty="0">
                <a:solidFill>
                  <a:srgbClr val="1E3146"/>
                </a:solidFill>
                <a:latin typeface="Arial" panose="02020603050405020304" pitchFamily="2"/>
              </a:rPr>
            </a:br>
            <a:r>
              <a:rPr lang="en-US" sz="1800" b="0" spc="5" dirty="0">
                <a:solidFill>
                  <a:srgbClr val="1E3146"/>
                </a:solidFill>
                <a:latin typeface="Arial" panose="02020603050405020304" pitchFamily="2"/>
              </a:rPr>
              <a:t>  or even electric trucks</a:t>
            </a:r>
          </a:p>
          <a:p>
            <a:pPr marL="285750" indent="-285750">
              <a:lnSpc>
                <a:spcPct val="100000"/>
              </a:lnSpc>
              <a:spcBef>
                <a:spcPts val="0"/>
              </a:spcBef>
              <a:spcAft>
                <a:spcPts val="0"/>
              </a:spcAft>
              <a:buFont typeface="Arial" pitchFamily="34" charset="0"/>
              <a:buChar char="•"/>
            </a:pPr>
            <a:r>
              <a:rPr lang="en-US" sz="1800" b="0" spc="5" dirty="0">
                <a:solidFill>
                  <a:srgbClr val="1E3146"/>
                </a:solidFill>
                <a:latin typeface="Arial" panose="02020603050405020304" pitchFamily="2"/>
              </a:rPr>
              <a:t>Less vehicles, more pedestrians space</a:t>
            </a:r>
          </a:p>
          <a:p>
            <a:pPr marL="285750" indent="-285750">
              <a:lnSpc>
                <a:spcPct val="100000"/>
              </a:lnSpc>
              <a:spcBef>
                <a:spcPts val="0"/>
              </a:spcBef>
              <a:spcAft>
                <a:spcPts val="0"/>
              </a:spcAft>
              <a:buFont typeface="Arial" pitchFamily="34" charset="0"/>
              <a:buChar char="•"/>
            </a:pPr>
            <a:endParaRPr lang="en-US" sz="1800" b="0" spc="5" dirty="0">
              <a:solidFill>
                <a:srgbClr val="1E3146"/>
              </a:solidFill>
              <a:latin typeface="Arial" panose="02020603050405020304" pitchFamily="2"/>
            </a:endParaRPr>
          </a:p>
          <a:p>
            <a:pPr marL="285750" indent="-285750">
              <a:lnSpc>
                <a:spcPct val="100000"/>
              </a:lnSpc>
              <a:spcBef>
                <a:spcPts val="0"/>
              </a:spcBef>
              <a:spcAft>
                <a:spcPts val="0"/>
              </a:spcAft>
              <a:buFont typeface="Arial" pitchFamily="34" charset="0"/>
              <a:buChar char="•"/>
            </a:pPr>
            <a:endParaRPr lang="en-US" sz="1800" b="0" spc="5" dirty="0">
              <a:solidFill>
                <a:srgbClr val="1E3146"/>
              </a:solidFill>
              <a:latin typeface="Arial" panose="02020603050405020304" pitchFamily="2"/>
            </a:endParaRPr>
          </a:p>
          <a:p>
            <a:pPr marL="285750" indent="-285750">
              <a:lnSpc>
                <a:spcPct val="100000"/>
              </a:lnSpc>
              <a:spcBef>
                <a:spcPts val="0"/>
              </a:spcBef>
              <a:spcAft>
                <a:spcPts val="0"/>
              </a:spcAft>
              <a:buFont typeface="Arial" pitchFamily="34" charset="0"/>
              <a:buChar char="•"/>
            </a:pPr>
            <a:endParaRPr lang="en-US" sz="1800" b="0" spc="5" dirty="0">
              <a:solidFill>
                <a:srgbClr val="1E3146"/>
              </a:solidFill>
              <a:latin typeface="Arial" panose="02020603050405020304" pitchFamily="2"/>
            </a:endParaRPr>
          </a:p>
          <a:p>
            <a:pPr marL="342900" indent="-342900">
              <a:buFontTx/>
              <a:buChar char="-"/>
            </a:pPr>
            <a:endParaRPr lang="en-US" dirty="0"/>
          </a:p>
        </p:txBody>
      </p:sp>
    </p:spTree>
    <p:extLst>
      <p:ext uri="{BB962C8B-B14F-4D97-AF65-F5344CB8AC3E}">
        <p14:creationId xmlns:p14="http://schemas.microsoft.com/office/powerpoint/2010/main" val="32643984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2BD5F-444E-4903-BE45-473B650BBA28}"/>
              </a:ext>
            </a:extLst>
          </p:cNvPr>
          <p:cNvSpPr>
            <a:spLocks noGrp="1"/>
          </p:cNvSpPr>
          <p:nvPr>
            <p:ph idx="1"/>
          </p:nvPr>
        </p:nvSpPr>
        <p:spPr>
          <a:xfrm>
            <a:off x="407367" y="1483199"/>
            <a:ext cx="7704857" cy="1674453"/>
          </a:xfrm>
        </p:spPr>
        <p:txBody>
          <a:bodyPr/>
          <a:lstStyle/>
          <a:p>
            <a:r>
              <a:rPr lang="en-US" b="0" dirty="0"/>
              <a:t>Beyond Oslo center, green mobility using Battery or H2 </a:t>
            </a:r>
            <a:br>
              <a:rPr lang="en-US" b="0" dirty="0"/>
            </a:br>
            <a:br>
              <a:rPr lang="en-US" b="0" dirty="0"/>
            </a:br>
            <a:r>
              <a:rPr lang="en-US" b="0" dirty="0"/>
              <a:t>for Shunting locomotives in </a:t>
            </a:r>
            <a:r>
              <a:rPr lang="en-US" b="0" dirty="0" err="1"/>
              <a:t>Alnabru</a:t>
            </a:r>
            <a:endParaRPr lang="en-US" b="0" dirty="0"/>
          </a:p>
          <a:p>
            <a:endParaRPr lang="en-US" b="0" dirty="0"/>
          </a:p>
        </p:txBody>
      </p:sp>
      <p:sp>
        <p:nvSpPr>
          <p:cNvPr id="5" name="Slide Number Placeholder 4">
            <a:extLst>
              <a:ext uri="{FF2B5EF4-FFF2-40B4-BE49-F238E27FC236}">
                <a16:creationId xmlns:a16="http://schemas.microsoft.com/office/drawing/2014/main" id="{C5834B46-C796-47BC-A9C6-2AF338C71D08}"/>
              </a:ext>
            </a:extLst>
          </p:cNvPr>
          <p:cNvSpPr>
            <a:spLocks noGrp="1"/>
          </p:cNvSpPr>
          <p:nvPr>
            <p:ph type="sldNum" sz="quarter" idx="12"/>
          </p:nvPr>
        </p:nvSpPr>
        <p:spPr/>
        <p:txBody>
          <a:bodyPr/>
          <a:lstStyle/>
          <a:p>
            <a:fld id="{733122C9-A0B9-462F-8757-0847AD287B63}" type="slidenum">
              <a:rPr lang="en-GB" noProof="0" smtClean="0"/>
              <a:pPr/>
              <a:t>19</a:t>
            </a:fld>
            <a:endParaRPr lang="en-GB" noProof="0"/>
          </a:p>
        </p:txBody>
      </p:sp>
      <p:sp>
        <p:nvSpPr>
          <p:cNvPr id="6" name="Title 5">
            <a:extLst>
              <a:ext uri="{FF2B5EF4-FFF2-40B4-BE49-F238E27FC236}">
                <a16:creationId xmlns:a16="http://schemas.microsoft.com/office/drawing/2014/main" id="{E090E397-D5B7-40D5-B94E-41294A9429A0}"/>
              </a:ext>
            </a:extLst>
          </p:cNvPr>
          <p:cNvSpPr>
            <a:spLocks noGrp="1"/>
          </p:cNvSpPr>
          <p:nvPr>
            <p:ph type="title"/>
          </p:nvPr>
        </p:nvSpPr>
        <p:spPr/>
        <p:txBody>
          <a:bodyPr/>
          <a:lstStyle/>
          <a:p>
            <a:r>
              <a:rPr lang="en-US" dirty="0"/>
              <a:t>Green Mobility</a:t>
            </a:r>
          </a:p>
        </p:txBody>
      </p:sp>
      <p:pic>
        <p:nvPicPr>
          <p:cNvPr id="7" name="Picture 6" descr="A picture containing LEGO, toy&#10;&#10;Description automatically generated">
            <a:extLst>
              <a:ext uri="{FF2B5EF4-FFF2-40B4-BE49-F238E27FC236}">
                <a16:creationId xmlns:a16="http://schemas.microsoft.com/office/drawing/2014/main" id="{E8E7C2F2-DCCC-41F1-898C-1EC183830C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46" r="15735"/>
          <a:stretch/>
        </p:blipFill>
        <p:spPr>
          <a:xfrm>
            <a:off x="5643116" y="3700348"/>
            <a:ext cx="2973164" cy="2131727"/>
          </a:xfrm>
          <a:prstGeom prst="rect">
            <a:avLst/>
          </a:prstGeom>
        </p:spPr>
      </p:pic>
      <p:pic>
        <p:nvPicPr>
          <p:cNvPr id="9" name="Picture 8">
            <a:extLst>
              <a:ext uri="{FF2B5EF4-FFF2-40B4-BE49-F238E27FC236}">
                <a16:creationId xmlns:a16="http://schemas.microsoft.com/office/drawing/2014/main" id="{9500AFBC-E535-4F6E-9F9B-B4EC5FAB2D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255"/>
          <a:stretch/>
        </p:blipFill>
        <p:spPr>
          <a:xfrm>
            <a:off x="8706144" y="1106233"/>
            <a:ext cx="3393076" cy="4716293"/>
          </a:xfrm>
          <a:prstGeom prst="rect">
            <a:avLst/>
          </a:prstGeom>
        </p:spPr>
      </p:pic>
      <p:pic>
        <p:nvPicPr>
          <p:cNvPr id="11" name="Picture 10">
            <a:extLst>
              <a:ext uri="{FF2B5EF4-FFF2-40B4-BE49-F238E27FC236}">
                <a16:creationId xmlns:a16="http://schemas.microsoft.com/office/drawing/2014/main" id="{E1351A8C-22D6-4093-8451-5E829615FE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3512" y="3663218"/>
            <a:ext cx="3194807" cy="2131727"/>
          </a:xfrm>
          <a:prstGeom prst="rect">
            <a:avLst/>
          </a:prstGeom>
        </p:spPr>
      </p:pic>
      <p:sp>
        <p:nvSpPr>
          <p:cNvPr id="12" name="TextBox 11">
            <a:extLst>
              <a:ext uri="{FF2B5EF4-FFF2-40B4-BE49-F238E27FC236}">
                <a16:creationId xmlns:a16="http://schemas.microsoft.com/office/drawing/2014/main" id="{F13A6B8D-E12D-4045-9622-3E3FEE38050B}"/>
              </a:ext>
            </a:extLst>
          </p:cNvPr>
          <p:cNvSpPr txBox="1"/>
          <p:nvPr/>
        </p:nvSpPr>
        <p:spPr>
          <a:xfrm>
            <a:off x="8706145" y="5572315"/>
            <a:ext cx="3393076" cy="246221"/>
          </a:xfrm>
          <a:prstGeom prst="rect">
            <a:avLst/>
          </a:prstGeom>
          <a:solidFill>
            <a:srgbClr val="1D3346">
              <a:alpha val="50196"/>
            </a:srgbClr>
          </a:solidFill>
        </p:spPr>
        <p:txBody>
          <a:bodyPr wrap="square" rtlCol="0">
            <a:spAutoFit/>
          </a:bodyPr>
          <a:lstStyle/>
          <a:p>
            <a:r>
              <a:rPr lang="en-US" sz="1000" dirty="0">
                <a:solidFill>
                  <a:schemeClr val="bg1"/>
                </a:solidFill>
              </a:rPr>
              <a:t>H3 Hybrid locomotives in the port of Hamburg, Germany</a:t>
            </a:r>
          </a:p>
        </p:txBody>
      </p:sp>
      <p:sp>
        <p:nvSpPr>
          <p:cNvPr id="13" name="TextBox 12">
            <a:extLst>
              <a:ext uri="{FF2B5EF4-FFF2-40B4-BE49-F238E27FC236}">
                <a16:creationId xmlns:a16="http://schemas.microsoft.com/office/drawing/2014/main" id="{CAAA7D63-0CB0-4368-AE5E-113E5332CD32}"/>
              </a:ext>
            </a:extLst>
          </p:cNvPr>
          <p:cNvSpPr txBox="1"/>
          <p:nvPr/>
        </p:nvSpPr>
        <p:spPr>
          <a:xfrm>
            <a:off x="1703511" y="5548724"/>
            <a:ext cx="3194807" cy="246221"/>
          </a:xfrm>
          <a:prstGeom prst="rect">
            <a:avLst/>
          </a:prstGeom>
          <a:solidFill>
            <a:srgbClr val="1D3346">
              <a:alpha val="50196"/>
            </a:srgbClr>
          </a:solidFill>
        </p:spPr>
        <p:txBody>
          <a:bodyPr wrap="square" rtlCol="0">
            <a:spAutoFit/>
          </a:bodyPr>
          <a:lstStyle/>
          <a:p>
            <a:r>
              <a:rPr lang="en-US" sz="1000" dirty="0">
                <a:solidFill>
                  <a:schemeClr val="bg1"/>
                </a:solidFill>
              </a:rPr>
              <a:t>H4 bi-mode locomotive in Switzerland</a:t>
            </a:r>
          </a:p>
        </p:txBody>
      </p:sp>
      <p:sp>
        <p:nvSpPr>
          <p:cNvPr id="14" name="TextBox 13">
            <a:extLst>
              <a:ext uri="{FF2B5EF4-FFF2-40B4-BE49-F238E27FC236}">
                <a16:creationId xmlns:a16="http://schemas.microsoft.com/office/drawing/2014/main" id="{951F27F0-BF90-48FC-9E8C-CCE2DD6D8196}"/>
              </a:ext>
            </a:extLst>
          </p:cNvPr>
          <p:cNvSpPr txBox="1"/>
          <p:nvPr/>
        </p:nvSpPr>
        <p:spPr>
          <a:xfrm>
            <a:off x="1631504" y="5877272"/>
            <a:ext cx="2699778" cy="276999"/>
          </a:xfrm>
          <a:prstGeom prst="rect">
            <a:avLst/>
          </a:prstGeom>
          <a:noFill/>
        </p:spPr>
        <p:txBody>
          <a:bodyPr wrap="none" rtlCol="0">
            <a:spAutoFit/>
          </a:bodyPr>
          <a:lstStyle/>
          <a:p>
            <a:r>
              <a:rPr lang="en-US" sz="1200" dirty="0">
                <a:solidFill>
                  <a:schemeClr val="accent3"/>
                </a:solidFill>
              </a:rPr>
              <a:t>References: 47 in service since 2019</a:t>
            </a:r>
          </a:p>
        </p:txBody>
      </p:sp>
      <p:sp>
        <p:nvSpPr>
          <p:cNvPr id="15" name="TextBox 14">
            <a:extLst>
              <a:ext uri="{FF2B5EF4-FFF2-40B4-BE49-F238E27FC236}">
                <a16:creationId xmlns:a16="http://schemas.microsoft.com/office/drawing/2014/main" id="{39228BF1-A9F7-4EDC-9B65-4467FA99636B}"/>
              </a:ext>
            </a:extLst>
          </p:cNvPr>
          <p:cNvSpPr txBox="1"/>
          <p:nvPr/>
        </p:nvSpPr>
        <p:spPr>
          <a:xfrm>
            <a:off x="8646526" y="5877272"/>
            <a:ext cx="3238387" cy="461665"/>
          </a:xfrm>
          <a:prstGeom prst="rect">
            <a:avLst/>
          </a:prstGeom>
          <a:noFill/>
        </p:spPr>
        <p:txBody>
          <a:bodyPr wrap="none" rtlCol="0">
            <a:spAutoFit/>
          </a:bodyPr>
          <a:lstStyle/>
          <a:p>
            <a:r>
              <a:rPr lang="en-US" sz="1200" dirty="0">
                <a:solidFill>
                  <a:schemeClr val="accent3"/>
                </a:solidFill>
              </a:rPr>
              <a:t>References: 54 in Germany and Switzerland </a:t>
            </a:r>
            <a:br>
              <a:rPr lang="en-US" sz="1200" dirty="0">
                <a:solidFill>
                  <a:schemeClr val="accent3"/>
                </a:solidFill>
              </a:rPr>
            </a:br>
            <a:r>
              <a:rPr lang="en-US" sz="1200" dirty="0">
                <a:solidFill>
                  <a:schemeClr val="accent3"/>
                </a:solidFill>
              </a:rPr>
              <a:t>                   since 2015</a:t>
            </a:r>
          </a:p>
        </p:txBody>
      </p:sp>
    </p:spTree>
    <p:extLst>
      <p:ext uri="{BB962C8B-B14F-4D97-AF65-F5344CB8AC3E}">
        <p14:creationId xmlns:p14="http://schemas.microsoft.com/office/powerpoint/2010/main" val="29460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7FA4020-FA14-47B9-A29B-7A405E8AB341}"/>
              </a:ext>
            </a:extLst>
          </p:cNvPr>
          <p:cNvSpPr>
            <a:spLocks noGrp="1"/>
          </p:cNvSpPr>
          <p:nvPr>
            <p:ph type="dt" sz="half" idx="10"/>
          </p:nvPr>
        </p:nvSpPr>
        <p:spPr/>
        <p:txBody>
          <a:bodyPr/>
          <a:lstStyle/>
          <a:p>
            <a:pPr algn="l"/>
            <a:r>
              <a:rPr lang="en-GB" noProof="0"/>
              <a:t>Date</a:t>
            </a:r>
          </a:p>
        </p:txBody>
      </p:sp>
      <p:sp>
        <p:nvSpPr>
          <p:cNvPr id="4" name="Footer Placeholder 3">
            <a:extLst>
              <a:ext uri="{FF2B5EF4-FFF2-40B4-BE49-F238E27FC236}">
                <a16:creationId xmlns:a16="http://schemas.microsoft.com/office/drawing/2014/main" id="{0FE02612-694D-468C-AA6A-9CF9C6A8E1B8}"/>
              </a:ext>
            </a:extLst>
          </p:cNvPr>
          <p:cNvSpPr>
            <a:spLocks noGrp="1"/>
          </p:cNvSpPr>
          <p:nvPr>
            <p:ph type="ftr" sz="quarter" idx="11"/>
          </p:nvPr>
        </p:nvSpPr>
        <p:spPr/>
        <p:txBody>
          <a:bodyPr/>
          <a:lstStyle/>
          <a:p>
            <a:r>
              <a:rPr lang="en-GB" noProof="0"/>
              <a:t>Title of the presentation on three lines - Lorem impsum dolor sit amet consectetuer adipiscing elit, sed diam nonummy</a:t>
            </a:r>
          </a:p>
        </p:txBody>
      </p:sp>
      <p:sp>
        <p:nvSpPr>
          <p:cNvPr id="5" name="Slide Number Placeholder 4">
            <a:extLst>
              <a:ext uri="{FF2B5EF4-FFF2-40B4-BE49-F238E27FC236}">
                <a16:creationId xmlns:a16="http://schemas.microsoft.com/office/drawing/2014/main" id="{0F434B24-E5CB-43C4-A01F-E3C4E37A3CAB}"/>
              </a:ext>
            </a:extLst>
          </p:cNvPr>
          <p:cNvSpPr>
            <a:spLocks noGrp="1"/>
          </p:cNvSpPr>
          <p:nvPr>
            <p:ph type="sldNum" sz="quarter" idx="12"/>
          </p:nvPr>
        </p:nvSpPr>
        <p:spPr/>
        <p:txBody>
          <a:bodyPr/>
          <a:lstStyle/>
          <a:p>
            <a:fld id="{733122C9-A0B9-462F-8757-0847AD287B63}" type="slidenum">
              <a:rPr lang="en-GB" noProof="0" smtClean="0"/>
              <a:pPr/>
              <a:t>2</a:t>
            </a:fld>
            <a:endParaRPr lang="en-GB" noProof="0"/>
          </a:p>
        </p:txBody>
      </p:sp>
      <p:sp>
        <p:nvSpPr>
          <p:cNvPr id="9" name="Title 8">
            <a:extLst>
              <a:ext uri="{FF2B5EF4-FFF2-40B4-BE49-F238E27FC236}">
                <a16:creationId xmlns:a16="http://schemas.microsoft.com/office/drawing/2014/main" id="{EC143DD1-8080-47C6-ABA4-03712C806EB4}"/>
              </a:ext>
            </a:extLst>
          </p:cNvPr>
          <p:cNvSpPr>
            <a:spLocks noGrp="1"/>
          </p:cNvSpPr>
          <p:nvPr>
            <p:ph type="title"/>
          </p:nvPr>
        </p:nvSpPr>
        <p:spPr>
          <a:xfrm>
            <a:off x="1055440" y="3429000"/>
            <a:ext cx="10729192" cy="2736304"/>
          </a:xfrm>
        </p:spPr>
        <p:txBody>
          <a:bodyPr/>
          <a:lstStyle/>
          <a:p>
            <a:r>
              <a:rPr lang="en-US" b="0" dirty="0">
                <a:latin typeface="+mn-lt"/>
              </a:rPr>
              <a:t>Early 2021, Alstom changed significantly with the acquisition of Bombardier.</a:t>
            </a:r>
            <a:br>
              <a:rPr lang="en-US" b="0" dirty="0">
                <a:latin typeface="+mn-lt"/>
              </a:rPr>
            </a:br>
            <a:r>
              <a:rPr lang="en-US" b="0" dirty="0">
                <a:latin typeface="+mn-lt"/>
              </a:rPr>
              <a:t>Small introduction to recap who we are.</a:t>
            </a:r>
            <a:br>
              <a:rPr lang="en-US" b="0" dirty="0">
                <a:latin typeface="+mn-lt"/>
              </a:rPr>
            </a:br>
            <a:br>
              <a:rPr lang="en-US" b="0" dirty="0">
                <a:latin typeface="+mn-lt"/>
              </a:rPr>
            </a:br>
            <a:r>
              <a:rPr lang="en-US" b="0" dirty="0">
                <a:latin typeface="+mn-lt"/>
              </a:rPr>
              <a:t>Innovation ideas: one or two slides per idea.</a:t>
            </a:r>
            <a:br>
              <a:rPr lang="en-US" b="0" dirty="0">
                <a:latin typeface="+mn-lt"/>
              </a:rPr>
            </a:br>
            <a:r>
              <a:rPr lang="en-US" b="0" dirty="0">
                <a:latin typeface="+mn-lt"/>
              </a:rPr>
              <a:t>But if relevant to </a:t>
            </a:r>
            <a:r>
              <a:rPr lang="en-US" b="0" dirty="0" err="1">
                <a:latin typeface="+mn-lt"/>
              </a:rPr>
              <a:t>Ruter</a:t>
            </a:r>
            <a:r>
              <a:rPr lang="en-US" b="0" dirty="0">
                <a:latin typeface="+mn-lt"/>
              </a:rPr>
              <a:t>, we can provide more details on each topics. </a:t>
            </a:r>
            <a:br>
              <a:rPr lang="en-US" b="0" dirty="0">
                <a:latin typeface="+mn-lt"/>
              </a:rPr>
            </a:br>
            <a:br>
              <a:rPr lang="en-US" b="0" dirty="0">
                <a:latin typeface="+mn-lt"/>
              </a:rPr>
            </a:br>
            <a:r>
              <a:rPr lang="en-US" b="0" dirty="0">
                <a:latin typeface="+mn-lt"/>
              </a:rPr>
              <a:t>Finally, a city combining several existing innovations</a:t>
            </a:r>
            <a:br>
              <a:rPr lang="en-US" b="0" dirty="0">
                <a:latin typeface="+mn-lt"/>
              </a:rPr>
            </a:br>
            <a:r>
              <a:rPr lang="en-US" b="0" dirty="0">
                <a:latin typeface="+mn-lt"/>
              </a:rPr>
              <a:t>Hannover’s GUW+ project.</a:t>
            </a:r>
            <a:br>
              <a:rPr lang="en-US" dirty="0">
                <a:latin typeface="+mn-lt"/>
              </a:rPr>
            </a:br>
            <a:endParaRPr lang="en-US" b="0" dirty="0">
              <a:latin typeface="+mn-lt"/>
            </a:endParaRPr>
          </a:p>
        </p:txBody>
      </p:sp>
      <p:sp>
        <p:nvSpPr>
          <p:cNvPr id="6" name="Titre 6">
            <a:extLst>
              <a:ext uri="{FF2B5EF4-FFF2-40B4-BE49-F238E27FC236}">
                <a16:creationId xmlns:a16="http://schemas.microsoft.com/office/drawing/2014/main" id="{E2160920-6E8C-42DB-9B1B-35160B466CF8}"/>
              </a:ext>
            </a:extLst>
          </p:cNvPr>
          <p:cNvSpPr txBox="1">
            <a:spLocks/>
          </p:cNvSpPr>
          <p:nvPr/>
        </p:nvSpPr>
        <p:spPr bwMode="gray">
          <a:xfrm>
            <a:off x="407368" y="5157192"/>
            <a:ext cx="508680" cy="465366"/>
          </a:xfrm>
          <a:prstGeom prst="ellipse">
            <a:avLst/>
          </a:prstGeom>
          <a:solidFill>
            <a:schemeClr val="accent1"/>
          </a:solidFill>
        </p:spPr>
        <p:txBody>
          <a:bodyPr vert="horz" wrap="none" lIns="0" tIns="0" rIns="0" bIns="0" rtlCol="0" anchor="ctr" anchorCtr="0">
            <a:noAutofit/>
          </a:bodyPr>
          <a:lstStyle>
            <a:lvl1pPr algn="ctr" defTabSz="914400" rtl="0" eaLnBrk="1" latinLnBrk="0" hangingPunct="1">
              <a:lnSpc>
                <a:spcPct val="100000"/>
              </a:lnSpc>
              <a:spcBef>
                <a:spcPct val="0"/>
              </a:spcBef>
              <a:buNone/>
              <a:defRPr sz="9500" b="0" kern="1200">
                <a:solidFill>
                  <a:schemeClr val="bg1"/>
                </a:solidFill>
                <a:latin typeface="+mj-lt"/>
                <a:ea typeface="+mj-ea"/>
                <a:cs typeface="+mj-cs"/>
              </a:defRPr>
            </a:lvl1pPr>
          </a:lstStyle>
          <a:p>
            <a:r>
              <a:rPr lang="en-GB" sz="2400" dirty="0"/>
              <a:t>3</a:t>
            </a:r>
          </a:p>
        </p:txBody>
      </p:sp>
      <p:sp>
        <p:nvSpPr>
          <p:cNvPr id="7" name="Titre 6">
            <a:extLst>
              <a:ext uri="{FF2B5EF4-FFF2-40B4-BE49-F238E27FC236}">
                <a16:creationId xmlns:a16="http://schemas.microsoft.com/office/drawing/2014/main" id="{3DD987EE-50C5-4EB9-A13A-82E18615185A}"/>
              </a:ext>
            </a:extLst>
          </p:cNvPr>
          <p:cNvSpPr txBox="1">
            <a:spLocks/>
          </p:cNvSpPr>
          <p:nvPr/>
        </p:nvSpPr>
        <p:spPr bwMode="gray">
          <a:xfrm>
            <a:off x="407368" y="4420453"/>
            <a:ext cx="508680" cy="465366"/>
          </a:xfrm>
          <a:prstGeom prst="ellipse">
            <a:avLst/>
          </a:prstGeom>
          <a:solidFill>
            <a:schemeClr val="accent1"/>
          </a:solidFill>
        </p:spPr>
        <p:txBody>
          <a:bodyPr vert="horz" wrap="none" lIns="0" tIns="0" rIns="0" bIns="0" rtlCol="0" anchor="ctr" anchorCtr="0">
            <a:noAutofit/>
          </a:bodyPr>
          <a:lstStyle>
            <a:lvl1pPr algn="ctr" defTabSz="914400" rtl="0" eaLnBrk="1" latinLnBrk="0" hangingPunct="1">
              <a:lnSpc>
                <a:spcPct val="100000"/>
              </a:lnSpc>
              <a:spcBef>
                <a:spcPct val="0"/>
              </a:spcBef>
              <a:buNone/>
              <a:defRPr sz="9500" b="0" kern="1200">
                <a:solidFill>
                  <a:schemeClr val="bg1"/>
                </a:solidFill>
                <a:latin typeface="+mj-lt"/>
                <a:ea typeface="+mj-ea"/>
                <a:cs typeface="+mj-cs"/>
              </a:defRPr>
            </a:lvl1pPr>
          </a:lstStyle>
          <a:p>
            <a:r>
              <a:rPr lang="en-GB" sz="2400" dirty="0"/>
              <a:t>2</a:t>
            </a:r>
          </a:p>
        </p:txBody>
      </p:sp>
      <p:sp>
        <p:nvSpPr>
          <p:cNvPr id="8" name="Titre 6">
            <a:extLst>
              <a:ext uri="{FF2B5EF4-FFF2-40B4-BE49-F238E27FC236}">
                <a16:creationId xmlns:a16="http://schemas.microsoft.com/office/drawing/2014/main" id="{32FAB267-87EB-44BC-908A-65B6AA4A1512}"/>
              </a:ext>
            </a:extLst>
          </p:cNvPr>
          <p:cNvSpPr txBox="1">
            <a:spLocks/>
          </p:cNvSpPr>
          <p:nvPr/>
        </p:nvSpPr>
        <p:spPr bwMode="gray">
          <a:xfrm>
            <a:off x="389966" y="3501008"/>
            <a:ext cx="508680" cy="465366"/>
          </a:xfrm>
          <a:prstGeom prst="ellipse">
            <a:avLst/>
          </a:prstGeom>
          <a:solidFill>
            <a:schemeClr val="accent1"/>
          </a:solidFill>
        </p:spPr>
        <p:txBody>
          <a:bodyPr vert="horz" wrap="none" lIns="0" tIns="0" rIns="0" bIns="0" rtlCol="0" anchor="ctr" anchorCtr="0">
            <a:noAutofit/>
          </a:bodyPr>
          <a:lstStyle>
            <a:lvl1pPr algn="ctr" defTabSz="914400" rtl="0" eaLnBrk="1" latinLnBrk="0" hangingPunct="1">
              <a:lnSpc>
                <a:spcPct val="100000"/>
              </a:lnSpc>
              <a:spcBef>
                <a:spcPct val="0"/>
              </a:spcBef>
              <a:buNone/>
              <a:defRPr sz="9500" b="0" kern="1200">
                <a:solidFill>
                  <a:schemeClr val="bg1"/>
                </a:solidFill>
                <a:latin typeface="+mj-lt"/>
                <a:ea typeface="+mj-ea"/>
                <a:cs typeface="+mj-cs"/>
              </a:defRPr>
            </a:lvl1pPr>
          </a:lstStyle>
          <a:p>
            <a:r>
              <a:rPr lang="en-GB" sz="2400" dirty="0"/>
              <a:t>1</a:t>
            </a:r>
          </a:p>
        </p:txBody>
      </p:sp>
    </p:spTree>
    <p:extLst>
      <p:ext uri="{BB962C8B-B14F-4D97-AF65-F5344CB8AC3E}">
        <p14:creationId xmlns:p14="http://schemas.microsoft.com/office/powerpoint/2010/main" val="2106275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7FA4020-FA14-47B9-A29B-7A405E8AB341}"/>
              </a:ext>
            </a:extLst>
          </p:cNvPr>
          <p:cNvSpPr>
            <a:spLocks noGrp="1"/>
          </p:cNvSpPr>
          <p:nvPr>
            <p:ph type="dt" sz="half" idx="10"/>
          </p:nvPr>
        </p:nvSpPr>
        <p:spPr/>
        <p:txBody>
          <a:bodyPr/>
          <a:lstStyle/>
          <a:p>
            <a:pPr algn="l"/>
            <a:r>
              <a:rPr lang="en-GB" noProof="0"/>
              <a:t>Date</a:t>
            </a:r>
          </a:p>
        </p:txBody>
      </p:sp>
      <p:sp>
        <p:nvSpPr>
          <p:cNvPr id="4" name="Footer Placeholder 3">
            <a:extLst>
              <a:ext uri="{FF2B5EF4-FFF2-40B4-BE49-F238E27FC236}">
                <a16:creationId xmlns:a16="http://schemas.microsoft.com/office/drawing/2014/main" id="{0FE02612-694D-468C-AA6A-9CF9C6A8E1B8}"/>
              </a:ext>
            </a:extLst>
          </p:cNvPr>
          <p:cNvSpPr>
            <a:spLocks noGrp="1"/>
          </p:cNvSpPr>
          <p:nvPr>
            <p:ph type="ftr" sz="quarter" idx="11"/>
          </p:nvPr>
        </p:nvSpPr>
        <p:spPr/>
        <p:txBody>
          <a:bodyPr/>
          <a:lstStyle/>
          <a:p>
            <a:r>
              <a:rPr lang="en-GB" noProof="0"/>
              <a:t>Title of the presentation on three lines - Lorem impsum dolor sit amet consectetuer adipiscing elit, sed diam nonummy</a:t>
            </a:r>
          </a:p>
        </p:txBody>
      </p:sp>
      <p:sp>
        <p:nvSpPr>
          <p:cNvPr id="5" name="Slide Number Placeholder 4">
            <a:extLst>
              <a:ext uri="{FF2B5EF4-FFF2-40B4-BE49-F238E27FC236}">
                <a16:creationId xmlns:a16="http://schemas.microsoft.com/office/drawing/2014/main" id="{0F434B24-E5CB-43C4-A01F-E3C4E37A3CAB}"/>
              </a:ext>
            </a:extLst>
          </p:cNvPr>
          <p:cNvSpPr>
            <a:spLocks noGrp="1"/>
          </p:cNvSpPr>
          <p:nvPr>
            <p:ph type="sldNum" sz="quarter" idx="12"/>
          </p:nvPr>
        </p:nvSpPr>
        <p:spPr/>
        <p:txBody>
          <a:bodyPr/>
          <a:lstStyle/>
          <a:p>
            <a:fld id="{733122C9-A0B9-462F-8757-0847AD287B63}" type="slidenum">
              <a:rPr lang="en-GB" noProof="0" smtClean="0"/>
              <a:pPr/>
              <a:t>20</a:t>
            </a:fld>
            <a:endParaRPr lang="en-GB" noProof="0"/>
          </a:p>
        </p:txBody>
      </p:sp>
      <p:sp>
        <p:nvSpPr>
          <p:cNvPr id="9" name="Title 8">
            <a:extLst>
              <a:ext uri="{FF2B5EF4-FFF2-40B4-BE49-F238E27FC236}">
                <a16:creationId xmlns:a16="http://schemas.microsoft.com/office/drawing/2014/main" id="{EC143DD1-8080-47C6-ABA4-03712C806EB4}"/>
              </a:ext>
            </a:extLst>
          </p:cNvPr>
          <p:cNvSpPr>
            <a:spLocks noGrp="1"/>
          </p:cNvSpPr>
          <p:nvPr>
            <p:ph type="title"/>
          </p:nvPr>
        </p:nvSpPr>
        <p:spPr>
          <a:xfrm>
            <a:off x="1631504" y="3635783"/>
            <a:ext cx="10009112" cy="945345"/>
          </a:xfrm>
        </p:spPr>
        <p:txBody>
          <a:bodyPr anchor="ctr"/>
          <a:lstStyle/>
          <a:p>
            <a:r>
              <a:rPr lang="en-US" sz="2400" dirty="0"/>
              <a:t>Hannover project as a potential source of inspiration</a:t>
            </a:r>
          </a:p>
        </p:txBody>
      </p:sp>
      <p:sp>
        <p:nvSpPr>
          <p:cNvPr id="6" name="Titre 6">
            <a:extLst>
              <a:ext uri="{FF2B5EF4-FFF2-40B4-BE49-F238E27FC236}">
                <a16:creationId xmlns:a16="http://schemas.microsoft.com/office/drawing/2014/main" id="{025C42AD-24FC-4A75-8950-D4AA495E8FA1}"/>
              </a:ext>
            </a:extLst>
          </p:cNvPr>
          <p:cNvSpPr txBox="1">
            <a:spLocks/>
          </p:cNvSpPr>
          <p:nvPr/>
        </p:nvSpPr>
        <p:spPr bwMode="gray">
          <a:xfrm>
            <a:off x="258728" y="3542719"/>
            <a:ext cx="1131346" cy="1131472"/>
          </a:xfrm>
          <a:prstGeom prst="ellipse">
            <a:avLst/>
          </a:prstGeom>
          <a:solidFill>
            <a:schemeClr val="accent1"/>
          </a:solidFill>
        </p:spPr>
        <p:txBody>
          <a:bodyPr vert="horz" lIns="0" tIns="0" rIns="0" bIns="0" rtlCol="0" anchor="ctr" anchorCtr="0">
            <a:normAutofit/>
          </a:bodyPr>
          <a:lstStyle>
            <a:lvl1pPr algn="ctr" defTabSz="914400" rtl="0" eaLnBrk="1" latinLnBrk="0" hangingPunct="1">
              <a:lnSpc>
                <a:spcPct val="100000"/>
              </a:lnSpc>
              <a:spcBef>
                <a:spcPct val="0"/>
              </a:spcBef>
              <a:buNone/>
              <a:defRPr sz="9500" b="0" kern="1200">
                <a:solidFill>
                  <a:schemeClr val="bg1"/>
                </a:solidFill>
                <a:latin typeface="+mj-lt"/>
                <a:ea typeface="+mj-ea"/>
                <a:cs typeface="+mj-cs"/>
              </a:defRPr>
            </a:lvl1pPr>
          </a:lstStyle>
          <a:p>
            <a:r>
              <a:rPr lang="en-GB" sz="4800" dirty="0"/>
              <a:t>3</a:t>
            </a:r>
          </a:p>
        </p:txBody>
      </p:sp>
    </p:spTree>
    <p:extLst>
      <p:ext uri="{BB962C8B-B14F-4D97-AF65-F5344CB8AC3E}">
        <p14:creationId xmlns:p14="http://schemas.microsoft.com/office/powerpoint/2010/main" val="2116301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BB42F82-38E9-4C58-9C70-AAF9ED550A4A}"/>
              </a:ext>
            </a:extLst>
          </p:cNvPr>
          <p:cNvSpPr>
            <a:spLocks noGrp="1"/>
          </p:cNvSpPr>
          <p:nvPr>
            <p:ph idx="1"/>
          </p:nvPr>
        </p:nvSpPr>
        <p:spPr>
          <a:xfrm>
            <a:off x="792001" y="1484784"/>
            <a:ext cx="5015968" cy="4715991"/>
          </a:xfrm>
        </p:spPr>
        <p:txBody>
          <a:bodyPr>
            <a:noAutofit/>
          </a:bodyPr>
          <a:lstStyle/>
          <a:p>
            <a:r>
              <a:rPr lang="fr-FR" sz="2200" b="0" noProof="1"/>
              <a:t>Hannover as « the </a:t>
            </a:r>
            <a:r>
              <a:rPr lang="fr-FR" sz="2200" b="0" noProof="1">
                <a:solidFill>
                  <a:schemeClr val="accent5"/>
                </a:solidFill>
              </a:rPr>
              <a:t>green</a:t>
            </a:r>
            <a:r>
              <a:rPr lang="fr-FR" sz="2200" b="0" noProof="1"/>
              <a:t> city »</a:t>
            </a:r>
          </a:p>
          <a:p>
            <a:r>
              <a:rPr lang="fr-FR" sz="2200" b="0" noProof="1"/>
              <a:t>ÜSTRA, Hannover’s transport company plans convert all city center bus lines to e-buses by end of 2021</a:t>
            </a:r>
          </a:p>
          <a:p>
            <a:pPr>
              <a:spcAft>
                <a:spcPts val="600"/>
              </a:spcAft>
            </a:pPr>
            <a:r>
              <a:rPr lang="fr-FR" sz="2200" b="0" noProof="1"/>
              <a:t>Questions raised:</a:t>
            </a:r>
          </a:p>
          <a:p>
            <a:pPr lvl="1">
              <a:spcAft>
                <a:spcPts val="600"/>
              </a:spcAft>
            </a:pPr>
            <a:r>
              <a:rPr lang="fr-FR" noProof="1"/>
              <a:t>How to adapt the existing electrical network capacity for charging e-buses ?</a:t>
            </a:r>
          </a:p>
          <a:p>
            <a:pPr lvl="1">
              <a:spcAft>
                <a:spcPts val="600"/>
              </a:spcAft>
            </a:pPr>
            <a:r>
              <a:rPr lang="fr-FR" noProof="1"/>
              <a:t>How to smartly integrate the e-bus charging stations in the city’s electrical network, along with sustainable sources of energy ?</a:t>
            </a:r>
          </a:p>
          <a:p>
            <a:pPr lvl="1">
              <a:spcAft>
                <a:spcPts val="600"/>
              </a:spcAft>
            </a:pPr>
            <a:r>
              <a:rPr lang="fr-FR" noProof="1"/>
              <a:t>How to optimize infrastructure costs ?</a:t>
            </a:r>
          </a:p>
          <a:p>
            <a:pPr lvl="1"/>
            <a:endParaRPr lang="fr-FR" sz="2000" noProof="1"/>
          </a:p>
        </p:txBody>
      </p:sp>
      <p:sp>
        <p:nvSpPr>
          <p:cNvPr id="3" name="Titre 2">
            <a:extLst>
              <a:ext uri="{FF2B5EF4-FFF2-40B4-BE49-F238E27FC236}">
                <a16:creationId xmlns:a16="http://schemas.microsoft.com/office/drawing/2014/main" id="{0E7EB928-E2E3-40A4-88F9-E5910688C10E}"/>
              </a:ext>
            </a:extLst>
          </p:cNvPr>
          <p:cNvSpPr>
            <a:spLocks noGrp="1"/>
          </p:cNvSpPr>
          <p:nvPr>
            <p:ph type="title"/>
          </p:nvPr>
        </p:nvSpPr>
        <p:spPr/>
        <p:txBody>
          <a:bodyPr>
            <a:normAutofit fontScale="90000"/>
          </a:bodyPr>
          <a:lstStyle/>
          <a:p>
            <a:r>
              <a:rPr lang="fr-FR" dirty="0" err="1"/>
              <a:t>Hannover’s</a:t>
            </a:r>
            <a:r>
              <a:rPr lang="fr-FR" dirty="0"/>
              <a:t> </a:t>
            </a:r>
            <a:r>
              <a:rPr lang="fr-FR" dirty="0" err="1"/>
              <a:t>sustainable</a:t>
            </a:r>
            <a:r>
              <a:rPr lang="fr-FR" dirty="0"/>
              <a:t> </a:t>
            </a:r>
            <a:r>
              <a:rPr lang="fr-FR" dirty="0" err="1"/>
              <a:t>urban</a:t>
            </a:r>
            <a:r>
              <a:rPr lang="fr-FR" dirty="0"/>
              <a:t> </a:t>
            </a:r>
            <a:r>
              <a:rPr lang="fr-FR" dirty="0" err="1"/>
              <a:t>development</a:t>
            </a:r>
            <a:endParaRPr lang="en-US" dirty="0"/>
          </a:p>
        </p:txBody>
      </p:sp>
      <p:sp>
        <p:nvSpPr>
          <p:cNvPr id="4" name="Espace réservé de la date 3">
            <a:extLst>
              <a:ext uri="{FF2B5EF4-FFF2-40B4-BE49-F238E27FC236}">
                <a16:creationId xmlns:a16="http://schemas.microsoft.com/office/drawing/2014/main" id="{181A080F-9D14-4C12-98F7-485AC3A6D0E6}"/>
              </a:ext>
            </a:extLst>
          </p:cNvPr>
          <p:cNvSpPr>
            <a:spLocks noGrp="1"/>
          </p:cNvSpPr>
          <p:nvPr>
            <p:ph type="dt" sz="half" idx="14"/>
          </p:nvPr>
        </p:nvSpPr>
        <p:spPr bwMode="gray">
          <a:xfrm>
            <a:off x="0" y="6678000"/>
            <a:ext cx="240000" cy="180000"/>
          </a:xfrm>
          <a:prstGeom prst="rect">
            <a:avLst/>
          </a:prstGeom>
          <a:ln>
            <a:solidFill>
              <a:schemeClr val="tx1">
                <a:alpha val="0"/>
              </a:schemeClr>
            </a:solidFill>
          </a:ln>
        </p:spPr>
        <p:txBody>
          <a:bodyPr vert="horz" lIns="0" tIns="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t>Date</a:t>
            </a:r>
            <a:endParaRPr lang="en-GB" noProof="0"/>
          </a:p>
        </p:txBody>
      </p:sp>
      <p:sp>
        <p:nvSpPr>
          <p:cNvPr id="5" name="Espace réservé du pied de page 4">
            <a:extLst>
              <a:ext uri="{FF2B5EF4-FFF2-40B4-BE49-F238E27FC236}">
                <a16:creationId xmlns:a16="http://schemas.microsoft.com/office/drawing/2014/main" id="{9CEB407B-F8B3-49D9-A774-B82E12CD6A56}"/>
              </a:ext>
            </a:extLst>
          </p:cNvPr>
          <p:cNvSpPr>
            <a:spLocks noGrp="1"/>
          </p:cNvSpPr>
          <p:nvPr>
            <p:ph type="ftr" sz="quarter" idx="15"/>
          </p:nvPr>
        </p:nvSpPr>
        <p:spPr bwMode="gray">
          <a:xfrm>
            <a:off x="0" y="6678000"/>
            <a:ext cx="240000" cy="180000"/>
          </a:xfrm>
          <a:prstGeom prst="rect">
            <a:avLst/>
          </a:prstGeom>
          <a:ln>
            <a:solidFill>
              <a:schemeClr val="bg1">
                <a:alpha val="0"/>
              </a:schemeClr>
            </a:solidFill>
          </a:ln>
        </p:spPr>
        <p:txBody>
          <a:bodyPr vert="horz" lIns="0" tIns="0" rIns="0" bIns="0" rtlCol="0" anchor="t" anchorCtr="0">
            <a:noAutofit/>
          </a:bodyPr>
          <a:lstStyle>
            <a:defPPr>
              <a:defRPr lang="fr-FR"/>
            </a:defPPr>
            <a:lvl1pPr marL="0" algn="l" defTabSz="914400" rtl="0" eaLnBrk="1" latinLnBrk="0" hangingPunct="1">
              <a:defRPr sz="100" kern="1200">
                <a:solidFill>
                  <a:schemeClr val="accent3">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Title of the presentation on three lines - Lorem impsum dolor sit amet consectetuer adipiscing elit, sed diam nonummy</a:t>
            </a:r>
            <a:endParaRPr lang="en-GB" noProof="0"/>
          </a:p>
        </p:txBody>
      </p:sp>
      <p:sp>
        <p:nvSpPr>
          <p:cNvPr id="6" name="Espace réservé du numéro de diapositive 5">
            <a:extLst>
              <a:ext uri="{FF2B5EF4-FFF2-40B4-BE49-F238E27FC236}">
                <a16:creationId xmlns:a16="http://schemas.microsoft.com/office/drawing/2014/main" id="{5A4D017B-14B8-41B6-A9A5-34B23D4E75DF}"/>
              </a:ext>
            </a:extLst>
          </p:cNvPr>
          <p:cNvSpPr>
            <a:spLocks noGrp="1"/>
          </p:cNvSpPr>
          <p:nvPr>
            <p:ph type="sldNum" sz="quarter" idx="16"/>
          </p:nvPr>
        </p:nvSpPr>
        <p:spPr bwMode="gray">
          <a:xfrm>
            <a:off x="11551083" y="6438518"/>
            <a:ext cx="639565" cy="419482"/>
          </a:xfrm>
          <a:prstGeom prst="rect">
            <a:avLst/>
          </a:prstGeom>
        </p:spPr>
        <p:txBody>
          <a:bodyPr vert="horz" lIns="0" tIns="0" rIns="0" bIns="0" rtlCol="0" anchor="t" anchorCtr="0">
            <a:noAutofit/>
          </a:bodyPr>
          <a:lstStyle>
            <a:defPPr>
              <a:defRPr lang="fr-FR"/>
            </a:defPPr>
            <a:lvl1pPr marL="0" algn="l" defTabSz="914400" rtl="0" eaLnBrk="1" latinLnBrk="0" hangingPunct="1">
              <a:defRPr sz="1200" b="1"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en-GB" smtClean="0"/>
              <a:pPr/>
              <a:t>21</a:t>
            </a:fld>
            <a:endParaRPr lang="en-GB" noProof="0"/>
          </a:p>
        </p:txBody>
      </p:sp>
      <p:pic>
        <p:nvPicPr>
          <p:cNvPr id="8" name="Picture 3">
            <a:extLst>
              <a:ext uri="{FF2B5EF4-FFF2-40B4-BE49-F238E27FC236}">
                <a16:creationId xmlns:a16="http://schemas.microsoft.com/office/drawing/2014/main" id="{EC53943A-8514-4F29-8AA7-509A2C8D0835}"/>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269306" y="1484784"/>
            <a:ext cx="5128293" cy="449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257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bwMode="gray">
          <a:xfrm>
            <a:off x="479376" y="420959"/>
            <a:ext cx="11496600" cy="648000"/>
          </a:xfrm>
        </p:spPr>
        <p:txBody>
          <a:bodyPr>
            <a:normAutofit fontScale="90000"/>
          </a:bodyPr>
          <a:lstStyle/>
          <a:p>
            <a:r>
              <a:rPr lang="en-US" dirty="0"/>
              <a:t>Project is called GUW+, an energy supply concept</a:t>
            </a:r>
          </a:p>
        </p:txBody>
      </p:sp>
      <p:sp>
        <p:nvSpPr>
          <p:cNvPr id="5" name="Espace réservé de la date 4"/>
          <p:cNvSpPr>
            <a:spLocks noGrp="1"/>
          </p:cNvSpPr>
          <p:nvPr>
            <p:ph type="dt" sz="half" idx="14"/>
          </p:nvPr>
        </p:nvSpPr>
        <p:spPr bwMode="gray">
          <a:xfrm>
            <a:off x="0" y="6678000"/>
            <a:ext cx="240000" cy="180000"/>
          </a:xfrm>
          <a:prstGeom prst="rect">
            <a:avLst/>
          </a:prstGeom>
          <a:ln>
            <a:solidFill>
              <a:schemeClr val="tx1">
                <a:alpha val="0"/>
              </a:schemeClr>
            </a:solidFill>
          </a:ln>
        </p:spPr>
        <p:txBody>
          <a:bodyPr vert="horz" lIns="0" tIns="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t>Date</a:t>
            </a:r>
            <a:endParaRPr lang="en-US" dirty="0"/>
          </a:p>
        </p:txBody>
      </p:sp>
      <p:pic>
        <p:nvPicPr>
          <p:cNvPr id="3" name="Image 2">
            <a:extLst>
              <a:ext uri="{FF2B5EF4-FFF2-40B4-BE49-F238E27FC236}">
                <a16:creationId xmlns:a16="http://schemas.microsoft.com/office/drawing/2014/main" id="{547A523C-60B2-421D-AB50-571B89FFD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00" y="1268760"/>
            <a:ext cx="8678696" cy="4968552"/>
          </a:xfrm>
          <a:prstGeom prst="rect">
            <a:avLst/>
          </a:prstGeom>
          <a:ln>
            <a:noFill/>
          </a:ln>
        </p:spPr>
      </p:pic>
      <p:sp>
        <p:nvSpPr>
          <p:cNvPr id="4" name="Rectangle 3">
            <a:extLst>
              <a:ext uri="{FF2B5EF4-FFF2-40B4-BE49-F238E27FC236}">
                <a16:creationId xmlns:a16="http://schemas.microsoft.com/office/drawing/2014/main" id="{DCFBCAE4-AABE-4010-9002-DF2E51F8CF6F}"/>
              </a:ext>
            </a:extLst>
          </p:cNvPr>
          <p:cNvSpPr/>
          <p:nvPr/>
        </p:nvSpPr>
        <p:spPr>
          <a:xfrm>
            <a:off x="8918696" y="5805264"/>
            <a:ext cx="2475101" cy="307777"/>
          </a:xfrm>
          <a:prstGeom prst="rect">
            <a:avLst/>
          </a:prstGeom>
        </p:spPr>
        <p:txBody>
          <a:bodyPr wrap="none">
            <a:spAutoFit/>
          </a:bodyPr>
          <a:lstStyle/>
          <a:p>
            <a:r>
              <a:rPr lang="en-US" sz="1400" i="1" dirty="0">
                <a:solidFill>
                  <a:schemeClr val="accent5"/>
                </a:solidFill>
              </a:rPr>
              <a:t>See https://www.guwplus.de/</a:t>
            </a:r>
          </a:p>
        </p:txBody>
      </p:sp>
    </p:spTree>
    <p:extLst>
      <p:ext uri="{BB962C8B-B14F-4D97-AF65-F5344CB8AC3E}">
        <p14:creationId xmlns:p14="http://schemas.microsoft.com/office/powerpoint/2010/main" val="2050975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55F8E52-A601-40FE-989B-EC3116D449E6}"/>
              </a:ext>
            </a:extLst>
          </p:cNvPr>
          <p:cNvSpPr>
            <a:spLocks noGrp="1"/>
          </p:cNvSpPr>
          <p:nvPr>
            <p:ph type="title"/>
          </p:nvPr>
        </p:nvSpPr>
        <p:spPr/>
        <p:txBody>
          <a:bodyPr>
            <a:normAutofit/>
          </a:bodyPr>
          <a:lstStyle/>
          <a:p>
            <a:r>
              <a:rPr lang="fr-FR" dirty="0"/>
              <a:t>Far more </a:t>
            </a:r>
            <a:r>
              <a:rPr lang="fr-FR" dirty="0" err="1"/>
              <a:t>than</a:t>
            </a:r>
            <a:r>
              <a:rPr lang="fr-FR" dirty="0"/>
              <a:t> a DC </a:t>
            </a:r>
            <a:r>
              <a:rPr lang="fr-FR" dirty="0" err="1"/>
              <a:t>substation</a:t>
            </a:r>
            <a:r>
              <a:rPr lang="fr-FR" dirty="0"/>
              <a:t> </a:t>
            </a:r>
            <a:endParaRPr lang="en-US" dirty="0"/>
          </a:p>
        </p:txBody>
      </p:sp>
      <p:sp>
        <p:nvSpPr>
          <p:cNvPr id="4" name="Espace réservé de la date 3">
            <a:extLst>
              <a:ext uri="{FF2B5EF4-FFF2-40B4-BE49-F238E27FC236}">
                <a16:creationId xmlns:a16="http://schemas.microsoft.com/office/drawing/2014/main" id="{EC85CB6C-D83D-449C-BA92-4CA68EA20E5C}"/>
              </a:ext>
            </a:extLst>
          </p:cNvPr>
          <p:cNvSpPr>
            <a:spLocks noGrp="1"/>
          </p:cNvSpPr>
          <p:nvPr>
            <p:ph type="dt" sz="half" idx="14"/>
          </p:nvPr>
        </p:nvSpPr>
        <p:spPr bwMode="gray">
          <a:xfrm>
            <a:off x="0" y="6678000"/>
            <a:ext cx="240000" cy="180000"/>
          </a:xfrm>
          <a:prstGeom prst="rect">
            <a:avLst/>
          </a:prstGeom>
          <a:ln>
            <a:solidFill>
              <a:schemeClr val="tx1">
                <a:alpha val="0"/>
              </a:schemeClr>
            </a:solidFill>
          </a:ln>
        </p:spPr>
        <p:txBody>
          <a:bodyPr vert="horz" lIns="0" tIns="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t>Date</a:t>
            </a:r>
            <a:endParaRPr lang="en-GB" noProof="0"/>
          </a:p>
        </p:txBody>
      </p:sp>
      <p:sp>
        <p:nvSpPr>
          <p:cNvPr id="5" name="Espace réservé du pied de page 4">
            <a:extLst>
              <a:ext uri="{FF2B5EF4-FFF2-40B4-BE49-F238E27FC236}">
                <a16:creationId xmlns:a16="http://schemas.microsoft.com/office/drawing/2014/main" id="{DF56D9FA-D630-49D3-9BD3-BC8232D41530}"/>
              </a:ext>
            </a:extLst>
          </p:cNvPr>
          <p:cNvSpPr>
            <a:spLocks noGrp="1"/>
          </p:cNvSpPr>
          <p:nvPr>
            <p:ph type="ftr" sz="quarter" idx="15"/>
          </p:nvPr>
        </p:nvSpPr>
        <p:spPr bwMode="gray">
          <a:xfrm>
            <a:off x="0" y="6678000"/>
            <a:ext cx="240000" cy="180000"/>
          </a:xfrm>
          <a:prstGeom prst="rect">
            <a:avLst/>
          </a:prstGeom>
          <a:ln>
            <a:solidFill>
              <a:schemeClr val="bg1">
                <a:alpha val="0"/>
              </a:schemeClr>
            </a:solidFill>
          </a:ln>
        </p:spPr>
        <p:txBody>
          <a:bodyPr vert="horz" lIns="0" tIns="0" rIns="0" bIns="0" rtlCol="0" anchor="t" anchorCtr="0">
            <a:noAutofit/>
          </a:bodyPr>
          <a:lstStyle>
            <a:defPPr>
              <a:defRPr lang="fr-FR"/>
            </a:defPPr>
            <a:lvl1pPr marL="0" algn="l" defTabSz="914400" rtl="0" eaLnBrk="1" latinLnBrk="0" hangingPunct="1">
              <a:defRPr sz="100" kern="1200">
                <a:solidFill>
                  <a:schemeClr val="accent3">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Title of the presentation on three lines - Lorem impsum dolor sit amet consectetuer adipiscing elit, sed diam nonummy</a:t>
            </a:r>
            <a:endParaRPr lang="en-GB" noProof="0"/>
          </a:p>
        </p:txBody>
      </p:sp>
      <p:sp>
        <p:nvSpPr>
          <p:cNvPr id="6" name="Espace réservé du numéro de diapositive 5">
            <a:extLst>
              <a:ext uri="{FF2B5EF4-FFF2-40B4-BE49-F238E27FC236}">
                <a16:creationId xmlns:a16="http://schemas.microsoft.com/office/drawing/2014/main" id="{E9F35FFD-FE2A-4808-8EA4-CE87A97E5686}"/>
              </a:ext>
            </a:extLst>
          </p:cNvPr>
          <p:cNvSpPr>
            <a:spLocks noGrp="1"/>
          </p:cNvSpPr>
          <p:nvPr>
            <p:ph type="sldNum" sz="quarter" idx="16"/>
          </p:nvPr>
        </p:nvSpPr>
        <p:spPr bwMode="gray">
          <a:xfrm>
            <a:off x="11551083" y="6438518"/>
            <a:ext cx="639565" cy="419482"/>
          </a:xfrm>
          <a:prstGeom prst="rect">
            <a:avLst/>
          </a:prstGeom>
        </p:spPr>
        <p:txBody>
          <a:bodyPr vert="horz" lIns="0" tIns="0" rIns="0" bIns="0" rtlCol="0" anchor="t" anchorCtr="0">
            <a:noAutofit/>
          </a:bodyPr>
          <a:lstStyle>
            <a:defPPr>
              <a:defRPr lang="fr-FR"/>
            </a:defPPr>
            <a:lvl1pPr marL="0" algn="l" defTabSz="914400" rtl="0" eaLnBrk="1" latinLnBrk="0" hangingPunct="1">
              <a:defRPr sz="1200" b="1"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en-GB" smtClean="0"/>
              <a:pPr/>
              <a:t>23</a:t>
            </a:fld>
            <a:endParaRPr lang="en-GB" noProof="0"/>
          </a:p>
        </p:txBody>
      </p:sp>
      <p:pic>
        <p:nvPicPr>
          <p:cNvPr id="7" name="Image 6">
            <a:extLst>
              <a:ext uri="{FF2B5EF4-FFF2-40B4-BE49-F238E27FC236}">
                <a16:creationId xmlns:a16="http://schemas.microsoft.com/office/drawing/2014/main" id="{3C262E9A-027B-4008-8600-6CE56CA9C12C}"/>
              </a:ext>
            </a:extLst>
          </p:cNvPr>
          <p:cNvPicPr>
            <a:picLocks noChangeAspect="1"/>
          </p:cNvPicPr>
          <p:nvPr/>
        </p:nvPicPr>
        <p:blipFill rotWithShape="1">
          <a:blip r:embed="rId3" cstate="print">
            <a:grayscl/>
            <a:extLst>
              <a:ext uri="{28A0092B-C50C-407E-A947-70E740481C1C}">
                <a14:useLocalDpi xmlns:a14="http://schemas.microsoft.com/office/drawing/2010/main" val="0"/>
              </a:ext>
            </a:extLst>
          </a:blip>
          <a:srcRect l="-24" r="350" b="11751"/>
          <a:stretch/>
        </p:blipFill>
        <p:spPr>
          <a:xfrm>
            <a:off x="76521" y="1639258"/>
            <a:ext cx="8097554" cy="4104456"/>
          </a:xfrm>
          <a:prstGeom prst="rect">
            <a:avLst/>
          </a:prstGeom>
          <a:ln>
            <a:noFill/>
          </a:ln>
        </p:spPr>
      </p:pic>
      <p:sp>
        <p:nvSpPr>
          <p:cNvPr id="2" name="Rectangle 1">
            <a:extLst>
              <a:ext uri="{FF2B5EF4-FFF2-40B4-BE49-F238E27FC236}">
                <a16:creationId xmlns:a16="http://schemas.microsoft.com/office/drawing/2014/main" id="{C06D265C-0E31-47CA-8FAE-6254FA3DF31E}"/>
              </a:ext>
            </a:extLst>
          </p:cNvPr>
          <p:cNvSpPr/>
          <p:nvPr/>
        </p:nvSpPr>
        <p:spPr>
          <a:xfrm>
            <a:off x="8739982" y="1772816"/>
            <a:ext cx="3548704" cy="4493538"/>
          </a:xfrm>
          <a:prstGeom prst="rect">
            <a:avLst/>
          </a:prstGeom>
        </p:spPr>
        <p:txBody>
          <a:bodyPr wrap="square">
            <a:spAutoFit/>
          </a:bodyPr>
          <a:lstStyle/>
          <a:p>
            <a:pPr algn="ctr"/>
            <a:endParaRPr lang="en-US" b="1" dirty="0">
              <a:solidFill>
                <a:schemeClr val="accent4"/>
              </a:solidFill>
            </a:endParaRPr>
          </a:p>
          <a:p>
            <a:pPr algn="ctr"/>
            <a:endParaRPr lang="en-US" b="1" dirty="0">
              <a:solidFill>
                <a:schemeClr val="accent4"/>
              </a:solidFill>
            </a:endParaRPr>
          </a:p>
          <a:p>
            <a:pPr algn="ctr"/>
            <a:endParaRPr lang="en-US" b="1" dirty="0">
              <a:solidFill>
                <a:schemeClr val="accent4"/>
              </a:solidFill>
            </a:endParaRPr>
          </a:p>
          <a:p>
            <a:r>
              <a:rPr lang="en-US" b="1" dirty="0">
                <a:solidFill>
                  <a:srgbClr val="1E78B3"/>
                </a:solidFill>
              </a:rPr>
              <a:t>CHARGING STATION</a:t>
            </a:r>
            <a:endParaRPr lang="en-US" sz="1600" b="1" dirty="0">
              <a:solidFill>
                <a:srgbClr val="1E78B3"/>
              </a:solidFill>
            </a:endParaRPr>
          </a:p>
          <a:p>
            <a:pPr>
              <a:spcAft>
                <a:spcPts val="1800"/>
              </a:spcAft>
            </a:pPr>
            <a:r>
              <a:rPr lang="en-US" sz="1600" dirty="0">
                <a:solidFill>
                  <a:srgbClr val="1E78B3"/>
                </a:solidFill>
              </a:rPr>
              <a:t>E-vehicles supply</a:t>
            </a:r>
            <a:endParaRPr lang="en-US" sz="1600" b="1" dirty="0">
              <a:solidFill>
                <a:srgbClr val="1E78B3"/>
              </a:solidFill>
            </a:endParaRPr>
          </a:p>
          <a:p>
            <a:r>
              <a:rPr lang="en-US" b="1" dirty="0">
                <a:solidFill>
                  <a:srgbClr val="F37E20"/>
                </a:solidFill>
              </a:rPr>
              <a:t>BATTERY STORAGE</a:t>
            </a:r>
          </a:p>
          <a:p>
            <a:pPr>
              <a:spcAft>
                <a:spcPts val="1800"/>
              </a:spcAft>
            </a:pPr>
            <a:r>
              <a:rPr lang="en-US" sz="1600" dirty="0">
                <a:solidFill>
                  <a:srgbClr val="F37E20"/>
                </a:solidFill>
              </a:rPr>
              <a:t>Emergency reserve</a:t>
            </a:r>
          </a:p>
          <a:p>
            <a:r>
              <a:rPr lang="en-US" b="1" dirty="0">
                <a:solidFill>
                  <a:srgbClr val="6D6E70"/>
                </a:solidFill>
              </a:rPr>
              <a:t>SUBSTATION Converter</a:t>
            </a:r>
          </a:p>
          <a:p>
            <a:endParaRPr lang="en-US" b="1" dirty="0">
              <a:solidFill>
                <a:schemeClr val="accent3">
                  <a:lumMod val="90000"/>
                  <a:lumOff val="10000"/>
                </a:schemeClr>
              </a:solidFill>
            </a:endParaRPr>
          </a:p>
          <a:p>
            <a:r>
              <a:rPr lang="en-US" b="1" dirty="0">
                <a:solidFill>
                  <a:srgbClr val="329E48"/>
                </a:solidFill>
              </a:rPr>
              <a:t>REVERSIBLE Energy supply</a:t>
            </a:r>
            <a:br>
              <a:rPr lang="en-US" b="1" dirty="0">
                <a:solidFill>
                  <a:srgbClr val="329E48"/>
                </a:solidFill>
              </a:rPr>
            </a:br>
            <a:r>
              <a:rPr lang="en-US" sz="1600" dirty="0">
                <a:solidFill>
                  <a:srgbClr val="329E48"/>
                </a:solidFill>
              </a:rPr>
              <a:t>To: trams, e-vehicles and batteries</a:t>
            </a:r>
          </a:p>
          <a:p>
            <a:r>
              <a:rPr lang="en-US" sz="1600" dirty="0">
                <a:solidFill>
                  <a:srgbClr val="329E48"/>
                </a:solidFill>
              </a:rPr>
              <a:t>From: braking trams, batteries, grid</a:t>
            </a:r>
          </a:p>
          <a:p>
            <a:pPr marL="180975" indent="-180975"/>
            <a:r>
              <a:rPr lang="en-US" sz="1600" dirty="0">
                <a:solidFill>
                  <a:srgbClr val="329E48"/>
                </a:solidFill>
              </a:rPr>
              <a:t>+ Energy Management system:</a:t>
            </a:r>
            <a:br>
              <a:rPr lang="en-US" sz="1600" dirty="0">
                <a:solidFill>
                  <a:srgbClr val="329E48"/>
                </a:solidFill>
              </a:rPr>
            </a:br>
            <a:r>
              <a:rPr lang="en-US" sz="1600" dirty="0">
                <a:solidFill>
                  <a:srgbClr val="329E48"/>
                </a:solidFill>
              </a:rPr>
              <a:t>data from railway network, bus data, grid, time, weather,…</a:t>
            </a:r>
          </a:p>
        </p:txBody>
      </p:sp>
      <p:pic>
        <p:nvPicPr>
          <p:cNvPr id="9" name="Picture 8">
            <a:extLst>
              <a:ext uri="{FF2B5EF4-FFF2-40B4-BE49-F238E27FC236}">
                <a16:creationId xmlns:a16="http://schemas.microsoft.com/office/drawing/2014/main" id="{6D22FCBB-54F6-4324-ADF8-B96C1BC35C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8288" y="1700808"/>
            <a:ext cx="2972641" cy="658710"/>
          </a:xfrm>
          <a:prstGeom prst="rect">
            <a:avLst/>
          </a:prstGeom>
        </p:spPr>
      </p:pic>
      <p:sp>
        <p:nvSpPr>
          <p:cNvPr id="10" name="Rectangle 9">
            <a:extLst>
              <a:ext uri="{FF2B5EF4-FFF2-40B4-BE49-F238E27FC236}">
                <a16:creationId xmlns:a16="http://schemas.microsoft.com/office/drawing/2014/main" id="{050D22F1-5970-49A9-AD4B-A8CE47DFAF39}"/>
              </a:ext>
            </a:extLst>
          </p:cNvPr>
          <p:cNvSpPr/>
          <p:nvPr/>
        </p:nvSpPr>
        <p:spPr>
          <a:xfrm>
            <a:off x="6913481" y="5527689"/>
            <a:ext cx="1131814" cy="216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876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F1F7B5B-B600-4FED-AF2C-25F394F83B0A}"/>
              </a:ext>
            </a:extLst>
          </p:cNvPr>
          <p:cNvPicPr>
            <a:picLocks noChangeAspect="1"/>
          </p:cNvPicPr>
          <p:nvPr/>
        </p:nvPicPr>
        <p:blipFill rotWithShape="1">
          <a:blip r:embed="rId2" cstate="print">
            <a:grayscl/>
            <a:extLst>
              <a:ext uri="{28A0092B-C50C-407E-A947-70E740481C1C}">
                <a14:useLocalDpi xmlns:a14="http://schemas.microsoft.com/office/drawing/2010/main" val="0"/>
              </a:ext>
            </a:extLst>
          </a:blip>
          <a:srcRect l="-25" r="3445" b="11178"/>
          <a:stretch/>
        </p:blipFill>
        <p:spPr>
          <a:xfrm>
            <a:off x="276962" y="1623779"/>
            <a:ext cx="7846232" cy="4131096"/>
          </a:xfrm>
          <a:prstGeom prst="rect">
            <a:avLst/>
          </a:prstGeom>
          <a:ln>
            <a:noFill/>
          </a:ln>
        </p:spPr>
      </p:pic>
      <p:cxnSp>
        <p:nvCxnSpPr>
          <p:cNvPr id="18" name="Connecteur droit 17">
            <a:extLst>
              <a:ext uri="{FF2B5EF4-FFF2-40B4-BE49-F238E27FC236}">
                <a16:creationId xmlns:a16="http://schemas.microsoft.com/office/drawing/2014/main" id="{751B6B41-2483-43A5-B0C0-57D2123CF556}"/>
              </a:ext>
            </a:extLst>
          </p:cNvPr>
          <p:cNvCxnSpPr>
            <a:cxnSpLocks/>
            <a:endCxn id="71" idx="1"/>
          </p:cNvCxnSpPr>
          <p:nvPr/>
        </p:nvCxnSpPr>
        <p:spPr>
          <a:xfrm flipV="1">
            <a:off x="7536160" y="3679804"/>
            <a:ext cx="501470" cy="1350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 name="Titre 2">
            <a:extLst>
              <a:ext uri="{FF2B5EF4-FFF2-40B4-BE49-F238E27FC236}">
                <a16:creationId xmlns:a16="http://schemas.microsoft.com/office/drawing/2014/main" id="{28BA8F9A-F36C-4F72-ADF7-BF1F7DFB7D88}"/>
              </a:ext>
            </a:extLst>
          </p:cNvPr>
          <p:cNvSpPr>
            <a:spLocks noGrp="1"/>
          </p:cNvSpPr>
          <p:nvPr>
            <p:ph type="title"/>
          </p:nvPr>
        </p:nvSpPr>
        <p:spPr>
          <a:xfrm>
            <a:off x="275692" y="309770"/>
            <a:ext cx="10344472" cy="648000"/>
          </a:xfrm>
        </p:spPr>
        <p:txBody>
          <a:bodyPr/>
          <a:lstStyle/>
          <a:p>
            <a:r>
              <a:rPr lang="fr-FR" dirty="0"/>
              <a:t>GUW+ consortium</a:t>
            </a:r>
            <a:endParaRPr lang="en-US" dirty="0"/>
          </a:p>
        </p:txBody>
      </p:sp>
      <p:sp>
        <p:nvSpPr>
          <p:cNvPr id="4" name="Espace réservé de la date 3">
            <a:extLst>
              <a:ext uri="{FF2B5EF4-FFF2-40B4-BE49-F238E27FC236}">
                <a16:creationId xmlns:a16="http://schemas.microsoft.com/office/drawing/2014/main" id="{6B882E3E-9653-46D8-A6CE-8EE8DDF81716}"/>
              </a:ext>
            </a:extLst>
          </p:cNvPr>
          <p:cNvSpPr>
            <a:spLocks noGrp="1"/>
          </p:cNvSpPr>
          <p:nvPr>
            <p:ph type="dt" sz="half" idx="14"/>
          </p:nvPr>
        </p:nvSpPr>
        <p:spPr bwMode="gray">
          <a:xfrm>
            <a:off x="0" y="6678000"/>
            <a:ext cx="240000" cy="180000"/>
          </a:xfrm>
          <a:prstGeom prst="rect">
            <a:avLst/>
          </a:prstGeom>
          <a:ln>
            <a:solidFill>
              <a:schemeClr val="tx1">
                <a:alpha val="0"/>
              </a:schemeClr>
            </a:solidFill>
          </a:ln>
        </p:spPr>
        <p:txBody>
          <a:bodyPr vert="horz" lIns="0" tIns="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t>Date</a:t>
            </a:r>
            <a:endParaRPr lang="en-GB" noProof="0"/>
          </a:p>
        </p:txBody>
      </p:sp>
      <p:sp>
        <p:nvSpPr>
          <p:cNvPr id="5" name="Espace réservé du pied de page 4">
            <a:extLst>
              <a:ext uri="{FF2B5EF4-FFF2-40B4-BE49-F238E27FC236}">
                <a16:creationId xmlns:a16="http://schemas.microsoft.com/office/drawing/2014/main" id="{0F8EC90D-5576-4D6B-8DF7-2852F7129DF4}"/>
              </a:ext>
            </a:extLst>
          </p:cNvPr>
          <p:cNvSpPr>
            <a:spLocks noGrp="1"/>
          </p:cNvSpPr>
          <p:nvPr>
            <p:ph type="ftr" sz="quarter" idx="15"/>
          </p:nvPr>
        </p:nvSpPr>
        <p:spPr bwMode="gray">
          <a:xfrm>
            <a:off x="0" y="6678000"/>
            <a:ext cx="240000" cy="180000"/>
          </a:xfrm>
          <a:prstGeom prst="rect">
            <a:avLst/>
          </a:prstGeom>
          <a:ln>
            <a:solidFill>
              <a:schemeClr val="bg1">
                <a:alpha val="0"/>
              </a:schemeClr>
            </a:solidFill>
          </a:ln>
        </p:spPr>
        <p:txBody>
          <a:bodyPr vert="horz" lIns="0" tIns="0" rIns="0" bIns="0" rtlCol="0" anchor="t" anchorCtr="0">
            <a:noAutofit/>
          </a:bodyPr>
          <a:lstStyle>
            <a:defPPr>
              <a:defRPr lang="fr-FR"/>
            </a:defPPr>
            <a:lvl1pPr marL="0" algn="l" defTabSz="914400" rtl="0" eaLnBrk="1" latinLnBrk="0" hangingPunct="1">
              <a:defRPr sz="100" kern="1200">
                <a:solidFill>
                  <a:schemeClr val="accent3">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Title of the presentation on three lines - Lorem impsum dolor sit amet consectetuer adipiscing elit, sed diam nonummy</a:t>
            </a:r>
            <a:endParaRPr lang="en-GB" noProof="0"/>
          </a:p>
        </p:txBody>
      </p:sp>
      <p:sp>
        <p:nvSpPr>
          <p:cNvPr id="6" name="Espace réservé du numéro de diapositive 5">
            <a:extLst>
              <a:ext uri="{FF2B5EF4-FFF2-40B4-BE49-F238E27FC236}">
                <a16:creationId xmlns:a16="http://schemas.microsoft.com/office/drawing/2014/main" id="{833F25A3-DDC4-44AE-9543-B01EA28F13DF}"/>
              </a:ext>
            </a:extLst>
          </p:cNvPr>
          <p:cNvSpPr>
            <a:spLocks noGrp="1"/>
          </p:cNvSpPr>
          <p:nvPr>
            <p:ph type="sldNum" sz="quarter" idx="16"/>
          </p:nvPr>
        </p:nvSpPr>
        <p:spPr bwMode="gray">
          <a:xfrm>
            <a:off x="11551083" y="6438518"/>
            <a:ext cx="639565" cy="419482"/>
          </a:xfrm>
          <a:prstGeom prst="rect">
            <a:avLst/>
          </a:prstGeom>
        </p:spPr>
        <p:txBody>
          <a:bodyPr vert="horz" lIns="0" tIns="0" rIns="0" bIns="0" rtlCol="0" anchor="t" anchorCtr="0">
            <a:noAutofit/>
          </a:bodyPr>
          <a:lstStyle>
            <a:defPPr>
              <a:defRPr lang="fr-FR"/>
            </a:defPPr>
            <a:lvl1pPr marL="0" algn="l" defTabSz="914400" rtl="0" eaLnBrk="1" latinLnBrk="0" hangingPunct="1">
              <a:defRPr sz="1200" b="1"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en-GB" smtClean="0"/>
              <a:pPr/>
              <a:t>24</a:t>
            </a:fld>
            <a:endParaRPr lang="en-GB" noProof="0"/>
          </a:p>
        </p:txBody>
      </p:sp>
      <p:pic>
        <p:nvPicPr>
          <p:cNvPr id="8" name="Image 7">
            <a:extLst>
              <a:ext uri="{FF2B5EF4-FFF2-40B4-BE49-F238E27FC236}">
                <a16:creationId xmlns:a16="http://schemas.microsoft.com/office/drawing/2014/main" id="{3F3DD1C2-F8B6-40E1-86C9-FA2511FF63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
          <a:stretch/>
        </p:blipFill>
        <p:spPr>
          <a:xfrm>
            <a:off x="8095238" y="3660101"/>
            <a:ext cx="1634533" cy="754326"/>
          </a:xfrm>
          <a:prstGeom prst="rect">
            <a:avLst/>
          </a:prstGeom>
          <a:ln>
            <a:noFill/>
            <a:prstDash val="lgDashDot"/>
          </a:ln>
        </p:spPr>
      </p:pic>
      <p:pic>
        <p:nvPicPr>
          <p:cNvPr id="10" name="Image 9">
            <a:extLst>
              <a:ext uri="{FF2B5EF4-FFF2-40B4-BE49-F238E27FC236}">
                <a16:creationId xmlns:a16="http://schemas.microsoft.com/office/drawing/2014/main" id="{7510C4B8-2A87-456E-BC49-F5C4C62954A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130055" y="2392937"/>
            <a:ext cx="1368153" cy="973867"/>
          </a:xfrm>
          <a:prstGeom prst="rect">
            <a:avLst/>
          </a:prstGeom>
          <a:ln>
            <a:noFill/>
            <a:prstDash val="dash"/>
          </a:ln>
        </p:spPr>
      </p:pic>
      <p:pic>
        <p:nvPicPr>
          <p:cNvPr id="12" name="Image 11">
            <a:extLst>
              <a:ext uri="{FF2B5EF4-FFF2-40B4-BE49-F238E27FC236}">
                <a16:creationId xmlns:a16="http://schemas.microsoft.com/office/drawing/2014/main" id="{4BADD9B2-3991-4706-A519-175D63D2DC1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896200" y="4673166"/>
            <a:ext cx="1512169" cy="720080"/>
          </a:xfrm>
          <a:prstGeom prst="rect">
            <a:avLst/>
          </a:prstGeom>
          <a:ln>
            <a:noFill/>
            <a:prstDash val="dash"/>
          </a:ln>
        </p:spPr>
      </p:pic>
      <p:sp>
        <p:nvSpPr>
          <p:cNvPr id="2" name="Ellipse 1">
            <a:extLst>
              <a:ext uri="{FF2B5EF4-FFF2-40B4-BE49-F238E27FC236}">
                <a16:creationId xmlns:a16="http://schemas.microsoft.com/office/drawing/2014/main" id="{EC38CA76-27BD-4B5A-9C36-45D2CA6394C8}"/>
              </a:ext>
            </a:extLst>
          </p:cNvPr>
          <p:cNvSpPr/>
          <p:nvPr/>
        </p:nvSpPr>
        <p:spPr>
          <a:xfrm rot="19098686">
            <a:off x="3563120" y="1868774"/>
            <a:ext cx="1152000" cy="1152000"/>
          </a:xfrm>
          <a:prstGeom prst="ellipse">
            <a:avLst/>
          </a:prstGeom>
          <a:solidFill>
            <a:schemeClr val="accent1">
              <a:alpha val="40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Ellipse 13">
            <a:extLst>
              <a:ext uri="{FF2B5EF4-FFF2-40B4-BE49-F238E27FC236}">
                <a16:creationId xmlns:a16="http://schemas.microsoft.com/office/drawing/2014/main" id="{9F6CADD2-F82A-4FE4-BB5C-3AE87C607024}"/>
              </a:ext>
            </a:extLst>
          </p:cNvPr>
          <p:cNvSpPr/>
          <p:nvPr/>
        </p:nvSpPr>
        <p:spPr>
          <a:xfrm rot="19013950">
            <a:off x="3359696" y="4875352"/>
            <a:ext cx="1224000" cy="1224000"/>
          </a:xfrm>
          <a:prstGeom prst="ellipse">
            <a:avLst/>
          </a:prstGeom>
          <a:solidFill>
            <a:schemeClr val="accent1">
              <a:alpha val="40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Ellipse 14">
            <a:extLst>
              <a:ext uri="{FF2B5EF4-FFF2-40B4-BE49-F238E27FC236}">
                <a16:creationId xmlns:a16="http://schemas.microsoft.com/office/drawing/2014/main" id="{38242A1B-51B2-47DE-A3D0-40EFF1D2D257}"/>
              </a:ext>
            </a:extLst>
          </p:cNvPr>
          <p:cNvSpPr/>
          <p:nvPr/>
        </p:nvSpPr>
        <p:spPr>
          <a:xfrm rot="20290891">
            <a:off x="3179696" y="3209034"/>
            <a:ext cx="1584000" cy="1584000"/>
          </a:xfrm>
          <a:prstGeom prst="ellipse">
            <a:avLst/>
          </a:prstGeom>
          <a:solidFill>
            <a:schemeClr val="accent1">
              <a:alpha val="40000"/>
            </a:schemeClr>
          </a:solidFill>
          <a:ln w="127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Ellipse 15">
            <a:extLst>
              <a:ext uri="{FF2B5EF4-FFF2-40B4-BE49-F238E27FC236}">
                <a16:creationId xmlns:a16="http://schemas.microsoft.com/office/drawing/2014/main" id="{CC7614F7-2332-417B-8D71-6740E7CD7D72}"/>
              </a:ext>
            </a:extLst>
          </p:cNvPr>
          <p:cNvSpPr/>
          <p:nvPr/>
        </p:nvSpPr>
        <p:spPr>
          <a:xfrm rot="18132446">
            <a:off x="6494263" y="3442491"/>
            <a:ext cx="1152000" cy="1152000"/>
          </a:xfrm>
          <a:prstGeom prst="ellipse">
            <a:avLst/>
          </a:prstGeom>
          <a:solidFill>
            <a:schemeClr val="accent1">
              <a:alpha val="40000"/>
            </a:schemeClr>
          </a:solidFill>
          <a:ln w="12700">
            <a:solidFill>
              <a:schemeClr val="accent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cxnSp>
        <p:nvCxnSpPr>
          <p:cNvPr id="24" name="Connecteur droit 23">
            <a:extLst>
              <a:ext uri="{FF2B5EF4-FFF2-40B4-BE49-F238E27FC236}">
                <a16:creationId xmlns:a16="http://schemas.microsoft.com/office/drawing/2014/main" id="{857B58BC-C607-4BD8-A418-15BBBD317D51}"/>
              </a:ext>
            </a:extLst>
          </p:cNvPr>
          <p:cNvCxnSpPr>
            <a:cxnSpLocks/>
            <a:stCxn id="14" idx="5"/>
            <a:endCxn id="13" idx="1"/>
          </p:cNvCxnSpPr>
          <p:nvPr/>
        </p:nvCxnSpPr>
        <p:spPr>
          <a:xfrm>
            <a:off x="4583359" y="5507634"/>
            <a:ext cx="3312841" cy="520892"/>
          </a:xfrm>
          <a:prstGeom prst="line">
            <a:avLst/>
          </a:prstGeom>
          <a:ln w="127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054E402A-E588-4D45-9593-9070BBBAED3B}"/>
              </a:ext>
            </a:extLst>
          </p:cNvPr>
          <p:cNvCxnSpPr>
            <a:cxnSpLocks/>
            <a:stCxn id="15" idx="6"/>
          </p:cNvCxnSpPr>
          <p:nvPr/>
        </p:nvCxnSpPr>
        <p:spPr>
          <a:xfrm flipV="1">
            <a:off x="4706962" y="2536115"/>
            <a:ext cx="3423093" cy="117055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83B7D291-FA7C-48BF-9000-A7323335E579}"/>
              </a:ext>
            </a:extLst>
          </p:cNvPr>
          <p:cNvCxnSpPr>
            <a:cxnSpLocks/>
            <a:stCxn id="2" idx="6"/>
          </p:cNvCxnSpPr>
          <p:nvPr/>
        </p:nvCxnSpPr>
        <p:spPr>
          <a:xfrm flipV="1">
            <a:off x="4569260" y="1497495"/>
            <a:ext cx="3498315" cy="564192"/>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7" name="Connecteur droit 56">
            <a:extLst>
              <a:ext uri="{FF2B5EF4-FFF2-40B4-BE49-F238E27FC236}">
                <a16:creationId xmlns:a16="http://schemas.microsoft.com/office/drawing/2014/main" id="{162F2B0B-BD5F-46D0-A7CA-8B64ECE74541}"/>
              </a:ext>
            </a:extLst>
          </p:cNvPr>
          <p:cNvCxnSpPr>
            <a:cxnSpLocks/>
            <a:endCxn id="12" idx="1"/>
          </p:cNvCxnSpPr>
          <p:nvPr/>
        </p:nvCxnSpPr>
        <p:spPr>
          <a:xfrm>
            <a:off x="5348416" y="4863697"/>
            <a:ext cx="2547784" cy="169509"/>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9F762321-B936-483C-B886-5BBA2DB4B752}"/>
              </a:ext>
            </a:extLst>
          </p:cNvPr>
          <p:cNvSpPr/>
          <p:nvPr/>
        </p:nvSpPr>
        <p:spPr>
          <a:xfrm>
            <a:off x="8099031" y="2353217"/>
            <a:ext cx="1430200" cy="276999"/>
          </a:xfrm>
          <a:prstGeom prst="rect">
            <a:avLst/>
          </a:prstGeom>
        </p:spPr>
        <p:txBody>
          <a:bodyPr wrap="none">
            <a:spAutoFit/>
          </a:bodyPr>
          <a:lstStyle/>
          <a:p>
            <a:r>
              <a:rPr lang="en-US" sz="1200" dirty="0"/>
              <a:t>DC/DC converters</a:t>
            </a:r>
          </a:p>
        </p:txBody>
      </p:sp>
      <p:sp>
        <p:nvSpPr>
          <p:cNvPr id="70" name="Rectangle 69">
            <a:extLst>
              <a:ext uri="{FF2B5EF4-FFF2-40B4-BE49-F238E27FC236}">
                <a16:creationId xmlns:a16="http://schemas.microsoft.com/office/drawing/2014/main" id="{8A0EC433-73A3-454D-BF5E-F46806E6165C}"/>
              </a:ext>
            </a:extLst>
          </p:cNvPr>
          <p:cNvSpPr/>
          <p:nvPr/>
        </p:nvSpPr>
        <p:spPr>
          <a:xfrm>
            <a:off x="7949386" y="4622328"/>
            <a:ext cx="1667444" cy="276999"/>
          </a:xfrm>
          <a:prstGeom prst="rect">
            <a:avLst/>
          </a:prstGeom>
        </p:spPr>
        <p:txBody>
          <a:bodyPr wrap="none">
            <a:spAutoFit/>
          </a:bodyPr>
          <a:lstStyle/>
          <a:p>
            <a:r>
              <a:rPr lang="en-US" sz="1200" dirty="0"/>
              <a:t>Substation integration</a:t>
            </a:r>
          </a:p>
        </p:txBody>
      </p:sp>
      <p:sp>
        <p:nvSpPr>
          <p:cNvPr id="71" name="Rectangle 70">
            <a:extLst>
              <a:ext uri="{FF2B5EF4-FFF2-40B4-BE49-F238E27FC236}">
                <a16:creationId xmlns:a16="http://schemas.microsoft.com/office/drawing/2014/main" id="{2A238D43-019D-4A60-A73B-81715CBB4277}"/>
              </a:ext>
            </a:extLst>
          </p:cNvPr>
          <p:cNvSpPr/>
          <p:nvPr/>
        </p:nvSpPr>
        <p:spPr>
          <a:xfrm>
            <a:off x="8037630" y="3541304"/>
            <a:ext cx="2091342" cy="276999"/>
          </a:xfrm>
          <a:prstGeom prst="rect">
            <a:avLst/>
          </a:prstGeom>
        </p:spPr>
        <p:txBody>
          <a:bodyPr wrap="none">
            <a:spAutoFit/>
          </a:bodyPr>
          <a:lstStyle/>
          <a:p>
            <a:r>
              <a:rPr lang="fr-FR" sz="1200" dirty="0"/>
              <a:t>T</a:t>
            </a:r>
            <a:r>
              <a:rPr lang="en-US" sz="1200" dirty="0" err="1"/>
              <a:t>raction</a:t>
            </a:r>
            <a:r>
              <a:rPr lang="en-US" sz="1200" dirty="0"/>
              <a:t> network (customer)</a:t>
            </a:r>
          </a:p>
        </p:txBody>
      </p:sp>
      <p:pic>
        <p:nvPicPr>
          <p:cNvPr id="13" name="Image 12">
            <a:extLst>
              <a:ext uri="{FF2B5EF4-FFF2-40B4-BE49-F238E27FC236}">
                <a16:creationId xmlns:a16="http://schemas.microsoft.com/office/drawing/2014/main" id="{57AAB296-AC3A-4634-AD00-21BC7FF7179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96200" y="5719216"/>
            <a:ext cx="1805615" cy="618620"/>
          </a:xfrm>
          <a:prstGeom prst="rect">
            <a:avLst/>
          </a:prstGeom>
          <a:ln>
            <a:noFill/>
            <a:prstDash val="dash"/>
          </a:ln>
        </p:spPr>
      </p:pic>
      <p:grpSp>
        <p:nvGrpSpPr>
          <p:cNvPr id="19" name="Group 18">
            <a:extLst>
              <a:ext uri="{FF2B5EF4-FFF2-40B4-BE49-F238E27FC236}">
                <a16:creationId xmlns:a16="http://schemas.microsoft.com/office/drawing/2014/main" id="{4A61F270-A7D1-4DF6-902E-8BB2F36A7D2A}"/>
              </a:ext>
            </a:extLst>
          </p:cNvPr>
          <p:cNvGrpSpPr/>
          <p:nvPr/>
        </p:nvGrpSpPr>
        <p:grpSpPr>
          <a:xfrm>
            <a:off x="8030219" y="1246173"/>
            <a:ext cx="4385270" cy="770748"/>
            <a:chOff x="6736856" y="1329777"/>
            <a:chExt cx="5328591" cy="936544"/>
          </a:xfrm>
          <a:noFill/>
        </p:grpSpPr>
        <p:pic>
          <p:nvPicPr>
            <p:cNvPr id="7" name="Image 6">
              <a:extLst>
                <a:ext uri="{FF2B5EF4-FFF2-40B4-BE49-F238E27FC236}">
                  <a16:creationId xmlns:a16="http://schemas.microsoft.com/office/drawing/2014/main" id="{554C33C6-B48F-4773-B165-E5D925BFF4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9986419" y="1618322"/>
              <a:ext cx="1471443" cy="647999"/>
            </a:xfrm>
            <a:prstGeom prst="rect">
              <a:avLst/>
            </a:prstGeom>
            <a:grpFill/>
            <a:ln>
              <a:noFill/>
              <a:prstDash val="dash"/>
            </a:ln>
          </p:spPr>
        </p:pic>
        <p:pic>
          <p:nvPicPr>
            <p:cNvPr id="11" name="Image 10">
              <a:extLst>
                <a:ext uri="{FF2B5EF4-FFF2-40B4-BE49-F238E27FC236}">
                  <a16:creationId xmlns:a16="http://schemas.microsoft.com/office/drawing/2014/main" id="{5A2CA4CF-606C-42F3-BF28-C8E5C67B2FC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8498957" y="1618321"/>
              <a:ext cx="1512169" cy="648000"/>
            </a:xfrm>
            <a:prstGeom prst="rect">
              <a:avLst/>
            </a:prstGeom>
            <a:grpFill/>
            <a:ln>
              <a:noFill/>
              <a:prstDash val="dash"/>
            </a:ln>
          </p:spPr>
        </p:pic>
        <p:pic>
          <p:nvPicPr>
            <p:cNvPr id="27" name="Image 26">
              <a:extLst>
                <a:ext uri="{FF2B5EF4-FFF2-40B4-BE49-F238E27FC236}">
                  <a16:creationId xmlns:a16="http://schemas.microsoft.com/office/drawing/2014/main" id="{3C1EBE5A-D579-4DC1-89C3-5AB3B220D0A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010"/>
            <a:stretch/>
          </p:blipFill>
          <p:spPr>
            <a:xfrm>
              <a:off x="6903327" y="1618321"/>
              <a:ext cx="1683128" cy="648000"/>
            </a:xfrm>
            <a:prstGeom prst="rect">
              <a:avLst/>
            </a:prstGeom>
            <a:noFill/>
            <a:ln>
              <a:noFill/>
              <a:prstDash val="dash"/>
            </a:ln>
          </p:spPr>
        </p:pic>
        <p:sp>
          <p:nvSpPr>
            <p:cNvPr id="67" name="Rectangle 66">
              <a:extLst>
                <a:ext uri="{FF2B5EF4-FFF2-40B4-BE49-F238E27FC236}">
                  <a16:creationId xmlns:a16="http://schemas.microsoft.com/office/drawing/2014/main" id="{6D76FE53-FB40-4A68-A86F-934EDBC072C2}"/>
                </a:ext>
              </a:extLst>
            </p:cNvPr>
            <p:cNvSpPr/>
            <p:nvPr/>
          </p:nvSpPr>
          <p:spPr>
            <a:xfrm>
              <a:off x="6736856" y="1329777"/>
              <a:ext cx="5328591" cy="336584"/>
            </a:xfrm>
            <a:prstGeom prst="rect">
              <a:avLst/>
            </a:prstGeom>
            <a:grpFill/>
          </p:spPr>
          <p:txBody>
            <a:bodyPr wrap="square">
              <a:spAutoFit/>
            </a:bodyPr>
            <a:lstStyle/>
            <a:p>
              <a:r>
                <a:rPr lang="en-US" sz="1200" dirty="0"/>
                <a:t>Energy management, programming and network monitoring </a:t>
              </a:r>
            </a:p>
          </p:txBody>
        </p:sp>
      </p:grpSp>
      <p:sp>
        <p:nvSpPr>
          <p:cNvPr id="37" name="Rectangle 36">
            <a:extLst>
              <a:ext uri="{FF2B5EF4-FFF2-40B4-BE49-F238E27FC236}">
                <a16:creationId xmlns:a16="http://schemas.microsoft.com/office/drawing/2014/main" id="{38C5FEBF-D4B4-4EAE-991B-64CAB0390A4A}"/>
              </a:ext>
            </a:extLst>
          </p:cNvPr>
          <p:cNvSpPr/>
          <p:nvPr/>
        </p:nvSpPr>
        <p:spPr>
          <a:xfrm>
            <a:off x="6913481" y="5507635"/>
            <a:ext cx="1131814" cy="297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5A4E92FC-2D77-4CF2-909B-033658774937}"/>
              </a:ext>
            </a:extLst>
          </p:cNvPr>
          <p:cNvSpPr/>
          <p:nvPr/>
        </p:nvSpPr>
        <p:spPr>
          <a:xfrm>
            <a:off x="7972345" y="5580716"/>
            <a:ext cx="2387641" cy="276999"/>
          </a:xfrm>
          <a:prstGeom prst="rect">
            <a:avLst/>
          </a:prstGeom>
        </p:spPr>
        <p:txBody>
          <a:bodyPr wrap="none">
            <a:spAutoFit/>
          </a:bodyPr>
          <a:lstStyle/>
          <a:p>
            <a:r>
              <a:rPr lang="en-US" sz="1200" dirty="0"/>
              <a:t>HESOP = Reversible Substation</a:t>
            </a:r>
          </a:p>
        </p:txBody>
      </p:sp>
    </p:spTree>
    <p:extLst>
      <p:ext uri="{BB962C8B-B14F-4D97-AF65-F5344CB8AC3E}">
        <p14:creationId xmlns:p14="http://schemas.microsoft.com/office/powerpoint/2010/main" val="1450567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r>
              <a:rPr lang="en-GB"/>
              <a:t>Date</a:t>
            </a:r>
          </a:p>
        </p:txBody>
      </p:sp>
      <p:sp>
        <p:nvSpPr>
          <p:cNvPr id="6" name="Espace réservé du pied de page 5"/>
          <p:cNvSpPr>
            <a:spLocks noGrp="1"/>
          </p:cNvSpPr>
          <p:nvPr>
            <p:ph type="ftr" sz="quarter" idx="11"/>
          </p:nvPr>
        </p:nvSpPr>
        <p:spPr/>
        <p:txBody>
          <a:bodyPr/>
          <a:lstStyle/>
          <a:p>
            <a:r>
              <a:rPr lang="en-GB"/>
              <a:t>Title of the presentation on three lines - Lorem impsum dolor sit amet consectetuer adipiscing elit, sed diam nonummy</a:t>
            </a:r>
          </a:p>
        </p:txBody>
      </p:sp>
      <p:sp>
        <p:nvSpPr>
          <p:cNvPr id="7" name="Espace réservé du numéro de diapositive 6"/>
          <p:cNvSpPr>
            <a:spLocks noGrp="1"/>
          </p:cNvSpPr>
          <p:nvPr>
            <p:ph type="sldNum" sz="quarter" idx="12"/>
          </p:nvPr>
        </p:nvSpPr>
        <p:spPr/>
        <p:txBody>
          <a:bodyPr/>
          <a:lstStyle/>
          <a:p>
            <a:fld id="{733122C9-A0B9-462F-8757-0847AD287B63}" type="slidenum">
              <a:rPr lang="en-GB" smtClean="0"/>
              <a:pPr/>
              <a:t>25</a:t>
            </a:fld>
            <a:endParaRPr lang="en-GB"/>
          </a:p>
        </p:txBody>
      </p:sp>
    </p:spTree>
    <p:extLst>
      <p:ext uri="{BB962C8B-B14F-4D97-AF65-F5344CB8AC3E}">
        <p14:creationId xmlns:p14="http://schemas.microsoft.com/office/powerpoint/2010/main" val="413566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7FA4020-FA14-47B9-A29B-7A405E8AB341}"/>
              </a:ext>
            </a:extLst>
          </p:cNvPr>
          <p:cNvSpPr>
            <a:spLocks noGrp="1"/>
          </p:cNvSpPr>
          <p:nvPr>
            <p:ph type="dt" sz="half" idx="10"/>
          </p:nvPr>
        </p:nvSpPr>
        <p:spPr/>
        <p:txBody>
          <a:bodyPr/>
          <a:lstStyle/>
          <a:p>
            <a:pPr algn="l"/>
            <a:r>
              <a:rPr lang="en-GB" noProof="0"/>
              <a:t>Date</a:t>
            </a:r>
          </a:p>
        </p:txBody>
      </p:sp>
      <p:sp>
        <p:nvSpPr>
          <p:cNvPr id="4" name="Footer Placeholder 3">
            <a:extLst>
              <a:ext uri="{FF2B5EF4-FFF2-40B4-BE49-F238E27FC236}">
                <a16:creationId xmlns:a16="http://schemas.microsoft.com/office/drawing/2014/main" id="{0FE02612-694D-468C-AA6A-9CF9C6A8E1B8}"/>
              </a:ext>
            </a:extLst>
          </p:cNvPr>
          <p:cNvSpPr>
            <a:spLocks noGrp="1"/>
          </p:cNvSpPr>
          <p:nvPr>
            <p:ph type="ftr" sz="quarter" idx="11"/>
          </p:nvPr>
        </p:nvSpPr>
        <p:spPr/>
        <p:txBody>
          <a:bodyPr/>
          <a:lstStyle/>
          <a:p>
            <a:r>
              <a:rPr lang="en-GB" noProof="0"/>
              <a:t>Title of the presentation on three lines - Lorem impsum dolor sit amet consectetuer adipiscing elit, sed diam nonummy</a:t>
            </a:r>
          </a:p>
        </p:txBody>
      </p:sp>
      <p:sp>
        <p:nvSpPr>
          <p:cNvPr id="5" name="Slide Number Placeholder 4">
            <a:extLst>
              <a:ext uri="{FF2B5EF4-FFF2-40B4-BE49-F238E27FC236}">
                <a16:creationId xmlns:a16="http://schemas.microsoft.com/office/drawing/2014/main" id="{0F434B24-E5CB-43C4-A01F-E3C4E37A3CAB}"/>
              </a:ext>
            </a:extLst>
          </p:cNvPr>
          <p:cNvSpPr>
            <a:spLocks noGrp="1"/>
          </p:cNvSpPr>
          <p:nvPr>
            <p:ph type="sldNum" sz="quarter" idx="12"/>
          </p:nvPr>
        </p:nvSpPr>
        <p:spPr/>
        <p:txBody>
          <a:bodyPr/>
          <a:lstStyle/>
          <a:p>
            <a:fld id="{733122C9-A0B9-462F-8757-0847AD287B63}" type="slidenum">
              <a:rPr lang="en-GB" noProof="0" smtClean="0"/>
              <a:pPr/>
              <a:t>3</a:t>
            </a:fld>
            <a:endParaRPr lang="en-GB" noProof="0"/>
          </a:p>
        </p:txBody>
      </p:sp>
      <p:sp>
        <p:nvSpPr>
          <p:cNvPr id="9" name="Title 8">
            <a:extLst>
              <a:ext uri="{FF2B5EF4-FFF2-40B4-BE49-F238E27FC236}">
                <a16:creationId xmlns:a16="http://schemas.microsoft.com/office/drawing/2014/main" id="{EC143DD1-8080-47C6-ABA4-03712C806EB4}"/>
              </a:ext>
            </a:extLst>
          </p:cNvPr>
          <p:cNvSpPr>
            <a:spLocks noGrp="1"/>
          </p:cNvSpPr>
          <p:nvPr>
            <p:ph type="title"/>
          </p:nvPr>
        </p:nvSpPr>
        <p:spPr>
          <a:xfrm>
            <a:off x="1631504" y="3635783"/>
            <a:ext cx="10009112" cy="945345"/>
          </a:xfrm>
        </p:spPr>
        <p:txBody>
          <a:bodyPr anchor="ctr"/>
          <a:lstStyle/>
          <a:p>
            <a:r>
              <a:rPr lang="en-US" sz="2400" dirty="0"/>
              <a:t>Who is Alstom ?</a:t>
            </a:r>
            <a:endParaRPr lang="en-US" sz="2400" b="0" dirty="0">
              <a:latin typeface="Alstom" panose="02000503020000020004" pitchFamily="2" charset="0"/>
            </a:endParaRPr>
          </a:p>
        </p:txBody>
      </p:sp>
      <p:sp>
        <p:nvSpPr>
          <p:cNvPr id="6" name="Titre 6">
            <a:extLst>
              <a:ext uri="{FF2B5EF4-FFF2-40B4-BE49-F238E27FC236}">
                <a16:creationId xmlns:a16="http://schemas.microsoft.com/office/drawing/2014/main" id="{025C42AD-24FC-4A75-8950-D4AA495E8FA1}"/>
              </a:ext>
            </a:extLst>
          </p:cNvPr>
          <p:cNvSpPr txBox="1">
            <a:spLocks/>
          </p:cNvSpPr>
          <p:nvPr/>
        </p:nvSpPr>
        <p:spPr bwMode="gray">
          <a:xfrm>
            <a:off x="258728" y="3542719"/>
            <a:ext cx="1131346" cy="1131472"/>
          </a:xfrm>
          <a:prstGeom prst="ellipse">
            <a:avLst/>
          </a:prstGeom>
          <a:solidFill>
            <a:schemeClr val="accent1"/>
          </a:solidFill>
        </p:spPr>
        <p:txBody>
          <a:bodyPr vert="horz" lIns="0" tIns="0" rIns="0" bIns="0" rtlCol="0" anchor="ctr" anchorCtr="0">
            <a:normAutofit/>
          </a:bodyPr>
          <a:lstStyle>
            <a:lvl1pPr algn="ctr" defTabSz="914400" rtl="0" eaLnBrk="1" latinLnBrk="0" hangingPunct="1">
              <a:lnSpc>
                <a:spcPct val="100000"/>
              </a:lnSpc>
              <a:spcBef>
                <a:spcPct val="0"/>
              </a:spcBef>
              <a:buNone/>
              <a:defRPr sz="9500" b="0" kern="1200">
                <a:solidFill>
                  <a:schemeClr val="bg1"/>
                </a:solidFill>
                <a:latin typeface="+mj-lt"/>
                <a:ea typeface="+mj-ea"/>
                <a:cs typeface="+mj-cs"/>
              </a:defRPr>
            </a:lvl1pPr>
          </a:lstStyle>
          <a:p>
            <a:r>
              <a:rPr lang="en-GB" sz="4800" dirty="0"/>
              <a:t>1</a:t>
            </a:r>
          </a:p>
        </p:txBody>
      </p:sp>
    </p:spTree>
    <p:extLst>
      <p:ext uri="{BB962C8B-B14F-4D97-AF65-F5344CB8AC3E}">
        <p14:creationId xmlns:p14="http://schemas.microsoft.com/office/powerpoint/2010/main" val="192441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en-GB" noProof="0" smtClean="0"/>
              <a:pPr/>
              <a:t>4</a:t>
            </a:fld>
            <a:endParaRPr lang="en-GB" noProof="0"/>
          </a:p>
        </p:txBody>
      </p:sp>
      <p:sp>
        <p:nvSpPr>
          <p:cNvPr id="20" name="Espace réservé du texte 8">
            <a:extLst>
              <a:ext uri="{FF2B5EF4-FFF2-40B4-BE49-F238E27FC236}">
                <a16:creationId xmlns:a16="http://schemas.microsoft.com/office/drawing/2014/main" id="{5016C36F-23AA-44B2-9A6A-F28FFA981D96}"/>
              </a:ext>
            </a:extLst>
          </p:cNvPr>
          <p:cNvSpPr txBox="1">
            <a:spLocks/>
          </p:cNvSpPr>
          <p:nvPr/>
        </p:nvSpPr>
        <p:spPr bwMode="gray">
          <a:xfrm>
            <a:off x="-168696" y="471562"/>
            <a:ext cx="4060800" cy="1501699"/>
          </a:xfrm>
          <a:prstGeom prst="rect">
            <a:avLst/>
          </a:prstGeom>
        </p:spPr>
        <p:txBody>
          <a:bodyPr vert="horz" lIns="0" tIns="0" rIns="0" bIns="0" rtlCol="0" anchor="b" anchorCtr="0">
            <a:normAutofit/>
          </a:bodyPr>
          <a:lstStyle>
            <a:lvl1pPr marL="0" indent="0" algn="ctr" defTabSz="914400" rtl="0" eaLnBrk="1" latinLnBrk="0" hangingPunct="1">
              <a:lnSpc>
                <a:spcPct val="85000"/>
              </a:lnSpc>
              <a:spcBef>
                <a:spcPts val="0"/>
              </a:spcBef>
              <a:spcAft>
                <a:spcPts val="0"/>
              </a:spcAft>
              <a:buClr>
                <a:schemeClr val="accent1"/>
              </a:buClr>
              <a:buSzPct val="80000"/>
              <a:buFont typeface="Arial" pitchFamily="34" charset="0"/>
              <a:buNone/>
              <a:tabLst/>
              <a:defRPr sz="9650" kern="1200">
                <a:solidFill>
                  <a:schemeClr val="bg1"/>
                </a:solidFill>
                <a:latin typeface="+mn-lt"/>
                <a:ea typeface="+mn-ea"/>
                <a:cs typeface="+mn-cs"/>
              </a:defRPr>
            </a:lvl1pPr>
            <a:lvl2pPr marL="490538" indent="-222250" algn="l" defTabSz="914400" rtl="0" eaLnBrk="1" latinLnBrk="0" hangingPunct="1">
              <a:lnSpc>
                <a:spcPct val="95000"/>
              </a:lnSpc>
              <a:spcBef>
                <a:spcPts val="0"/>
              </a:spcBef>
              <a:buSzPct val="100000"/>
              <a:buFont typeface="Arial" pitchFamily="34" charset="0"/>
              <a:buChar char="-"/>
              <a:tabLst/>
              <a:defRPr sz="1800" kern="1200">
                <a:solidFill>
                  <a:schemeClr val="accent3"/>
                </a:solidFill>
                <a:latin typeface="+mn-lt"/>
                <a:ea typeface="+mn-ea"/>
                <a:cs typeface="+mn-cs"/>
              </a:defRPr>
            </a:lvl2pPr>
            <a:lvl3pPr marL="490538" indent="223838" algn="l" defTabSz="914400" rtl="0" eaLnBrk="1" latinLnBrk="0" hangingPunct="1">
              <a:lnSpc>
                <a:spcPct val="95000"/>
              </a:lnSpc>
              <a:spcBef>
                <a:spcPts val="0"/>
              </a:spcBef>
              <a:buClr>
                <a:schemeClr val="accent1"/>
              </a:buClr>
              <a:buSzPct val="100000"/>
              <a:buFont typeface="Wingdings 2" pitchFamily="18" charset="2"/>
              <a:buChar char=""/>
              <a:tabLst/>
              <a:defRPr sz="1400" kern="1200">
                <a:solidFill>
                  <a:schemeClr val="accent3"/>
                </a:solidFill>
                <a:latin typeface="+mn-lt"/>
                <a:ea typeface="+mn-ea"/>
                <a:cs typeface="+mn-cs"/>
              </a:defRPr>
            </a:lvl3pPr>
            <a:lvl4pPr marL="714375"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4pPr>
            <a:lvl5pPr marL="938213"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5pPr>
            <a:lvl6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6pPr>
            <a:lvl7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7pPr>
            <a:lvl8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8pPr>
            <a:lvl9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9pPr>
          </a:lstStyle>
          <a:p>
            <a:endParaRPr lang="fr-FR" sz="4800" b="1" baseline="30000" dirty="0"/>
          </a:p>
        </p:txBody>
      </p:sp>
      <p:pic>
        <p:nvPicPr>
          <p:cNvPr id="16" name="Image 15" descr="Une image contenant texte, clipart&#10;&#10;Description générée automatiquement">
            <a:extLst>
              <a:ext uri="{FF2B5EF4-FFF2-40B4-BE49-F238E27FC236}">
                <a16:creationId xmlns:a16="http://schemas.microsoft.com/office/drawing/2014/main" id="{58559719-960D-4BC5-9F05-2AAD3D403144}"/>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370540" y="4149080"/>
            <a:ext cx="3746525" cy="1033430"/>
          </a:xfrm>
          <a:prstGeom prst="rect">
            <a:avLst/>
          </a:prstGeom>
        </p:spPr>
      </p:pic>
      <p:sp>
        <p:nvSpPr>
          <p:cNvPr id="23" name="ZoneTexte 22">
            <a:extLst>
              <a:ext uri="{FF2B5EF4-FFF2-40B4-BE49-F238E27FC236}">
                <a16:creationId xmlns:a16="http://schemas.microsoft.com/office/drawing/2014/main" id="{48EDE1EB-D4AB-4183-8BBA-50B412357ED5}"/>
              </a:ext>
            </a:extLst>
          </p:cNvPr>
          <p:cNvSpPr txBox="1"/>
          <p:nvPr/>
        </p:nvSpPr>
        <p:spPr>
          <a:xfrm>
            <a:off x="4068833" y="194173"/>
            <a:ext cx="4051350" cy="2472472"/>
          </a:xfrm>
          <a:prstGeom prst="rect">
            <a:avLst/>
          </a:prstGeom>
          <a:noFill/>
        </p:spPr>
        <p:txBody>
          <a:bodyPr wrap="square" lIns="91440" tIns="45720" rIns="91440" bIns="45720" rtlCol="0" anchor="t">
            <a:spAutoFit/>
          </a:bodyPr>
          <a:lstStyle/>
          <a:p>
            <a:pPr algn="ctr"/>
            <a:endParaRPr lang="en-US" sz="4800" b="1" baseline="30000" dirty="0">
              <a:solidFill>
                <a:schemeClr val="bg1"/>
              </a:solidFill>
            </a:endParaRPr>
          </a:p>
          <a:p>
            <a:pPr algn="ctr"/>
            <a:endParaRPr lang="en-US" sz="1300" b="1" baseline="30000" dirty="0">
              <a:solidFill>
                <a:schemeClr val="bg1"/>
              </a:solidFill>
            </a:endParaRPr>
          </a:p>
          <a:p>
            <a:pPr algn="ctr"/>
            <a:r>
              <a:rPr lang="en-US" sz="6600" b="1" dirty="0">
                <a:solidFill>
                  <a:schemeClr val="bg1"/>
                </a:solidFill>
              </a:rPr>
              <a:t>17,000</a:t>
            </a:r>
          </a:p>
          <a:p>
            <a:pPr algn="ctr"/>
            <a:endParaRPr lang="fr-FR" sz="4800" dirty="0">
              <a:solidFill>
                <a:schemeClr val="bg1"/>
              </a:solidFill>
            </a:endParaRPr>
          </a:p>
        </p:txBody>
      </p:sp>
      <p:sp>
        <p:nvSpPr>
          <p:cNvPr id="26" name="ZoneTexte 25">
            <a:extLst>
              <a:ext uri="{FF2B5EF4-FFF2-40B4-BE49-F238E27FC236}">
                <a16:creationId xmlns:a16="http://schemas.microsoft.com/office/drawing/2014/main" id="{89A57634-5123-4F29-8902-57CAA46CB3C8}"/>
              </a:ext>
            </a:extLst>
          </p:cNvPr>
          <p:cNvSpPr txBox="1"/>
          <p:nvPr/>
        </p:nvSpPr>
        <p:spPr>
          <a:xfrm>
            <a:off x="4175026" y="4144446"/>
            <a:ext cx="4070400" cy="1107996"/>
          </a:xfrm>
          <a:prstGeom prst="rect">
            <a:avLst/>
          </a:prstGeom>
          <a:noFill/>
        </p:spPr>
        <p:txBody>
          <a:bodyPr wrap="square" rtlCol="0">
            <a:spAutoFit/>
          </a:bodyPr>
          <a:lstStyle/>
          <a:p>
            <a:pPr algn="ctr"/>
            <a:r>
              <a:rPr lang="fr-FR" sz="6600" b="1">
                <a:solidFill>
                  <a:schemeClr val="bg1"/>
                </a:solidFill>
              </a:rPr>
              <a:t>300 </a:t>
            </a:r>
          </a:p>
        </p:txBody>
      </p:sp>
      <p:sp>
        <p:nvSpPr>
          <p:cNvPr id="27" name="ZoneTexte 26">
            <a:extLst>
              <a:ext uri="{FF2B5EF4-FFF2-40B4-BE49-F238E27FC236}">
                <a16:creationId xmlns:a16="http://schemas.microsoft.com/office/drawing/2014/main" id="{069A249F-9649-48A7-9D76-A6BA02E543CD}"/>
              </a:ext>
            </a:extLst>
          </p:cNvPr>
          <p:cNvSpPr txBox="1"/>
          <p:nvPr/>
        </p:nvSpPr>
        <p:spPr>
          <a:xfrm>
            <a:off x="33611" y="3861048"/>
            <a:ext cx="4070400" cy="1313180"/>
          </a:xfrm>
          <a:prstGeom prst="rect">
            <a:avLst/>
          </a:prstGeom>
          <a:noFill/>
        </p:spPr>
        <p:txBody>
          <a:bodyPr wrap="square" rtlCol="0">
            <a:spAutoFit/>
          </a:bodyPr>
          <a:lstStyle/>
          <a:p>
            <a:pPr algn="ctr"/>
            <a:endParaRPr lang="fr-FR" sz="2000" b="1" baseline="30000">
              <a:solidFill>
                <a:schemeClr val="bg1"/>
              </a:solidFill>
            </a:endParaRPr>
          </a:p>
          <a:p>
            <a:pPr algn="ctr"/>
            <a:r>
              <a:rPr lang="fr-FR" sz="6600" b="1">
                <a:solidFill>
                  <a:schemeClr val="bg1"/>
                </a:solidFill>
              </a:rPr>
              <a:t>10,000 </a:t>
            </a:r>
          </a:p>
        </p:txBody>
      </p:sp>
      <p:sp>
        <p:nvSpPr>
          <p:cNvPr id="7" name="ZoneTexte 6">
            <a:extLst>
              <a:ext uri="{FF2B5EF4-FFF2-40B4-BE49-F238E27FC236}">
                <a16:creationId xmlns:a16="http://schemas.microsoft.com/office/drawing/2014/main" id="{09D06E89-1160-4613-BA90-BA6A9C70B909}"/>
              </a:ext>
            </a:extLst>
          </p:cNvPr>
          <p:cNvSpPr txBox="1"/>
          <p:nvPr/>
        </p:nvSpPr>
        <p:spPr>
          <a:xfrm>
            <a:off x="5266103" y="1941148"/>
            <a:ext cx="3096344" cy="779701"/>
          </a:xfrm>
          <a:prstGeom prst="rect">
            <a:avLst/>
          </a:prstGeom>
          <a:noFill/>
        </p:spPr>
        <p:txBody>
          <a:bodyPr wrap="square" rtlCol="0">
            <a:spAutoFit/>
          </a:bodyPr>
          <a:lstStyle/>
          <a:p>
            <a:r>
              <a:rPr lang="en-US" sz="4000" b="1" baseline="30000">
                <a:solidFill>
                  <a:schemeClr val="bg1"/>
                </a:solidFill>
              </a:rPr>
              <a:t>Engineers</a:t>
            </a:r>
            <a:endParaRPr lang="fr-FR" sz="4000" b="1" baseline="30000">
              <a:solidFill>
                <a:schemeClr val="bg1"/>
              </a:solidFill>
            </a:endParaRPr>
          </a:p>
          <a:p>
            <a:endParaRPr lang="fr-FR" err="1">
              <a:solidFill>
                <a:schemeClr val="accent3"/>
              </a:solidFill>
            </a:endParaRPr>
          </a:p>
        </p:txBody>
      </p:sp>
      <p:sp>
        <p:nvSpPr>
          <p:cNvPr id="9" name="ZoneTexte 8">
            <a:extLst>
              <a:ext uri="{FF2B5EF4-FFF2-40B4-BE49-F238E27FC236}">
                <a16:creationId xmlns:a16="http://schemas.microsoft.com/office/drawing/2014/main" id="{26B000FD-A01F-477B-8808-D11EDE6D0E85}"/>
              </a:ext>
            </a:extLst>
          </p:cNvPr>
          <p:cNvSpPr txBox="1"/>
          <p:nvPr/>
        </p:nvSpPr>
        <p:spPr>
          <a:xfrm>
            <a:off x="1287591" y="3671573"/>
            <a:ext cx="1656184" cy="687368"/>
          </a:xfrm>
          <a:prstGeom prst="rect">
            <a:avLst/>
          </a:prstGeom>
          <a:noFill/>
        </p:spPr>
        <p:txBody>
          <a:bodyPr wrap="square" lIns="91440" tIns="45720" rIns="91440" bIns="45720" rtlCol="0" anchor="t">
            <a:spAutoFit/>
          </a:bodyPr>
          <a:lstStyle/>
          <a:p>
            <a:pPr algn="ctr"/>
            <a:endParaRPr lang="fr-FR" b="1" baseline="30000"/>
          </a:p>
          <a:p>
            <a:pPr algn="ctr"/>
            <a:r>
              <a:rPr lang="fr-FR" sz="4000" b="1" baseline="30000">
                <a:solidFill>
                  <a:schemeClr val="bg1"/>
                </a:solidFill>
              </a:rPr>
              <a:t>Over</a:t>
            </a:r>
          </a:p>
        </p:txBody>
      </p:sp>
      <p:sp>
        <p:nvSpPr>
          <p:cNvPr id="10" name="ZoneTexte 9">
            <a:extLst>
              <a:ext uri="{FF2B5EF4-FFF2-40B4-BE49-F238E27FC236}">
                <a16:creationId xmlns:a16="http://schemas.microsoft.com/office/drawing/2014/main" id="{914EDB27-302D-4936-8D50-4D28D00A0889}"/>
              </a:ext>
            </a:extLst>
          </p:cNvPr>
          <p:cNvSpPr txBox="1"/>
          <p:nvPr/>
        </p:nvSpPr>
        <p:spPr>
          <a:xfrm>
            <a:off x="801316" y="5233392"/>
            <a:ext cx="2520280" cy="779701"/>
          </a:xfrm>
          <a:prstGeom prst="rect">
            <a:avLst/>
          </a:prstGeom>
          <a:noFill/>
        </p:spPr>
        <p:txBody>
          <a:bodyPr wrap="square" lIns="91440" tIns="45720" rIns="91440" bIns="45720" rtlCol="0" anchor="t">
            <a:spAutoFit/>
          </a:bodyPr>
          <a:lstStyle/>
          <a:p>
            <a:pPr algn="ctr"/>
            <a:r>
              <a:rPr lang="fr-FR" sz="4000" b="1" baseline="30000">
                <a:solidFill>
                  <a:schemeClr val="bg1"/>
                </a:solidFill>
              </a:rPr>
              <a:t>patents</a:t>
            </a:r>
          </a:p>
          <a:p>
            <a:endParaRPr lang="fr-FR" err="1">
              <a:solidFill>
                <a:schemeClr val="accent3"/>
              </a:solidFill>
            </a:endParaRPr>
          </a:p>
        </p:txBody>
      </p:sp>
      <p:sp>
        <p:nvSpPr>
          <p:cNvPr id="12" name="ZoneTexte 11">
            <a:extLst>
              <a:ext uri="{FF2B5EF4-FFF2-40B4-BE49-F238E27FC236}">
                <a16:creationId xmlns:a16="http://schemas.microsoft.com/office/drawing/2014/main" id="{9FDA985E-B34A-4ABB-B983-A9B60520DEA9}"/>
              </a:ext>
            </a:extLst>
          </p:cNvPr>
          <p:cNvSpPr txBox="1"/>
          <p:nvPr/>
        </p:nvSpPr>
        <p:spPr>
          <a:xfrm>
            <a:off x="4759474" y="3755132"/>
            <a:ext cx="3703964" cy="584775"/>
          </a:xfrm>
          <a:prstGeom prst="rect">
            <a:avLst/>
          </a:prstGeom>
          <a:noFill/>
        </p:spPr>
        <p:txBody>
          <a:bodyPr wrap="square" lIns="91440" tIns="45720" rIns="91440" bIns="45720" rtlCol="0" anchor="t">
            <a:spAutoFit/>
          </a:bodyPr>
          <a:lstStyle/>
          <a:p>
            <a:r>
              <a:rPr lang="fr-FR" sz="4000" b="1" baseline="30000">
                <a:solidFill>
                  <a:schemeClr val="bg1"/>
                </a:solidFill>
              </a:rPr>
              <a:t>Partner</a:t>
            </a:r>
            <a:r>
              <a:rPr lang="fr-FR" sz="4800" b="1" baseline="30000">
                <a:solidFill>
                  <a:schemeClr val="bg1"/>
                </a:solidFill>
              </a:rPr>
              <a:t> </a:t>
            </a:r>
            <a:r>
              <a:rPr lang="fr-FR" sz="4000" b="1" baseline="30000">
                <a:solidFill>
                  <a:schemeClr val="bg1"/>
                </a:solidFill>
              </a:rPr>
              <a:t>to over</a:t>
            </a:r>
          </a:p>
        </p:txBody>
      </p:sp>
      <p:sp>
        <p:nvSpPr>
          <p:cNvPr id="14" name="ZoneTexte 13">
            <a:extLst>
              <a:ext uri="{FF2B5EF4-FFF2-40B4-BE49-F238E27FC236}">
                <a16:creationId xmlns:a16="http://schemas.microsoft.com/office/drawing/2014/main" id="{11BD6A98-2B66-46D9-9310-7699CF6A700E}"/>
              </a:ext>
            </a:extLst>
          </p:cNvPr>
          <p:cNvSpPr txBox="1"/>
          <p:nvPr/>
        </p:nvSpPr>
        <p:spPr>
          <a:xfrm>
            <a:off x="4827000" y="5262507"/>
            <a:ext cx="2736304" cy="779701"/>
          </a:xfrm>
          <a:prstGeom prst="rect">
            <a:avLst/>
          </a:prstGeom>
          <a:noFill/>
        </p:spPr>
        <p:txBody>
          <a:bodyPr wrap="square" lIns="91440" tIns="45720" rIns="91440" bIns="45720" rtlCol="0" anchor="t">
            <a:spAutoFit/>
          </a:bodyPr>
          <a:lstStyle/>
          <a:p>
            <a:pPr algn="ctr"/>
            <a:r>
              <a:rPr lang="fr-FR" sz="4000" b="1" baseline="30000" dirty="0" err="1">
                <a:solidFill>
                  <a:schemeClr val="bg1"/>
                </a:solidFill>
              </a:rPr>
              <a:t>cities</a:t>
            </a:r>
            <a:endParaRPr lang="fr-FR" sz="4000" b="1" baseline="30000" dirty="0">
              <a:solidFill>
                <a:schemeClr val="bg1"/>
              </a:solidFill>
            </a:endParaRPr>
          </a:p>
          <a:p>
            <a:endParaRPr lang="fr-FR" dirty="0">
              <a:solidFill>
                <a:schemeClr val="accent3"/>
              </a:solidFill>
            </a:endParaRPr>
          </a:p>
        </p:txBody>
      </p:sp>
      <p:pic>
        <p:nvPicPr>
          <p:cNvPr id="4" name="Image 3">
            <a:extLst>
              <a:ext uri="{FF2B5EF4-FFF2-40B4-BE49-F238E27FC236}">
                <a16:creationId xmlns:a16="http://schemas.microsoft.com/office/drawing/2014/main" id="{913C3F34-D86F-49DD-8313-304629FC25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486029" y="356270"/>
            <a:ext cx="3368121" cy="2276762"/>
          </a:xfrm>
          <a:prstGeom prst="rect">
            <a:avLst/>
          </a:prstGeom>
        </p:spPr>
      </p:pic>
      <p:sp>
        <p:nvSpPr>
          <p:cNvPr id="15" name="Espace réservé du texte 8">
            <a:extLst>
              <a:ext uri="{FF2B5EF4-FFF2-40B4-BE49-F238E27FC236}">
                <a16:creationId xmlns:a16="http://schemas.microsoft.com/office/drawing/2014/main" id="{5397C4F4-37A2-4020-80C1-242993CA6727}"/>
              </a:ext>
            </a:extLst>
          </p:cNvPr>
          <p:cNvSpPr txBox="1">
            <a:spLocks/>
          </p:cNvSpPr>
          <p:nvPr/>
        </p:nvSpPr>
        <p:spPr bwMode="gray">
          <a:xfrm>
            <a:off x="0" y="0"/>
            <a:ext cx="4060800" cy="1882800"/>
          </a:xfrm>
          <a:prstGeom prst="rect">
            <a:avLst/>
          </a:prstGeom>
        </p:spPr>
        <p:txBody>
          <a:bodyPr vert="horz" lIns="0" tIns="0" rIns="0" bIns="0" rtlCol="0" anchor="b" anchorCtr="0">
            <a:normAutofit/>
          </a:bodyPr>
          <a:lstStyle>
            <a:lvl1pPr marL="0" indent="0" algn="ctr" defTabSz="914400" rtl="0" eaLnBrk="1" latinLnBrk="0" hangingPunct="1">
              <a:lnSpc>
                <a:spcPct val="85000"/>
              </a:lnSpc>
              <a:spcBef>
                <a:spcPts val="0"/>
              </a:spcBef>
              <a:spcAft>
                <a:spcPts val="0"/>
              </a:spcAft>
              <a:buClr>
                <a:schemeClr val="accent1"/>
              </a:buClr>
              <a:buSzPct val="80000"/>
              <a:buFont typeface="Arial" pitchFamily="34" charset="0"/>
              <a:buNone/>
              <a:tabLst/>
              <a:defRPr sz="9650" kern="1200">
                <a:solidFill>
                  <a:schemeClr val="bg1"/>
                </a:solidFill>
                <a:latin typeface="+mn-lt"/>
                <a:ea typeface="+mn-ea"/>
                <a:cs typeface="+mn-cs"/>
              </a:defRPr>
            </a:lvl1pPr>
            <a:lvl2pPr marL="490538" indent="-222250" algn="l" defTabSz="914400" rtl="0" eaLnBrk="1" latinLnBrk="0" hangingPunct="1">
              <a:lnSpc>
                <a:spcPct val="95000"/>
              </a:lnSpc>
              <a:spcBef>
                <a:spcPts val="0"/>
              </a:spcBef>
              <a:buSzPct val="100000"/>
              <a:buFont typeface="Arial" pitchFamily="34" charset="0"/>
              <a:buChar char="-"/>
              <a:tabLst/>
              <a:defRPr sz="1800" kern="1200">
                <a:solidFill>
                  <a:schemeClr val="accent3"/>
                </a:solidFill>
                <a:latin typeface="+mn-lt"/>
                <a:ea typeface="+mn-ea"/>
                <a:cs typeface="+mn-cs"/>
              </a:defRPr>
            </a:lvl2pPr>
            <a:lvl3pPr marL="490538" indent="223838" algn="l" defTabSz="914400" rtl="0" eaLnBrk="1" latinLnBrk="0" hangingPunct="1">
              <a:lnSpc>
                <a:spcPct val="95000"/>
              </a:lnSpc>
              <a:spcBef>
                <a:spcPts val="0"/>
              </a:spcBef>
              <a:buClr>
                <a:schemeClr val="accent1"/>
              </a:buClr>
              <a:buSzPct val="100000"/>
              <a:buFont typeface="Wingdings 2" pitchFamily="18" charset="2"/>
              <a:buChar char=""/>
              <a:tabLst/>
              <a:defRPr sz="1400" kern="1200">
                <a:solidFill>
                  <a:schemeClr val="accent3"/>
                </a:solidFill>
                <a:latin typeface="+mn-lt"/>
                <a:ea typeface="+mn-ea"/>
                <a:cs typeface="+mn-cs"/>
              </a:defRPr>
            </a:lvl3pPr>
            <a:lvl4pPr marL="714375"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4pPr>
            <a:lvl5pPr marL="938213"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5pPr>
            <a:lvl6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6pPr>
            <a:lvl7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7pPr>
            <a:lvl8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8pPr>
            <a:lvl9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9pPr>
          </a:lstStyle>
          <a:p>
            <a:r>
              <a:rPr lang="en-GB" sz="6600" b="1" dirty="0"/>
              <a:t>75,000</a:t>
            </a:r>
          </a:p>
        </p:txBody>
      </p:sp>
      <p:sp>
        <p:nvSpPr>
          <p:cNvPr id="17" name="Espace réservé du texte 9">
            <a:extLst>
              <a:ext uri="{FF2B5EF4-FFF2-40B4-BE49-F238E27FC236}">
                <a16:creationId xmlns:a16="http://schemas.microsoft.com/office/drawing/2014/main" id="{BADC4108-B4F1-44A9-A938-7501569B9967}"/>
              </a:ext>
            </a:extLst>
          </p:cNvPr>
          <p:cNvSpPr txBox="1">
            <a:spLocks/>
          </p:cNvSpPr>
          <p:nvPr/>
        </p:nvSpPr>
        <p:spPr bwMode="gray">
          <a:xfrm>
            <a:off x="0" y="1864800"/>
            <a:ext cx="4060800" cy="1231200"/>
          </a:xfrm>
          <a:prstGeom prst="rect">
            <a:avLst/>
          </a:prstGeom>
        </p:spPr>
        <p:txBody>
          <a:bodyPr vert="horz" lIns="0" tIns="0" rIns="0" bIns="0" rtlCol="0" anchor="t" anchorCtr="0">
            <a:normAutofit/>
          </a:bodyPr>
          <a:lstStyle>
            <a:lvl1pPr marL="0" indent="0" algn="ctr" defTabSz="914400" rtl="0" eaLnBrk="1" latinLnBrk="0" hangingPunct="1">
              <a:lnSpc>
                <a:spcPct val="85000"/>
              </a:lnSpc>
              <a:spcBef>
                <a:spcPts val="0"/>
              </a:spcBef>
              <a:spcAft>
                <a:spcPts val="0"/>
              </a:spcAft>
              <a:buClr>
                <a:schemeClr val="accent1"/>
              </a:buClr>
              <a:buSzPct val="80000"/>
              <a:buFont typeface="Arial" pitchFamily="34" charset="0"/>
              <a:buNone/>
              <a:tabLst/>
              <a:defRPr sz="2900" kern="1200">
                <a:solidFill>
                  <a:schemeClr val="bg1"/>
                </a:solidFill>
                <a:latin typeface="+mn-lt"/>
                <a:ea typeface="+mn-ea"/>
                <a:cs typeface="+mn-cs"/>
              </a:defRPr>
            </a:lvl1pPr>
            <a:lvl2pPr marL="490538" indent="-222250" algn="l" defTabSz="914400" rtl="0" eaLnBrk="1" latinLnBrk="0" hangingPunct="1">
              <a:lnSpc>
                <a:spcPct val="95000"/>
              </a:lnSpc>
              <a:spcBef>
                <a:spcPts val="0"/>
              </a:spcBef>
              <a:buSzPct val="100000"/>
              <a:buFont typeface="Arial" pitchFamily="34" charset="0"/>
              <a:buChar char="-"/>
              <a:tabLst/>
              <a:defRPr sz="1800" kern="1200">
                <a:solidFill>
                  <a:schemeClr val="accent3"/>
                </a:solidFill>
                <a:latin typeface="+mn-lt"/>
                <a:ea typeface="+mn-ea"/>
                <a:cs typeface="+mn-cs"/>
              </a:defRPr>
            </a:lvl2pPr>
            <a:lvl3pPr marL="490538" indent="223838" algn="l" defTabSz="914400" rtl="0" eaLnBrk="1" latinLnBrk="0" hangingPunct="1">
              <a:lnSpc>
                <a:spcPct val="95000"/>
              </a:lnSpc>
              <a:spcBef>
                <a:spcPts val="0"/>
              </a:spcBef>
              <a:buClr>
                <a:schemeClr val="accent1"/>
              </a:buClr>
              <a:buSzPct val="100000"/>
              <a:buFont typeface="Wingdings 2" pitchFamily="18" charset="2"/>
              <a:buChar char=""/>
              <a:tabLst/>
              <a:defRPr sz="1400" kern="1200">
                <a:solidFill>
                  <a:schemeClr val="accent3"/>
                </a:solidFill>
                <a:latin typeface="+mn-lt"/>
                <a:ea typeface="+mn-ea"/>
                <a:cs typeface="+mn-cs"/>
              </a:defRPr>
            </a:lvl3pPr>
            <a:lvl4pPr marL="714375"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4pPr>
            <a:lvl5pPr marL="938213"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5pPr>
            <a:lvl6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6pPr>
            <a:lvl7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7pPr>
            <a:lvl8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8pPr>
            <a:lvl9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9pPr>
          </a:lstStyle>
          <a:p>
            <a:pPr>
              <a:lnSpc>
                <a:spcPct val="100000"/>
              </a:lnSpc>
              <a:buClrTx/>
              <a:buSzTx/>
              <a:defRPr/>
            </a:pPr>
            <a:r>
              <a:rPr lang="en-GB" sz="3000" dirty="0"/>
              <a:t>Employees worldwide </a:t>
            </a:r>
          </a:p>
          <a:p>
            <a:endParaRPr lang="fr-FR" sz="3000" dirty="0"/>
          </a:p>
        </p:txBody>
      </p:sp>
      <p:pic>
        <p:nvPicPr>
          <p:cNvPr id="18" name="Espace réservé pour une image  2" descr="Une image contenant montagne, arbre, extérieur, nature&#10;&#10;Description générée automatiquement">
            <a:extLst>
              <a:ext uri="{FF2B5EF4-FFF2-40B4-BE49-F238E27FC236}">
                <a16:creationId xmlns:a16="http://schemas.microsoft.com/office/drawing/2014/main" id="{6491791C-EF4C-4746-9C78-E15D06F69D28}"/>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a:xfrm>
            <a:off x="8139689" y="3087291"/>
            <a:ext cx="4060800" cy="3096000"/>
          </a:xfrm>
          <a:prstGeom prst="rect">
            <a:avLst/>
          </a:prstGeom>
        </p:spPr>
      </p:pic>
    </p:spTree>
    <p:extLst>
      <p:ext uri="{BB962C8B-B14F-4D97-AF65-F5344CB8AC3E}">
        <p14:creationId xmlns:p14="http://schemas.microsoft.com/office/powerpoint/2010/main" val="2973429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597B1308-63C9-42F1-ACBF-686E07153595}"/>
              </a:ext>
            </a:extLst>
          </p:cNvPr>
          <p:cNvSpPr>
            <a:spLocks noGrp="1"/>
          </p:cNvSpPr>
          <p:nvPr>
            <p:ph type="ftr" sz="quarter" idx="11"/>
          </p:nvPr>
        </p:nvSpPr>
        <p:spPr/>
        <p:txBody>
          <a:bodyPr/>
          <a:lstStyle/>
          <a:p>
            <a:r>
              <a:rPr lang="en-GB" noProof="0">
                <a:latin typeface="Alstom" panose="02000503020000020004" pitchFamily="2" charset="0"/>
              </a:rPr>
              <a:t>INTERNAL</a:t>
            </a:r>
          </a:p>
        </p:txBody>
      </p:sp>
      <p:sp>
        <p:nvSpPr>
          <p:cNvPr id="4" name="Espace réservé du numéro de diapositive 3">
            <a:extLst>
              <a:ext uri="{FF2B5EF4-FFF2-40B4-BE49-F238E27FC236}">
                <a16:creationId xmlns:a16="http://schemas.microsoft.com/office/drawing/2014/main" id="{1CB0B56C-A678-4CB3-B036-3E327792730E}"/>
              </a:ext>
            </a:extLst>
          </p:cNvPr>
          <p:cNvSpPr>
            <a:spLocks noGrp="1"/>
          </p:cNvSpPr>
          <p:nvPr>
            <p:ph type="sldNum" sz="quarter" idx="12"/>
          </p:nvPr>
        </p:nvSpPr>
        <p:spPr/>
        <p:txBody>
          <a:bodyPr/>
          <a:lstStyle/>
          <a:p>
            <a:fld id="{733122C9-A0B9-462F-8757-0847AD287B63}" type="slidenum">
              <a:rPr lang="en-GB" noProof="0" smtClean="0">
                <a:latin typeface="Alstom" panose="02000503020000020004" pitchFamily="2" charset="0"/>
              </a:rPr>
              <a:pPr/>
              <a:t>5</a:t>
            </a:fld>
            <a:endParaRPr lang="en-GB" noProof="0">
              <a:latin typeface="Alstom" panose="02000503020000020004" pitchFamily="2" charset="0"/>
            </a:endParaRPr>
          </a:p>
        </p:txBody>
      </p:sp>
      <p:sp>
        <p:nvSpPr>
          <p:cNvPr id="6" name="Titre 5">
            <a:extLst>
              <a:ext uri="{FF2B5EF4-FFF2-40B4-BE49-F238E27FC236}">
                <a16:creationId xmlns:a16="http://schemas.microsoft.com/office/drawing/2014/main" id="{B03E2E02-EACB-4D9E-89D3-322C9A96D0BA}"/>
              </a:ext>
            </a:extLst>
          </p:cNvPr>
          <p:cNvSpPr>
            <a:spLocks noGrp="1"/>
          </p:cNvSpPr>
          <p:nvPr>
            <p:ph type="title"/>
          </p:nvPr>
        </p:nvSpPr>
        <p:spPr/>
        <p:txBody>
          <a:bodyPr>
            <a:normAutofit fontScale="90000"/>
          </a:bodyPr>
          <a:lstStyle/>
          <a:p>
            <a:r>
              <a:rPr lang="en-US" dirty="0"/>
              <a:t>A Strong footprint</a:t>
            </a:r>
            <a:br>
              <a:rPr lang="en-US" b="1" dirty="0">
                <a:solidFill>
                  <a:srgbClr val="C00000"/>
                </a:solidFill>
              </a:rPr>
            </a:br>
            <a:endParaRPr lang="fr-FR" dirty="0"/>
          </a:p>
        </p:txBody>
      </p:sp>
      <p:sp>
        <p:nvSpPr>
          <p:cNvPr id="621" name="TextBox 2040">
            <a:extLst>
              <a:ext uri="{FF2B5EF4-FFF2-40B4-BE49-F238E27FC236}">
                <a16:creationId xmlns:a16="http://schemas.microsoft.com/office/drawing/2014/main" id="{963D8977-14B5-40FE-8B70-885F84CD46B3}"/>
              </a:ext>
            </a:extLst>
          </p:cNvPr>
          <p:cNvSpPr txBox="1"/>
          <p:nvPr/>
        </p:nvSpPr>
        <p:spPr>
          <a:xfrm>
            <a:off x="4727848" y="1233627"/>
            <a:ext cx="6456454" cy="3231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a:ln>
                <a:noFill/>
              </a:ln>
              <a:solidFill>
                <a:srgbClr val="C00000"/>
              </a:solidFill>
              <a:effectLst/>
              <a:uLnTx/>
              <a:uFillTx/>
            </a:endParaRPr>
          </a:p>
        </p:txBody>
      </p:sp>
      <p:pic>
        <p:nvPicPr>
          <p:cNvPr id="715" name="Graphic 2134">
            <a:extLst>
              <a:ext uri="{FF2B5EF4-FFF2-40B4-BE49-F238E27FC236}">
                <a16:creationId xmlns:a16="http://schemas.microsoft.com/office/drawing/2014/main" id="{56C00DBA-6843-4315-8FFA-5299077C29C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14825" y="1165608"/>
            <a:ext cx="461308" cy="495638"/>
          </a:xfrm>
          <a:prstGeom prst="rect">
            <a:avLst/>
          </a:prstGeom>
        </p:spPr>
      </p:pic>
      <p:pic>
        <p:nvPicPr>
          <p:cNvPr id="2" name="Image 1">
            <a:extLst>
              <a:ext uri="{FF2B5EF4-FFF2-40B4-BE49-F238E27FC236}">
                <a16:creationId xmlns:a16="http://schemas.microsoft.com/office/drawing/2014/main" id="{496E0E53-8328-4835-9C86-980192A980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440" y="1340768"/>
            <a:ext cx="9912424" cy="4720202"/>
          </a:xfrm>
          <a:prstGeom prst="rect">
            <a:avLst/>
          </a:prstGeom>
        </p:spPr>
      </p:pic>
    </p:spTree>
    <p:extLst>
      <p:ext uri="{BB962C8B-B14F-4D97-AF65-F5344CB8AC3E}">
        <p14:creationId xmlns:p14="http://schemas.microsoft.com/office/powerpoint/2010/main" val="1811530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B0B4804-BFB6-4A30-B58C-CA0B30B64978}"/>
              </a:ext>
            </a:extLst>
          </p:cNvPr>
          <p:cNvSpPr>
            <a:spLocks noGrp="1"/>
          </p:cNvSpPr>
          <p:nvPr>
            <p:ph type="title"/>
          </p:nvPr>
        </p:nvSpPr>
        <p:spPr/>
        <p:txBody>
          <a:bodyPr/>
          <a:lstStyle/>
          <a:p>
            <a:r>
              <a:rPr lang="fr-FR" dirty="0" err="1"/>
              <a:t>Nordics</a:t>
            </a:r>
            <a:r>
              <a:rPr lang="fr-FR" dirty="0"/>
              <a:t> &amp; </a:t>
            </a:r>
            <a:r>
              <a:rPr lang="fr-FR" dirty="0" err="1"/>
              <a:t>Russia</a:t>
            </a:r>
            <a:r>
              <a:rPr lang="fr-FR" dirty="0"/>
              <a:t> cluster</a:t>
            </a:r>
          </a:p>
        </p:txBody>
      </p:sp>
      <p:sp>
        <p:nvSpPr>
          <p:cNvPr id="4" name="Espace réservé de la date 3">
            <a:extLst>
              <a:ext uri="{FF2B5EF4-FFF2-40B4-BE49-F238E27FC236}">
                <a16:creationId xmlns:a16="http://schemas.microsoft.com/office/drawing/2014/main" id="{F426831A-31A1-4FA7-A382-3FD7A9DF535D}"/>
              </a:ext>
            </a:extLst>
          </p:cNvPr>
          <p:cNvSpPr>
            <a:spLocks noGrp="1"/>
          </p:cNvSpPr>
          <p:nvPr>
            <p:ph type="dt" sz="half" idx="14"/>
          </p:nvPr>
        </p:nvSpPr>
        <p:spPr bwMode="gray">
          <a:xfrm>
            <a:off x="0" y="6678000"/>
            <a:ext cx="240000" cy="180000"/>
          </a:xfrm>
          <a:prstGeom prst="rect">
            <a:avLst/>
          </a:prstGeom>
          <a:ln>
            <a:solidFill>
              <a:schemeClr val="tx1">
                <a:alpha val="0"/>
              </a:schemeClr>
            </a:solidFill>
          </a:ln>
        </p:spPr>
        <p:txBody>
          <a:bodyPr vert="horz" lIns="0" tIns="0" rIns="0" bIns="0" rtlCol="0" anchor="t" anchorCtr="0">
            <a:noAutofit/>
          </a:bodyPr>
          <a:lstStyle>
            <a:defPPr>
              <a:defRPr lang="fr-FR"/>
            </a:defPPr>
            <a:lvl1pPr marL="0" algn="ctr" defTabSz="914400" rtl="0" eaLnBrk="1" latinLnBrk="0" hangingPunct="1">
              <a:defRPr sz="500" kern="1200">
                <a:solidFill>
                  <a:schemeClr val="tx1">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t>Date</a:t>
            </a:r>
            <a:endParaRPr lang="en-GB" noProof="0"/>
          </a:p>
        </p:txBody>
      </p:sp>
      <p:sp>
        <p:nvSpPr>
          <p:cNvPr id="5" name="Espace réservé du pied de page 4">
            <a:extLst>
              <a:ext uri="{FF2B5EF4-FFF2-40B4-BE49-F238E27FC236}">
                <a16:creationId xmlns:a16="http://schemas.microsoft.com/office/drawing/2014/main" id="{004D3034-257B-4F12-B331-9530163668F4}"/>
              </a:ext>
            </a:extLst>
          </p:cNvPr>
          <p:cNvSpPr>
            <a:spLocks noGrp="1"/>
          </p:cNvSpPr>
          <p:nvPr>
            <p:ph type="ftr" sz="quarter" idx="15"/>
          </p:nvPr>
        </p:nvSpPr>
        <p:spPr bwMode="gray">
          <a:xfrm>
            <a:off x="0" y="6678000"/>
            <a:ext cx="240000" cy="180000"/>
          </a:xfrm>
          <a:prstGeom prst="rect">
            <a:avLst/>
          </a:prstGeom>
          <a:ln>
            <a:solidFill>
              <a:schemeClr val="bg1">
                <a:alpha val="0"/>
              </a:schemeClr>
            </a:solidFill>
          </a:ln>
        </p:spPr>
        <p:txBody>
          <a:bodyPr vert="horz" lIns="0" tIns="0" rIns="0" bIns="0" rtlCol="0" anchor="t" anchorCtr="0">
            <a:noAutofit/>
          </a:bodyPr>
          <a:lstStyle>
            <a:defPPr>
              <a:defRPr lang="fr-FR"/>
            </a:defPPr>
            <a:lvl1pPr marL="0" algn="l" defTabSz="914400" rtl="0" eaLnBrk="1" latinLnBrk="0" hangingPunct="1">
              <a:defRPr sz="100" kern="1200">
                <a:solidFill>
                  <a:schemeClr val="accent3">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Title of the presentation on three lines - Lorem impsum dolor sit amet consectetuer adipiscing elit, sed diam nonummy</a:t>
            </a:r>
            <a:endParaRPr lang="en-GB" noProof="0"/>
          </a:p>
        </p:txBody>
      </p:sp>
      <p:sp>
        <p:nvSpPr>
          <p:cNvPr id="6" name="Espace réservé du numéro de diapositive 5">
            <a:extLst>
              <a:ext uri="{FF2B5EF4-FFF2-40B4-BE49-F238E27FC236}">
                <a16:creationId xmlns:a16="http://schemas.microsoft.com/office/drawing/2014/main" id="{10D21156-ADC2-4BB0-BB57-2388239B4E42}"/>
              </a:ext>
            </a:extLst>
          </p:cNvPr>
          <p:cNvSpPr>
            <a:spLocks noGrp="1"/>
          </p:cNvSpPr>
          <p:nvPr>
            <p:ph type="sldNum" sz="quarter" idx="16"/>
          </p:nvPr>
        </p:nvSpPr>
        <p:spPr bwMode="gray">
          <a:xfrm>
            <a:off x="11551083" y="6438518"/>
            <a:ext cx="639565" cy="419482"/>
          </a:xfrm>
          <a:prstGeom prst="rect">
            <a:avLst/>
          </a:prstGeom>
        </p:spPr>
        <p:txBody>
          <a:bodyPr vert="horz" lIns="0" tIns="0" rIns="0" bIns="0" rtlCol="0" anchor="t" anchorCtr="0">
            <a:noAutofit/>
          </a:bodyPr>
          <a:lstStyle>
            <a:defPPr>
              <a:defRPr lang="fr-FR"/>
            </a:defPPr>
            <a:lvl1pPr marL="0" algn="l" defTabSz="914400" rtl="0" eaLnBrk="1" latinLnBrk="0" hangingPunct="1">
              <a:defRPr sz="1200" b="1"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en-GB" smtClean="0"/>
              <a:pPr/>
              <a:t>6</a:t>
            </a:fld>
            <a:endParaRPr lang="en-GB" noProof="0"/>
          </a:p>
        </p:txBody>
      </p:sp>
      <p:pic>
        <p:nvPicPr>
          <p:cNvPr id="20" name="Image 3">
            <a:extLst>
              <a:ext uri="{FF2B5EF4-FFF2-40B4-BE49-F238E27FC236}">
                <a16:creationId xmlns:a16="http://schemas.microsoft.com/office/drawing/2014/main" id="{E7C672F7-1A90-465C-A470-1892A1781015}"/>
              </a:ext>
            </a:extLst>
          </p:cNvPr>
          <p:cNvPicPr>
            <a:picLocks noChangeAspect="1"/>
          </p:cNvPicPr>
          <p:nvPr/>
        </p:nvPicPr>
        <p:blipFill rotWithShape="1">
          <a:blip r:embed="rId3"/>
          <a:srcRect b="25467"/>
          <a:stretch/>
        </p:blipFill>
        <p:spPr>
          <a:xfrm>
            <a:off x="9414007" y="407074"/>
            <a:ext cx="2639616" cy="5669607"/>
          </a:xfrm>
          <a:prstGeom prst="rect">
            <a:avLst/>
          </a:prstGeom>
        </p:spPr>
      </p:pic>
      <p:grpSp>
        <p:nvGrpSpPr>
          <p:cNvPr id="21" name="Groupe 11">
            <a:extLst>
              <a:ext uri="{FF2B5EF4-FFF2-40B4-BE49-F238E27FC236}">
                <a16:creationId xmlns:a16="http://schemas.microsoft.com/office/drawing/2014/main" id="{A168CACB-15C2-46F9-86FB-BBAB13DBC53E}"/>
              </a:ext>
            </a:extLst>
          </p:cNvPr>
          <p:cNvGrpSpPr/>
          <p:nvPr/>
        </p:nvGrpSpPr>
        <p:grpSpPr>
          <a:xfrm>
            <a:off x="5833824" y="541501"/>
            <a:ext cx="4913943" cy="4645838"/>
            <a:chOff x="7464152" y="1736812"/>
            <a:chExt cx="3579684" cy="3384376"/>
          </a:xfrm>
          <a:solidFill>
            <a:schemeClr val="accent2"/>
          </a:solidFill>
        </p:grpSpPr>
        <p:sp>
          <p:nvSpPr>
            <p:cNvPr id="69" name="Freeform 54">
              <a:extLst>
                <a:ext uri="{FF2B5EF4-FFF2-40B4-BE49-F238E27FC236}">
                  <a16:creationId xmlns:a16="http://schemas.microsoft.com/office/drawing/2014/main" id="{D4CBEDAA-C5C7-44CD-A20F-1AF6F757D05F}"/>
                </a:ext>
              </a:extLst>
            </p:cNvPr>
            <p:cNvSpPr>
              <a:spLocks noEditPoints="1"/>
            </p:cNvSpPr>
            <p:nvPr/>
          </p:nvSpPr>
          <p:spPr bwMode="auto">
            <a:xfrm>
              <a:off x="7907969" y="4494375"/>
              <a:ext cx="977294" cy="626813"/>
            </a:xfrm>
            <a:custGeom>
              <a:avLst/>
              <a:gdLst>
                <a:gd name="T0" fmla="*/ 67 w 183"/>
                <a:gd name="T1" fmla="*/ 63 h 127"/>
                <a:gd name="T2" fmla="*/ 60 w 183"/>
                <a:gd name="T3" fmla="*/ 58 h 127"/>
                <a:gd name="T4" fmla="*/ 50 w 183"/>
                <a:gd name="T5" fmla="*/ 76 h 127"/>
                <a:gd name="T6" fmla="*/ 40 w 183"/>
                <a:gd name="T7" fmla="*/ 89 h 127"/>
                <a:gd name="T8" fmla="*/ 39 w 183"/>
                <a:gd name="T9" fmla="*/ 105 h 127"/>
                <a:gd name="T10" fmla="*/ 48 w 183"/>
                <a:gd name="T11" fmla="*/ 112 h 127"/>
                <a:gd name="T12" fmla="*/ 37 w 183"/>
                <a:gd name="T13" fmla="*/ 114 h 127"/>
                <a:gd name="T14" fmla="*/ 17 w 183"/>
                <a:gd name="T15" fmla="*/ 111 h 127"/>
                <a:gd name="T16" fmla="*/ 18 w 183"/>
                <a:gd name="T17" fmla="*/ 98 h 127"/>
                <a:gd name="T18" fmla="*/ 7 w 183"/>
                <a:gd name="T19" fmla="*/ 89 h 127"/>
                <a:gd name="T20" fmla="*/ 3 w 183"/>
                <a:gd name="T21" fmla="*/ 57 h 127"/>
                <a:gd name="T22" fmla="*/ 53 w 183"/>
                <a:gd name="T23" fmla="*/ 7 h 127"/>
                <a:gd name="T24" fmla="*/ 63 w 183"/>
                <a:gd name="T25" fmla="*/ 12 h 127"/>
                <a:gd name="T26" fmla="*/ 58 w 183"/>
                <a:gd name="T27" fmla="*/ 34 h 127"/>
                <a:gd name="T28" fmla="*/ 63 w 183"/>
                <a:gd name="T29" fmla="*/ 49 h 127"/>
                <a:gd name="T30" fmla="*/ 167 w 183"/>
                <a:gd name="T31" fmla="*/ 96 h 127"/>
                <a:gd name="T32" fmla="*/ 167 w 183"/>
                <a:gd name="T33" fmla="*/ 96 h 127"/>
                <a:gd name="T34" fmla="*/ 79 w 183"/>
                <a:gd name="T35" fmla="*/ 19 h 127"/>
                <a:gd name="T36" fmla="*/ 69 w 183"/>
                <a:gd name="T37" fmla="*/ 90 h 127"/>
                <a:gd name="T38" fmla="*/ 60 w 183"/>
                <a:gd name="T39" fmla="*/ 85 h 127"/>
                <a:gd name="T40" fmla="*/ 45 w 183"/>
                <a:gd name="T41" fmla="*/ 91 h 127"/>
                <a:gd name="T42" fmla="*/ 54 w 183"/>
                <a:gd name="T43" fmla="*/ 100 h 127"/>
                <a:gd name="T44" fmla="*/ 70 w 183"/>
                <a:gd name="T45" fmla="*/ 103 h 127"/>
                <a:gd name="T46" fmla="*/ 65 w 183"/>
                <a:gd name="T47" fmla="*/ 79 h 127"/>
                <a:gd name="T48" fmla="*/ 65 w 183"/>
                <a:gd name="T49" fmla="*/ 79 h 127"/>
                <a:gd name="T50" fmla="*/ 65 w 183"/>
                <a:gd name="T51" fmla="*/ 117 h 127"/>
                <a:gd name="T52" fmla="*/ 69 w 183"/>
                <a:gd name="T53" fmla="*/ 106 h 127"/>
                <a:gd name="T54" fmla="*/ 83 w 183"/>
                <a:gd name="T55" fmla="*/ 110 h 127"/>
                <a:gd name="T56" fmla="*/ 92 w 183"/>
                <a:gd name="T57" fmla="*/ 121 h 127"/>
                <a:gd name="T58" fmla="*/ 91 w 183"/>
                <a:gd name="T59" fmla="*/ 112 h 127"/>
                <a:gd name="T60" fmla="*/ 97 w 183"/>
                <a:gd name="T61" fmla="*/ 79 h 127"/>
                <a:gd name="T62" fmla="*/ 93 w 183"/>
                <a:gd name="T63" fmla="*/ 71 h 127"/>
                <a:gd name="T64" fmla="*/ 85 w 183"/>
                <a:gd name="T65" fmla="*/ 77 h 127"/>
                <a:gd name="T66" fmla="*/ 78 w 183"/>
                <a:gd name="T67" fmla="*/ 86 h 127"/>
                <a:gd name="T68" fmla="*/ 81 w 183"/>
                <a:gd name="T69" fmla="*/ 98 h 127"/>
                <a:gd name="T70" fmla="*/ 94 w 183"/>
                <a:gd name="T71" fmla="*/ 102 h 127"/>
                <a:gd name="T72" fmla="*/ 95 w 183"/>
                <a:gd name="T73" fmla="*/ 109 h 127"/>
                <a:gd name="T74" fmla="*/ 100 w 183"/>
                <a:gd name="T75" fmla="*/ 124 h 127"/>
                <a:gd name="T76" fmla="*/ 101 w 183"/>
                <a:gd name="T77" fmla="*/ 111 h 127"/>
                <a:gd name="T78" fmla="*/ 104 w 183"/>
                <a:gd name="T79" fmla="*/ 103 h 127"/>
                <a:gd name="T80" fmla="*/ 108 w 183"/>
                <a:gd name="T81" fmla="*/ 92 h 127"/>
                <a:gd name="T82" fmla="*/ 115 w 183"/>
                <a:gd name="T83" fmla="*/ 70 h 127"/>
                <a:gd name="T84" fmla="*/ 98 w 183"/>
                <a:gd name="T85" fmla="*/ 71 h 127"/>
                <a:gd name="T86" fmla="*/ 112 w 183"/>
                <a:gd name="T87" fmla="*/ 10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 h="127">
                  <a:moveTo>
                    <a:pt x="74" y="54"/>
                  </a:moveTo>
                  <a:cubicBezTo>
                    <a:pt x="72" y="59"/>
                    <a:pt x="70" y="65"/>
                    <a:pt x="67" y="63"/>
                  </a:cubicBezTo>
                  <a:cubicBezTo>
                    <a:pt x="65" y="61"/>
                    <a:pt x="66" y="67"/>
                    <a:pt x="62" y="64"/>
                  </a:cubicBezTo>
                  <a:cubicBezTo>
                    <a:pt x="58" y="61"/>
                    <a:pt x="66" y="57"/>
                    <a:pt x="60" y="58"/>
                  </a:cubicBezTo>
                  <a:cubicBezTo>
                    <a:pt x="53" y="58"/>
                    <a:pt x="59" y="72"/>
                    <a:pt x="56" y="75"/>
                  </a:cubicBezTo>
                  <a:cubicBezTo>
                    <a:pt x="53" y="78"/>
                    <a:pt x="44" y="70"/>
                    <a:pt x="50" y="76"/>
                  </a:cubicBezTo>
                  <a:cubicBezTo>
                    <a:pt x="55" y="82"/>
                    <a:pt x="44" y="80"/>
                    <a:pt x="47" y="83"/>
                  </a:cubicBezTo>
                  <a:cubicBezTo>
                    <a:pt x="49" y="85"/>
                    <a:pt x="38" y="86"/>
                    <a:pt x="40" y="89"/>
                  </a:cubicBezTo>
                  <a:cubicBezTo>
                    <a:pt x="42" y="92"/>
                    <a:pt x="39" y="93"/>
                    <a:pt x="43" y="96"/>
                  </a:cubicBezTo>
                  <a:cubicBezTo>
                    <a:pt x="46" y="100"/>
                    <a:pt x="36" y="101"/>
                    <a:pt x="39" y="105"/>
                  </a:cubicBezTo>
                  <a:cubicBezTo>
                    <a:pt x="42" y="109"/>
                    <a:pt x="42" y="102"/>
                    <a:pt x="49" y="106"/>
                  </a:cubicBezTo>
                  <a:cubicBezTo>
                    <a:pt x="56" y="111"/>
                    <a:pt x="49" y="114"/>
                    <a:pt x="48" y="112"/>
                  </a:cubicBezTo>
                  <a:cubicBezTo>
                    <a:pt x="47" y="110"/>
                    <a:pt x="45" y="113"/>
                    <a:pt x="43" y="113"/>
                  </a:cubicBezTo>
                  <a:cubicBezTo>
                    <a:pt x="40" y="112"/>
                    <a:pt x="43" y="108"/>
                    <a:pt x="37" y="114"/>
                  </a:cubicBezTo>
                  <a:cubicBezTo>
                    <a:pt x="35" y="114"/>
                    <a:pt x="33" y="113"/>
                    <a:pt x="27" y="112"/>
                  </a:cubicBezTo>
                  <a:cubicBezTo>
                    <a:pt x="21" y="111"/>
                    <a:pt x="22" y="112"/>
                    <a:pt x="17" y="111"/>
                  </a:cubicBezTo>
                  <a:cubicBezTo>
                    <a:pt x="19" y="94"/>
                    <a:pt x="12" y="111"/>
                    <a:pt x="13" y="102"/>
                  </a:cubicBezTo>
                  <a:cubicBezTo>
                    <a:pt x="14" y="93"/>
                    <a:pt x="18" y="108"/>
                    <a:pt x="18" y="98"/>
                  </a:cubicBezTo>
                  <a:cubicBezTo>
                    <a:pt x="18" y="88"/>
                    <a:pt x="14" y="93"/>
                    <a:pt x="11" y="89"/>
                  </a:cubicBezTo>
                  <a:cubicBezTo>
                    <a:pt x="8" y="85"/>
                    <a:pt x="11" y="94"/>
                    <a:pt x="7" y="89"/>
                  </a:cubicBezTo>
                  <a:cubicBezTo>
                    <a:pt x="3" y="84"/>
                    <a:pt x="0" y="90"/>
                    <a:pt x="4" y="82"/>
                  </a:cubicBezTo>
                  <a:cubicBezTo>
                    <a:pt x="8" y="74"/>
                    <a:pt x="2" y="73"/>
                    <a:pt x="3" y="57"/>
                  </a:cubicBezTo>
                  <a:cubicBezTo>
                    <a:pt x="5" y="41"/>
                    <a:pt x="9" y="25"/>
                    <a:pt x="26" y="25"/>
                  </a:cubicBezTo>
                  <a:cubicBezTo>
                    <a:pt x="47" y="26"/>
                    <a:pt x="44" y="8"/>
                    <a:pt x="53" y="7"/>
                  </a:cubicBezTo>
                  <a:cubicBezTo>
                    <a:pt x="62" y="7"/>
                    <a:pt x="63" y="0"/>
                    <a:pt x="65" y="2"/>
                  </a:cubicBezTo>
                  <a:cubicBezTo>
                    <a:pt x="68" y="3"/>
                    <a:pt x="60" y="5"/>
                    <a:pt x="63" y="12"/>
                  </a:cubicBezTo>
                  <a:cubicBezTo>
                    <a:pt x="66" y="18"/>
                    <a:pt x="64" y="22"/>
                    <a:pt x="62" y="24"/>
                  </a:cubicBezTo>
                  <a:cubicBezTo>
                    <a:pt x="59" y="27"/>
                    <a:pt x="60" y="29"/>
                    <a:pt x="58" y="34"/>
                  </a:cubicBezTo>
                  <a:cubicBezTo>
                    <a:pt x="56" y="39"/>
                    <a:pt x="63" y="41"/>
                    <a:pt x="59" y="45"/>
                  </a:cubicBezTo>
                  <a:cubicBezTo>
                    <a:pt x="56" y="50"/>
                    <a:pt x="59" y="46"/>
                    <a:pt x="63" y="49"/>
                  </a:cubicBezTo>
                  <a:cubicBezTo>
                    <a:pt x="64" y="50"/>
                    <a:pt x="77" y="49"/>
                    <a:pt x="74" y="54"/>
                  </a:cubicBezTo>
                  <a:close/>
                  <a:moveTo>
                    <a:pt x="167" y="96"/>
                  </a:moveTo>
                  <a:cubicBezTo>
                    <a:pt x="165" y="98"/>
                    <a:pt x="169" y="110"/>
                    <a:pt x="176" y="107"/>
                  </a:cubicBezTo>
                  <a:cubicBezTo>
                    <a:pt x="183" y="105"/>
                    <a:pt x="171" y="94"/>
                    <a:pt x="167" y="96"/>
                  </a:cubicBezTo>
                  <a:close/>
                  <a:moveTo>
                    <a:pt x="73" y="20"/>
                  </a:moveTo>
                  <a:cubicBezTo>
                    <a:pt x="72" y="22"/>
                    <a:pt x="77" y="21"/>
                    <a:pt x="79" y="19"/>
                  </a:cubicBezTo>
                  <a:cubicBezTo>
                    <a:pt x="81" y="16"/>
                    <a:pt x="73" y="17"/>
                    <a:pt x="73" y="20"/>
                  </a:cubicBezTo>
                  <a:close/>
                  <a:moveTo>
                    <a:pt x="69" y="90"/>
                  </a:moveTo>
                  <a:cubicBezTo>
                    <a:pt x="70" y="88"/>
                    <a:pt x="65" y="83"/>
                    <a:pt x="65" y="86"/>
                  </a:cubicBezTo>
                  <a:cubicBezTo>
                    <a:pt x="65" y="89"/>
                    <a:pt x="64" y="88"/>
                    <a:pt x="60" y="85"/>
                  </a:cubicBezTo>
                  <a:cubicBezTo>
                    <a:pt x="57" y="83"/>
                    <a:pt x="50" y="88"/>
                    <a:pt x="47" y="87"/>
                  </a:cubicBezTo>
                  <a:cubicBezTo>
                    <a:pt x="44" y="86"/>
                    <a:pt x="42" y="89"/>
                    <a:pt x="45" y="91"/>
                  </a:cubicBezTo>
                  <a:cubicBezTo>
                    <a:pt x="48" y="94"/>
                    <a:pt x="48" y="94"/>
                    <a:pt x="49" y="99"/>
                  </a:cubicBezTo>
                  <a:cubicBezTo>
                    <a:pt x="51" y="104"/>
                    <a:pt x="52" y="99"/>
                    <a:pt x="54" y="100"/>
                  </a:cubicBezTo>
                  <a:cubicBezTo>
                    <a:pt x="56" y="102"/>
                    <a:pt x="51" y="103"/>
                    <a:pt x="56" y="105"/>
                  </a:cubicBezTo>
                  <a:cubicBezTo>
                    <a:pt x="62" y="106"/>
                    <a:pt x="66" y="107"/>
                    <a:pt x="70" y="103"/>
                  </a:cubicBezTo>
                  <a:cubicBezTo>
                    <a:pt x="74" y="99"/>
                    <a:pt x="68" y="92"/>
                    <a:pt x="69" y="90"/>
                  </a:cubicBezTo>
                  <a:close/>
                  <a:moveTo>
                    <a:pt x="65" y="79"/>
                  </a:moveTo>
                  <a:cubicBezTo>
                    <a:pt x="66" y="79"/>
                    <a:pt x="68" y="76"/>
                    <a:pt x="66" y="72"/>
                  </a:cubicBezTo>
                  <a:cubicBezTo>
                    <a:pt x="64" y="68"/>
                    <a:pt x="63" y="77"/>
                    <a:pt x="65" y="79"/>
                  </a:cubicBezTo>
                  <a:close/>
                  <a:moveTo>
                    <a:pt x="69" y="106"/>
                  </a:moveTo>
                  <a:cubicBezTo>
                    <a:pt x="67" y="110"/>
                    <a:pt x="64" y="114"/>
                    <a:pt x="65" y="117"/>
                  </a:cubicBezTo>
                  <a:cubicBezTo>
                    <a:pt x="67" y="121"/>
                    <a:pt x="70" y="110"/>
                    <a:pt x="72" y="106"/>
                  </a:cubicBezTo>
                  <a:cubicBezTo>
                    <a:pt x="73" y="103"/>
                    <a:pt x="71" y="102"/>
                    <a:pt x="69" y="106"/>
                  </a:cubicBezTo>
                  <a:close/>
                  <a:moveTo>
                    <a:pt x="91" y="112"/>
                  </a:moveTo>
                  <a:cubicBezTo>
                    <a:pt x="91" y="115"/>
                    <a:pt x="89" y="113"/>
                    <a:pt x="83" y="110"/>
                  </a:cubicBezTo>
                  <a:cubicBezTo>
                    <a:pt x="76" y="106"/>
                    <a:pt x="76" y="111"/>
                    <a:pt x="76" y="115"/>
                  </a:cubicBezTo>
                  <a:cubicBezTo>
                    <a:pt x="76" y="117"/>
                    <a:pt x="87" y="121"/>
                    <a:pt x="92" y="121"/>
                  </a:cubicBezTo>
                  <a:cubicBezTo>
                    <a:pt x="98" y="121"/>
                    <a:pt x="97" y="119"/>
                    <a:pt x="95" y="116"/>
                  </a:cubicBezTo>
                  <a:cubicBezTo>
                    <a:pt x="93" y="112"/>
                    <a:pt x="91" y="110"/>
                    <a:pt x="91" y="112"/>
                  </a:cubicBezTo>
                  <a:close/>
                  <a:moveTo>
                    <a:pt x="98" y="71"/>
                  </a:moveTo>
                  <a:cubicBezTo>
                    <a:pt x="100" y="74"/>
                    <a:pt x="98" y="74"/>
                    <a:pt x="97" y="79"/>
                  </a:cubicBezTo>
                  <a:cubicBezTo>
                    <a:pt x="96" y="83"/>
                    <a:pt x="93" y="81"/>
                    <a:pt x="94" y="77"/>
                  </a:cubicBezTo>
                  <a:cubicBezTo>
                    <a:pt x="95" y="73"/>
                    <a:pt x="96" y="69"/>
                    <a:pt x="93" y="71"/>
                  </a:cubicBezTo>
                  <a:cubicBezTo>
                    <a:pt x="89" y="73"/>
                    <a:pt x="84" y="68"/>
                    <a:pt x="82" y="70"/>
                  </a:cubicBezTo>
                  <a:cubicBezTo>
                    <a:pt x="80" y="71"/>
                    <a:pt x="92" y="72"/>
                    <a:pt x="85" y="77"/>
                  </a:cubicBezTo>
                  <a:cubicBezTo>
                    <a:pt x="80" y="82"/>
                    <a:pt x="76" y="77"/>
                    <a:pt x="72" y="79"/>
                  </a:cubicBezTo>
                  <a:cubicBezTo>
                    <a:pt x="69" y="81"/>
                    <a:pt x="80" y="84"/>
                    <a:pt x="78" y="86"/>
                  </a:cubicBezTo>
                  <a:cubicBezTo>
                    <a:pt x="76" y="89"/>
                    <a:pt x="83" y="90"/>
                    <a:pt x="79" y="93"/>
                  </a:cubicBezTo>
                  <a:cubicBezTo>
                    <a:pt x="75" y="96"/>
                    <a:pt x="81" y="94"/>
                    <a:pt x="81" y="98"/>
                  </a:cubicBezTo>
                  <a:cubicBezTo>
                    <a:pt x="81" y="102"/>
                    <a:pt x="85" y="98"/>
                    <a:pt x="88" y="100"/>
                  </a:cubicBezTo>
                  <a:cubicBezTo>
                    <a:pt x="90" y="101"/>
                    <a:pt x="93" y="98"/>
                    <a:pt x="94" y="102"/>
                  </a:cubicBezTo>
                  <a:cubicBezTo>
                    <a:pt x="95" y="106"/>
                    <a:pt x="91" y="103"/>
                    <a:pt x="90" y="105"/>
                  </a:cubicBezTo>
                  <a:cubicBezTo>
                    <a:pt x="90" y="106"/>
                    <a:pt x="97" y="107"/>
                    <a:pt x="95" y="109"/>
                  </a:cubicBezTo>
                  <a:cubicBezTo>
                    <a:pt x="93" y="110"/>
                    <a:pt x="94" y="112"/>
                    <a:pt x="97" y="115"/>
                  </a:cubicBezTo>
                  <a:cubicBezTo>
                    <a:pt x="100" y="118"/>
                    <a:pt x="98" y="122"/>
                    <a:pt x="100" y="124"/>
                  </a:cubicBezTo>
                  <a:cubicBezTo>
                    <a:pt x="102" y="127"/>
                    <a:pt x="100" y="119"/>
                    <a:pt x="103" y="116"/>
                  </a:cubicBezTo>
                  <a:cubicBezTo>
                    <a:pt x="106" y="114"/>
                    <a:pt x="104" y="112"/>
                    <a:pt x="101" y="111"/>
                  </a:cubicBezTo>
                  <a:cubicBezTo>
                    <a:pt x="97" y="109"/>
                    <a:pt x="97" y="108"/>
                    <a:pt x="100" y="108"/>
                  </a:cubicBezTo>
                  <a:cubicBezTo>
                    <a:pt x="103" y="109"/>
                    <a:pt x="105" y="106"/>
                    <a:pt x="104" y="103"/>
                  </a:cubicBezTo>
                  <a:cubicBezTo>
                    <a:pt x="103" y="101"/>
                    <a:pt x="103" y="100"/>
                    <a:pt x="108" y="98"/>
                  </a:cubicBezTo>
                  <a:cubicBezTo>
                    <a:pt x="113" y="97"/>
                    <a:pt x="113" y="95"/>
                    <a:pt x="108" y="92"/>
                  </a:cubicBezTo>
                  <a:cubicBezTo>
                    <a:pt x="102" y="89"/>
                    <a:pt x="105" y="86"/>
                    <a:pt x="110" y="85"/>
                  </a:cubicBezTo>
                  <a:cubicBezTo>
                    <a:pt x="116" y="84"/>
                    <a:pt x="113" y="73"/>
                    <a:pt x="115" y="70"/>
                  </a:cubicBezTo>
                  <a:cubicBezTo>
                    <a:pt x="118" y="67"/>
                    <a:pt x="113" y="66"/>
                    <a:pt x="108" y="65"/>
                  </a:cubicBezTo>
                  <a:cubicBezTo>
                    <a:pt x="104" y="63"/>
                    <a:pt x="97" y="69"/>
                    <a:pt x="98" y="71"/>
                  </a:cubicBezTo>
                  <a:close/>
                  <a:moveTo>
                    <a:pt x="105" y="109"/>
                  </a:moveTo>
                  <a:cubicBezTo>
                    <a:pt x="101" y="114"/>
                    <a:pt x="115" y="109"/>
                    <a:pt x="112" y="106"/>
                  </a:cubicBezTo>
                  <a:cubicBezTo>
                    <a:pt x="109" y="104"/>
                    <a:pt x="107" y="106"/>
                    <a:pt x="105" y="109"/>
                  </a:cubicBezTo>
                  <a:close/>
                </a:path>
              </a:pathLst>
            </a:custGeom>
            <a:solidFill>
              <a:schemeClr val="accent2">
                <a:lumMod val="20000"/>
                <a:lumOff val="80000"/>
              </a:schemeClr>
            </a:solidFill>
            <a:ln w="6350" cap="rnd">
              <a:solidFill>
                <a:schemeClr val="tx1"/>
              </a:solidFill>
              <a:prstDash val="solid"/>
              <a:round/>
              <a:headEnd/>
              <a:tailEnd/>
            </a:ln>
            <a:effectLst/>
          </p:spPr>
          <p:txBody>
            <a:bodyPr/>
            <a:lstStyle/>
            <a:p>
              <a:pPr defTabSz="685800" fontAlgn="auto">
                <a:spcBef>
                  <a:spcPts val="0"/>
                </a:spcBef>
                <a:spcAft>
                  <a:spcPts val="0"/>
                </a:spcAft>
              </a:pPr>
              <a:endParaRPr lang="fr-FR" sz="1350">
                <a:solidFill>
                  <a:srgbClr val="000000"/>
                </a:solidFill>
                <a:latin typeface="Arial"/>
              </a:endParaRPr>
            </a:p>
          </p:txBody>
        </p:sp>
        <p:sp>
          <p:nvSpPr>
            <p:cNvPr id="70" name="Freeform 63">
              <a:extLst>
                <a:ext uri="{FF2B5EF4-FFF2-40B4-BE49-F238E27FC236}">
                  <a16:creationId xmlns:a16="http://schemas.microsoft.com/office/drawing/2014/main" id="{1289208D-B787-4BFA-B06C-19ED65E9AC32}"/>
                </a:ext>
              </a:extLst>
            </p:cNvPr>
            <p:cNvSpPr>
              <a:spLocks noEditPoints="1"/>
            </p:cNvSpPr>
            <p:nvPr/>
          </p:nvSpPr>
          <p:spPr bwMode="auto">
            <a:xfrm>
              <a:off x="8318161" y="2206406"/>
              <a:ext cx="1732681" cy="2786523"/>
            </a:xfrm>
            <a:custGeom>
              <a:avLst/>
              <a:gdLst>
                <a:gd name="T0" fmla="*/ 298 w 324"/>
                <a:gd name="T1" fmla="*/ 38 h 565"/>
                <a:gd name="T2" fmla="*/ 318 w 324"/>
                <a:gd name="T3" fmla="*/ 98 h 565"/>
                <a:gd name="T4" fmla="*/ 314 w 324"/>
                <a:gd name="T5" fmla="*/ 71 h 565"/>
                <a:gd name="T6" fmla="*/ 307 w 324"/>
                <a:gd name="T7" fmla="*/ 57 h 565"/>
                <a:gd name="T8" fmla="*/ 298 w 324"/>
                <a:gd name="T9" fmla="*/ 38 h 565"/>
                <a:gd name="T10" fmla="*/ 298 w 324"/>
                <a:gd name="T11" fmla="*/ 37 h 565"/>
                <a:gd name="T12" fmla="*/ 246 w 324"/>
                <a:gd name="T13" fmla="*/ 9 h 565"/>
                <a:gd name="T14" fmla="*/ 226 w 324"/>
                <a:gd name="T15" fmla="*/ 16 h 565"/>
                <a:gd name="T16" fmla="*/ 174 w 324"/>
                <a:gd name="T17" fmla="*/ 24 h 565"/>
                <a:gd name="T18" fmla="*/ 152 w 324"/>
                <a:gd name="T19" fmla="*/ 42 h 565"/>
                <a:gd name="T20" fmla="*/ 124 w 324"/>
                <a:gd name="T21" fmla="*/ 71 h 565"/>
                <a:gd name="T22" fmla="*/ 117 w 324"/>
                <a:gd name="T23" fmla="*/ 100 h 565"/>
                <a:gd name="T24" fmla="*/ 84 w 324"/>
                <a:gd name="T25" fmla="*/ 128 h 565"/>
                <a:gd name="T26" fmla="*/ 80 w 324"/>
                <a:gd name="T27" fmla="*/ 167 h 565"/>
                <a:gd name="T28" fmla="*/ 77 w 324"/>
                <a:gd name="T29" fmla="*/ 205 h 565"/>
                <a:gd name="T30" fmla="*/ 27 w 324"/>
                <a:gd name="T31" fmla="*/ 234 h 565"/>
                <a:gd name="T32" fmla="*/ 25 w 324"/>
                <a:gd name="T33" fmla="*/ 265 h 565"/>
                <a:gd name="T34" fmla="*/ 35 w 324"/>
                <a:gd name="T35" fmla="*/ 315 h 565"/>
                <a:gd name="T36" fmla="*/ 29 w 324"/>
                <a:gd name="T37" fmla="*/ 337 h 565"/>
                <a:gd name="T38" fmla="*/ 32 w 324"/>
                <a:gd name="T39" fmla="*/ 378 h 565"/>
                <a:gd name="T40" fmla="*/ 15 w 324"/>
                <a:gd name="T41" fmla="*/ 400 h 565"/>
                <a:gd name="T42" fmla="*/ 5 w 324"/>
                <a:gd name="T43" fmla="*/ 413 h 565"/>
                <a:gd name="T44" fmla="*/ 7 w 324"/>
                <a:gd name="T45" fmla="*/ 444 h 565"/>
                <a:gd name="T46" fmla="*/ 19 w 324"/>
                <a:gd name="T47" fmla="*/ 469 h 565"/>
                <a:gd name="T48" fmla="*/ 41 w 324"/>
                <a:gd name="T49" fmla="*/ 516 h 565"/>
                <a:gd name="T50" fmla="*/ 46 w 324"/>
                <a:gd name="T51" fmla="*/ 551 h 565"/>
                <a:gd name="T52" fmla="*/ 87 w 324"/>
                <a:gd name="T53" fmla="*/ 533 h 565"/>
                <a:gd name="T54" fmla="*/ 123 w 324"/>
                <a:gd name="T55" fmla="*/ 521 h 565"/>
                <a:gd name="T56" fmla="*/ 136 w 324"/>
                <a:gd name="T57" fmla="*/ 473 h 565"/>
                <a:gd name="T58" fmla="*/ 140 w 324"/>
                <a:gd name="T59" fmla="*/ 444 h 565"/>
                <a:gd name="T60" fmla="*/ 161 w 324"/>
                <a:gd name="T61" fmla="*/ 421 h 565"/>
                <a:gd name="T62" fmla="*/ 181 w 324"/>
                <a:gd name="T63" fmla="*/ 411 h 565"/>
                <a:gd name="T64" fmla="*/ 155 w 324"/>
                <a:gd name="T65" fmla="*/ 404 h 565"/>
                <a:gd name="T66" fmla="*/ 157 w 324"/>
                <a:gd name="T67" fmla="*/ 396 h 565"/>
                <a:gd name="T68" fmla="*/ 198 w 324"/>
                <a:gd name="T69" fmla="*/ 383 h 565"/>
                <a:gd name="T70" fmla="*/ 182 w 324"/>
                <a:gd name="T71" fmla="*/ 364 h 565"/>
                <a:gd name="T72" fmla="*/ 158 w 324"/>
                <a:gd name="T73" fmla="*/ 352 h 565"/>
                <a:gd name="T74" fmla="*/ 160 w 324"/>
                <a:gd name="T75" fmla="*/ 291 h 565"/>
                <a:gd name="T76" fmla="*/ 168 w 324"/>
                <a:gd name="T77" fmla="*/ 277 h 565"/>
                <a:gd name="T78" fmla="*/ 194 w 324"/>
                <a:gd name="T79" fmla="*/ 249 h 565"/>
                <a:gd name="T80" fmla="*/ 223 w 324"/>
                <a:gd name="T81" fmla="*/ 231 h 565"/>
                <a:gd name="T82" fmla="*/ 254 w 324"/>
                <a:gd name="T83" fmla="*/ 200 h 565"/>
                <a:gd name="T84" fmla="*/ 259 w 324"/>
                <a:gd name="T85" fmla="*/ 166 h 565"/>
                <a:gd name="T86" fmla="*/ 287 w 324"/>
                <a:gd name="T87" fmla="*/ 139 h 565"/>
                <a:gd name="T88" fmla="*/ 324 w 324"/>
                <a:gd name="T89" fmla="*/ 140 h 565"/>
                <a:gd name="T90" fmla="*/ 195 w 324"/>
                <a:gd name="T91" fmla="*/ 459 h 565"/>
                <a:gd name="T92" fmla="*/ 175 w 324"/>
                <a:gd name="T93" fmla="*/ 488 h 565"/>
                <a:gd name="T94" fmla="*/ 190 w 324"/>
                <a:gd name="T95" fmla="*/ 482 h 565"/>
                <a:gd name="T96" fmla="*/ 195 w 324"/>
                <a:gd name="T97" fmla="*/ 459 h 565"/>
                <a:gd name="T98" fmla="*/ 139 w 324"/>
                <a:gd name="T99" fmla="*/ 498 h 565"/>
                <a:gd name="T100" fmla="*/ 147 w 324"/>
                <a:gd name="T101" fmla="*/ 481 h 565"/>
                <a:gd name="T102" fmla="*/ 186 w 324"/>
                <a:gd name="T103" fmla="*/ 364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565">
                  <a:moveTo>
                    <a:pt x="298" y="38"/>
                  </a:moveTo>
                  <a:cubicBezTo>
                    <a:pt x="297" y="38"/>
                    <a:pt x="298" y="38"/>
                    <a:pt x="298" y="38"/>
                  </a:cubicBezTo>
                  <a:close/>
                  <a:moveTo>
                    <a:pt x="314" y="111"/>
                  </a:moveTo>
                  <a:cubicBezTo>
                    <a:pt x="320" y="105"/>
                    <a:pt x="315" y="103"/>
                    <a:pt x="318" y="98"/>
                  </a:cubicBezTo>
                  <a:cubicBezTo>
                    <a:pt x="322" y="94"/>
                    <a:pt x="310" y="90"/>
                    <a:pt x="309" y="84"/>
                  </a:cubicBezTo>
                  <a:cubicBezTo>
                    <a:pt x="308" y="77"/>
                    <a:pt x="315" y="75"/>
                    <a:pt x="314" y="71"/>
                  </a:cubicBezTo>
                  <a:cubicBezTo>
                    <a:pt x="313" y="67"/>
                    <a:pt x="306" y="72"/>
                    <a:pt x="305" y="69"/>
                  </a:cubicBezTo>
                  <a:cubicBezTo>
                    <a:pt x="304" y="63"/>
                    <a:pt x="310" y="70"/>
                    <a:pt x="307" y="57"/>
                  </a:cubicBezTo>
                  <a:cubicBezTo>
                    <a:pt x="304" y="45"/>
                    <a:pt x="319" y="54"/>
                    <a:pt x="304" y="41"/>
                  </a:cubicBezTo>
                  <a:cubicBezTo>
                    <a:pt x="300" y="38"/>
                    <a:pt x="298" y="38"/>
                    <a:pt x="298" y="38"/>
                  </a:cubicBezTo>
                  <a:cubicBezTo>
                    <a:pt x="298" y="38"/>
                    <a:pt x="297" y="38"/>
                    <a:pt x="298" y="38"/>
                  </a:cubicBezTo>
                  <a:cubicBezTo>
                    <a:pt x="298" y="38"/>
                    <a:pt x="298" y="37"/>
                    <a:pt x="298" y="37"/>
                  </a:cubicBezTo>
                  <a:cubicBezTo>
                    <a:pt x="299" y="33"/>
                    <a:pt x="291" y="28"/>
                    <a:pt x="281" y="28"/>
                  </a:cubicBezTo>
                  <a:cubicBezTo>
                    <a:pt x="272" y="27"/>
                    <a:pt x="259" y="17"/>
                    <a:pt x="246" y="9"/>
                  </a:cubicBezTo>
                  <a:cubicBezTo>
                    <a:pt x="233" y="1"/>
                    <a:pt x="247" y="4"/>
                    <a:pt x="236" y="0"/>
                  </a:cubicBezTo>
                  <a:cubicBezTo>
                    <a:pt x="212" y="0"/>
                    <a:pt x="240" y="4"/>
                    <a:pt x="226" y="16"/>
                  </a:cubicBezTo>
                  <a:cubicBezTo>
                    <a:pt x="211" y="29"/>
                    <a:pt x="235" y="21"/>
                    <a:pt x="223" y="29"/>
                  </a:cubicBezTo>
                  <a:cubicBezTo>
                    <a:pt x="211" y="37"/>
                    <a:pt x="185" y="15"/>
                    <a:pt x="174" y="24"/>
                  </a:cubicBezTo>
                  <a:cubicBezTo>
                    <a:pt x="169" y="27"/>
                    <a:pt x="180" y="41"/>
                    <a:pt x="170" y="47"/>
                  </a:cubicBezTo>
                  <a:cubicBezTo>
                    <a:pt x="164" y="51"/>
                    <a:pt x="157" y="39"/>
                    <a:pt x="152" y="42"/>
                  </a:cubicBezTo>
                  <a:cubicBezTo>
                    <a:pt x="147" y="46"/>
                    <a:pt x="141" y="47"/>
                    <a:pt x="138" y="54"/>
                  </a:cubicBezTo>
                  <a:cubicBezTo>
                    <a:pt x="130" y="71"/>
                    <a:pt x="126" y="66"/>
                    <a:pt x="124" y="71"/>
                  </a:cubicBezTo>
                  <a:cubicBezTo>
                    <a:pt x="122" y="76"/>
                    <a:pt x="135" y="78"/>
                    <a:pt x="132" y="86"/>
                  </a:cubicBezTo>
                  <a:cubicBezTo>
                    <a:pt x="129" y="94"/>
                    <a:pt x="123" y="89"/>
                    <a:pt x="117" y="100"/>
                  </a:cubicBezTo>
                  <a:cubicBezTo>
                    <a:pt x="111" y="112"/>
                    <a:pt x="103" y="107"/>
                    <a:pt x="107" y="115"/>
                  </a:cubicBezTo>
                  <a:cubicBezTo>
                    <a:pt x="114" y="127"/>
                    <a:pt x="81" y="123"/>
                    <a:pt x="84" y="128"/>
                  </a:cubicBezTo>
                  <a:cubicBezTo>
                    <a:pt x="92" y="145"/>
                    <a:pt x="83" y="142"/>
                    <a:pt x="85" y="154"/>
                  </a:cubicBezTo>
                  <a:cubicBezTo>
                    <a:pt x="87" y="165"/>
                    <a:pt x="82" y="158"/>
                    <a:pt x="80" y="167"/>
                  </a:cubicBezTo>
                  <a:cubicBezTo>
                    <a:pt x="80" y="173"/>
                    <a:pt x="60" y="189"/>
                    <a:pt x="66" y="193"/>
                  </a:cubicBezTo>
                  <a:cubicBezTo>
                    <a:pt x="71" y="197"/>
                    <a:pt x="80" y="194"/>
                    <a:pt x="77" y="205"/>
                  </a:cubicBezTo>
                  <a:cubicBezTo>
                    <a:pt x="71" y="223"/>
                    <a:pt x="59" y="207"/>
                    <a:pt x="51" y="212"/>
                  </a:cubicBezTo>
                  <a:cubicBezTo>
                    <a:pt x="42" y="216"/>
                    <a:pt x="23" y="228"/>
                    <a:pt x="27" y="234"/>
                  </a:cubicBezTo>
                  <a:cubicBezTo>
                    <a:pt x="31" y="240"/>
                    <a:pt x="15" y="242"/>
                    <a:pt x="25" y="252"/>
                  </a:cubicBezTo>
                  <a:cubicBezTo>
                    <a:pt x="31" y="258"/>
                    <a:pt x="21" y="259"/>
                    <a:pt x="25" y="265"/>
                  </a:cubicBezTo>
                  <a:cubicBezTo>
                    <a:pt x="29" y="271"/>
                    <a:pt x="19" y="268"/>
                    <a:pt x="28" y="280"/>
                  </a:cubicBezTo>
                  <a:cubicBezTo>
                    <a:pt x="37" y="292"/>
                    <a:pt x="15" y="305"/>
                    <a:pt x="35" y="315"/>
                  </a:cubicBezTo>
                  <a:cubicBezTo>
                    <a:pt x="48" y="322"/>
                    <a:pt x="45" y="324"/>
                    <a:pt x="41" y="332"/>
                  </a:cubicBezTo>
                  <a:cubicBezTo>
                    <a:pt x="38" y="338"/>
                    <a:pt x="32" y="333"/>
                    <a:pt x="29" y="337"/>
                  </a:cubicBezTo>
                  <a:cubicBezTo>
                    <a:pt x="27" y="342"/>
                    <a:pt x="42" y="357"/>
                    <a:pt x="36" y="363"/>
                  </a:cubicBezTo>
                  <a:cubicBezTo>
                    <a:pt x="30" y="369"/>
                    <a:pt x="39" y="370"/>
                    <a:pt x="32" y="378"/>
                  </a:cubicBezTo>
                  <a:cubicBezTo>
                    <a:pt x="24" y="386"/>
                    <a:pt x="17" y="378"/>
                    <a:pt x="19" y="385"/>
                  </a:cubicBezTo>
                  <a:cubicBezTo>
                    <a:pt x="22" y="393"/>
                    <a:pt x="11" y="390"/>
                    <a:pt x="15" y="400"/>
                  </a:cubicBezTo>
                  <a:cubicBezTo>
                    <a:pt x="22" y="415"/>
                    <a:pt x="12" y="426"/>
                    <a:pt x="10" y="420"/>
                  </a:cubicBezTo>
                  <a:cubicBezTo>
                    <a:pt x="8" y="415"/>
                    <a:pt x="7" y="412"/>
                    <a:pt x="5" y="413"/>
                  </a:cubicBezTo>
                  <a:cubicBezTo>
                    <a:pt x="4" y="416"/>
                    <a:pt x="0" y="416"/>
                    <a:pt x="4" y="423"/>
                  </a:cubicBezTo>
                  <a:cubicBezTo>
                    <a:pt x="7" y="429"/>
                    <a:pt x="1" y="437"/>
                    <a:pt x="7" y="444"/>
                  </a:cubicBezTo>
                  <a:cubicBezTo>
                    <a:pt x="12" y="452"/>
                    <a:pt x="16" y="438"/>
                    <a:pt x="20" y="446"/>
                  </a:cubicBezTo>
                  <a:cubicBezTo>
                    <a:pt x="23" y="454"/>
                    <a:pt x="14" y="454"/>
                    <a:pt x="19" y="469"/>
                  </a:cubicBezTo>
                  <a:cubicBezTo>
                    <a:pt x="23" y="483"/>
                    <a:pt x="36" y="510"/>
                    <a:pt x="42" y="509"/>
                  </a:cubicBezTo>
                  <a:cubicBezTo>
                    <a:pt x="49" y="507"/>
                    <a:pt x="49" y="514"/>
                    <a:pt x="41" y="516"/>
                  </a:cubicBezTo>
                  <a:cubicBezTo>
                    <a:pt x="35" y="518"/>
                    <a:pt x="49" y="528"/>
                    <a:pt x="39" y="523"/>
                  </a:cubicBezTo>
                  <a:cubicBezTo>
                    <a:pt x="26" y="518"/>
                    <a:pt x="54" y="537"/>
                    <a:pt x="46" y="551"/>
                  </a:cubicBezTo>
                  <a:cubicBezTo>
                    <a:pt x="38" y="565"/>
                    <a:pt x="61" y="555"/>
                    <a:pt x="75" y="556"/>
                  </a:cubicBezTo>
                  <a:cubicBezTo>
                    <a:pt x="85" y="558"/>
                    <a:pt x="75" y="531"/>
                    <a:pt x="87" y="533"/>
                  </a:cubicBezTo>
                  <a:cubicBezTo>
                    <a:pt x="97" y="535"/>
                    <a:pt x="84" y="529"/>
                    <a:pt x="101" y="526"/>
                  </a:cubicBezTo>
                  <a:cubicBezTo>
                    <a:pt x="119" y="524"/>
                    <a:pt x="118" y="537"/>
                    <a:pt x="123" y="521"/>
                  </a:cubicBezTo>
                  <a:cubicBezTo>
                    <a:pt x="128" y="504"/>
                    <a:pt x="135" y="500"/>
                    <a:pt x="134" y="494"/>
                  </a:cubicBezTo>
                  <a:cubicBezTo>
                    <a:pt x="133" y="487"/>
                    <a:pt x="138" y="480"/>
                    <a:pt x="136" y="473"/>
                  </a:cubicBezTo>
                  <a:cubicBezTo>
                    <a:pt x="135" y="466"/>
                    <a:pt x="143" y="462"/>
                    <a:pt x="140" y="456"/>
                  </a:cubicBezTo>
                  <a:cubicBezTo>
                    <a:pt x="137" y="450"/>
                    <a:pt x="145" y="451"/>
                    <a:pt x="140" y="444"/>
                  </a:cubicBezTo>
                  <a:cubicBezTo>
                    <a:pt x="136" y="436"/>
                    <a:pt x="145" y="441"/>
                    <a:pt x="142" y="436"/>
                  </a:cubicBezTo>
                  <a:cubicBezTo>
                    <a:pt x="138" y="431"/>
                    <a:pt x="160" y="429"/>
                    <a:pt x="161" y="421"/>
                  </a:cubicBezTo>
                  <a:cubicBezTo>
                    <a:pt x="164" y="411"/>
                    <a:pt x="165" y="427"/>
                    <a:pt x="170" y="420"/>
                  </a:cubicBezTo>
                  <a:cubicBezTo>
                    <a:pt x="175" y="413"/>
                    <a:pt x="182" y="414"/>
                    <a:pt x="181" y="411"/>
                  </a:cubicBezTo>
                  <a:cubicBezTo>
                    <a:pt x="180" y="407"/>
                    <a:pt x="190" y="410"/>
                    <a:pt x="185" y="401"/>
                  </a:cubicBezTo>
                  <a:cubicBezTo>
                    <a:pt x="182" y="396"/>
                    <a:pt x="167" y="414"/>
                    <a:pt x="155" y="404"/>
                  </a:cubicBezTo>
                  <a:cubicBezTo>
                    <a:pt x="143" y="393"/>
                    <a:pt x="118" y="404"/>
                    <a:pt x="132" y="397"/>
                  </a:cubicBezTo>
                  <a:cubicBezTo>
                    <a:pt x="145" y="390"/>
                    <a:pt x="153" y="399"/>
                    <a:pt x="157" y="396"/>
                  </a:cubicBezTo>
                  <a:cubicBezTo>
                    <a:pt x="161" y="392"/>
                    <a:pt x="165" y="407"/>
                    <a:pt x="173" y="402"/>
                  </a:cubicBezTo>
                  <a:cubicBezTo>
                    <a:pt x="180" y="397"/>
                    <a:pt x="202" y="388"/>
                    <a:pt x="198" y="383"/>
                  </a:cubicBezTo>
                  <a:cubicBezTo>
                    <a:pt x="194" y="378"/>
                    <a:pt x="192" y="372"/>
                    <a:pt x="186" y="373"/>
                  </a:cubicBezTo>
                  <a:cubicBezTo>
                    <a:pt x="179" y="374"/>
                    <a:pt x="189" y="366"/>
                    <a:pt x="182" y="364"/>
                  </a:cubicBezTo>
                  <a:cubicBezTo>
                    <a:pt x="175" y="362"/>
                    <a:pt x="175" y="354"/>
                    <a:pt x="166" y="356"/>
                  </a:cubicBezTo>
                  <a:cubicBezTo>
                    <a:pt x="157" y="358"/>
                    <a:pt x="167" y="352"/>
                    <a:pt x="158" y="352"/>
                  </a:cubicBezTo>
                  <a:cubicBezTo>
                    <a:pt x="150" y="352"/>
                    <a:pt x="148" y="312"/>
                    <a:pt x="156" y="312"/>
                  </a:cubicBezTo>
                  <a:cubicBezTo>
                    <a:pt x="164" y="312"/>
                    <a:pt x="153" y="302"/>
                    <a:pt x="160" y="291"/>
                  </a:cubicBezTo>
                  <a:cubicBezTo>
                    <a:pt x="166" y="279"/>
                    <a:pt x="154" y="289"/>
                    <a:pt x="155" y="280"/>
                  </a:cubicBezTo>
                  <a:cubicBezTo>
                    <a:pt x="156" y="270"/>
                    <a:pt x="155" y="282"/>
                    <a:pt x="168" y="277"/>
                  </a:cubicBezTo>
                  <a:cubicBezTo>
                    <a:pt x="180" y="271"/>
                    <a:pt x="158" y="268"/>
                    <a:pt x="174" y="266"/>
                  </a:cubicBezTo>
                  <a:cubicBezTo>
                    <a:pt x="189" y="263"/>
                    <a:pt x="185" y="244"/>
                    <a:pt x="194" y="249"/>
                  </a:cubicBezTo>
                  <a:cubicBezTo>
                    <a:pt x="204" y="253"/>
                    <a:pt x="198" y="237"/>
                    <a:pt x="208" y="238"/>
                  </a:cubicBezTo>
                  <a:cubicBezTo>
                    <a:pt x="219" y="239"/>
                    <a:pt x="215" y="230"/>
                    <a:pt x="223" y="231"/>
                  </a:cubicBezTo>
                  <a:cubicBezTo>
                    <a:pt x="230" y="233"/>
                    <a:pt x="226" y="224"/>
                    <a:pt x="234" y="225"/>
                  </a:cubicBezTo>
                  <a:cubicBezTo>
                    <a:pt x="242" y="225"/>
                    <a:pt x="238" y="211"/>
                    <a:pt x="254" y="200"/>
                  </a:cubicBezTo>
                  <a:cubicBezTo>
                    <a:pt x="268" y="192"/>
                    <a:pt x="253" y="195"/>
                    <a:pt x="250" y="186"/>
                  </a:cubicBezTo>
                  <a:cubicBezTo>
                    <a:pt x="247" y="176"/>
                    <a:pt x="258" y="178"/>
                    <a:pt x="259" y="166"/>
                  </a:cubicBezTo>
                  <a:cubicBezTo>
                    <a:pt x="260" y="154"/>
                    <a:pt x="270" y="160"/>
                    <a:pt x="271" y="154"/>
                  </a:cubicBezTo>
                  <a:cubicBezTo>
                    <a:pt x="272" y="149"/>
                    <a:pt x="281" y="144"/>
                    <a:pt x="287" y="139"/>
                  </a:cubicBezTo>
                  <a:cubicBezTo>
                    <a:pt x="294" y="134"/>
                    <a:pt x="290" y="147"/>
                    <a:pt x="300" y="142"/>
                  </a:cubicBezTo>
                  <a:cubicBezTo>
                    <a:pt x="310" y="137"/>
                    <a:pt x="314" y="144"/>
                    <a:pt x="324" y="140"/>
                  </a:cubicBezTo>
                  <a:cubicBezTo>
                    <a:pt x="321" y="129"/>
                    <a:pt x="304" y="121"/>
                    <a:pt x="314" y="111"/>
                  </a:cubicBezTo>
                  <a:close/>
                  <a:moveTo>
                    <a:pt x="195" y="459"/>
                  </a:moveTo>
                  <a:cubicBezTo>
                    <a:pt x="186" y="466"/>
                    <a:pt x="192" y="456"/>
                    <a:pt x="181" y="465"/>
                  </a:cubicBezTo>
                  <a:cubicBezTo>
                    <a:pt x="171" y="474"/>
                    <a:pt x="171" y="483"/>
                    <a:pt x="175" y="488"/>
                  </a:cubicBezTo>
                  <a:cubicBezTo>
                    <a:pt x="178" y="493"/>
                    <a:pt x="171" y="501"/>
                    <a:pt x="177" y="498"/>
                  </a:cubicBezTo>
                  <a:cubicBezTo>
                    <a:pt x="182" y="496"/>
                    <a:pt x="182" y="490"/>
                    <a:pt x="190" y="482"/>
                  </a:cubicBezTo>
                  <a:cubicBezTo>
                    <a:pt x="198" y="475"/>
                    <a:pt x="185" y="475"/>
                    <a:pt x="194" y="466"/>
                  </a:cubicBezTo>
                  <a:cubicBezTo>
                    <a:pt x="203" y="456"/>
                    <a:pt x="204" y="453"/>
                    <a:pt x="195" y="459"/>
                  </a:cubicBezTo>
                  <a:close/>
                  <a:moveTo>
                    <a:pt x="147" y="481"/>
                  </a:moveTo>
                  <a:cubicBezTo>
                    <a:pt x="143" y="481"/>
                    <a:pt x="144" y="493"/>
                    <a:pt x="139" y="498"/>
                  </a:cubicBezTo>
                  <a:cubicBezTo>
                    <a:pt x="134" y="503"/>
                    <a:pt x="130" y="520"/>
                    <a:pt x="133" y="525"/>
                  </a:cubicBezTo>
                  <a:cubicBezTo>
                    <a:pt x="134" y="526"/>
                    <a:pt x="152" y="482"/>
                    <a:pt x="147" y="481"/>
                  </a:cubicBezTo>
                  <a:close/>
                  <a:moveTo>
                    <a:pt x="181" y="356"/>
                  </a:moveTo>
                  <a:cubicBezTo>
                    <a:pt x="179" y="357"/>
                    <a:pt x="182" y="363"/>
                    <a:pt x="186" y="364"/>
                  </a:cubicBezTo>
                  <a:cubicBezTo>
                    <a:pt x="187" y="364"/>
                    <a:pt x="183" y="355"/>
                    <a:pt x="181" y="356"/>
                  </a:cubicBezTo>
                  <a:close/>
                </a:path>
              </a:pathLst>
            </a:custGeom>
            <a:solidFill>
              <a:schemeClr val="accent2">
                <a:lumMod val="20000"/>
                <a:lumOff val="80000"/>
              </a:schemeClr>
            </a:solidFill>
            <a:ln w="6350" cap="rnd">
              <a:solidFill>
                <a:schemeClr val="tx1"/>
              </a:solidFill>
              <a:prstDash val="solid"/>
              <a:round/>
              <a:headEnd/>
              <a:tailEnd/>
            </a:ln>
            <a:effectLst/>
          </p:spPr>
          <p:txBody>
            <a:bodyPr/>
            <a:lstStyle/>
            <a:p>
              <a:pPr defTabSz="685800" fontAlgn="auto">
                <a:spcBef>
                  <a:spcPts val="0"/>
                </a:spcBef>
                <a:spcAft>
                  <a:spcPts val="0"/>
                </a:spcAft>
              </a:pPr>
              <a:endParaRPr lang="fr-FR" sz="1350">
                <a:solidFill>
                  <a:srgbClr val="000000"/>
                </a:solidFill>
                <a:latin typeface="Arial"/>
              </a:endParaRPr>
            </a:p>
          </p:txBody>
        </p:sp>
        <p:sp>
          <p:nvSpPr>
            <p:cNvPr id="71" name="Freeform 69">
              <a:extLst>
                <a:ext uri="{FF2B5EF4-FFF2-40B4-BE49-F238E27FC236}">
                  <a16:creationId xmlns:a16="http://schemas.microsoft.com/office/drawing/2014/main" id="{45BBFA9B-9858-4820-93C0-A7F26828FAC4}"/>
                </a:ext>
              </a:extLst>
            </p:cNvPr>
            <p:cNvSpPr>
              <a:spLocks noEditPoints="1"/>
            </p:cNvSpPr>
            <p:nvPr/>
          </p:nvSpPr>
          <p:spPr bwMode="auto">
            <a:xfrm>
              <a:off x="9436681" y="1972645"/>
              <a:ext cx="1607155" cy="2147299"/>
            </a:xfrm>
            <a:custGeom>
              <a:avLst/>
              <a:gdLst>
                <a:gd name="T0" fmla="*/ 89 w 301"/>
                <a:gd name="T1" fmla="*/ 85 h 435"/>
                <a:gd name="T2" fmla="*/ 261 w 301"/>
                <a:gd name="T3" fmla="*/ 276 h 435"/>
                <a:gd name="T4" fmla="*/ 260 w 301"/>
                <a:gd name="T5" fmla="*/ 245 h 435"/>
                <a:gd name="T6" fmla="*/ 249 w 301"/>
                <a:gd name="T7" fmla="*/ 222 h 435"/>
                <a:gd name="T8" fmla="*/ 252 w 301"/>
                <a:gd name="T9" fmla="*/ 203 h 435"/>
                <a:gd name="T10" fmla="*/ 260 w 301"/>
                <a:gd name="T11" fmla="*/ 193 h 435"/>
                <a:gd name="T12" fmla="*/ 257 w 301"/>
                <a:gd name="T13" fmla="*/ 112 h 435"/>
                <a:gd name="T14" fmla="*/ 223 w 301"/>
                <a:gd name="T15" fmla="*/ 76 h 435"/>
                <a:gd name="T16" fmla="*/ 232 w 301"/>
                <a:gd name="T17" fmla="*/ 47 h 435"/>
                <a:gd name="T18" fmla="*/ 211 w 301"/>
                <a:gd name="T19" fmla="*/ 6 h 435"/>
                <a:gd name="T20" fmla="*/ 170 w 301"/>
                <a:gd name="T21" fmla="*/ 9 h 435"/>
                <a:gd name="T22" fmla="*/ 154 w 301"/>
                <a:gd name="T23" fmla="*/ 45 h 435"/>
                <a:gd name="T24" fmla="*/ 132 w 301"/>
                <a:gd name="T25" fmla="*/ 68 h 435"/>
                <a:gd name="T26" fmla="*/ 96 w 301"/>
                <a:gd name="T27" fmla="*/ 64 h 435"/>
                <a:gd name="T28" fmla="*/ 66 w 301"/>
                <a:gd name="T29" fmla="*/ 50 h 435"/>
                <a:gd name="T30" fmla="*/ 39 w 301"/>
                <a:gd name="T31" fmla="*/ 47 h 435"/>
                <a:gd name="T32" fmla="*/ 37 w 301"/>
                <a:gd name="T33" fmla="*/ 56 h 435"/>
                <a:gd name="T34" fmla="*/ 89 w 301"/>
                <a:gd name="T35" fmla="*/ 84 h 435"/>
                <a:gd name="T36" fmla="*/ 95 w 301"/>
                <a:gd name="T37" fmla="*/ 88 h 435"/>
                <a:gd name="T38" fmla="*/ 96 w 301"/>
                <a:gd name="T39" fmla="*/ 116 h 435"/>
                <a:gd name="T40" fmla="*/ 100 w 301"/>
                <a:gd name="T41" fmla="*/ 131 h 435"/>
                <a:gd name="T42" fmla="*/ 105 w 301"/>
                <a:gd name="T43" fmla="*/ 158 h 435"/>
                <a:gd name="T44" fmla="*/ 133 w 301"/>
                <a:gd name="T45" fmla="*/ 194 h 435"/>
                <a:gd name="T46" fmla="*/ 144 w 301"/>
                <a:gd name="T47" fmla="*/ 223 h 435"/>
                <a:gd name="T48" fmla="*/ 105 w 301"/>
                <a:gd name="T49" fmla="*/ 253 h 435"/>
                <a:gd name="T50" fmla="*/ 79 w 301"/>
                <a:gd name="T51" fmla="*/ 276 h 435"/>
                <a:gd name="T52" fmla="*/ 64 w 301"/>
                <a:gd name="T53" fmla="*/ 295 h 435"/>
                <a:gd name="T54" fmla="*/ 42 w 301"/>
                <a:gd name="T55" fmla="*/ 329 h 435"/>
                <a:gd name="T56" fmla="*/ 47 w 301"/>
                <a:gd name="T57" fmla="*/ 366 h 435"/>
                <a:gd name="T58" fmla="*/ 54 w 301"/>
                <a:gd name="T59" fmla="*/ 405 h 435"/>
                <a:gd name="T60" fmla="*/ 79 w 301"/>
                <a:gd name="T61" fmla="*/ 423 h 435"/>
                <a:gd name="T62" fmla="*/ 95 w 301"/>
                <a:gd name="T63" fmla="*/ 428 h 435"/>
                <a:gd name="T64" fmla="*/ 160 w 301"/>
                <a:gd name="T65" fmla="*/ 412 h 435"/>
                <a:gd name="T66" fmla="*/ 206 w 301"/>
                <a:gd name="T67" fmla="*/ 402 h 435"/>
                <a:gd name="T68" fmla="*/ 295 w 301"/>
                <a:gd name="T69" fmla="*/ 312 h 435"/>
                <a:gd name="T70" fmla="*/ 63 w 301"/>
                <a:gd name="T71" fmla="*/ 413 h 435"/>
                <a:gd name="T72" fmla="*/ 63 w 301"/>
                <a:gd name="T73" fmla="*/ 413 h 435"/>
                <a:gd name="T74" fmla="*/ 59 w 301"/>
                <a:gd name="T75" fmla="*/ 412 h 435"/>
                <a:gd name="T76" fmla="*/ 49 w 301"/>
                <a:gd name="T77" fmla="*/ 420 h 435"/>
                <a:gd name="T78" fmla="*/ 49 w 301"/>
                <a:gd name="T79" fmla="*/ 420 h 435"/>
                <a:gd name="T80" fmla="*/ 62 w 301"/>
                <a:gd name="T81" fmla="*/ 417 h 435"/>
                <a:gd name="T82" fmla="*/ 54 w 301"/>
                <a:gd name="T83" fmla="*/ 418 h 435"/>
                <a:gd name="T84" fmla="*/ 54 w 301"/>
                <a:gd name="T85" fmla="*/ 418 h 435"/>
                <a:gd name="T86" fmla="*/ 17 w 301"/>
                <a:gd name="T87" fmla="*/ 425 h 435"/>
                <a:gd name="T88" fmla="*/ 10 w 301"/>
                <a:gd name="T89" fmla="*/ 409 h 435"/>
                <a:gd name="T90" fmla="*/ 5 w 301"/>
                <a:gd name="T91" fmla="*/ 413 h 435"/>
                <a:gd name="T92" fmla="*/ 3 w 301"/>
                <a:gd name="T93" fmla="*/ 418 h 435"/>
                <a:gd name="T94" fmla="*/ 12 w 301"/>
                <a:gd name="T95" fmla="*/ 421 h 435"/>
                <a:gd name="T96" fmla="*/ 18 w 301"/>
                <a:gd name="T97" fmla="*/ 415 h 435"/>
                <a:gd name="T98" fmla="*/ 131 w 301"/>
                <a:gd name="T99" fmla="*/ 216 h 435"/>
                <a:gd name="T100" fmla="*/ 137 w 301"/>
                <a:gd name="T101" fmla="*/ 219 h 435"/>
                <a:gd name="T102" fmla="*/ 43 w 301"/>
                <a:gd name="T103" fmla="*/ 293 h 435"/>
                <a:gd name="T104" fmla="*/ 48 w 301"/>
                <a:gd name="T105" fmla="*/ 29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1" h="435">
                  <a:moveTo>
                    <a:pt x="89" y="85"/>
                  </a:moveTo>
                  <a:cubicBezTo>
                    <a:pt x="88" y="85"/>
                    <a:pt x="89" y="85"/>
                    <a:pt x="89" y="85"/>
                  </a:cubicBezTo>
                  <a:close/>
                  <a:moveTo>
                    <a:pt x="290" y="297"/>
                  </a:moveTo>
                  <a:cubicBezTo>
                    <a:pt x="287" y="289"/>
                    <a:pt x="270" y="284"/>
                    <a:pt x="261" y="276"/>
                  </a:cubicBezTo>
                  <a:cubicBezTo>
                    <a:pt x="253" y="268"/>
                    <a:pt x="273" y="270"/>
                    <a:pt x="273" y="257"/>
                  </a:cubicBezTo>
                  <a:cubicBezTo>
                    <a:pt x="274" y="249"/>
                    <a:pt x="257" y="249"/>
                    <a:pt x="260" y="245"/>
                  </a:cubicBezTo>
                  <a:cubicBezTo>
                    <a:pt x="263" y="240"/>
                    <a:pt x="255" y="241"/>
                    <a:pt x="262" y="236"/>
                  </a:cubicBezTo>
                  <a:cubicBezTo>
                    <a:pt x="269" y="231"/>
                    <a:pt x="251" y="229"/>
                    <a:pt x="249" y="222"/>
                  </a:cubicBezTo>
                  <a:cubicBezTo>
                    <a:pt x="247" y="215"/>
                    <a:pt x="261" y="216"/>
                    <a:pt x="252" y="211"/>
                  </a:cubicBezTo>
                  <a:cubicBezTo>
                    <a:pt x="246" y="208"/>
                    <a:pt x="253" y="210"/>
                    <a:pt x="252" y="203"/>
                  </a:cubicBezTo>
                  <a:cubicBezTo>
                    <a:pt x="252" y="196"/>
                    <a:pt x="258" y="200"/>
                    <a:pt x="254" y="196"/>
                  </a:cubicBezTo>
                  <a:cubicBezTo>
                    <a:pt x="250" y="191"/>
                    <a:pt x="253" y="191"/>
                    <a:pt x="260" y="193"/>
                  </a:cubicBezTo>
                  <a:cubicBezTo>
                    <a:pt x="268" y="194"/>
                    <a:pt x="246" y="151"/>
                    <a:pt x="237" y="144"/>
                  </a:cubicBezTo>
                  <a:cubicBezTo>
                    <a:pt x="228" y="137"/>
                    <a:pt x="250" y="121"/>
                    <a:pt x="257" y="112"/>
                  </a:cubicBezTo>
                  <a:cubicBezTo>
                    <a:pt x="265" y="103"/>
                    <a:pt x="255" y="107"/>
                    <a:pt x="246" y="93"/>
                  </a:cubicBezTo>
                  <a:cubicBezTo>
                    <a:pt x="237" y="79"/>
                    <a:pt x="231" y="98"/>
                    <a:pt x="223" y="76"/>
                  </a:cubicBezTo>
                  <a:cubicBezTo>
                    <a:pt x="218" y="61"/>
                    <a:pt x="231" y="64"/>
                    <a:pt x="229" y="58"/>
                  </a:cubicBezTo>
                  <a:cubicBezTo>
                    <a:pt x="226" y="51"/>
                    <a:pt x="210" y="59"/>
                    <a:pt x="232" y="47"/>
                  </a:cubicBezTo>
                  <a:cubicBezTo>
                    <a:pt x="217" y="40"/>
                    <a:pt x="245" y="32"/>
                    <a:pt x="240" y="25"/>
                  </a:cubicBezTo>
                  <a:cubicBezTo>
                    <a:pt x="236" y="18"/>
                    <a:pt x="215" y="12"/>
                    <a:pt x="211" y="6"/>
                  </a:cubicBezTo>
                  <a:cubicBezTo>
                    <a:pt x="206" y="0"/>
                    <a:pt x="204" y="1"/>
                    <a:pt x="197" y="4"/>
                  </a:cubicBezTo>
                  <a:cubicBezTo>
                    <a:pt x="177" y="14"/>
                    <a:pt x="179" y="3"/>
                    <a:pt x="170" y="9"/>
                  </a:cubicBezTo>
                  <a:cubicBezTo>
                    <a:pt x="161" y="15"/>
                    <a:pt x="155" y="22"/>
                    <a:pt x="156" y="29"/>
                  </a:cubicBezTo>
                  <a:cubicBezTo>
                    <a:pt x="156" y="36"/>
                    <a:pt x="150" y="38"/>
                    <a:pt x="154" y="45"/>
                  </a:cubicBezTo>
                  <a:cubicBezTo>
                    <a:pt x="161" y="56"/>
                    <a:pt x="143" y="49"/>
                    <a:pt x="140" y="58"/>
                  </a:cubicBezTo>
                  <a:cubicBezTo>
                    <a:pt x="137" y="67"/>
                    <a:pt x="135" y="66"/>
                    <a:pt x="132" y="68"/>
                  </a:cubicBezTo>
                  <a:cubicBezTo>
                    <a:pt x="124" y="60"/>
                    <a:pt x="114" y="58"/>
                    <a:pt x="109" y="57"/>
                  </a:cubicBezTo>
                  <a:cubicBezTo>
                    <a:pt x="104" y="55"/>
                    <a:pt x="107" y="62"/>
                    <a:pt x="96" y="64"/>
                  </a:cubicBezTo>
                  <a:cubicBezTo>
                    <a:pt x="85" y="67"/>
                    <a:pt x="94" y="61"/>
                    <a:pt x="78" y="61"/>
                  </a:cubicBezTo>
                  <a:cubicBezTo>
                    <a:pt x="62" y="62"/>
                    <a:pt x="76" y="60"/>
                    <a:pt x="66" y="50"/>
                  </a:cubicBezTo>
                  <a:cubicBezTo>
                    <a:pt x="55" y="39"/>
                    <a:pt x="46" y="31"/>
                    <a:pt x="39" y="37"/>
                  </a:cubicBezTo>
                  <a:cubicBezTo>
                    <a:pt x="35" y="41"/>
                    <a:pt x="40" y="45"/>
                    <a:pt x="39" y="47"/>
                  </a:cubicBezTo>
                  <a:cubicBezTo>
                    <a:pt x="37" y="49"/>
                    <a:pt x="30" y="42"/>
                    <a:pt x="27" y="47"/>
                  </a:cubicBezTo>
                  <a:cubicBezTo>
                    <a:pt x="38" y="51"/>
                    <a:pt x="24" y="48"/>
                    <a:pt x="37" y="56"/>
                  </a:cubicBezTo>
                  <a:cubicBezTo>
                    <a:pt x="50" y="64"/>
                    <a:pt x="63" y="74"/>
                    <a:pt x="72" y="75"/>
                  </a:cubicBezTo>
                  <a:cubicBezTo>
                    <a:pt x="82" y="75"/>
                    <a:pt x="90" y="80"/>
                    <a:pt x="89" y="84"/>
                  </a:cubicBezTo>
                  <a:cubicBezTo>
                    <a:pt x="89" y="84"/>
                    <a:pt x="89" y="85"/>
                    <a:pt x="89" y="85"/>
                  </a:cubicBezTo>
                  <a:cubicBezTo>
                    <a:pt x="89" y="85"/>
                    <a:pt x="91" y="85"/>
                    <a:pt x="95" y="88"/>
                  </a:cubicBezTo>
                  <a:cubicBezTo>
                    <a:pt x="110" y="101"/>
                    <a:pt x="95" y="92"/>
                    <a:pt x="98" y="104"/>
                  </a:cubicBezTo>
                  <a:cubicBezTo>
                    <a:pt x="101" y="117"/>
                    <a:pt x="95" y="110"/>
                    <a:pt x="96" y="116"/>
                  </a:cubicBezTo>
                  <a:cubicBezTo>
                    <a:pt x="97" y="119"/>
                    <a:pt x="104" y="114"/>
                    <a:pt x="105" y="118"/>
                  </a:cubicBezTo>
                  <a:cubicBezTo>
                    <a:pt x="106" y="122"/>
                    <a:pt x="99" y="124"/>
                    <a:pt x="100" y="131"/>
                  </a:cubicBezTo>
                  <a:cubicBezTo>
                    <a:pt x="101" y="137"/>
                    <a:pt x="113" y="141"/>
                    <a:pt x="109" y="145"/>
                  </a:cubicBezTo>
                  <a:cubicBezTo>
                    <a:pt x="106" y="150"/>
                    <a:pt x="111" y="152"/>
                    <a:pt x="105" y="158"/>
                  </a:cubicBezTo>
                  <a:cubicBezTo>
                    <a:pt x="95" y="168"/>
                    <a:pt x="112" y="176"/>
                    <a:pt x="115" y="187"/>
                  </a:cubicBezTo>
                  <a:cubicBezTo>
                    <a:pt x="128" y="189"/>
                    <a:pt x="121" y="191"/>
                    <a:pt x="133" y="194"/>
                  </a:cubicBezTo>
                  <a:cubicBezTo>
                    <a:pt x="145" y="197"/>
                    <a:pt x="143" y="202"/>
                    <a:pt x="141" y="211"/>
                  </a:cubicBezTo>
                  <a:cubicBezTo>
                    <a:pt x="139" y="220"/>
                    <a:pt x="146" y="218"/>
                    <a:pt x="144" y="223"/>
                  </a:cubicBezTo>
                  <a:cubicBezTo>
                    <a:pt x="142" y="228"/>
                    <a:pt x="143" y="222"/>
                    <a:pt x="130" y="226"/>
                  </a:cubicBezTo>
                  <a:cubicBezTo>
                    <a:pt x="118" y="230"/>
                    <a:pt x="123" y="241"/>
                    <a:pt x="105" y="253"/>
                  </a:cubicBezTo>
                  <a:cubicBezTo>
                    <a:pt x="87" y="264"/>
                    <a:pt x="103" y="264"/>
                    <a:pt x="91" y="266"/>
                  </a:cubicBezTo>
                  <a:cubicBezTo>
                    <a:pt x="80" y="268"/>
                    <a:pt x="86" y="278"/>
                    <a:pt x="79" y="276"/>
                  </a:cubicBezTo>
                  <a:cubicBezTo>
                    <a:pt x="72" y="274"/>
                    <a:pt x="74" y="283"/>
                    <a:pt x="69" y="283"/>
                  </a:cubicBezTo>
                  <a:cubicBezTo>
                    <a:pt x="63" y="283"/>
                    <a:pt x="70" y="291"/>
                    <a:pt x="64" y="295"/>
                  </a:cubicBezTo>
                  <a:cubicBezTo>
                    <a:pt x="59" y="300"/>
                    <a:pt x="50" y="291"/>
                    <a:pt x="50" y="297"/>
                  </a:cubicBezTo>
                  <a:cubicBezTo>
                    <a:pt x="50" y="304"/>
                    <a:pt x="33" y="312"/>
                    <a:pt x="42" y="329"/>
                  </a:cubicBezTo>
                  <a:cubicBezTo>
                    <a:pt x="51" y="346"/>
                    <a:pt x="32" y="336"/>
                    <a:pt x="48" y="354"/>
                  </a:cubicBezTo>
                  <a:cubicBezTo>
                    <a:pt x="58" y="365"/>
                    <a:pt x="45" y="358"/>
                    <a:pt x="47" y="366"/>
                  </a:cubicBezTo>
                  <a:cubicBezTo>
                    <a:pt x="49" y="374"/>
                    <a:pt x="48" y="377"/>
                    <a:pt x="45" y="389"/>
                  </a:cubicBezTo>
                  <a:cubicBezTo>
                    <a:pt x="42" y="400"/>
                    <a:pt x="41" y="401"/>
                    <a:pt x="54" y="405"/>
                  </a:cubicBezTo>
                  <a:cubicBezTo>
                    <a:pt x="67" y="408"/>
                    <a:pt x="76" y="407"/>
                    <a:pt x="73" y="413"/>
                  </a:cubicBezTo>
                  <a:cubicBezTo>
                    <a:pt x="70" y="420"/>
                    <a:pt x="74" y="430"/>
                    <a:pt x="79" y="423"/>
                  </a:cubicBezTo>
                  <a:cubicBezTo>
                    <a:pt x="85" y="416"/>
                    <a:pt x="93" y="418"/>
                    <a:pt x="87" y="426"/>
                  </a:cubicBezTo>
                  <a:cubicBezTo>
                    <a:pt x="82" y="434"/>
                    <a:pt x="80" y="435"/>
                    <a:pt x="95" y="428"/>
                  </a:cubicBezTo>
                  <a:cubicBezTo>
                    <a:pt x="105" y="423"/>
                    <a:pt x="111" y="428"/>
                    <a:pt x="139" y="416"/>
                  </a:cubicBezTo>
                  <a:cubicBezTo>
                    <a:pt x="159" y="407"/>
                    <a:pt x="153" y="420"/>
                    <a:pt x="160" y="412"/>
                  </a:cubicBezTo>
                  <a:cubicBezTo>
                    <a:pt x="167" y="403"/>
                    <a:pt x="161" y="414"/>
                    <a:pt x="176" y="407"/>
                  </a:cubicBezTo>
                  <a:cubicBezTo>
                    <a:pt x="192" y="401"/>
                    <a:pt x="192" y="408"/>
                    <a:pt x="206" y="402"/>
                  </a:cubicBezTo>
                  <a:cubicBezTo>
                    <a:pt x="212" y="392"/>
                    <a:pt x="223" y="389"/>
                    <a:pt x="249" y="364"/>
                  </a:cubicBezTo>
                  <a:cubicBezTo>
                    <a:pt x="275" y="338"/>
                    <a:pt x="288" y="320"/>
                    <a:pt x="295" y="312"/>
                  </a:cubicBezTo>
                  <a:cubicBezTo>
                    <a:pt x="301" y="303"/>
                    <a:pt x="293" y="306"/>
                    <a:pt x="290" y="297"/>
                  </a:cubicBezTo>
                  <a:close/>
                  <a:moveTo>
                    <a:pt x="63" y="413"/>
                  </a:moveTo>
                  <a:cubicBezTo>
                    <a:pt x="62" y="415"/>
                    <a:pt x="69" y="415"/>
                    <a:pt x="69" y="413"/>
                  </a:cubicBezTo>
                  <a:cubicBezTo>
                    <a:pt x="69" y="412"/>
                    <a:pt x="63" y="410"/>
                    <a:pt x="63" y="413"/>
                  </a:cubicBezTo>
                  <a:close/>
                  <a:moveTo>
                    <a:pt x="57" y="407"/>
                  </a:moveTo>
                  <a:cubicBezTo>
                    <a:pt x="54" y="406"/>
                    <a:pt x="56" y="413"/>
                    <a:pt x="59" y="412"/>
                  </a:cubicBezTo>
                  <a:cubicBezTo>
                    <a:pt x="61" y="412"/>
                    <a:pt x="59" y="407"/>
                    <a:pt x="57" y="407"/>
                  </a:cubicBezTo>
                  <a:close/>
                  <a:moveTo>
                    <a:pt x="49" y="420"/>
                  </a:moveTo>
                  <a:cubicBezTo>
                    <a:pt x="49" y="422"/>
                    <a:pt x="53" y="420"/>
                    <a:pt x="52" y="418"/>
                  </a:cubicBezTo>
                  <a:cubicBezTo>
                    <a:pt x="51" y="417"/>
                    <a:pt x="49" y="418"/>
                    <a:pt x="49" y="420"/>
                  </a:cubicBezTo>
                  <a:close/>
                  <a:moveTo>
                    <a:pt x="60" y="419"/>
                  </a:moveTo>
                  <a:cubicBezTo>
                    <a:pt x="60" y="420"/>
                    <a:pt x="64" y="419"/>
                    <a:pt x="62" y="417"/>
                  </a:cubicBezTo>
                  <a:cubicBezTo>
                    <a:pt x="61" y="416"/>
                    <a:pt x="59" y="417"/>
                    <a:pt x="60" y="419"/>
                  </a:cubicBezTo>
                  <a:close/>
                  <a:moveTo>
                    <a:pt x="54" y="418"/>
                  </a:moveTo>
                  <a:cubicBezTo>
                    <a:pt x="54" y="420"/>
                    <a:pt x="58" y="418"/>
                    <a:pt x="57" y="417"/>
                  </a:cubicBezTo>
                  <a:cubicBezTo>
                    <a:pt x="57" y="415"/>
                    <a:pt x="54" y="417"/>
                    <a:pt x="54" y="418"/>
                  </a:cubicBezTo>
                  <a:close/>
                  <a:moveTo>
                    <a:pt x="13" y="421"/>
                  </a:moveTo>
                  <a:cubicBezTo>
                    <a:pt x="12" y="422"/>
                    <a:pt x="16" y="427"/>
                    <a:pt x="17" y="425"/>
                  </a:cubicBezTo>
                  <a:cubicBezTo>
                    <a:pt x="18" y="423"/>
                    <a:pt x="14" y="420"/>
                    <a:pt x="13" y="421"/>
                  </a:cubicBezTo>
                  <a:close/>
                  <a:moveTo>
                    <a:pt x="10" y="409"/>
                  </a:moveTo>
                  <a:cubicBezTo>
                    <a:pt x="1" y="406"/>
                    <a:pt x="11" y="411"/>
                    <a:pt x="9" y="415"/>
                  </a:cubicBezTo>
                  <a:cubicBezTo>
                    <a:pt x="6" y="419"/>
                    <a:pt x="7" y="411"/>
                    <a:pt x="5" y="413"/>
                  </a:cubicBezTo>
                  <a:cubicBezTo>
                    <a:pt x="4" y="415"/>
                    <a:pt x="0" y="414"/>
                    <a:pt x="0" y="418"/>
                  </a:cubicBezTo>
                  <a:cubicBezTo>
                    <a:pt x="0" y="421"/>
                    <a:pt x="2" y="418"/>
                    <a:pt x="3" y="418"/>
                  </a:cubicBezTo>
                  <a:cubicBezTo>
                    <a:pt x="4" y="418"/>
                    <a:pt x="4" y="420"/>
                    <a:pt x="8" y="422"/>
                  </a:cubicBezTo>
                  <a:cubicBezTo>
                    <a:pt x="9" y="422"/>
                    <a:pt x="10" y="423"/>
                    <a:pt x="12" y="421"/>
                  </a:cubicBezTo>
                  <a:cubicBezTo>
                    <a:pt x="14" y="420"/>
                    <a:pt x="11" y="418"/>
                    <a:pt x="13" y="416"/>
                  </a:cubicBezTo>
                  <a:cubicBezTo>
                    <a:pt x="14" y="415"/>
                    <a:pt x="15" y="419"/>
                    <a:pt x="18" y="415"/>
                  </a:cubicBezTo>
                  <a:cubicBezTo>
                    <a:pt x="22" y="411"/>
                    <a:pt x="18" y="412"/>
                    <a:pt x="10" y="409"/>
                  </a:cubicBezTo>
                  <a:close/>
                  <a:moveTo>
                    <a:pt x="131" y="216"/>
                  </a:moveTo>
                  <a:cubicBezTo>
                    <a:pt x="125" y="215"/>
                    <a:pt x="125" y="222"/>
                    <a:pt x="129" y="222"/>
                  </a:cubicBezTo>
                  <a:cubicBezTo>
                    <a:pt x="134" y="222"/>
                    <a:pt x="132" y="219"/>
                    <a:pt x="137" y="219"/>
                  </a:cubicBezTo>
                  <a:cubicBezTo>
                    <a:pt x="142" y="219"/>
                    <a:pt x="136" y="217"/>
                    <a:pt x="131" y="216"/>
                  </a:cubicBezTo>
                  <a:close/>
                  <a:moveTo>
                    <a:pt x="43" y="293"/>
                  </a:moveTo>
                  <a:cubicBezTo>
                    <a:pt x="41" y="292"/>
                    <a:pt x="38" y="293"/>
                    <a:pt x="43" y="297"/>
                  </a:cubicBezTo>
                  <a:cubicBezTo>
                    <a:pt x="44" y="298"/>
                    <a:pt x="46" y="297"/>
                    <a:pt x="48" y="294"/>
                  </a:cubicBezTo>
                  <a:cubicBezTo>
                    <a:pt x="50" y="291"/>
                    <a:pt x="45" y="293"/>
                    <a:pt x="43" y="293"/>
                  </a:cubicBezTo>
                  <a:close/>
                </a:path>
              </a:pathLst>
            </a:custGeom>
            <a:solidFill>
              <a:schemeClr val="accent2">
                <a:lumMod val="20000"/>
                <a:lumOff val="80000"/>
              </a:schemeClr>
            </a:solidFill>
            <a:ln w="6350" cap="rnd">
              <a:solidFill>
                <a:schemeClr val="tx1"/>
              </a:solidFill>
              <a:prstDash val="solid"/>
              <a:round/>
              <a:headEnd/>
              <a:tailEnd/>
            </a:ln>
            <a:effectLst/>
          </p:spPr>
          <p:txBody>
            <a:bodyPr/>
            <a:lstStyle/>
            <a:p>
              <a:pPr defTabSz="685800" fontAlgn="auto">
                <a:spcBef>
                  <a:spcPts val="0"/>
                </a:spcBef>
                <a:spcAft>
                  <a:spcPts val="0"/>
                </a:spcAft>
              </a:pPr>
              <a:endParaRPr lang="fr-FR" sz="1350">
                <a:solidFill>
                  <a:srgbClr val="000000"/>
                </a:solidFill>
                <a:latin typeface="Arial"/>
              </a:endParaRPr>
            </a:p>
          </p:txBody>
        </p:sp>
        <p:sp>
          <p:nvSpPr>
            <p:cNvPr id="72" name="Freeform 70">
              <a:extLst>
                <a:ext uri="{FF2B5EF4-FFF2-40B4-BE49-F238E27FC236}">
                  <a16:creationId xmlns:a16="http://schemas.microsoft.com/office/drawing/2014/main" id="{0C858B42-A3D4-4A46-BEE9-5988C3C6FC65}"/>
                </a:ext>
              </a:extLst>
            </p:cNvPr>
            <p:cNvSpPr>
              <a:spLocks noEditPoints="1"/>
            </p:cNvSpPr>
            <p:nvPr/>
          </p:nvSpPr>
          <p:spPr bwMode="auto">
            <a:xfrm>
              <a:off x="7464152" y="1736812"/>
              <a:ext cx="3510189" cy="2728599"/>
            </a:xfrm>
            <a:custGeom>
              <a:avLst/>
              <a:gdLst>
                <a:gd name="T0" fmla="*/ 650 w 657"/>
                <a:gd name="T1" fmla="*/ 67 h 553"/>
                <a:gd name="T2" fmla="*/ 525 w 657"/>
                <a:gd name="T3" fmla="*/ 77 h 553"/>
                <a:gd name="T4" fmla="*/ 408 w 657"/>
                <a:gd name="T5" fmla="*/ 95 h 553"/>
                <a:gd name="T6" fmla="*/ 292 w 657"/>
                <a:gd name="T7" fmla="*/ 181 h 553"/>
                <a:gd name="T8" fmla="*/ 187 w 657"/>
                <a:gd name="T9" fmla="*/ 329 h 553"/>
                <a:gd name="T10" fmla="*/ 179 w 657"/>
                <a:gd name="T11" fmla="*/ 480 h 553"/>
                <a:gd name="T12" fmla="*/ 142 w 657"/>
                <a:gd name="T13" fmla="*/ 507 h 553"/>
                <a:gd name="T14" fmla="*/ 50 w 657"/>
                <a:gd name="T15" fmla="*/ 549 h 553"/>
                <a:gd name="T16" fmla="*/ 23 w 657"/>
                <a:gd name="T17" fmla="*/ 500 h 553"/>
                <a:gd name="T18" fmla="*/ 19 w 657"/>
                <a:gd name="T19" fmla="*/ 451 h 553"/>
                <a:gd name="T20" fmla="*/ 47 w 657"/>
                <a:gd name="T21" fmla="*/ 424 h 553"/>
                <a:gd name="T22" fmla="*/ 24 w 657"/>
                <a:gd name="T23" fmla="*/ 387 h 553"/>
                <a:gd name="T24" fmla="*/ 86 w 657"/>
                <a:gd name="T25" fmla="*/ 349 h 553"/>
                <a:gd name="T26" fmla="*/ 155 w 657"/>
                <a:gd name="T27" fmla="*/ 325 h 553"/>
                <a:gd name="T28" fmla="*/ 146 w 657"/>
                <a:gd name="T29" fmla="*/ 295 h 553"/>
                <a:gd name="T30" fmla="*/ 165 w 657"/>
                <a:gd name="T31" fmla="*/ 272 h 553"/>
                <a:gd name="T32" fmla="*/ 223 w 657"/>
                <a:gd name="T33" fmla="*/ 218 h 553"/>
                <a:gd name="T34" fmla="*/ 225 w 657"/>
                <a:gd name="T35" fmla="*/ 186 h 553"/>
                <a:gd name="T36" fmla="*/ 256 w 657"/>
                <a:gd name="T37" fmla="*/ 160 h 553"/>
                <a:gd name="T38" fmla="*/ 279 w 657"/>
                <a:gd name="T39" fmla="*/ 133 h 553"/>
                <a:gd name="T40" fmla="*/ 295 w 657"/>
                <a:gd name="T41" fmla="*/ 118 h 553"/>
                <a:gd name="T42" fmla="*/ 360 w 657"/>
                <a:gd name="T43" fmla="*/ 82 h 553"/>
                <a:gd name="T44" fmla="*/ 381 w 657"/>
                <a:gd name="T45" fmla="*/ 84 h 553"/>
                <a:gd name="T46" fmla="*/ 415 w 657"/>
                <a:gd name="T47" fmla="*/ 41 h 553"/>
                <a:gd name="T48" fmla="*/ 492 w 657"/>
                <a:gd name="T49" fmla="*/ 23 h 553"/>
                <a:gd name="T50" fmla="*/ 508 w 657"/>
                <a:gd name="T51" fmla="*/ 36 h 553"/>
                <a:gd name="T52" fmla="*/ 556 w 657"/>
                <a:gd name="T53" fmla="*/ 23 h 553"/>
                <a:gd name="T54" fmla="*/ 579 w 657"/>
                <a:gd name="T55" fmla="*/ 28 h 553"/>
                <a:gd name="T56" fmla="*/ 478 w 657"/>
                <a:gd name="T57" fmla="*/ 19 h 553"/>
                <a:gd name="T58" fmla="*/ 456 w 657"/>
                <a:gd name="T59" fmla="*/ 38 h 553"/>
                <a:gd name="T60" fmla="*/ 464 w 657"/>
                <a:gd name="T61" fmla="*/ 21 h 553"/>
                <a:gd name="T62" fmla="*/ 381 w 657"/>
                <a:gd name="T63" fmla="*/ 43 h 553"/>
                <a:gd name="T64" fmla="*/ 402 w 657"/>
                <a:gd name="T65" fmla="*/ 51 h 553"/>
                <a:gd name="T66" fmla="*/ 371 w 657"/>
                <a:gd name="T67" fmla="*/ 56 h 553"/>
                <a:gd name="T68" fmla="*/ 356 w 657"/>
                <a:gd name="T69" fmla="*/ 59 h 553"/>
                <a:gd name="T70" fmla="*/ 324 w 657"/>
                <a:gd name="T71" fmla="*/ 70 h 553"/>
                <a:gd name="T72" fmla="*/ 320 w 657"/>
                <a:gd name="T73" fmla="*/ 88 h 553"/>
                <a:gd name="T74" fmla="*/ 303 w 657"/>
                <a:gd name="T75" fmla="*/ 106 h 553"/>
                <a:gd name="T76" fmla="*/ 239 w 657"/>
                <a:gd name="T77" fmla="*/ 131 h 553"/>
                <a:gd name="T78" fmla="*/ 244 w 657"/>
                <a:gd name="T79" fmla="*/ 107 h 553"/>
                <a:gd name="T80" fmla="*/ 274 w 657"/>
                <a:gd name="T81" fmla="*/ 97 h 553"/>
                <a:gd name="T82" fmla="*/ 279 w 657"/>
                <a:gd name="T83" fmla="*/ 108 h 553"/>
                <a:gd name="T84" fmla="*/ 290 w 657"/>
                <a:gd name="T85" fmla="*/ 102 h 553"/>
                <a:gd name="T86" fmla="*/ 234 w 657"/>
                <a:gd name="T87" fmla="*/ 127 h 553"/>
                <a:gd name="T88" fmla="*/ 213 w 657"/>
                <a:gd name="T89" fmla="*/ 141 h 553"/>
                <a:gd name="T90" fmla="*/ 269 w 657"/>
                <a:gd name="T91" fmla="*/ 142 h 553"/>
                <a:gd name="T92" fmla="*/ 189 w 657"/>
                <a:gd name="T93" fmla="*/ 249 h 553"/>
                <a:gd name="T94" fmla="*/ 186 w 657"/>
                <a:gd name="T95" fmla="*/ 261 h 553"/>
                <a:gd name="T96" fmla="*/ 166 w 657"/>
                <a:gd name="T97" fmla="*/ 290 h 553"/>
                <a:gd name="T98" fmla="*/ 205 w 657"/>
                <a:gd name="T99" fmla="*/ 214 h 553"/>
                <a:gd name="T100" fmla="*/ 109 w 657"/>
                <a:gd name="T101" fmla="*/ 325 h 553"/>
                <a:gd name="T102" fmla="*/ 74 w 657"/>
                <a:gd name="T103" fmla="*/ 348 h 553"/>
                <a:gd name="T104" fmla="*/ 34 w 657"/>
                <a:gd name="T105" fmla="*/ 375 h 553"/>
                <a:gd name="T106" fmla="*/ 7 w 657"/>
                <a:gd name="T107" fmla="*/ 430 h 553"/>
                <a:gd name="T108" fmla="*/ 15 w 657"/>
                <a:gd name="T109" fmla="*/ 506 h 553"/>
                <a:gd name="T110" fmla="*/ 10 w 657"/>
                <a:gd name="T111" fmla="*/ 45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7" h="553">
                  <a:moveTo>
                    <a:pt x="647" y="42"/>
                  </a:moveTo>
                  <a:cubicBezTo>
                    <a:pt x="637" y="40"/>
                    <a:pt x="637" y="54"/>
                    <a:pt x="616" y="49"/>
                  </a:cubicBezTo>
                  <a:cubicBezTo>
                    <a:pt x="594" y="44"/>
                    <a:pt x="589" y="48"/>
                    <a:pt x="596" y="49"/>
                  </a:cubicBezTo>
                  <a:cubicBezTo>
                    <a:pt x="602" y="49"/>
                    <a:pt x="602" y="52"/>
                    <a:pt x="613" y="53"/>
                  </a:cubicBezTo>
                  <a:cubicBezTo>
                    <a:pt x="624" y="54"/>
                    <a:pt x="622" y="61"/>
                    <a:pt x="620" y="64"/>
                  </a:cubicBezTo>
                  <a:cubicBezTo>
                    <a:pt x="617" y="66"/>
                    <a:pt x="621" y="66"/>
                    <a:pt x="626" y="65"/>
                  </a:cubicBezTo>
                  <a:cubicBezTo>
                    <a:pt x="632" y="63"/>
                    <a:pt x="631" y="56"/>
                    <a:pt x="635" y="60"/>
                  </a:cubicBezTo>
                  <a:cubicBezTo>
                    <a:pt x="639" y="64"/>
                    <a:pt x="640" y="61"/>
                    <a:pt x="648" y="63"/>
                  </a:cubicBezTo>
                  <a:cubicBezTo>
                    <a:pt x="649" y="64"/>
                    <a:pt x="650" y="66"/>
                    <a:pt x="650" y="67"/>
                  </a:cubicBezTo>
                  <a:cubicBezTo>
                    <a:pt x="653" y="77"/>
                    <a:pt x="644" y="74"/>
                    <a:pt x="639" y="71"/>
                  </a:cubicBezTo>
                  <a:cubicBezTo>
                    <a:pt x="633" y="69"/>
                    <a:pt x="634" y="68"/>
                    <a:pt x="631" y="73"/>
                  </a:cubicBezTo>
                  <a:cubicBezTo>
                    <a:pt x="627" y="81"/>
                    <a:pt x="610" y="78"/>
                    <a:pt x="610" y="86"/>
                  </a:cubicBezTo>
                  <a:cubicBezTo>
                    <a:pt x="609" y="95"/>
                    <a:pt x="607" y="97"/>
                    <a:pt x="601" y="95"/>
                  </a:cubicBezTo>
                  <a:cubicBezTo>
                    <a:pt x="586" y="88"/>
                    <a:pt x="614" y="80"/>
                    <a:pt x="609" y="73"/>
                  </a:cubicBezTo>
                  <a:cubicBezTo>
                    <a:pt x="605" y="66"/>
                    <a:pt x="584" y="60"/>
                    <a:pt x="580" y="54"/>
                  </a:cubicBezTo>
                  <a:cubicBezTo>
                    <a:pt x="575" y="48"/>
                    <a:pt x="573" y="49"/>
                    <a:pt x="566" y="52"/>
                  </a:cubicBezTo>
                  <a:cubicBezTo>
                    <a:pt x="546" y="62"/>
                    <a:pt x="548" y="51"/>
                    <a:pt x="539" y="57"/>
                  </a:cubicBezTo>
                  <a:cubicBezTo>
                    <a:pt x="530" y="63"/>
                    <a:pt x="524" y="70"/>
                    <a:pt x="525" y="77"/>
                  </a:cubicBezTo>
                  <a:cubicBezTo>
                    <a:pt x="525" y="84"/>
                    <a:pt x="519" y="86"/>
                    <a:pt x="523" y="93"/>
                  </a:cubicBezTo>
                  <a:cubicBezTo>
                    <a:pt x="530" y="104"/>
                    <a:pt x="512" y="97"/>
                    <a:pt x="509" y="106"/>
                  </a:cubicBezTo>
                  <a:cubicBezTo>
                    <a:pt x="506" y="115"/>
                    <a:pt x="504" y="114"/>
                    <a:pt x="501" y="116"/>
                  </a:cubicBezTo>
                  <a:cubicBezTo>
                    <a:pt x="493" y="108"/>
                    <a:pt x="483" y="106"/>
                    <a:pt x="478" y="105"/>
                  </a:cubicBezTo>
                  <a:cubicBezTo>
                    <a:pt x="473" y="103"/>
                    <a:pt x="476" y="110"/>
                    <a:pt x="465" y="112"/>
                  </a:cubicBezTo>
                  <a:cubicBezTo>
                    <a:pt x="454" y="115"/>
                    <a:pt x="463" y="109"/>
                    <a:pt x="447" y="109"/>
                  </a:cubicBezTo>
                  <a:cubicBezTo>
                    <a:pt x="431" y="110"/>
                    <a:pt x="445" y="108"/>
                    <a:pt x="435" y="98"/>
                  </a:cubicBezTo>
                  <a:cubicBezTo>
                    <a:pt x="424" y="87"/>
                    <a:pt x="415" y="79"/>
                    <a:pt x="408" y="85"/>
                  </a:cubicBezTo>
                  <a:cubicBezTo>
                    <a:pt x="404" y="89"/>
                    <a:pt x="409" y="93"/>
                    <a:pt x="408" y="95"/>
                  </a:cubicBezTo>
                  <a:cubicBezTo>
                    <a:pt x="406" y="97"/>
                    <a:pt x="399" y="90"/>
                    <a:pt x="396" y="95"/>
                  </a:cubicBezTo>
                  <a:cubicBezTo>
                    <a:pt x="372" y="95"/>
                    <a:pt x="400" y="99"/>
                    <a:pt x="386" y="111"/>
                  </a:cubicBezTo>
                  <a:cubicBezTo>
                    <a:pt x="371" y="124"/>
                    <a:pt x="395" y="116"/>
                    <a:pt x="383" y="124"/>
                  </a:cubicBezTo>
                  <a:cubicBezTo>
                    <a:pt x="371" y="132"/>
                    <a:pt x="345" y="110"/>
                    <a:pt x="334" y="119"/>
                  </a:cubicBezTo>
                  <a:cubicBezTo>
                    <a:pt x="329" y="122"/>
                    <a:pt x="340" y="136"/>
                    <a:pt x="330" y="142"/>
                  </a:cubicBezTo>
                  <a:cubicBezTo>
                    <a:pt x="324" y="146"/>
                    <a:pt x="317" y="134"/>
                    <a:pt x="312" y="137"/>
                  </a:cubicBezTo>
                  <a:cubicBezTo>
                    <a:pt x="307" y="141"/>
                    <a:pt x="301" y="142"/>
                    <a:pt x="298" y="149"/>
                  </a:cubicBezTo>
                  <a:cubicBezTo>
                    <a:pt x="290" y="166"/>
                    <a:pt x="286" y="161"/>
                    <a:pt x="284" y="166"/>
                  </a:cubicBezTo>
                  <a:cubicBezTo>
                    <a:pt x="282" y="171"/>
                    <a:pt x="295" y="173"/>
                    <a:pt x="292" y="181"/>
                  </a:cubicBezTo>
                  <a:cubicBezTo>
                    <a:pt x="289" y="189"/>
                    <a:pt x="283" y="184"/>
                    <a:pt x="277" y="195"/>
                  </a:cubicBezTo>
                  <a:cubicBezTo>
                    <a:pt x="271" y="207"/>
                    <a:pt x="263" y="202"/>
                    <a:pt x="267" y="210"/>
                  </a:cubicBezTo>
                  <a:cubicBezTo>
                    <a:pt x="274" y="222"/>
                    <a:pt x="241" y="218"/>
                    <a:pt x="244" y="223"/>
                  </a:cubicBezTo>
                  <a:cubicBezTo>
                    <a:pt x="252" y="240"/>
                    <a:pt x="243" y="237"/>
                    <a:pt x="245" y="249"/>
                  </a:cubicBezTo>
                  <a:cubicBezTo>
                    <a:pt x="247" y="260"/>
                    <a:pt x="242" y="253"/>
                    <a:pt x="240" y="262"/>
                  </a:cubicBezTo>
                  <a:cubicBezTo>
                    <a:pt x="240" y="268"/>
                    <a:pt x="220" y="284"/>
                    <a:pt x="226" y="288"/>
                  </a:cubicBezTo>
                  <a:cubicBezTo>
                    <a:pt x="231" y="292"/>
                    <a:pt x="240" y="289"/>
                    <a:pt x="237" y="300"/>
                  </a:cubicBezTo>
                  <a:cubicBezTo>
                    <a:pt x="231" y="318"/>
                    <a:pt x="219" y="302"/>
                    <a:pt x="211" y="307"/>
                  </a:cubicBezTo>
                  <a:cubicBezTo>
                    <a:pt x="202" y="311"/>
                    <a:pt x="183" y="323"/>
                    <a:pt x="187" y="329"/>
                  </a:cubicBezTo>
                  <a:cubicBezTo>
                    <a:pt x="191" y="335"/>
                    <a:pt x="175" y="337"/>
                    <a:pt x="185" y="347"/>
                  </a:cubicBezTo>
                  <a:cubicBezTo>
                    <a:pt x="191" y="353"/>
                    <a:pt x="181" y="354"/>
                    <a:pt x="185" y="360"/>
                  </a:cubicBezTo>
                  <a:cubicBezTo>
                    <a:pt x="189" y="366"/>
                    <a:pt x="179" y="363"/>
                    <a:pt x="188" y="375"/>
                  </a:cubicBezTo>
                  <a:cubicBezTo>
                    <a:pt x="197" y="387"/>
                    <a:pt x="175" y="400"/>
                    <a:pt x="195" y="410"/>
                  </a:cubicBezTo>
                  <a:cubicBezTo>
                    <a:pt x="208" y="417"/>
                    <a:pt x="205" y="419"/>
                    <a:pt x="201" y="427"/>
                  </a:cubicBezTo>
                  <a:cubicBezTo>
                    <a:pt x="198" y="433"/>
                    <a:pt x="192" y="428"/>
                    <a:pt x="189" y="432"/>
                  </a:cubicBezTo>
                  <a:cubicBezTo>
                    <a:pt x="187" y="437"/>
                    <a:pt x="202" y="452"/>
                    <a:pt x="196" y="458"/>
                  </a:cubicBezTo>
                  <a:cubicBezTo>
                    <a:pt x="190" y="464"/>
                    <a:pt x="199" y="465"/>
                    <a:pt x="192" y="473"/>
                  </a:cubicBezTo>
                  <a:cubicBezTo>
                    <a:pt x="184" y="481"/>
                    <a:pt x="177" y="473"/>
                    <a:pt x="179" y="480"/>
                  </a:cubicBezTo>
                  <a:cubicBezTo>
                    <a:pt x="182" y="488"/>
                    <a:pt x="171" y="485"/>
                    <a:pt x="175" y="495"/>
                  </a:cubicBezTo>
                  <a:cubicBezTo>
                    <a:pt x="182" y="510"/>
                    <a:pt x="172" y="521"/>
                    <a:pt x="170" y="515"/>
                  </a:cubicBezTo>
                  <a:cubicBezTo>
                    <a:pt x="168" y="510"/>
                    <a:pt x="167" y="507"/>
                    <a:pt x="165" y="508"/>
                  </a:cubicBezTo>
                  <a:cubicBezTo>
                    <a:pt x="156" y="507"/>
                    <a:pt x="161" y="505"/>
                    <a:pt x="156" y="505"/>
                  </a:cubicBezTo>
                  <a:cubicBezTo>
                    <a:pt x="149" y="505"/>
                    <a:pt x="154" y="501"/>
                    <a:pt x="150" y="497"/>
                  </a:cubicBezTo>
                  <a:cubicBezTo>
                    <a:pt x="146" y="493"/>
                    <a:pt x="151" y="495"/>
                    <a:pt x="150" y="490"/>
                  </a:cubicBezTo>
                  <a:cubicBezTo>
                    <a:pt x="149" y="484"/>
                    <a:pt x="150" y="495"/>
                    <a:pt x="145" y="490"/>
                  </a:cubicBezTo>
                  <a:cubicBezTo>
                    <a:pt x="140" y="486"/>
                    <a:pt x="141" y="492"/>
                    <a:pt x="144" y="496"/>
                  </a:cubicBezTo>
                  <a:cubicBezTo>
                    <a:pt x="151" y="504"/>
                    <a:pt x="141" y="499"/>
                    <a:pt x="142" y="507"/>
                  </a:cubicBezTo>
                  <a:cubicBezTo>
                    <a:pt x="142" y="515"/>
                    <a:pt x="136" y="510"/>
                    <a:pt x="133" y="513"/>
                  </a:cubicBezTo>
                  <a:cubicBezTo>
                    <a:pt x="129" y="516"/>
                    <a:pt x="125" y="504"/>
                    <a:pt x="126" y="512"/>
                  </a:cubicBezTo>
                  <a:cubicBezTo>
                    <a:pt x="126" y="519"/>
                    <a:pt x="112" y="514"/>
                    <a:pt x="119" y="519"/>
                  </a:cubicBezTo>
                  <a:cubicBezTo>
                    <a:pt x="125" y="524"/>
                    <a:pt x="113" y="520"/>
                    <a:pt x="114" y="525"/>
                  </a:cubicBezTo>
                  <a:cubicBezTo>
                    <a:pt x="115" y="530"/>
                    <a:pt x="109" y="524"/>
                    <a:pt x="106" y="532"/>
                  </a:cubicBezTo>
                  <a:cubicBezTo>
                    <a:pt x="102" y="540"/>
                    <a:pt x="93" y="542"/>
                    <a:pt x="91" y="545"/>
                  </a:cubicBezTo>
                  <a:cubicBezTo>
                    <a:pt x="85" y="551"/>
                    <a:pt x="70" y="548"/>
                    <a:pt x="63" y="551"/>
                  </a:cubicBezTo>
                  <a:cubicBezTo>
                    <a:pt x="57" y="553"/>
                    <a:pt x="63" y="551"/>
                    <a:pt x="57" y="548"/>
                  </a:cubicBezTo>
                  <a:cubicBezTo>
                    <a:pt x="51" y="546"/>
                    <a:pt x="54" y="552"/>
                    <a:pt x="50" y="549"/>
                  </a:cubicBezTo>
                  <a:cubicBezTo>
                    <a:pt x="46" y="545"/>
                    <a:pt x="54" y="543"/>
                    <a:pt x="49" y="542"/>
                  </a:cubicBezTo>
                  <a:cubicBezTo>
                    <a:pt x="44" y="541"/>
                    <a:pt x="37" y="538"/>
                    <a:pt x="35" y="534"/>
                  </a:cubicBezTo>
                  <a:cubicBezTo>
                    <a:pt x="34" y="530"/>
                    <a:pt x="30" y="536"/>
                    <a:pt x="24" y="527"/>
                  </a:cubicBezTo>
                  <a:cubicBezTo>
                    <a:pt x="22" y="524"/>
                    <a:pt x="21" y="524"/>
                    <a:pt x="22" y="517"/>
                  </a:cubicBezTo>
                  <a:cubicBezTo>
                    <a:pt x="25" y="504"/>
                    <a:pt x="24" y="518"/>
                    <a:pt x="31" y="514"/>
                  </a:cubicBezTo>
                  <a:cubicBezTo>
                    <a:pt x="39" y="511"/>
                    <a:pt x="28" y="510"/>
                    <a:pt x="33" y="507"/>
                  </a:cubicBezTo>
                  <a:cubicBezTo>
                    <a:pt x="39" y="504"/>
                    <a:pt x="29" y="504"/>
                    <a:pt x="34" y="501"/>
                  </a:cubicBezTo>
                  <a:cubicBezTo>
                    <a:pt x="39" y="498"/>
                    <a:pt x="33" y="492"/>
                    <a:pt x="30" y="498"/>
                  </a:cubicBezTo>
                  <a:cubicBezTo>
                    <a:pt x="28" y="504"/>
                    <a:pt x="26" y="496"/>
                    <a:pt x="23" y="500"/>
                  </a:cubicBezTo>
                  <a:cubicBezTo>
                    <a:pt x="21" y="504"/>
                    <a:pt x="10" y="495"/>
                    <a:pt x="18" y="487"/>
                  </a:cubicBezTo>
                  <a:cubicBezTo>
                    <a:pt x="26" y="479"/>
                    <a:pt x="24" y="489"/>
                    <a:pt x="30" y="484"/>
                  </a:cubicBezTo>
                  <a:cubicBezTo>
                    <a:pt x="35" y="480"/>
                    <a:pt x="21" y="479"/>
                    <a:pt x="29" y="476"/>
                  </a:cubicBezTo>
                  <a:cubicBezTo>
                    <a:pt x="34" y="475"/>
                    <a:pt x="42" y="461"/>
                    <a:pt x="36" y="462"/>
                  </a:cubicBezTo>
                  <a:cubicBezTo>
                    <a:pt x="30" y="463"/>
                    <a:pt x="34" y="471"/>
                    <a:pt x="30" y="472"/>
                  </a:cubicBezTo>
                  <a:cubicBezTo>
                    <a:pt x="26" y="474"/>
                    <a:pt x="30" y="462"/>
                    <a:pt x="27" y="466"/>
                  </a:cubicBezTo>
                  <a:cubicBezTo>
                    <a:pt x="24" y="470"/>
                    <a:pt x="26" y="461"/>
                    <a:pt x="22" y="464"/>
                  </a:cubicBezTo>
                  <a:cubicBezTo>
                    <a:pt x="18" y="468"/>
                    <a:pt x="18" y="464"/>
                    <a:pt x="12" y="459"/>
                  </a:cubicBezTo>
                  <a:cubicBezTo>
                    <a:pt x="10" y="458"/>
                    <a:pt x="18" y="460"/>
                    <a:pt x="19" y="451"/>
                  </a:cubicBezTo>
                  <a:cubicBezTo>
                    <a:pt x="21" y="443"/>
                    <a:pt x="14" y="452"/>
                    <a:pt x="11" y="445"/>
                  </a:cubicBezTo>
                  <a:cubicBezTo>
                    <a:pt x="8" y="437"/>
                    <a:pt x="19" y="449"/>
                    <a:pt x="19" y="442"/>
                  </a:cubicBezTo>
                  <a:cubicBezTo>
                    <a:pt x="18" y="436"/>
                    <a:pt x="11" y="443"/>
                    <a:pt x="11" y="436"/>
                  </a:cubicBezTo>
                  <a:cubicBezTo>
                    <a:pt x="11" y="428"/>
                    <a:pt x="10" y="430"/>
                    <a:pt x="17" y="432"/>
                  </a:cubicBezTo>
                  <a:cubicBezTo>
                    <a:pt x="25" y="434"/>
                    <a:pt x="35" y="424"/>
                    <a:pt x="42" y="429"/>
                  </a:cubicBezTo>
                  <a:cubicBezTo>
                    <a:pt x="49" y="434"/>
                    <a:pt x="46" y="420"/>
                    <a:pt x="57" y="430"/>
                  </a:cubicBezTo>
                  <a:cubicBezTo>
                    <a:pt x="69" y="440"/>
                    <a:pt x="54" y="430"/>
                    <a:pt x="66" y="428"/>
                  </a:cubicBezTo>
                  <a:cubicBezTo>
                    <a:pt x="78" y="425"/>
                    <a:pt x="72" y="423"/>
                    <a:pt x="63" y="425"/>
                  </a:cubicBezTo>
                  <a:cubicBezTo>
                    <a:pt x="53" y="427"/>
                    <a:pt x="50" y="416"/>
                    <a:pt x="47" y="424"/>
                  </a:cubicBezTo>
                  <a:cubicBezTo>
                    <a:pt x="44" y="432"/>
                    <a:pt x="35" y="421"/>
                    <a:pt x="25" y="426"/>
                  </a:cubicBezTo>
                  <a:cubicBezTo>
                    <a:pt x="15" y="432"/>
                    <a:pt x="8" y="424"/>
                    <a:pt x="12" y="421"/>
                  </a:cubicBezTo>
                  <a:cubicBezTo>
                    <a:pt x="16" y="418"/>
                    <a:pt x="2" y="417"/>
                    <a:pt x="13" y="414"/>
                  </a:cubicBezTo>
                  <a:cubicBezTo>
                    <a:pt x="24" y="410"/>
                    <a:pt x="0" y="409"/>
                    <a:pt x="14" y="400"/>
                  </a:cubicBezTo>
                  <a:cubicBezTo>
                    <a:pt x="28" y="391"/>
                    <a:pt x="31" y="404"/>
                    <a:pt x="35" y="401"/>
                  </a:cubicBezTo>
                  <a:cubicBezTo>
                    <a:pt x="39" y="398"/>
                    <a:pt x="54" y="404"/>
                    <a:pt x="41" y="398"/>
                  </a:cubicBezTo>
                  <a:cubicBezTo>
                    <a:pt x="29" y="393"/>
                    <a:pt x="16" y="398"/>
                    <a:pt x="10" y="393"/>
                  </a:cubicBezTo>
                  <a:cubicBezTo>
                    <a:pt x="5" y="388"/>
                    <a:pt x="19" y="394"/>
                    <a:pt x="15" y="389"/>
                  </a:cubicBezTo>
                  <a:cubicBezTo>
                    <a:pt x="10" y="384"/>
                    <a:pt x="12" y="385"/>
                    <a:pt x="24" y="387"/>
                  </a:cubicBezTo>
                  <a:cubicBezTo>
                    <a:pt x="35" y="389"/>
                    <a:pt x="22" y="382"/>
                    <a:pt x="31" y="384"/>
                  </a:cubicBezTo>
                  <a:cubicBezTo>
                    <a:pt x="40" y="386"/>
                    <a:pt x="27" y="383"/>
                    <a:pt x="42" y="377"/>
                  </a:cubicBezTo>
                  <a:cubicBezTo>
                    <a:pt x="58" y="371"/>
                    <a:pt x="61" y="382"/>
                    <a:pt x="58" y="376"/>
                  </a:cubicBezTo>
                  <a:cubicBezTo>
                    <a:pt x="55" y="369"/>
                    <a:pt x="32" y="373"/>
                    <a:pt x="48" y="367"/>
                  </a:cubicBezTo>
                  <a:cubicBezTo>
                    <a:pt x="65" y="362"/>
                    <a:pt x="76" y="374"/>
                    <a:pt x="71" y="368"/>
                  </a:cubicBezTo>
                  <a:cubicBezTo>
                    <a:pt x="65" y="361"/>
                    <a:pt x="81" y="359"/>
                    <a:pt x="68" y="361"/>
                  </a:cubicBezTo>
                  <a:cubicBezTo>
                    <a:pt x="56" y="362"/>
                    <a:pt x="58" y="354"/>
                    <a:pt x="59" y="353"/>
                  </a:cubicBezTo>
                  <a:cubicBezTo>
                    <a:pt x="62" y="351"/>
                    <a:pt x="70" y="355"/>
                    <a:pt x="81" y="353"/>
                  </a:cubicBezTo>
                  <a:cubicBezTo>
                    <a:pt x="91" y="351"/>
                    <a:pt x="72" y="345"/>
                    <a:pt x="86" y="349"/>
                  </a:cubicBezTo>
                  <a:cubicBezTo>
                    <a:pt x="99" y="352"/>
                    <a:pt x="79" y="346"/>
                    <a:pt x="94" y="345"/>
                  </a:cubicBezTo>
                  <a:cubicBezTo>
                    <a:pt x="108" y="344"/>
                    <a:pt x="88" y="339"/>
                    <a:pt x="95" y="337"/>
                  </a:cubicBezTo>
                  <a:cubicBezTo>
                    <a:pt x="103" y="335"/>
                    <a:pt x="107" y="330"/>
                    <a:pt x="112" y="333"/>
                  </a:cubicBezTo>
                  <a:cubicBezTo>
                    <a:pt x="116" y="336"/>
                    <a:pt x="110" y="329"/>
                    <a:pt x="118" y="328"/>
                  </a:cubicBezTo>
                  <a:cubicBezTo>
                    <a:pt x="125" y="328"/>
                    <a:pt x="125" y="321"/>
                    <a:pt x="129" y="329"/>
                  </a:cubicBezTo>
                  <a:cubicBezTo>
                    <a:pt x="134" y="337"/>
                    <a:pt x="129" y="340"/>
                    <a:pt x="134" y="336"/>
                  </a:cubicBezTo>
                  <a:cubicBezTo>
                    <a:pt x="141" y="330"/>
                    <a:pt x="150" y="336"/>
                    <a:pt x="155" y="334"/>
                  </a:cubicBezTo>
                  <a:cubicBezTo>
                    <a:pt x="159" y="331"/>
                    <a:pt x="150" y="332"/>
                    <a:pt x="153" y="329"/>
                  </a:cubicBezTo>
                  <a:cubicBezTo>
                    <a:pt x="156" y="327"/>
                    <a:pt x="145" y="330"/>
                    <a:pt x="155" y="325"/>
                  </a:cubicBezTo>
                  <a:cubicBezTo>
                    <a:pt x="164" y="320"/>
                    <a:pt x="175" y="318"/>
                    <a:pt x="167" y="317"/>
                  </a:cubicBezTo>
                  <a:cubicBezTo>
                    <a:pt x="153" y="314"/>
                    <a:pt x="178" y="310"/>
                    <a:pt x="168" y="309"/>
                  </a:cubicBezTo>
                  <a:cubicBezTo>
                    <a:pt x="160" y="308"/>
                    <a:pt x="167" y="308"/>
                    <a:pt x="156" y="313"/>
                  </a:cubicBezTo>
                  <a:cubicBezTo>
                    <a:pt x="148" y="317"/>
                    <a:pt x="169" y="311"/>
                    <a:pt x="156" y="320"/>
                  </a:cubicBezTo>
                  <a:cubicBezTo>
                    <a:pt x="144" y="330"/>
                    <a:pt x="132" y="333"/>
                    <a:pt x="132" y="328"/>
                  </a:cubicBezTo>
                  <a:cubicBezTo>
                    <a:pt x="132" y="324"/>
                    <a:pt x="129" y="327"/>
                    <a:pt x="129" y="323"/>
                  </a:cubicBezTo>
                  <a:cubicBezTo>
                    <a:pt x="129" y="319"/>
                    <a:pt x="120" y="328"/>
                    <a:pt x="122" y="321"/>
                  </a:cubicBezTo>
                  <a:cubicBezTo>
                    <a:pt x="125" y="314"/>
                    <a:pt x="133" y="317"/>
                    <a:pt x="137" y="304"/>
                  </a:cubicBezTo>
                  <a:cubicBezTo>
                    <a:pt x="139" y="296"/>
                    <a:pt x="147" y="302"/>
                    <a:pt x="146" y="295"/>
                  </a:cubicBezTo>
                  <a:cubicBezTo>
                    <a:pt x="145" y="292"/>
                    <a:pt x="147" y="290"/>
                    <a:pt x="154" y="289"/>
                  </a:cubicBezTo>
                  <a:cubicBezTo>
                    <a:pt x="159" y="289"/>
                    <a:pt x="153" y="286"/>
                    <a:pt x="158" y="286"/>
                  </a:cubicBezTo>
                  <a:cubicBezTo>
                    <a:pt x="162" y="285"/>
                    <a:pt x="160" y="293"/>
                    <a:pt x="166" y="292"/>
                  </a:cubicBezTo>
                  <a:cubicBezTo>
                    <a:pt x="172" y="292"/>
                    <a:pt x="169" y="291"/>
                    <a:pt x="173" y="287"/>
                  </a:cubicBezTo>
                  <a:cubicBezTo>
                    <a:pt x="175" y="285"/>
                    <a:pt x="165" y="283"/>
                    <a:pt x="171" y="280"/>
                  </a:cubicBezTo>
                  <a:cubicBezTo>
                    <a:pt x="176" y="278"/>
                    <a:pt x="176" y="275"/>
                    <a:pt x="171" y="277"/>
                  </a:cubicBezTo>
                  <a:cubicBezTo>
                    <a:pt x="160" y="283"/>
                    <a:pt x="172" y="277"/>
                    <a:pt x="164" y="275"/>
                  </a:cubicBezTo>
                  <a:cubicBezTo>
                    <a:pt x="157" y="274"/>
                    <a:pt x="154" y="277"/>
                    <a:pt x="155" y="274"/>
                  </a:cubicBezTo>
                  <a:cubicBezTo>
                    <a:pt x="155" y="272"/>
                    <a:pt x="162" y="272"/>
                    <a:pt x="165" y="272"/>
                  </a:cubicBezTo>
                  <a:cubicBezTo>
                    <a:pt x="169" y="273"/>
                    <a:pt x="169" y="271"/>
                    <a:pt x="175" y="270"/>
                  </a:cubicBezTo>
                  <a:cubicBezTo>
                    <a:pt x="180" y="270"/>
                    <a:pt x="179" y="266"/>
                    <a:pt x="186" y="267"/>
                  </a:cubicBezTo>
                  <a:cubicBezTo>
                    <a:pt x="193" y="267"/>
                    <a:pt x="195" y="260"/>
                    <a:pt x="191" y="258"/>
                  </a:cubicBezTo>
                  <a:cubicBezTo>
                    <a:pt x="188" y="256"/>
                    <a:pt x="198" y="254"/>
                    <a:pt x="197" y="249"/>
                  </a:cubicBezTo>
                  <a:cubicBezTo>
                    <a:pt x="196" y="243"/>
                    <a:pt x="193" y="250"/>
                    <a:pt x="191" y="243"/>
                  </a:cubicBezTo>
                  <a:cubicBezTo>
                    <a:pt x="190" y="235"/>
                    <a:pt x="196" y="243"/>
                    <a:pt x="199" y="235"/>
                  </a:cubicBezTo>
                  <a:cubicBezTo>
                    <a:pt x="201" y="227"/>
                    <a:pt x="207" y="230"/>
                    <a:pt x="207" y="226"/>
                  </a:cubicBezTo>
                  <a:cubicBezTo>
                    <a:pt x="208" y="222"/>
                    <a:pt x="193" y="226"/>
                    <a:pt x="202" y="222"/>
                  </a:cubicBezTo>
                  <a:cubicBezTo>
                    <a:pt x="210" y="219"/>
                    <a:pt x="214" y="220"/>
                    <a:pt x="223" y="218"/>
                  </a:cubicBezTo>
                  <a:cubicBezTo>
                    <a:pt x="232" y="216"/>
                    <a:pt x="242" y="211"/>
                    <a:pt x="234" y="213"/>
                  </a:cubicBezTo>
                  <a:cubicBezTo>
                    <a:pt x="226" y="215"/>
                    <a:pt x="210" y="219"/>
                    <a:pt x="208" y="218"/>
                  </a:cubicBezTo>
                  <a:cubicBezTo>
                    <a:pt x="206" y="217"/>
                    <a:pt x="221" y="214"/>
                    <a:pt x="212" y="214"/>
                  </a:cubicBezTo>
                  <a:cubicBezTo>
                    <a:pt x="203" y="214"/>
                    <a:pt x="213" y="209"/>
                    <a:pt x="209" y="206"/>
                  </a:cubicBezTo>
                  <a:cubicBezTo>
                    <a:pt x="205" y="204"/>
                    <a:pt x="209" y="203"/>
                    <a:pt x="212" y="204"/>
                  </a:cubicBezTo>
                  <a:cubicBezTo>
                    <a:pt x="215" y="206"/>
                    <a:pt x="211" y="204"/>
                    <a:pt x="215" y="201"/>
                  </a:cubicBezTo>
                  <a:cubicBezTo>
                    <a:pt x="219" y="199"/>
                    <a:pt x="208" y="201"/>
                    <a:pt x="214" y="197"/>
                  </a:cubicBezTo>
                  <a:cubicBezTo>
                    <a:pt x="220" y="193"/>
                    <a:pt x="217" y="197"/>
                    <a:pt x="223" y="193"/>
                  </a:cubicBezTo>
                  <a:cubicBezTo>
                    <a:pt x="229" y="189"/>
                    <a:pt x="214" y="186"/>
                    <a:pt x="225" y="186"/>
                  </a:cubicBezTo>
                  <a:cubicBezTo>
                    <a:pt x="239" y="185"/>
                    <a:pt x="230" y="179"/>
                    <a:pt x="235" y="179"/>
                  </a:cubicBezTo>
                  <a:cubicBezTo>
                    <a:pt x="240" y="178"/>
                    <a:pt x="236" y="176"/>
                    <a:pt x="242" y="177"/>
                  </a:cubicBezTo>
                  <a:cubicBezTo>
                    <a:pt x="248" y="177"/>
                    <a:pt x="249" y="174"/>
                    <a:pt x="258" y="174"/>
                  </a:cubicBezTo>
                  <a:cubicBezTo>
                    <a:pt x="267" y="175"/>
                    <a:pt x="271" y="184"/>
                    <a:pt x="269" y="178"/>
                  </a:cubicBezTo>
                  <a:cubicBezTo>
                    <a:pt x="267" y="172"/>
                    <a:pt x="281" y="176"/>
                    <a:pt x="262" y="173"/>
                  </a:cubicBezTo>
                  <a:cubicBezTo>
                    <a:pt x="251" y="170"/>
                    <a:pt x="249" y="174"/>
                    <a:pt x="245" y="173"/>
                  </a:cubicBezTo>
                  <a:cubicBezTo>
                    <a:pt x="242" y="173"/>
                    <a:pt x="242" y="171"/>
                    <a:pt x="246" y="167"/>
                  </a:cubicBezTo>
                  <a:cubicBezTo>
                    <a:pt x="251" y="164"/>
                    <a:pt x="252" y="170"/>
                    <a:pt x="254" y="167"/>
                  </a:cubicBezTo>
                  <a:cubicBezTo>
                    <a:pt x="257" y="165"/>
                    <a:pt x="242" y="162"/>
                    <a:pt x="256" y="160"/>
                  </a:cubicBezTo>
                  <a:cubicBezTo>
                    <a:pt x="268" y="158"/>
                    <a:pt x="256" y="158"/>
                    <a:pt x="265" y="154"/>
                  </a:cubicBezTo>
                  <a:cubicBezTo>
                    <a:pt x="273" y="151"/>
                    <a:pt x="283" y="154"/>
                    <a:pt x="273" y="151"/>
                  </a:cubicBezTo>
                  <a:cubicBezTo>
                    <a:pt x="263" y="147"/>
                    <a:pt x="262" y="158"/>
                    <a:pt x="253" y="157"/>
                  </a:cubicBezTo>
                  <a:cubicBezTo>
                    <a:pt x="244" y="155"/>
                    <a:pt x="258" y="154"/>
                    <a:pt x="252" y="151"/>
                  </a:cubicBezTo>
                  <a:cubicBezTo>
                    <a:pt x="245" y="147"/>
                    <a:pt x="273" y="143"/>
                    <a:pt x="278" y="143"/>
                  </a:cubicBezTo>
                  <a:cubicBezTo>
                    <a:pt x="282" y="143"/>
                    <a:pt x="282" y="140"/>
                    <a:pt x="274" y="139"/>
                  </a:cubicBezTo>
                  <a:cubicBezTo>
                    <a:pt x="267" y="138"/>
                    <a:pt x="267" y="143"/>
                    <a:pt x="265" y="140"/>
                  </a:cubicBezTo>
                  <a:cubicBezTo>
                    <a:pt x="264" y="137"/>
                    <a:pt x="273" y="133"/>
                    <a:pt x="274" y="135"/>
                  </a:cubicBezTo>
                  <a:cubicBezTo>
                    <a:pt x="276" y="137"/>
                    <a:pt x="277" y="138"/>
                    <a:pt x="279" y="133"/>
                  </a:cubicBezTo>
                  <a:cubicBezTo>
                    <a:pt x="282" y="128"/>
                    <a:pt x="285" y="131"/>
                    <a:pt x="284" y="137"/>
                  </a:cubicBezTo>
                  <a:cubicBezTo>
                    <a:pt x="283" y="142"/>
                    <a:pt x="288" y="149"/>
                    <a:pt x="288" y="143"/>
                  </a:cubicBezTo>
                  <a:cubicBezTo>
                    <a:pt x="288" y="137"/>
                    <a:pt x="297" y="133"/>
                    <a:pt x="290" y="132"/>
                  </a:cubicBezTo>
                  <a:cubicBezTo>
                    <a:pt x="282" y="132"/>
                    <a:pt x="291" y="131"/>
                    <a:pt x="286" y="130"/>
                  </a:cubicBezTo>
                  <a:cubicBezTo>
                    <a:pt x="280" y="128"/>
                    <a:pt x="286" y="125"/>
                    <a:pt x="295" y="124"/>
                  </a:cubicBezTo>
                  <a:cubicBezTo>
                    <a:pt x="303" y="123"/>
                    <a:pt x="299" y="127"/>
                    <a:pt x="308" y="126"/>
                  </a:cubicBezTo>
                  <a:cubicBezTo>
                    <a:pt x="316" y="125"/>
                    <a:pt x="325" y="115"/>
                    <a:pt x="317" y="119"/>
                  </a:cubicBezTo>
                  <a:cubicBezTo>
                    <a:pt x="309" y="122"/>
                    <a:pt x="306" y="123"/>
                    <a:pt x="307" y="120"/>
                  </a:cubicBezTo>
                  <a:cubicBezTo>
                    <a:pt x="308" y="117"/>
                    <a:pt x="289" y="127"/>
                    <a:pt x="295" y="118"/>
                  </a:cubicBezTo>
                  <a:cubicBezTo>
                    <a:pt x="301" y="108"/>
                    <a:pt x="305" y="113"/>
                    <a:pt x="311" y="110"/>
                  </a:cubicBezTo>
                  <a:cubicBezTo>
                    <a:pt x="316" y="108"/>
                    <a:pt x="311" y="106"/>
                    <a:pt x="321" y="103"/>
                  </a:cubicBezTo>
                  <a:cubicBezTo>
                    <a:pt x="331" y="101"/>
                    <a:pt x="315" y="103"/>
                    <a:pt x="320" y="97"/>
                  </a:cubicBezTo>
                  <a:cubicBezTo>
                    <a:pt x="325" y="90"/>
                    <a:pt x="337" y="93"/>
                    <a:pt x="333" y="87"/>
                  </a:cubicBezTo>
                  <a:cubicBezTo>
                    <a:pt x="329" y="81"/>
                    <a:pt x="337" y="83"/>
                    <a:pt x="335" y="77"/>
                  </a:cubicBezTo>
                  <a:cubicBezTo>
                    <a:pt x="333" y="72"/>
                    <a:pt x="340" y="77"/>
                    <a:pt x="343" y="80"/>
                  </a:cubicBezTo>
                  <a:cubicBezTo>
                    <a:pt x="348" y="87"/>
                    <a:pt x="351" y="84"/>
                    <a:pt x="348" y="80"/>
                  </a:cubicBezTo>
                  <a:cubicBezTo>
                    <a:pt x="344" y="77"/>
                    <a:pt x="338" y="76"/>
                    <a:pt x="347" y="74"/>
                  </a:cubicBezTo>
                  <a:cubicBezTo>
                    <a:pt x="355" y="72"/>
                    <a:pt x="349" y="79"/>
                    <a:pt x="360" y="82"/>
                  </a:cubicBezTo>
                  <a:cubicBezTo>
                    <a:pt x="371" y="85"/>
                    <a:pt x="354" y="84"/>
                    <a:pt x="369" y="89"/>
                  </a:cubicBezTo>
                  <a:cubicBezTo>
                    <a:pt x="368" y="75"/>
                    <a:pt x="354" y="80"/>
                    <a:pt x="356" y="75"/>
                  </a:cubicBezTo>
                  <a:cubicBezTo>
                    <a:pt x="358" y="69"/>
                    <a:pt x="346" y="73"/>
                    <a:pt x="362" y="64"/>
                  </a:cubicBezTo>
                  <a:cubicBezTo>
                    <a:pt x="365" y="62"/>
                    <a:pt x="378" y="57"/>
                    <a:pt x="372" y="67"/>
                  </a:cubicBezTo>
                  <a:cubicBezTo>
                    <a:pt x="370" y="72"/>
                    <a:pt x="372" y="73"/>
                    <a:pt x="376" y="70"/>
                  </a:cubicBezTo>
                  <a:cubicBezTo>
                    <a:pt x="379" y="67"/>
                    <a:pt x="373" y="69"/>
                    <a:pt x="378" y="63"/>
                  </a:cubicBezTo>
                  <a:cubicBezTo>
                    <a:pt x="382" y="56"/>
                    <a:pt x="382" y="54"/>
                    <a:pt x="385" y="57"/>
                  </a:cubicBezTo>
                  <a:cubicBezTo>
                    <a:pt x="387" y="60"/>
                    <a:pt x="389" y="50"/>
                    <a:pt x="390" y="57"/>
                  </a:cubicBezTo>
                  <a:cubicBezTo>
                    <a:pt x="390" y="64"/>
                    <a:pt x="390" y="73"/>
                    <a:pt x="381" y="84"/>
                  </a:cubicBezTo>
                  <a:cubicBezTo>
                    <a:pt x="397" y="73"/>
                    <a:pt x="392" y="64"/>
                    <a:pt x="396" y="63"/>
                  </a:cubicBezTo>
                  <a:cubicBezTo>
                    <a:pt x="399" y="62"/>
                    <a:pt x="409" y="52"/>
                    <a:pt x="408" y="56"/>
                  </a:cubicBezTo>
                  <a:cubicBezTo>
                    <a:pt x="406" y="61"/>
                    <a:pt x="414" y="58"/>
                    <a:pt x="411" y="55"/>
                  </a:cubicBezTo>
                  <a:cubicBezTo>
                    <a:pt x="409" y="53"/>
                    <a:pt x="413" y="49"/>
                    <a:pt x="421" y="56"/>
                  </a:cubicBezTo>
                  <a:cubicBezTo>
                    <a:pt x="430" y="64"/>
                    <a:pt x="436" y="67"/>
                    <a:pt x="432" y="62"/>
                  </a:cubicBezTo>
                  <a:cubicBezTo>
                    <a:pt x="427" y="57"/>
                    <a:pt x="426" y="57"/>
                    <a:pt x="429" y="54"/>
                  </a:cubicBezTo>
                  <a:cubicBezTo>
                    <a:pt x="432" y="52"/>
                    <a:pt x="426" y="53"/>
                    <a:pt x="425" y="51"/>
                  </a:cubicBezTo>
                  <a:cubicBezTo>
                    <a:pt x="424" y="48"/>
                    <a:pt x="417" y="50"/>
                    <a:pt x="417" y="47"/>
                  </a:cubicBezTo>
                  <a:cubicBezTo>
                    <a:pt x="417" y="45"/>
                    <a:pt x="406" y="45"/>
                    <a:pt x="415" y="41"/>
                  </a:cubicBezTo>
                  <a:cubicBezTo>
                    <a:pt x="424" y="36"/>
                    <a:pt x="427" y="53"/>
                    <a:pt x="427" y="44"/>
                  </a:cubicBezTo>
                  <a:cubicBezTo>
                    <a:pt x="427" y="34"/>
                    <a:pt x="432" y="42"/>
                    <a:pt x="435" y="41"/>
                  </a:cubicBezTo>
                  <a:cubicBezTo>
                    <a:pt x="438" y="39"/>
                    <a:pt x="436" y="42"/>
                    <a:pt x="441" y="42"/>
                  </a:cubicBezTo>
                  <a:cubicBezTo>
                    <a:pt x="445" y="42"/>
                    <a:pt x="458" y="43"/>
                    <a:pt x="455" y="48"/>
                  </a:cubicBezTo>
                  <a:cubicBezTo>
                    <a:pt x="452" y="54"/>
                    <a:pt x="463" y="54"/>
                    <a:pt x="466" y="54"/>
                  </a:cubicBezTo>
                  <a:cubicBezTo>
                    <a:pt x="470" y="53"/>
                    <a:pt x="455" y="50"/>
                    <a:pt x="461" y="48"/>
                  </a:cubicBezTo>
                  <a:cubicBezTo>
                    <a:pt x="467" y="46"/>
                    <a:pt x="455" y="45"/>
                    <a:pt x="465" y="41"/>
                  </a:cubicBezTo>
                  <a:cubicBezTo>
                    <a:pt x="474" y="37"/>
                    <a:pt x="462" y="39"/>
                    <a:pt x="478" y="31"/>
                  </a:cubicBezTo>
                  <a:cubicBezTo>
                    <a:pt x="495" y="23"/>
                    <a:pt x="482" y="20"/>
                    <a:pt x="492" y="23"/>
                  </a:cubicBezTo>
                  <a:cubicBezTo>
                    <a:pt x="502" y="27"/>
                    <a:pt x="501" y="23"/>
                    <a:pt x="492" y="20"/>
                  </a:cubicBezTo>
                  <a:cubicBezTo>
                    <a:pt x="483" y="17"/>
                    <a:pt x="485" y="12"/>
                    <a:pt x="491" y="16"/>
                  </a:cubicBezTo>
                  <a:cubicBezTo>
                    <a:pt x="497" y="20"/>
                    <a:pt x="496" y="15"/>
                    <a:pt x="494" y="12"/>
                  </a:cubicBezTo>
                  <a:cubicBezTo>
                    <a:pt x="491" y="10"/>
                    <a:pt x="495" y="7"/>
                    <a:pt x="498" y="10"/>
                  </a:cubicBezTo>
                  <a:cubicBezTo>
                    <a:pt x="501" y="13"/>
                    <a:pt x="502" y="9"/>
                    <a:pt x="507" y="11"/>
                  </a:cubicBezTo>
                  <a:cubicBezTo>
                    <a:pt x="511" y="14"/>
                    <a:pt x="511" y="23"/>
                    <a:pt x="512" y="13"/>
                  </a:cubicBezTo>
                  <a:cubicBezTo>
                    <a:pt x="514" y="4"/>
                    <a:pt x="513" y="14"/>
                    <a:pt x="522" y="14"/>
                  </a:cubicBezTo>
                  <a:cubicBezTo>
                    <a:pt x="531" y="13"/>
                    <a:pt x="526" y="15"/>
                    <a:pt x="515" y="24"/>
                  </a:cubicBezTo>
                  <a:cubicBezTo>
                    <a:pt x="504" y="34"/>
                    <a:pt x="516" y="30"/>
                    <a:pt x="508" y="36"/>
                  </a:cubicBezTo>
                  <a:cubicBezTo>
                    <a:pt x="505" y="39"/>
                    <a:pt x="511" y="38"/>
                    <a:pt x="505" y="44"/>
                  </a:cubicBezTo>
                  <a:cubicBezTo>
                    <a:pt x="500" y="49"/>
                    <a:pt x="502" y="51"/>
                    <a:pt x="505" y="49"/>
                  </a:cubicBezTo>
                  <a:cubicBezTo>
                    <a:pt x="507" y="46"/>
                    <a:pt x="508" y="52"/>
                    <a:pt x="514" y="45"/>
                  </a:cubicBezTo>
                  <a:cubicBezTo>
                    <a:pt x="520" y="38"/>
                    <a:pt x="511" y="40"/>
                    <a:pt x="520" y="32"/>
                  </a:cubicBezTo>
                  <a:cubicBezTo>
                    <a:pt x="528" y="25"/>
                    <a:pt x="541" y="9"/>
                    <a:pt x="545" y="11"/>
                  </a:cubicBezTo>
                  <a:cubicBezTo>
                    <a:pt x="549" y="13"/>
                    <a:pt x="543" y="22"/>
                    <a:pt x="544" y="24"/>
                  </a:cubicBezTo>
                  <a:cubicBezTo>
                    <a:pt x="546" y="27"/>
                    <a:pt x="536" y="41"/>
                    <a:pt x="545" y="36"/>
                  </a:cubicBezTo>
                  <a:cubicBezTo>
                    <a:pt x="553" y="30"/>
                    <a:pt x="555" y="34"/>
                    <a:pt x="553" y="29"/>
                  </a:cubicBezTo>
                  <a:cubicBezTo>
                    <a:pt x="551" y="25"/>
                    <a:pt x="557" y="26"/>
                    <a:pt x="556" y="23"/>
                  </a:cubicBezTo>
                  <a:cubicBezTo>
                    <a:pt x="556" y="20"/>
                    <a:pt x="563" y="20"/>
                    <a:pt x="561" y="17"/>
                  </a:cubicBezTo>
                  <a:cubicBezTo>
                    <a:pt x="561" y="18"/>
                    <a:pt x="570" y="14"/>
                    <a:pt x="562" y="14"/>
                  </a:cubicBezTo>
                  <a:cubicBezTo>
                    <a:pt x="554" y="14"/>
                    <a:pt x="558" y="5"/>
                    <a:pt x="564" y="8"/>
                  </a:cubicBezTo>
                  <a:cubicBezTo>
                    <a:pt x="569" y="11"/>
                    <a:pt x="565" y="0"/>
                    <a:pt x="572" y="5"/>
                  </a:cubicBezTo>
                  <a:cubicBezTo>
                    <a:pt x="578" y="10"/>
                    <a:pt x="584" y="2"/>
                    <a:pt x="584" y="7"/>
                  </a:cubicBezTo>
                  <a:cubicBezTo>
                    <a:pt x="584" y="13"/>
                    <a:pt x="591" y="5"/>
                    <a:pt x="592" y="10"/>
                  </a:cubicBezTo>
                  <a:cubicBezTo>
                    <a:pt x="593" y="15"/>
                    <a:pt x="581" y="16"/>
                    <a:pt x="580" y="19"/>
                  </a:cubicBezTo>
                  <a:cubicBezTo>
                    <a:pt x="580" y="21"/>
                    <a:pt x="579" y="22"/>
                    <a:pt x="584" y="21"/>
                  </a:cubicBezTo>
                  <a:cubicBezTo>
                    <a:pt x="589" y="20"/>
                    <a:pt x="586" y="25"/>
                    <a:pt x="579" y="28"/>
                  </a:cubicBezTo>
                  <a:cubicBezTo>
                    <a:pt x="573" y="32"/>
                    <a:pt x="576" y="33"/>
                    <a:pt x="582" y="32"/>
                  </a:cubicBezTo>
                  <a:cubicBezTo>
                    <a:pt x="588" y="30"/>
                    <a:pt x="592" y="38"/>
                    <a:pt x="590" y="30"/>
                  </a:cubicBezTo>
                  <a:cubicBezTo>
                    <a:pt x="588" y="23"/>
                    <a:pt x="593" y="11"/>
                    <a:pt x="606" y="15"/>
                  </a:cubicBezTo>
                  <a:cubicBezTo>
                    <a:pt x="618" y="18"/>
                    <a:pt x="606" y="25"/>
                    <a:pt x="616" y="21"/>
                  </a:cubicBezTo>
                  <a:cubicBezTo>
                    <a:pt x="626" y="18"/>
                    <a:pt x="619" y="25"/>
                    <a:pt x="626" y="22"/>
                  </a:cubicBezTo>
                  <a:cubicBezTo>
                    <a:pt x="634" y="19"/>
                    <a:pt x="632" y="28"/>
                    <a:pt x="639" y="28"/>
                  </a:cubicBezTo>
                  <a:cubicBezTo>
                    <a:pt x="646" y="29"/>
                    <a:pt x="641" y="35"/>
                    <a:pt x="649" y="34"/>
                  </a:cubicBezTo>
                  <a:cubicBezTo>
                    <a:pt x="657" y="33"/>
                    <a:pt x="656" y="44"/>
                    <a:pt x="647" y="42"/>
                  </a:cubicBezTo>
                  <a:close/>
                  <a:moveTo>
                    <a:pt x="478" y="19"/>
                  </a:moveTo>
                  <a:cubicBezTo>
                    <a:pt x="469" y="17"/>
                    <a:pt x="475" y="30"/>
                    <a:pt x="479" y="29"/>
                  </a:cubicBezTo>
                  <a:cubicBezTo>
                    <a:pt x="482" y="28"/>
                    <a:pt x="488" y="22"/>
                    <a:pt x="478" y="19"/>
                  </a:cubicBezTo>
                  <a:close/>
                  <a:moveTo>
                    <a:pt x="471" y="25"/>
                  </a:moveTo>
                  <a:cubicBezTo>
                    <a:pt x="465" y="22"/>
                    <a:pt x="471" y="26"/>
                    <a:pt x="463" y="28"/>
                  </a:cubicBezTo>
                  <a:cubicBezTo>
                    <a:pt x="454" y="30"/>
                    <a:pt x="452" y="34"/>
                    <a:pt x="459" y="37"/>
                  </a:cubicBezTo>
                  <a:cubicBezTo>
                    <a:pt x="462" y="39"/>
                    <a:pt x="465" y="40"/>
                    <a:pt x="467" y="37"/>
                  </a:cubicBezTo>
                  <a:cubicBezTo>
                    <a:pt x="469" y="33"/>
                    <a:pt x="477" y="28"/>
                    <a:pt x="471" y="25"/>
                  </a:cubicBezTo>
                  <a:close/>
                  <a:moveTo>
                    <a:pt x="443" y="37"/>
                  </a:moveTo>
                  <a:cubicBezTo>
                    <a:pt x="436" y="40"/>
                    <a:pt x="461" y="43"/>
                    <a:pt x="456" y="38"/>
                  </a:cubicBezTo>
                  <a:cubicBezTo>
                    <a:pt x="453" y="35"/>
                    <a:pt x="450" y="34"/>
                    <a:pt x="443" y="37"/>
                  </a:cubicBezTo>
                  <a:close/>
                  <a:moveTo>
                    <a:pt x="462" y="15"/>
                  </a:moveTo>
                  <a:cubicBezTo>
                    <a:pt x="455" y="17"/>
                    <a:pt x="463" y="19"/>
                    <a:pt x="458" y="20"/>
                  </a:cubicBezTo>
                  <a:cubicBezTo>
                    <a:pt x="453" y="21"/>
                    <a:pt x="453" y="16"/>
                    <a:pt x="451" y="22"/>
                  </a:cubicBezTo>
                  <a:cubicBezTo>
                    <a:pt x="448" y="27"/>
                    <a:pt x="451" y="19"/>
                    <a:pt x="444" y="21"/>
                  </a:cubicBezTo>
                  <a:cubicBezTo>
                    <a:pt x="438" y="24"/>
                    <a:pt x="429" y="25"/>
                    <a:pt x="435" y="27"/>
                  </a:cubicBezTo>
                  <a:cubicBezTo>
                    <a:pt x="442" y="29"/>
                    <a:pt x="431" y="31"/>
                    <a:pt x="441" y="30"/>
                  </a:cubicBezTo>
                  <a:cubicBezTo>
                    <a:pt x="444" y="30"/>
                    <a:pt x="446" y="26"/>
                    <a:pt x="450" y="28"/>
                  </a:cubicBezTo>
                  <a:cubicBezTo>
                    <a:pt x="454" y="30"/>
                    <a:pt x="455" y="28"/>
                    <a:pt x="464" y="21"/>
                  </a:cubicBezTo>
                  <a:cubicBezTo>
                    <a:pt x="473" y="15"/>
                    <a:pt x="468" y="14"/>
                    <a:pt x="462" y="15"/>
                  </a:cubicBezTo>
                  <a:close/>
                  <a:moveTo>
                    <a:pt x="395" y="43"/>
                  </a:moveTo>
                  <a:cubicBezTo>
                    <a:pt x="391" y="46"/>
                    <a:pt x="391" y="49"/>
                    <a:pt x="397" y="50"/>
                  </a:cubicBezTo>
                  <a:cubicBezTo>
                    <a:pt x="402" y="51"/>
                    <a:pt x="402" y="49"/>
                    <a:pt x="402" y="45"/>
                  </a:cubicBezTo>
                  <a:cubicBezTo>
                    <a:pt x="403" y="41"/>
                    <a:pt x="401" y="39"/>
                    <a:pt x="395" y="43"/>
                  </a:cubicBezTo>
                  <a:close/>
                  <a:moveTo>
                    <a:pt x="381" y="43"/>
                  </a:moveTo>
                  <a:cubicBezTo>
                    <a:pt x="376" y="42"/>
                    <a:pt x="373" y="37"/>
                    <a:pt x="372" y="41"/>
                  </a:cubicBezTo>
                  <a:cubicBezTo>
                    <a:pt x="372" y="44"/>
                    <a:pt x="377" y="50"/>
                    <a:pt x="385" y="47"/>
                  </a:cubicBezTo>
                  <a:cubicBezTo>
                    <a:pt x="388" y="46"/>
                    <a:pt x="385" y="44"/>
                    <a:pt x="381" y="43"/>
                  </a:cubicBezTo>
                  <a:close/>
                  <a:moveTo>
                    <a:pt x="485" y="9"/>
                  </a:moveTo>
                  <a:cubicBezTo>
                    <a:pt x="482" y="7"/>
                    <a:pt x="477" y="7"/>
                    <a:pt x="480" y="10"/>
                  </a:cubicBezTo>
                  <a:cubicBezTo>
                    <a:pt x="482" y="13"/>
                    <a:pt x="489" y="11"/>
                    <a:pt x="485" y="9"/>
                  </a:cubicBezTo>
                  <a:close/>
                  <a:moveTo>
                    <a:pt x="397" y="61"/>
                  </a:moveTo>
                  <a:cubicBezTo>
                    <a:pt x="399" y="60"/>
                    <a:pt x="402" y="57"/>
                    <a:pt x="400" y="55"/>
                  </a:cubicBezTo>
                  <a:cubicBezTo>
                    <a:pt x="398" y="54"/>
                    <a:pt x="394" y="62"/>
                    <a:pt x="397" y="61"/>
                  </a:cubicBezTo>
                  <a:close/>
                  <a:moveTo>
                    <a:pt x="402" y="51"/>
                  </a:moveTo>
                  <a:cubicBezTo>
                    <a:pt x="401" y="54"/>
                    <a:pt x="403" y="55"/>
                    <a:pt x="407" y="54"/>
                  </a:cubicBezTo>
                  <a:cubicBezTo>
                    <a:pt x="410" y="53"/>
                    <a:pt x="404" y="48"/>
                    <a:pt x="402" y="51"/>
                  </a:cubicBezTo>
                  <a:close/>
                  <a:moveTo>
                    <a:pt x="372" y="58"/>
                  </a:moveTo>
                  <a:cubicBezTo>
                    <a:pt x="370" y="61"/>
                    <a:pt x="380" y="56"/>
                    <a:pt x="380" y="54"/>
                  </a:cubicBezTo>
                  <a:cubicBezTo>
                    <a:pt x="380" y="51"/>
                    <a:pt x="374" y="54"/>
                    <a:pt x="372" y="58"/>
                  </a:cubicBezTo>
                  <a:close/>
                  <a:moveTo>
                    <a:pt x="372" y="50"/>
                  </a:moveTo>
                  <a:cubicBezTo>
                    <a:pt x="369" y="49"/>
                    <a:pt x="367" y="52"/>
                    <a:pt x="364" y="49"/>
                  </a:cubicBezTo>
                  <a:cubicBezTo>
                    <a:pt x="361" y="46"/>
                    <a:pt x="362" y="50"/>
                    <a:pt x="358" y="50"/>
                  </a:cubicBezTo>
                  <a:cubicBezTo>
                    <a:pt x="355" y="50"/>
                    <a:pt x="357" y="51"/>
                    <a:pt x="353" y="54"/>
                  </a:cubicBezTo>
                  <a:cubicBezTo>
                    <a:pt x="349" y="57"/>
                    <a:pt x="357" y="56"/>
                    <a:pt x="360" y="59"/>
                  </a:cubicBezTo>
                  <a:cubicBezTo>
                    <a:pt x="364" y="62"/>
                    <a:pt x="367" y="60"/>
                    <a:pt x="371" y="56"/>
                  </a:cubicBezTo>
                  <a:cubicBezTo>
                    <a:pt x="375" y="52"/>
                    <a:pt x="376" y="52"/>
                    <a:pt x="372" y="50"/>
                  </a:cubicBezTo>
                  <a:close/>
                  <a:moveTo>
                    <a:pt x="361" y="46"/>
                  </a:moveTo>
                  <a:cubicBezTo>
                    <a:pt x="363" y="46"/>
                    <a:pt x="366" y="42"/>
                    <a:pt x="364" y="41"/>
                  </a:cubicBezTo>
                  <a:cubicBezTo>
                    <a:pt x="362" y="40"/>
                    <a:pt x="356" y="46"/>
                    <a:pt x="361" y="46"/>
                  </a:cubicBezTo>
                  <a:close/>
                  <a:moveTo>
                    <a:pt x="352" y="47"/>
                  </a:moveTo>
                  <a:cubicBezTo>
                    <a:pt x="351" y="46"/>
                    <a:pt x="350" y="47"/>
                    <a:pt x="349" y="50"/>
                  </a:cubicBezTo>
                  <a:cubicBezTo>
                    <a:pt x="349" y="54"/>
                    <a:pt x="358" y="49"/>
                    <a:pt x="357" y="47"/>
                  </a:cubicBezTo>
                  <a:cubicBezTo>
                    <a:pt x="356" y="46"/>
                    <a:pt x="353" y="48"/>
                    <a:pt x="352" y="47"/>
                  </a:cubicBezTo>
                  <a:close/>
                  <a:moveTo>
                    <a:pt x="356" y="59"/>
                  </a:moveTo>
                  <a:cubicBezTo>
                    <a:pt x="348" y="55"/>
                    <a:pt x="352" y="61"/>
                    <a:pt x="349" y="60"/>
                  </a:cubicBezTo>
                  <a:cubicBezTo>
                    <a:pt x="345" y="60"/>
                    <a:pt x="346" y="63"/>
                    <a:pt x="344" y="62"/>
                  </a:cubicBezTo>
                  <a:cubicBezTo>
                    <a:pt x="342" y="61"/>
                    <a:pt x="340" y="61"/>
                    <a:pt x="339" y="66"/>
                  </a:cubicBezTo>
                  <a:cubicBezTo>
                    <a:pt x="339" y="71"/>
                    <a:pt x="334" y="67"/>
                    <a:pt x="333" y="69"/>
                  </a:cubicBezTo>
                  <a:cubicBezTo>
                    <a:pt x="332" y="72"/>
                    <a:pt x="334" y="72"/>
                    <a:pt x="344" y="72"/>
                  </a:cubicBezTo>
                  <a:cubicBezTo>
                    <a:pt x="346" y="72"/>
                    <a:pt x="352" y="73"/>
                    <a:pt x="352" y="70"/>
                  </a:cubicBezTo>
                  <a:cubicBezTo>
                    <a:pt x="352" y="67"/>
                    <a:pt x="364" y="63"/>
                    <a:pt x="356" y="59"/>
                  </a:cubicBezTo>
                  <a:close/>
                  <a:moveTo>
                    <a:pt x="329" y="71"/>
                  </a:moveTo>
                  <a:cubicBezTo>
                    <a:pt x="326" y="73"/>
                    <a:pt x="325" y="67"/>
                    <a:pt x="324" y="70"/>
                  </a:cubicBezTo>
                  <a:cubicBezTo>
                    <a:pt x="324" y="73"/>
                    <a:pt x="320" y="69"/>
                    <a:pt x="320" y="72"/>
                  </a:cubicBezTo>
                  <a:cubicBezTo>
                    <a:pt x="320" y="76"/>
                    <a:pt x="318" y="71"/>
                    <a:pt x="314" y="73"/>
                  </a:cubicBezTo>
                  <a:cubicBezTo>
                    <a:pt x="311" y="76"/>
                    <a:pt x="318" y="77"/>
                    <a:pt x="317" y="78"/>
                  </a:cubicBezTo>
                  <a:cubicBezTo>
                    <a:pt x="316" y="79"/>
                    <a:pt x="304" y="79"/>
                    <a:pt x="308" y="81"/>
                  </a:cubicBezTo>
                  <a:cubicBezTo>
                    <a:pt x="311" y="83"/>
                    <a:pt x="304" y="81"/>
                    <a:pt x="307" y="84"/>
                  </a:cubicBezTo>
                  <a:cubicBezTo>
                    <a:pt x="311" y="86"/>
                    <a:pt x="304" y="85"/>
                    <a:pt x="307" y="88"/>
                  </a:cubicBezTo>
                  <a:cubicBezTo>
                    <a:pt x="309" y="90"/>
                    <a:pt x="300" y="94"/>
                    <a:pt x="307" y="93"/>
                  </a:cubicBezTo>
                  <a:cubicBezTo>
                    <a:pt x="314" y="92"/>
                    <a:pt x="308" y="97"/>
                    <a:pt x="312" y="96"/>
                  </a:cubicBezTo>
                  <a:cubicBezTo>
                    <a:pt x="316" y="95"/>
                    <a:pt x="316" y="89"/>
                    <a:pt x="320" y="88"/>
                  </a:cubicBezTo>
                  <a:cubicBezTo>
                    <a:pt x="323" y="87"/>
                    <a:pt x="318" y="92"/>
                    <a:pt x="327" y="90"/>
                  </a:cubicBezTo>
                  <a:cubicBezTo>
                    <a:pt x="330" y="89"/>
                    <a:pt x="332" y="90"/>
                    <a:pt x="330" y="86"/>
                  </a:cubicBezTo>
                  <a:cubicBezTo>
                    <a:pt x="328" y="81"/>
                    <a:pt x="333" y="81"/>
                    <a:pt x="333" y="79"/>
                  </a:cubicBezTo>
                  <a:cubicBezTo>
                    <a:pt x="332" y="76"/>
                    <a:pt x="334" y="72"/>
                    <a:pt x="333" y="73"/>
                  </a:cubicBezTo>
                  <a:cubicBezTo>
                    <a:pt x="331" y="74"/>
                    <a:pt x="331" y="68"/>
                    <a:pt x="329" y="71"/>
                  </a:cubicBezTo>
                  <a:close/>
                  <a:moveTo>
                    <a:pt x="312" y="103"/>
                  </a:moveTo>
                  <a:cubicBezTo>
                    <a:pt x="314" y="104"/>
                    <a:pt x="319" y="101"/>
                    <a:pt x="316" y="100"/>
                  </a:cubicBezTo>
                  <a:cubicBezTo>
                    <a:pt x="314" y="98"/>
                    <a:pt x="309" y="100"/>
                    <a:pt x="312" y="103"/>
                  </a:cubicBezTo>
                  <a:close/>
                  <a:moveTo>
                    <a:pt x="303" y="106"/>
                  </a:moveTo>
                  <a:cubicBezTo>
                    <a:pt x="301" y="109"/>
                    <a:pt x="305" y="109"/>
                    <a:pt x="309" y="108"/>
                  </a:cubicBezTo>
                  <a:cubicBezTo>
                    <a:pt x="313" y="107"/>
                    <a:pt x="306" y="102"/>
                    <a:pt x="303" y="106"/>
                  </a:cubicBezTo>
                  <a:close/>
                  <a:moveTo>
                    <a:pt x="259" y="141"/>
                  </a:moveTo>
                  <a:cubicBezTo>
                    <a:pt x="256" y="140"/>
                    <a:pt x="254" y="145"/>
                    <a:pt x="258" y="144"/>
                  </a:cubicBezTo>
                  <a:cubicBezTo>
                    <a:pt x="263" y="143"/>
                    <a:pt x="262" y="142"/>
                    <a:pt x="259" y="141"/>
                  </a:cubicBezTo>
                  <a:close/>
                  <a:moveTo>
                    <a:pt x="256" y="122"/>
                  </a:moveTo>
                  <a:cubicBezTo>
                    <a:pt x="254" y="122"/>
                    <a:pt x="250" y="122"/>
                    <a:pt x="245" y="123"/>
                  </a:cubicBezTo>
                  <a:cubicBezTo>
                    <a:pt x="241" y="125"/>
                    <a:pt x="247" y="126"/>
                    <a:pt x="242" y="127"/>
                  </a:cubicBezTo>
                  <a:cubicBezTo>
                    <a:pt x="237" y="127"/>
                    <a:pt x="242" y="129"/>
                    <a:pt x="239" y="131"/>
                  </a:cubicBezTo>
                  <a:cubicBezTo>
                    <a:pt x="236" y="133"/>
                    <a:pt x="238" y="134"/>
                    <a:pt x="245" y="132"/>
                  </a:cubicBezTo>
                  <a:cubicBezTo>
                    <a:pt x="248" y="131"/>
                    <a:pt x="252" y="130"/>
                    <a:pt x="257" y="125"/>
                  </a:cubicBezTo>
                  <a:cubicBezTo>
                    <a:pt x="263" y="120"/>
                    <a:pt x="258" y="122"/>
                    <a:pt x="256" y="122"/>
                  </a:cubicBezTo>
                  <a:close/>
                  <a:moveTo>
                    <a:pt x="265" y="106"/>
                  </a:moveTo>
                  <a:cubicBezTo>
                    <a:pt x="268" y="105"/>
                    <a:pt x="262" y="95"/>
                    <a:pt x="259" y="97"/>
                  </a:cubicBezTo>
                  <a:cubicBezTo>
                    <a:pt x="255" y="99"/>
                    <a:pt x="263" y="105"/>
                    <a:pt x="258" y="104"/>
                  </a:cubicBezTo>
                  <a:cubicBezTo>
                    <a:pt x="253" y="102"/>
                    <a:pt x="255" y="107"/>
                    <a:pt x="252" y="107"/>
                  </a:cubicBezTo>
                  <a:cubicBezTo>
                    <a:pt x="249" y="107"/>
                    <a:pt x="249" y="103"/>
                    <a:pt x="248" y="105"/>
                  </a:cubicBezTo>
                  <a:cubicBezTo>
                    <a:pt x="247" y="107"/>
                    <a:pt x="244" y="105"/>
                    <a:pt x="244" y="107"/>
                  </a:cubicBezTo>
                  <a:cubicBezTo>
                    <a:pt x="243" y="110"/>
                    <a:pt x="239" y="111"/>
                    <a:pt x="243" y="113"/>
                  </a:cubicBezTo>
                  <a:cubicBezTo>
                    <a:pt x="248" y="116"/>
                    <a:pt x="246" y="112"/>
                    <a:pt x="256" y="110"/>
                  </a:cubicBezTo>
                  <a:cubicBezTo>
                    <a:pt x="267" y="108"/>
                    <a:pt x="248" y="115"/>
                    <a:pt x="253" y="115"/>
                  </a:cubicBezTo>
                  <a:cubicBezTo>
                    <a:pt x="257" y="115"/>
                    <a:pt x="261" y="114"/>
                    <a:pt x="265" y="113"/>
                  </a:cubicBezTo>
                  <a:cubicBezTo>
                    <a:pt x="269" y="111"/>
                    <a:pt x="263" y="107"/>
                    <a:pt x="265" y="106"/>
                  </a:cubicBezTo>
                  <a:close/>
                  <a:moveTo>
                    <a:pt x="281" y="85"/>
                  </a:moveTo>
                  <a:cubicBezTo>
                    <a:pt x="276" y="88"/>
                    <a:pt x="272" y="90"/>
                    <a:pt x="268" y="97"/>
                  </a:cubicBezTo>
                  <a:cubicBezTo>
                    <a:pt x="267" y="99"/>
                    <a:pt x="267" y="101"/>
                    <a:pt x="269" y="102"/>
                  </a:cubicBezTo>
                  <a:cubicBezTo>
                    <a:pt x="271" y="104"/>
                    <a:pt x="270" y="97"/>
                    <a:pt x="274" y="97"/>
                  </a:cubicBezTo>
                  <a:cubicBezTo>
                    <a:pt x="279" y="97"/>
                    <a:pt x="279" y="95"/>
                    <a:pt x="283" y="90"/>
                  </a:cubicBezTo>
                  <a:cubicBezTo>
                    <a:pt x="286" y="85"/>
                    <a:pt x="287" y="82"/>
                    <a:pt x="281" y="85"/>
                  </a:cubicBezTo>
                  <a:close/>
                  <a:moveTo>
                    <a:pt x="289" y="98"/>
                  </a:moveTo>
                  <a:cubicBezTo>
                    <a:pt x="287" y="99"/>
                    <a:pt x="294" y="102"/>
                    <a:pt x="297" y="101"/>
                  </a:cubicBezTo>
                  <a:cubicBezTo>
                    <a:pt x="299" y="99"/>
                    <a:pt x="291" y="96"/>
                    <a:pt x="289" y="98"/>
                  </a:cubicBezTo>
                  <a:close/>
                  <a:moveTo>
                    <a:pt x="290" y="102"/>
                  </a:moveTo>
                  <a:cubicBezTo>
                    <a:pt x="289" y="101"/>
                    <a:pt x="289" y="100"/>
                    <a:pt x="286" y="103"/>
                  </a:cubicBezTo>
                  <a:cubicBezTo>
                    <a:pt x="283" y="105"/>
                    <a:pt x="288" y="107"/>
                    <a:pt x="281" y="112"/>
                  </a:cubicBezTo>
                  <a:cubicBezTo>
                    <a:pt x="274" y="117"/>
                    <a:pt x="285" y="107"/>
                    <a:pt x="279" y="108"/>
                  </a:cubicBezTo>
                  <a:cubicBezTo>
                    <a:pt x="273" y="109"/>
                    <a:pt x="284" y="101"/>
                    <a:pt x="280" y="99"/>
                  </a:cubicBezTo>
                  <a:cubicBezTo>
                    <a:pt x="276" y="97"/>
                    <a:pt x="270" y="103"/>
                    <a:pt x="269" y="107"/>
                  </a:cubicBezTo>
                  <a:cubicBezTo>
                    <a:pt x="267" y="112"/>
                    <a:pt x="273" y="115"/>
                    <a:pt x="266" y="116"/>
                  </a:cubicBezTo>
                  <a:cubicBezTo>
                    <a:pt x="259" y="117"/>
                    <a:pt x="266" y="117"/>
                    <a:pt x="260" y="126"/>
                  </a:cubicBezTo>
                  <a:cubicBezTo>
                    <a:pt x="255" y="133"/>
                    <a:pt x="265" y="124"/>
                    <a:pt x="270" y="127"/>
                  </a:cubicBezTo>
                  <a:cubicBezTo>
                    <a:pt x="274" y="131"/>
                    <a:pt x="275" y="121"/>
                    <a:pt x="277" y="124"/>
                  </a:cubicBezTo>
                  <a:cubicBezTo>
                    <a:pt x="279" y="126"/>
                    <a:pt x="280" y="126"/>
                    <a:pt x="282" y="122"/>
                  </a:cubicBezTo>
                  <a:cubicBezTo>
                    <a:pt x="284" y="119"/>
                    <a:pt x="284" y="116"/>
                    <a:pt x="292" y="115"/>
                  </a:cubicBezTo>
                  <a:cubicBezTo>
                    <a:pt x="299" y="115"/>
                    <a:pt x="294" y="105"/>
                    <a:pt x="290" y="102"/>
                  </a:cubicBezTo>
                  <a:close/>
                  <a:moveTo>
                    <a:pt x="286" y="121"/>
                  </a:moveTo>
                  <a:cubicBezTo>
                    <a:pt x="284" y="125"/>
                    <a:pt x="291" y="122"/>
                    <a:pt x="293" y="120"/>
                  </a:cubicBezTo>
                  <a:cubicBezTo>
                    <a:pt x="294" y="117"/>
                    <a:pt x="287" y="117"/>
                    <a:pt x="286" y="121"/>
                  </a:cubicBezTo>
                  <a:close/>
                  <a:moveTo>
                    <a:pt x="367" y="45"/>
                  </a:moveTo>
                  <a:cubicBezTo>
                    <a:pt x="366" y="47"/>
                    <a:pt x="371" y="48"/>
                    <a:pt x="373" y="47"/>
                  </a:cubicBezTo>
                  <a:cubicBezTo>
                    <a:pt x="374" y="46"/>
                    <a:pt x="368" y="43"/>
                    <a:pt x="367" y="45"/>
                  </a:cubicBezTo>
                  <a:close/>
                  <a:moveTo>
                    <a:pt x="234" y="127"/>
                  </a:moveTo>
                  <a:cubicBezTo>
                    <a:pt x="233" y="129"/>
                    <a:pt x="238" y="131"/>
                    <a:pt x="238" y="129"/>
                  </a:cubicBezTo>
                  <a:cubicBezTo>
                    <a:pt x="239" y="127"/>
                    <a:pt x="235" y="125"/>
                    <a:pt x="234" y="127"/>
                  </a:cubicBezTo>
                  <a:close/>
                  <a:moveTo>
                    <a:pt x="220" y="133"/>
                  </a:moveTo>
                  <a:cubicBezTo>
                    <a:pt x="219" y="135"/>
                    <a:pt x="221" y="135"/>
                    <a:pt x="220" y="137"/>
                  </a:cubicBezTo>
                  <a:cubicBezTo>
                    <a:pt x="218" y="138"/>
                    <a:pt x="220" y="140"/>
                    <a:pt x="222" y="138"/>
                  </a:cubicBezTo>
                  <a:cubicBezTo>
                    <a:pt x="224" y="136"/>
                    <a:pt x="223" y="138"/>
                    <a:pt x="226" y="138"/>
                  </a:cubicBezTo>
                  <a:cubicBezTo>
                    <a:pt x="229" y="137"/>
                    <a:pt x="229" y="134"/>
                    <a:pt x="234" y="132"/>
                  </a:cubicBezTo>
                  <a:cubicBezTo>
                    <a:pt x="239" y="130"/>
                    <a:pt x="232" y="131"/>
                    <a:pt x="228" y="129"/>
                  </a:cubicBezTo>
                  <a:cubicBezTo>
                    <a:pt x="225" y="128"/>
                    <a:pt x="222" y="129"/>
                    <a:pt x="220" y="133"/>
                  </a:cubicBezTo>
                  <a:close/>
                  <a:moveTo>
                    <a:pt x="215" y="136"/>
                  </a:moveTo>
                  <a:cubicBezTo>
                    <a:pt x="216" y="140"/>
                    <a:pt x="211" y="135"/>
                    <a:pt x="213" y="141"/>
                  </a:cubicBezTo>
                  <a:cubicBezTo>
                    <a:pt x="213" y="143"/>
                    <a:pt x="214" y="142"/>
                    <a:pt x="218" y="138"/>
                  </a:cubicBezTo>
                  <a:cubicBezTo>
                    <a:pt x="221" y="135"/>
                    <a:pt x="215" y="133"/>
                    <a:pt x="215" y="136"/>
                  </a:cubicBezTo>
                  <a:close/>
                  <a:moveTo>
                    <a:pt x="205" y="144"/>
                  </a:moveTo>
                  <a:cubicBezTo>
                    <a:pt x="202" y="150"/>
                    <a:pt x="203" y="149"/>
                    <a:pt x="207" y="146"/>
                  </a:cubicBezTo>
                  <a:cubicBezTo>
                    <a:pt x="211" y="144"/>
                    <a:pt x="210" y="143"/>
                    <a:pt x="210" y="139"/>
                  </a:cubicBezTo>
                  <a:cubicBezTo>
                    <a:pt x="210" y="136"/>
                    <a:pt x="208" y="137"/>
                    <a:pt x="205" y="144"/>
                  </a:cubicBezTo>
                  <a:close/>
                  <a:moveTo>
                    <a:pt x="269" y="142"/>
                  </a:moveTo>
                  <a:cubicBezTo>
                    <a:pt x="269" y="144"/>
                    <a:pt x="278" y="142"/>
                    <a:pt x="276" y="141"/>
                  </a:cubicBezTo>
                  <a:cubicBezTo>
                    <a:pt x="274" y="141"/>
                    <a:pt x="269" y="140"/>
                    <a:pt x="269" y="142"/>
                  </a:cubicBezTo>
                  <a:close/>
                  <a:moveTo>
                    <a:pt x="195" y="219"/>
                  </a:moveTo>
                  <a:cubicBezTo>
                    <a:pt x="196" y="221"/>
                    <a:pt x="188" y="227"/>
                    <a:pt x="193" y="225"/>
                  </a:cubicBezTo>
                  <a:cubicBezTo>
                    <a:pt x="196" y="224"/>
                    <a:pt x="197" y="225"/>
                    <a:pt x="199" y="220"/>
                  </a:cubicBezTo>
                  <a:cubicBezTo>
                    <a:pt x="201" y="216"/>
                    <a:pt x="193" y="218"/>
                    <a:pt x="195" y="219"/>
                  </a:cubicBezTo>
                  <a:close/>
                  <a:moveTo>
                    <a:pt x="201" y="226"/>
                  </a:moveTo>
                  <a:cubicBezTo>
                    <a:pt x="197" y="225"/>
                    <a:pt x="196" y="225"/>
                    <a:pt x="194" y="229"/>
                  </a:cubicBezTo>
                  <a:cubicBezTo>
                    <a:pt x="193" y="232"/>
                    <a:pt x="196" y="232"/>
                    <a:pt x="199" y="229"/>
                  </a:cubicBezTo>
                  <a:cubicBezTo>
                    <a:pt x="203" y="226"/>
                    <a:pt x="205" y="226"/>
                    <a:pt x="201" y="226"/>
                  </a:cubicBezTo>
                  <a:close/>
                  <a:moveTo>
                    <a:pt x="189" y="249"/>
                  </a:moveTo>
                  <a:cubicBezTo>
                    <a:pt x="189" y="252"/>
                    <a:pt x="186" y="250"/>
                    <a:pt x="186" y="254"/>
                  </a:cubicBezTo>
                  <a:cubicBezTo>
                    <a:pt x="186" y="258"/>
                    <a:pt x="182" y="260"/>
                    <a:pt x="186" y="259"/>
                  </a:cubicBezTo>
                  <a:cubicBezTo>
                    <a:pt x="189" y="259"/>
                    <a:pt x="187" y="255"/>
                    <a:pt x="190" y="254"/>
                  </a:cubicBezTo>
                  <a:cubicBezTo>
                    <a:pt x="193" y="253"/>
                    <a:pt x="195" y="253"/>
                    <a:pt x="193" y="249"/>
                  </a:cubicBezTo>
                  <a:cubicBezTo>
                    <a:pt x="191" y="245"/>
                    <a:pt x="189" y="244"/>
                    <a:pt x="189" y="249"/>
                  </a:cubicBezTo>
                  <a:close/>
                  <a:moveTo>
                    <a:pt x="177" y="242"/>
                  </a:moveTo>
                  <a:cubicBezTo>
                    <a:pt x="178" y="245"/>
                    <a:pt x="184" y="241"/>
                    <a:pt x="183" y="239"/>
                  </a:cubicBezTo>
                  <a:cubicBezTo>
                    <a:pt x="182" y="237"/>
                    <a:pt x="176" y="239"/>
                    <a:pt x="177" y="242"/>
                  </a:cubicBezTo>
                  <a:close/>
                  <a:moveTo>
                    <a:pt x="186" y="261"/>
                  </a:moveTo>
                  <a:cubicBezTo>
                    <a:pt x="184" y="262"/>
                    <a:pt x="186" y="262"/>
                    <a:pt x="183" y="264"/>
                  </a:cubicBezTo>
                  <a:cubicBezTo>
                    <a:pt x="180" y="266"/>
                    <a:pt x="187" y="266"/>
                    <a:pt x="190" y="264"/>
                  </a:cubicBezTo>
                  <a:cubicBezTo>
                    <a:pt x="193" y="262"/>
                    <a:pt x="189" y="260"/>
                    <a:pt x="186" y="261"/>
                  </a:cubicBezTo>
                  <a:close/>
                  <a:moveTo>
                    <a:pt x="172" y="265"/>
                  </a:moveTo>
                  <a:cubicBezTo>
                    <a:pt x="171" y="267"/>
                    <a:pt x="175" y="267"/>
                    <a:pt x="178" y="265"/>
                  </a:cubicBezTo>
                  <a:cubicBezTo>
                    <a:pt x="182" y="263"/>
                    <a:pt x="175" y="262"/>
                    <a:pt x="172" y="265"/>
                  </a:cubicBezTo>
                  <a:close/>
                  <a:moveTo>
                    <a:pt x="167" y="287"/>
                  </a:moveTo>
                  <a:cubicBezTo>
                    <a:pt x="164" y="287"/>
                    <a:pt x="165" y="284"/>
                    <a:pt x="163" y="286"/>
                  </a:cubicBezTo>
                  <a:cubicBezTo>
                    <a:pt x="161" y="287"/>
                    <a:pt x="163" y="290"/>
                    <a:pt x="166" y="290"/>
                  </a:cubicBezTo>
                  <a:cubicBezTo>
                    <a:pt x="170" y="291"/>
                    <a:pt x="170" y="288"/>
                    <a:pt x="167" y="287"/>
                  </a:cubicBezTo>
                  <a:close/>
                  <a:moveTo>
                    <a:pt x="164" y="281"/>
                  </a:moveTo>
                  <a:cubicBezTo>
                    <a:pt x="162" y="281"/>
                    <a:pt x="165" y="285"/>
                    <a:pt x="167" y="285"/>
                  </a:cubicBezTo>
                  <a:cubicBezTo>
                    <a:pt x="169" y="284"/>
                    <a:pt x="167" y="282"/>
                    <a:pt x="164" y="281"/>
                  </a:cubicBezTo>
                  <a:close/>
                  <a:moveTo>
                    <a:pt x="158" y="282"/>
                  </a:moveTo>
                  <a:cubicBezTo>
                    <a:pt x="157" y="284"/>
                    <a:pt x="160" y="285"/>
                    <a:pt x="162" y="284"/>
                  </a:cubicBezTo>
                  <a:cubicBezTo>
                    <a:pt x="163" y="283"/>
                    <a:pt x="160" y="281"/>
                    <a:pt x="158" y="282"/>
                  </a:cubicBezTo>
                  <a:close/>
                  <a:moveTo>
                    <a:pt x="201" y="217"/>
                  </a:moveTo>
                  <a:cubicBezTo>
                    <a:pt x="203" y="219"/>
                    <a:pt x="206" y="215"/>
                    <a:pt x="205" y="214"/>
                  </a:cubicBezTo>
                  <a:cubicBezTo>
                    <a:pt x="203" y="213"/>
                    <a:pt x="199" y="215"/>
                    <a:pt x="201" y="217"/>
                  </a:cubicBezTo>
                  <a:close/>
                  <a:moveTo>
                    <a:pt x="79" y="335"/>
                  </a:moveTo>
                  <a:cubicBezTo>
                    <a:pt x="84" y="340"/>
                    <a:pt x="89" y="336"/>
                    <a:pt x="89" y="334"/>
                  </a:cubicBezTo>
                  <a:cubicBezTo>
                    <a:pt x="89" y="332"/>
                    <a:pt x="77" y="333"/>
                    <a:pt x="79" y="335"/>
                  </a:cubicBezTo>
                  <a:close/>
                  <a:moveTo>
                    <a:pt x="103" y="319"/>
                  </a:moveTo>
                  <a:cubicBezTo>
                    <a:pt x="102" y="321"/>
                    <a:pt x="91" y="321"/>
                    <a:pt x="92" y="324"/>
                  </a:cubicBezTo>
                  <a:cubicBezTo>
                    <a:pt x="94" y="324"/>
                    <a:pt x="98" y="324"/>
                    <a:pt x="103" y="323"/>
                  </a:cubicBezTo>
                  <a:cubicBezTo>
                    <a:pt x="108" y="322"/>
                    <a:pt x="104" y="316"/>
                    <a:pt x="103" y="319"/>
                  </a:cubicBezTo>
                  <a:close/>
                  <a:moveTo>
                    <a:pt x="109" y="325"/>
                  </a:moveTo>
                  <a:cubicBezTo>
                    <a:pt x="110" y="322"/>
                    <a:pt x="102" y="327"/>
                    <a:pt x="99" y="328"/>
                  </a:cubicBezTo>
                  <a:cubicBezTo>
                    <a:pt x="95" y="329"/>
                    <a:pt x="91" y="329"/>
                    <a:pt x="92" y="333"/>
                  </a:cubicBezTo>
                  <a:cubicBezTo>
                    <a:pt x="92" y="334"/>
                    <a:pt x="95" y="334"/>
                    <a:pt x="101" y="332"/>
                  </a:cubicBezTo>
                  <a:cubicBezTo>
                    <a:pt x="107" y="331"/>
                    <a:pt x="112" y="330"/>
                    <a:pt x="113" y="329"/>
                  </a:cubicBezTo>
                  <a:cubicBezTo>
                    <a:pt x="114" y="325"/>
                    <a:pt x="108" y="329"/>
                    <a:pt x="109" y="325"/>
                  </a:cubicBezTo>
                  <a:close/>
                  <a:moveTo>
                    <a:pt x="83" y="344"/>
                  </a:moveTo>
                  <a:cubicBezTo>
                    <a:pt x="84" y="347"/>
                    <a:pt x="89" y="346"/>
                    <a:pt x="88" y="343"/>
                  </a:cubicBezTo>
                  <a:cubicBezTo>
                    <a:pt x="87" y="340"/>
                    <a:pt x="82" y="342"/>
                    <a:pt x="83" y="344"/>
                  </a:cubicBezTo>
                  <a:close/>
                  <a:moveTo>
                    <a:pt x="74" y="348"/>
                  </a:moveTo>
                  <a:cubicBezTo>
                    <a:pt x="73" y="351"/>
                    <a:pt x="70" y="347"/>
                    <a:pt x="69" y="350"/>
                  </a:cubicBezTo>
                  <a:cubicBezTo>
                    <a:pt x="68" y="352"/>
                    <a:pt x="75" y="352"/>
                    <a:pt x="77" y="351"/>
                  </a:cubicBezTo>
                  <a:cubicBezTo>
                    <a:pt x="79" y="351"/>
                    <a:pt x="75" y="345"/>
                    <a:pt x="74" y="348"/>
                  </a:cubicBezTo>
                  <a:close/>
                  <a:moveTo>
                    <a:pt x="50" y="364"/>
                  </a:moveTo>
                  <a:cubicBezTo>
                    <a:pt x="51" y="366"/>
                    <a:pt x="59" y="365"/>
                    <a:pt x="57" y="363"/>
                  </a:cubicBezTo>
                  <a:cubicBezTo>
                    <a:pt x="56" y="360"/>
                    <a:pt x="49" y="362"/>
                    <a:pt x="50" y="364"/>
                  </a:cubicBezTo>
                  <a:close/>
                  <a:moveTo>
                    <a:pt x="34" y="375"/>
                  </a:moveTo>
                  <a:cubicBezTo>
                    <a:pt x="31" y="374"/>
                    <a:pt x="29" y="379"/>
                    <a:pt x="30" y="381"/>
                  </a:cubicBezTo>
                  <a:cubicBezTo>
                    <a:pt x="31" y="384"/>
                    <a:pt x="39" y="377"/>
                    <a:pt x="34" y="375"/>
                  </a:cubicBezTo>
                  <a:close/>
                  <a:moveTo>
                    <a:pt x="23" y="382"/>
                  </a:moveTo>
                  <a:cubicBezTo>
                    <a:pt x="22" y="385"/>
                    <a:pt x="29" y="383"/>
                    <a:pt x="28" y="381"/>
                  </a:cubicBezTo>
                  <a:cubicBezTo>
                    <a:pt x="27" y="379"/>
                    <a:pt x="23" y="379"/>
                    <a:pt x="23" y="382"/>
                  </a:cubicBezTo>
                  <a:close/>
                  <a:moveTo>
                    <a:pt x="12" y="397"/>
                  </a:moveTo>
                  <a:cubicBezTo>
                    <a:pt x="9" y="395"/>
                    <a:pt x="3" y="397"/>
                    <a:pt x="7" y="400"/>
                  </a:cubicBezTo>
                  <a:cubicBezTo>
                    <a:pt x="9" y="401"/>
                    <a:pt x="16" y="398"/>
                    <a:pt x="12" y="397"/>
                  </a:cubicBezTo>
                  <a:close/>
                  <a:moveTo>
                    <a:pt x="7" y="430"/>
                  </a:moveTo>
                  <a:cubicBezTo>
                    <a:pt x="9" y="431"/>
                    <a:pt x="9" y="426"/>
                    <a:pt x="8" y="426"/>
                  </a:cubicBezTo>
                  <a:cubicBezTo>
                    <a:pt x="6" y="426"/>
                    <a:pt x="4" y="429"/>
                    <a:pt x="7" y="430"/>
                  </a:cubicBezTo>
                  <a:close/>
                  <a:moveTo>
                    <a:pt x="18" y="474"/>
                  </a:moveTo>
                  <a:cubicBezTo>
                    <a:pt x="14" y="478"/>
                    <a:pt x="18" y="481"/>
                    <a:pt x="22" y="481"/>
                  </a:cubicBezTo>
                  <a:cubicBezTo>
                    <a:pt x="24" y="482"/>
                    <a:pt x="22" y="478"/>
                    <a:pt x="21" y="476"/>
                  </a:cubicBezTo>
                  <a:cubicBezTo>
                    <a:pt x="20" y="474"/>
                    <a:pt x="21" y="473"/>
                    <a:pt x="23" y="476"/>
                  </a:cubicBezTo>
                  <a:cubicBezTo>
                    <a:pt x="25" y="478"/>
                    <a:pt x="26" y="475"/>
                    <a:pt x="27" y="471"/>
                  </a:cubicBezTo>
                  <a:cubicBezTo>
                    <a:pt x="27" y="467"/>
                    <a:pt x="21" y="470"/>
                    <a:pt x="18" y="474"/>
                  </a:cubicBezTo>
                  <a:close/>
                  <a:moveTo>
                    <a:pt x="14" y="499"/>
                  </a:moveTo>
                  <a:cubicBezTo>
                    <a:pt x="14" y="503"/>
                    <a:pt x="12" y="507"/>
                    <a:pt x="15" y="507"/>
                  </a:cubicBezTo>
                  <a:cubicBezTo>
                    <a:pt x="15" y="506"/>
                    <a:pt x="15" y="506"/>
                    <a:pt x="15" y="506"/>
                  </a:cubicBezTo>
                  <a:cubicBezTo>
                    <a:pt x="20" y="506"/>
                    <a:pt x="13" y="493"/>
                    <a:pt x="14" y="499"/>
                  </a:cubicBezTo>
                  <a:close/>
                  <a:moveTo>
                    <a:pt x="15" y="479"/>
                  </a:moveTo>
                  <a:cubicBezTo>
                    <a:pt x="12" y="477"/>
                    <a:pt x="13" y="483"/>
                    <a:pt x="13" y="487"/>
                  </a:cubicBezTo>
                  <a:cubicBezTo>
                    <a:pt x="13" y="488"/>
                    <a:pt x="13" y="488"/>
                    <a:pt x="13" y="488"/>
                  </a:cubicBezTo>
                  <a:cubicBezTo>
                    <a:pt x="14" y="491"/>
                    <a:pt x="14" y="484"/>
                    <a:pt x="16" y="483"/>
                  </a:cubicBezTo>
                  <a:cubicBezTo>
                    <a:pt x="17" y="482"/>
                    <a:pt x="17" y="486"/>
                    <a:pt x="18" y="485"/>
                  </a:cubicBezTo>
                  <a:cubicBezTo>
                    <a:pt x="20" y="483"/>
                    <a:pt x="18" y="481"/>
                    <a:pt x="15" y="479"/>
                  </a:cubicBezTo>
                  <a:close/>
                  <a:moveTo>
                    <a:pt x="11" y="465"/>
                  </a:moveTo>
                  <a:cubicBezTo>
                    <a:pt x="14" y="466"/>
                    <a:pt x="11" y="459"/>
                    <a:pt x="10" y="456"/>
                  </a:cubicBezTo>
                  <a:cubicBezTo>
                    <a:pt x="9" y="453"/>
                    <a:pt x="8" y="464"/>
                    <a:pt x="11" y="465"/>
                  </a:cubicBezTo>
                  <a:close/>
                  <a:moveTo>
                    <a:pt x="9" y="451"/>
                  </a:moveTo>
                  <a:cubicBezTo>
                    <a:pt x="10" y="454"/>
                    <a:pt x="13" y="458"/>
                    <a:pt x="14" y="455"/>
                  </a:cubicBezTo>
                  <a:cubicBezTo>
                    <a:pt x="15" y="454"/>
                    <a:pt x="9" y="448"/>
                    <a:pt x="9" y="451"/>
                  </a:cubicBezTo>
                  <a:close/>
                  <a:moveTo>
                    <a:pt x="7" y="444"/>
                  </a:moveTo>
                  <a:cubicBezTo>
                    <a:pt x="4" y="442"/>
                    <a:pt x="7" y="446"/>
                    <a:pt x="10" y="448"/>
                  </a:cubicBezTo>
                  <a:cubicBezTo>
                    <a:pt x="10" y="448"/>
                    <a:pt x="10" y="448"/>
                    <a:pt x="10" y="448"/>
                  </a:cubicBezTo>
                  <a:cubicBezTo>
                    <a:pt x="12" y="450"/>
                    <a:pt x="11" y="445"/>
                    <a:pt x="7" y="444"/>
                  </a:cubicBezTo>
                  <a:close/>
                </a:path>
              </a:pathLst>
            </a:custGeom>
            <a:solidFill>
              <a:schemeClr val="accent2">
                <a:lumMod val="20000"/>
                <a:lumOff val="80000"/>
              </a:schemeClr>
            </a:solidFill>
            <a:ln w="6350" cap="rnd">
              <a:solidFill>
                <a:schemeClr val="tx1"/>
              </a:solidFill>
              <a:prstDash val="solid"/>
              <a:round/>
              <a:headEnd/>
              <a:tailEnd/>
            </a:ln>
            <a:effectLst/>
          </p:spPr>
          <p:txBody>
            <a:bodyPr/>
            <a:lstStyle/>
            <a:p>
              <a:pPr defTabSz="685800" fontAlgn="auto">
                <a:spcBef>
                  <a:spcPts val="0"/>
                </a:spcBef>
                <a:spcAft>
                  <a:spcPts val="0"/>
                </a:spcAft>
              </a:pPr>
              <a:endParaRPr lang="fr-FR" sz="1350">
                <a:solidFill>
                  <a:srgbClr val="000000"/>
                </a:solidFill>
                <a:latin typeface="Arial"/>
              </a:endParaRPr>
            </a:p>
          </p:txBody>
        </p:sp>
      </p:grpSp>
      <p:sp>
        <p:nvSpPr>
          <p:cNvPr id="22" name="Rectangle 21">
            <a:extLst>
              <a:ext uri="{FF2B5EF4-FFF2-40B4-BE49-F238E27FC236}">
                <a16:creationId xmlns:a16="http://schemas.microsoft.com/office/drawing/2014/main" id="{76C54DD3-6C6A-49B5-9DBA-35C93946B80F}"/>
              </a:ext>
            </a:extLst>
          </p:cNvPr>
          <p:cNvSpPr/>
          <p:nvPr/>
        </p:nvSpPr>
        <p:spPr>
          <a:xfrm>
            <a:off x="4686438" y="2732250"/>
            <a:ext cx="658835" cy="353943"/>
          </a:xfrm>
          <a:prstGeom prst="rect">
            <a:avLst/>
          </a:prstGeom>
        </p:spPr>
        <p:txBody>
          <a:bodyPr wrap="none" lIns="0" tIns="0" rIns="0" bIns="0">
            <a:spAutoFit/>
          </a:bodyPr>
          <a:lstStyle/>
          <a:p>
            <a:r>
              <a:rPr lang="fr-FR" sz="1200" b="1" dirty="0" err="1">
                <a:solidFill>
                  <a:schemeClr val="accent1"/>
                </a:solidFill>
              </a:rPr>
              <a:t>Boxholm</a:t>
            </a:r>
            <a:endParaRPr lang="fr-FR" sz="1200" b="1" dirty="0">
              <a:solidFill>
                <a:schemeClr val="accent1"/>
              </a:solidFill>
            </a:endParaRPr>
          </a:p>
          <a:p>
            <a:pPr marL="0" lvl="1">
              <a:buClr>
                <a:schemeClr val="accent1"/>
              </a:buClr>
              <a:buSzPct val="80000"/>
            </a:pPr>
            <a:r>
              <a:rPr lang="fr-FR" sz="1100" dirty="0" err="1"/>
              <a:t>Depot</a:t>
            </a:r>
            <a:endParaRPr lang="en-GB" sz="1200" dirty="0"/>
          </a:p>
        </p:txBody>
      </p:sp>
      <p:sp>
        <p:nvSpPr>
          <p:cNvPr id="24" name="Rectangle 23">
            <a:extLst>
              <a:ext uri="{FF2B5EF4-FFF2-40B4-BE49-F238E27FC236}">
                <a16:creationId xmlns:a16="http://schemas.microsoft.com/office/drawing/2014/main" id="{FF360739-79C5-4925-8421-702E45367F52}"/>
              </a:ext>
            </a:extLst>
          </p:cNvPr>
          <p:cNvSpPr/>
          <p:nvPr/>
        </p:nvSpPr>
        <p:spPr>
          <a:xfrm>
            <a:off x="4687362" y="3596791"/>
            <a:ext cx="734175" cy="353943"/>
          </a:xfrm>
          <a:prstGeom prst="rect">
            <a:avLst/>
          </a:prstGeom>
        </p:spPr>
        <p:txBody>
          <a:bodyPr wrap="none" lIns="0" tIns="0" rIns="0" bIns="0">
            <a:spAutoFit/>
          </a:bodyPr>
          <a:lstStyle/>
          <a:p>
            <a:r>
              <a:rPr lang="fr-FR" sz="1200" b="1" dirty="0">
                <a:solidFill>
                  <a:schemeClr val="accent1"/>
                </a:solidFill>
              </a:rPr>
              <a:t>Fredericia</a:t>
            </a:r>
          </a:p>
          <a:p>
            <a:pPr marL="0" lvl="1">
              <a:buClr>
                <a:schemeClr val="accent1"/>
              </a:buClr>
              <a:buSzPct val="80000"/>
            </a:pPr>
            <a:r>
              <a:rPr lang="fr-FR" sz="1100" dirty="0" err="1"/>
              <a:t>Depot</a:t>
            </a:r>
            <a:endParaRPr lang="en-GB" sz="1200" dirty="0"/>
          </a:p>
        </p:txBody>
      </p:sp>
      <p:sp>
        <p:nvSpPr>
          <p:cNvPr id="26" name="Rectangle 25">
            <a:extLst>
              <a:ext uri="{FF2B5EF4-FFF2-40B4-BE49-F238E27FC236}">
                <a16:creationId xmlns:a16="http://schemas.microsoft.com/office/drawing/2014/main" id="{34D6FFBF-AC96-462A-AF78-D6CF6271154C}"/>
              </a:ext>
            </a:extLst>
          </p:cNvPr>
          <p:cNvSpPr/>
          <p:nvPr/>
        </p:nvSpPr>
        <p:spPr>
          <a:xfrm>
            <a:off x="4681811" y="1556792"/>
            <a:ext cx="565861" cy="369332"/>
          </a:xfrm>
          <a:prstGeom prst="rect">
            <a:avLst/>
          </a:prstGeom>
        </p:spPr>
        <p:txBody>
          <a:bodyPr wrap="none" lIns="0" tIns="0" rIns="0" bIns="0">
            <a:spAutoFit/>
          </a:bodyPr>
          <a:lstStyle/>
          <a:p>
            <a:r>
              <a:rPr lang="fr-FR" sz="1200" b="1" dirty="0">
                <a:solidFill>
                  <a:schemeClr val="accent1"/>
                </a:solidFill>
              </a:rPr>
              <a:t>Oslo</a:t>
            </a:r>
          </a:p>
          <a:p>
            <a:pPr marL="0" lvl="1">
              <a:buClr>
                <a:schemeClr val="accent1"/>
              </a:buClr>
              <a:buSzPct val="80000"/>
            </a:pPr>
            <a:r>
              <a:rPr lang="fr-FR" sz="1200" dirty="0"/>
              <a:t>2 </a:t>
            </a:r>
            <a:r>
              <a:rPr lang="fr-FR" sz="1100" dirty="0"/>
              <a:t>Offices</a:t>
            </a:r>
            <a:endParaRPr lang="en-GB" sz="1200" dirty="0"/>
          </a:p>
        </p:txBody>
      </p:sp>
      <p:sp>
        <p:nvSpPr>
          <p:cNvPr id="27" name="Rectangle 26">
            <a:extLst>
              <a:ext uri="{FF2B5EF4-FFF2-40B4-BE49-F238E27FC236}">
                <a16:creationId xmlns:a16="http://schemas.microsoft.com/office/drawing/2014/main" id="{1FF1DB72-B166-48AC-9670-09D5EC6998D0}"/>
              </a:ext>
            </a:extLst>
          </p:cNvPr>
          <p:cNvSpPr/>
          <p:nvPr/>
        </p:nvSpPr>
        <p:spPr>
          <a:xfrm>
            <a:off x="4681811" y="2335432"/>
            <a:ext cx="932948" cy="369332"/>
          </a:xfrm>
          <a:prstGeom prst="rect">
            <a:avLst/>
          </a:prstGeom>
        </p:spPr>
        <p:txBody>
          <a:bodyPr wrap="none" lIns="0" tIns="0" rIns="0" bIns="0">
            <a:spAutoFit/>
          </a:bodyPr>
          <a:lstStyle/>
          <a:p>
            <a:r>
              <a:rPr lang="fr-FR" sz="1200" b="1" dirty="0" err="1">
                <a:solidFill>
                  <a:schemeClr val="accent1"/>
                </a:solidFill>
              </a:rPr>
              <a:t>Copenhagen</a:t>
            </a:r>
            <a:endParaRPr lang="en-GB" sz="1200" b="1" dirty="0">
              <a:solidFill>
                <a:schemeClr val="accent1"/>
              </a:solidFill>
            </a:endParaRPr>
          </a:p>
          <a:p>
            <a:pPr marL="0" lvl="1">
              <a:buClr>
                <a:schemeClr val="accent1"/>
              </a:buClr>
              <a:buSzPct val="80000"/>
            </a:pPr>
            <a:r>
              <a:rPr lang="en-GB" sz="1200" dirty="0"/>
              <a:t>2 </a:t>
            </a:r>
            <a:r>
              <a:rPr lang="en-GB" sz="1100" dirty="0"/>
              <a:t>Offices</a:t>
            </a:r>
            <a:endParaRPr lang="en-GB" sz="1200" dirty="0"/>
          </a:p>
        </p:txBody>
      </p:sp>
      <p:sp>
        <p:nvSpPr>
          <p:cNvPr id="30" name="Rectangle 29">
            <a:extLst>
              <a:ext uri="{FF2B5EF4-FFF2-40B4-BE49-F238E27FC236}">
                <a16:creationId xmlns:a16="http://schemas.microsoft.com/office/drawing/2014/main" id="{D570C352-E378-4CAE-8792-B4528D1E9766}"/>
              </a:ext>
            </a:extLst>
          </p:cNvPr>
          <p:cNvSpPr/>
          <p:nvPr/>
        </p:nvSpPr>
        <p:spPr>
          <a:xfrm>
            <a:off x="7034288" y="5594605"/>
            <a:ext cx="621965" cy="369332"/>
          </a:xfrm>
          <a:prstGeom prst="rect">
            <a:avLst/>
          </a:prstGeom>
        </p:spPr>
        <p:txBody>
          <a:bodyPr wrap="none" lIns="0" tIns="0" rIns="0" bIns="0">
            <a:spAutoFit/>
          </a:bodyPr>
          <a:lstStyle/>
          <a:p>
            <a:r>
              <a:rPr lang="fr-FR" sz="1200" b="1" dirty="0" err="1">
                <a:solidFill>
                  <a:schemeClr val="accent1"/>
                </a:solidFill>
              </a:rPr>
              <a:t>Sävenäs</a:t>
            </a:r>
            <a:endParaRPr lang="fr-FR" sz="1200" b="1" dirty="0">
              <a:solidFill>
                <a:schemeClr val="accent1"/>
              </a:solidFill>
            </a:endParaRPr>
          </a:p>
          <a:p>
            <a:pPr marL="0" lvl="1">
              <a:buClr>
                <a:schemeClr val="accent1"/>
              </a:buClr>
              <a:buSzPct val="80000"/>
            </a:pPr>
            <a:r>
              <a:rPr lang="fr-FR" sz="1200" dirty="0"/>
              <a:t>2 </a:t>
            </a:r>
            <a:r>
              <a:rPr lang="fr-FR" sz="1100" dirty="0" err="1"/>
              <a:t>Depots</a:t>
            </a:r>
            <a:endParaRPr lang="en-GB" sz="1200" dirty="0"/>
          </a:p>
        </p:txBody>
      </p:sp>
      <p:sp>
        <p:nvSpPr>
          <p:cNvPr id="31" name="Rectangle 30">
            <a:extLst>
              <a:ext uri="{FF2B5EF4-FFF2-40B4-BE49-F238E27FC236}">
                <a16:creationId xmlns:a16="http://schemas.microsoft.com/office/drawing/2014/main" id="{454045D7-F473-42B4-A9F1-1A6A51E33A31}"/>
              </a:ext>
            </a:extLst>
          </p:cNvPr>
          <p:cNvSpPr/>
          <p:nvPr/>
        </p:nvSpPr>
        <p:spPr>
          <a:xfrm>
            <a:off x="7042024" y="5192256"/>
            <a:ext cx="376706" cy="353943"/>
          </a:xfrm>
          <a:prstGeom prst="rect">
            <a:avLst/>
          </a:prstGeom>
        </p:spPr>
        <p:txBody>
          <a:bodyPr wrap="none" lIns="0" tIns="0" rIns="0" bIns="0">
            <a:spAutoFit/>
          </a:bodyPr>
          <a:lstStyle/>
          <a:p>
            <a:r>
              <a:rPr lang="fr-FR" sz="1200" b="1" dirty="0" err="1">
                <a:solidFill>
                  <a:schemeClr val="accent1"/>
                </a:solidFill>
              </a:rPr>
              <a:t>Raus</a:t>
            </a:r>
            <a:endParaRPr lang="fr-FR" sz="1200" b="1" dirty="0">
              <a:solidFill>
                <a:schemeClr val="accent1"/>
              </a:solidFill>
            </a:endParaRPr>
          </a:p>
          <a:p>
            <a:pPr marL="0" lvl="1">
              <a:buClr>
                <a:schemeClr val="accent1"/>
              </a:buClr>
              <a:buSzPct val="80000"/>
            </a:pPr>
            <a:r>
              <a:rPr lang="fr-FR" sz="1100" dirty="0" err="1"/>
              <a:t>Depot</a:t>
            </a:r>
            <a:endParaRPr lang="en-GB" sz="1200" dirty="0"/>
          </a:p>
        </p:txBody>
      </p:sp>
      <p:sp>
        <p:nvSpPr>
          <p:cNvPr id="32" name="Rectangle 31">
            <a:extLst>
              <a:ext uri="{FF2B5EF4-FFF2-40B4-BE49-F238E27FC236}">
                <a16:creationId xmlns:a16="http://schemas.microsoft.com/office/drawing/2014/main" id="{B2611428-FAC8-424E-9DF7-1388C15A410F}"/>
              </a:ext>
            </a:extLst>
          </p:cNvPr>
          <p:cNvSpPr/>
          <p:nvPr/>
        </p:nvSpPr>
        <p:spPr>
          <a:xfrm>
            <a:off x="5653154" y="4610719"/>
            <a:ext cx="487313" cy="353943"/>
          </a:xfrm>
          <a:prstGeom prst="rect">
            <a:avLst/>
          </a:prstGeom>
        </p:spPr>
        <p:txBody>
          <a:bodyPr wrap="none" lIns="0" tIns="0" rIns="0" bIns="0">
            <a:spAutoFit/>
          </a:bodyPr>
          <a:lstStyle/>
          <a:p>
            <a:r>
              <a:rPr lang="fr-FR" sz="1200" b="1" dirty="0">
                <a:solidFill>
                  <a:schemeClr val="accent1"/>
                </a:solidFill>
              </a:rPr>
              <a:t>Motala</a:t>
            </a:r>
          </a:p>
          <a:p>
            <a:pPr marL="0" lvl="1">
              <a:buClr>
                <a:schemeClr val="accent1"/>
              </a:buClr>
              <a:buSzPct val="80000"/>
            </a:pPr>
            <a:r>
              <a:rPr lang="fr-FR" sz="1100" dirty="0" err="1"/>
              <a:t>Depot</a:t>
            </a:r>
            <a:endParaRPr lang="en-GB" sz="1200" dirty="0"/>
          </a:p>
        </p:txBody>
      </p:sp>
      <p:sp>
        <p:nvSpPr>
          <p:cNvPr id="33" name="Rectangle 32">
            <a:extLst>
              <a:ext uri="{FF2B5EF4-FFF2-40B4-BE49-F238E27FC236}">
                <a16:creationId xmlns:a16="http://schemas.microsoft.com/office/drawing/2014/main" id="{4BC8FDA9-5C3A-4EEE-AA1B-45143B44681F}"/>
              </a:ext>
            </a:extLst>
          </p:cNvPr>
          <p:cNvSpPr/>
          <p:nvPr/>
        </p:nvSpPr>
        <p:spPr>
          <a:xfrm>
            <a:off x="8137883" y="5992764"/>
            <a:ext cx="692497" cy="353943"/>
          </a:xfrm>
          <a:prstGeom prst="rect">
            <a:avLst/>
          </a:prstGeom>
        </p:spPr>
        <p:txBody>
          <a:bodyPr wrap="none" lIns="0" tIns="0" rIns="0" bIns="0">
            <a:spAutoFit/>
          </a:bodyPr>
          <a:lstStyle/>
          <a:p>
            <a:r>
              <a:rPr lang="fr-FR" sz="1200" b="1" dirty="0" err="1">
                <a:solidFill>
                  <a:schemeClr val="accent1"/>
                </a:solidFill>
              </a:rPr>
              <a:t>Ulvsunda</a:t>
            </a:r>
            <a:endParaRPr lang="fr-FR" sz="1200" b="1" dirty="0">
              <a:solidFill>
                <a:schemeClr val="accent1"/>
              </a:solidFill>
            </a:endParaRPr>
          </a:p>
          <a:p>
            <a:pPr marL="0" lvl="1">
              <a:buClr>
                <a:schemeClr val="accent1"/>
              </a:buClr>
              <a:buSzPct val="80000"/>
            </a:pPr>
            <a:r>
              <a:rPr lang="fr-FR" sz="1100" dirty="0" err="1"/>
              <a:t>Depot</a:t>
            </a:r>
            <a:endParaRPr lang="en-GB" sz="1200" dirty="0"/>
          </a:p>
        </p:txBody>
      </p:sp>
      <p:sp>
        <p:nvSpPr>
          <p:cNvPr id="34" name="Rectangle 33">
            <a:extLst>
              <a:ext uri="{FF2B5EF4-FFF2-40B4-BE49-F238E27FC236}">
                <a16:creationId xmlns:a16="http://schemas.microsoft.com/office/drawing/2014/main" id="{492D2EEB-8CD7-4F95-A204-AC2FB0539A3F}"/>
              </a:ext>
            </a:extLst>
          </p:cNvPr>
          <p:cNvSpPr/>
          <p:nvPr/>
        </p:nvSpPr>
        <p:spPr>
          <a:xfrm>
            <a:off x="9349913" y="5987463"/>
            <a:ext cx="461665" cy="353943"/>
          </a:xfrm>
          <a:prstGeom prst="rect">
            <a:avLst/>
          </a:prstGeom>
        </p:spPr>
        <p:txBody>
          <a:bodyPr wrap="none" lIns="0" tIns="0" rIns="0" bIns="0">
            <a:spAutoFit/>
          </a:bodyPr>
          <a:lstStyle/>
          <a:p>
            <a:r>
              <a:rPr lang="fr-FR" sz="1200" b="1" dirty="0" err="1">
                <a:solidFill>
                  <a:schemeClr val="accent1"/>
                </a:solidFill>
              </a:rPr>
              <a:t>Älvsjö</a:t>
            </a:r>
            <a:endParaRPr lang="fr-FR" sz="1200" b="1" dirty="0">
              <a:solidFill>
                <a:schemeClr val="accent1"/>
              </a:solidFill>
            </a:endParaRPr>
          </a:p>
          <a:p>
            <a:pPr marL="0" lvl="1">
              <a:buClr>
                <a:schemeClr val="accent1"/>
              </a:buClr>
              <a:buSzPct val="80000"/>
            </a:pPr>
            <a:r>
              <a:rPr lang="fr-FR" sz="1100" dirty="0" err="1"/>
              <a:t>Depot</a:t>
            </a:r>
            <a:endParaRPr lang="en-GB" sz="1200" dirty="0"/>
          </a:p>
        </p:txBody>
      </p:sp>
      <p:sp>
        <p:nvSpPr>
          <p:cNvPr id="35" name="Rectangle 34">
            <a:extLst>
              <a:ext uri="{FF2B5EF4-FFF2-40B4-BE49-F238E27FC236}">
                <a16:creationId xmlns:a16="http://schemas.microsoft.com/office/drawing/2014/main" id="{FB874240-55D1-4206-BB4A-7E18C5DE1E9D}"/>
              </a:ext>
            </a:extLst>
          </p:cNvPr>
          <p:cNvSpPr/>
          <p:nvPr/>
        </p:nvSpPr>
        <p:spPr>
          <a:xfrm>
            <a:off x="7025391" y="6002194"/>
            <a:ext cx="743793" cy="353943"/>
          </a:xfrm>
          <a:prstGeom prst="rect">
            <a:avLst/>
          </a:prstGeom>
        </p:spPr>
        <p:txBody>
          <a:bodyPr wrap="none" lIns="0" tIns="0" rIns="0" bIns="0">
            <a:spAutoFit/>
          </a:bodyPr>
          <a:lstStyle/>
          <a:p>
            <a:r>
              <a:rPr lang="fr-FR" sz="1200" b="1" dirty="0">
                <a:solidFill>
                  <a:schemeClr val="accent1"/>
                </a:solidFill>
              </a:rPr>
              <a:t>Södertälje</a:t>
            </a:r>
          </a:p>
          <a:p>
            <a:pPr marL="0" lvl="1">
              <a:buClr>
                <a:schemeClr val="accent1"/>
              </a:buClr>
              <a:buSzPct val="80000"/>
            </a:pPr>
            <a:r>
              <a:rPr lang="fr-FR" sz="1100" dirty="0" err="1"/>
              <a:t>Depot</a:t>
            </a:r>
            <a:endParaRPr lang="en-GB" sz="1200" dirty="0"/>
          </a:p>
        </p:txBody>
      </p:sp>
      <p:sp>
        <p:nvSpPr>
          <p:cNvPr id="37" name="Forme libre : forme 462">
            <a:extLst>
              <a:ext uri="{FF2B5EF4-FFF2-40B4-BE49-F238E27FC236}">
                <a16:creationId xmlns:a16="http://schemas.microsoft.com/office/drawing/2014/main" id="{C90B67DE-7C52-46DE-8357-02A88C796987}"/>
              </a:ext>
            </a:extLst>
          </p:cNvPr>
          <p:cNvSpPr>
            <a:spLocks noChangeAspect="1"/>
          </p:cNvSpPr>
          <p:nvPr/>
        </p:nvSpPr>
        <p:spPr bwMode="auto">
          <a:xfrm>
            <a:off x="8143008" y="3636422"/>
            <a:ext cx="222608" cy="288000"/>
          </a:xfrm>
          <a:custGeom>
            <a:avLst/>
            <a:gdLst>
              <a:gd name="connsiteX0" fmla="*/ 1860117 w 3720232"/>
              <a:gd name="connsiteY0" fmla="*/ 953312 h 4813065"/>
              <a:gd name="connsiteX1" fmla="*/ 953312 w 3720232"/>
              <a:gd name="connsiteY1" fmla="*/ 1883370 h 4813065"/>
              <a:gd name="connsiteX2" fmla="*/ 1860117 w 3720232"/>
              <a:gd name="connsiteY2" fmla="*/ 2813428 h 4813065"/>
              <a:gd name="connsiteX3" fmla="*/ 2766922 w 3720232"/>
              <a:gd name="connsiteY3" fmla="*/ 1883370 h 4813065"/>
              <a:gd name="connsiteX4" fmla="*/ 1860117 w 3720232"/>
              <a:gd name="connsiteY4" fmla="*/ 953312 h 4813065"/>
              <a:gd name="connsiteX5" fmla="*/ 1860116 w 3720232"/>
              <a:gd name="connsiteY5" fmla="*/ 0 h 4813065"/>
              <a:gd name="connsiteX6" fmla="*/ 3720232 w 3720232"/>
              <a:gd name="connsiteY6" fmla="*/ 1846874 h 4813065"/>
              <a:gd name="connsiteX7" fmla="*/ 3382029 w 3720232"/>
              <a:gd name="connsiteY7" fmla="*/ 2910225 h 4813065"/>
              <a:gd name="connsiteX8" fmla="*/ 3269295 w 3720232"/>
              <a:gd name="connsiteY8" fmla="*/ 3078123 h 4813065"/>
              <a:gd name="connsiteX9" fmla="*/ 1860116 w 3720232"/>
              <a:gd name="connsiteY9" fmla="*/ 4813065 h 4813065"/>
              <a:gd name="connsiteX10" fmla="*/ 394570 w 3720232"/>
              <a:gd name="connsiteY10" fmla="*/ 2966191 h 4813065"/>
              <a:gd name="connsiteX11" fmla="*/ 0 w 3720232"/>
              <a:gd name="connsiteY11" fmla="*/ 1846874 h 4813065"/>
              <a:gd name="connsiteX12" fmla="*/ 1860116 w 3720232"/>
              <a:gd name="connsiteY12" fmla="*/ 0 h 48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0232" h="4813065">
                <a:moveTo>
                  <a:pt x="1860117" y="953312"/>
                </a:moveTo>
                <a:cubicBezTo>
                  <a:pt x="1359302" y="953312"/>
                  <a:pt x="953312" y="1369713"/>
                  <a:pt x="953312" y="1883370"/>
                </a:cubicBezTo>
                <a:cubicBezTo>
                  <a:pt x="953312" y="2397027"/>
                  <a:pt x="1359302" y="2813428"/>
                  <a:pt x="1860117" y="2813428"/>
                </a:cubicBezTo>
                <a:cubicBezTo>
                  <a:pt x="2360932" y="2813428"/>
                  <a:pt x="2766922" y="2397027"/>
                  <a:pt x="2766922" y="1883370"/>
                </a:cubicBezTo>
                <a:cubicBezTo>
                  <a:pt x="2766922" y="1369713"/>
                  <a:pt x="2360932" y="953312"/>
                  <a:pt x="1860117" y="953312"/>
                </a:cubicBezTo>
                <a:close/>
                <a:moveTo>
                  <a:pt x="1860116" y="0"/>
                </a:moveTo>
                <a:cubicBezTo>
                  <a:pt x="2874725" y="0"/>
                  <a:pt x="3720232" y="839488"/>
                  <a:pt x="3720232" y="1846874"/>
                </a:cubicBezTo>
                <a:cubicBezTo>
                  <a:pt x="3720232" y="2238635"/>
                  <a:pt x="3607498" y="2630396"/>
                  <a:pt x="3382029" y="2910225"/>
                </a:cubicBezTo>
                <a:cubicBezTo>
                  <a:pt x="3325662" y="2966191"/>
                  <a:pt x="3325662" y="3022157"/>
                  <a:pt x="3269295" y="3078123"/>
                </a:cubicBezTo>
                <a:cubicBezTo>
                  <a:pt x="3269295" y="3078123"/>
                  <a:pt x="3269295" y="3078123"/>
                  <a:pt x="1860116" y="4813065"/>
                </a:cubicBezTo>
                <a:cubicBezTo>
                  <a:pt x="1860116" y="4813065"/>
                  <a:pt x="1860116" y="4813065"/>
                  <a:pt x="394570" y="2966191"/>
                </a:cubicBezTo>
                <a:cubicBezTo>
                  <a:pt x="169102" y="2686362"/>
                  <a:pt x="0" y="2294601"/>
                  <a:pt x="0" y="1846874"/>
                </a:cubicBezTo>
                <a:cubicBezTo>
                  <a:pt x="0" y="839488"/>
                  <a:pt x="845507" y="0"/>
                  <a:pt x="1860116" y="0"/>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p>
            <a:endParaRPr lang="en-GB" sz="1000" i="1" dirty="0">
              <a:solidFill>
                <a:schemeClr val="accent4"/>
              </a:solidFill>
            </a:endParaRPr>
          </a:p>
        </p:txBody>
      </p:sp>
      <p:sp>
        <p:nvSpPr>
          <p:cNvPr id="43" name="Forme libre : forme 545">
            <a:extLst>
              <a:ext uri="{FF2B5EF4-FFF2-40B4-BE49-F238E27FC236}">
                <a16:creationId xmlns:a16="http://schemas.microsoft.com/office/drawing/2014/main" id="{955FF2D6-ED9F-424D-A514-06A31F0919F1}"/>
              </a:ext>
            </a:extLst>
          </p:cNvPr>
          <p:cNvSpPr>
            <a:spLocks noChangeAspect="1"/>
          </p:cNvSpPr>
          <p:nvPr/>
        </p:nvSpPr>
        <p:spPr bwMode="auto">
          <a:xfrm>
            <a:off x="7076471" y="4149112"/>
            <a:ext cx="222608" cy="288000"/>
          </a:xfrm>
          <a:custGeom>
            <a:avLst/>
            <a:gdLst>
              <a:gd name="connsiteX0" fmla="*/ 1860117 w 3720232"/>
              <a:gd name="connsiteY0" fmla="*/ 953312 h 4813065"/>
              <a:gd name="connsiteX1" fmla="*/ 953312 w 3720232"/>
              <a:gd name="connsiteY1" fmla="*/ 1883370 h 4813065"/>
              <a:gd name="connsiteX2" fmla="*/ 1860117 w 3720232"/>
              <a:gd name="connsiteY2" fmla="*/ 2813428 h 4813065"/>
              <a:gd name="connsiteX3" fmla="*/ 2766922 w 3720232"/>
              <a:gd name="connsiteY3" fmla="*/ 1883370 h 4813065"/>
              <a:gd name="connsiteX4" fmla="*/ 1860117 w 3720232"/>
              <a:gd name="connsiteY4" fmla="*/ 953312 h 4813065"/>
              <a:gd name="connsiteX5" fmla="*/ 1860116 w 3720232"/>
              <a:gd name="connsiteY5" fmla="*/ 0 h 4813065"/>
              <a:gd name="connsiteX6" fmla="*/ 3720232 w 3720232"/>
              <a:gd name="connsiteY6" fmla="*/ 1846874 h 4813065"/>
              <a:gd name="connsiteX7" fmla="*/ 3382029 w 3720232"/>
              <a:gd name="connsiteY7" fmla="*/ 2910225 h 4813065"/>
              <a:gd name="connsiteX8" fmla="*/ 3269295 w 3720232"/>
              <a:gd name="connsiteY8" fmla="*/ 3078123 h 4813065"/>
              <a:gd name="connsiteX9" fmla="*/ 1860116 w 3720232"/>
              <a:gd name="connsiteY9" fmla="*/ 4813065 h 4813065"/>
              <a:gd name="connsiteX10" fmla="*/ 394570 w 3720232"/>
              <a:gd name="connsiteY10" fmla="*/ 2966191 h 4813065"/>
              <a:gd name="connsiteX11" fmla="*/ 0 w 3720232"/>
              <a:gd name="connsiteY11" fmla="*/ 1846874 h 4813065"/>
              <a:gd name="connsiteX12" fmla="*/ 1860116 w 3720232"/>
              <a:gd name="connsiteY12" fmla="*/ 0 h 48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0232" h="4813065">
                <a:moveTo>
                  <a:pt x="1860117" y="953312"/>
                </a:moveTo>
                <a:cubicBezTo>
                  <a:pt x="1359302" y="953312"/>
                  <a:pt x="953312" y="1369713"/>
                  <a:pt x="953312" y="1883370"/>
                </a:cubicBezTo>
                <a:cubicBezTo>
                  <a:pt x="953312" y="2397027"/>
                  <a:pt x="1359302" y="2813428"/>
                  <a:pt x="1860117" y="2813428"/>
                </a:cubicBezTo>
                <a:cubicBezTo>
                  <a:pt x="2360932" y="2813428"/>
                  <a:pt x="2766922" y="2397027"/>
                  <a:pt x="2766922" y="1883370"/>
                </a:cubicBezTo>
                <a:cubicBezTo>
                  <a:pt x="2766922" y="1369713"/>
                  <a:pt x="2360932" y="953312"/>
                  <a:pt x="1860117" y="953312"/>
                </a:cubicBezTo>
                <a:close/>
                <a:moveTo>
                  <a:pt x="1860116" y="0"/>
                </a:moveTo>
                <a:cubicBezTo>
                  <a:pt x="2874725" y="0"/>
                  <a:pt x="3720232" y="839488"/>
                  <a:pt x="3720232" y="1846874"/>
                </a:cubicBezTo>
                <a:cubicBezTo>
                  <a:pt x="3720232" y="2238635"/>
                  <a:pt x="3607498" y="2630396"/>
                  <a:pt x="3382029" y="2910225"/>
                </a:cubicBezTo>
                <a:cubicBezTo>
                  <a:pt x="3325662" y="2966191"/>
                  <a:pt x="3325662" y="3022157"/>
                  <a:pt x="3269295" y="3078123"/>
                </a:cubicBezTo>
                <a:cubicBezTo>
                  <a:pt x="3269295" y="3078123"/>
                  <a:pt x="3269295" y="3078123"/>
                  <a:pt x="1860116" y="4813065"/>
                </a:cubicBezTo>
                <a:cubicBezTo>
                  <a:pt x="1860116" y="4813065"/>
                  <a:pt x="1860116" y="4813065"/>
                  <a:pt x="394570" y="2966191"/>
                </a:cubicBezTo>
                <a:cubicBezTo>
                  <a:pt x="169102" y="2686362"/>
                  <a:pt x="0" y="2294601"/>
                  <a:pt x="0" y="1846874"/>
                </a:cubicBezTo>
                <a:cubicBezTo>
                  <a:pt x="0" y="839488"/>
                  <a:pt x="845507" y="0"/>
                  <a:pt x="1860116" y="0"/>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p>
            <a:endParaRPr lang="en-GB" sz="1000" i="1" dirty="0">
              <a:solidFill>
                <a:schemeClr val="accent4"/>
              </a:solidFill>
            </a:endParaRPr>
          </a:p>
        </p:txBody>
      </p:sp>
      <p:sp>
        <p:nvSpPr>
          <p:cNvPr id="44" name="Forme libre : forme 546">
            <a:extLst>
              <a:ext uri="{FF2B5EF4-FFF2-40B4-BE49-F238E27FC236}">
                <a16:creationId xmlns:a16="http://schemas.microsoft.com/office/drawing/2014/main" id="{88914398-6A2E-40F8-BB6F-9C8931FB821D}"/>
              </a:ext>
            </a:extLst>
          </p:cNvPr>
          <p:cNvSpPr>
            <a:spLocks noChangeAspect="1"/>
          </p:cNvSpPr>
          <p:nvPr/>
        </p:nvSpPr>
        <p:spPr bwMode="auto">
          <a:xfrm>
            <a:off x="6843788" y="3608027"/>
            <a:ext cx="222608" cy="288000"/>
          </a:xfrm>
          <a:custGeom>
            <a:avLst/>
            <a:gdLst>
              <a:gd name="connsiteX0" fmla="*/ 1860117 w 3720232"/>
              <a:gd name="connsiteY0" fmla="*/ 953312 h 4813065"/>
              <a:gd name="connsiteX1" fmla="*/ 953312 w 3720232"/>
              <a:gd name="connsiteY1" fmla="*/ 1883370 h 4813065"/>
              <a:gd name="connsiteX2" fmla="*/ 1860117 w 3720232"/>
              <a:gd name="connsiteY2" fmla="*/ 2813428 h 4813065"/>
              <a:gd name="connsiteX3" fmla="*/ 2766922 w 3720232"/>
              <a:gd name="connsiteY3" fmla="*/ 1883370 h 4813065"/>
              <a:gd name="connsiteX4" fmla="*/ 1860117 w 3720232"/>
              <a:gd name="connsiteY4" fmla="*/ 953312 h 4813065"/>
              <a:gd name="connsiteX5" fmla="*/ 1860116 w 3720232"/>
              <a:gd name="connsiteY5" fmla="*/ 0 h 4813065"/>
              <a:gd name="connsiteX6" fmla="*/ 3720232 w 3720232"/>
              <a:gd name="connsiteY6" fmla="*/ 1846874 h 4813065"/>
              <a:gd name="connsiteX7" fmla="*/ 3382029 w 3720232"/>
              <a:gd name="connsiteY7" fmla="*/ 2910225 h 4813065"/>
              <a:gd name="connsiteX8" fmla="*/ 3269295 w 3720232"/>
              <a:gd name="connsiteY8" fmla="*/ 3078123 h 4813065"/>
              <a:gd name="connsiteX9" fmla="*/ 1860116 w 3720232"/>
              <a:gd name="connsiteY9" fmla="*/ 4813065 h 4813065"/>
              <a:gd name="connsiteX10" fmla="*/ 394570 w 3720232"/>
              <a:gd name="connsiteY10" fmla="*/ 2966191 h 4813065"/>
              <a:gd name="connsiteX11" fmla="*/ 0 w 3720232"/>
              <a:gd name="connsiteY11" fmla="*/ 1846874 h 4813065"/>
              <a:gd name="connsiteX12" fmla="*/ 1860116 w 3720232"/>
              <a:gd name="connsiteY12" fmla="*/ 0 h 48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0232" h="4813065">
                <a:moveTo>
                  <a:pt x="1860117" y="953312"/>
                </a:moveTo>
                <a:cubicBezTo>
                  <a:pt x="1359302" y="953312"/>
                  <a:pt x="953312" y="1369713"/>
                  <a:pt x="953312" y="1883370"/>
                </a:cubicBezTo>
                <a:cubicBezTo>
                  <a:pt x="953312" y="2397027"/>
                  <a:pt x="1359302" y="2813428"/>
                  <a:pt x="1860117" y="2813428"/>
                </a:cubicBezTo>
                <a:cubicBezTo>
                  <a:pt x="2360932" y="2813428"/>
                  <a:pt x="2766922" y="2397027"/>
                  <a:pt x="2766922" y="1883370"/>
                </a:cubicBezTo>
                <a:cubicBezTo>
                  <a:pt x="2766922" y="1369713"/>
                  <a:pt x="2360932" y="953312"/>
                  <a:pt x="1860117" y="953312"/>
                </a:cubicBezTo>
                <a:close/>
                <a:moveTo>
                  <a:pt x="1860116" y="0"/>
                </a:moveTo>
                <a:cubicBezTo>
                  <a:pt x="2874725" y="0"/>
                  <a:pt x="3720232" y="839488"/>
                  <a:pt x="3720232" y="1846874"/>
                </a:cubicBezTo>
                <a:cubicBezTo>
                  <a:pt x="3720232" y="2238635"/>
                  <a:pt x="3607498" y="2630396"/>
                  <a:pt x="3382029" y="2910225"/>
                </a:cubicBezTo>
                <a:cubicBezTo>
                  <a:pt x="3325662" y="2966191"/>
                  <a:pt x="3325662" y="3022157"/>
                  <a:pt x="3269295" y="3078123"/>
                </a:cubicBezTo>
                <a:cubicBezTo>
                  <a:pt x="3269295" y="3078123"/>
                  <a:pt x="3269295" y="3078123"/>
                  <a:pt x="1860116" y="4813065"/>
                </a:cubicBezTo>
                <a:cubicBezTo>
                  <a:pt x="1860116" y="4813065"/>
                  <a:pt x="1860116" y="4813065"/>
                  <a:pt x="394570" y="2966191"/>
                </a:cubicBezTo>
                <a:cubicBezTo>
                  <a:pt x="169102" y="2686362"/>
                  <a:pt x="0" y="2294601"/>
                  <a:pt x="0" y="1846874"/>
                </a:cubicBezTo>
                <a:cubicBezTo>
                  <a:pt x="0" y="839488"/>
                  <a:pt x="845507" y="0"/>
                  <a:pt x="1860116" y="0"/>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p>
            <a:endParaRPr lang="en-GB" sz="1000" i="1" dirty="0">
              <a:solidFill>
                <a:schemeClr val="accent4"/>
              </a:solidFill>
            </a:endParaRPr>
          </a:p>
        </p:txBody>
      </p:sp>
      <p:sp>
        <p:nvSpPr>
          <p:cNvPr id="46" name="Forme libre : forme 556">
            <a:extLst>
              <a:ext uri="{FF2B5EF4-FFF2-40B4-BE49-F238E27FC236}">
                <a16:creationId xmlns:a16="http://schemas.microsoft.com/office/drawing/2014/main" id="{10604BAA-E059-4AE9-BB34-C60182A84AE9}"/>
              </a:ext>
            </a:extLst>
          </p:cNvPr>
          <p:cNvSpPr>
            <a:spLocks noChangeAspect="1"/>
          </p:cNvSpPr>
          <p:nvPr/>
        </p:nvSpPr>
        <p:spPr bwMode="auto">
          <a:xfrm>
            <a:off x="7072710" y="4659525"/>
            <a:ext cx="222608" cy="288000"/>
          </a:xfrm>
          <a:custGeom>
            <a:avLst/>
            <a:gdLst>
              <a:gd name="connsiteX0" fmla="*/ 1860117 w 3720232"/>
              <a:gd name="connsiteY0" fmla="*/ 953312 h 4813065"/>
              <a:gd name="connsiteX1" fmla="*/ 953312 w 3720232"/>
              <a:gd name="connsiteY1" fmla="*/ 1883370 h 4813065"/>
              <a:gd name="connsiteX2" fmla="*/ 1860117 w 3720232"/>
              <a:gd name="connsiteY2" fmla="*/ 2813428 h 4813065"/>
              <a:gd name="connsiteX3" fmla="*/ 2766922 w 3720232"/>
              <a:gd name="connsiteY3" fmla="*/ 1883370 h 4813065"/>
              <a:gd name="connsiteX4" fmla="*/ 1860117 w 3720232"/>
              <a:gd name="connsiteY4" fmla="*/ 953312 h 4813065"/>
              <a:gd name="connsiteX5" fmla="*/ 1860116 w 3720232"/>
              <a:gd name="connsiteY5" fmla="*/ 0 h 4813065"/>
              <a:gd name="connsiteX6" fmla="*/ 3720232 w 3720232"/>
              <a:gd name="connsiteY6" fmla="*/ 1846874 h 4813065"/>
              <a:gd name="connsiteX7" fmla="*/ 3382029 w 3720232"/>
              <a:gd name="connsiteY7" fmla="*/ 2910225 h 4813065"/>
              <a:gd name="connsiteX8" fmla="*/ 3269295 w 3720232"/>
              <a:gd name="connsiteY8" fmla="*/ 3078123 h 4813065"/>
              <a:gd name="connsiteX9" fmla="*/ 1860116 w 3720232"/>
              <a:gd name="connsiteY9" fmla="*/ 4813065 h 4813065"/>
              <a:gd name="connsiteX10" fmla="*/ 394570 w 3720232"/>
              <a:gd name="connsiteY10" fmla="*/ 2966191 h 4813065"/>
              <a:gd name="connsiteX11" fmla="*/ 0 w 3720232"/>
              <a:gd name="connsiteY11" fmla="*/ 1846874 h 4813065"/>
              <a:gd name="connsiteX12" fmla="*/ 1860116 w 3720232"/>
              <a:gd name="connsiteY12" fmla="*/ 0 h 48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0232" h="4813065">
                <a:moveTo>
                  <a:pt x="1860117" y="953312"/>
                </a:moveTo>
                <a:cubicBezTo>
                  <a:pt x="1359302" y="953312"/>
                  <a:pt x="953312" y="1369713"/>
                  <a:pt x="953312" y="1883370"/>
                </a:cubicBezTo>
                <a:cubicBezTo>
                  <a:pt x="953312" y="2397027"/>
                  <a:pt x="1359302" y="2813428"/>
                  <a:pt x="1860117" y="2813428"/>
                </a:cubicBezTo>
                <a:cubicBezTo>
                  <a:pt x="2360932" y="2813428"/>
                  <a:pt x="2766922" y="2397027"/>
                  <a:pt x="2766922" y="1883370"/>
                </a:cubicBezTo>
                <a:cubicBezTo>
                  <a:pt x="2766922" y="1369713"/>
                  <a:pt x="2360932" y="953312"/>
                  <a:pt x="1860117" y="953312"/>
                </a:cubicBezTo>
                <a:close/>
                <a:moveTo>
                  <a:pt x="1860116" y="0"/>
                </a:moveTo>
                <a:cubicBezTo>
                  <a:pt x="2874725" y="0"/>
                  <a:pt x="3720232" y="839488"/>
                  <a:pt x="3720232" y="1846874"/>
                </a:cubicBezTo>
                <a:cubicBezTo>
                  <a:pt x="3720232" y="2238635"/>
                  <a:pt x="3607498" y="2630396"/>
                  <a:pt x="3382029" y="2910225"/>
                </a:cubicBezTo>
                <a:cubicBezTo>
                  <a:pt x="3325662" y="2966191"/>
                  <a:pt x="3325662" y="3022157"/>
                  <a:pt x="3269295" y="3078123"/>
                </a:cubicBezTo>
                <a:cubicBezTo>
                  <a:pt x="3269295" y="3078123"/>
                  <a:pt x="3269295" y="3078123"/>
                  <a:pt x="1860116" y="4813065"/>
                </a:cubicBezTo>
                <a:cubicBezTo>
                  <a:pt x="1860116" y="4813065"/>
                  <a:pt x="1860116" y="4813065"/>
                  <a:pt x="394570" y="2966191"/>
                </a:cubicBezTo>
                <a:cubicBezTo>
                  <a:pt x="169102" y="2686362"/>
                  <a:pt x="0" y="2294601"/>
                  <a:pt x="0" y="1846874"/>
                </a:cubicBezTo>
                <a:cubicBezTo>
                  <a:pt x="0" y="839488"/>
                  <a:pt x="845507" y="0"/>
                  <a:pt x="1860116" y="0"/>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p>
            <a:endParaRPr lang="en-GB" sz="1000" i="1" dirty="0">
              <a:solidFill>
                <a:schemeClr val="accent4"/>
              </a:solidFill>
            </a:endParaRPr>
          </a:p>
        </p:txBody>
      </p:sp>
      <p:sp>
        <p:nvSpPr>
          <p:cNvPr id="62" name="Rectangle 61">
            <a:extLst>
              <a:ext uri="{FF2B5EF4-FFF2-40B4-BE49-F238E27FC236}">
                <a16:creationId xmlns:a16="http://schemas.microsoft.com/office/drawing/2014/main" id="{95F16BE4-6735-40F4-9707-F33B212734E4}"/>
              </a:ext>
            </a:extLst>
          </p:cNvPr>
          <p:cNvSpPr/>
          <p:nvPr/>
        </p:nvSpPr>
        <p:spPr>
          <a:xfrm>
            <a:off x="5659563" y="5045171"/>
            <a:ext cx="923330" cy="553998"/>
          </a:xfrm>
          <a:prstGeom prst="rect">
            <a:avLst/>
          </a:prstGeom>
        </p:spPr>
        <p:txBody>
          <a:bodyPr wrap="none" lIns="0" tIns="0" rIns="0" bIns="0">
            <a:spAutoFit/>
          </a:bodyPr>
          <a:lstStyle/>
          <a:p>
            <a:r>
              <a:rPr lang="fr-FR" sz="1200" b="1" dirty="0" err="1">
                <a:solidFill>
                  <a:schemeClr val="accent1"/>
                </a:solidFill>
              </a:rPr>
              <a:t>Motorvagns</a:t>
            </a:r>
            <a:r>
              <a:rPr lang="fr-FR" sz="1200" b="1" dirty="0">
                <a:solidFill>
                  <a:schemeClr val="accent1"/>
                </a:solidFill>
              </a:rPr>
              <a:t>-</a:t>
            </a:r>
            <a:br>
              <a:rPr lang="fr-FR" sz="1200" b="1" dirty="0">
                <a:solidFill>
                  <a:schemeClr val="accent1"/>
                </a:solidFill>
              </a:rPr>
            </a:br>
            <a:r>
              <a:rPr lang="fr-FR" sz="1200" b="1" dirty="0" err="1">
                <a:solidFill>
                  <a:schemeClr val="accent1"/>
                </a:solidFill>
              </a:rPr>
              <a:t>hallen</a:t>
            </a:r>
            <a:endParaRPr lang="fr-FR" sz="1200" b="1" dirty="0">
              <a:solidFill>
                <a:schemeClr val="accent1"/>
              </a:solidFill>
            </a:endParaRPr>
          </a:p>
          <a:p>
            <a:pPr marL="0" lvl="1">
              <a:buClr>
                <a:schemeClr val="accent1"/>
              </a:buClr>
              <a:buSzPct val="80000"/>
            </a:pPr>
            <a:r>
              <a:rPr lang="fr-FR" sz="1100" dirty="0" err="1"/>
              <a:t>Depot</a:t>
            </a:r>
            <a:endParaRPr lang="en-GB" sz="1200" dirty="0"/>
          </a:p>
        </p:txBody>
      </p:sp>
      <p:sp>
        <p:nvSpPr>
          <p:cNvPr id="63" name="Rectangle 62">
            <a:extLst>
              <a:ext uri="{FF2B5EF4-FFF2-40B4-BE49-F238E27FC236}">
                <a16:creationId xmlns:a16="http://schemas.microsoft.com/office/drawing/2014/main" id="{512881BF-77C1-4356-8BBE-BED27AB97E80}"/>
              </a:ext>
            </a:extLst>
          </p:cNvPr>
          <p:cNvSpPr/>
          <p:nvPr/>
        </p:nvSpPr>
        <p:spPr>
          <a:xfrm>
            <a:off x="9333844" y="5606997"/>
            <a:ext cx="607539" cy="369332"/>
          </a:xfrm>
          <a:prstGeom prst="rect">
            <a:avLst/>
          </a:prstGeom>
        </p:spPr>
        <p:txBody>
          <a:bodyPr wrap="none" lIns="0" tIns="0" rIns="0" bIns="0">
            <a:spAutoFit/>
          </a:bodyPr>
          <a:lstStyle/>
          <a:p>
            <a:r>
              <a:rPr lang="fr-FR" sz="1200" b="1" dirty="0">
                <a:solidFill>
                  <a:schemeClr val="accent1"/>
                </a:solidFill>
              </a:rPr>
              <a:t>Moscow</a:t>
            </a:r>
          </a:p>
          <a:p>
            <a:pPr marL="0" lvl="1">
              <a:buClr>
                <a:schemeClr val="accent1"/>
              </a:buClr>
              <a:buSzPct val="80000"/>
            </a:pPr>
            <a:r>
              <a:rPr lang="fr-FR" sz="1200" dirty="0"/>
              <a:t>2 </a:t>
            </a:r>
            <a:r>
              <a:rPr lang="fr-FR" sz="1100" dirty="0"/>
              <a:t>Office</a:t>
            </a:r>
            <a:endParaRPr lang="en-GB" sz="1200" dirty="0"/>
          </a:p>
        </p:txBody>
      </p:sp>
      <p:sp>
        <p:nvSpPr>
          <p:cNvPr id="65" name="Forme libre : forme 544">
            <a:extLst>
              <a:ext uri="{FF2B5EF4-FFF2-40B4-BE49-F238E27FC236}">
                <a16:creationId xmlns:a16="http://schemas.microsoft.com/office/drawing/2014/main" id="{7AD7FBE6-5F23-4DF9-A20F-AD9DF29E893D}"/>
              </a:ext>
            </a:extLst>
          </p:cNvPr>
          <p:cNvSpPr>
            <a:spLocks noChangeAspect="1"/>
          </p:cNvSpPr>
          <p:nvPr/>
        </p:nvSpPr>
        <p:spPr bwMode="auto">
          <a:xfrm>
            <a:off x="11822734" y="3637406"/>
            <a:ext cx="222608" cy="288000"/>
          </a:xfrm>
          <a:custGeom>
            <a:avLst/>
            <a:gdLst>
              <a:gd name="connsiteX0" fmla="*/ 1860117 w 3720232"/>
              <a:gd name="connsiteY0" fmla="*/ 953312 h 4813065"/>
              <a:gd name="connsiteX1" fmla="*/ 953312 w 3720232"/>
              <a:gd name="connsiteY1" fmla="*/ 1883370 h 4813065"/>
              <a:gd name="connsiteX2" fmla="*/ 1860117 w 3720232"/>
              <a:gd name="connsiteY2" fmla="*/ 2813428 h 4813065"/>
              <a:gd name="connsiteX3" fmla="*/ 2766922 w 3720232"/>
              <a:gd name="connsiteY3" fmla="*/ 1883370 h 4813065"/>
              <a:gd name="connsiteX4" fmla="*/ 1860117 w 3720232"/>
              <a:gd name="connsiteY4" fmla="*/ 953312 h 4813065"/>
              <a:gd name="connsiteX5" fmla="*/ 1860116 w 3720232"/>
              <a:gd name="connsiteY5" fmla="*/ 0 h 4813065"/>
              <a:gd name="connsiteX6" fmla="*/ 3720232 w 3720232"/>
              <a:gd name="connsiteY6" fmla="*/ 1846874 h 4813065"/>
              <a:gd name="connsiteX7" fmla="*/ 3382029 w 3720232"/>
              <a:gd name="connsiteY7" fmla="*/ 2910225 h 4813065"/>
              <a:gd name="connsiteX8" fmla="*/ 3269295 w 3720232"/>
              <a:gd name="connsiteY8" fmla="*/ 3078123 h 4813065"/>
              <a:gd name="connsiteX9" fmla="*/ 1860116 w 3720232"/>
              <a:gd name="connsiteY9" fmla="*/ 4813065 h 4813065"/>
              <a:gd name="connsiteX10" fmla="*/ 394570 w 3720232"/>
              <a:gd name="connsiteY10" fmla="*/ 2966191 h 4813065"/>
              <a:gd name="connsiteX11" fmla="*/ 0 w 3720232"/>
              <a:gd name="connsiteY11" fmla="*/ 1846874 h 4813065"/>
              <a:gd name="connsiteX12" fmla="*/ 1860116 w 3720232"/>
              <a:gd name="connsiteY12" fmla="*/ 0 h 48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0232" h="4813065">
                <a:moveTo>
                  <a:pt x="1860117" y="953312"/>
                </a:moveTo>
                <a:cubicBezTo>
                  <a:pt x="1359302" y="953312"/>
                  <a:pt x="953312" y="1369713"/>
                  <a:pt x="953312" y="1883370"/>
                </a:cubicBezTo>
                <a:cubicBezTo>
                  <a:pt x="953312" y="2397027"/>
                  <a:pt x="1359302" y="2813428"/>
                  <a:pt x="1860117" y="2813428"/>
                </a:cubicBezTo>
                <a:cubicBezTo>
                  <a:pt x="2360932" y="2813428"/>
                  <a:pt x="2766922" y="2397027"/>
                  <a:pt x="2766922" y="1883370"/>
                </a:cubicBezTo>
                <a:cubicBezTo>
                  <a:pt x="2766922" y="1369713"/>
                  <a:pt x="2360932" y="953312"/>
                  <a:pt x="1860117" y="953312"/>
                </a:cubicBezTo>
                <a:close/>
                <a:moveTo>
                  <a:pt x="1860116" y="0"/>
                </a:moveTo>
                <a:cubicBezTo>
                  <a:pt x="2874725" y="0"/>
                  <a:pt x="3720232" y="839488"/>
                  <a:pt x="3720232" y="1846874"/>
                </a:cubicBezTo>
                <a:cubicBezTo>
                  <a:pt x="3720232" y="2238635"/>
                  <a:pt x="3607498" y="2630396"/>
                  <a:pt x="3382029" y="2910225"/>
                </a:cubicBezTo>
                <a:cubicBezTo>
                  <a:pt x="3325662" y="2966191"/>
                  <a:pt x="3325662" y="3022157"/>
                  <a:pt x="3269295" y="3078123"/>
                </a:cubicBezTo>
                <a:cubicBezTo>
                  <a:pt x="3269295" y="3078123"/>
                  <a:pt x="3269295" y="3078123"/>
                  <a:pt x="1860116" y="4813065"/>
                </a:cubicBezTo>
                <a:cubicBezTo>
                  <a:pt x="1860116" y="4813065"/>
                  <a:pt x="1860116" y="4813065"/>
                  <a:pt x="394570" y="2966191"/>
                </a:cubicBezTo>
                <a:cubicBezTo>
                  <a:pt x="169102" y="2686362"/>
                  <a:pt x="0" y="2294601"/>
                  <a:pt x="0" y="1846874"/>
                </a:cubicBezTo>
                <a:cubicBezTo>
                  <a:pt x="0" y="839488"/>
                  <a:pt x="845507" y="0"/>
                  <a:pt x="1860116" y="0"/>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p>
            <a:endParaRPr lang="en-GB" sz="1000" i="1" dirty="0">
              <a:solidFill>
                <a:schemeClr val="accent4"/>
              </a:solidFill>
            </a:endParaRPr>
          </a:p>
        </p:txBody>
      </p:sp>
      <p:sp>
        <p:nvSpPr>
          <p:cNvPr id="66" name="Rectangle 65">
            <a:extLst>
              <a:ext uri="{FF2B5EF4-FFF2-40B4-BE49-F238E27FC236}">
                <a16:creationId xmlns:a16="http://schemas.microsoft.com/office/drawing/2014/main" id="{5C2A23CB-73D0-42F1-8CDB-FD9571C7CE53}"/>
              </a:ext>
            </a:extLst>
          </p:cNvPr>
          <p:cNvSpPr/>
          <p:nvPr/>
        </p:nvSpPr>
        <p:spPr>
          <a:xfrm>
            <a:off x="5653735" y="5614367"/>
            <a:ext cx="1288160" cy="353943"/>
          </a:xfrm>
          <a:prstGeom prst="rect">
            <a:avLst/>
          </a:prstGeom>
        </p:spPr>
        <p:txBody>
          <a:bodyPr wrap="square" lIns="0" tIns="0" rIns="0" bIns="0">
            <a:spAutoFit/>
          </a:bodyPr>
          <a:lstStyle/>
          <a:p>
            <a:r>
              <a:rPr lang="fr-FR" sz="1200" b="1" dirty="0" err="1">
                <a:solidFill>
                  <a:schemeClr val="accent1"/>
                </a:solidFill>
              </a:rPr>
              <a:t>Novocherkassk</a:t>
            </a:r>
            <a:endParaRPr lang="fr-FR" sz="1200" b="1" dirty="0">
              <a:solidFill>
                <a:schemeClr val="accent1"/>
              </a:solidFill>
            </a:endParaRPr>
          </a:p>
          <a:p>
            <a:pPr marL="0" lvl="1">
              <a:buClr>
                <a:schemeClr val="accent1"/>
              </a:buClr>
              <a:buSzPct val="80000"/>
            </a:pPr>
            <a:r>
              <a:rPr lang="fr-FR" sz="1100" dirty="0" err="1"/>
              <a:t>Depot</a:t>
            </a:r>
            <a:endParaRPr lang="en-GB" sz="1200" dirty="0"/>
          </a:p>
        </p:txBody>
      </p:sp>
      <p:sp>
        <p:nvSpPr>
          <p:cNvPr id="73" name="Rectangle 72">
            <a:extLst>
              <a:ext uri="{FF2B5EF4-FFF2-40B4-BE49-F238E27FC236}">
                <a16:creationId xmlns:a16="http://schemas.microsoft.com/office/drawing/2014/main" id="{D9F9B1ED-E19B-4AD9-98EE-447EBC543AA6}"/>
              </a:ext>
            </a:extLst>
          </p:cNvPr>
          <p:cNvSpPr/>
          <p:nvPr/>
        </p:nvSpPr>
        <p:spPr>
          <a:xfrm>
            <a:off x="4682285" y="3159042"/>
            <a:ext cx="729367" cy="353943"/>
          </a:xfrm>
          <a:prstGeom prst="rect">
            <a:avLst/>
          </a:prstGeom>
        </p:spPr>
        <p:txBody>
          <a:bodyPr wrap="none" lIns="0" tIns="0" rIns="0" bIns="0">
            <a:spAutoFit/>
          </a:bodyPr>
          <a:lstStyle/>
          <a:p>
            <a:r>
              <a:rPr lang="fr-FR" sz="1200" b="1" dirty="0" err="1">
                <a:solidFill>
                  <a:schemeClr val="accent1"/>
                </a:solidFill>
              </a:rPr>
              <a:t>Falköping</a:t>
            </a:r>
            <a:endParaRPr lang="fr-FR" sz="1200" b="1" dirty="0">
              <a:solidFill>
                <a:schemeClr val="accent1"/>
              </a:solidFill>
            </a:endParaRPr>
          </a:p>
          <a:p>
            <a:pPr marL="0" lvl="1">
              <a:buClr>
                <a:schemeClr val="accent1"/>
              </a:buClr>
              <a:buSzPct val="80000"/>
            </a:pPr>
            <a:r>
              <a:rPr lang="fr-FR" sz="1100" dirty="0" err="1"/>
              <a:t>Depot</a:t>
            </a:r>
            <a:endParaRPr lang="en-GB" sz="1100" dirty="0"/>
          </a:p>
        </p:txBody>
      </p:sp>
      <p:sp>
        <p:nvSpPr>
          <p:cNvPr id="78" name="Rectangle 77">
            <a:extLst>
              <a:ext uri="{FF2B5EF4-FFF2-40B4-BE49-F238E27FC236}">
                <a16:creationId xmlns:a16="http://schemas.microsoft.com/office/drawing/2014/main" id="{BB3CC851-FCA9-43D0-B869-25EA9E427678}"/>
              </a:ext>
            </a:extLst>
          </p:cNvPr>
          <p:cNvSpPr/>
          <p:nvPr/>
        </p:nvSpPr>
        <p:spPr>
          <a:xfrm>
            <a:off x="4667364" y="5606997"/>
            <a:ext cx="738985" cy="353943"/>
          </a:xfrm>
          <a:prstGeom prst="rect">
            <a:avLst/>
          </a:prstGeom>
        </p:spPr>
        <p:txBody>
          <a:bodyPr wrap="none" lIns="0" tIns="0" rIns="0" bIns="0">
            <a:spAutoFit/>
          </a:bodyPr>
          <a:lstStyle/>
          <a:p>
            <a:r>
              <a:rPr lang="fr-FR" sz="1200" b="1" dirty="0">
                <a:solidFill>
                  <a:schemeClr val="accent1"/>
                </a:solidFill>
              </a:rPr>
              <a:t>Lidköping</a:t>
            </a:r>
          </a:p>
          <a:p>
            <a:pPr marL="0" lvl="1">
              <a:buClr>
                <a:schemeClr val="accent1"/>
              </a:buClr>
              <a:buSzPct val="80000"/>
            </a:pPr>
            <a:r>
              <a:rPr lang="fr-FR" sz="1100" dirty="0" err="1"/>
              <a:t>Depot</a:t>
            </a:r>
            <a:endParaRPr lang="en-GB" sz="1200" dirty="0"/>
          </a:p>
        </p:txBody>
      </p:sp>
      <p:sp>
        <p:nvSpPr>
          <p:cNvPr id="80" name="Rectangle 79">
            <a:extLst>
              <a:ext uri="{FF2B5EF4-FFF2-40B4-BE49-F238E27FC236}">
                <a16:creationId xmlns:a16="http://schemas.microsoft.com/office/drawing/2014/main" id="{CE978674-058D-4CA0-9622-F6162A184829}"/>
              </a:ext>
            </a:extLst>
          </p:cNvPr>
          <p:cNvSpPr/>
          <p:nvPr/>
        </p:nvSpPr>
        <p:spPr>
          <a:xfrm>
            <a:off x="4667177" y="1921526"/>
            <a:ext cx="883255" cy="369332"/>
          </a:xfrm>
          <a:prstGeom prst="rect">
            <a:avLst/>
          </a:prstGeom>
        </p:spPr>
        <p:txBody>
          <a:bodyPr wrap="none" lIns="0" tIns="0" rIns="0" bIns="0">
            <a:spAutoFit/>
          </a:bodyPr>
          <a:lstStyle/>
          <a:p>
            <a:r>
              <a:rPr lang="fr-FR" sz="1200" b="1" dirty="0" err="1">
                <a:solidFill>
                  <a:schemeClr val="accent1"/>
                </a:solidFill>
              </a:rPr>
              <a:t>Gothenburg</a:t>
            </a:r>
            <a:endParaRPr lang="fr-FR" sz="1200" b="1" dirty="0">
              <a:solidFill>
                <a:schemeClr val="accent1"/>
              </a:solidFill>
            </a:endParaRPr>
          </a:p>
          <a:p>
            <a:pPr marL="0" lvl="1">
              <a:buClr>
                <a:schemeClr val="accent1"/>
              </a:buClr>
              <a:buSzPct val="80000"/>
            </a:pPr>
            <a:r>
              <a:rPr lang="fr-FR" sz="1200" dirty="0"/>
              <a:t>Office</a:t>
            </a:r>
            <a:endParaRPr lang="en-GB" sz="1200" dirty="0"/>
          </a:p>
        </p:txBody>
      </p:sp>
      <p:sp>
        <p:nvSpPr>
          <p:cNvPr id="81" name="Rectangle 80">
            <a:extLst>
              <a:ext uri="{FF2B5EF4-FFF2-40B4-BE49-F238E27FC236}">
                <a16:creationId xmlns:a16="http://schemas.microsoft.com/office/drawing/2014/main" id="{8098287F-F4F2-49AA-BD4C-D6EFF145944F}"/>
              </a:ext>
            </a:extLst>
          </p:cNvPr>
          <p:cNvSpPr/>
          <p:nvPr/>
        </p:nvSpPr>
        <p:spPr>
          <a:xfrm>
            <a:off x="8131260" y="5595007"/>
            <a:ext cx="503151" cy="353943"/>
          </a:xfrm>
          <a:prstGeom prst="rect">
            <a:avLst/>
          </a:prstGeom>
        </p:spPr>
        <p:txBody>
          <a:bodyPr wrap="none" lIns="0" tIns="0" rIns="0" bIns="0">
            <a:spAutoFit/>
          </a:bodyPr>
          <a:lstStyle/>
          <a:p>
            <a:r>
              <a:rPr lang="fr-FR" sz="1200" b="1" dirty="0" err="1">
                <a:solidFill>
                  <a:schemeClr val="accent1"/>
                </a:solidFill>
              </a:rPr>
              <a:t>Tollarp</a:t>
            </a:r>
            <a:endParaRPr lang="fr-FR" sz="1200" b="1" dirty="0">
              <a:solidFill>
                <a:schemeClr val="accent1"/>
              </a:solidFill>
            </a:endParaRPr>
          </a:p>
          <a:p>
            <a:pPr marL="0" lvl="1">
              <a:buClr>
                <a:schemeClr val="accent1"/>
              </a:buClr>
              <a:buSzPct val="80000"/>
            </a:pPr>
            <a:r>
              <a:rPr lang="fr-FR" sz="1100" dirty="0" err="1"/>
              <a:t>Depot</a:t>
            </a:r>
            <a:endParaRPr lang="en-GB" sz="1200" dirty="0"/>
          </a:p>
        </p:txBody>
      </p:sp>
      <p:sp>
        <p:nvSpPr>
          <p:cNvPr id="85" name="Rectangle 84">
            <a:extLst>
              <a:ext uri="{FF2B5EF4-FFF2-40B4-BE49-F238E27FC236}">
                <a16:creationId xmlns:a16="http://schemas.microsoft.com/office/drawing/2014/main" id="{D7089E2F-5583-4DA4-B43F-9542AD2E1160}"/>
              </a:ext>
            </a:extLst>
          </p:cNvPr>
          <p:cNvSpPr/>
          <p:nvPr/>
        </p:nvSpPr>
        <p:spPr>
          <a:xfrm>
            <a:off x="4669525" y="4744212"/>
            <a:ext cx="862416" cy="353943"/>
          </a:xfrm>
          <a:prstGeom prst="rect">
            <a:avLst/>
          </a:prstGeom>
        </p:spPr>
        <p:txBody>
          <a:bodyPr wrap="none" lIns="0" tIns="0" rIns="0" bIns="0">
            <a:spAutoFit/>
          </a:bodyPr>
          <a:lstStyle/>
          <a:p>
            <a:r>
              <a:rPr lang="fr-FR" sz="1200" b="1" dirty="0">
                <a:solidFill>
                  <a:schemeClr val="accent1"/>
                </a:solidFill>
              </a:rPr>
              <a:t>Hässleholm</a:t>
            </a:r>
          </a:p>
          <a:p>
            <a:pPr marL="0" lvl="1">
              <a:buClr>
                <a:schemeClr val="accent1"/>
              </a:buClr>
              <a:buSzPct val="80000"/>
            </a:pPr>
            <a:r>
              <a:rPr lang="fr-FR" sz="1100" dirty="0" err="1"/>
              <a:t>Depot</a:t>
            </a:r>
            <a:endParaRPr lang="en-GB" sz="1200" dirty="0"/>
          </a:p>
        </p:txBody>
      </p:sp>
      <p:sp>
        <p:nvSpPr>
          <p:cNvPr id="86" name="Rectangle 85">
            <a:extLst>
              <a:ext uri="{FF2B5EF4-FFF2-40B4-BE49-F238E27FC236}">
                <a16:creationId xmlns:a16="http://schemas.microsoft.com/office/drawing/2014/main" id="{077B4C27-7499-473E-8BA6-266642886EA4}"/>
              </a:ext>
            </a:extLst>
          </p:cNvPr>
          <p:cNvSpPr/>
          <p:nvPr/>
        </p:nvSpPr>
        <p:spPr>
          <a:xfrm>
            <a:off x="4677404" y="5190164"/>
            <a:ext cx="519373" cy="353943"/>
          </a:xfrm>
          <a:prstGeom prst="rect">
            <a:avLst/>
          </a:prstGeom>
        </p:spPr>
        <p:txBody>
          <a:bodyPr wrap="none" lIns="0" tIns="0" rIns="0" bIns="0">
            <a:spAutoFit/>
          </a:bodyPr>
          <a:lstStyle/>
          <a:p>
            <a:r>
              <a:rPr lang="fr-FR" sz="1200" b="1" dirty="0">
                <a:solidFill>
                  <a:schemeClr val="accent1"/>
                </a:solidFill>
              </a:rPr>
              <a:t>Kalmar</a:t>
            </a:r>
          </a:p>
          <a:p>
            <a:pPr marL="0" lvl="1">
              <a:buClr>
                <a:schemeClr val="accent1"/>
              </a:buClr>
              <a:buSzPct val="80000"/>
            </a:pPr>
            <a:r>
              <a:rPr lang="fr-FR" sz="1100" dirty="0" err="1"/>
              <a:t>Depot</a:t>
            </a:r>
            <a:endParaRPr lang="en-GB" sz="1200" dirty="0"/>
          </a:p>
        </p:txBody>
      </p:sp>
      <p:sp>
        <p:nvSpPr>
          <p:cNvPr id="87" name="Rectangle 86">
            <a:extLst>
              <a:ext uri="{FF2B5EF4-FFF2-40B4-BE49-F238E27FC236}">
                <a16:creationId xmlns:a16="http://schemas.microsoft.com/office/drawing/2014/main" id="{5DF15786-8148-4119-9E74-97CFC7FA40D6}"/>
              </a:ext>
            </a:extLst>
          </p:cNvPr>
          <p:cNvSpPr/>
          <p:nvPr/>
        </p:nvSpPr>
        <p:spPr>
          <a:xfrm>
            <a:off x="8112125" y="5035242"/>
            <a:ext cx="1467689" cy="523220"/>
          </a:xfrm>
          <a:prstGeom prst="rect">
            <a:avLst/>
          </a:prstGeom>
        </p:spPr>
        <p:txBody>
          <a:bodyPr wrap="square" lIns="0" tIns="0" rIns="0" bIns="0">
            <a:spAutoFit/>
          </a:bodyPr>
          <a:lstStyle/>
          <a:p>
            <a:r>
              <a:rPr lang="fr-FR" sz="1200" b="1" dirty="0">
                <a:solidFill>
                  <a:schemeClr val="accent1"/>
                </a:solidFill>
              </a:rPr>
              <a:t>Västerås </a:t>
            </a:r>
          </a:p>
          <a:p>
            <a:pPr marL="0" lvl="1">
              <a:buClr>
                <a:schemeClr val="accent1"/>
              </a:buClr>
              <a:buSzPct val="80000"/>
            </a:pPr>
            <a:r>
              <a:rPr lang="fr-FR" sz="1100" dirty="0" err="1"/>
              <a:t>Depot</a:t>
            </a:r>
            <a:r>
              <a:rPr lang="fr-FR" sz="1100" dirty="0"/>
              <a:t>, Office </a:t>
            </a:r>
            <a:r>
              <a:rPr lang="fr-FR" sz="1100" dirty="0" err="1"/>
              <a:t>Manufacturing</a:t>
            </a:r>
            <a:r>
              <a:rPr lang="fr-FR" sz="1100" dirty="0"/>
              <a:t> </a:t>
            </a:r>
            <a:endParaRPr lang="en-GB" sz="1100" dirty="0"/>
          </a:p>
        </p:txBody>
      </p:sp>
      <p:sp>
        <p:nvSpPr>
          <p:cNvPr id="88" name="Rectangle 87">
            <a:extLst>
              <a:ext uri="{FF2B5EF4-FFF2-40B4-BE49-F238E27FC236}">
                <a16:creationId xmlns:a16="http://schemas.microsoft.com/office/drawing/2014/main" id="{8743BF7A-5E57-41EF-9AB2-B8772BC1E529}"/>
              </a:ext>
            </a:extLst>
          </p:cNvPr>
          <p:cNvSpPr/>
          <p:nvPr/>
        </p:nvSpPr>
        <p:spPr>
          <a:xfrm>
            <a:off x="4677405" y="4384306"/>
            <a:ext cx="418384" cy="353943"/>
          </a:xfrm>
          <a:prstGeom prst="rect">
            <a:avLst/>
          </a:prstGeom>
        </p:spPr>
        <p:txBody>
          <a:bodyPr wrap="none" lIns="0" tIns="0" rIns="0" bIns="0">
            <a:spAutoFit/>
          </a:bodyPr>
          <a:lstStyle/>
          <a:p>
            <a:r>
              <a:rPr lang="fr-FR" sz="1200" b="1" dirty="0">
                <a:solidFill>
                  <a:schemeClr val="accent1"/>
                </a:solidFill>
              </a:rPr>
              <a:t>Gävle</a:t>
            </a:r>
          </a:p>
          <a:p>
            <a:pPr marL="0" lvl="1">
              <a:buClr>
                <a:schemeClr val="accent1"/>
              </a:buClr>
              <a:buSzPct val="80000"/>
            </a:pPr>
            <a:r>
              <a:rPr lang="fr-FR" sz="1100" dirty="0" err="1"/>
              <a:t>Depot</a:t>
            </a:r>
            <a:endParaRPr lang="en-GB" sz="1200" dirty="0"/>
          </a:p>
        </p:txBody>
      </p:sp>
      <p:sp>
        <p:nvSpPr>
          <p:cNvPr id="90" name="Forme libre : forme 512">
            <a:extLst>
              <a:ext uri="{FF2B5EF4-FFF2-40B4-BE49-F238E27FC236}">
                <a16:creationId xmlns:a16="http://schemas.microsoft.com/office/drawing/2014/main" id="{8ACE16DD-7C3D-40EB-95CB-8160F8940279}"/>
              </a:ext>
            </a:extLst>
          </p:cNvPr>
          <p:cNvSpPr>
            <a:spLocks noChangeAspect="1"/>
          </p:cNvSpPr>
          <p:nvPr/>
        </p:nvSpPr>
        <p:spPr bwMode="auto">
          <a:xfrm>
            <a:off x="7752184" y="3636422"/>
            <a:ext cx="222608" cy="288000"/>
          </a:xfrm>
          <a:custGeom>
            <a:avLst/>
            <a:gdLst>
              <a:gd name="connsiteX0" fmla="*/ 1860117 w 3720232"/>
              <a:gd name="connsiteY0" fmla="*/ 953312 h 4813065"/>
              <a:gd name="connsiteX1" fmla="*/ 953312 w 3720232"/>
              <a:gd name="connsiteY1" fmla="*/ 1883370 h 4813065"/>
              <a:gd name="connsiteX2" fmla="*/ 1860117 w 3720232"/>
              <a:gd name="connsiteY2" fmla="*/ 2813428 h 4813065"/>
              <a:gd name="connsiteX3" fmla="*/ 2766922 w 3720232"/>
              <a:gd name="connsiteY3" fmla="*/ 1883370 h 4813065"/>
              <a:gd name="connsiteX4" fmla="*/ 1860117 w 3720232"/>
              <a:gd name="connsiteY4" fmla="*/ 953312 h 4813065"/>
              <a:gd name="connsiteX5" fmla="*/ 1860116 w 3720232"/>
              <a:gd name="connsiteY5" fmla="*/ 0 h 4813065"/>
              <a:gd name="connsiteX6" fmla="*/ 3720232 w 3720232"/>
              <a:gd name="connsiteY6" fmla="*/ 1846874 h 4813065"/>
              <a:gd name="connsiteX7" fmla="*/ 3382029 w 3720232"/>
              <a:gd name="connsiteY7" fmla="*/ 2910225 h 4813065"/>
              <a:gd name="connsiteX8" fmla="*/ 3269295 w 3720232"/>
              <a:gd name="connsiteY8" fmla="*/ 3078123 h 4813065"/>
              <a:gd name="connsiteX9" fmla="*/ 1860116 w 3720232"/>
              <a:gd name="connsiteY9" fmla="*/ 4813065 h 4813065"/>
              <a:gd name="connsiteX10" fmla="*/ 394570 w 3720232"/>
              <a:gd name="connsiteY10" fmla="*/ 2966191 h 4813065"/>
              <a:gd name="connsiteX11" fmla="*/ 0 w 3720232"/>
              <a:gd name="connsiteY11" fmla="*/ 1846874 h 4813065"/>
              <a:gd name="connsiteX12" fmla="*/ 1860116 w 3720232"/>
              <a:gd name="connsiteY12" fmla="*/ 0 h 48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0232" h="4813065">
                <a:moveTo>
                  <a:pt x="1860117" y="953312"/>
                </a:moveTo>
                <a:cubicBezTo>
                  <a:pt x="1359302" y="953312"/>
                  <a:pt x="953312" y="1369713"/>
                  <a:pt x="953312" y="1883370"/>
                </a:cubicBezTo>
                <a:cubicBezTo>
                  <a:pt x="953312" y="2397027"/>
                  <a:pt x="1359302" y="2813428"/>
                  <a:pt x="1860117" y="2813428"/>
                </a:cubicBezTo>
                <a:cubicBezTo>
                  <a:pt x="2360932" y="2813428"/>
                  <a:pt x="2766922" y="2397027"/>
                  <a:pt x="2766922" y="1883370"/>
                </a:cubicBezTo>
                <a:cubicBezTo>
                  <a:pt x="2766922" y="1369713"/>
                  <a:pt x="2360932" y="953312"/>
                  <a:pt x="1860117" y="953312"/>
                </a:cubicBezTo>
                <a:close/>
                <a:moveTo>
                  <a:pt x="1860116" y="0"/>
                </a:moveTo>
                <a:cubicBezTo>
                  <a:pt x="2874725" y="0"/>
                  <a:pt x="3720232" y="839488"/>
                  <a:pt x="3720232" y="1846874"/>
                </a:cubicBezTo>
                <a:cubicBezTo>
                  <a:pt x="3720232" y="2238635"/>
                  <a:pt x="3607498" y="2630396"/>
                  <a:pt x="3382029" y="2910225"/>
                </a:cubicBezTo>
                <a:cubicBezTo>
                  <a:pt x="3325662" y="2966191"/>
                  <a:pt x="3325662" y="3022157"/>
                  <a:pt x="3269295" y="3078123"/>
                </a:cubicBezTo>
                <a:cubicBezTo>
                  <a:pt x="3269295" y="3078123"/>
                  <a:pt x="3269295" y="3078123"/>
                  <a:pt x="1860116" y="4813065"/>
                </a:cubicBezTo>
                <a:cubicBezTo>
                  <a:pt x="1860116" y="4813065"/>
                  <a:pt x="1860116" y="4813065"/>
                  <a:pt x="394570" y="2966191"/>
                </a:cubicBezTo>
                <a:cubicBezTo>
                  <a:pt x="169102" y="2686362"/>
                  <a:pt x="0" y="2294601"/>
                  <a:pt x="0" y="1846874"/>
                </a:cubicBezTo>
                <a:cubicBezTo>
                  <a:pt x="0" y="839488"/>
                  <a:pt x="845507" y="0"/>
                  <a:pt x="1860116" y="0"/>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p>
            <a:endParaRPr lang="en-GB" sz="1000" i="1" dirty="0">
              <a:solidFill>
                <a:schemeClr val="accent4"/>
              </a:solidFill>
            </a:endParaRPr>
          </a:p>
        </p:txBody>
      </p:sp>
      <p:sp>
        <p:nvSpPr>
          <p:cNvPr id="98" name="Rectangle 97">
            <a:extLst>
              <a:ext uri="{FF2B5EF4-FFF2-40B4-BE49-F238E27FC236}">
                <a16:creationId xmlns:a16="http://schemas.microsoft.com/office/drawing/2014/main" id="{0C5EBF86-733E-4DA1-8C51-359CDC0DB845}"/>
              </a:ext>
            </a:extLst>
          </p:cNvPr>
          <p:cNvSpPr/>
          <p:nvPr/>
        </p:nvSpPr>
        <p:spPr>
          <a:xfrm>
            <a:off x="9324055" y="3978111"/>
            <a:ext cx="633187" cy="353943"/>
          </a:xfrm>
          <a:prstGeom prst="rect">
            <a:avLst/>
          </a:prstGeom>
        </p:spPr>
        <p:txBody>
          <a:bodyPr wrap="none" lIns="0" tIns="0" rIns="0" bIns="0">
            <a:spAutoFit/>
          </a:bodyPr>
          <a:lstStyle/>
          <a:p>
            <a:r>
              <a:rPr lang="fr-FR" sz="1200" b="1" dirty="0">
                <a:solidFill>
                  <a:schemeClr val="accent1"/>
                </a:solidFill>
              </a:rPr>
              <a:t>Helsinki </a:t>
            </a:r>
          </a:p>
          <a:p>
            <a:pPr marL="0" lvl="1">
              <a:buClr>
                <a:schemeClr val="accent1"/>
              </a:buClr>
              <a:buSzPct val="80000"/>
            </a:pPr>
            <a:r>
              <a:rPr lang="fr-FR" sz="1100" dirty="0"/>
              <a:t>Office</a:t>
            </a:r>
            <a:endParaRPr lang="en-GB" sz="1200" dirty="0"/>
          </a:p>
        </p:txBody>
      </p:sp>
      <p:sp>
        <p:nvSpPr>
          <p:cNvPr id="99" name="Rectangle 98">
            <a:extLst>
              <a:ext uri="{FF2B5EF4-FFF2-40B4-BE49-F238E27FC236}">
                <a16:creationId xmlns:a16="http://schemas.microsoft.com/office/drawing/2014/main" id="{9CCF48EB-5F52-444A-8562-BAE3DC01E258}"/>
              </a:ext>
            </a:extLst>
          </p:cNvPr>
          <p:cNvSpPr/>
          <p:nvPr/>
        </p:nvSpPr>
        <p:spPr>
          <a:xfrm>
            <a:off x="4674625" y="5996281"/>
            <a:ext cx="402354" cy="353943"/>
          </a:xfrm>
          <a:prstGeom prst="rect">
            <a:avLst/>
          </a:prstGeom>
        </p:spPr>
        <p:txBody>
          <a:bodyPr wrap="none" lIns="0" tIns="0" rIns="0" bIns="0">
            <a:spAutoFit/>
          </a:bodyPr>
          <a:lstStyle/>
          <a:p>
            <a:r>
              <a:rPr lang="fr-FR" sz="1200" b="1" dirty="0">
                <a:solidFill>
                  <a:schemeClr val="accent1"/>
                </a:solidFill>
              </a:rPr>
              <a:t>Luleå</a:t>
            </a:r>
          </a:p>
          <a:p>
            <a:pPr marL="0" lvl="1">
              <a:buClr>
                <a:schemeClr val="accent1"/>
              </a:buClr>
              <a:buSzPct val="80000"/>
            </a:pPr>
            <a:r>
              <a:rPr lang="fr-FR" sz="1100" dirty="0" err="1"/>
              <a:t>Depot</a:t>
            </a:r>
            <a:endParaRPr lang="en-GB" sz="1200" dirty="0"/>
          </a:p>
        </p:txBody>
      </p:sp>
      <p:sp>
        <p:nvSpPr>
          <p:cNvPr id="100" name="Rectangle 99">
            <a:extLst>
              <a:ext uri="{FF2B5EF4-FFF2-40B4-BE49-F238E27FC236}">
                <a16:creationId xmlns:a16="http://schemas.microsoft.com/office/drawing/2014/main" id="{0CA1392E-2A40-4933-B9CC-22ADD67DA9B1}"/>
              </a:ext>
            </a:extLst>
          </p:cNvPr>
          <p:cNvSpPr/>
          <p:nvPr/>
        </p:nvSpPr>
        <p:spPr>
          <a:xfrm>
            <a:off x="5647986" y="5999656"/>
            <a:ext cx="503343" cy="353943"/>
          </a:xfrm>
          <a:prstGeom prst="rect">
            <a:avLst/>
          </a:prstGeom>
        </p:spPr>
        <p:txBody>
          <a:bodyPr wrap="none" lIns="0" tIns="0" rIns="0" bIns="0">
            <a:spAutoFit/>
          </a:bodyPr>
          <a:lstStyle/>
          <a:p>
            <a:r>
              <a:rPr lang="fr-FR" sz="1200" b="1" dirty="0">
                <a:solidFill>
                  <a:schemeClr val="accent1"/>
                </a:solidFill>
              </a:rPr>
              <a:t>Nässjö</a:t>
            </a:r>
          </a:p>
          <a:p>
            <a:pPr marL="0" lvl="1">
              <a:buClr>
                <a:schemeClr val="accent1"/>
              </a:buClr>
              <a:buSzPct val="80000"/>
            </a:pPr>
            <a:r>
              <a:rPr lang="fr-FR" sz="1100" dirty="0" err="1"/>
              <a:t>Depot</a:t>
            </a:r>
            <a:endParaRPr lang="en-GB" sz="1200" dirty="0"/>
          </a:p>
        </p:txBody>
      </p:sp>
      <p:sp>
        <p:nvSpPr>
          <p:cNvPr id="117" name="Forme libre : forme 544">
            <a:extLst>
              <a:ext uri="{FF2B5EF4-FFF2-40B4-BE49-F238E27FC236}">
                <a16:creationId xmlns:a16="http://schemas.microsoft.com/office/drawing/2014/main" id="{87253238-A546-4E6E-BB07-7486C69BB912}"/>
              </a:ext>
            </a:extLst>
          </p:cNvPr>
          <p:cNvSpPr>
            <a:spLocks noChangeAspect="1"/>
          </p:cNvSpPr>
          <p:nvPr/>
        </p:nvSpPr>
        <p:spPr bwMode="auto">
          <a:xfrm>
            <a:off x="9598266" y="3407607"/>
            <a:ext cx="222608" cy="288000"/>
          </a:xfrm>
          <a:custGeom>
            <a:avLst/>
            <a:gdLst>
              <a:gd name="connsiteX0" fmla="*/ 1860117 w 3720232"/>
              <a:gd name="connsiteY0" fmla="*/ 953312 h 4813065"/>
              <a:gd name="connsiteX1" fmla="*/ 953312 w 3720232"/>
              <a:gd name="connsiteY1" fmla="*/ 1883370 h 4813065"/>
              <a:gd name="connsiteX2" fmla="*/ 1860117 w 3720232"/>
              <a:gd name="connsiteY2" fmla="*/ 2813428 h 4813065"/>
              <a:gd name="connsiteX3" fmla="*/ 2766922 w 3720232"/>
              <a:gd name="connsiteY3" fmla="*/ 1883370 h 4813065"/>
              <a:gd name="connsiteX4" fmla="*/ 1860117 w 3720232"/>
              <a:gd name="connsiteY4" fmla="*/ 953312 h 4813065"/>
              <a:gd name="connsiteX5" fmla="*/ 1860116 w 3720232"/>
              <a:gd name="connsiteY5" fmla="*/ 0 h 4813065"/>
              <a:gd name="connsiteX6" fmla="*/ 3720232 w 3720232"/>
              <a:gd name="connsiteY6" fmla="*/ 1846874 h 4813065"/>
              <a:gd name="connsiteX7" fmla="*/ 3382029 w 3720232"/>
              <a:gd name="connsiteY7" fmla="*/ 2910225 h 4813065"/>
              <a:gd name="connsiteX8" fmla="*/ 3269295 w 3720232"/>
              <a:gd name="connsiteY8" fmla="*/ 3078123 h 4813065"/>
              <a:gd name="connsiteX9" fmla="*/ 1860116 w 3720232"/>
              <a:gd name="connsiteY9" fmla="*/ 4813065 h 4813065"/>
              <a:gd name="connsiteX10" fmla="*/ 394570 w 3720232"/>
              <a:gd name="connsiteY10" fmla="*/ 2966191 h 4813065"/>
              <a:gd name="connsiteX11" fmla="*/ 0 w 3720232"/>
              <a:gd name="connsiteY11" fmla="*/ 1846874 h 4813065"/>
              <a:gd name="connsiteX12" fmla="*/ 1860116 w 3720232"/>
              <a:gd name="connsiteY12" fmla="*/ 0 h 481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20232" h="4813065">
                <a:moveTo>
                  <a:pt x="1860117" y="953312"/>
                </a:moveTo>
                <a:cubicBezTo>
                  <a:pt x="1359302" y="953312"/>
                  <a:pt x="953312" y="1369713"/>
                  <a:pt x="953312" y="1883370"/>
                </a:cubicBezTo>
                <a:cubicBezTo>
                  <a:pt x="953312" y="2397027"/>
                  <a:pt x="1359302" y="2813428"/>
                  <a:pt x="1860117" y="2813428"/>
                </a:cubicBezTo>
                <a:cubicBezTo>
                  <a:pt x="2360932" y="2813428"/>
                  <a:pt x="2766922" y="2397027"/>
                  <a:pt x="2766922" y="1883370"/>
                </a:cubicBezTo>
                <a:cubicBezTo>
                  <a:pt x="2766922" y="1369713"/>
                  <a:pt x="2360932" y="953312"/>
                  <a:pt x="1860117" y="953312"/>
                </a:cubicBezTo>
                <a:close/>
                <a:moveTo>
                  <a:pt x="1860116" y="0"/>
                </a:moveTo>
                <a:cubicBezTo>
                  <a:pt x="2874725" y="0"/>
                  <a:pt x="3720232" y="839488"/>
                  <a:pt x="3720232" y="1846874"/>
                </a:cubicBezTo>
                <a:cubicBezTo>
                  <a:pt x="3720232" y="2238635"/>
                  <a:pt x="3607498" y="2630396"/>
                  <a:pt x="3382029" y="2910225"/>
                </a:cubicBezTo>
                <a:cubicBezTo>
                  <a:pt x="3325662" y="2966191"/>
                  <a:pt x="3325662" y="3022157"/>
                  <a:pt x="3269295" y="3078123"/>
                </a:cubicBezTo>
                <a:cubicBezTo>
                  <a:pt x="3269295" y="3078123"/>
                  <a:pt x="3269295" y="3078123"/>
                  <a:pt x="1860116" y="4813065"/>
                </a:cubicBezTo>
                <a:cubicBezTo>
                  <a:pt x="1860116" y="4813065"/>
                  <a:pt x="1860116" y="4813065"/>
                  <a:pt x="394570" y="2966191"/>
                </a:cubicBezTo>
                <a:cubicBezTo>
                  <a:pt x="169102" y="2686362"/>
                  <a:pt x="0" y="2294601"/>
                  <a:pt x="0" y="1846874"/>
                </a:cubicBezTo>
                <a:cubicBezTo>
                  <a:pt x="0" y="839488"/>
                  <a:pt x="845507" y="0"/>
                  <a:pt x="1860116" y="0"/>
                </a:cubicBezTo>
                <a:close/>
              </a:path>
            </a:pathLst>
          </a:custGeom>
          <a:solidFill>
            <a:schemeClr val="accent3"/>
          </a:solidFill>
          <a:ln w="9525">
            <a:solidFill>
              <a:schemeClr val="bg1"/>
            </a:solidFill>
            <a:round/>
            <a:headEnd/>
            <a:tailEnd/>
          </a:ln>
        </p:spPr>
        <p:txBody>
          <a:bodyPr vert="horz" wrap="square" lIns="91440" tIns="45720" rIns="91440" bIns="45720" numCol="1" anchor="t" anchorCtr="0" compatLnSpc="1">
            <a:prstTxWarp prst="textNoShape">
              <a:avLst/>
            </a:prstTxWarp>
            <a:noAutofit/>
          </a:bodyPr>
          <a:lstStyle/>
          <a:p>
            <a:endParaRPr lang="en-GB" sz="1000" i="1" dirty="0">
              <a:solidFill>
                <a:schemeClr val="accent4"/>
              </a:solidFill>
            </a:endParaRPr>
          </a:p>
        </p:txBody>
      </p:sp>
      <p:sp>
        <p:nvSpPr>
          <p:cNvPr id="23" name="Rectangle 22">
            <a:extLst>
              <a:ext uri="{FF2B5EF4-FFF2-40B4-BE49-F238E27FC236}">
                <a16:creationId xmlns:a16="http://schemas.microsoft.com/office/drawing/2014/main" id="{FDCA330F-E465-4205-AA88-113A65016D62}"/>
              </a:ext>
            </a:extLst>
          </p:cNvPr>
          <p:cNvSpPr/>
          <p:nvPr/>
        </p:nvSpPr>
        <p:spPr>
          <a:xfrm>
            <a:off x="4682285" y="4006154"/>
            <a:ext cx="522579" cy="353943"/>
          </a:xfrm>
          <a:prstGeom prst="rect">
            <a:avLst/>
          </a:prstGeom>
          <a:solidFill>
            <a:schemeClr val="bg1"/>
          </a:solidFill>
        </p:spPr>
        <p:txBody>
          <a:bodyPr wrap="none" lIns="0" tIns="0" rIns="0" bIns="0">
            <a:spAutoFit/>
          </a:bodyPr>
          <a:lstStyle/>
          <a:p>
            <a:r>
              <a:rPr lang="fr-FR" sz="1200" b="1" dirty="0" err="1">
                <a:solidFill>
                  <a:schemeClr val="accent1"/>
                </a:solidFill>
              </a:rPr>
              <a:t>Grorud</a:t>
            </a:r>
            <a:endParaRPr lang="fr-FR" sz="1200" b="1" dirty="0">
              <a:solidFill>
                <a:schemeClr val="accent1"/>
              </a:solidFill>
            </a:endParaRPr>
          </a:p>
          <a:p>
            <a:pPr marL="0" lvl="1">
              <a:buClr>
                <a:schemeClr val="accent1"/>
              </a:buClr>
              <a:buSzPct val="80000"/>
            </a:pPr>
            <a:r>
              <a:rPr lang="fr-FR" sz="1100" dirty="0" err="1"/>
              <a:t>Depot</a:t>
            </a:r>
            <a:endParaRPr lang="en-GB" sz="1200" dirty="0"/>
          </a:p>
        </p:txBody>
      </p:sp>
      <p:sp>
        <p:nvSpPr>
          <p:cNvPr id="124" name="Rectangle 123">
            <a:extLst>
              <a:ext uri="{FF2B5EF4-FFF2-40B4-BE49-F238E27FC236}">
                <a16:creationId xmlns:a16="http://schemas.microsoft.com/office/drawing/2014/main" id="{713687FF-4326-4B4C-B9BD-53EE7831BF40}"/>
              </a:ext>
            </a:extLst>
          </p:cNvPr>
          <p:cNvSpPr/>
          <p:nvPr/>
        </p:nvSpPr>
        <p:spPr>
          <a:xfrm>
            <a:off x="9333844" y="4981828"/>
            <a:ext cx="1118401" cy="553998"/>
          </a:xfrm>
          <a:prstGeom prst="rect">
            <a:avLst/>
          </a:prstGeom>
        </p:spPr>
        <p:txBody>
          <a:bodyPr wrap="square" lIns="0" tIns="0" rIns="0" bIns="0">
            <a:spAutoFit/>
          </a:bodyPr>
          <a:lstStyle/>
          <a:p>
            <a:r>
              <a:rPr lang="fr-FR" sz="1200" b="1" dirty="0">
                <a:solidFill>
                  <a:schemeClr val="accent1"/>
                </a:solidFill>
              </a:rPr>
              <a:t>Stockholm – Solna </a:t>
            </a:r>
          </a:p>
          <a:p>
            <a:pPr marL="0" lvl="1">
              <a:buClr>
                <a:schemeClr val="accent1"/>
              </a:buClr>
              <a:buSzPct val="80000"/>
            </a:pPr>
            <a:r>
              <a:rPr lang="fr-FR" sz="1200" dirty="0"/>
              <a:t>HQ Office</a:t>
            </a:r>
            <a:endParaRPr lang="en-GB" sz="1200" dirty="0"/>
          </a:p>
        </p:txBody>
      </p:sp>
      <p:sp>
        <p:nvSpPr>
          <p:cNvPr id="64" name="Espace réservé du contenu 1">
            <a:extLst>
              <a:ext uri="{FF2B5EF4-FFF2-40B4-BE49-F238E27FC236}">
                <a16:creationId xmlns:a16="http://schemas.microsoft.com/office/drawing/2014/main" id="{7FD0C303-94F2-43A3-A16F-E964149BA593}"/>
              </a:ext>
            </a:extLst>
          </p:cNvPr>
          <p:cNvSpPr>
            <a:spLocks noGrp="1"/>
          </p:cNvSpPr>
          <p:nvPr>
            <p:ph idx="1"/>
          </p:nvPr>
        </p:nvSpPr>
        <p:spPr>
          <a:xfrm>
            <a:off x="1055440" y="1614077"/>
            <a:ext cx="3411586" cy="3831148"/>
          </a:xfrm>
        </p:spPr>
        <p:txBody>
          <a:bodyPr vert="horz" lIns="0" tIns="0" rIns="0" bIns="0" rtlCol="0" anchor="t" anchorCtr="0">
            <a:normAutofit fontScale="92500"/>
          </a:bodyPr>
          <a:lstStyle/>
          <a:p>
            <a:pPr marL="0" indent="0">
              <a:lnSpc>
                <a:spcPct val="120000"/>
              </a:lnSpc>
              <a:spcBef>
                <a:spcPts val="0"/>
              </a:spcBef>
              <a:spcAft>
                <a:spcPts val="2400"/>
              </a:spcAft>
              <a:buNone/>
            </a:pPr>
            <a:r>
              <a:rPr lang="en-US" sz="1600" dirty="0">
                <a:solidFill>
                  <a:srgbClr val="DC3223"/>
                </a:solidFill>
              </a:rPr>
              <a:t>2000 </a:t>
            </a:r>
            <a:r>
              <a:rPr lang="en-US" sz="1600" dirty="0"/>
              <a:t>employees in Nordics &amp; Russia</a:t>
            </a:r>
          </a:p>
          <a:p>
            <a:pPr marL="0" indent="0">
              <a:lnSpc>
                <a:spcPct val="120000"/>
              </a:lnSpc>
              <a:spcBef>
                <a:spcPts val="0"/>
              </a:spcBef>
              <a:spcAft>
                <a:spcPts val="2400"/>
              </a:spcAft>
              <a:buNone/>
            </a:pPr>
            <a:r>
              <a:rPr lang="fr-FR" sz="1600" dirty="0">
                <a:solidFill>
                  <a:srgbClr val="DC3223"/>
                </a:solidFill>
              </a:rPr>
              <a:t>23 </a:t>
            </a:r>
            <a:r>
              <a:rPr lang="fr-FR" sz="1600" dirty="0" err="1"/>
              <a:t>depots</a:t>
            </a:r>
            <a:r>
              <a:rPr lang="fr-FR" sz="1600" dirty="0"/>
              <a:t> (Services)</a:t>
            </a:r>
          </a:p>
          <a:p>
            <a:pPr marL="0" indent="0">
              <a:lnSpc>
                <a:spcPct val="120000"/>
              </a:lnSpc>
              <a:spcBef>
                <a:spcPts val="0"/>
              </a:spcBef>
              <a:spcAft>
                <a:spcPts val="2400"/>
              </a:spcAft>
              <a:buNone/>
            </a:pPr>
            <a:r>
              <a:rPr lang="fr-FR" sz="1600" dirty="0">
                <a:solidFill>
                  <a:srgbClr val="DC3223"/>
                </a:solidFill>
              </a:rPr>
              <a:t>11 </a:t>
            </a:r>
            <a:r>
              <a:rPr lang="fr-FR" sz="1600" dirty="0"/>
              <a:t>offices</a:t>
            </a:r>
          </a:p>
          <a:p>
            <a:pPr marL="0" indent="0">
              <a:lnSpc>
                <a:spcPct val="120000"/>
              </a:lnSpc>
              <a:spcBef>
                <a:spcPts val="0"/>
              </a:spcBef>
              <a:spcAft>
                <a:spcPts val="2400"/>
              </a:spcAft>
              <a:buNone/>
            </a:pPr>
            <a:r>
              <a:rPr lang="fr-FR" sz="1600" dirty="0">
                <a:solidFill>
                  <a:srgbClr val="FF0000"/>
                </a:solidFill>
              </a:rPr>
              <a:t>1</a:t>
            </a:r>
            <a:r>
              <a:rPr lang="fr-FR" sz="1600" dirty="0"/>
              <a:t> </a:t>
            </a:r>
            <a:r>
              <a:rPr lang="en-US" sz="1600" dirty="0"/>
              <a:t>Global Test and Technology </a:t>
            </a:r>
            <a:br>
              <a:rPr lang="en-US" sz="1600" dirty="0"/>
            </a:br>
            <a:r>
              <a:rPr lang="en-US" sz="1600" dirty="0"/>
              <a:t>center for  Propulsion </a:t>
            </a:r>
            <a:br>
              <a:rPr lang="en-US" sz="1600" dirty="0"/>
            </a:br>
            <a:r>
              <a:rPr lang="en-US" sz="1600" dirty="0"/>
              <a:t>(Engineering &amp; Manufacturing</a:t>
            </a:r>
            <a:r>
              <a:rPr lang="en-US" sz="1800" dirty="0"/>
              <a:t>)</a:t>
            </a:r>
            <a:endParaRPr lang="en-US" sz="1600" dirty="0"/>
          </a:p>
          <a:p>
            <a:pPr marL="0" indent="0">
              <a:lnSpc>
                <a:spcPct val="120000"/>
              </a:lnSpc>
              <a:spcBef>
                <a:spcPts val="0"/>
              </a:spcBef>
              <a:spcAft>
                <a:spcPts val="2400"/>
              </a:spcAft>
              <a:buNone/>
            </a:pPr>
            <a:r>
              <a:rPr lang="sv-SE" sz="1600" dirty="0">
                <a:solidFill>
                  <a:srgbClr val="FF0000"/>
                </a:solidFill>
              </a:rPr>
              <a:t>1</a:t>
            </a:r>
            <a:r>
              <a:rPr lang="sv-SE" sz="1600" dirty="0"/>
              <a:t> Global Innovation Center</a:t>
            </a:r>
            <a:r>
              <a:rPr lang="en-US" sz="1600" dirty="0"/>
              <a:t> </a:t>
            </a:r>
            <a:br>
              <a:rPr lang="en-US" sz="1600" dirty="0"/>
            </a:br>
            <a:r>
              <a:rPr lang="en-US" sz="1600" dirty="0"/>
              <a:t>for Rail Control Solutions</a:t>
            </a:r>
            <a:br>
              <a:rPr lang="en-US" sz="1600" dirty="0"/>
            </a:br>
            <a:r>
              <a:rPr lang="en-US" sz="1600" dirty="0"/>
              <a:t>(Engineering)</a:t>
            </a:r>
            <a:endParaRPr lang="fr-FR" sz="1600" dirty="0"/>
          </a:p>
        </p:txBody>
      </p:sp>
      <p:grpSp>
        <p:nvGrpSpPr>
          <p:cNvPr id="97" name="Group 21">
            <a:extLst>
              <a:ext uri="{FF2B5EF4-FFF2-40B4-BE49-F238E27FC236}">
                <a16:creationId xmlns:a16="http://schemas.microsoft.com/office/drawing/2014/main" id="{BB9EFDC4-2C64-4379-A8F1-62A9DE3451B6}"/>
              </a:ext>
            </a:extLst>
          </p:cNvPr>
          <p:cNvGrpSpPr>
            <a:grpSpLocks noChangeAspect="1"/>
          </p:cNvGrpSpPr>
          <p:nvPr/>
        </p:nvGrpSpPr>
        <p:grpSpPr bwMode="auto">
          <a:xfrm>
            <a:off x="416670" y="2132856"/>
            <a:ext cx="504000" cy="504000"/>
            <a:chOff x="5986" y="-381"/>
            <a:chExt cx="1088" cy="1088"/>
          </a:xfrm>
        </p:grpSpPr>
        <p:sp>
          <p:nvSpPr>
            <p:cNvPr id="101" name="Oval 22">
              <a:extLst>
                <a:ext uri="{FF2B5EF4-FFF2-40B4-BE49-F238E27FC236}">
                  <a16:creationId xmlns:a16="http://schemas.microsoft.com/office/drawing/2014/main" id="{6669145F-3FFB-42FF-8945-D2B2CEAD1847}"/>
                </a:ext>
              </a:extLst>
            </p:cNvPr>
            <p:cNvSpPr>
              <a:spLocks noChangeArrowheads="1"/>
            </p:cNvSpPr>
            <p:nvPr/>
          </p:nvSpPr>
          <p:spPr bwMode="auto">
            <a:xfrm>
              <a:off x="5986" y="-381"/>
              <a:ext cx="1088" cy="1088"/>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23">
              <a:extLst>
                <a:ext uri="{FF2B5EF4-FFF2-40B4-BE49-F238E27FC236}">
                  <a16:creationId xmlns:a16="http://schemas.microsoft.com/office/drawing/2014/main" id="{DCB8B350-343A-43CD-BF48-D54386F7EB8F}"/>
                </a:ext>
              </a:extLst>
            </p:cNvPr>
            <p:cNvSpPr>
              <a:spLocks/>
            </p:cNvSpPr>
            <p:nvPr/>
          </p:nvSpPr>
          <p:spPr bwMode="auto">
            <a:xfrm>
              <a:off x="6266" y="-135"/>
              <a:ext cx="529" cy="709"/>
            </a:xfrm>
            <a:custGeom>
              <a:avLst/>
              <a:gdLst>
                <a:gd name="T0" fmla="*/ 111 w 222"/>
                <a:gd name="T1" fmla="*/ 0 h 297"/>
                <a:gd name="T2" fmla="*/ 111 w 222"/>
                <a:gd name="T3" fmla="*/ 0 h 297"/>
                <a:gd name="T4" fmla="*/ 0 w 222"/>
                <a:gd name="T5" fmla="*/ 111 h 297"/>
                <a:gd name="T6" fmla="*/ 0 w 222"/>
                <a:gd name="T7" fmla="*/ 297 h 297"/>
                <a:gd name="T8" fmla="*/ 222 w 222"/>
                <a:gd name="T9" fmla="*/ 297 h 297"/>
                <a:gd name="T10" fmla="*/ 222 w 222"/>
                <a:gd name="T11" fmla="*/ 111 h 297"/>
                <a:gd name="T12" fmla="*/ 111 w 222"/>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222" h="297">
                  <a:moveTo>
                    <a:pt x="111" y="0"/>
                  </a:moveTo>
                  <a:cubicBezTo>
                    <a:pt x="111" y="0"/>
                    <a:pt x="111" y="0"/>
                    <a:pt x="111" y="0"/>
                  </a:cubicBezTo>
                  <a:cubicBezTo>
                    <a:pt x="49" y="0"/>
                    <a:pt x="0" y="50"/>
                    <a:pt x="0" y="111"/>
                  </a:cubicBezTo>
                  <a:cubicBezTo>
                    <a:pt x="0" y="297"/>
                    <a:pt x="0" y="297"/>
                    <a:pt x="0" y="297"/>
                  </a:cubicBezTo>
                  <a:cubicBezTo>
                    <a:pt x="222" y="297"/>
                    <a:pt x="222" y="297"/>
                    <a:pt x="222" y="297"/>
                  </a:cubicBezTo>
                  <a:cubicBezTo>
                    <a:pt x="222" y="111"/>
                    <a:pt x="222" y="111"/>
                    <a:pt x="222" y="111"/>
                  </a:cubicBezTo>
                  <a:cubicBezTo>
                    <a:pt x="222" y="50"/>
                    <a:pt x="172" y="0"/>
                    <a:pt x="111"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Freeform 24">
              <a:extLst>
                <a:ext uri="{FF2B5EF4-FFF2-40B4-BE49-F238E27FC236}">
                  <a16:creationId xmlns:a16="http://schemas.microsoft.com/office/drawing/2014/main" id="{E3466692-DD4A-42C4-B9D3-02206F8C992E}"/>
                </a:ext>
              </a:extLst>
            </p:cNvPr>
            <p:cNvSpPr>
              <a:spLocks/>
            </p:cNvSpPr>
            <p:nvPr/>
          </p:nvSpPr>
          <p:spPr bwMode="auto">
            <a:xfrm>
              <a:off x="6328" y="418"/>
              <a:ext cx="176" cy="167"/>
            </a:xfrm>
            <a:custGeom>
              <a:avLst/>
              <a:gdLst>
                <a:gd name="T0" fmla="*/ 88 w 176"/>
                <a:gd name="T1" fmla="*/ 167 h 167"/>
                <a:gd name="T2" fmla="*/ 0 w 176"/>
                <a:gd name="T3" fmla="*/ 167 h 167"/>
                <a:gd name="T4" fmla="*/ 126 w 176"/>
                <a:gd name="T5" fmla="*/ 0 h 167"/>
                <a:gd name="T6" fmla="*/ 176 w 176"/>
                <a:gd name="T7" fmla="*/ 0 h 167"/>
                <a:gd name="T8" fmla="*/ 88 w 176"/>
                <a:gd name="T9" fmla="*/ 167 h 167"/>
              </a:gdLst>
              <a:ahLst/>
              <a:cxnLst>
                <a:cxn ang="0">
                  <a:pos x="T0" y="T1"/>
                </a:cxn>
                <a:cxn ang="0">
                  <a:pos x="T2" y="T3"/>
                </a:cxn>
                <a:cxn ang="0">
                  <a:pos x="T4" y="T5"/>
                </a:cxn>
                <a:cxn ang="0">
                  <a:pos x="T6" y="T7"/>
                </a:cxn>
                <a:cxn ang="0">
                  <a:pos x="T8" y="T9"/>
                </a:cxn>
              </a:cxnLst>
              <a:rect l="0" t="0" r="r" b="b"/>
              <a:pathLst>
                <a:path w="176" h="167">
                  <a:moveTo>
                    <a:pt x="88" y="167"/>
                  </a:moveTo>
                  <a:lnTo>
                    <a:pt x="0" y="167"/>
                  </a:lnTo>
                  <a:lnTo>
                    <a:pt x="126" y="0"/>
                  </a:lnTo>
                  <a:lnTo>
                    <a:pt x="176" y="0"/>
                  </a:lnTo>
                  <a:lnTo>
                    <a:pt x="88" y="167"/>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Freeform 25">
              <a:extLst>
                <a:ext uri="{FF2B5EF4-FFF2-40B4-BE49-F238E27FC236}">
                  <a16:creationId xmlns:a16="http://schemas.microsoft.com/office/drawing/2014/main" id="{E1568547-8B7F-4FD5-BC3A-CD08D5F55323}"/>
                </a:ext>
              </a:extLst>
            </p:cNvPr>
            <p:cNvSpPr>
              <a:spLocks/>
            </p:cNvSpPr>
            <p:nvPr/>
          </p:nvSpPr>
          <p:spPr bwMode="auto">
            <a:xfrm>
              <a:off x="6557" y="418"/>
              <a:ext cx="176" cy="167"/>
            </a:xfrm>
            <a:custGeom>
              <a:avLst/>
              <a:gdLst>
                <a:gd name="T0" fmla="*/ 88 w 176"/>
                <a:gd name="T1" fmla="*/ 167 h 167"/>
                <a:gd name="T2" fmla="*/ 176 w 176"/>
                <a:gd name="T3" fmla="*/ 167 h 167"/>
                <a:gd name="T4" fmla="*/ 47 w 176"/>
                <a:gd name="T5" fmla="*/ 0 h 167"/>
                <a:gd name="T6" fmla="*/ 0 w 176"/>
                <a:gd name="T7" fmla="*/ 0 h 167"/>
                <a:gd name="T8" fmla="*/ 88 w 176"/>
                <a:gd name="T9" fmla="*/ 167 h 167"/>
              </a:gdLst>
              <a:ahLst/>
              <a:cxnLst>
                <a:cxn ang="0">
                  <a:pos x="T0" y="T1"/>
                </a:cxn>
                <a:cxn ang="0">
                  <a:pos x="T2" y="T3"/>
                </a:cxn>
                <a:cxn ang="0">
                  <a:pos x="T4" y="T5"/>
                </a:cxn>
                <a:cxn ang="0">
                  <a:pos x="T6" y="T7"/>
                </a:cxn>
                <a:cxn ang="0">
                  <a:pos x="T8" y="T9"/>
                </a:cxn>
              </a:cxnLst>
              <a:rect l="0" t="0" r="r" b="b"/>
              <a:pathLst>
                <a:path w="176" h="167">
                  <a:moveTo>
                    <a:pt x="88" y="167"/>
                  </a:moveTo>
                  <a:lnTo>
                    <a:pt x="176" y="167"/>
                  </a:lnTo>
                  <a:lnTo>
                    <a:pt x="47" y="0"/>
                  </a:lnTo>
                  <a:lnTo>
                    <a:pt x="0" y="0"/>
                  </a:lnTo>
                  <a:lnTo>
                    <a:pt x="88" y="167"/>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Freeform 26">
              <a:extLst>
                <a:ext uri="{FF2B5EF4-FFF2-40B4-BE49-F238E27FC236}">
                  <a16:creationId xmlns:a16="http://schemas.microsoft.com/office/drawing/2014/main" id="{43E383C1-E9D8-470D-B416-2FF0727A7B4F}"/>
                </a:ext>
              </a:extLst>
            </p:cNvPr>
            <p:cNvSpPr>
              <a:spLocks/>
            </p:cNvSpPr>
            <p:nvPr/>
          </p:nvSpPr>
          <p:spPr bwMode="auto">
            <a:xfrm>
              <a:off x="6368" y="-25"/>
              <a:ext cx="322" cy="448"/>
            </a:xfrm>
            <a:custGeom>
              <a:avLst/>
              <a:gdLst>
                <a:gd name="T0" fmla="*/ 68 w 135"/>
                <a:gd name="T1" fmla="*/ 0 h 188"/>
                <a:gd name="T2" fmla="*/ 68 w 135"/>
                <a:gd name="T3" fmla="*/ 0 h 188"/>
                <a:gd name="T4" fmla="*/ 0 w 135"/>
                <a:gd name="T5" fmla="*/ 68 h 188"/>
                <a:gd name="T6" fmla="*/ 0 w 135"/>
                <a:gd name="T7" fmla="*/ 120 h 188"/>
                <a:gd name="T8" fmla="*/ 68 w 135"/>
                <a:gd name="T9" fmla="*/ 188 h 188"/>
                <a:gd name="T10" fmla="*/ 135 w 135"/>
                <a:gd name="T11" fmla="*/ 120 h 188"/>
                <a:gd name="T12" fmla="*/ 135 w 135"/>
                <a:gd name="T13" fmla="*/ 68 h 188"/>
                <a:gd name="T14" fmla="*/ 68 w 135"/>
                <a:gd name="T15" fmla="*/ 0 h 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 h="188">
                  <a:moveTo>
                    <a:pt x="68" y="0"/>
                  </a:moveTo>
                  <a:cubicBezTo>
                    <a:pt x="68" y="0"/>
                    <a:pt x="68" y="0"/>
                    <a:pt x="68" y="0"/>
                  </a:cubicBezTo>
                  <a:cubicBezTo>
                    <a:pt x="30" y="0"/>
                    <a:pt x="0" y="30"/>
                    <a:pt x="0" y="68"/>
                  </a:cubicBezTo>
                  <a:cubicBezTo>
                    <a:pt x="0" y="120"/>
                    <a:pt x="0" y="120"/>
                    <a:pt x="0" y="120"/>
                  </a:cubicBezTo>
                  <a:cubicBezTo>
                    <a:pt x="0" y="157"/>
                    <a:pt x="30" y="188"/>
                    <a:pt x="68" y="188"/>
                  </a:cubicBezTo>
                  <a:cubicBezTo>
                    <a:pt x="105" y="188"/>
                    <a:pt x="135" y="157"/>
                    <a:pt x="135" y="120"/>
                  </a:cubicBezTo>
                  <a:cubicBezTo>
                    <a:pt x="135" y="68"/>
                    <a:pt x="135" y="68"/>
                    <a:pt x="135" y="68"/>
                  </a:cubicBezTo>
                  <a:cubicBezTo>
                    <a:pt x="135" y="30"/>
                    <a:pt x="105" y="0"/>
                    <a:pt x="68" y="0"/>
                  </a:cubicBezTo>
                </a:path>
              </a:pathLst>
            </a:custGeom>
            <a:solidFill>
              <a:srgbClr val="DC3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Freeform 27">
              <a:extLst>
                <a:ext uri="{FF2B5EF4-FFF2-40B4-BE49-F238E27FC236}">
                  <a16:creationId xmlns:a16="http://schemas.microsoft.com/office/drawing/2014/main" id="{5B7DD8EF-A9BD-4402-B0F0-A5580CBCCACC}"/>
                </a:ext>
              </a:extLst>
            </p:cNvPr>
            <p:cNvSpPr>
              <a:spLocks/>
            </p:cNvSpPr>
            <p:nvPr/>
          </p:nvSpPr>
          <p:spPr bwMode="auto">
            <a:xfrm>
              <a:off x="6409" y="6"/>
              <a:ext cx="241" cy="284"/>
            </a:xfrm>
            <a:custGeom>
              <a:avLst/>
              <a:gdLst>
                <a:gd name="T0" fmla="*/ 101 w 101"/>
                <a:gd name="T1" fmla="*/ 50 h 119"/>
                <a:gd name="T2" fmla="*/ 51 w 101"/>
                <a:gd name="T3" fmla="*/ 0 h 119"/>
                <a:gd name="T4" fmla="*/ 0 w 101"/>
                <a:gd name="T5" fmla="*/ 50 h 119"/>
                <a:gd name="T6" fmla="*/ 3 w 101"/>
                <a:gd name="T7" fmla="*/ 67 h 119"/>
                <a:gd name="T8" fmla="*/ 18 w 101"/>
                <a:gd name="T9" fmla="*/ 97 h 119"/>
                <a:gd name="T10" fmla="*/ 20 w 101"/>
                <a:gd name="T11" fmla="*/ 101 h 119"/>
                <a:gd name="T12" fmla="*/ 51 w 101"/>
                <a:gd name="T13" fmla="*/ 119 h 119"/>
                <a:gd name="T14" fmla="*/ 82 w 101"/>
                <a:gd name="T15" fmla="*/ 100 h 119"/>
                <a:gd name="T16" fmla="*/ 83 w 101"/>
                <a:gd name="T17" fmla="*/ 97 h 119"/>
                <a:gd name="T18" fmla="*/ 98 w 101"/>
                <a:gd name="T19" fmla="*/ 68 h 119"/>
                <a:gd name="T20" fmla="*/ 101 w 101"/>
                <a:gd name="T21" fmla="*/ 5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19">
                  <a:moveTo>
                    <a:pt x="101" y="50"/>
                  </a:moveTo>
                  <a:cubicBezTo>
                    <a:pt x="101" y="22"/>
                    <a:pt x="78" y="0"/>
                    <a:pt x="51" y="0"/>
                  </a:cubicBezTo>
                  <a:cubicBezTo>
                    <a:pt x="23" y="0"/>
                    <a:pt x="0" y="22"/>
                    <a:pt x="0" y="50"/>
                  </a:cubicBezTo>
                  <a:cubicBezTo>
                    <a:pt x="0" y="56"/>
                    <a:pt x="1" y="62"/>
                    <a:pt x="3" y="67"/>
                  </a:cubicBezTo>
                  <a:cubicBezTo>
                    <a:pt x="18" y="97"/>
                    <a:pt x="18" y="97"/>
                    <a:pt x="18" y="97"/>
                  </a:cubicBezTo>
                  <a:cubicBezTo>
                    <a:pt x="19" y="98"/>
                    <a:pt x="19" y="100"/>
                    <a:pt x="20" y="101"/>
                  </a:cubicBezTo>
                  <a:cubicBezTo>
                    <a:pt x="26" y="112"/>
                    <a:pt x="37" y="119"/>
                    <a:pt x="51" y="119"/>
                  </a:cubicBezTo>
                  <a:cubicBezTo>
                    <a:pt x="64" y="119"/>
                    <a:pt x="76" y="111"/>
                    <a:pt x="82" y="100"/>
                  </a:cubicBezTo>
                  <a:cubicBezTo>
                    <a:pt x="82" y="99"/>
                    <a:pt x="83" y="98"/>
                    <a:pt x="83" y="97"/>
                  </a:cubicBezTo>
                  <a:cubicBezTo>
                    <a:pt x="98" y="68"/>
                    <a:pt x="98" y="68"/>
                    <a:pt x="98" y="68"/>
                  </a:cubicBezTo>
                  <a:cubicBezTo>
                    <a:pt x="100" y="62"/>
                    <a:pt x="101" y="56"/>
                    <a:pt x="101" y="50"/>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Freeform 28">
              <a:extLst>
                <a:ext uri="{FF2B5EF4-FFF2-40B4-BE49-F238E27FC236}">
                  <a16:creationId xmlns:a16="http://schemas.microsoft.com/office/drawing/2014/main" id="{ED1401E7-5EBC-4C8C-8582-E0D91D9769FE}"/>
                </a:ext>
              </a:extLst>
            </p:cNvPr>
            <p:cNvSpPr>
              <a:spLocks/>
            </p:cNvSpPr>
            <p:nvPr/>
          </p:nvSpPr>
          <p:spPr bwMode="auto">
            <a:xfrm>
              <a:off x="6342" y="137"/>
              <a:ext cx="188" cy="315"/>
            </a:xfrm>
            <a:custGeom>
              <a:avLst/>
              <a:gdLst>
                <a:gd name="T0" fmla="*/ 11 w 79"/>
                <a:gd name="T1" fmla="*/ 0 h 132"/>
                <a:gd name="T2" fmla="*/ 9 w 79"/>
                <a:gd name="T3" fmla="*/ 94 h 132"/>
                <a:gd name="T4" fmla="*/ 37 w 79"/>
                <a:gd name="T5" fmla="*/ 132 h 132"/>
                <a:gd name="T6" fmla="*/ 79 w 79"/>
                <a:gd name="T7" fmla="*/ 132 h 132"/>
                <a:gd name="T8" fmla="*/ 79 w 79"/>
                <a:gd name="T9" fmla="*/ 83 h 132"/>
                <a:gd name="T10" fmla="*/ 26 w 79"/>
                <a:gd name="T11" fmla="*/ 48 h 132"/>
                <a:gd name="T12" fmla="*/ 11 w 79"/>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79" h="132">
                  <a:moveTo>
                    <a:pt x="11" y="0"/>
                  </a:moveTo>
                  <a:cubicBezTo>
                    <a:pt x="11" y="33"/>
                    <a:pt x="0" y="66"/>
                    <a:pt x="9" y="94"/>
                  </a:cubicBezTo>
                  <a:cubicBezTo>
                    <a:pt x="18" y="121"/>
                    <a:pt x="37" y="132"/>
                    <a:pt x="37" y="132"/>
                  </a:cubicBezTo>
                  <a:cubicBezTo>
                    <a:pt x="79" y="132"/>
                    <a:pt x="79" y="132"/>
                    <a:pt x="79" y="132"/>
                  </a:cubicBezTo>
                  <a:cubicBezTo>
                    <a:pt x="79" y="83"/>
                    <a:pt x="79" y="83"/>
                    <a:pt x="79" y="83"/>
                  </a:cubicBezTo>
                  <a:cubicBezTo>
                    <a:pt x="26" y="48"/>
                    <a:pt x="26" y="48"/>
                    <a:pt x="26" y="48"/>
                  </a:cubicBezTo>
                  <a:lnTo>
                    <a:pt x="11" y="0"/>
                  </a:lnTo>
                  <a:close/>
                </a:path>
              </a:pathLst>
            </a:custGeom>
            <a:solidFill>
              <a:srgbClr val="DC3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29">
              <a:extLst>
                <a:ext uri="{FF2B5EF4-FFF2-40B4-BE49-F238E27FC236}">
                  <a16:creationId xmlns:a16="http://schemas.microsoft.com/office/drawing/2014/main" id="{4C4E2D74-73CA-4201-A6E0-AB9CB43DB800}"/>
                </a:ext>
              </a:extLst>
            </p:cNvPr>
            <p:cNvSpPr>
              <a:spLocks/>
            </p:cNvSpPr>
            <p:nvPr/>
          </p:nvSpPr>
          <p:spPr bwMode="auto">
            <a:xfrm>
              <a:off x="6530" y="137"/>
              <a:ext cx="187" cy="315"/>
            </a:xfrm>
            <a:custGeom>
              <a:avLst/>
              <a:gdLst>
                <a:gd name="T0" fmla="*/ 67 w 78"/>
                <a:gd name="T1" fmla="*/ 0 h 132"/>
                <a:gd name="T2" fmla="*/ 69 w 78"/>
                <a:gd name="T3" fmla="*/ 94 h 132"/>
                <a:gd name="T4" fmla="*/ 41 w 78"/>
                <a:gd name="T5" fmla="*/ 132 h 132"/>
                <a:gd name="T6" fmla="*/ 0 w 78"/>
                <a:gd name="T7" fmla="*/ 132 h 132"/>
                <a:gd name="T8" fmla="*/ 0 w 78"/>
                <a:gd name="T9" fmla="*/ 83 h 132"/>
                <a:gd name="T10" fmla="*/ 52 w 78"/>
                <a:gd name="T11" fmla="*/ 48 h 132"/>
                <a:gd name="T12" fmla="*/ 67 w 78"/>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78" h="132">
                  <a:moveTo>
                    <a:pt x="67" y="0"/>
                  </a:moveTo>
                  <a:cubicBezTo>
                    <a:pt x="67" y="33"/>
                    <a:pt x="78" y="66"/>
                    <a:pt x="69" y="94"/>
                  </a:cubicBezTo>
                  <a:cubicBezTo>
                    <a:pt x="61" y="121"/>
                    <a:pt x="41" y="132"/>
                    <a:pt x="41" y="132"/>
                  </a:cubicBezTo>
                  <a:cubicBezTo>
                    <a:pt x="0" y="132"/>
                    <a:pt x="0" y="132"/>
                    <a:pt x="0" y="132"/>
                  </a:cubicBezTo>
                  <a:cubicBezTo>
                    <a:pt x="0" y="83"/>
                    <a:pt x="0" y="83"/>
                    <a:pt x="0" y="83"/>
                  </a:cubicBezTo>
                  <a:cubicBezTo>
                    <a:pt x="52" y="48"/>
                    <a:pt x="52" y="48"/>
                    <a:pt x="52" y="48"/>
                  </a:cubicBezTo>
                  <a:lnTo>
                    <a:pt x="67" y="0"/>
                  </a:lnTo>
                  <a:close/>
                </a:path>
              </a:pathLst>
            </a:custGeom>
            <a:solidFill>
              <a:srgbClr val="DC3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Line 30">
              <a:extLst>
                <a:ext uri="{FF2B5EF4-FFF2-40B4-BE49-F238E27FC236}">
                  <a16:creationId xmlns:a16="http://schemas.microsoft.com/office/drawing/2014/main" id="{A675AA7C-9CFE-47BC-83BA-917E83E5DCFC}"/>
                </a:ext>
              </a:extLst>
            </p:cNvPr>
            <p:cNvSpPr>
              <a:spLocks noChangeShapeType="1"/>
            </p:cNvSpPr>
            <p:nvPr/>
          </p:nvSpPr>
          <p:spPr bwMode="auto">
            <a:xfrm>
              <a:off x="6447" y="352"/>
              <a:ext cx="160" cy="0"/>
            </a:xfrm>
            <a:prstGeom prst="line">
              <a:avLst/>
            </a:prstGeom>
            <a:noFill/>
            <a:ln w="41275" cap="flat">
              <a:solidFill>
                <a:srgbClr val="1E324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Freeform 31">
              <a:extLst>
                <a:ext uri="{FF2B5EF4-FFF2-40B4-BE49-F238E27FC236}">
                  <a16:creationId xmlns:a16="http://schemas.microsoft.com/office/drawing/2014/main" id="{53A7ACD6-0414-4103-8786-E9428217AAC2}"/>
                </a:ext>
              </a:extLst>
            </p:cNvPr>
            <p:cNvSpPr>
              <a:spLocks/>
            </p:cNvSpPr>
            <p:nvPr/>
          </p:nvSpPr>
          <p:spPr bwMode="auto">
            <a:xfrm>
              <a:off x="6581" y="302"/>
              <a:ext cx="107" cy="71"/>
            </a:xfrm>
            <a:custGeom>
              <a:avLst/>
              <a:gdLst>
                <a:gd name="T0" fmla="*/ 0 w 45"/>
                <a:gd name="T1" fmla="*/ 30 h 30"/>
                <a:gd name="T2" fmla="*/ 6 w 45"/>
                <a:gd name="T3" fmla="*/ 22 h 30"/>
                <a:gd name="T4" fmla="*/ 19 w 45"/>
                <a:gd name="T5" fmla="*/ 5 h 30"/>
                <a:gd name="T6" fmla="*/ 30 w 45"/>
                <a:gd name="T7" fmla="*/ 0 h 30"/>
                <a:gd name="T8" fmla="*/ 45 w 45"/>
                <a:gd name="T9" fmla="*/ 15 h 30"/>
                <a:gd name="T10" fmla="*/ 30 w 45"/>
                <a:gd name="T11" fmla="*/ 30 h 30"/>
                <a:gd name="T12" fmla="*/ 0 w 45"/>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45" h="30">
                  <a:moveTo>
                    <a:pt x="0" y="30"/>
                  </a:moveTo>
                  <a:cubicBezTo>
                    <a:pt x="6" y="22"/>
                    <a:pt x="6" y="22"/>
                    <a:pt x="6" y="22"/>
                  </a:cubicBezTo>
                  <a:cubicBezTo>
                    <a:pt x="8" y="19"/>
                    <a:pt x="17" y="6"/>
                    <a:pt x="19" y="5"/>
                  </a:cubicBezTo>
                  <a:cubicBezTo>
                    <a:pt x="22" y="2"/>
                    <a:pt x="26" y="0"/>
                    <a:pt x="30" y="0"/>
                  </a:cubicBezTo>
                  <a:cubicBezTo>
                    <a:pt x="38" y="0"/>
                    <a:pt x="45" y="7"/>
                    <a:pt x="45" y="15"/>
                  </a:cubicBezTo>
                  <a:cubicBezTo>
                    <a:pt x="45" y="23"/>
                    <a:pt x="38" y="30"/>
                    <a:pt x="30" y="30"/>
                  </a:cubicBezTo>
                  <a:lnTo>
                    <a:pt x="0"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Freeform 32">
              <a:extLst>
                <a:ext uri="{FF2B5EF4-FFF2-40B4-BE49-F238E27FC236}">
                  <a16:creationId xmlns:a16="http://schemas.microsoft.com/office/drawing/2014/main" id="{A1E1DB41-3A3A-4C3C-9659-1424B95E8A22}"/>
                </a:ext>
              </a:extLst>
            </p:cNvPr>
            <p:cNvSpPr>
              <a:spLocks noEditPoints="1"/>
            </p:cNvSpPr>
            <p:nvPr/>
          </p:nvSpPr>
          <p:spPr bwMode="auto">
            <a:xfrm>
              <a:off x="6557" y="290"/>
              <a:ext cx="143" cy="95"/>
            </a:xfrm>
            <a:custGeom>
              <a:avLst/>
              <a:gdLst>
                <a:gd name="T0" fmla="*/ 40 w 60"/>
                <a:gd name="T1" fmla="*/ 10 h 40"/>
                <a:gd name="T2" fmla="*/ 50 w 60"/>
                <a:gd name="T3" fmla="*/ 20 h 40"/>
                <a:gd name="T4" fmla="*/ 40 w 60"/>
                <a:gd name="T5" fmla="*/ 30 h 40"/>
                <a:gd name="T6" fmla="*/ 19 w 60"/>
                <a:gd name="T7" fmla="*/ 30 h 40"/>
                <a:gd name="T8" fmla="*/ 33 w 60"/>
                <a:gd name="T9" fmla="*/ 13 h 40"/>
                <a:gd name="T10" fmla="*/ 40 w 60"/>
                <a:gd name="T11" fmla="*/ 10 h 40"/>
                <a:gd name="T12" fmla="*/ 40 w 60"/>
                <a:gd name="T13" fmla="*/ 0 h 40"/>
                <a:gd name="T14" fmla="*/ 26 w 60"/>
                <a:gd name="T15" fmla="*/ 6 h 40"/>
                <a:gd name="T16" fmla="*/ 12 w 60"/>
                <a:gd name="T17" fmla="*/ 25 h 40"/>
                <a:gd name="T18" fmla="*/ 0 w 60"/>
                <a:gd name="T19" fmla="*/ 40 h 40"/>
                <a:gd name="T20" fmla="*/ 19 w 60"/>
                <a:gd name="T21" fmla="*/ 40 h 40"/>
                <a:gd name="T22" fmla="*/ 40 w 60"/>
                <a:gd name="T23" fmla="*/ 40 h 40"/>
                <a:gd name="T24" fmla="*/ 60 w 60"/>
                <a:gd name="T25" fmla="*/ 20 h 40"/>
                <a:gd name="T26" fmla="*/ 40 w 60"/>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40">
                  <a:moveTo>
                    <a:pt x="40" y="10"/>
                  </a:moveTo>
                  <a:cubicBezTo>
                    <a:pt x="46" y="10"/>
                    <a:pt x="50" y="14"/>
                    <a:pt x="50" y="20"/>
                  </a:cubicBezTo>
                  <a:cubicBezTo>
                    <a:pt x="50" y="26"/>
                    <a:pt x="46" y="30"/>
                    <a:pt x="40" y="30"/>
                  </a:cubicBezTo>
                  <a:cubicBezTo>
                    <a:pt x="19" y="30"/>
                    <a:pt x="19" y="30"/>
                    <a:pt x="19" y="30"/>
                  </a:cubicBezTo>
                  <a:cubicBezTo>
                    <a:pt x="19" y="30"/>
                    <a:pt x="31" y="15"/>
                    <a:pt x="33" y="13"/>
                  </a:cubicBezTo>
                  <a:cubicBezTo>
                    <a:pt x="35" y="11"/>
                    <a:pt x="37" y="10"/>
                    <a:pt x="40" y="10"/>
                  </a:cubicBezTo>
                  <a:moveTo>
                    <a:pt x="40" y="0"/>
                  </a:moveTo>
                  <a:cubicBezTo>
                    <a:pt x="35" y="0"/>
                    <a:pt x="30" y="2"/>
                    <a:pt x="26" y="6"/>
                  </a:cubicBezTo>
                  <a:cubicBezTo>
                    <a:pt x="24" y="8"/>
                    <a:pt x="17" y="17"/>
                    <a:pt x="12" y="25"/>
                  </a:cubicBezTo>
                  <a:cubicBezTo>
                    <a:pt x="0" y="40"/>
                    <a:pt x="0" y="40"/>
                    <a:pt x="0" y="40"/>
                  </a:cubicBezTo>
                  <a:cubicBezTo>
                    <a:pt x="19" y="40"/>
                    <a:pt x="19" y="40"/>
                    <a:pt x="19" y="40"/>
                  </a:cubicBezTo>
                  <a:cubicBezTo>
                    <a:pt x="40" y="40"/>
                    <a:pt x="40" y="40"/>
                    <a:pt x="40" y="40"/>
                  </a:cubicBezTo>
                  <a:cubicBezTo>
                    <a:pt x="51" y="40"/>
                    <a:pt x="60" y="31"/>
                    <a:pt x="60" y="20"/>
                  </a:cubicBezTo>
                  <a:cubicBezTo>
                    <a:pt x="60" y="9"/>
                    <a:pt x="51" y="0"/>
                    <a:pt x="40" y="0"/>
                  </a:cubicBezTo>
                </a:path>
              </a:pathLst>
            </a:custGeom>
            <a:solidFill>
              <a:srgbClr val="DC3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Freeform 33">
              <a:extLst>
                <a:ext uri="{FF2B5EF4-FFF2-40B4-BE49-F238E27FC236}">
                  <a16:creationId xmlns:a16="http://schemas.microsoft.com/office/drawing/2014/main" id="{8E887A34-17E9-480A-A0A7-8A4965AE6120}"/>
                </a:ext>
              </a:extLst>
            </p:cNvPr>
            <p:cNvSpPr>
              <a:spLocks/>
            </p:cNvSpPr>
            <p:nvPr/>
          </p:nvSpPr>
          <p:spPr bwMode="auto">
            <a:xfrm>
              <a:off x="6373" y="302"/>
              <a:ext cx="107" cy="71"/>
            </a:xfrm>
            <a:custGeom>
              <a:avLst/>
              <a:gdLst>
                <a:gd name="T0" fmla="*/ 14 w 45"/>
                <a:gd name="T1" fmla="*/ 30 h 30"/>
                <a:gd name="T2" fmla="*/ 0 w 45"/>
                <a:gd name="T3" fmla="*/ 15 h 30"/>
                <a:gd name="T4" fmla="*/ 14 w 45"/>
                <a:gd name="T5" fmla="*/ 0 h 30"/>
                <a:gd name="T6" fmla="*/ 25 w 45"/>
                <a:gd name="T7" fmla="*/ 5 h 30"/>
                <a:gd name="T8" fmla="*/ 39 w 45"/>
                <a:gd name="T9" fmla="*/ 22 h 30"/>
                <a:gd name="T10" fmla="*/ 45 w 45"/>
                <a:gd name="T11" fmla="*/ 30 h 30"/>
                <a:gd name="T12" fmla="*/ 14 w 45"/>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45" h="30">
                  <a:moveTo>
                    <a:pt x="14" y="30"/>
                  </a:moveTo>
                  <a:cubicBezTo>
                    <a:pt x="6" y="30"/>
                    <a:pt x="0" y="23"/>
                    <a:pt x="0" y="15"/>
                  </a:cubicBezTo>
                  <a:cubicBezTo>
                    <a:pt x="0" y="7"/>
                    <a:pt x="6" y="0"/>
                    <a:pt x="14" y="0"/>
                  </a:cubicBezTo>
                  <a:cubicBezTo>
                    <a:pt x="18" y="0"/>
                    <a:pt x="22" y="2"/>
                    <a:pt x="25" y="5"/>
                  </a:cubicBezTo>
                  <a:cubicBezTo>
                    <a:pt x="27" y="6"/>
                    <a:pt x="36" y="19"/>
                    <a:pt x="39" y="22"/>
                  </a:cubicBezTo>
                  <a:cubicBezTo>
                    <a:pt x="45" y="30"/>
                    <a:pt x="45" y="30"/>
                    <a:pt x="45" y="30"/>
                  </a:cubicBezTo>
                  <a:lnTo>
                    <a:pt x="1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Freeform 34">
              <a:extLst>
                <a:ext uri="{FF2B5EF4-FFF2-40B4-BE49-F238E27FC236}">
                  <a16:creationId xmlns:a16="http://schemas.microsoft.com/office/drawing/2014/main" id="{E5AC159C-8BC9-4F13-9328-B675916B5758}"/>
                </a:ext>
              </a:extLst>
            </p:cNvPr>
            <p:cNvSpPr>
              <a:spLocks noEditPoints="1"/>
            </p:cNvSpPr>
            <p:nvPr/>
          </p:nvSpPr>
          <p:spPr bwMode="auto">
            <a:xfrm>
              <a:off x="6361" y="290"/>
              <a:ext cx="141" cy="95"/>
            </a:xfrm>
            <a:custGeom>
              <a:avLst/>
              <a:gdLst>
                <a:gd name="T0" fmla="*/ 19 w 59"/>
                <a:gd name="T1" fmla="*/ 10 h 40"/>
                <a:gd name="T2" fmla="*/ 27 w 59"/>
                <a:gd name="T3" fmla="*/ 13 h 40"/>
                <a:gd name="T4" fmla="*/ 40 w 59"/>
                <a:gd name="T5" fmla="*/ 30 h 40"/>
                <a:gd name="T6" fmla="*/ 19 w 59"/>
                <a:gd name="T7" fmla="*/ 30 h 40"/>
                <a:gd name="T8" fmla="*/ 9 w 59"/>
                <a:gd name="T9" fmla="*/ 20 h 40"/>
                <a:gd name="T10" fmla="*/ 19 w 59"/>
                <a:gd name="T11" fmla="*/ 10 h 40"/>
                <a:gd name="T12" fmla="*/ 19 w 59"/>
                <a:gd name="T13" fmla="*/ 0 h 40"/>
                <a:gd name="T14" fmla="*/ 0 w 59"/>
                <a:gd name="T15" fmla="*/ 20 h 40"/>
                <a:gd name="T16" fmla="*/ 19 w 59"/>
                <a:gd name="T17" fmla="*/ 40 h 40"/>
                <a:gd name="T18" fmla="*/ 40 w 59"/>
                <a:gd name="T19" fmla="*/ 40 h 40"/>
                <a:gd name="T20" fmla="*/ 59 w 59"/>
                <a:gd name="T21" fmla="*/ 40 h 40"/>
                <a:gd name="T22" fmla="*/ 48 w 59"/>
                <a:gd name="T23" fmla="*/ 25 h 40"/>
                <a:gd name="T24" fmla="*/ 33 w 59"/>
                <a:gd name="T25" fmla="*/ 6 h 40"/>
                <a:gd name="T26" fmla="*/ 19 w 59"/>
                <a:gd name="T2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0">
                  <a:moveTo>
                    <a:pt x="19" y="10"/>
                  </a:moveTo>
                  <a:cubicBezTo>
                    <a:pt x="22" y="10"/>
                    <a:pt x="25" y="11"/>
                    <a:pt x="27" y="13"/>
                  </a:cubicBezTo>
                  <a:cubicBezTo>
                    <a:pt x="28" y="15"/>
                    <a:pt x="40" y="30"/>
                    <a:pt x="40" y="30"/>
                  </a:cubicBezTo>
                  <a:cubicBezTo>
                    <a:pt x="19" y="30"/>
                    <a:pt x="19" y="30"/>
                    <a:pt x="19" y="30"/>
                  </a:cubicBezTo>
                  <a:cubicBezTo>
                    <a:pt x="14" y="30"/>
                    <a:pt x="9" y="26"/>
                    <a:pt x="9" y="20"/>
                  </a:cubicBezTo>
                  <a:cubicBezTo>
                    <a:pt x="9" y="14"/>
                    <a:pt x="14" y="10"/>
                    <a:pt x="19" y="10"/>
                  </a:cubicBezTo>
                  <a:moveTo>
                    <a:pt x="19" y="0"/>
                  </a:moveTo>
                  <a:cubicBezTo>
                    <a:pt x="9" y="0"/>
                    <a:pt x="0" y="9"/>
                    <a:pt x="0" y="20"/>
                  </a:cubicBezTo>
                  <a:cubicBezTo>
                    <a:pt x="0" y="31"/>
                    <a:pt x="9" y="40"/>
                    <a:pt x="19" y="40"/>
                  </a:cubicBezTo>
                  <a:cubicBezTo>
                    <a:pt x="40" y="40"/>
                    <a:pt x="40" y="40"/>
                    <a:pt x="40" y="40"/>
                  </a:cubicBezTo>
                  <a:cubicBezTo>
                    <a:pt x="59" y="40"/>
                    <a:pt x="59" y="40"/>
                    <a:pt x="59" y="40"/>
                  </a:cubicBezTo>
                  <a:cubicBezTo>
                    <a:pt x="48" y="25"/>
                    <a:pt x="48" y="25"/>
                    <a:pt x="48" y="25"/>
                  </a:cubicBezTo>
                  <a:cubicBezTo>
                    <a:pt x="42" y="17"/>
                    <a:pt x="35" y="8"/>
                    <a:pt x="33" y="6"/>
                  </a:cubicBezTo>
                  <a:cubicBezTo>
                    <a:pt x="30" y="2"/>
                    <a:pt x="25" y="0"/>
                    <a:pt x="19" y="0"/>
                  </a:cubicBezTo>
                </a:path>
              </a:pathLst>
            </a:custGeom>
            <a:solidFill>
              <a:srgbClr val="DC3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Oval 35">
              <a:extLst>
                <a:ext uri="{FF2B5EF4-FFF2-40B4-BE49-F238E27FC236}">
                  <a16:creationId xmlns:a16="http://schemas.microsoft.com/office/drawing/2014/main" id="{55FA06D1-3139-4243-992F-00E894382696}"/>
                </a:ext>
              </a:extLst>
            </p:cNvPr>
            <p:cNvSpPr>
              <a:spLocks noChangeArrowheads="1"/>
            </p:cNvSpPr>
            <p:nvPr/>
          </p:nvSpPr>
          <p:spPr bwMode="auto">
            <a:xfrm>
              <a:off x="6397" y="-321"/>
              <a:ext cx="267" cy="267"/>
            </a:xfrm>
            <a:prstGeom prst="ellipse">
              <a:avLst/>
            </a:prstGeom>
            <a:solidFill>
              <a:srgbClr val="DC3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36">
              <a:extLst>
                <a:ext uri="{FF2B5EF4-FFF2-40B4-BE49-F238E27FC236}">
                  <a16:creationId xmlns:a16="http://schemas.microsoft.com/office/drawing/2014/main" id="{03815713-6976-4CED-878D-47CF09C636E4}"/>
                </a:ext>
              </a:extLst>
            </p:cNvPr>
            <p:cNvSpPr>
              <a:spLocks/>
            </p:cNvSpPr>
            <p:nvPr/>
          </p:nvSpPr>
          <p:spPr bwMode="auto">
            <a:xfrm>
              <a:off x="6442" y="-202"/>
              <a:ext cx="108" cy="103"/>
            </a:xfrm>
            <a:custGeom>
              <a:avLst/>
              <a:gdLst>
                <a:gd name="T0" fmla="*/ 17 w 45"/>
                <a:gd name="T1" fmla="*/ 40 h 43"/>
                <a:gd name="T2" fmla="*/ 4 w 45"/>
                <a:gd name="T3" fmla="*/ 40 h 43"/>
                <a:gd name="T4" fmla="*/ 4 w 45"/>
                <a:gd name="T5" fmla="*/ 27 h 43"/>
                <a:gd name="T6" fmla="*/ 31 w 45"/>
                <a:gd name="T7" fmla="*/ 0 h 43"/>
                <a:gd name="T8" fmla="*/ 45 w 45"/>
                <a:gd name="T9" fmla="*/ 13 h 43"/>
                <a:gd name="T10" fmla="*/ 17 w 45"/>
                <a:gd name="T11" fmla="*/ 40 h 43"/>
              </a:gdLst>
              <a:ahLst/>
              <a:cxnLst>
                <a:cxn ang="0">
                  <a:pos x="T0" y="T1"/>
                </a:cxn>
                <a:cxn ang="0">
                  <a:pos x="T2" y="T3"/>
                </a:cxn>
                <a:cxn ang="0">
                  <a:pos x="T4" y="T5"/>
                </a:cxn>
                <a:cxn ang="0">
                  <a:pos x="T6" y="T7"/>
                </a:cxn>
                <a:cxn ang="0">
                  <a:pos x="T8" y="T9"/>
                </a:cxn>
                <a:cxn ang="0">
                  <a:pos x="T10" y="T11"/>
                </a:cxn>
              </a:cxnLst>
              <a:rect l="0" t="0" r="r" b="b"/>
              <a:pathLst>
                <a:path w="45" h="43">
                  <a:moveTo>
                    <a:pt x="17" y="40"/>
                  </a:moveTo>
                  <a:cubicBezTo>
                    <a:pt x="14" y="43"/>
                    <a:pt x="7" y="43"/>
                    <a:pt x="4" y="40"/>
                  </a:cubicBezTo>
                  <a:cubicBezTo>
                    <a:pt x="0" y="36"/>
                    <a:pt x="0" y="30"/>
                    <a:pt x="4" y="27"/>
                  </a:cubicBezTo>
                  <a:cubicBezTo>
                    <a:pt x="31" y="0"/>
                    <a:pt x="31" y="0"/>
                    <a:pt x="31" y="0"/>
                  </a:cubicBezTo>
                  <a:cubicBezTo>
                    <a:pt x="45" y="13"/>
                    <a:pt x="45" y="13"/>
                    <a:pt x="45" y="13"/>
                  </a:cubicBezTo>
                  <a:lnTo>
                    <a:pt x="17" y="40"/>
                  </a:lnTo>
                  <a:close/>
                </a:path>
              </a:pathLst>
            </a:custGeom>
            <a:solidFill>
              <a:srgbClr val="1E32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37">
              <a:extLst>
                <a:ext uri="{FF2B5EF4-FFF2-40B4-BE49-F238E27FC236}">
                  <a16:creationId xmlns:a16="http://schemas.microsoft.com/office/drawing/2014/main" id="{D9B2744B-F47A-4D8F-B476-437C6DC9D8A4}"/>
                </a:ext>
              </a:extLst>
            </p:cNvPr>
            <p:cNvSpPr>
              <a:spLocks/>
            </p:cNvSpPr>
            <p:nvPr/>
          </p:nvSpPr>
          <p:spPr bwMode="auto">
            <a:xfrm>
              <a:off x="6485" y="-226"/>
              <a:ext cx="86" cy="86"/>
            </a:xfrm>
            <a:custGeom>
              <a:avLst/>
              <a:gdLst>
                <a:gd name="T0" fmla="*/ 17 w 86"/>
                <a:gd name="T1" fmla="*/ 86 h 86"/>
                <a:gd name="T2" fmla="*/ 0 w 86"/>
                <a:gd name="T3" fmla="*/ 69 h 86"/>
                <a:gd name="T4" fmla="*/ 69 w 86"/>
                <a:gd name="T5" fmla="*/ 0 h 86"/>
                <a:gd name="T6" fmla="*/ 86 w 86"/>
                <a:gd name="T7" fmla="*/ 19 h 86"/>
                <a:gd name="T8" fmla="*/ 17 w 86"/>
                <a:gd name="T9" fmla="*/ 86 h 86"/>
              </a:gdLst>
              <a:ahLst/>
              <a:cxnLst>
                <a:cxn ang="0">
                  <a:pos x="T0" y="T1"/>
                </a:cxn>
                <a:cxn ang="0">
                  <a:pos x="T2" y="T3"/>
                </a:cxn>
                <a:cxn ang="0">
                  <a:pos x="T4" y="T5"/>
                </a:cxn>
                <a:cxn ang="0">
                  <a:pos x="T6" y="T7"/>
                </a:cxn>
                <a:cxn ang="0">
                  <a:pos x="T8" y="T9"/>
                </a:cxn>
              </a:cxnLst>
              <a:rect l="0" t="0" r="r" b="b"/>
              <a:pathLst>
                <a:path w="86" h="86">
                  <a:moveTo>
                    <a:pt x="17" y="86"/>
                  </a:moveTo>
                  <a:lnTo>
                    <a:pt x="0" y="69"/>
                  </a:lnTo>
                  <a:lnTo>
                    <a:pt x="69" y="0"/>
                  </a:lnTo>
                  <a:lnTo>
                    <a:pt x="86" y="19"/>
                  </a:lnTo>
                  <a:lnTo>
                    <a:pt x="17" y="86"/>
                  </a:lnTo>
                  <a:close/>
                </a:path>
              </a:pathLst>
            </a:custGeom>
            <a:solidFill>
              <a:srgbClr val="1E32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38">
              <a:extLst>
                <a:ext uri="{FF2B5EF4-FFF2-40B4-BE49-F238E27FC236}">
                  <a16:creationId xmlns:a16="http://schemas.microsoft.com/office/drawing/2014/main" id="{8A8B38CB-2C89-4C1E-ABB6-390B78D58EAD}"/>
                </a:ext>
              </a:extLst>
            </p:cNvPr>
            <p:cNvSpPr>
              <a:spLocks/>
            </p:cNvSpPr>
            <p:nvPr/>
          </p:nvSpPr>
          <p:spPr bwMode="auto">
            <a:xfrm>
              <a:off x="6440" y="-271"/>
              <a:ext cx="78" cy="76"/>
            </a:xfrm>
            <a:custGeom>
              <a:avLst/>
              <a:gdLst>
                <a:gd name="T0" fmla="*/ 27 w 33"/>
                <a:gd name="T1" fmla="*/ 5 h 32"/>
                <a:gd name="T2" fmla="*/ 6 w 33"/>
                <a:gd name="T3" fmla="*/ 5 h 32"/>
                <a:gd name="T4" fmla="*/ 6 w 33"/>
                <a:gd name="T5" fmla="*/ 26 h 32"/>
                <a:gd name="T6" fmla="*/ 27 w 33"/>
                <a:gd name="T7" fmla="*/ 26 h 32"/>
                <a:gd name="T8" fmla="*/ 27 w 33"/>
                <a:gd name="T9" fmla="*/ 5 h 32"/>
              </a:gdLst>
              <a:ahLst/>
              <a:cxnLst>
                <a:cxn ang="0">
                  <a:pos x="T0" y="T1"/>
                </a:cxn>
                <a:cxn ang="0">
                  <a:pos x="T2" y="T3"/>
                </a:cxn>
                <a:cxn ang="0">
                  <a:pos x="T4" y="T5"/>
                </a:cxn>
                <a:cxn ang="0">
                  <a:pos x="T6" y="T7"/>
                </a:cxn>
                <a:cxn ang="0">
                  <a:pos x="T8" y="T9"/>
                </a:cxn>
              </a:cxnLst>
              <a:rect l="0" t="0" r="r" b="b"/>
              <a:pathLst>
                <a:path w="33" h="32">
                  <a:moveTo>
                    <a:pt x="27" y="5"/>
                  </a:moveTo>
                  <a:cubicBezTo>
                    <a:pt x="22" y="0"/>
                    <a:pt x="12" y="0"/>
                    <a:pt x="6" y="5"/>
                  </a:cubicBezTo>
                  <a:cubicBezTo>
                    <a:pt x="0" y="11"/>
                    <a:pt x="0" y="20"/>
                    <a:pt x="6" y="26"/>
                  </a:cubicBezTo>
                  <a:cubicBezTo>
                    <a:pt x="12" y="32"/>
                    <a:pt x="22" y="32"/>
                    <a:pt x="27" y="26"/>
                  </a:cubicBezTo>
                  <a:cubicBezTo>
                    <a:pt x="33" y="20"/>
                    <a:pt x="33" y="11"/>
                    <a:pt x="2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39">
              <a:extLst>
                <a:ext uri="{FF2B5EF4-FFF2-40B4-BE49-F238E27FC236}">
                  <a16:creationId xmlns:a16="http://schemas.microsoft.com/office/drawing/2014/main" id="{3E3B82AA-0354-435D-AEC7-1F9E3843195E}"/>
                </a:ext>
              </a:extLst>
            </p:cNvPr>
            <p:cNvSpPr>
              <a:spLocks/>
            </p:cNvSpPr>
            <p:nvPr/>
          </p:nvSpPr>
          <p:spPr bwMode="auto">
            <a:xfrm>
              <a:off x="6442" y="-269"/>
              <a:ext cx="53" cy="50"/>
            </a:xfrm>
            <a:custGeom>
              <a:avLst/>
              <a:gdLst>
                <a:gd name="T0" fmla="*/ 20 w 22"/>
                <a:gd name="T1" fmla="*/ 11 h 21"/>
                <a:gd name="T2" fmla="*/ 20 w 22"/>
                <a:gd name="T3" fmla="*/ 19 h 21"/>
                <a:gd name="T4" fmla="*/ 12 w 22"/>
                <a:gd name="T5" fmla="*/ 19 h 21"/>
                <a:gd name="T6" fmla="*/ 0 w 22"/>
                <a:gd name="T7" fmla="*/ 8 h 21"/>
                <a:gd name="T8" fmla="*/ 9 w 22"/>
                <a:gd name="T9" fmla="*/ 0 h 21"/>
                <a:gd name="T10" fmla="*/ 20 w 22"/>
                <a:gd name="T11" fmla="*/ 11 h 21"/>
              </a:gdLst>
              <a:ahLst/>
              <a:cxnLst>
                <a:cxn ang="0">
                  <a:pos x="T0" y="T1"/>
                </a:cxn>
                <a:cxn ang="0">
                  <a:pos x="T2" y="T3"/>
                </a:cxn>
                <a:cxn ang="0">
                  <a:pos x="T4" y="T5"/>
                </a:cxn>
                <a:cxn ang="0">
                  <a:pos x="T6" y="T7"/>
                </a:cxn>
                <a:cxn ang="0">
                  <a:pos x="T8" y="T9"/>
                </a:cxn>
                <a:cxn ang="0">
                  <a:pos x="T10" y="T11"/>
                </a:cxn>
              </a:cxnLst>
              <a:rect l="0" t="0" r="r" b="b"/>
              <a:pathLst>
                <a:path w="22" h="21">
                  <a:moveTo>
                    <a:pt x="20" y="11"/>
                  </a:moveTo>
                  <a:cubicBezTo>
                    <a:pt x="22" y="13"/>
                    <a:pt x="22" y="17"/>
                    <a:pt x="20" y="19"/>
                  </a:cubicBezTo>
                  <a:cubicBezTo>
                    <a:pt x="18" y="21"/>
                    <a:pt x="14" y="21"/>
                    <a:pt x="12" y="19"/>
                  </a:cubicBezTo>
                  <a:cubicBezTo>
                    <a:pt x="0" y="8"/>
                    <a:pt x="0" y="8"/>
                    <a:pt x="0" y="8"/>
                  </a:cubicBezTo>
                  <a:cubicBezTo>
                    <a:pt x="9" y="0"/>
                    <a:pt x="9" y="0"/>
                    <a:pt x="9" y="0"/>
                  </a:cubicBezTo>
                  <a:lnTo>
                    <a:pt x="20" y="11"/>
                  </a:lnTo>
                  <a:close/>
                </a:path>
              </a:pathLst>
            </a:custGeom>
            <a:solidFill>
              <a:srgbClr val="DC3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40">
              <a:extLst>
                <a:ext uri="{FF2B5EF4-FFF2-40B4-BE49-F238E27FC236}">
                  <a16:creationId xmlns:a16="http://schemas.microsoft.com/office/drawing/2014/main" id="{CD188BF4-CFA8-4727-9325-6D5A46A9BABE}"/>
                </a:ext>
              </a:extLst>
            </p:cNvPr>
            <p:cNvSpPr>
              <a:spLocks/>
            </p:cNvSpPr>
            <p:nvPr/>
          </p:nvSpPr>
          <p:spPr bwMode="auto">
            <a:xfrm>
              <a:off x="6487" y="-226"/>
              <a:ext cx="89" cy="86"/>
            </a:xfrm>
            <a:custGeom>
              <a:avLst/>
              <a:gdLst>
                <a:gd name="T0" fmla="*/ 89 w 89"/>
                <a:gd name="T1" fmla="*/ 67 h 86"/>
                <a:gd name="T2" fmla="*/ 70 w 89"/>
                <a:gd name="T3" fmla="*/ 86 h 86"/>
                <a:gd name="T4" fmla="*/ 0 w 89"/>
                <a:gd name="T5" fmla="*/ 19 h 86"/>
                <a:gd name="T6" fmla="*/ 20 w 89"/>
                <a:gd name="T7" fmla="*/ 0 h 86"/>
                <a:gd name="T8" fmla="*/ 89 w 89"/>
                <a:gd name="T9" fmla="*/ 67 h 86"/>
              </a:gdLst>
              <a:ahLst/>
              <a:cxnLst>
                <a:cxn ang="0">
                  <a:pos x="T0" y="T1"/>
                </a:cxn>
                <a:cxn ang="0">
                  <a:pos x="T2" y="T3"/>
                </a:cxn>
                <a:cxn ang="0">
                  <a:pos x="T4" y="T5"/>
                </a:cxn>
                <a:cxn ang="0">
                  <a:pos x="T6" y="T7"/>
                </a:cxn>
                <a:cxn ang="0">
                  <a:pos x="T8" y="T9"/>
                </a:cxn>
              </a:cxnLst>
              <a:rect l="0" t="0" r="r" b="b"/>
              <a:pathLst>
                <a:path w="89" h="86">
                  <a:moveTo>
                    <a:pt x="89" y="67"/>
                  </a:moveTo>
                  <a:lnTo>
                    <a:pt x="70" y="86"/>
                  </a:lnTo>
                  <a:lnTo>
                    <a:pt x="0" y="19"/>
                  </a:lnTo>
                  <a:lnTo>
                    <a:pt x="20" y="0"/>
                  </a:lnTo>
                  <a:lnTo>
                    <a:pt x="89"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41">
              <a:extLst>
                <a:ext uri="{FF2B5EF4-FFF2-40B4-BE49-F238E27FC236}">
                  <a16:creationId xmlns:a16="http://schemas.microsoft.com/office/drawing/2014/main" id="{FDF8C615-75E4-4BAD-BA3E-893D07219C4F}"/>
                </a:ext>
              </a:extLst>
            </p:cNvPr>
            <p:cNvSpPr>
              <a:spLocks/>
            </p:cNvSpPr>
            <p:nvPr/>
          </p:nvSpPr>
          <p:spPr bwMode="auto">
            <a:xfrm>
              <a:off x="6540" y="-173"/>
              <a:ext cx="79" cy="76"/>
            </a:xfrm>
            <a:custGeom>
              <a:avLst/>
              <a:gdLst>
                <a:gd name="T0" fmla="*/ 6 w 33"/>
                <a:gd name="T1" fmla="*/ 26 h 32"/>
                <a:gd name="T2" fmla="*/ 27 w 33"/>
                <a:gd name="T3" fmla="*/ 26 h 32"/>
                <a:gd name="T4" fmla="*/ 27 w 33"/>
                <a:gd name="T5" fmla="*/ 6 h 32"/>
                <a:gd name="T6" fmla="*/ 6 w 33"/>
                <a:gd name="T7" fmla="*/ 6 h 32"/>
                <a:gd name="T8" fmla="*/ 6 w 33"/>
                <a:gd name="T9" fmla="*/ 26 h 32"/>
              </a:gdLst>
              <a:ahLst/>
              <a:cxnLst>
                <a:cxn ang="0">
                  <a:pos x="T0" y="T1"/>
                </a:cxn>
                <a:cxn ang="0">
                  <a:pos x="T2" y="T3"/>
                </a:cxn>
                <a:cxn ang="0">
                  <a:pos x="T4" y="T5"/>
                </a:cxn>
                <a:cxn ang="0">
                  <a:pos x="T6" y="T7"/>
                </a:cxn>
                <a:cxn ang="0">
                  <a:pos x="T8" y="T9"/>
                </a:cxn>
              </a:cxnLst>
              <a:rect l="0" t="0" r="r" b="b"/>
              <a:pathLst>
                <a:path w="33" h="32">
                  <a:moveTo>
                    <a:pt x="6" y="26"/>
                  </a:moveTo>
                  <a:cubicBezTo>
                    <a:pt x="12" y="32"/>
                    <a:pt x="21" y="32"/>
                    <a:pt x="27" y="26"/>
                  </a:cubicBezTo>
                  <a:cubicBezTo>
                    <a:pt x="33" y="21"/>
                    <a:pt x="33" y="11"/>
                    <a:pt x="27" y="6"/>
                  </a:cubicBezTo>
                  <a:cubicBezTo>
                    <a:pt x="21" y="0"/>
                    <a:pt x="12" y="0"/>
                    <a:pt x="6" y="6"/>
                  </a:cubicBezTo>
                  <a:cubicBezTo>
                    <a:pt x="0" y="11"/>
                    <a:pt x="0" y="21"/>
                    <a:pt x="6"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42">
              <a:extLst>
                <a:ext uri="{FF2B5EF4-FFF2-40B4-BE49-F238E27FC236}">
                  <a16:creationId xmlns:a16="http://schemas.microsoft.com/office/drawing/2014/main" id="{D328BBEE-C76E-4916-BD49-0E0689ECA207}"/>
                </a:ext>
              </a:extLst>
            </p:cNvPr>
            <p:cNvSpPr>
              <a:spLocks/>
            </p:cNvSpPr>
            <p:nvPr/>
          </p:nvSpPr>
          <p:spPr bwMode="auto">
            <a:xfrm>
              <a:off x="6564" y="-149"/>
              <a:ext cx="52" cy="50"/>
            </a:xfrm>
            <a:custGeom>
              <a:avLst/>
              <a:gdLst>
                <a:gd name="T0" fmla="*/ 3 w 22"/>
                <a:gd name="T1" fmla="*/ 10 h 21"/>
                <a:gd name="T2" fmla="*/ 3 w 22"/>
                <a:gd name="T3" fmla="*/ 2 h 21"/>
                <a:gd name="T4" fmla="*/ 11 w 22"/>
                <a:gd name="T5" fmla="*/ 2 h 21"/>
                <a:gd name="T6" fmla="*/ 22 w 22"/>
                <a:gd name="T7" fmla="*/ 13 h 21"/>
                <a:gd name="T8" fmla="*/ 14 w 22"/>
                <a:gd name="T9" fmla="*/ 21 h 21"/>
                <a:gd name="T10" fmla="*/ 3 w 22"/>
                <a:gd name="T11" fmla="*/ 10 h 21"/>
              </a:gdLst>
              <a:ahLst/>
              <a:cxnLst>
                <a:cxn ang="0">
                  <a:pos x="T0" y="T1"/>
                </a:cxn>
                <a:cxn ang="0">
                  <a:pos x="T2" y="T3"/>
                </a:cxn>
                <a:cxn ang="0">
                  <a:pos x="T4" y="T5"/>
                </a:cxn>
                <a:cxn ang="0">
                  <a:pos x="T6" y="T7"/>
                </a:cxn>
                <a:cxn ang="0">
                  <a:pos x="T8" y="T9"/>
                </a:cxn>
                <a:cxn ang="0">
                  <a:pos x="T10" y="T11"/>
                </a:cxn>
              </a:cxnLst>
              <a:rect l="0" t="0" r="r" b="b"/>
              <a:pathLst>
                <a:path w="22" h="21">
                  <a:moveTo>
                    <a:pt x="3" y="10"/>
                  </a:moveTo>
                  <a:cubicBezTo>
                    <a:pt x="0" y="8"/>
                    <a:pt x="0" y="4"/>
                    <a:pt x="3" y="2"/>
                  </a:cubicBezTo>
                  <a:cubicBezTo>
                    <a:pt x="5" y="0"/>
                    <a:pt x="9" y="0"/>
                    <a:pt x="11" y="2"/>
                  </a:cubicBezTo>
                  <a:cubicBezTo>
                    <a:pt x="22" y="13"/>
                    <a:pt x="22" y="13"/>
                    <a:pt x="22" y="13"/>
                  </a:cubicBezTo>
                  <a:cubicBezTo>
                    <a:pt x="14" y="21"/>
                    <a:pt x="14" y="21"/>
                    <a:pt x="14" y="21"/>
                  </a:cubicBezTo>
                  <a:lnTo>
                    <a:pt x="3" y="10"/>
                  </a:lnTo>
                  <a:close/>
                </a:path>
              </a:pathLst>
            </a:custGeom>
            <a:solidFill>
              <a:srgbClr val="DC3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43">
              <a:extLst>
                <a:ext uri="{FF2B5EF4-FFF2-40B4-BE49-F238E27FC236}">
                  <a16:creationId xmlns:a16="http://schemas.microsoft.com/office/drawing/2014/main" id="{D30E9568-E977-44D2-B748-FC4BE5163F51}"/>
                </a:ext>
              </a:extLst>
            </p:cNvPr>
            <p:cNvSpPr>
              <a:spLocks/>
            </p:cNvSpPr>
            <p:nvPr/>
          </p:nvSpPr>
          <p:spPr bwMode="auto">
            <a:xfrm>
              <a:off x="6552" y="-271"/>
              <a:ext cx="62" cy="60"/>
            </a:xfrm>
            <a:custGeom>
              <a:avLst/>
              <a:gdLst>
                <a:gd name="T0" fmla="*/ 62 w 62"/>
                <a:gd name="T1" fmla="*/ 12 h 60"/>
                <a:gd name="T2" fmla="*/ 50 w 62"/>
                <a:gd name="T3" fmla="*/ 0 h 60"/>
                <a:gd name="T4" fmla="*/ 9 w 62"/>
                <a:gd name="T5" fmla="*/ 24 h 60"/>
                <a:gd name="T6" fmla="*/ 0 w 62"/>
                <a:gd name="T7" fmla="*/ 48 h 60"/>
                <a:gd name="T8" fmla="*/ 14 w 62"/>
                <a:gd name="T9" fmla="*/ 60 h 60"/>
                <a:gd name="T10" fmla="*/ 62 w 62"/>
                <a:gd name="T11" fmla="*/ 12 h 60"/>
              </a:gdLst>
              <a:ahLst/>
              <a:cxnLst>
                <a:cxn ang="0">
                  <a:pos x="T0" y="T1"/>
                </a:cxn>
                <a:cxn ang="0">
                  <a:pos x="T2" y="T3"/>
                </a:cxn>
                <a:cxn ang="0">
                  <a:pos x="T4" y="T5"/>
                </a:cxn>
                <a:cxn ang="0">
                  <a:pos x="T6" y="T7"/>
                </a:cxn>
                <a:cxn ang="0">
                  <a:pos x="T8" y="T9"/>
                </a:cxn>
                <a:cxn ang="0">
                  <a:pos x="T10" y="T11"/>
                </a:cxn>
              </a:cxnLst>
              <a:rect l="0" t="0" r="r" b="b"/>
              <a:pathLst>
                <a:path w="62" h="60">
                  <a:moveTo>
                    <a:pt x="62" y="12"/>
                  </a:moveTo>
                  <a:lnTo>
                    <a:pt x="50" y="0"/>
                  </a:lnTo>
                  <a:lnTo>
                    <a:pt x="9" y="24"/>
                  </a:lnTo>
                  <a:lnTo>
                    <a:pt x="0" y="48"/>
                  </a:lnTo>
                  <a:lnTo>
                    <a:pt x="14" y="60"/>
                  </a:lnTo>
                  <a:lnTo>
                    <a:pt x="6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44">
              <a:extLst>
                <a:ext uri="{FF2B5EF4-FFF2-40B4-BE49-F238E27FC236}">
                  <a16:creationId xmlns:a16="http://schemas.microsoft.com/office/drawing/2014/main" id="{3DA319B1-D9C3-4D61-AC4D-94998BB21AED}"/>
                </a:ext>
              </a:extLst>
            </p:cNvPr>
            <p:cNvSpPr>
              <a:spLocks/>
            </p:cNvSpPr>
            <p:nvPr/>
          </p:nvSpPr>
          <p:spPr bwMode="auto">
            <a:xfrm>
              <a:off x="6557" y="-266"/>
              <a:ext cx="62" cy="59"/>
            </a:xfrm>
            <a:custGeom>
              <a:avLst/>
              <a:gdLst>
                <a:gd name="T0" fmla="*/ 50 w 62"/>
                <a:gd name="T1" fmla="*/ 0 h 59"/>
                <a:gd name="T2" fmla="*/ 62 w 62"/>
                <a:gd name="T3" fmla="*/ 12 h 59"/>
                <a:gd name="T4" fmla="*/ 38 w 62"/>
                <a:gd name="T5" fmla="*/ 52 h 59"/>
                <a:gd name="T6" fmla="*/ 14 w 62"/>
                <a:gd name="T7" fmla="*/ 59 h 59"/>
                <a:gd name="T8" fmla="*/ 0 w 62"/>
                <a:gd name="T9" fmla="*/ 47 h 59"/>
                <a:gd name="T10" fmla="*/ 50 w 62"/>
                <a:gd name="T11" fmla="*/ 0 h 59"/>
              </a:gdLst>
              <a:ahLst/>
              <a:cxnLst>
                <a:cxn ang="0">
                  <a:pos x="T0" y="T1"/>
                </a:cxn>
                <a:cxn ang="0">
                  <a:pos x="T2" y="T3"/>
                </a:cxn>
                <a:cxn ang="0">
                  <a:pos x="T4" y="T5"/>
                </a:cxn>
                <a:cxn ang="0">
                  <a:pos x="T6" y="T7"/>
                </a:cxn>
                <a:cxn ang="0">
                  <a:pos x="T8" y="T9"/>
                </a:cxn>
                <a:cxn ang="0">
                  <a:pos x="T10" y="T11"/>
                </a:cxn>
              </a:cxnLst>
              <a:rect l="0" t="0" r="r" b="b"/>
              <a:pathLst>
                <a:path w="62" h="59">
                  <a:moveTo>
                    <a:pt x="50" y="0"/>
                  </a:moveTo>
                  <a:lnTo>
                    <a:pt x="62" y="12"/>
                  </a:lnTo>
                  <a:lnTo>
                    <a:pt x="38" y="52"/>
                  </a:lnTo>
                  <a:lnTo>
                    <a:pt x="14" y="59"/>
                  </a:lnTo>
                  <a:lnTo>
                    <a:pt x="0" y="47"/>
                  </a:lnTo>
                  <a:lnTo>
                    <a:pt x="5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7" name="Group 12">
            <a:extLst>
              <a:ext uri="{FF2B5EF4-FFF2-40B4-BE49-F238E27FC236}">
                <a16:creationId xmlns:a16="http://schemas.microsoft.com/office/drawing/2014/main" id="{361387C0-8E81-433A-81A0-414770A92F12}"/>
              </a:ext>
            </a:extLst>
          </p:cNvPr>
          <p:cNvGrpSpPr>
            <a:grpSpLocks noChangeAspect="1"/>
          </p:cNvGrpSpPr>
          <p:nvPr/>
        </p:nvGrpSpPr>
        <p:grpSpPr bwMode="auto">
          <a:xfrm>
            <a:off x="416895" y="2708920"/>
            <a:ext cx="504000" cy="504000"/>
            <a:chOff x="3382" y="-648"/>
            <a:chExt cx="1090" cy="1090"/>
          </a:xfrm>
        </p:grpSpPr>
        <p:sp>
          <p:nvSpPr>
            <p:cNvPr id="128" name="Oval 13">
              <a:extLst>
                <a:ext uri="{FF2B5EF4-FFF2-40B4-BE49-F238E27FC236}">
                  <a16:creationId xmlns:a16="http://schemas.microsoft.com/office/drawing/2014/main" id="{A6AF3EDE-AD17-4AB1-A0BC-AA0F0695DD4B}"/>
                </a:ext>
              </a:extLst>
            </p:cNvPr>
            <p:cNvSpPr>
              <a:spLocks noChangeArrowheads="1"/>
            </p:cNvSpPr>
            <p:nvPr/>
          </p:nvSpPr>
          <p:spPr bwMode="auto">
            <a:xfrm>
              <a:off x="3382" y="-648"/>
              <a:ext cx="1090" cy="1090"/>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5">
              <a:extLst>
                <a:ext uri="{FF2B5EF4-FFF2-40B4-BE49-F238E27FC236}">
                  <a16:creationId xmlns:a16="http://schemas.microsoft.com/office/drawing/2014/main" id="{E07214AF-AF0F-4FD2-B456-914F11A3FC91}"/>
                </a:ext>
              </a:extLst>
            </p:cNvPr>
            <p:cNvSpPr>
              <a:spLocks noEditPoints="1"/>
            </p:cNvSpPr>
            <p:nvPr/>
          </p:nvSpPr>
          <p:spPr bwMode="auto">
            <a:xfrm>
              <a:off x="3912" y="-415"/>
              <a:ext cx="326" cy="618"/>
            </a:xfrm>
            <a:custGeom>
              <a:avLst/>
              <a:gdLst>
                <a:gd name="T0" fmla="*/ 137 w 137"/>
                <a:gd name="T1" fmla="*/ 259 h 259"/>
                <a:gd name="T2" fmla="*/ 136 w 137"/>
                <a:gd name="T3" fmla="*/ 58 h 259"/>
                <a:gd name="T4" fmla="*/ 56 w 137"/>
                <a:gd name="T5" fmla="*/ 58 h 259"/>
                <a:gd name="T6" fmla="*/ 56 w 137"/>
                <a:gd name="T7" fmla="*/ 0 h 259"/>
                <a:gd name="T8" fmla="*/ 0 w 137"/>
                <a:gd name="T9" fmla="*/ 0 h 259"/>
                <a:gd name="T10" fmla="*/ 0 w 137"/>
                <a:gd name="T11" fmla="*/ 58 h 259"/>
                <a:gd name="T12" fmla="*/ 56 w 137"/>
                <a:gd name="T13" fmla="*/ 58 h 259"/>
                <a:gd name="T14" fmla="*/ 56 w 137"/>
                <a:gd name="T15" fmla="*/ 259 h 259"/>
                <a:gd name="T16" fmla="*/ 137 w 137"/>
                <a:gd name="T17" fmla="*/ 259 h 259"/>
                <a:gd name="T18" fmla="*/ 85 w 137"/>
                <a:gd name="T19" fmla="*/ 103 h 259"/>
                <a:gd name="T20" fmla="*/ 108 w 137"/>
                <a:gd name="T21" fmla="*/ 103 h 259"/>
                <a:gd name="T22" fmla="*/ 121 w 137"/>
                <a:gd name="T23" fmla="*/ 116 h 259"/>
                <a:gd name="T24" fmla="*/ 108 w 137"/>
                <a:gd name="T25" fmla="*/ 128 h 259"/>
                <a:gd name="T26" fmla="*/ 85 w 137"/>
                <a:gd name="T27" fmla="*/ 129 h 259"/>
                <a:gd name="T28" fmla="*/ 72 w 137"/>
                <a:gd name="T29" fmla="*/ 116 h 259"/>
                <a:gd name="T30" fmla="*/ 85 w 137"/>
                <a:gd name="T31" fmla="*/ 103 h 259"/>
                <a:gd name="T32" fmla="*/ 72 w 137"/>
                <a:gd name="T33" fmla="*/ 178 h 259"/>
                <a:gd name="T34" fmla="*/ 85 w 137"/>
                <a:gd name="T35" fmla="*/ 166 h 259"/>
                <a:gd name="T36" fmla="*/ 108 w 137"/>
                <a:gd name="T37" fmla="*/ 165 h 259"/>
                <a:gd name="T38" fmla="*/ 121 w 137"/>
                <a:gd name="T39" fmla="*/ 178 h 259"/>
                <a:gd name="T40" fmla="*/ 108 w 137"/>
                <a:gd name="T41" fmla="*/ 191 h 259"/>
                <a:gd name="T42" fmla="*/ 85 w 137"/>
                <a:gd name="T43" fmla="*/ 191 h 259"/>
                <a:gd name="T44" fmla="*/ 72 w 137"/>
                <a:gd name="T45" fmla="*/ 17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7" h="259">
                  <a:moveTo>
                    <a:pt x="137" y="259"/>
                  </a:moveTo>
                  <a:cubicBezTo>
                    <a:pt x="136" y="58"/>
                    <a:pt x="136" y="58"/>
                    <a:pt x="136" y="58"/>
                  </a:cubicBezTo>
                  <a:cubicBezTo>
                    <a:pt x="56" y="58"/>
                    <a:pt x="56" y="58"/>
                    <a:pt x="56" y="58"/>
                  </a:cubicBezTo>
                  <a:cubicBezTo>
                    <a:pt x="56" y="0"/>
                    <a:pt x="56" y="0"/>
                    <a:pt x="56" y="0"/>
                  </a:cubicBezTo>
                  <a:cubicBezTo>
                    <a:pt x="0" y="0"/>
                    <a:pt x="0" y="0"/>
                    <a:pt x="0" y="0"/>
                  </a:cubicBezTo>
                  <a:cubicBezTo>
                    <a:pt x="0" y="58"/>
                    <a:pt x="0" y="58"/>
                    <a:pt x="0" y="58"/>
                  </a:cubicBezTo>
                  <a:cubicBezTo>
                    <a:pt x="56" y="58"/>
                    <a:pt x="56" y="58"/>
                    <a:pt x="56" y="58"/>
                  </a:cubicBezTo>
                  <a:cubicBezTo>
                    <a:pt x="56" y="259"/>
                    <a:pt x="56" y="259"/>
                    <a:pt x="56" y="259"/>
                  </a:cubicBezTo>
                  <a:lnTo>
                    <a:pt x="137" y="259"/>
                  </a:lnTo>
                  <a:close/>
                  <a:moveTo>
                    <a:pt x="85" y="103"/>
                  </a:moveTo>
                  <a:cubicBezTo>
                    <a:pt x="108" y="103"/>
                    <a:pt x="108" y="103"/>
                    <a:pt x="108" y="103"/>
                  </a:cubicBezTo>
                  <a:cubicBezTo>
                    <a:pt x="115" y="103"/>
                    <a:pt x="121" y="109"/>
                    <a:pt x="121" y="116"/>
                  </a:cubicBezTo>
                  <a:cubicBezTo>
                    <a:pt x="121" y="123"/>
                    <a:pt x="115" y="128"/>
                    <a:pt x="108" y="128"/>
                  </a:cubicBezTo>
                  <a:cubicBezTo>
                    <a:pt x="85" y="129"/>
                    <a:pt x="85" y="129"/>
                    <a:pt x="85" y="129"/>
                  </a:cubicBezTo>
                  <a:cubicBezTo>
                    <a:pt x="78" y="129"/>
                    <a:pt x="72" y="123"/>
                    <a:pt x="72" y="116"/>
                  </a:cubicBezTo>
                  <a:cubicBezTo>
                    <a:pt x="72" y="109"/>
                    <a:pt x="78" y="103"/>
                    <a:pt x="85" y="103"/>
                  </a:cubicBezTo>
                  <a:moveTo>
                    <a:pt x="72" y="178"/>
                  </a:moveTo>
                  <a:cubicBezTo>
                    <a:pt x="72" y="171"/>
                    <a:pt x="78" y="166"/>
                    <a:pt x="85" y="166"/>
                  </a:cubicBezTo>
                  <a:cubicBezTo>
                    <a:pt x="108" y="165"/>
                    <a:pt x="108" y="165"/>
                    <a:pt x="108" y="165"/>
                  </a:cubicBezTo>
                  <a:cubicBezTo>
                    <a:pt x="115" y="165"/>
                    <a:pt x="121" y="171"/>
                    <a:pt x="121" y="178"/>
                  </a:cubicBezTo>
                  <a:cubicBezTo>
                    <a:pt x="121" y="185"/>
                    <a:pt x="115" y="191"/>
                    <a:pt x="108" y="191"/>
                  </a:cubicBezTo>
                  <a:cubicBezTo>
                    <a:pt x="85" y="191"/>
                    <a:pt x="85" y="191"/>
                    <a:pt x="85" y="191"/>
                  </a:cubicBezTo>
                  <a:cubicBezTo>
                    <a:pt x="78" y="191"/>
                    <a:pt x="72" y="186"/>
                    <a:pt x="72" y="17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6">
              <a:extLst>
                <a:ext uri="{FF2B5EF4-FFF2-40B4-BE49-F238E27FC236}">
                  <a16:creationId xmlns:a16="http://schemas.microsoft.com/office/drawing/2014/main" id="{9666ECF3-43DF-4E73-9984-A3C3CF61E5D6}"/>
                </a:ext>
              </a:extLst>
            </p:cNvPr>
            <p:cNvSpPr>
              <a:spLocks/>
            </p:cNvSpPr>
            <p:nvPr/>
          </p:nvSpPr>
          <p:spPr bwMode="auto">
            <a:xfrm>
              <a:off x="3616" y="-415"/>
              <a:ext cx="432" cy="618"/>
            </a:xfrm>
            <a:custGeom>
              <a:avLst/>
              <a:gdLst>
                <a:gd name="T0" fmla="*/ 429 w 432"/>
                <a:gd name="T1" fmla="*/ 139 h 618"/>
                <a:gd name="T2" fmla="*/ 429 w 432"/>
                <a:gd name="T3" fmla="*/ 139 h 618"/>
                <a:gd name="T4" fmla="*/ 296 w 432"/>
                <a:gd name="T5" fmla="*/ 139 h 618"/>
                <a:gd name="T6" fmla="*/ 296 w 432"/>
                <a:gd name="T7" fmla="*/ 0 h 618"/>
                <a:gd name="T8" fmla="*/ 0 w 432"/>
                <a:gd name="T9" fmla="*/ 0 h 618"/>
                <a:gd name="T10" fmla="*/ 0 w 432"/>
                <a:gd name="T11" fmla="*/ 618 h 618"/>
                <a:gd name="T12" fmla="*/ 157 w 432"/>
                <a:gd name="T13" fmla="*/ 618 h 618"/>
                <a:gd name="T14" fmla="*/ 157 w 432"/>
                <a:gd name="T15" fmla="*/ 525 h 618"/>
                <a:gd name="T16" fmla="*/ 267 w 432"/>
                <a:gd name="T17" fmla="*/ 525 h 618"/>
                <a:gd name="T18" fmla="*/ 267 w 432"/>
                <a:gd name="T19" fmla="*/ 618 h 618"/>
                <a:gd name="T20" fmla="*/ 331 w 432"/>
                <a:gd name="T21" fmla="*/ 618 h 618"/>
                <a:gd name="T22" fmla="*/ 334 w 432"/>
                <a:gd name="T23" fmla="*/ 618 h 618"/>
                <a:gd name="T24" fmla="*/ 432 w 432"/>
                <a:gd name="T25" fmla="*/ 618 h 618"/>
                <a:gd name="T26" fmla="*/ 432 w 432"/>
                <a:gd name="T27" fmla="*/ 139 h 618"/>
                <a:gd name="T28" fmla="*/ 429 w 432"/>
                <a:gd name="T29" fmla="*/ 139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2" h="618">
                  <a:moveTo>
                    <a:pt x="429" y="139"/>
                  </a:moveTo>
                  <a:lnTo>
                    <a:pt x="429" y="139"/>
                  </a:lnTo>
                  <a:lnTo>
                    <a:pt x="296" y="139"/>
                  </a:lnTo>
                  <a:lnTo>
                    <a:pt x="296" y="0"/>
                  </a:lnTo>
                  <a:lnTo>
                    <a:pt x="0" y="0"/>
                  </a:lnTo>
                  <a:lnTo>
                    <a:pt x="0" y="618"/>
                  </a:lnTo>
                  <a:lnTo>
                    <a:pt x="157" y="618"/>
                  </a:lnTo>
                  <a:lnTo>
                    <a:pt x="157" y="525"/>
                  </a:lnTo>
                  <a:lnTo>
                    <a:pt x="267" y="525"/>
                  </a:lnTo>
                  <a:lnTo>
                    <a:pt x="267" y="618"/>
                  </a:lnTo>
                  <a:lnTo>
                    <a:pt x="331" y="618"/>
                  </a:lnTo>
                  <a:lnTo>
                    <a:pt x="334" y="618"/>
                  </a:lnTo>
                  <a:lnTo>
                    <a:pt x="432" y="618"/>
                  </a:lnTo>
                  <a:lnTo>
                    <a:pt x="432" y="139"/>
                  </a:lnTo>
                  <a:lnTo>
                    <a:pt x="429" y="13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7">
              <a:extLst>
                <a:ext uri="{FF2B5EF4-FFF2-40B4-BE49-F238E27FC236}">
                  <a16:creationId xmlns:a16="http://schemas.microsoft.com/office/drawing/2014/main" id="{B85B4C44-DC29-400B-96CE-7B36EF5663C1}"/>
                </a:ext>
              </a:extLst>
            </p:cNvPr>
            <p:cNvSpPr>
              <a:spLocks noEditPoints="1"/>
            </p:cNvSpPr>
            <p:nvPr/>
          </p:nvSpPr>
          <p:spPr bwMode="auto">
            <a:xfrm>
              <a:off x="3668" y="-319"/>
              <a:ext cx="320" cy="363"/>
            </a:xfrm>
            <a:custGeom>
              <a:avLst/>
              <a:gdLst>
                <a:gd name="T0" fmla="*/ 120 w 134"/>
                <a:gd name="T1" fmla="*/ 125 h 152"/>
                <a:gd name="T2" fmla="*/ 13 w 134"/>
                <a:gd name="T3" fmla="*/ 125 h 152"/>
                <a:gd name="T4" fmla="*/ 0 w 134"/>
                <a:gd name="T5" fmla="*/ 139 h 152"/>
                <a:gd name="T6" fmla="*/ 13 w 134"/>
                <a:gd name="T7" fmla="*/ 152 h 152"/>
                <a:gd name="T8" fmla="*/ 120 w 134"/>
                <a:gd name="T9" fmla="*/ 152 h 152"/>
                <a:gd name="T10" fmla="*/ 134 w 134"/>
                <a:gd name="T11" fmla="*/ 139 h 152"/>
                <a:gd name="T12" fmla="*/ 120 w 134"/>
                <a:gd name="T13" fmla="*/ 125 h 152"/>
                <a:gd name="T14" fmla="*/ 13 w 134"/>
                <a:gd name="T15" fmla="*/ 27 h 152"/>
                <a:gd name="T16" fmla="*/ 67 w 134"/>
                <a:gd name="T17" fmla="*/ 27 h 152"/>
                <a:gd name="T18" fmla="*/ 80 w 134"/>
                <a:gd name="T19" fmla="*/ 14 h 152"/>
                <a:gd name="T20" fmla="*/ 67 w 134"/>
                <a:gd name="T21" fmla="*/ 0 h 152"/>
                <a:gd name="T22" fmla="*/ 13 w 134"/>
                <a:gd name="T23" fmla="*/ 0 h 152"/>
                <a:gd name="T24" fmla="*/ 0 w 134"/>
                <a:gd name="T25" fmla="*/ 14 h 152"/>
                <a:gd name="T26" fmla="*/ 13 w 134"/>
                <a:gd name="T27" fmla="*/ 27 h 152"/>
                <a:gd name="T28" fmla="*/ 13 w 134"/>
                <a:gd name="T29" fmla="*/ 90 h 152"/>
                <a:gd name="T30" fmla="*/ 120 w 134"/>
                <a:gd name="T31" fmla="*/ 90 h 152"/>
                <a:gd name="T32" fmla="*/ 134 w 134"/>
                <a:gd name="T33" fmla="*/ 76 h 152"/>
                <a:gd name="T34" fmla="*/ 120 w 134"/>
                <a:gd name="T35" fmla="*/ 63 h 152"/>
                <a:gd name="T36" fmla="*/ 13 w 134"/>
                <a:gd name="T37" fmla="*/ 63 h 152"/>
                <a:gd name="T38" fmla="*/ 0 w 134"/>
                <a:gd name="T39" fmla="*/ 76 h 152"/>
                <a:gd name="T40" fmla="*/ 13 w 134"/>
                <a:gd name="T41"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4" h="152">
                  <a:moveTo>
                    <a:pt x="120" y="125"/>
                  </a:moveTo>
                  <a:cubicBezTo>
                    <a:pt x="13" y="125"/>
                    <a:pt x="13" y="125"/>
                    <a:pt x="13" y="125"/>
                  </a:cubicBezTo>
                  <a:cubicBezTo>
                    <a:pt x="6" y="125"/>
                    <a:pt x="0" y="131"/>
                    <a:pt x="0" y="139"/>
                  </a:cubicBezTo>
                  <a:cubicBezTo>
                    <a:pt x="0" y="146"/>
                    <a:pt x="6" y="152"/>
                    <a:pt x="13" y="152"/>
                  </a:cubicBezTo>
                  <a:cubicBezTo>
                    <a:pt x="120" y="152"/>
                    <a:pt x="120" y="152"/>
                    <a:pt x="120" y="152"/>
                  </a:cubicBezTo>
                  <a:cubicBezTo>
                    <a:pt x="128" y="152"/>
                    <a:pt x="134" y="146"/>
                    <a:pt x="134" y="139"/>
                  </a:cubicBezTo>
                  <a:cubicBezTo>
                    <a:pt x="134" y="131"/>
                    <a:pt x="128" y="125"/>
                    <a:pt x="120" y="125"/>
                  </a:cubicBezTo>
                  <a:moveTo>
                    <a:pt x="13" y="27"/>
                  </a:moveTo>
                  <a:cubicBezTo>
                    <a:pt x="67" y="27"/>
                    <a:pt x="67" y="27"/>
                    <a:pt x="67" y="27"/>
                  </a:cubicBezTo>
                  <a:cubicBezTo>
                    <a:pt x="74" y="27"/>
                    <a:pt x="80" y="21"/>
                    <a:pt x="80" y="14"/>
                  </a:cubicBezTo>
                  <a:cubicBezTo>
                    <a:pt x="80" y="6"/>
                    <a:pt x="74" y="0"/>
                    <a:pt x="67" y="0"/>
                  </a:cubicBezTo>
                  <a:cubicBezTo>
                    <a:pt x="13" y="0"/>
                    <a:pt x="13" y="0"/>
                    <a:pt x="13" y="0"/>
                  </a:cubicBezTo>
                  <a:cubicBezTo>
                    <a:pt x="6" y="0"/>
                    <a:pt x="0" y="6"/>
                    <a:pt x="0" y="14"/>
                  </a:cubicBezTo>
                  <a:cubicBezTo>
                    <a:pt x="0" y="21"/>
                    <a:pt x="6" y="27"/>
                    <a:pt x="13" y="27"/>
                  </a:cubicBezTo>
                  <a:moveTo>
                    <a:pt x="13" y="90"/>
                  </a:moveTo>
                  <a:cubicBezTo>
                    <a:pt x="120" y="90"/>
                    <a:pt x="120" y="90"/>
                    <a:pt x="120" y="90"/>
                  </a:cubicBezTo>
                  <a:cubicBezTo>
                    <a:pt x="128" y="90"/>
                    <a:pt x="134" y="84"/>
                    <a:pt x="134" y="76"/>
                  </a:cubicBezTo>
                  <a:cubicBezTo>
                    <a:pt x="134" y="69"/>
                    <a:pt x="128" y="63"/>
                    <a:pt x="120" y="63"/>
                  </a:cubicBezTo>
                  <a:cubicBezTo>
                    <a:pt x="13" y="63"/>
                    <a:pt x="13" y="63"/>
                    <a:pt x="13" y="63"/>
                  </a:cubicBezTo>
                  <a:cubicBezTo>
                    <a:pt x="6" y="63"/>
                    <a:pt x="0" y="69"/>
                    <a:pt x="0" y="76"/>
                  </a:cubicBezTo>
                  <a:cubicBezTo>
                    <a:pt x="0" y="84"/>
                    <a:pt x="6" y="90"/>
                    <a:pt x="13" y="9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Oval 18">
              <a:extLst>
                <a:ext uri="{FF2B5EF4-FFF2-40B4-BE49-F238E27FC236}">
                  <a16:creationId xmlns:a16="http://schemas.microsoft.com/office/drawing/2014/main" id="{31ADF725-496E-4AF1-A4BB-0C6BC6C5211E}"/>
                </a:ext>
              </a:extLst>
            </p:cNvPr>
            <p:cNvSpPr>
              <a:spLocks noChangeArrowheads="1"/>
            </p:cNvSpPr>
            <p:nvPr/>
          </p:nvSpPr>
          <p:spPr bwMode="auto">
            <a:xfrm>
              <a:off x="3795" y="-319"/>
              <a:ext cx="64" cy="64"/>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33" name="Groupe 94">
            <a:extLst>
              <a:ext uri="{FF2B5EF4-FFF2-40B4-BE49-F238E27FC236}">
                <a16:creationId xmlns:a16="http://schemas.microsoft.com/office/drawing/2014/main" id="{159480E2-C288-4187-BEEA-B64CD2788A3A}"/>
              </a:ext>
            </a:extLst>
          </p:cNvPr>
          <p:cNvGrpSpPr>
            <a:grpSpLocks noChangeAspect="1"/>
          </p:cNvGrpSpPr>
          <p:nvPr/>
        </p:nvGrpSpPr>
        <p:grpSpPr>
          <a:xfrm>
            <a:off x="385722" y="1602499"/>
            <a:ext cx="504000" cy="504000"/>
            <a:chOff x="6226175" y="-1300163"/>
            <a:chExt cx="3276600" cy="3268663"/>
          </a:xfrm>
        </p:grpSpPr>
        <p:sp>
          <p:nvSpPr>
            <p:cNvPr id="134" name="Oval 54">
              <a:extLst>
                <a:ext uri="{FF2B5EF4-FFF2-40B4-BE49-F238E27FC236}">
                  <a16:creationId xmlns:a16="http://schemas.microsoft.com/office/drawing/2014/main" id="{BA8BBE1B-2BAD-4AD7-A10A-07C3414432A1}"/>
                </a:ext>
              </a:extLst>
            </p:cNvPr>
            <p:cNvSpPr>
              <a:spLocks noChangeArrowheads="1"/>
            </p:cNvSpPr>
            <p:nvPr/>
          </p:nvSpPr>
          <p:spPr bwMode="auto">
            <a:xfrm>
              <a:off x="6226175" y="-1300163"/>
              <a:ext cx="3276600" cy="3268663"/>
            </a:xfrm>
            <a:prstGeom prst="ellipse">
              <a:avLst/>
            </a:prstGeom>
            <a:solidFill>
              <a:srgbClr val="1E32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Oval 55">
              <a:extLst>
                <a:ext uri="{FF2B5EF4-FFF2-40B4-BE49-F238E27FC236}">
                  <a16:creationId xmlns:a16="http://schemas.microsoft.com/office/drawing/2014/main" id="{C21543C5-6B72-4297-BD81-71ABEE6E890A}"/>
                </a:ext>
              </a:extLst>
            </p:cNvPr>
            <p:cNvSpPr>
              <a:spLocks noChangeArrowheads="1"/>
            </p:cNvSpPr>
            <p:nvPr/>
          </p:nvSpPr>
          <p:spPr bwMode="auto">
            <a:xfrm>
              <a:off x="8347075" y="-12700"/>
              <a:ext cx="461963" cy="4619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56">
              <a:extLst>
                <a:ext uri="{FF2B5EF4-FFF2-40B4-BE49-F238E27FC236}">
                  <a16:creationId xmlns:a16="http://schemas.microsoft.com/office/drawing/2014/main" id="{F84FA778-2FB1-4306-8A20-93255EEBF777}"/>
                </a:ext>
              </a:extLst>
            </p:cNvPr>
            <p:cNvSpPr>
              <a:spLocks/>
            </p:cNvSpPr>
            <p:nvPr/>
          </p:nvSpPr>
          <p:spPr bwMode="auto">
            <a:xfrm>
              <a:off x="8115300" y="506412"/>
              <a:ext cx="963613" cy="481013"/>
            </a:xfrm>
            <a:custGeom>
              <a:avLst/>
              <a:gdLst>
                <a:gd name="T0" fmla="*/ 25 w 50"/>
                <a:gd name="T1" fmla="*/ 0 h 25"/>
                <a:gd name="T2" fmla="*/ 25 w 50"/>
                <a:gd name="T3" fmla="*/ 0 h 25"/>
                <a:gd name="T4" fmla="*/ 0 w 50"/>
                <a:gd name="T5" fmla="*/ 25 h 25"/>
                <a:gd name="T6" fmla="*/ 0 w 50"/>
                <a:gd name="T7" fmla="*/ 25 h 25"/>
                <a:gd name="T8" fmla="*/ 12 w 50"/>
                <a:gd name="T9" fmla="*/ 25 h 25"/>
                <a:gd name="T10" fmla="*/ 12 w 50"/>
                <a:gd name="T11" fmla="*/ 25 h 25"/>
                <a:gd name="T12" fmla="*/ 25 w 50"/>
                <a:gd name="T13" fmla="*/ 12 h 25"/>
                <a:gd name="T14" fmla="*/ 38 w 50"/>
                <a:gd name="T15" fmla="*/ 25 h 25"/>
                <a:gd name="T16" fmla="*/ 38 w 50"/>
                <a:gd name="T17" fmla="*/ 25 h 25"/>
                <a:gd name="T18" fmla="*/ 50 w 50"/>
                <a:gd name="T19" fmla="*/ 25 h 25"/>
                <a:gd name="T20" fmla="*/ 50 w 50"/>
                <a:gd name="T21" fmla="*/ 25 h 25"/>
                <a:gd name="T22" fmla="*/ 25 w 50"/>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5">
                  <a:moveTo>
                    <a:pt x="25" y="0"/>
                  </a:moveTo>
                  <a:cubicBezTo>
                    <a:pt x="25" y="0"/>
                    <a:pt x="25" y="0"/>
                    <a:pt x="25" y="0"/>
                  </a:cubicBezTo>
                  <a:cubicBezTo>
                    <a:pt x="11" y="0"/>
                    <a:pt x="0" y="11"/>
                    <a:pt x="0" y="25"/>
                  </a:cubicBezTo>
                  <a:cubicBezTo>
                    <a:pt x="0" y="25"/>
                    <a:pt x="0" y="25"/>
                    <a:pt x="0" y="25"/>
                  </a:cubicBezTo>
                  <a:cubicBezTo>
                    <a:pt x="12" y="25"/>
                    <a:pt x="12" y="25"/>
                    <a:pt x="12" y="25"/>
                  </a:cubicBezTo>
                  <a:cubicBezTo>
                    <a:pt x="12" y="25"/>
                    <a:pt x="12" y="25"/>
                    <a:pt x="12" y="25"/>
                  </a:cubicBezTo>
                  <a:cubicBezTo>
                    <a:pt x="12" y="18"/>
                    <a:pt x="17" y="12"/>
                    <a:pt x="25" y="12"/>
                  </a:cubicBezTo>
                  <a:cubicBezTo>
                    <a:pt x="32" y="12"/>
                    <a:pt x="38" y="18"/>
                    <a:pt x="38" y="25"/>
                  </a:cubicBezTo>
                  <a:cubicBezTo>
                    <a:pt x="38" y="25"/>
                    <a:pt x="38" y="25"/>
                    <a:pt x="38" y="25"/>
                  </a:cubicBezTo>
                  <a:cubicBezTo>
                    <a:pt x="50" y="25"/>
                    <a:pt x="50" y="25"/>
                    <a:pt x="50" y="25"/>
                  </a:cubicBezTo>
                  <a:cubicBezTo>
                    <a:pt x="50" y="25"/>
                    <a:pt x="50" y="25"/>
                    <a:pt x="50" y="25"/>
                  </a:cubicBezTo>
                  <a:cubicBezTo>
                    <a:pt x="50" y="11"/>
                    <a:pt x="38" y="0"/>
                    <a:pt x="25" y="0"/>
                  </a:cubicBezTo>
                </a:path>
              </a:pathLst>
            </a:custGeom>
            <a:solidFill>
              <a:srgbClr val="DC3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57">
              <a:extLst>
                <a:ext uri="{FF2B5EF4-FFF2-40B4-BE49-F238E27FC236}">
                  <a16:creationId xmlns:a16="http://schemas.microsoft.com/office/drawing/2014/main" id="{22E69B0E-3F9A-4BDC-90D3-2F7196A944E5}"/>
                </a:ext>
              </a:extLst>
            </p:cNvPr>
            <p:cNvSpPr>
              <a:spLocks/>
            </p:cNvSpPr>
            <p:nvPr/>
          </p:nvSpPr>
          <p:spPr bwMode="auto">
            <a:xfrm>
              <a:off x="6630988" y="506412"/>
              <a:ext cx="982663" cy="481013"/>
            </a:xfrm>
            <a:custGeom>
              <a:avLst/>
              <a:gdLst>
                <a:gd name="T0" fmla="*/ 26 w 51"/>
                <a:gd name="T1" fmla="*/ 0 h 25"/>
                <a:gd name="T2" fmla="*/ 26 w 51"/>
                <a:gd name="T3" fmla="*/ 0 h 25"/>
                <a:gd name="T4" fmla="*/ 0 w 51"/>
                <a:gd name="T5" fmla="*/ 25 h 25"/>
                <a:gd name="T6" fmla="*/ 0 w 51"/>
                <a:gd name="T7" fmla="*/ 25 h 25"/>
                <a:gd name="T8" fmla="*/ 13 w 51"/>
                <a:gd name="T9" fmla="*/ 25 h 25"/>
                <a:gd name="T10" fmla="*/ 13 w 51"/>
                <a:gd name="T11" fmla="*/ 25 h 25"/>
                <a:gd name="T12" fmla="*/ 26 w 51"/>
                <a:gd name="T13" fmla="*/ 12 h 25"/>
                <a:gd name="T14" fmla="*/ 38 w 51"/>
                <a:gd name="T15" fmla="*/ 25 h 25"/>
                <a:gd name="T16" fmla="*/ 38 w 51"/>
                <a:gd name="T17" fmla="*/ 25 h 25"/>
                <a:gd name="T18" fmla="*/ 51 w 51"/>
                <a:gd name="T19" fmla="*/ 25 h 25"/>
                <a:gd name="T20" fmla="*/ 51 w 51"/>
                <a:gd name="T21" fmla="*/ 25 h 25"/>
                <a:gd name="T22" fmla="*/ 26 w 51"/>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25">
                  <a:moveTo>
                    <a:pt x="26" y="0"/>
                  </a:moveTo>
                  <a:cubicBezTo>
                    <a:pt x="26" y="0"/>
                    <a:pt x="26" y="0"/>
                    <a:pt x="26" y="0"/>
                  </a:cubicBezTo>
                  <a:cubicBezTo>
                    <a:pt x="12" y="0"/>
                    <a:pt x="0" y="11"/>
                    <a:pt x="0" y="25"/>
                  </a:cubicBezTo>
                  <a:cubicBezTo>
                    <a:pt x="0" y="25"/>
                    <a:pt x="0" y="25"/>
                    <a:pt x="0" y="25"/>
                  </a:cubicBezTo>
                  <a:cubicBezTo>
                    <a:pt x="13" y="25"/>
                    <a:pt x="13" y="25"/>
                    <a:pt x="13" y="25"/>
                  </a:cubicBezTo>
                  <a:cubicBezTo>
                    <a:pt x="13" y="25"/>
                    <a:pt x="13" y="25"/>
                    <a:pt x="13" y="25"/>
                  </a:cubicBezTo>
                  <a:cubicBezTo>
                    <a:pt x="13" y="18"/>
                    <a:pt x="18" y="12"/>
                    <a:pt x="26" y="12"/>
                  </a:cubicBezTo>
                  <a:cubicBezTo>
                    <a:pt x="33" y="12"/>
                    <a:pt x="38" y="18"/>
                    <a:pt x="38" y="25"/>
                  </a:cubicBezTo>
                  <a:cubicBezTo>
                    <a:pt x="38" y="25"/>
                    <a:pt x="38" y="25"/>
                    <a:pt x="38" y="25"/>
                  </a:cubicBezTo>
                  <a:cubicBezTo>
                    <a:pt x="51" y="25"/>
                    <a:pt x="51" y="25"/>
                    <a:pt x="51" y="25"/>
                  </a:cubicBezTo>
                  <a:cubicBezTo>
                    <a:pt x="51" y="25"/>
                    <a:pt x="51" y="25"/>
                    <a:pt x="51" y="25"/>
                  </a:cubicBezTo>
                  <a:cubicBezTo>
                    <a:pt x="51" y="11"/>
                    <a:pt x="39" y="0"/>
                    <a:pt x="26" y="0"/>
                  </a:cubicBezTo>
                </a:path>
              </a:pathLst>
            </a:custGeom>
            <a:solidFill>
              <a:srgbClr val="DC3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58">
              <a:extLst>
                <a:ext uri="{FF2B5EF4-FFF2-40B4-BE49-F238E27FC236}">
                  <a16:creationId xmlns:a16="http://schemas.microsoft.com/office/drawing/2014/main" id="{CEAFF787-5678-480F-81DE-08BA5C1F74A9}"/>
                </a:ext>
              </a:extLst>
            </p:cNvPr>
            <p:cNvSpPr>
              <a:spLocks/>
            </p:cNvSpPr>
            <p:nvPr/>
          </p:nvSpPr>
          <p:spPr bwMode="auto">
            <a:xfrm>
              <a:off x="7383463" y="506412"/>
              <a:ext cx="963613" cy="481013"/>
            </a:xfrm>
            <a:custGeom>
              <a:avLst/>
              <a:gdLst>
                <a:gd name="T0" fmla="*/ 25 w 50"/>
                <a:gd name="T1" fmla="*/ 0 h 25"/>
                <a:gd name="T2" fmla="*/ 25 w 50"/>
                <a:gd name="T3" fmla="*/ 0 h 25"/>
                <a:gd name="T4" fmla="*/ 0 w 50"/>
                <a:gd name="T5" fmla="*/ 25 h 25"/>
                <a:gd name="T6" fmla="*/ 0 w 50"/>
                <a:gd name="T7" fmla="*/ 25 h 25"/>
                <a:gd name="T8" fmla="*/ 12 w 50"/>
                <a:gd name="T9" fmla="*/ 25 h 25"/>
                <a:gd name="T10" fmla="*/ 12 w 50"/>
                <a:gd name="T11" fmla="*/ 25 h 25"/>
                <a:gd name="T12" fmla="*/ 25 w 50"/>
                <a:gd name="T13" fmla="*/ 12 h 25"/>
                <a:gd name="T14" fmla="*/ 37 w 50"/>
                <a:gd name="T15" fmla="*/ 25 h 25"/>
                <a:gd name="T16" fmla="*/ 37 w 50"/>
                <a:gd name="T17" fmla="*/ 25 h 25"/>
                <a:gd name="T18" fmla="*/ 50 w 50"/>
                <a:gd name="T19" fmla="*/ 25 h 25"/>
                <a:gd name="T20" fmla="*/ 50 w 50"/>
                <a:gd name="T21" fmla="*/ 25 h 25"/>
                <a:gd name="T22" fmla="*/ 25 w 50"/>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25">
                  <a:moveTo>
                    <a:pt x="25" y="0"/>
                  </a:moveTo>
                  <a:cubicBezTo>
                    <a:pt x="25" y="0"/>
                    <a:pt x="25" y="0"/>
                    <a:pt x="25" y="0"/>
                  </a:cubicBezTo>
                  <a:cubicBezTo>
                    <a:pt x="11" y="0"/>
                    <a:pt x="0" y="11"/>
                    <a:pt x="0" y="25"/>
                  </a:cubicBezTo>
                  <a:cubicBezTo>
                    <a:pt x="0" y="25"/>
                    <a:pt x="0" y="25"/>
                    <a:pt x="0" y="25"/>
                  </a:cubicBezTo>
                  <a:cubicBezTo>
                    <a:pt x="12" y="25"/>
                    <a:pt x="12" y="25"/>
                    <a:pt x="12" y="25"/>
                  </a:cubicBezTo>
                  <a:cubicBezTo>
                    <a:pt x="12" y="25"/>
                    <a:pt x="12" y="25"/>
                    <a:pt x="12" y="25"/>
                  </a:cubicBezTo>
                  <a:cubicBezTo>
                    <a:pt x="12" y="18"/>
                    <a:pt x="17" y="12"/>
                    <a:pt x="25" y="12"/>
                  </a:cubicBezTo>
                  <a:cubicBezTo>
                    <a:pt x="32" y="12"/>
                    <a:pt x="37" y="18"/>
                    <a:pt x="37" y="25"/>
                  </a:cubicBezTo>
                  <a:cubicBezTo>
                    <a:pt x="37" y="25"/>
                    <a:pt x="37" y="25"/>
                    <a:pt x="37" y="25"/>
                  </a:cubicBezTo>
                  <a:cubicBezTo>
                    <a:pt x="50" y="25"/>
                    <a:pt x="50" y="25"/>
                    <a:pt x="50" y="25"/>
                  </a:cubicBezTo>
                  <a:cubicBezTo>
                    <a:pt x="50" y="25"/>
                    <a:pt x="50" y="25"/>
                    <a:pt x="50" y="25"/>
                  </a:cubicBezTo>
                  <a:cubicBezTo>
                    <a:pt x="50" y="11"/>
                    <a:pt x="38" y="0"/>
                    <a:pt x="2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Oval 59">
              <a:extLst>
                <a:ext uri="{FF2B5EF4-FFF2-40B4-BE49-F238E27FC236}">
                  <a16:creationId xmlns:a16="http://schemas.microsoft.com/office/drawing/2014/main" id="{838C7A42-31EE-4A7C-BF26-86B322F5FF2D}"/>
                </a:ext>
              </a:extLst>
            </p:cNvPr>
            <p:cNvSpPr>
              <a:spLocks noChangeArrowheads="1"/>
            </p:cNvSpPr>
            <p:nvPr/>
          </p:nvSpPr>
          <p:spPr bwMode="auto">
            <a:xfrm>
              <a:off x="6900863" y="-12700"/>
              <a:ext cx="482600" cy="4619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60">
              <a:extLst>
                <a:ext uri="{FF2B5EF4-FFF2-40B4-BE49-F238E27FC236}">
                  <a16:creationId xmlns:a16="http://schemas.microsoft.com/office/drawing/2014/main" id="{F2DD032A-00DF-4E11-8765-744E13BFFD3F}"/>
                </a:ext>
              </a:extLst>
            </p:cNvPr>
            <p:cNvSpPr>
              <a:spLocks/>
            </p:cNvSpPr>
            <p:nvPr/>
          </p:nvSpPr>
          <p:spPr bwMode="auto">
            <a:xfrm>
              <a:off x="7383463" y="-261938"/>
              <a:ext cx="963613" cy="481013"/>
            </a:xfrm>
            <a:custGeom>
              <a:avLst/>
              <a:gdLst>
                <a:gd name="T0" fmla="*/ 11 w 50"/>
                <a:gd name="T1" fmla="*/ 25 h 25"/>
                <a:gd name="T2" fmla="*/ 50 w 50"/>
                <a:gd name="T3" fmla="*/ 25 h 25"/>
                <a:gd name="T4" fmla="*/ 50 w 50"/>
                <a:gd name="T5" fmla="*/ 25 h 25"/>
                <a:gd name="T6" fmla="*/ 25 w 50"/>
                <a:gd name="T7" fmla="*/ 0 h 25"/>
                <a:gd name="T8" fmla="*/ 0 w 50"/>
                <a:gd name="T9" fmla="*/ 25 h 25"/>
                <a:gd name="T10" fmla="*/ 0 w 50"/>
                <a:gd name="T11" fmla="*/ 25 h 25"/>
                <a:gd name="T12" fmla="*/ 12 w 50"/>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50" h="25">
                  <a:moveTo>
                    <a:pt x="11" y="25"/>
                  </a:moveTo>
                  <a:cubicBezTo>
                    <a:pt x="50" y="25"/>
                    <a:pt x="50" y="25"/>
                    <a:pt x="50" y="25"/>
                  </a:cubicBezTo>
                  <a:cubicBezTo>
                    <a:pt x="50" y="25"/>
                    <a:pt x="50" y="25"/>
                    <a:pt x="50" y="25"/>
                  </a:cubicBezTo>
                  <a:cubicBezTo>
                    <a:pt x="50" y="11"/>
                    <a:pt x="39" y="0"/>
                    <a:pt x="25" y="0"/>
                  </a:cubicBezTo>
                  <a:cubicBezTo>
                    <a:pt x="11" y="0"/>
                    <a:pt x="0" y="11"/>
                    <a:pt x="0" y="25"/>
                  </a:cubicBezTo>
                  <a:cubicBezTo>
                    <a:pt x="0" y="25"/>
                    <a:pt x="0" y="25"/>
                    <a:pt x="0" y="25"/>
                  </a:cubicBezTo>
                  <a:cubicBezTo>
                    <a:pt x="12" y="25"/>
                    <a:pt x="12" y="25"/>
                    <a:pt x="12" y="25"/>
                  </a:cubicBezTo>
                </a:path>
              </a:pathLst>
            </a:custGeom>
            <a:solidFill>
              <a:srgbClr val="DC3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Oval 61">
              <a:extLst>
                <a:ext uri="{FF2B5EF4-FFF2-40B4-BE49-F238E27FC236}">
                  <a16:creationId xmlns:a16="http://schemas.microsoft.com/office/drawing/2014/main" id="{72B810EC-C89E-40AB-9A66-B02FD6933403}"/>
                </a:ext>
              </a:extLst>
            </p:cNvPr>
            <p:cNvSpPr>
              <a:spLocks noChangeArrowheads="1"/>
            </p:cNvSpPr>
            <p:nvPr/>
          </p:nvSpPr>
          <p:spPr bwMode="auto">
            <a:xfrm>
              <a:off x="7632700" y="-781050"/>
              <a:ext cx="463550" cy="461963"/>
            </a:xfrm>
            <a:prstGeom prst="ellipse">
              <a:avLst/>
            </a:prstGeom>
            <a:solidFill>
              <a:srgbClr val="DC32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Oval 62">
              <a:extLst>
                <a:ext uri="{FF2B5EF4-FFF2-40B4-BE49-F238E27FC236}">
                  <a16:creationId xmlns:a16="http://schemas.microsoft.com/office/drawing/2014/main" id="{5CB52DEF-B842-4467-884D-B0003E1588A9}"/>
                </a:ext>
              </a:extLst>
            </p:cNvPr>
            <p:cNvSpPr>
              <a:spLocks noChangeArrowheads="1"/>
            </p:cNvSpPr>
            <p:nvPr/>
          </p:nvSpPr>
          <p:spPr bwMode="auto">
            <a:xfrm>
              <a:off x="7613650" y="-12700"/>
              <a:ext cx="482600" cy="4619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pic>
        <p:nvPicPr>
          <p:cNvPr id="143" name="Image 91">
            <a:extLst>
              <a:ext uri="{FF2B5EF4-FFF2-40B4-BE49-F238E27FC236}">
                <a16:creationId xmlns:a16="http://schemas.microsoft.com/office/drawing/2014/main" id="{B6A07464-F2F7-45AA-8718-D75CC1AC2B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541" y="4484953"/>
            <a:ext cx="600231" cy="600231"/>
          </a:xfrm>
          <a:prstGeom prst="rect">
            <a:avLst/>
          </a:prstGeom>
        </p:spPr>
      </p:pic>
      <p:pic>
        <p:nvPicPr>
          <p:cNvPr id="144" name="Image 86">
            <a:extLst>
              <a:ext uri="{FF2B5EF4-FFF2-40B4-BE49-F238E27FC236}">
                <a16:creationId xmlns:a16="http://schemas.microsoft.com/office/drawing/2014/main" id="{F232AE36-372D-44EF-A0F2-65FC96F36B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06" y="3540159"/>
            <a:ext cx="648000" cy="648000"/>
          </a:xfrm>
          <a:prstGeom prst="rect">
            <a:avLst/>
          </a:prstGeom>
        </p:spPr>
      </p:pic>
      <p:cxnSp>
        <p:nvCxnSpPr>
          <p:cNvPr id="15" name="Straight Connector 14">
            <a:extLst>
              <a:ext uri="{FF2B5EF4-FFF2-40B4-BE49-F238E27FC236}">
                <a16:creationId xmlns:a16="http://schemas.microsoft.com/office/drawing/2014/main" id="{F46FAED9-0327-4A1B-9908-7AD2C539DC6F}"/>
              </a:ext>
            </a:extLst>
          </p:cNvPr>
          <p:cNvCxnSpPr>
            <a:cxnSpLocks/>
            <a:stCxn id="27" idx="3"/>
            <a:endCxn id="46" idx="1"/>
          </p:cNvCxnSpPr>
          <p:nvPr/>
        </p:nvCxnSpPr>
        <p:spPr>
          <a:xfrm>
            <a:off x="5614759" y="2520098"/>
            <a:ext cx="1514994" cy="2252122"/>
          </a:xfrm>
          <a:prstGeom prst="line">
            <a:avLst/>
          </a:prstGeom>
          <a:noFill/>
          <a:ln w="28575" cap="rnd">
            <a:solidFill>
              <a:schemeClr val="accent3"/>
            </a:solidFill>
            <a:prstDash val="sysDot"/>
            <a:extLst>
              <a:ext uri="{C807C97D-BFC1-408E-A445-0C87EB9F89A2}">
                <ask:lineSketchStyleProps xmlns:ask="http://schemas.microsoft.com/office/drawing/2018/sketchyshapes" sd="1219033472">
                  <a:custGeom>
                    <a:avLst/>
                    <a:gdLst>
                      <a:gd name="connsiteX0" fmla="*/ 0 w 1667423"/>
                      <a:gd name="connsiteY0" fmla="*/ 4604 h 1217756"/>
                      <a:gd name="connsiteX1" fmla="*/ 803275 w 1667423"/>
                      <a:gd name="connsiteY1" fmla="*/ 0 h 1217756"/>
                      <a:gd name="connsiteX2" fmla="*/ 1667423 w 1667423"/>
                      <a:gd name="connsiteY2" fmla="*/ 1217756 h 1217756"/>
                    </a:gdLst>
                    <a:ahLst/>
                    <a:cxnLst>
                      <a:cxn ang="0">
                        <a:pos x="connsiteX0" y="connsiteY0"/>
                      </a:cxn>
                      <a:cxn ang="0">
                        <a:pos x="connsiteX1" y="connsiteY1"/>
                      </a:cxn>
                      <a:cxn ang="0">
                        <a:pos x="connsiteX2" y="connsiteY2"/>
                      </a:cxn>
                    </a:cxnLst>
                    <a:rect l="l" t="t" r="r" b="b"/>
                    <a:pathLst>
                      <a:path w="1667423" h="1217756" extrusionOk="0">
                        <a:moveTo>
                          <a:pt x="0" y="4604"/>
                        </a:moveTo>
                        <a:cubicBezTo>
                          <a:pt x="236122" y="-3689"/>
                          <a:pt x="573321" y="2770"/>
                          <a:pt x="803275" y="0"/>
                        </a:cubicBezTo>
                        <a:cubicBezTo>
                          <a:pt x="1249871" y="589733"/>
                          <a:pt x="1321028" y="559600"/>
                          <a:pt x="1667423" y="1217756"/>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cxnSp>
      <p:cxnSp>
        <p:nvCxnSpPr>
          <p:cNvPr id="149" name="Straight Connector 148">
            <a:extLst>
              <a:ext uri="{FF2B5EF4-FFF2-40B4-BE49-F238E27FC236}">
                <a16:creationId xmlns:a16="http://schemas.microsoft.com/office/drawing/2014/main" id="{D4BF5F03-F9B5-4ED4-8692-8D883F7AB5EC}"/>
              </a:ext>
            </a:extLst>
          </p:cNvPr>
          <p:cNvCxnSpPr>
            <a:cxnSpLocks/>
            <a:endCxn id="43" idx="11"/>
          </p:cNvCxnSpPr>
          <p:nvPr/>
        </p:nvCxnSpPr>
        <p:spPr>
          <a:xfrm>
            <a:off x="5626520" y="2043151"/>
            <a:ext cx="1449951" cy="2216473"/>
          </a:xfrm>
          <a:prstGeom prst="line">
            <a:avLst/>
          </a:prstGeom>
          <a:noFill/>
          <a:ln w="28575" cap="rnd">
            <a:solidFill>
              <a:schemeClr val="accent3"/>
            </a:solidFill>
            <a:prstDash val="sysDot"/>
            <a:extLst>
              <a:ext uri="{C807C97D-BFC1-408E-A445-0C87EB9F89A2}">
                <ask:lineSketchStyleProps xmlns:ask="http://schemas.microsoft.com/office/drawing/2018/sketchyshapes" sd="1219033472">
                  <a:custGeom>
                    <a:avLst/>
                    <a:gdLst>
                      <a:gd name="connsiteX0" fmla="*/ 0 w 1667423"/>
                      <a:gd name="connsiteY0" fmla="*/ 4604 h 1217756"/>
                      <a:gd name="connsiteX1" fmla="*/ 803275 w 1667423"/>
                      <a:gd name="connsiteY1" fmla="*/ 0 h 1217756"/>
                      <a:gd name="connsiteX2" fmla="*/ 1667423 w 1667423"/>
                      <a:gd name="connsiteY2" fmla="*/ 1217756 h 1217756"/>
                    </a:gdLst>
                    <a:ahLst/>
                    <a:cxnLst>
                      <a:cxn ang="0">
                        <a:pos x="connsiteX0" y="connsiteY0"/>
                      </a:cxn>
                      <a:cxn ang="0">
                        <a:pos x="connsiteX1" y="connsiteY1"/>
                      </a:cxn>
                      <a:cxn ang="0">
                        <a:pos x="connsiteX2" y="connsiteY2"/>
                      </a:cxn>
                    </a:cxnLst>
                    <a:rect l="l" t="t" r="r" b="b"/>
                    <a:pathLst>
                      <a:path w="1667423" h="1217756" extrusionOk="0">
                        <a:moveTo>
                          <a:pt x="0" y="4604"/>
                        </a:moveTo>
                        <a:cubicBezTo>
                          <a:pt x="236122" y="-3689"/>
                          <a:pt x="573321" y="2770"/>
                          <a:pt x="803275" y="0"/>
                        </a:cubicBezTo>
                        <a:cubicBezTo>
                          <a:pt x="1249871" y="589733"/>
                          <a:pt x="1321028" y="559600"/>
                          <a:pt x="1667423" y="1217756"/>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cxnSp>
      <p:cxnSp>
        <p:nvCxnSpPr>
          <p:cNvPr id="151" name="Straight Connector 150">
            <a:extLst>
              <a:ext uri="{FF2B5EF4-FFF2-40B4-BE49-F238E27FC236}">
                <a16:creationId xmlns:a16="http://schemas.microsoft.com/office/drawing/2014/main" id="{70366C66-838F-4F7C-BDF6-772C95508F5F}"/>
              </a:ext>
            </a:extLst>
          </p:cNvPr>
          <p:cNvCxnSpPr>
            <a:cxnSpLocks/>
          </p:cNvCxnSpPr>
          <p:nvPr/>
        </p:nvCxnSpPr>
        <p:spPr>
          <a:xfrm>
            <a:off x="8254312" y="3779822"/>
            <a:ext cx="1012642" cy="636916"/>
          </a:xfrm>
          <a:prstGeom prst="line">
            <a:avLst/>
          </a:prstGeom>
          <a:noFill/>
          <a:ln w="28575" cap="rnd">
            <a:solidFill>
              <a:schemeClr val="accent3"/>
            </a:solidFill>
            <a:prstDash val="sysDot"/>
            <a:extLst>
              <a:ext uri="{C807C97D-BFC1-408E-A445-0C87EB9F89A2}">
                <ask:lineSketchStyleProps xmlns:ask="http://schemas.microsoft.com/office/drawing/2018/sketchyshapes" sd="1219033472">
                  <a:custGeom>
                    <a:avLst/>
                    <a:gdLst>
                      <a:gd name="connsiteX0" fmla="*/ 0 w 1667423"/>
                      <a:gd name="connsiteY0" fmla="*/ 4604 h 1217756"/>
                      <a:gd name="connsiteX1" fmla="*/ 803275 w 1667423"/>
                      <a:gd name="connsiteY1" fmla="*/ 0 h 1217756"/>
                      <a:gd name="connsiteX2" fmla="*/ 1667423 w 1667423"/>
                      <a:gd name="connsiteY2" fmla="*/ 1217756 h 1217756"/>
                    </a:gdLst>
                    <a:ahLst/>
                    <a:cxnLst>
                      <a:cxn ang="0">
                        <a:pos x="connsiteX0" y="connsiteY0"/>
                      </a:cxn>
                      <a:cxn ang="0">
                        <a:pos x="connsiteX1" y="connsiteY1"/>
                      </a:cxn>
                      <a:cxn ang="0">
                        <a:pos x="connsiteX2" y="connsiteY2"/>
                      </a:cxn>
                    </a:cxnLst>
                    <a:rect l="l" t="t" r="r" b="b"/>
                    <a:pathLst>
                      <a:path w="1667423" h="1217756" extrusionOk="0">
                        <a:moveTo>
                          <a:pt x="0" y="4604"/>
                        </a:moveTo>
                        <a:cubicBezTo>
                          <a:pt x="236122" y="-3689"/>
                          <a:pt x="573321" y="2770"/>
                          <a:pt x="803275" y="0"/>
                        </a:cubicBezTo>
                        <a:cubicBezTo>
                          <a:pt x="1249871" y="589733"/>
                          <a:pt x="1321028" y="559600"/>
                          <a:pt x="1667423" y="1217756"/>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cxnSp>
      <p:cxnSp>
        <p:nvCxnSpPr>
          <p:cNvPr id="152" name="Straight Connector 151">
            <a:extLst>
              <a:ext uri="{FF2B5EF4-FFF2-40B4-BE49-F238E27FC236}">
                <a16:creationId xmlns:a16="http://schemas.microsoft.com/office/drawing/2014/main" id="{270235D4-B668-4F78-84BF-CF51B0E9B4EB}"/>
              </a:ext>
            </a:extLst>
          </p:cNvPr>
          <p:cNvCxnSpPr>
            <a:cxnSpLocks/>
            <a:stCxn id="90" idx="9"/>
          </p:cNvCxnSpPr>
          <p:nvPr/>
        </p:nvCxnSpPr>
        <p:spPr>
          <a:xfrm>
            <a:off x="7863488" y="3924422"/>
            <a:ext cx="284350" cy="1107951"/>
          </a:xfrm>
          <a:prstGeom prst="line">
            <a:avLst/>
          </a:prstGeom>
          <a:noFill/>
          <a:ln w="28575" cap="rnd">
            <a:solidFill>
              <a:schemeClr val="accent3"/>
            </a:solidFill>
            <a:prstDash val="sysDot"/>
            <a:extLst>
              <a:ext uri="{C807C97D-BFC1-408E-A445-0C87EB9F89A2}">
                <ask:lineSketchStyleProps xmlns:ask="http://schemas.microsoft.com/office/drawing/2018/sketchyshapes" sd="1219033472">
                  <a:custGeom>
                    <a:avLst/>
                    <a:gdLst>
                      <a:gd name="connsiteX0" fmla="*/ 0 w 1667423"/>
                      <a:gd name="connsiteY0" fmla="*/ 4604 h 1217756"/>
                      <a:gd name="connsiteX1" fmla="*/ 803275 w 1667423"/>
                      <a:gd name="connsiteY1" fmla="*/ 0 h 1217756"/>
                      <a:gd name="connsiteX2" fmla="*/ 1667423 w 1667423"/>
                      <a:gd name="connsiteY2" fmla="*/ 1217756 h 1217756"/>
                    </a:gdLst>
                    <a:ahLst/>
                    <a:cxnLst>
                      <a:cxn ang="0">
                        <a:pos x="connsiteX0" y="connsiteY0"/>
                      </a:cxn>
                      <a:cxn ang="0">
                        <a:pos x="connsiteX1" y="connsiteY1"/>
                      </a:cxn>
                      <a:cxn ang="0">
                        <a:pos x="connsiteX2" y="connsiteY2"/>
                      </a:cxn>
                    </a:cxnLst>
                    <a:rect l="l" t="t" r="r" b="b"/>
                    <a:pathLst>
                      <a:path w="1667423" h="1217756" extrusionOk="0">
                        <a:moveTo>
                          <a:pt x="0" y="4604"/>
                        </a:moveTo>
                        <a:cubicBezTo>
                          <a:pt x="236122" y="-3689"/>
                          <a:pt x="573321" y="2770"/>
                          <a:pt x="803275" y="0"/>
                        </a:cubicBezTo>
                        <a:cubicBezTo>
                          <a:pt x="1249871" y="589733"/>
                          <a:pt x="1321028" y="559600"/>
                          <a:pt x="1667423" y="1217756"/>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cxnSp>
      <p:sp>
        <p:nvSpPr>
          <p:cNvPr id="103" name="Rectangle 102">
            <a:extLst>
              <a:ext uri="{FF2B5EF4-FFF2-40B4-BE49-F238E27FC236}">
                <a16:creationId xmlns:a16="http://schemas.microsoft.com/office/drawing/2014/main" id="{4A2E89D9-B75E-4140-B61F-77C5F6E1528A}"/>
              </a:ext>
            </a:extLst>
          </p:cNvPr>
          <p:cNvSpPr/>
          <p:nvPr/>
        </p:nvSpPr>
        <p:spPr>
          <a:xfrm>
            <a:off x="9318203" y="4365104"/>
            <a:ext cx="1152669" cy="553998"/>
          </a:xfrm>
          <a:prstGeom prst="rect">
            <a:avLst/>
          </a:prstGeom>
        </p:spPr>
        <p:txBody>
          <a:bodyPr wrap="square" lIns="0" tIns="0" rIns="0" bIns="0">
            <a:spAutoFit/>
          </a:bodyPr>
          <a:lstStyle/>
          <a:p>
            <a:r>
              <a:rPr lang="fr-FR" sz="1200" b="1" dirty="0">
                <a:solidFill>
                  <a:schemeClr val="accent1"/>
                </a:solidFill>
              </a:rPr>
              <a:t>Stockholm – </a:t>
            </a:r>
            <a:r>
              <a:rPr lang="fr-FR" sz="1200" b="1" dirty="0" err="1">
                <a:solidFill>
                  <a:schemeClr val="accent1"/>
                </a:solidFill>
              </a:rPr>
              <a:t>Liljeholmen</a:t>
            </a:r>
            <a:r>
              <a:rPr lang="fr-FR" sz="1200" b="1" dirty="0">
                <a:solidFill>
                  <a:schemeClr val="accent1"/>
                </a:solidFill>
              </a:rPr>
              <a:t> </a:t>
            </a:r>
          </a:p>
          <a:p>
            <a:pPr marL="0" lvl="1">
              <a:buClr>
                <a:schemeClr val="accent1"/>
              </a:buClr>
              <a:buSzPct val="80000"/>
            </a:pPr>
            <a:r>
              <a:rPr lang="fr-FR" sz="1100" dirty="0"/>
              <a:t>Office/</a:t>
            </a:r>
            <a:r>
              <a:rPr lang="en-US" sz="1100" dirty="0"/>
              <a:t>D&amp;IS</a:t>
            </a:r>
            <a:endParaRPr lang="en-GB" sz="1100" dirty="0"/>
          </a:p>
        </p:txBody>
      </p:sp>
      <p:sp>
        <p:nvSpPr>
          <p:cNvPr id="153" name="Rectangle 25">
            <a:extLst>
              <a:ext uri="{FF2B5EF4-FFF2-40B4-BE49-F238E27FC236}">
                <a16:creationId xmlns:a16="http://schemas.microsoft.com/office/drawing/2014/main" id="{299D351E-5B17-43DD-89BA-97A2B10BCB86}"/>
              </a:ext>
            </a:extLst>
          </p:cNvPr>
          <p:cNvSpPr/>
          <p:nvPr/>
        </p:nvSpPr>
        <p:spPr>
          <a:xfrm>
            <a:off x="5088593" y="1657624"/>
            <a:ext cx="1844114" cy="2009263"/>
          </a:xfrm>
          <a:custGeom>
            <a:avLst/>
            <a:gdLst>
              <a:gd name="connsiteX0" fmla="*/ 0 w 1909689"/>
              <a:gd name="connsiteY0" fmla="*/ 0 h 2032385"/>
              <a:gd name="connsiteX1" fmla="*/ 1909689 w 1909689"/>
              <a:gd name="connsiteY1" fmla="*/ 0 h 2032385"/>
              <a:gd name="connsiteX2" fmla="*/ 1909689 w 1909689"/>
              <a:gd name="connsiteY2" fmla="*/ 2032385 h 2032385"/>
              <a:gd name="connsiteX3" fmla="*/ 0 w 1909689"/>
              <a:gd name="connsiteY3" fmla="*/ 2032385 h 2032385"/>
              <a:gd name="connsiteX4" fmla="*/ 0 w 1909689"/>
              <a:gd name="connsiteY4" fmla="*/ 0 h 2032385"/>
              <a:gd name="connsiteX0" fmla="*/ 0 w 1909689"/>
              <a:gd name="connsiteY0" fmla="*/ 2032385 h 2123825"/>
              <a:gd name="connsiteX1" fmla="*/ 0 w 1909689"/>
              <a:gd name="connsiteY1" fmla="*/ 0 h 2123825"/>
              <a:gd name="connsiteX2" fmla="*/ 1909689 w 1909689"/>
              <a:gd name="connsiteY2" fmla="*/ 0 h 2123825"/>
              <a:gd name="connsiteX3" fmla="*/ 1909689 w 1909689"/>
              <a:gd name="connsiteY3" fmla="*/ 2032385 h 2123825"/>
              <a:gd name="connsiteX4" fmla="*/ 91440 w 1909689"/>
              <a:gd name="connsiteY4" fmla="*/ 2123825 h 2123825"/>
              <a:gd name="connsiteX0" fmla="*/ 0 w 1909689"/>
              <a:gd name="connsiteY0" fmla="*/ 2032385 h 2032385"/>
              <a:gd name="connsiteX1" fmla="*/ 0 w 1909689"/>
              <a:gd name="connsiteY1" fmla="*/ 0 h 2032385"/>
              <a:gd name="connsiteX2" fmla="*/ 1909689 w 1909689"/>
              <a:gd name="connsiteY2" fmla="*/ 0 h 2032385"/>
              <a:gd name="connsiteX3" fmla="*/ 1909689 w 1909689"/>
              <a:gd name="connsiteY3" fmla="*/ 2032385 h 2032385"/>
              <a:gd name="connsiteX0" fmla="*/ 0 w 1909689"/>
              <a:gd name="connsiteY0" fmla="*/ 0 h 2032385"/>
              <a:gd name="connsiteX1" fmla="*/ 1909689 w 1909689"/>
              <a:gd name="connsiteY1" fmla="*/ 0 h 2032385"/>
              <a:gd name="connsiteX2" fmla="*/ 1909689 w 1909689"/>
              <a:gd name="connsiteY2" fmla="*/ 2032385 h 2032385"/>
              <a:gd name="connsiteX0" fmla="*/ 0 w 3328914"/>
              <a:gd name="connsiteY0" fmla="*/ 0 h 2013335"/>
              <a:gd name="connsiteX1" fmla="*/ 1909689 w 3328914"/>
              <a:gd name="connsiteY1" fmla="*/ 0 h 2013335"/>
              <a:gd name="connsiteX2" fmla="*/ 3328914 w 3328914"/>
              <a:gd name="connsiteY2" fmla="*/ 2013335 h 2013335"/>
            </a:gdLst>
            <a:ahLst/>
            <a:cxnLst>
              <a:cxn ang="0">
                <a:pos x="connsiteX0" y="connsiteY0"/>
              </a:cxn>
              <a:cxn ang="0">
                <a:pos x="connsiteX1" y="connsiteY1"/>
              </a:cxn>
              <a:cxn ang="0">
                <a:pos x="connsiteX2" y="connsiteY2"/>
              </a:cxn>
            </a:cxnLst>
            <a:rect l="l" t="t" r="r" b="b"/>
            <a:pathLst>
              <a:path w="3328914" h="2013335">
                <a:moveTo>
                  <a:pt x="0" y="0"/>
                </a:moveTo>
                <a:lnTo>
                  <a:pt x="1909689" y="0"/>
                </a:lnTo>
                <a:lnTo>
                  <a:pt x="3328914" y="2013335"/>
                </a:lnTo>
              </a:path>
            </a:pathLst>
          </a:custGeom>
          <a:noFill/>
          <a:ln w="28575" cap="rnd">
            <a:solidFill>
              <a:schemeClr val="accent3"/>
            </a:solidFill>
            <a:prstDash val="sysDot"/>
            <a:extLst>
              <a:ext uri="{C807C97D-BFC1-408E-A445-0C87EB9F89A2}">
                <ask:lineSketchStyleProps xmlns:ask="http://schemas.microsoft.com/office/drawing/2018/sketchyshapes" sd="1219033472">
                  <a:custGeom>
                    <a:avLst/>
                    <a:gdLst>
                      <a:gd name="connsiteX0" fmla="*/ 0 w 1667423"/>
                      <a:gd name="connsiteY0" fmla="*/ 4604 h 1217756"/>
                      <a:gd name="connsiteX1" fmla="*/ 803275 w 1667423"/>
                      <a:gd name="connsiteY1" fmla="*/ 0 h 1217756"/>
                      <a:gd name="connsiteX2" fmla="*/ 1667423 w 1667423"/>
                      <a:gd name="connsiteY2" fmla="*/ 1217756 h 1217756"/>
                    </a:gdLst>
                    <a:ahLst/>
                    <a:cxnLst>
                      <a:cxn ang="0">
                        <a:pos x="connsiteX0" y="connsiteY0"/>
                      </a:cxn>
                      <a:cxn ang="0">
                        <a:pos x="connsiteX1" y="connsiteY1"/>
                      </a:cxn>
                      <a:cxn ang="0">
                        <a:pos x="connsiteX2" y="connsiteY2"/>
                      </a:cxn>
                    </a:cxnLst>
                    <a:rect l="l" t="t" r="r" b="b"/>
                    <a:pathLst>
                      <a:path w="1667423" h="1217756" extrusionOk="0">
                        <a:moveTo>
                          <a:pt x="0" y="4604"/>
                        </a:moveTo>
                        <a:cubicBezTo>
                          <a:pt x="236122" y="-3689"/>
                          <a:pt x="573321" y="2770"/>
                          <a:pt x="803275" y="0"/>
                        </a:cubicBezTo>
                        <a:cubicBezTo>
                          <a:pt x="1249871" y="589733"/>
                          <a:pt x="1321028" y="559600"/>
                          <a:pt x="1667423" y="1217756"/>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154" name="Straight Connector 153">
            <a:extLst>
              <a:ext uri="{FF2B5EF4-FFF2-40B4-BE49-F238E27FC236}">
                <a16:creationId xmlns:a16="http://schemas.microsoft.com/office/drawing/2014/main" id="{7F4F9863-F093-429E-99F4-0B1FC43743C3}"/>
              </a:ext>
            </a:extLst>
          </p:cNvPr>
          <p:cNvCxnSpPr>
            <a:cxnSpLocks/>
          </p:cNvCxnSpPr>
          <p:nvPr/>
        </p:nvCxnSpPr>
        <p:spPr>
          <a:xfrm>
            <a:off x="8406712" y="3932222"/>
            <a:ext cx="911491" cy="1141778"/>
          </a:xfrm>
          <a:prstGeom prst="line">
            <a:avLst/>
          </a:prstGeom>
          <a:noFill/>
          <a:ln w="28575" cap="rnd">
            <a:solidFill>
              <a:schemeClr val="accent3"/>
            </a:solidFill>
            <a:prstDash val="sysDot"/>
            <a:extLst>
              <a:ext uri="{C807C97D-BFC1-408E-A445-0C87EB9F89A2}">
                <ask:lineSketchStyleProps xmlns:ask="http://schemas.microsoft.com/office/drawing/2018/sketchyshapes" sd="1219033472">
                  <a:custGeom>
                    <a:avLst/>
                    <a:gdLst>
                      <a:gd name="connsiteX0" fmla="*/ 0 w 1667423"/>
                      <a:gd name="connsiteY0" fmla="*/ 4604 h 1217756"/>
                      <a:gd name="connsiteX1" fmla="*/ 803275 w 1667423"/>
                      <a:gd name="connsiteY1" fmla="*/ 0 h 1217756"/>
                      <a:gd name="connsiteX2" fmla="*/ 1667423 w 1667423"/>
                      <a:gd name="connsiteY2" fmla="*/ 1217756 h 1217756"/>
                    </a:gdLst>
                    <a:ahLst/>
                    <a:cxnLst>
                      <a:cxn ang="0">
                        <a:pos x="connsiteX0" y="connsiteY0"/>
                      </a:cxn>
                      <a:cxn ang="0">
                        <a:pos x="connsiteX1" y="connsiteY1"/>
                      </a:cxn>
                      <a:cxn ang="0">
                        <a:pos x="connsiteX2" y="connsiteY2"/>
                      </a:cxn>
                    </a:cxnLst>
                    <a:rect l="l" t="t" r="r" b="b"/>
                    <a:pathLst>
                      <a:path w="1667423" h="1217756" extrusionOk="0">
                        <a:moveTo>
                          <a:pt x="0" y="4604"/>
                        </a:moveTo>
                        <a:cubicBezTo>
                          <a:pt x="236122" y="-3689"/>
                          <a:pt x="573321" y="2770"/>
                          <a:pt x="803275" y="0"/>
                        </a:cubicBezTo>
                        <a:cubicBezTo>
                          <a:pt x="1249871" y="589733"/>
                          <a:pt x="1321028" y="559600"/>
                          <a:pt x="1667423" y="1217756"/>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512B1A65-165E-4D5B-8B94-ADE0C419736D}"/>
              </a:ext>
            </a:extLst>
          </p:cNvPr>
          <p:cNvCxnSpPr>
            <a:cxnSpLocks/>
          </p:cNvCxnSpPr>
          <p:nvPr/>
        </p:nvCxnSpPr>
        <p:spPr>
          <a:xfrm flipH="1">
            <a:off x="9976640" y="3896027"/>
            <a:ext cx="1859499" cy="1764384"/>
          </a:xfrm>
          <a:prstGeom prst="line">
            <a:avLst/>
          </a:prstGeom>
          <a:noFill/>
          <a:ln w="28575" cap="rnd">
            <a:solidFill>
              <a:schemeClr val="accent3"/>
            </a:solidFill>
            <a:prstDash val="sysDot"/>
            <a:extLst>
              <a:ext uri="{C807C97D-BFC1-408E-A445-0C87EB9F89A2}">
                <ask:lineSketchStyleProps xmlns:ask="http://schemas.microsoft.com/office/drawing/2018/sketchyshapes" sd="1219033472">
                  <a:custGeom>
                    <a:avLst/>
                    <a:gdLst>
                      <a:gd name="connsiteX0" fmla="*/ 0 w 1667423"/>
                      <a:gd name="connsiteY0" fmla="*/ 4604 h 1217756"/>
                      <a:gd name="connsiteX1" fmla="*/ 803275 w 1667423"/>
                      <a:gd name="connsiteY1" fmla="*/ 0 h 1217756"/>
                      <a:gd name="connsiteX2" fmla="*/ 1667423 w 1667423"/>
                      <a:gd name="connsiteY2" fmla="*/ 1217756 h 1217756"/>
                    </a:gdLst>
                    <a:ahLst/>
                    <a:cxnLst>
                      <a:cxn ang="0">
                        <a:pos x="connsiteX0" y="connsiteY0"/>
                      </a:cxn>
                      <a:cxn ang="0">
                        <a:pos x="connsiteX1" y="connsiteY1"/>
                      </a:cxn>
                      <a:cxn ang="0">
                        <a:pos x="connsiteX2" y="connsiteY2"/>
                      </a:cxn>
                    </a:cxnLst>
                    <a:rect l="l" t="t" r="r" b="b"/>
                    <a:pathLst>
                      <a:path w="1667423" h="1217756" extrusionOk="0">
                        <a:moveTo>
                          <a:pt x="0" y="4604"/>
                        </a:moveTo>
                        <a:cubicBezTo>
                          <a:pt x="236122" y="-3689"/>
                          <a:pt x="573321" y="2770"/>
                          <a:pt x="803275" y="0"/>
                        </a:cubicBezTo>
                        <a:cubicBezTo>
                          <a:pt x="1249871" y="589733"/>
                          <a:pt x="1321028" y="559600"/>
                          <a:pt x="1667423" y="1217756"/>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8AA276F6-DE60-42CA-B2B3-CDCB61CE5FFD}"/>
              </a:ext>
            </a:extLst>
          </p:cNvPr>
          <p:cNvCxnSpPr>
            <a:cxnSpLocks/>
            <a:stCxn id="117" idx="9"/>
            <a:endCxn id="98" idx="0"/>
          </p:cNvCxnSpPr>
          <p:nvPr/>
        </p:nvCxnSpPr>
        <p:spPr>
          <a:xfrm flipH="1">
            <a:off x="9640649" y="3695607"/>
            <a:ext cx="68921" cy="282504"/>
          </a:xfrm>
          <a:prstGeom prst="line">
            <a:avLst/>
          </a:prstGeom>
          <a:noFill/>
          <a:ln w="28575" cap="rnd">
            <a:solidFill>
              <a:schemeClr val="accent3"/>
            </a:solidFill>
            <a:prstDash val="sysDot"/>
            <a:extLst>
              <a:ext uri="{C807C97D-BFC1-408E-A445-0C87EB9F89A2}">
                <ask:lineSketchStyleProps xmlns:ask="http://schemas.microsoft.com/office/drawing/2018/sketchyshapes" sd="1219033472">
                  <a:custGeom>
                    <a:avLst/>
                    <a:gdLst>
                      <a:gd name="connsiteX0" fmla="*/ 0 w 1667423"/>
                      <a:gd name="connsiteY0" fmla="*/ 4604 h 1217756"/>
                      <a:gd name="connsiteX1" fmla="*/ 803275 w 1667423"/>
                      <a:gd name="connsiteY1" fmla="*/ 0 h 1217756"/>
                      <a:gd name="connsiteX2" fmla="*/ 1667423 w 1667423"/>
                      <a:gd name="connsiteY2" fmla="*/ 1217756 h 1217756"/>
                    </a:gdLst>
                    <a:ahLst/>
                    <a:cxnLst>
                      <a:cxn ang="0">
                        <a:pos x="connsiteX0" y="connsiteY0"/>
                      </a:cxn>
                      <a:cxn ang="0">
                        <a:pos x="connsiteX1" y="connsiteY1"/>
                      </a:cxn>
                      <a:cxn ang="0">
                        <a:pos x="connsiteX2" y="connsiteY2"/>
                      </a:cxn>
                    </a:cxnLst>
                    <a:rect l="l" t="t" r="r" b="b"/>
                    <a:pathLst>
                      <a:path w="1667423" h="1217756" extrusionOk="0">
                        <a:moveTo>
                          <a:pt x="0" y="4604"/>
                        </a:moveTo>
                        <a:cubicBezTo>
                          <a:pt x="236122" y="-3689"/>
                          <a:pt x="573321" y="2770"/>
                          <a:pt x="803275" y="0"/>
                        </a:cubicBezTo>
                        <a:cubicBezTo>
                          <a:pt x="1249871" y="589733"/>
                          <a:pt x="1321028" y="559600"/>
                          <a:pt x="1667423" y="1217756"/>
                        </a:cubicBezTo>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cxnSp>
      <p:sp>
        <p:nvSpPr>
          <p:cNvPr id="7" name="TextBox 6">
            <a:extLst>
              <a:ext uri="{FF2B5EF4-FFF2-40B4-BE49-F238E27FC236}">
                <a16:creationId xmlns:a16="http://schemas.microsoft.com/office/drawing/2014/main" id="{051739E0-454C-422C-86D0-0A960A1BE471}"/>
              </a:ext>
            </a:extLst>
          </p:cNvPr>
          <p:cNvSpPr txBox="1"/>
          <p:nvPr/>
        </p:nvSpPr>
        <p:spPr>
          <a:xfrm>
            <a:off x="408412" y="6186228"/>
            <a:ext cx="1226682" cy="215444"/>
          </a:xfrm>
          <a:prstGeom prst="rect">
            <a:avLst/>
          </a:prstGeom>
          <a:noFill/>
        </p:spPr>
        <p:txBody>
          <a:bodyPr wrap="square" rtlCol="0">
            <a:spAutoFit/>
          </a:bodyPr>
          <a:lstStyle/>
          <a:p>
            <a:r>
              <a:rPr lang="sv-SE" sz="800" i="1" dirty="0">
                <a:solidFill>
                  <a:srgbClr val="739BC3"/>
                </a:solidFill>
              </a:rPr>
              <a:t>March 2021</a:t>
            </a:r>
            <a:endParaRPr lang="en-US" sz="800" i="1" dirty="0" err="1">
              <a:solidFill>
                <a:srgbClr val="739BC3"/>
              </a:solidFill>
            </a:endParaRPr>
          </a:p>
        </p:txBody>
      </p:sp>
      <p:sp>
        <p:nvSpPr>
          <p:cNvPr id="145" name="Espace réservé du contenu 1">
            <a:extLst>
              <a:ext uri="{FF2B5EF4-FFF2-40B4-BE49-F238E27FC236}">
                <a16:creationId xmlns:a16="http://schemas.microsoft.com/office/drawing/2014/main" id="{C86124F9-4DDC-4DAD-A103-0D8B74C39B5C}"/>
              </a:ext>
            </a:extLst>
          </p:cNvPr>
          <p:cNvSpPr txBox="1">
            <a:spLocks/>
          </p:cNvSpPr>
          <p:nvPr/>
        </p:nvSpPr>
        <p:spPr bwMode="gray">
          <a:xfrm>
            <a:off x="10896368" y="2774320"/>
            <a:ext cx="1097991" cy="797215"/>
          </a:xfrm>
          <a:prstGeom prst="rect">
            <a:avLst/>
          </a:prstGeom>
        </p:spPr>
        <p:txBody>
          <a:bodyPr vert="horz" lIns="0" tIns="0" rIns="0" bIns="0" rtlCol="0" anchor="ctr" anchorCtr="0">
            <a:normAutofit lnSpcReduction="10000"/>
          </a:bodyPr>
          <a:lstStyle>
            <a:lvl1pPr marL="268288" indent="-268288" algn="l" defTabSz="914400" rtl="0" eaLnBrk="1" latinLnBrk="0" hangingPunct="1">
              <a:lnSpc>
                <a:spcPct val="95000"/>
              </a:lnSpc>
              <a:spcBef>
                <a:spcPts val="1200"/>
              </a:spcBef>
              <a:spcAft>
                <a:spcPts val="0"/>
              </a:spcAft>
              <a:buClr>
                <a:schemeClr val="accent1"/>
              </a:buClr>
              <a:buSzPct val="80000"/>
              <a:buFont typeface="Arial" pitchFamily="34" charset="0"/>
              <a:buChar char="●"/>
              <a:tabLst/>
              <a:defRPr sz="2000" kern="1200">
                <a:solidFill>
                  <a:schemeClr val="accent3"/>
                </a:solidFill>
                <a:latin typeface="+mn-lt"/>
                <a:ea typeface="+mn-ea"/>
                <a:cs typeface="+mn-cs"/>
              </a:defRPr>
            </a:lvl1pPr>
            <a:lvl2pPr marL="490538" indent="-222250" algn="l" defTabSz="914400" rtl="0" eaLnBrk="1" latinLnBrk="0" hangingPunct="1">
              <a:lnSpc>
                <a:spcPct val="95000"/>
              </a:lnSpc>
              <a:spcBef>
                <a:spcPts val="0"/>
              </a:spcBef>
              <a:buSzPct val="100000"/>
              <a:buFont typeface="Arial" pitchFamily="34" charset="0"/>
              <a:buChar char="-"/>
              <a:tabLst/>
              <a:defRPr sz="1800" kern="1200">
                <a:solidFill>
                  <a:schemeClr val="accent3"/>
                </a:solidFill>
                <a:latin typeface="+mn-lt"/>
                <a:ea typeface="+mn-ea"/>
                <a:cs typeface="+mn-cs"/>
              </a:defRPr>
            </a:lvl2pPr>
            <a:lvl3pPr marL="490538" indent="223838" algn="l" defTabSz="914400" rtl="0" eaLnBrk="1" latinLnBrk="0" hangingPunct="1">
              <a:lnSpc>
                <a:spcPct val="95000"/>
              </a:lnSpc>
              <a:spcBef>
                <a:spcPts val="0"/>
              </a:spcBef>
              <a:buClr>
                <a:schemeClr val="accent1"/>
              </a:buClr>
              <a:buSzPct val="100000"/>
              <a:buFont typeface="Wingdings 2" pitchFamily="18" charset="2"/>
              <a:buChar char=""/>
              <a:tabLst/>
              <a:defRPr sz="1400" kern="1200">
                <a:solidFill>
                  <a:schemeClr val="accent3"/>
                </a:solidFill>
                <a:latin typeface="+mn-lt"/>
                <a:ea typeface="+mn-ea"/>
                <a:cs typeface="+mn-cs"/>
              </a:defRPr>
            </a:lvl3pPr>
            <a:lvl4pPr marL="714375"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4pPr>
            <a:lvl5pPr marL="938213" indent="223838" algn="l" defTabSz="914400" rtl="0" eaLnBrk="1" latinLnBrk="0" hangingPunct="1">
              <a:lnSpc>
                <a:spcPct val="95000"/>
              </a:lnSpc>
              <a:spcBef>
                <a:spcPts val="0"/>
              </a:spcBef>
              <a:buSzPct val="100000"/>
              <a:buFont typeface="Arial" pitchFamily="34" charset="0"/>
              <a:buChar char="•"/>
              <a:tabLst/>
              <a:defRPr sz="1200" kern="1200">
                <a:solidFill>
                  <a:schemeClr val="accent3"/>
                </a:solidFill>
                <a:latin typeface="+mn-lt"/>
                <a:ea typeface="+mn-ea"/>
                <a:cs typeface="+mn-cs"/>
              </a:defRPr>
            </a:lvl5pPr>
            <a:lvl6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6pPr>
            <a:lvl7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7pPr>
            <a:lvl8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8pPr>
            <a:lvl9pPr marL="712788" indent="176400" algn="l" defTabSz="914400" rtl="0" eaLnBrk="1" latinLnBrk="0" hangingPunct="1">
              <a:lnSpc>
                <a:spcPct val="95000"/>
              </a:lnSpc>
              <a:spcBef>
                <a:spcPts val="0"/>
              </a:spcBef>
              <a:buFont typeface="Arial" pitchFamily="34" charset="0"/>
              <a:buChar char="•"/>
              <a:defRPr sz="1200" kern="1200">
                <a:solidFill>
                  <a:schemeClr val="accent3"/>
                </a:solidFill>
                <a:latin typeface="+mn-lt"/>
                <a:ea typeface="+mn-ea"/>
                <a:cs typeface="+mn-cs"/>
              </a:defRPr>
            </a:lvl9pPr>
          </a:lstStyle>
          <a:p>
            <a:pPr marL="0" indent="0">
              <a:spcAft>
                <a:spcPts val="1200"/>
              </a:spcAft>
              <a:buFont typeface="Arial" pitchFamily="34" charset="0"/>
              <a:buNone/>
            </a:pPr>
            <a:r>
              <a:rPr lang="en-US" sz="1400" dirty="0"/>
              <a:t>In Russia, Alstom owns 22 percent of TMH.</a:t>
            </a:r>
          </a:p>
        </p:txBody>
      </p:sp>
    </p:spTree>
    <p:extLst>
      <p:ext uri="{BB962C8B-B14F-4D97-AF65-F5344CB8AC3E}">
        <p14:creationId xmlns:p14="http://schemas.microsoft.com/office/powerpoint/2010/main" val="388458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Espace réservé du numéro de diapositive 73"/>
          <p:cNvSpPr>
            <a:spLocks noGrp="1"/>
          </p:cNvSpPr>
          <p:nvPr>
            <p:ph type="sldNum" sz="quarter" idx="16"/>
          </p:nvPr>
        </p:nvSpPr>
        <p:spPr bwMode="gray">
          <a:xfrm>
            <a:off x="11551083" y="6438518"/>
            <a:ext cx="639565" cy="419482"/>
          </a:xfrm>
          <a:prstGeom prst="rect">
            <a:avLst/>
          </a:prstGeom>
        </p:spPr>
        <p:txBody>
          <a:bodyPr vert="horz" lIns="0" tIns="0" rIns="0" bIns="0" rtlCol="0" anchor="t" anchorCtr="0">
            <a:noAutofit/>
          </a:bodyPr>
          <a:lstStyle>
            <a:defPPr>
              <a:defRPr lang="fr-FR"/>
            </a:defPPr>
            <a:lvl1pPr marL="0" algn="l" defTabSz="914400" rtl="0" eaLnBrk="1" latinLnBrk="0" hangingPunct="1">
              <a:defRPr sz="1200" b="1"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733122C9-A0B9-462F-8757-0847AD287B63}" type="slidenum">
              <a:rPr lang="en-GB" smtClean="0"/>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GB" sz="1200" b="1" i="0" u="none" strike="noStrike" kern="1200" cap="none" spc="0" normalizeH="0" baseline="0" noProof="0">
              <a:ln>
                <a:noFill/>
              </a:ln>
              <a:solidFill>
                <a:srgbClr val="1E3246"/>
              </a:solidFill>
              <a:effectLst/>
              <a:uLnTx/>
              <a:uFillTx/>
              <a:latin typeface="Arial"/>
              <a:ea typeface="+mn-ea"/>
              <a:cs typeface="+mn-cs"/>
            </a:endParaRPr>
          </a:p>
        </p:txBody>
      </p:sp>
      <p:grpSp>
        <p:nvGrpSpPr>
          <p:cNvPr id="31" name="Groupe 30">
            <a:extLst>
              <a:ext uri="{FF2B5EF4-FFF2-40B4-BE49-F238E27FC236}">
                <a16:creationId xmlns:a16="http://schemas.microsoft.com/office/drawing/2014/main" id="{B93C7912-E17A-4361-8CB6-8C31E3D4C937}"/>
              </a:ext>
            </a:extLst>
          </p:cNvPr>
          <p:cNvGrpSpPr/>
          <p:nvPr/>
        </p:nvGrpSpPr>
        <p:grpSpPr>
          <a:xfrm>
            <a:off x="365561" y="1628800"/>
            <a:ext cx="11059031" cy="4245345"/>
            <a:chOff x="320356" y="1651380"/>
            <a:chExt cx="11043937" cy="4472519"/>
          </a:xfrm>
        </p:grpSpPr>
        <p:pic>
          <p:nvPicPr>
            <p:cNvPr id="32" name="Picture 47">
              <a:extLst>
                <a:ext uri="{FF2B5EF4-FFF2-40B4-BE49-F238E27FC236}">
                  <a16:creationId xmlns:a16="http://schemas.microsoft.com/office/drawing/2014/main" id="{5767BFC8-3F9C-455C-A93C-7613D004FDF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72576" y="4135810"/>
              <a:ext cx="2891717" cy="1988088"/>
            </a:xfrm>
            <a:prstGeom prst="rect">
              <a:avLst/>
            </a:prstGeom>
          </p:spPr>
        </p:pic>
        <p:pic>
          <p:nvPicPr>
            <p:cNvPr id="43" name="Picture 46">
              <a:extLst>
                <a:ext uri="{FF2B5EF4-FFF2-40B4-BE49-F238E27FC236}">
                  <a16:creationId xmlns:a16="http://schemas.microsoft.com/office/drawing/2014/main" id="{01652009-FAB6-4946-B746-97BAA48C91D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60860" y="1657952"/>
              <a:ext cx="2891716" cy="1981516"/>
            </a:xfrm>
            <a:prstGeom prst="rect">
              <a:avLst/>
            </a:prstGeom>
          </p:spPr>
        </p:pic>
        <p:pic>
          <p:nvPicPr>
            <p:cNvPr id="44" name="Picture 45">
              <a:extLst>
                <a:ext uri="{FF2B5EF4-FFF2-40B4-BE49-F238E27FC236}">
                  <a16:creationId xmlns:a16="http://schemas.microsoft.com/office/drawing/2014/main" id="{6E6C8059-4017-4A9A-9B2D-1B311AB3661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06690" y="1662708"/>
              <a:ext cx="2915118" cy="1976760"/>
            </a:xfrm>
            <a:prstGeom prst="rect">
              <a:avLst/>
            </a:prstGeom>
          </p:spPr>
        </p:pic>
        <p:pic>
          <p:nvPicPr>
            <p:cNvPr id="45" name="Picture 44">
              <a:extLst>
                <a:ext uri="{FF2B5EF4-FFF2-40B4-BE49-F238E27FC236}">
                  <a16:creationId xmlns:a16="http://schemas.microsoft.com/office/drawing/2014/main" id="{B9DB62C9-2EFA-4FDE-A985-26E0C462C7B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42845" y="1651380"/>
              <a:ext cx="2883598" cy="1988088"/>
            </a:xfrm>
            <a:prstGeom prst="rect">
              <a:avLst/>
            </a:prstGeom>
          </p:spPr>
        </p:pic>
        <p:pic>
          <p:nvPicPr>
            <p:cNvPr id="46" name="Picture 42">
              <a:extLst>
                <a:ext uri="{FF2B5EF4-FFF2-40B4-BE49-F238E27FC236}">
                  <a16:creationId xmlns:a16="http://schemas.microsoft.com/office/drawing/2014/main" id="{0618565E-701D-41CB-8011-EA8AAB5C91A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233"/>
            <a:stretch/>
          </p:blipFill>
          <p:spPr>
            <a:xfrm>
              <a:off x="5442844" y="4135811"/>
              <a:ext cx="2895314" cy="1988088"/>
            </a:xfrm>
            <a:prstGeom prst="rect">
              <a:avLst/>
            </a:prstGeom>
          </p:spPr>
        </p:pic>
        <p:pic>
          <p:nvPicPr>
            <p:cNvPr id="47" name="Picture 43">
              <a:extLst>
                <a:ext uri="{FF2B5EF4-FFF2-40B4-BE49-F238E27FC236}">
                  <a16:creationId xmlns:a16="http://schemas.microsoft.com/office/drawing/2014/main" id="{F2BA580F-0CE1-49C4-A734-FE51D29E4B7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439492" y="4135810"/>
              <a:ext cx="2902495" cy="1988088"/>
            </a:xfrm>
            <a:prstGeom prst="rect">
              <a:avLst/>
            </a:prstGeom>
          </p:spPr>
        </p:pic>
        <p:sp>
          <p:nvSpPr>
            <p:cNvPr id="48" name="TextBox 29">
              <a:extLst>
                <a:ext uri="{FF2B5EF4-FFF2-40B4-BE49-F238E27FC236}">
                  <a16:creationId xmlns:a16="http://schemas.microsoft.com/office/drawing/2014/main" id="{31C3EB49-EAE1-4F45-A730-0C99BCFD2DC4}"/>
                </a:ext>
              </a:extLst>
            </p:cNvPr>
            <p:cNvSpPr txBox="1"/>
            <p:nvPr/>
          </p:nvSpPr>
          <p:spPr>
            <a:xfrm>
              <a:off x="320356" y="2765650"/>
              <a:ext cx="1594558" cy="576065"/>
            </a:xfrm>
            <a:prstGeom prst="rect">
              <a:avLst/>
            </a:prstGeom>
            <a:noFill/>
            <a:ln>
              <a:noFill/>
            </a:ln>
          </p:spPr>
          <p:txBody>
            <a:bodyPr wrap="square" lIns="18288" tIns="0" rIns="18288" bIns="0" rtlCol="0" anchor="ctr">
              <a:noAutofit/>
            </a:bodyPr>
            <a:lstStyle/>
            <a:p>
              <a:pPr marL="0" marR="0" lvl="0" indent="0" algn="ctr" defTabSz="724251" rtl="0" eaLnBrk="0" fontAlgn="auto" latinLnBrk="0" hangingPunct="0">
                <a:lnSpc>
                  <a:spcPct val="100000"/>
                </a:lnSpc>
                <a:spcBef>
                  <a:spcPts val="0"/>
                </a:spcBef>
                <a:spcAft>
                  <a:spcPts val="181"/>
                </a:spcAft>
                <a:buClrTx/>
                <a:buSzPct val="100000"/>
                <a:buFontTx/>
                <a:buNone/>
                <a:tabLst/>
                <a:defRPr/>
              </a:pPr>
              <a:r>
                <a:rPr kumimoji="0" lang="fr-FR" sz="1600" b="1" i="0" u="none" strike="noStrike" kern="0" cap="none" spc="0" normalizeH="0" baseline="0" noProof="0" dirty="0">
                  <a:ln>
                    <a:noFill/>
                  </a:ln>
                  <a:solidFill>
                    <a:srgbClr val="1E3246"/>
                  </a:solidFill>
                  <a:effectLst/>
                  <a:uLnTx/>
                  <a:uFillTx/>
                  <a:latin typeface="Arial"/>
                  <a:ea typeface="+mn-ea"/>
                  <a:cs typeface="Arial" charset="0"/>
                </a:rPr>
                <a:t>Green Mobility</a:t>
              </a:r>
              <a:endParaRPr kumimoji="0" lang="fr-FR" sz="1600" b="1" i="0" u="none" strike="noStrike" kern="0" cap="none" spc="0" normalizeH="0" baseline="0" noProof="0" dirty="0">
                <a:ln>
                  <a:noFill/>
                </a:ln>
                <a:solidFill>
                  <a:srgbClr val="1E3246"/>
                </a:solidFill>
                <a:effectLst/>
                <a:highlight>
                  <a:srgbClr val="FFFF00"/>
                </a:highlight>
                <a:uLnTx/>
                <a:uFillTx/>
                <a:latin typeface="Arial"/>
                <a:ea typeface="+mn-ea"/>
                <a:cs typeface="Arial" charset="0"/>
              </a:endParaRPr>
            </a:p>
          </p:txBody>
        </p:sp>
        <p:sp>
          <p:nvSpPr>
            <p:cNvPr id="49" name="TextBox 16">
              <a:extLst>
                <a:ext uri="{FF2B5EF4-FFF2-40B4-BE49-F238E27FC236}">
                  <a16:creationId xmlns:a16="http://schemas.microsoft.com/office/drawing/2014/main" id="{5398C928-19C8-406F-8525-5CF9B2655464}"/>
                </a:ext>
              </a:extLst>
            </p:cNvPr>
            <p:cNvSpPr txBox="1">
              <a:spLocks/>
            </p:cNvSpPr>
            <p:nvPr/>
          </p:nvSpPr>
          <p:spPr>
            <a:xfrm>
              <a:off x="2400614" y="1651380"/>
              <a:ext cx="2918878" cy="556006"/>
            </a:xfrm>
            <a:prstGeom prst="rect">
              <a:avLst/>
            </a:prstGeom>
            <a:solidFill>
              <a:schemeClr val="accent3">
                <a:alpha val="70000"/>
              </a:schemeClr>
            </a:solidFill>
          </p:spPr>
          <p:txBody>
            <a:bodyPr wrap="square" lIns="0" tIns="0" rIns="0" bIns="0" rtlCol="0" anchor="ctr">
              <a:noAutofit/>
            </a:bodyPr>
            <a:lstStyle>
              <a:defPPr>
                <a:defRPr lang="fr-FR"/>
              </a:defPPr>
              <a:lvl1pPr algn="ctr">
                <a:lnSpc>
                  <a:spcPct val="100000"/>
                </a:lnSpc>
                <a:buSzPct val="100000"/>
                <a:defRPr sz="1200" b="1">
                  <a:solidFill>
                    <a:schemeClr val="accent3"/>
                  </a:solidFill>
                </a:defRPr>
              </a:lvl1p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fr-FR" sz="1200" b="1" i="0" u="none" strike="noStrike" kern="1200" cap="none" spc="0" normalizeH="0" baseline="0" noProof="0" dirty="0">
                  <a:ln>
                    <a:noFill/>
                  </a:ln>
                  <a:solidFill>
                    <a:srgbClr val="FFFFFF"/>
                  </a:solidFill>
                  <a:effectLst/>
                  <a:uLnTx/>
                  <a:uFillTx/>
                  <a:latin typeface="Arial"/>
                  <a:ea typeface="+mn-ea"/>
                  <a:cs typeface="+mn-cs"/>
                </a:rPr>
                <a:t>Green traction</a:t>
              </a:r>
            </a:p>
          </p:txBody>
        </p:sp>
        <p:sp>
          <p:nvSpPr>
            <p:cNvPr id="50" name="TextBox 37">
              <a:extLst>
                <a:ext uri="{FF2B5EF4-FFF2-40B4-BE49-F238E27FC236}">
                  <a16:creationId xmlns:a16="http://schemas.microsoft.com/office/drawing/2014/main" id="{F1FDE932-AC17-47DD-A7A4-72299922C308}"/>
                </a:ext>
              </a:extLst>
            </p:cNvPr>
            <p:cNvSpPr txBox="1">
              <a:spLocks/>
            </p:cNvSpPr>
            <p:nvPr/>
          </p:nvSpPr>
          <p:spPr>
            <a:xfrm>
              <a:off x="5446442" y="1651380"/>
              <a:ext cx="2880000" cy="556006"/>
            </a:xfrm>
            <a:prstGeom prst="rect">
              <a:avLst/>
            </a:prstGeom>
            <a:solidFill>
              <a:schemeClr val="accent3">
                <a:alpha val="70000"/>
              </a:schemeClr>
            </a:solidFill>
          </p:spPr>
          <p:txBody>
            <a:bodyPr wrap="square" lIns="0" tIns="0" rIns="0" bIns="0" rtlCol="0" anchor="ctr">
              <a:noAutofit/>
            </a:bodyPr>
            <a:lstStyle>
              <a:defPPr>
                <a:defRPr lang="fr-FR"/>
              </a:defPPr>
              <a:lvl1pPr algn="ctr">
                <a:lnSpc>
                  <a:spcPct val="100000"/>
                </a:lnSpc>
                <a:buSzPct val="100000"/>
                <a:defRPr sz="1200" b="1">
                  <a:solidFill>
                    <a:schemeClr val="accent3"/>
                  </a:solidFill>
                </a:defRPr>
              </a:lvl1p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en-US" sz="1200" b="1" i="0" u="none" strike="noStrike" kern="1200" cap="none" spc="0" normalizeH="0" baseline="0" noProof="0" dirty="0">
                  <a:ln>
                    <a:noFill/>
                  </a:ln>
                  <a:solidFill>
                    <a:srgbClr val="FFFFFF"/>
                  </a:solidFill>
                  <a:effectLst/>
                  <a:uLnTx/>
                  <a:uFillTx/>
                  <a:latin typeface="Arial"/>
                  <a:ea typeface="+mn-ea"/>
                  <a:cs typeface="+mn-cs"/>
                </a:rPr>
                <a:t>Road electromobility</a:t>
              </a:r>
            </a:p>
          </p:txBody>
        </p:sp>
        <p:sp>
          <p:nvSpPr>
            <p:cNvPr id="52" name="TextBox 37">
              <a:extLst>
                <a:ext uri="{FF2B5EF4-FFF2-40B4-BE49-F238E27FC236}">
                  <a16:creationId xmlns:a16="http://schemas.microsoft.com/office/drawing/2014/main" id="{F446C61F-4B48-4D5D-B7A7-EA251D6F5AB4}"/>
                </a:ext>
              </a:extLst>
            </p:cNvPr>
            <p:cNvSpPr txBox="1">
              <a:spLocks/>
            </p:cNvSpPr>
            <p:nvPr/>
          </p:nvSpPr>
          <p:spPr>
            <a:xfrm>
              <a:off x="2439492" y="4150660"/>
              <a:ext cx="2880000" cy="556006"/>
            </a:xfrm>
            <a:prstGeom prst="rect">
              <a:avLst/>
            </a:prstGeom>
            <a:solidFill>
              <a:schemeClr val="accent3">
                <a:alpha val="70000"/>
              </a:schemeClr>
            </a:solidFill>
          </p:spPr>
          <p:txBody>
            <a:bodyPr wrap="square" lIns="0" tIns="0" rIns="0" bIns="0" rtlCol="0" anchor="ctr">
              <a:noAutofit/>
            </a:bodyPr>
            <a:lstStyle>
              <a:defPPr>
                <a:defRPr lang="fr-FR"/>
              </a:defPPr>
              <a:lvl1pPr algn="ctr">
                <a:lnSpc>
                  <a:spcPct val="100000"/>
                </a:lnSpc>
                <a:buSzPct val="100000"/>
                <a:defRPr sz="12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fr-FR" sz="1200" b="1" i="0" u="none" strike="noStrike" kern="1200" cap="none" spc="0" normalizeH="0" baseline="0" noProof="0" dirty="0">
                  <a:ln>
                    <a:noFill/>
                  </a:ln>
                  <a:solidFill>
                    <a:srgbClr val="FFFFFF"/>
                  </a:solidFill>
                  <a:effectLst/>
                  <a:uLnTx/>
                  <a:uFillTx/>
                  <a:latin typeface="Arial"/>
                  <a:ea typeface="+mn-ea"/>
                  <a:cs typeface="+mn-cs"/>
                </a:rPr>
                <a:t>Multimodality and Flow management</a:t>
              </a:r>
            </a:p>
          </p:txBody>
        </p:sp>
        <p:sp>
          <p:nvSpPr>
            <p:cNvPr id="53" name="TextBox 37">
              <a:extLst>
                <a:ext uri="{FF2B5EF4-FFF2-40B4-BE49-F238E27FC236}">
                  <a16:creationId xmlns:a16="http://schemas.microsoft.com/office/drawing/2014/main" id="{55CBFA24-47CC-400F-8501-46C41C908C54}"/>
                </a:ext>
              </a:extLst>
            </p:cNvPr>
            <p:cNvSpPr txBox="1">
              <a:spLocks/>
            </p:cNvSpPr>
            <p:nvPr/>
          </p:nvSpPr>
          <p:spPr>
            <a:xfrm>
              <a:off x="8472576" y="4150660"/>
              <a:ext cx="2880000" cy="556006"/>
            </a:xfrm>
            <a:prstGeom prst="rect">
              <a:avLst/>
            </a:prstGeom>
            <a:solidFill>
              <a:schemeClr val="accent3">
                <a:alpha val="70000"/>
              </a:schemeClr>
            </a:solidFill>
          </p:spPr>
          <p:txBody>
            <a:bodyPr wrap="square" lIns="0" tIns="0" rIns="0" bIns="0" rtlCol="0" anchor="ctr">
              <a:noAutofit/>
            </a:bodyPr>
            <a:lstStyle>
              <a:defPPr>
                <a:defRPr lang="fr-FR"/>
              </a:defPPr>
              <a:lvl1pPr algn="ctr">
                <a:lnSpc>
                  <a:spcPct val="100000"/>
                </a:lnSpc>
                <a:buSzPct val="100000"/>
                <a:defRPr sz="12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fr-FR" sz="1200" b="1" i="0" u="none" strike="noStrike" kern="1200" cap="none" spc="0" normalizeH="0" baseline="0" noProof="0" dirty="0" err="1">
                  <a:ln>
                    <a:noFill/>
                  </a:ln>
                  <a:solidFill>
                    <a:srgbClr val="FFFFFF"/>
                  </a:solidFill>
                  <a:effectLst/>
                  <a:uLnTx/>
                  <a:uFillTx/>
                  <a:latin typeface="Arial"/>
                  <a:ea typeface="+mn-ea"/>
                  <a:cs typeface="+mn-cs"/>
                </a:rPr>
                <a:t>Autonomous</a:t>
              </a:r>
              <a:r>
                <a:rPr kumimoji="0" lang="fr-FR" sz="1200" b="1" i="0" u="none" strike="noStrike" kern="1200" cap="none" spc="0" normalizeH="0" baseline="0" noProof="0" dirty="0">
                  <a:ln>
                    <a:noFill/>
                  </a:ln>
                  <a:solidFill>
                    <a:srgbClr val="FFFFFF"/>
                  </a:solidFill>
                  <a:effectLst/>
                  <a:uLnTx/>
                  <a:uFillTx/>
                  <a:latin typeface="Arial"/>
                  <a:ea typeface="+mn-ea"/>
                  <a:cs typeface="+mn-cs"/>
                </a:rPr>
                <a:t> train</a:t>
              </a:r>
            </a:p>
          </p:txBody>
        </p:sp>
        <p:sp>
          <p:nvSpPr>
            <p:cNvPr id="55" name="TextBox 37">
              <a:extLst>
                <a:ext uri="{FF2B5EF4-FFF2-40B4-BE49-F238E27FC236}">
                  <a16:creationId xmlns:a16="http://schemas.microsoft.com/office/drawing/2014/main" id="{3755C378-930E-422A-ADA8-93D1FB8487C0}"/>
                </a:ext>
              </a:extLst>
            </p:cNvPr>
            <p:cNvSpPr txBox="1">
              <a:spLocks/>
            </p:cNvSpPr>
            <p:nvPr/>
          </p:nvSpPr>
          <p:spPr>
            <a:xfrm>
              <a:off x="5446442" y="4150660"/>
              <a:ext cx="2880000" cy="556006"/>
            </a:xfrm>
            <a:prstGeom prst="rect">
              <a:avLst/>
            </a:prstGeom>
            <a:solidFill>
              <a:schemeClr val="accent3">
                <a:alpha val="70000"/>
              </a:schemeClr>
            </a:solidFill>
          </p:spPr>
          <p:txBody>
            <a:bodyPr wrap="square" lIns="0" tIns="0" rIns="0" bIns="0" rtlCol="0" anchor="ctr">
              <a:noAutofit/>
            </a:bodyPr>
            <a:lstStyle>
              <a:defPPr>
                <a:defRPr lang="fr-FR"/>
              </a:defPPr>
              <a:lvl1pPr algn="ctr">
                <a:lnSpc>
                  <a:spcPct val="100000"/>
                </a:lnSpc>
                <a:buSzPct val="100000"/>
                <a:defRPr sz="12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fr-FR" sz="1200" b="1" i="0" u="none" strike="noStrike" kern="1200" cap="none" spc="0" normalizeH="0" baseline="0" noProof="0" dirty="0">
                  <a:ln>
                    <a:noFill/>
                  </a:ln>
                  <a:solidFill>
                    <a:srgbClr val="FFFFFF"/>
                  </a:solidFill>
                  <a:effectLst/>
                  <a:uLnTx/>
                  <a:uFillTx/>
                  <a:latin typeface="Arial"/>
                  <a:ea typeface="+mn-ea"/>
                  <a:cs typeface="+mn-cs"/>
                </a:rPr>
                <a:t>Data </a:t>
              </a:r>
              <a:r>
                <a:rPr kumimoji="0" lang="fr-FR" sz="1200" b="1" i="0" u="none" strike="noStrike" kern="1200" cap="none" spc="0" normalizeH="0" baseline="0" noProof="0" dirty="0" err="1">
                  <a:ln>
                    <a:noFill/>
                  </a:ln>
                  <a:solidFill>
                    <a:srgbClr val="FFFFFF"/>
                  </a:solidFill>
                  <a:effectLst/>
                  <a:uLnTx/>
                  <a:uFillTx/>
                  <a:latin typeface="Arial"/>
                  <a:ea typeface="+mn-ea"/>
                  <a:cs typeface="+mn-cs"/>
                </a:rPr>
                <a:t>driven</a:t>
              </a:r>
              <a:r>
                <a:rPr kumimoji="0" lang="fr-FR" sz="1200" b="1" i="0" u="none" strike="noStrike" kern="1200" cap="none" spc="0" normalizeH="0" baseline="0" noProof="0" dirty="0">
                  <a:ln>
                    <a:noFill/>
                  </a:ln>
                  <a:solidFill>
                    <a:srgbClr val="FFFFFF"/>
                  </a:solidFill>
                  <a:effectLst/>
                  <a:uLnTx/>
                  <a:uFillTx/>
                  <a:latin typeface="Arial"/>
                  <a:ea typeface="+mn-ea"/>
                  <a:cs typeface="+mn-cs"/>
                </a:rPr>
                <a:t> rail </a:t>
              </a:r>
              <a:r>
                <a:rPr kumimoji="0" lang="fr-FR" sz="1200" b="1" i="0" u="none" strike="noStrike" kern="1200" cap="none" spc="0" normalizeH="0" baseline="0" noProof="0" dirty="0" err="1">
                  <a:ln>
                    <a:noFill/>
                  </a:ln>
                  <a:solidFill>
                    <a:srgbClr val="FFFFFF"/>
                  </a:solidFill>
                  <a:effectLst/>
                  <a:uLnTx/>
                  <a:uFillTx/>
                  <a:latin typeface="Arial"/>
                  <a:ea typeface="+mn-ea"/>
                  <a:cs typeface="+mn-cs"/>
                </a:rPr>
                <a:t>mobility</a:t>
              </a:r>
              <a:endParaRPr kumimoji="0" lang="fr-FR"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63" name="TextBox 37">
              <a:extLst>
                <a:ext uri="{FF2B5EF4-FFF2-40B4-BE49-F238E27FC236}">
                  <a16:creationId xmlns:a16="http://schemas.microsoft.com/office/drawing/2014/main" id="{F059C483-B949-48C8-A97D-611DE13DB8E6}"/>
                </a:ext>
              </a:extLst>
            </p:cNvPr>
            <p:cNvSpPr txBox="1">
              <a:spLocks/>
            </p:cNvSpPr>
            <p:nvPr/>
          </p:nvSpPr>
          <p:spPr>
            <a:xfrm>
              <a:off x="8472576" y="1651380"/>
              <a:ext cx="2880000" cy="556006"/>
            </a:xfrm>
            <a:prstGeom prst="rect">
              <a:avLst/>
            </a:prstGeom>
            <a:solidFill>
              <a:schemeClr val="accent3">
                <a:alpha val="70000"/>
              </a:schemeClr>
            </a:solidFill>
          </p:spPr>
          <p:txBody>
            <a:bodyPr wrap="square" lIns="0" tIns="0" rIns="0" bIns="0" rtlCol="0" anchor="ctr">
              <a:noAutofit/>
            </a:bodyPr>
            <a:lstStyle>
              <a:defPPr>
                <a:defRPr lang="fr-FR"/>
              </a:defPPr>
              <a:lvl1pPr algn="ctr">
                <a:lnSpc>
                  <a:spcPct val="100000"/>
                </a:lnSpc>
                <a:buSzPct val="100000"/>
                <a:defRPr sz="12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r>
                <a:rPr kumimoji="0" lang="fr-FR" sz="1200" b="1" i="0" u="none" strike="noStrike" kern="1200" cap="none" spc="0" normalizeH="0" baseline="0" noProof="0" dirty="0">
                  <a:ln>
                    <a:noFill/>
                  </a:ln>
                  <a:solidFill>
                    <a:srgbClr val="FFFFFF"/>
                  </a:solidFill>
                  <a:effectLst/>
                  <a:uLnTx/>
                  <a:uFillTx/>
                  <a:latin typeface="Arial"/>
                  <a:ea typeface="+mn-ea"/>
                  <a:cs typeface="+mn-cs"/>
                </a:rPr>
                <a:t>Eco-design and </a:t>
              </a:r>
              <a:r>
                <a:rPr kumimoji="0" lang="fr-FR" sz="1200" b="1" i="0" u="none" strike="noStrike" kern="1200" cap="none" spc="0" normalizeH="0" baseline="0" noProof="0" dirty="0" err="1">
                  <a:ln>
                    <a:noFill/>
                  </a:ln>
                  <a:solidFill>
                    <a:srgbClr val="FFFFFF"/>
                  </a:solidFill>
                  <a:effectLst/>
                  <a:uLnTx/>
                  <a:uFillTx/>
                  <a:latin typeface="Arial"/>
                  <a:ea typeface="+mn-ea"/>
                  <a:cs typeface="+mn-cs"/>
                </a:rPr>
                <a:t>manufacturing</a:t>
              </a:r>
              <a:endParaRPr kumimoji="0" lang="fr-FR"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76" name="Oval 48">
              <a:extLst>
                <a:ext uri="{FF2B5EF4-FFF2-40B4-BE49-F238E27FC236}">
                  <a16:creationId xmlns:a16="http://schemas.microsoft.com/office/drawing/2014/main" id="{A3879968-BA5B-49F6-8A42-95395F14AA90}"/>
                </a:ext>
              </a:extLst>
            </p:cNvPr>
            <p:cNvSpPr/>
            <p:nvPr/>
          </p:nvSpPr>
          <p:spPr>
            <a:xfrm>
              <a:off x="799692" y="2000547"/>
              <a:ext cx="648072" cy="648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77" name="Picture 13" descr="green Icon 2742924">
              <a:extLst>
                <a:ext uri="{FF2B5EF4-FFF2-40B4-BE49-F238E27FC236}">
                  <a16:creationId xmlns:a16="http://schemas.microsoft.com/office/drawing/2014/main" id="{67D00DAA-B25C-47C4-AE84-3C7BCE19FC0D}"/>
                </a:ext>
              </a:extLst>
            </p:cNvPr>
            <p:cNvPicPr>
              <a:picLocks noChangeAspect="1" noChangeArrowheads="1"/>
            </p:cNvPicPr>
            <p:nvPr/>
          </p:nvPicPr>
          <p:blipFill>
            <a:blip r:embed="rId8"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30561" y="2117722"/>
              <a:ext cx="374150" cy="374148"/>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29">
              <a:extLst>
                <a:ext uri="{FF2B5EF4-FFF2-40B4-BE49-F238E27FC236}">
                  <a16:creationId xmlns:a16="http://schemas.microsoft.com/office/drawing/2014/main" id="{0CE11B72-FAB0-4966-9646-E8E50CB05A3D}"/>
                </a:ext>
              </a:extLst>
            </p:cNvPr>
            <p:cNvSpPr txBox="1"/>
            <p:nvPr/>
          </p:nvSpPr>
          <p:spPr>
            <a:xfrm>
              <a:off x="320356" y="5233458"/>
              <a:ext cx="1594558" cy="576065"/>
            </a:xfrm>
            <a:prstGeom prst="rect">
              <a:avLst/>
            </a:prstGeom>
            <a:noFill/>
            <a:ln>
              <a:noFill/>
            </a:ln>
          </p:spPr>
          <p:txBody>
            <a:bodyPr wrap="square" lIns="18288" tIns="0" rIns="18288" bIns="0" rtlCol="0" anchor="ctr">
              <a:noAutofit/>
            </a:bodyPr>
            <a:lstStyle/>
            <a:p>
              <a:pPr marL="0" marR="0" lvl="0" indent="0" algn="ctr" defTabSz="724251" rtl="0" eaLnBrk="0" fontAlgn="auto" latinLnBrk="0" hangingPunct="0">
                <a:lnSpc>
                  <a:spcPct val="100000"/>
                </a:lnSpc>
                <a:spcBef>
                  <a:spcPts val="0"/>
                </a:spcBef>
                <a:spcAft>
                  <a:spcPts val="181"/>
                </a:spcAft>
                <a:buClrTx/>
                <a:buSzPct val="100000"/>
                <a:buFontTx/>
                <a:buNone/>
                <a:tabLst/>
                <a:defRPr/>
              </a:pPr>
              <a:r>
                <a:rPr kumimoji="0" lang="fr-FR" sz="1600" b="1" i="0" u="none" strike="noStrike" kern="0" cap="none" spc="0" normalizeH="0" baseline="0" noProof="0" dirty="0">
                  <a:ln>
                    <a:noFill/>
                  </a:ln>
                  <a:solidFill>
                    <a:srgbClr val="1E3246"/>
                  </a:solidFill>
                  <a:effectLst/>
                  <a:uLnTx/>
                  <a:uFillTx/>
                  <a:latin typeface="Arial"/>
                  <a:ea typeface="+mn-ea"/>
                  <a:cs typeface="Arial" charset="0"/>
                </a:rPr>
                <a:t>Smart Mobility</a:t>
              </a:r>
              <a:endParaRPr kumimoji="0" lang="fr-FR" sz="1600" b="1" i="0" u="none" strike="noStrike" kern="0" cap="none" spc="0" normalizeH="0" baseline="0" noProof="0" dirty="0">
                <a:ln>
                  <a:noFill/>
                </a:ln>
                <a:solidFill>
                  <a:srgbClr val="1E3246"/>
                </a:solidFill>
                <a:effectLst/>
                <a:highlight>
                  <a:srgbClr val="FFFF00"/>
                </a:highlight>
                <a:uLnTx/>
                <a:uFillTx/>
                <a:latin typeface="Arial"/>
                <a:ea typeface="+mn-ea"/>
                <a:cs typeface="Arial" charset="0"/>
              </a:endParaRPr>
            </a:p>
          </p:txBody>
        </p:sp>
        <p:sp>
          <p:nvSpPr>
            <p:cNvPr id="79" name="Oval 35">
              <a:extLst>
                <a:ext uri="{FF2B5EF4-FFF2-40B4-BE49-F238E27FC236}">
                  <a16:creationId xmlns:a16="http://schemas.microsoft.com/office/drawing/2014/main" id="{E696824A-FF02-4BE0-B10E-CD8EF9C319D2}"/>
                </a:ext>
              </a:extLst>
            </p:cNvPr>
            <p:cNvSpPr/>
            <p:nvPr/>
          </p:nvSpPr>
          <p:spPr>
            <a:xfrm>
              <a:off x="799692" y="4517733"/>
              <a:ext cx="648072" cy="648000"/>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81" name="Connecteur droit 74">
              <a:extLst>
                <a:ext uri="{FF2B5EF4-FFF2-40B4-BE49-F238E27FC236}">
                  <a16:creationId xmlns:a16="http://schemas.microsoft.com/office/drawing/2014/main" id="{1D08966A-A585-4144-8B1C-9D62E9C32E20}"/>
                </a:ext>
              </a:extLst>
            </p:cNvPr>
            <p:cNvCxnSpPr>
              <a:cxnSpLocks/>
            </p:cNvCxnSpPr>
            <p:nvPr/>
          </p:nvCxnSpPr>
          <p:spPr>
            <a:xfrm>
              <a:off x="320356" y="3861048"/>
              <a:ext cx="11043937" cy="0"/>
            </a:xfrm>
            <a:prstGeom prst="line">
              <a:avLst/>
            </a:prstGeom>
            <a:ln w="38100">
              <a:solidFill>
                <a:schemeClr val="bg2"/>
              </a:solidFill>
              <a:prstDash val="dash"/>
            </a:ln>
          </p:spPr>
          <p:style>
            <a:lnRef idx="1">
              <a:schemeClr val="accent1"/>
            </a:lnRef>
            <a:fillRef idx="0">
              <a:schemeClr val="accent1"/>
            </a:fillRef>
            <a:effectRef idx="0">
              <a:schemeClr val="accent1"/>
            </a:effectRef>
            <a:fontRef idx="minor">
              <a:schemeClr val="tx1"/>
            </a:fontRef>
          </p:style>
        </p:cxnSp>
        <p:pic>
          <p:nvPicPr>
            <p:cNvPr id="82" name="Picture 15" descr="Light Icon 3408497">
              <a:extLst>
                <a:ext uri="{FF2B5EF4-FFF2-40B4-BE49-F238E27FC236}">
                  <a16:creationId xmlns:a16="http://schemas.microsoft.com/office/drawing/2014/main" id="{25075628-99D5-4B14-A30C-3F05BFABC075}"/>
                </a:ext>
              </a:extLst>
            </p:cNvPr>
            <p:cNvPicPr>
              <a:picLocks noChangeAspect="1" noChangeArrowheads="1"/>
            </p:cNvPicPr>
            <p:nvPr/>
          </p:nvPicPr>
          <p:blipFill>
            <a:blip r:embed="rId9" cstate="email">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36653" y="4623361"/>
              <a:ext cx="374150" cy="374148"/>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Titre 2">
            <a:extLst>
              <a:ext uri="{FF2B5EF4-FFF2-40B4-BE49-F238E27FC236}">
                <a16:creationId xmlns:a16="http://schemas.microsoft.com/office/drawing/2014/main" id="{B8E4C70C-1E17-471E-B96A-A408FE7F02ED}"/>
              </a:ext>
            </a:extLst>
          </p:cNvPr>
          <p:cNvSpPr>
            <a:spLocks noGrp="1"/>
          </p:cNvSpPr>
          <p:nvPr>
            <p:ph type="title"/>
          </p:nvPr>
        </p:nvSpPr>
        <p:spPr>
          <a:xfrm>
            <a:off x="792000" y="557645"/>
            <a:ext cx="10605600" cy="648000"/>
          </a:xfrm>
        </p:spPr>
        <p:txBody>
          <a:bodyPr>
            <a:normAutofit/>
          </a:bodyPr>
          <a:lstStyle/>
          <a:p>
            <a:r>
              <a:rPr lang="en-US" dirty="0"/>
              <a:t>A constant focus on innovation</a:t>
            </a:r>
          </a:p>
        </p:txBody>
      </p:sp>
    </p:spTree>
    <p:extLst>
      <p:ext uri="{BB962C8B-B14F-4D97-AF65-F5344CB8AC3E}">
        <p14:creationId xmlns:p14="http://schemas.microsoft.com/office/powerpoint/2010/main" val="3606075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7FA4020-FA14-47B9-A29B-7A405E8AB341}"/>
              </a:ext>
            </a:extLst>
          </p:cNvPr>
          <p:cNvSpPr>
            <a:spLocks noGrp="1"/>
          </p:cNvSpPr>
          <p:nvPr>
            <p:ph type="dt" sz="half" idx="10"/>
          </p:nvPr>
        </p:nvSpPr>
        <p:spPr/>
        <p:txBody>
          <a:bodyPr/>
          <a:lstStyle/>
          <a:p>
            <a:pPr algn="l"/>
            <a:r>
              <a:rPr lang="en-GB" noProof="0"/>
              <a:t>Date</a:t>
            </a:r>
          </a:p>
        </p:txBody>
      </p:sp>
      <p:sp>
        <p:nvSpPr>
          <p:cNvPr id="4" name="Footer Placeholder 3">
            <a:extLst>
              <a:ext uri="{FF2B5EF4-FFF2-40B4-BE49-F238E27FC236}">
                <a16:creationId xmlns:a16="http://schemas.microsoft.com/office/drawing/2014/main" id="{0FE02612-694D-468C-AA6A-9CF9C6A8E1B8}"/>
              </a:ext>
            </a:extLst>
          </p:cNvPr>
          <p:cNvSpPr>
            <a:spLocks noGrp="1"/>
          </p:cNvSpPr>
          <p:nvPr>
            <p:ph type="ftr" sz="quarter" idx="11"/>
          </p:nvPr>
        </p:nvSpPr>
        <p:spPr/>
        <p:txBody>
          <a:bodyPr/>
          <a:lstStyle/>
          <a:p>
            <a:r>
              <a:rPr lang="en-GB" noProof="0"/>
              <a:t>Title of the presentation on three lines - Lorem impsum dolor sit amet consectetuer adipiscing elit, sed diam nonummy</a:t>
            </a:r>
          </a:p>
        </p:txBody>
      </p:sp>
      <p:sp>
        <p:nvSpPr>
          <p:cNvPr id="5" name="Slide Number Placeholder 4">
            <a:extLst>
              <a:ext uri="{FF2B5EF4-FFF2-40B4-BE49-F238E27FC236}">
                <a16:creationId xmlns:a16="http://schemas.microsoft.com/office/drawing/2014/main" id="{0F434B24-E5CB-43C4-A01F-E3C4E37A3CAB}"/>
              </a:ext>
            </a:extLst>
          </p:cNvPr>
          <p:cNvSpPr>
            <a:spLocks noGrp="1"/>
          </p:cNvSpPr>
          <p:nvPr>
            <p:ph type="sldNum" sz="quarter" idx="12"/>
          </p:nvPr>
        </p:nvSpPr>
        <p:spPr/>
        <p:txBody>
          <a:bodyPr/>
          <a:lstStyle/>
          <a:p>
            <a:fld id="{733122C9-A0B9-462F-8757-0847AD287B63}" type="slidenum">
              <a:rPr lang="en-GB" noProof="0" smtClean="0"/>
              <a:pPr/>
              <a:t>8</a:t>
            </a:fld>
            <a:endParaRPr lang="en-GB" noProof="0"/>
          </a:p>
        </p:txBody>
      </p:sp>
      <p:sp>
        <p:nvSpPr>
          <p:cNvPr id="9" name="Title 8">
            <a:extLst>
              <a:ext uri="{FF2B5EF4-FFF2-40B4-BE49-F238E27FC236}">
                <a16:creationId xmlns:a16="http://schemas.microsoft.com/office/drawing/2014/main" id="{EC143DD1-8080-47C6-ABA4-03712C806EB4}"/>
              </a:ext>
            </a:extLst>
          </p:cNvPr>
          <p:cNvSpPr>
            <a:spLocks noGrp="1"/>
          </p:cNvSpPr>
          <p:nvPr>
            <p:ph type="title"/>
          </p:nvPr>
        </p:nvSpPr>
        <p:spPr>
          <a:xfrm>
            <a:off x="1631504" y="3635783"/>
            <a:ext cx="10009112" cy="945345"/>
          </a:xfrm>
        </p:spPr>
        <p:txBody>
          <a:bodyPr anchor="ctr"/>
          <a:lstStyle/>
          <a:p>
            <a:r>
              <a:rPr lang="en-US" sz="2400" dirty="0"/>
              <a:t>Innovation ideas</a:t>
            </a:r>
            <a:endParaRPr lang="en-US" sz="2400" b="0" dirty="0">
              <a:latin typeface="Alstom" panose="02000503020000020004" pitchFamily="2" charset="0"/>
            </a:endParaRPr>
          </a:p>
        </p:txBody>
      </p:sp>
      <p:sp>
        <p:nvSpPr>
          <p:cNvPr id="6" name="Titre 6">
            <a:extLst>
              <a:ext uri="{FF2B5EF4-FFF2-40B4-BE49-F238E27FC236}">
                <a16:creationId xmlns:a16="http://schemas.microsoft.com/office/drawing/2014/main" id="{025C42AD-24FC-4A75-8950-D4AA495E8FA1}"/>
              </a:ext>
            </a:extLst>
          </p:cNvPr>
          <p:cNvSpPr txBox="1">
            <a:spLocks/>
          </p:cNvSpPr>
          <p:nvPr/>
        </p:nvSpPr>
        <p:spPr bwMode="gray">
          <a:xfrm>
            <a:off x="258728" y="3542719"/>
            <a:ext cx="1131346" cy="1131472"/>
          </a:xfrm>
          <a:prstGeom prst="ellipse">
            <a:avLst/>
          </a:prstGeom>
          <a:solidFill>
            <a:schemeClr val="accent1"/>
          </a:solidFill>
        </p:spPr>
        <p:txBody>
          <a:bodyPr vert="horz" lIns="0" tIns="0" rIns="0" bIns="0" rtlCol="0" anchor="ctr" anchorCtr="0">
            <a:normAutofit/>
          </a:bodyPr>
          <a:lstStyle>
            <a:lvl1pPr algn="ctr" defTabSz="914400" rtl="0" eaLnBrk="1" latinLnBrk="0" hangingPunct="1">
              <a:lnSpc>
                <a:spcPct val="100000"/>
              </a:lnSpc>
              <a:spcBef>
                <a:spcPct val="0"/>
              </a:spcBef>
              <a:buNone/>
              <a:defRPr sz="9500" b="0" kern="1200">
                <a:solidFill>
                  <a:schemeClr val="bg1"/>
                </a:solidFill>
                <a:latin typeface="+mj-lt"/>
                <a:ea typeface="+mj-ea"/>
                <a:cs typeface="+mj-cs"/>
              </a:defRPr>
            </a:lvl1pPr>
          </a:lstStyle>
          <a:p>
            <a:r>
              <a:rPr lang="en-GB" sz="4800" dirty="0"/>
              <a:t>2</a:t>
            </a:r>
          </a:p>
        </p:txBody>
      </p:sp>
    </p:spTree>
    <p:extLst>
      <p:ext uri="{BB962C8B-B14F-4D97-AF65-F5344CB8AC3E}">
        <p14:creationId xmlns:p14="http://schemas.microsoft.com/office/powerpoint/2010/main" val="4129137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8605A81-2A8C-4819-9F26-01B9E96C5FD2}"/>
              </a:ext>
            </a:extLst>
          </p:cNvPr>
          <p:cNvSpPr>
            <a:spLocks noGrp="1"/>
          </p:cNvSpPr>
          <p:nvPr>
            <p:ph type="dt" sz="half" idx="10"/>
          </p:nvPr>
        </p:nvSpPr>
        <p:spPr/>
        <p:txBody>
          <a:bodyPr/>
          <a:lstStyle/>
          <a:p>
            <a:pPr algn="l"/>
            <a:r>
              <a:rPr lang="en-GB" noProof="0"/>
              <a:t>Date</a:t>
            </a:r>
          </a:p>
        </p:txBody>
      </p:sp>
      <p:sp>
        <p:nvSpPr>
          <p:cNvPr id="4" name="Footer Placeholder 3">
            <a:extLst>
              <a:ext uri="{FF2B5EF4-FFF2-40B4-BE49-F238E27FC236}">
                <a16:creationId xmlns:a16="http://schemas.microsoft.com/office/drawing/2014/main" id="{8DD0B832-E85F-4B0E-AF76-A993C20F2D7B}"/>
              </a:ext>
            </a:extLst>
          </p:cNvPr>
          <p:cNvSpPr>
            <a:spLocks noGrp="1"/>
          </p:cNvSpPr>
          <p:nvPr>
            <p:ph type="ftr" sz="quarter" idx="11"/>
          </p:nvPr>
        </p:nvSpPr>
        <p:spPr/>
        <p:txBody>
          <a:bodyPr/>
          <a:lstStyle/>
          <a:p>
            <a:r>
              <a:rPr lang="en-GB" noProof="0"/>
              <a:t>Title of the presentation on three lines - Lorem impsum dolor sit amet consectetuer adipiscing elit, sed diam nonummy</a:t>
            </a:r>
          </a:p>
        </p:txBody>
      </p:sp>
      <p:sp>
        <p:nvSpPr>
          <p:cNvPr id="5" name="Slide Number Placeholder 4">
            <a:extLst>
              <a:ext uri="{FF2B5EF4-FFF2-40B4-BE49-F238E27FC236}">
                <a16:creationId xmlns:a16="http://schemas.microsoft.com/office/drawing/2014/main" id="{E3636E48-3FD1-4F43-902C-9F04204982CE}"/>
              </a:ext>
            </a:extLst>
          </p:cNvPr>
          <p:cNvSpPr>
            <a:spLocks noGrp="1"/>
          </p:cNvSpPr>
          <p:nvPr>
            <p:ph type="sldNum" sz="quarter" idx="12"/>
          </p:nvPr>
        </p:nvSpPr>
        <p:spPr/>
        <p:txBody>
          <a:bodyPr/>
          <a:lstStyle/>
          <a:p>
            <a:fld id="{733122C9-A0B9-462F-8757-0847AD287B63}" type="slidenum">
              <a:rPr lang="en-GB" noProof="0" smtClean="0"/>
              <a:pPr/>
              <a:t>9</a:t>
            </a:fld>
            <a:endParaRPr lang="en-GB" noProof="0"/>
          </a:p>
        </p:txBody>
      </p:sp>
      <p:sp>
        <p:nvSpPr>
          <p:cNvPr id="8" name="Text Placeholder 7">
            <a:extLst>
              <a:ext uri="{FF2B5EF4-FFF2-40B4-BE49-F238E27FC236}">
                <a16:creationId xmlns:a16="http://schemas.microsoft.com/office/drawing/2014/main" id="{43A81C43-3B65-4C49-82B1-A809049CD8E3}"/>
              </a:ext>
            </a:extLst>
          </p:cNvPr>
          <p:cNvSpPr>
            <a:spLocks noGrp="1"/>
          </p:cNvSpPr>
          <p:nvPr>
            <p:ph type="body" sz="quarter" idx="17"/>
          </p:nvPr>
        </p:nvSpPr>
        <p:spPr>
          <a:xfrm>
            <a:off x="1508360" y="1884439"/>
            <a:ext cx="5400600" cy="4064841"/>
          </a:xfrm>
        </p:spPr>
        <p:txBody>
          <a:bodyPr>
            <a:normAutofit/>
          </a:bodyPr>
          <a:lstStyle/>
          <a:p>
            <a:pPr marL="361950" lvl="1" indent="-361950">
              <a:spcBef>
                <a:spcPts val="2400"/>
              </a:spcBef>
              <a:buClr>
                <a:schemeClr val="accent1"/>
              </a:buClr>
              <a:buFont typeface="+mj-lt"/>
              <a:buAutoNum type="arabicPeriod"/>
            </a:pPr>
            <a:r>
              <a:rPr lang="en-GB" sz="2000" dirty="0">
                <a:solidFill>
                  <a:schemeClr val="accent3"/>
                </a:solidFill>
              </a:rPr>
              <a:t>Platooning of </a:t>
            </a:r>
            <a:r>
              <a:rPr lang="en-GB" sz="2000" dirty="0" err="1">
                <a:solidFill>
                  <a:schemeClr val="accent3"/>
                </a:solidFill>
              </a:rPr>
              <a:t>Aptis</a:t>
            </a:r>
            <a:endParaRPr lang="en-GB" sz="2000" dirty="0">
              <a:solidFill>
                <a:schemeClr val="accent3"/>
              </a:solidFill>
            </a:endParaRPr>
          </a:p>
          <a:p>
            <a:pPr marL="361950" lvl="1" indent="-361950">
              <a:spcBef>
                <a:spcPts val="2400"/>
              </a:spcBef>
              <a:buClr>
                <a:schemeClr val="accent1"/>
              </a:buClr>
              <a:buFont typeface="+mj-lt"/>
              <a:buAutoNum type="arabicPeriod"/>
            </a:pPr>
            <a:r>
              <a:rPr lang="en-US" sz="2000" dirty="0">
                <a:solidFill>
                  <a:schemeClr val="accent3"/>
                </a:solidFill>
              </a:rPr>
              <a:t>Multimodal orchestration / </a:t>
            </a:r>
            <a:r>
              <a:rPr lang="en-US" sz="2000" dirty="0" err="1">
                <a:solidFill>
                  <a:schemeClr val="accent3"/>
                </a:solidFill>
              </a:rPr>
              <a:t>MaaS</a:t>
            </a:r>
            <a:endParaRPr lang="en-US" sz="2000" dirty="0">
              <a:solidFill>
                <a:schemeClr val="accent3"/>
              </a:solidFill>
            </a:endParaRPr>
          </a:p>
          <a:p>
            <a:pPr marL="361950" lvl="1" indent="-361950">
              <a:spcBef>
                <a:spcPts val="2400"/>
              </a:spcBef>
              <a:buClr>
                <a:schemeClr val="accent1"/>
              </a:buClr>
              <a:buFont typeface="+mj-lt"/>
              <a:buAutoNum type="arabicPeriod"/>
            </a:pPr>
            <a:r>
              <a:rPr lang="en-GB" sz="2000" dirty="0">
                <a:solidFill>
                  <a:schemeClr val="accent3"/>
                </a:solidFill>
              </a:rPr>
              <a:t>Video Analytics in Public Transport</a:t>
            </a:r>
          </a:p>
          <a:p>
            <a:pPr marL="361950" lvl="1" indent="-361950">
              <a:spcBef>
                <a:spcPts val="2400"/>
              </a:spcBef>
              <a:buClr>
                <a:schemeClr val="accent1"/>
              </a:buClr>
              <a:buFont typeface="+mj-lt"/>
              <a:buAutoNum type="arabicPeriod"/>
            </a:pPr>
            <a:r>
              <a:rPr lang="en-US" sz="2000" dirty="0">
                <a:solidFill>
                  <a:schemeClr val="accent3"/>
                </a:solidFill>
              </a:rPr>
              <a:t>Inclusive Mobility</a:t>
            </a:r>
          </a:p>
          <a:p>
            <a:pPr marL="361950" lvl="1" indent="-361950">
              <a:spcBef>
                <a:spcPts val="2400"/>
              </a:spcBef>
              <a:buClr>
                <a:schemeClr val="accent1"/>
              </a:buClr>
              <a:buFont typeface="+mj-lt"/>
              <a:buAutoNum type="arabicPeriod"/>
            </a:pPr>
            <a:r>
              <a:rPr lang="en-GB" sz="2000" dirty="0">
                <a:solidFill>
                  <a:schemeClr val="accent3"/>
                </a:solidFill>
              </a:rPr>
              <a:t>Healthy Mobility (</a:t>
            </a:r>
            <a:r>
              <a:rPr lang="en-GB" sz="2000" dirty="0" err="1">
                <a:solidFill>
                  <a:schemeClr val="accent3"/>
                </a:solidFill>
              </a:rPr>
              <a:t>Covid</a:t>
            </a:r>
            <a:r>
              <a:rPr lang="en-GB" sz="2000" dirty="0">
                <a:solidFill>
                  <a:schemeClr val="accent3"/>
                </a:solidFill>
              </a:rPr>
              <a:t> for instance)</a:t>
            </a:r>
            <a:endParaRPr lang="en-US" sz="2000" dirty="0">
              <a:solidFill>
                <a:schemeClr val="accent3"/>
              </a:solidFill>
            </a:endParaRPr>
          </a:p>
          <a:p>
            <a:pPr marL="361950" lvl="1" indent="-361950">
              <a:spcBef>
                <a:spcPts val="2400"/>
              </a:spcBef>
              <a:buClr>
                <a:schemeClr val="accent1"/>
              </a:buClr>
              <a:buFont typeface="+mj-lt"/>
              <a:buAutoNum type="arabicPeriod"/>
            </a:pPr>
            <a:r>
              <a:rPr lang="en-US" sz="2000" dirty="0">
                <a:solidFill>
                  <a:schemeClr val="accent3"/>
                </a:solidFill>
              </a:rPr>
              <a:t>Urban Freight</a:t>
            </a:r>
          </a:p>
          <a:p>
            <a:pPr marL="361950" lvl="1" indent="-361950">
              <a:spcBef>
                <a:spcPts val="2400"/>
              </a:spcBef>
              <a:buClr>
                <a:schemeClr val="accent1"/>
              </a:buClr>
              <a:buFont typeface="+mj-lt"/>
              <a:buAutoNum type="arabicPeriod"/>
            </a:pPr>
            <a:r>
              <a:rPr lang="en-GB" sz="2000" dirty="0">
                <a:solidFill>
                  <a:schemeClr val="accent3"/>
                </a:solidFill>
              </a:rPr>
              <a:t>Green Mobility</a:t>
            </a:r>
          </a:p>
        </p:txBody>
      </p:sp>
      <p:sp>
        <p:nvSpPr>
          <p:cNvPr id="39" name="Slide Number Placeholder 4">
            <a:extLst>
              <a:ext uri="{FF2B5EF4-FFF2-40B4-BE49-F238E27FC236}">
                <a16:creationId xmlns:a16="http://schemas.microsoft.com/office/drawing/2014/main" id="{6BA00DFB-D385-48C6-AF74-795A2AD109E4}"/>
              </a:ext>
            </a:extLst>
          </p:cNvPr>
          <p:cNvSpPr txBox="1">
            <a:spLocks/>
          </p:cNvSpPr>
          <p:nvPr/>
        </p:nvSpPr>
        <p:spPr bwMode="gray">
          <a:xfrm>
            <a:off x="11551083" y="6438518"/>
            <a:ext cx="639565" cy="419482"/>
          </a:xfrm>
          <a:prstGeom prst="rect">
            <a:avLst/>
          </a:prstGeom>
        </p:spPr>
        <p:txBody>
          <a:bodyPr vert="horz" lIns="0" tIns="0" rIns="0" bIns="0" rtlCol="0" anchor="t" anchorCtr="0">
            <a:noAutofit/>
          </a:bodyPr>
          <a:lstStyle>
            <a:defPPr>
              <a:defRPr lang="fr-FR"/>
            </a:defPPr>
            <a:lvl1pPr marL="0" algn="l" defTabSz="914400" rtl="0" eaLnBrk="1" latinLnBrk="0" hangingPunct="1">
              <a:defRPr sz="1200" b="1"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en-GB" smtClean="0"/>
              <a:pPr/>
              <a:t>9</a:t>
            </a:fld>
            <a:endParaRPr lang="en-GB"/>
          </a:p>
        </p:txBody>
      </p:sp>
      <p:sp>
        <p:nvSpPr>
          <p:cNvPr id="7" name="Title 6">
            <a:extLst>
              <a:ext uri="{FF2B5EF4-FFF2-40B4-BE49-F238E27FC236}">
                <a16:creationId xmlns:a16="http://schemas.microsoft.com/office/drawing/2014/main" id="{3DD143DD-02DC-48A6-B94D-5630765119FC}"/>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668105845"/>
      </p:ext>
    </p:extLst>
  </p:cSld>
  <p:clrMapOvr>
    <a:masterClrMapping/>
  </p:clrMapOvr>
</p:sld>
</file>

<file path=ppt/theme/theme1.xml><?xml version="1.0" encoding="utf-8"?>
<a:theme xmlns:a="http://schemas.openxmlformats.org/drawingml/2006/main" name="Alstom">
  <a:themeElements>
    <a:clrScheme name="ALSTOM PPT">
      <a:dk1>
        <a:srgbClr val="000000"/>
      </a:dk1>
      <a:lt1>
        <a:srgbClr val="FFFFFF"/>
      </a:lt1>
      <a:dk2>
        <a:srgbClr val="7F7F7F"/>
      </a:dk2>
      <a:lt2>
        <a:srgbClr val="D8D8D8"/>
      </a:lt2>
      <a:accent1>
        <a:srgbClr val="DC3223"/>
      </a:accent1>
      <a:accent2>
        <a:srgbClr val="EB827D"/>
      </a:accent2>
      <a:accent3>
        <a:srgbClr val="1E3246"/>
      </a:accent3>
      <a:accent4>
        <a:srgbClr val="788291"/>
      </a:accent4>
      <a:accent5>
        <a:srgbClr val="19AA6E"/>
      </a:accent5>
      <a:accent6>
        <a:srgbClr val="73CDAA"/>
      </a:accent6>
      <a:hlink>
        <a:srgbClr val="6F98C1"/>
      </a:hlink>
      <a:folHlink>
        <a:srgbClr val="6F98C1"/>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solidFill>
              <a:schemeClr val="accent3"/>
            </a:solidFill>
          </a:defRPr>
        </a:defPPr>
      </a:lstStyle>
    </a:txDef>
  </a:objectDefaults>
  <a:extraClrSchemeLst/>
  <a:extLst>
    <a:ext uri="{05A4C25C-085E-4340-85A3-A5531E510DB2}">
      <thm15:themeFamily xmlns:thm15="http://schemas.microsoft.com/office/thememl/2012/main" name="Alstom_16_9_2.pptx" id="{C57E7253-FCA8-4F77-B4FD-41CBA0BD5829}" vid="{11E0D888-6912-46DB-82AF-3EA55CB517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6F41C47B5A9FE41833E8B6BB74A5AEA" ma:contentTypeVersion="4" ma:contentTypeDescription="Opprett et nytt dokument." ma:contentTypeScope="" ma:versionID="01f998a3fa5a1c78cb4b4befd6caa9de">
  <xsd:schema xmlns:xsd="http://www.w3.org/2001/XMLSchema" xmlns:xs="http://www.w3.org/2001/XMLSchema" xmlns:p="http://schemas.microsoft.com/office/2006/metadata/properties" xmlns:ns2="14725c0a-5790-4439-a537-cc56faa7f954" targetNamespace="http://schemas.microsoft.com/office/2006/metadata/properties" ma:root="true" ma:fieldsID="78ebfdb4725913024ba55c09d9ca461e" ns2:_="">
    <xsd:import namespace="14725c0a-5790-4439-a537-cc56faa7f9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25c0a-5790-4439-a537-cc56faa7f9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4CBDBC-E2AA-44F6-9FCA-45D13EFEDA22}">
  <ds:schemaRefs>
    <ds:schemaRef ds:uri="http://schemas.microsoft.com/sharepoint/v3/contenttype/forms"/>
  </ds:schemaRefs>
</ds:datastoreItem>
</file>

<file path=customXml/itemProps2.xml><?xml version="1.0" encoding="utf-8"?>
<ds:datastoreItem xmlns:ds="http://schemas.openxmlformats.org/officeDocument/2006/customXml" ds:itemID="{8983A333-0BD9-4485-8986-C23BB30A9B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725c0a-5790-4439-a537-cc56faa7f9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46E857-8C42-4801-8EE8-DA94F75ABEE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c1a37613-b627-412b-96c4-d76d81f546ee"/>
    <ds:schemaRef ds:uri="http://purl.org/dc/elements/1.1/"/>
    <ds:schemaRef ds:uri="http://schemas.microsoft.com/office/2006/metadata/properties"/>
    <ds:schemaRef ds:uri="a1c22a82-43a3-4c8a-82f3-db4e8e7be71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Alstom_16_9</Template>
  <TotalTime>6739</TotalTime>
  <Words>1541</Words>
  <Application>Microsoft Office PowerPoint</Application>
  <PresentationFormat>Widescreen</PresentationFormat>
  <Paragraphs>337</Paragraphs>
  <Slides>25</Slides>
  <Notes>7</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25</vt:i4>
      </vt:variant>
    </vt:vector>
  </HeadingPairs>
  <TitlesOfParts>
    <vt:vector size="33" baseType="lpstr">
      <vt:lpstr>Alstom</vt:lpstr>
      <vt:lpstr>Arial</vt:lpstr>
      <vt:lpstr>Arial Black</vt:lpstr>
      <vt:lpstr>Arial Narrow</vt:lpstr>
      <vt:lpstr>Calibri</vt:lpstr>
      <vt:lpstr>Wingdings</vt:lpstr>
      <vt:lpstr>Wingdings 2</vt:lpstr>
      <vt:lpstr>Alstom</vt:lpstr>
      <vt:lpstr>Sustainable freedom of movement</vt:lpstr>
      <vt:lpstr>Early 2021, Alstom changed significantly with the acquisition of Bombardier. Small introduction to recap who we are.  Innovation ideas: one or two slides per idea. But if relevant to Ruter, we can provide more details on each topics.   Finally, a city combining several existing innovations Hannover’s GUW+ project. </vt:lpstr>
      <vt:lpstr>Who is Alstom ?</vt:lpstr>
      <vt:lpstr>PowerPoint-presentasjon</vt:lpstr>
      <vt:lpstr>A Strong footprint </vt:lpstr>
      <vt:lpstr>Nordics &amp; Russia cluster</vt:lpstr>
      <vt:lpstr>A constant focus on innovation</vt:lpstr>
      <vt:lpstr>Innovation ideas</vt:lpstr>
      <vt:lpstr>PowerPoint-presentasjon</vt:lpstr>
      <vt:lpstr>Platooning of Aptis</vt:lpstr>
      <vt:lpstr>Multimodal orchestration (smart city)</vt:lpstr>
      <vt:lpstr>Multimodal orchestration: passenger flow</vt:lpstr>
      <vt:lpstr>Video analytics 1</vt:lpstr>
      <vt:lpstr>Video analytics 2</vt:lpstr>
      <vt:lpstr>Inclusive Mobility: Leveling System</vt:lpstr>
      <vt:lpstr>Healthy Mobility</vt:lpstr>
      <vt:lpstr>Healthy Mobility: contact surface</vt:lpstr>
      <vt:lpstr>Urban Freight</vt:lpstr>
      <vt:lpstr>Green Mobility</vt:lpstr>
      <vt:lpstr>Hannover project as a potential source of inspiration</vt:lpstr>
      <vt:lpstr>Hannover’s sustainable urban development</vt:lpstr>
      <vt:lpstr>Project is called GUW+, an energy supply concept</vt:lpstr>
      <vt:lpstr>Far more than a DC substation </vt:lpstr>
      <vt:lpstr>GUW+ consortium</vt:lpstr>
      <vt:lpstr>PowerPoint-presentasjon</vt:lpstr>
    </vt:vector>
  </TitlesOfParts>
  <Manager>Alstom</Manager>
  <Company>Alstom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Alstom innovation ideas to Ruter</dc:title>
  <dc:subject>Alstom</dc:subject>
  <dc:creator>didier.lapalus@alstomgroup.com</dc:creator>
  <cp:keywords>Alstom;innovation</cp:keywords>
  <cp:lastModifiedBy>Korneliussen Rolf</cp:lastModifiedBy>
  <cp:revision>403</cp:revision>
  <dcterms:created xsi:type="dcterms:W3CDTF">2019-10-23T15:50:48Z</dcterms:created>
  <dcterms:modified xsi:type="dcterms:W3CDTF">2021-05-21T06:14:01Z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0x01010096F41C47B5A9FE41833E8B6BB74A5AEA</vt:lpwstr>
  </property>
</Properties>
</file>