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5F5A30-8345-4A5C-89A9-EA8DBC319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37341BB-AC16-47A5-B5C4-AFEF74BD06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54468A-A4D7-451D-AC9B-C68838B5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AC8BD00-41BF-4718-846E-E61F1EB7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D45C6-03A3-4DAC-869F-01D41207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138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AB935F-D62C-44D1-8048-82333BF94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E2E81A7-308A-4240-8D96-CFAE18ABC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E924369-6DEB-4A1D-8259-CADCF735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8527520-4220-4CE6-904D-91FDBB3F8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6D92F19-9EC9-4FB1-8D32-ECFA41D3C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188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ABB96EE-DD50-4E3E-A789-4AD753889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4628178-66C2-4AF9-B7CC-1ED3801CF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1B8F1C8-7647-49B4-8165-F69C9C2E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513718-068E-4C88-BC3A-9DF74C8CB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1A30572-8D6F-446B-8467-341E05AD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202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2CC2D7-A769-4BEC-8C60-25BCB202C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9F12EA6-FF0B-4835-91A1-96FBDF8BE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7314F1-F081-4366-8B05-A93D15701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F625644-A3F9-451A-B8C5-2213D948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D6ABDD2-9E41-44B3-BF67-D1C4A4F7B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3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32234F-C99A-428D-B51F-56658214C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B927A40-B469-4EAE-A8C4-8581451EB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7C2467-E275-4B09-8CED-82F8E7D15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C6B6ED-2602-4EEE-81D2-CEC0074C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7614A12-9A8B-4204-9BEC-F05DFCAE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809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A43C4A-A917-41BE-8FBD-511BF4EA9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53E6EAB-24E0-4FE3-84BF-05A2F7BF7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6299BA-7345-494A-9A09-DBBC746C2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64A5B47-2BB3-4468-9252-FF877F84A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BA6C5FD-446D-4428-BD4A-769CBEA85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B376E48-5E80-4EDA-A760-BA69C4B4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24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45A862-0875-4810-AF24-DFC1652C9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7F3736C-53E1-4155-87F2-A9DE6808A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324367A-73A7-4823-A52E-29A67C927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3DF1042-00B3-4F28-821D-578F27D6F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7B16D50-C2C5-4B52-BAD8-FB64CAA8F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9284B40-EE85-4A13-B67F-633CD41A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9ADF379-5AD7-481A-83EB-84082F1C6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DB50869-914F-4B3E-B12A-2773F5545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98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7F2C04-4D1F-48F6-9C56-7CAAE2603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AF202BD-DF95-4834-BB28-F8B612087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C59DDAB-CCF8-4A4F-A5DC-FB65ED879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3B27D38-9250-4E6D-B39A-94EC93910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342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7359199-20ED-4C64-B7D3-8B2EC16C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5C25CF0-20CC-4BF3-9FEE-83E7E8B9E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8D278D0-D2FD-4B45-BC07-ACFD51B1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519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DE63AF-C2EF-4FE6-A2E4-5E8568AF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CB2DE1-CCE4-4A54-BB9D-83071F256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9B8FC5F-6BFF-43FE-AADF-FBD84BDCB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55A4BD3-0412-40FE-8D91-9A277E6B8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8EE6F33-3707-4EAA-80D4-664D288C6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2A6E25A-9C63-43A3-BAC0-ADAE38818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216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243426-EB87-446F-BD8E-0E0FF7AFF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13D7A2F-EE68-4253-B0E0-E5ACA05D81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8CEDFEA-C221-499C-95E9-C7F81706E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FDAFEAF-39B1-44F1-AC2F-F0833B508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560946E-B2DD-4BBD-A4BA-4611FCF1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971411E-4BDB-4ABE-8529-18BEA4A1D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251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E0E1D52-ECC1-4BD7-A30C-F0B4D3EAD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A838A3C-E846-4A71-97AA-42CCA9DC9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EFDB37-DE70-40ED-9A65-AFAB3E4A4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0AB3D-30FE-430C-A400-BB00652701B5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C81675D-6EE1-4CFD-AF04-CFFAB7E0F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96A8EF6-D11F-42C4-A68B-4C1F00C56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A12ED-0FCA-4DEA-8AEB-D0DF8EDAA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446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A728FD-0A6D-4CD6-85E1-6EA954722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025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0EE96242-211B-43F7-A664-88ACB94BF4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13" y="866775"/>
            <a:ext cx="10753773" cy="4729163"/>
          </a:xfrm>
        </p:spPr>
      </p:pic>
    </p:spTree>
    <p:extLst>
      <p:ext uri="{BB962C8B-B14F-4D97-AF65-F5344CB8AC3E}">
        <p14:creationId xmlns:p14="http://schemas.microsoft.com/office/powerpoint/2010/main" val="258654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5D4A78-B6DF-49D9-A7C5-C1D47141C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025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96A9B393-C977-4E88-B898-D735D0776E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72" y="365125"/>
            <a:ext cx="10411428" cy="6244160"/>
          </a:xfrm>
        </p:spPr>
      </p:pic>
    </p:spTree>
    <p:extLst>
      <p:ext uri="{BB962C8B-B14F-4D97-AF65-F5344CB8AC3E}">
        <p14:creationId xmlns:p14="http://schemas.microsoft.com/office/powerpoint/2010/main" val="190128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Mathisen Kristin</dc:creator>
  <cp:lastModifiedBy>Mathisen Kristin</cp:lastModifiedBy>
  <cp:revision>1</cp:revision>
  <dcterms:created xsi:type="dcterms:W3CDTF">2019-12-12T14:37:19Z</dcterms:created>
  <dcterms:modified xsi:type="dcterms:W3CDTF">2019-12-12T14:38:47Z</dcterms:modified>
</cp:coreProperties>
</file>