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1341" r:id="rId2"/>
    <p:sldId id="1344" r:id="rId3"/>
    <p:sldId id="1345" r:id="rId4"/>
    <p:sldId id="1346" r:id="rId5"/>
  </p:sldIdLst>
  <p:sldSz cx="12192000" cy="6858000"/>
  <p:notesSz cx="6797675" cy="9928225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tandard inndeling" id="{56B7D049-DDA9-4932-BDE3-8F4ACE7F43A9}">
          <p14:sldIdLst>
            <p14:sldId id="1341"/>
            <p14:sldId id="1344"/>
            <p14:sldId id="1345"/>
            <p14:sldId id="1346"/>
          </p14:sldIdLst>
        </p14:section>
      </p14:sectionLst>
    </p:ext>
    <p:ext uri="{EFAFB233-063F-42B5-8137-9DF3F51BA10A}">
      <p15:sldGuideLst xmlns:p15="http://schemas.microsoft.com/office/powerpoint/2012/main">
        <p15:guide id="3" pos="7413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irik Dingsør" initials="ED" lastIdx="2" clrIdx="0"/>
  <p:cmAuthor id="1" name="Anthonsen, Henning" initials="AH" lastIdx="1" clrIdx="1">
    <p:extLst>
      <p:ext uri="{19B8F6BF-5375-455C-9EA6-DF929625EA0E}">
        <p15:presenceInfo xmlns:p15="http://schemas.microsoft.com/office/powerpoint/2012/main" userId="Anthonsen, Henn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7EA"/>
    <a:srgbClr val="F4E0E0"/>
    <a:srgbClr val="FDFCF1"/>
    <a:srgbClr val="FDFBED"/>
    <a:srgbClr val="F3F3F3"/>
    <a:srgbClr val="FFFFFF"/>
    <a:srgbClr val="DEF6E3"/>
    <a:srgbClr val="005798"/>
    <a:srgbClr val="609BCC"/>
    <a:srgbClr val="0B7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2749" autoAdjust="0"/>
  </p:normalViewPr>
  <p:slideViewPr>
    <p:cSldViewPr snapToGrid="0">
      <p:cViewPr varScale="1">
        <p:scale>
          <a:sx n="79" d="100"/>
          <a:sy n="79" d="100"/>
        </p:scale>
        <p:origin x="768" y="78"/>
      </p:cViewPr>
      <p:guideLst>
        <p:guide pos="7413"/>
        <p:guide orient="horz" pos="2160"/>
      </p:guideLst>
    </p:cSldViewPr>
  </p:slideViewPr>
  <p:outlineViewPr>
    <p:cViewPr>
      <p:scale>
        <a:sx n="33" d="100"/>
        <a:sy n="33" d="100"/>
      </p:scale>
      <p:origin x="0" y="-23508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notesViewPr>
    <p:cSldViewPr snapToGrid="0">
      <p:cViewPr varScale="1">
        <p:scale>
          <a:sx n="113" d="100"/>
          <a:sy n="113" d="100"/>
        </p:scale>
        <p:origin x="2694" y="1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46246" cy="49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3" tIns="46060" rIns="92123" bIns="4606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29" y="3"/>
            <a:ext cx="2946245" cy="49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3" tIns="46060" rIns="92123" bIns="4606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819"/>
            <a:ext cx="2946246" cy="49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3" tIns="46060" rIns="92123" bIns="4606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29" y="9429819"/>
            <a:ext cx="2946245" cy="49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3" tIns="46060" rIns="92123" bIns="4606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22C3542-6D8E-4F11-9182-D6E4FB2B09C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4983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46246" cy="49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3" tIns="46060" rIns="92123" bIns="4606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29" y="3"/>
            <a:ext cx="2946245" cy="49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3" tIns="46060" rIns="92123" bIns="4606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290" y="4715708"/>
            <a:ext cx="5439101" cy="446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3" tIns="46060" rIns="92123" bIns="460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819"/>
            <a:ext cx="2946246" cy="49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3" tIns="46060" rIns="92123" bIns="4606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29" y="9429819"/>
            <a:ext cx="2946245" cy="49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3" tIns="46060" rIns="92123" bIns="4606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4BDA942-8BE0-4209-9891-7154F5279F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6838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DA942-8BE0-4209-9891-7154F5279F9F}" type="slidenum">
              <a:rPr lang="nb-NO" smtClean="0"/>
              <a:pPr>
                <a:defRPr/>
              </a:pPr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97099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unibuss_powerpoint_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8735" y="1958977"/>
            <a:ext cx="6932084" cy="1235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8735" y="3194050"/>
            <a:ext cx="6932084" cy="120808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48734" y="6475228"/>
            <a:ext cx="2707217" cy="3827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/>
              <a:t>Unibuss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/>
              <a:t>Side </a:t>
            </a:r>
            <a:fld id="{CC49D734-B948-4AAE-9678-72296381F28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4857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48734" y="6475228"/>
            <a:ext cx="2707217" cy="3827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/>
              <a:t>Unibuss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/>
              <a:t>Side </a:t>
            </a:r>
            <a:fld id="{DF6364DC-7AC4-4251-B8F1-A494A97388CB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021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48734" y="6475228"/>
            <a:ext cx="2707217" cy="3827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/>
              <a:t>Unibuss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/>
              <a:t>Side </a:t>
            </a:r>
            <a:fld id="{733361B8-24F2-4C3F-9597-8112F5AAB8E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9829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462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939"/>
            </a:lvl1pPr>
            <a:lvl2pPr>
              <a:defRPr sz="3446"/>
            </a:lvl2pPr>
            <a:lvl3pPr>
              <a:defRPr sz="2954"/>
            </a:lvl3pPr>
            <a:lvl4pPr>
              <a:defRPr sz="2462"/>
            </a:lvl4pPr>
            <a:lvl5pPr>
              <a:defRPr sz="2462"/>
            </a:lvl5pPr>
            <a:lvl6pPr>
              <a:defRPr sz="2462"/>
            </a:lvl6pPr>
            <a:lvl7pPr>
              <a:defRPr sz="2462"/>
            </a:lvl7pPr>
            <a:lvl8pPr>
              <a:defRPr sz="2462"/>
            </a:lvl8pPr>
            <a:lvl9pPr>
              <a:defRPr sz="2462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723"/>
            </a:lvl1pPr>
            <a:lvl2pPr marL="562722" indent="0">
              <a:buNone/>
              <a:defRPr sz="1477"/>
            </a:lvl2pPr>
            <a:lvl3pPr marL="1125444" indent="0">
              <a:buNone/>
              <a:defRPr sz="1231"/>
            </a:lvl3pPr>
            <a:lvl4pPr marL="1688165" indent="0">
              <a:buNone/>
              <a:defRPr sz="1108"/>
            </a:lvl4pPr>
            <a:lvl5pPr marL="2250887" indent="0">
              <a:buNone/>
              <a:defRPr sz="1108"/>
            </a:lvl5pPr>
            <a:lvl6pPr marL="2813609" indent="0">
              <a:buNone/>
              <a:defRPr sz="1108"/>
            </a:lvl6pPr>
            <a:lvl7pPr marL="3376331" indent="0">
              <a:buNone/>
              <a:defRPr sz="1108"/>
            </a:lvl7pPr>
            <a:lvl8pPr marL="3939052" indent="0">
              <a:buNone/>
              <a:defRPr sz="1108"/>
            </a:lvl8pPr>
            <a:lvl9pPr marL="4501774" indent="0">
              <a:buNone/>
              <a:defRPr sz="1108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48734" y="6475228"/>
            <a:ext cx="2707217" cy="3827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/>
              <a:t>Unibuss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/>
              <a:t>Side </a:t>
            </a:r>
            <a:fld id="{37009854-66C4-4608-B721-213F8B57C83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42626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62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939"/>
            </a:lvl1pPr>
            <a:lvl2pPr marL="562722" indent="0">
              <a:buNone/>
              <a:defRPr sz="3446"/>
            </a:lvl2pPr>
            <a:lvl3pPr marL="1125444" indent="0">
              <a:buNone/>
              <a:defRPr sz="2954"/>
            </a:lvl3pPr>
            <a:lvl4pPr marL="1688165" indent="0">
              <a:buNone/>
              <a:defRPr sz="2462"/>
            </a:lvl4pPr>
            <a:lvl5pPr marL="2250887" indent="0">
              <a:buNone/>
              <a:defRPr sz="2462"/>
            </a:lvl5pPr>
            <a:lvl6pPr marL="2813609" indent="0">
              <a:buNone/>
              <a:defRPr sz="2462"/>
            </a:lvl6pPr>
            <a:lvl7pPr marL="3376331" indent="0">
              <a:buNone/>
              <a:defRPr sz="2462"/>
            </a:lvl7pPr>
            <a:lvl8pPr marL="3939052" indent="0">
              <a:buNone/>
              <a:defRPr sz="2462"/>
            </a:lvl8pPr>
            <a:lvl9pPr marL="4501774" indent="0">
              <a:buNone/>
              <a:defRPr sz="2462"/>
            </a:lvl9pPr>
          </a:lstStyle>
          <a:p>
            <a:pPr lvl="0"/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723"/>
            </a:lvl1pPr>
            <a:lvl2pPr marL="562722" indent="0">
              <a:buNone/>
              <a:defRPr sz="1477"/>
            </a:lvl2pPr>
            <a:lvl3pPr marL="1125444" indent="0">
              <a:buNone/>
              <a:defRPr sz="1231"/>
            </a:lvl3pPr>
            <a:lvl4pPr marL="1688165" indent="0">
              <a:buNone/>
              <a:defRPr sz="1108"/>
            </a:lvl4pPr>
            <a:lvl5pPr marL="2250887" indent="0">
              <a:buNone/>
              <a:defRPr sz="1108"/>
            </a:lvl5pPr>
            <a:lvl6pPr marL="2813609" indent="0">
              <a:buNone/>
              <a:defRPr sz="1108"/>
            </a:lvl6pPr>
            <a:lvl7pPr marL="3376331" indent="0">
              <a:buNone/>
              <a:defRPr sz="1108"/>
            </a:lvl7pPr>
            <a:lvl8pPr marL="3939052" indent="0">
              <a:buNone/>
              <a:defRPr sz="1108"/>
            </a:lvl8pPr>
            <a:lvl9pPr marL="4501774" indent="0">
              <a:buNone/>
              <a:defRPr sz="1108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48734" y="6475228"/>
            <a:ext cx="2707217" cy="3827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/>
              <a:t>Unibuss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/>
              <a:t>Side </a:t>
            </a:r>
            <a:fld id="{38313CCC-7AE5-41CD-A400-5F5EC0618A1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62713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48734" y="6475228"/>
            <a:ext cx="2707217" cy="3827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/>
              <a:t>Unibuss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/>
              <a:t>Side </a:t>
            </a:r>
            <a:fld id="{E35A8CC8-C6E0-4961-97C8-32BE7E5B58A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5440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932334" y="1397000"/>
            <a:ext cx="2827867" cy="466407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48734" y="1397000"/>
            <a:ext cx="8280400" cy="466407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48734" y="6475228"/>
            <a:ext cx="2707217" cy="3827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/>
              <a:t>Unibuss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/>
              <a:t>Side </a:t>
            </a:r>
            <a:fld id="{BD30CCBE-DDF0-4538-B0A9-B0B158A92DA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37520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g tekstfelt. 1 spalt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C134E2B-56D6-4554-B4FD-76E3FAA6B9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1799" y="1429412"/>
            <a:ext cx="11325600" cy="22159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801" b="0" cap="all" baseline="0">
                <a:solidFill>
                  <a:schemeClr val="tx1"/>
                </a:solidFill>
                <a:latin typeface="+mn-lt"/>
              </a:defRPr>
            </a:lvl1pPr>
            <a:lvl2pPr marL="60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31806" y="1836000"/>
            <a:ext cx="11325600" cy="4003300"/>
          </a:xfrm>
        </p:spPr>
        <p:txBody>
          <a:bodyPr lIns="72000" rIns="72000"/>
          <a:lstStyle>
            <a:lvl1pPr>
              <a:defRPr sz="2215"/>
            </a:lvl1pPr>
            <a:lvl2pPr>
              <a:defRPr sz="2215"/>
            </a:lvl2pPr>
            <a:lvl3pPr>
              <a:defRPr sz="1723"/>
            </a:lvl3pPr>
            <a:lvl4pPr>
              <a:defRPr sz="1723"/>
            </a:lvl4pPr>
            <a:lvl5pPr>
              <a:defRPr sz="1723"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FLD_ClientNamePresentationTitle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Unibuss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1353600" y="6494702"/>
            <a:ext cx="72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29B6BB-2231-443D-A106-476177BA91F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4079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kstfelt. (2 innholdsdel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E5AECD3-5BCF-473C-8BAB-C48DDDF20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1799" y="1429202"/>
            <a:ext cx="11325600" cy="22159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801" b="0" cap="all" baseline="0">
                <a:solidFill>
                  <a:schemeClr val="tx1"/>
                </a:solidFill>
                <a:latin typeface="+mn-lt"/>
              </a:defRPr>
            </a:lvl1pPr>
            <a:lvl2pPr marL="60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 hasCustomPrompt="1"/>
          </p:nvPr>
        </p:nvSpPr>
        <p:spPr>
          <a:xfrm>
            <a:off x="431805" y="1835151"/>
            <a:ext cx="5489572" cy="4001713"/>
          </a:xfrm>
        </p:spPr>
        <p:txBody>
          <a:bodyPr lIns="72000" rIns="72000"/>
          <a:lstStyle>
            <a:lvl1pPr>
              <a:defRPr sz="2215"/>
            </a:lvl1pPr>
            <a:lvl2pPr>
              <a:defRPr sz="2215"/>
            </a:lvl2pPr>
            <a:lvl3pPr>
              <a:defRPr sz="1723"/>
            </a:lvl3pPr>
            <a:lvl4pPr>
              <a:defRPr sz="1723"/>
            </a:lvl4pPr>
            <a:lvl5pPr>
              <a:defRPr sz="1723"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9" hasCustomPrompt="1"/>
          </p:nvPr>
        </p:nvSpPr>
        <p:spPr>
          <a:xfrm>
            <a:off x="6267451" y="1835152"/>
            <a:ext cx="5491164" cy="4001713"/>
          </a:xfrm>
        </p:spPr>
        <p:txBody>
          <a:bodyPr lIns="72000" rIns="72000"/>
          <a:lstStyle>
            <a:lvl1pPr>
              <a:defRPr sz="2215"/>
            </a:lvl1pPr>
            <a:lvl2pPr>
              <a:defRPr sz="2215"/>
            </a:lvl2pPr>
            <a:lvl3pPr>
              <a:defRPr sz="1723"/>
            </a:lvl3pPr>
            <a:lvl4pPr>
              <a:defRPr sz="1723"/>
            </a:lvl4pPr>
            <a:lvl5pPr>
              <a:defRPr sz="1723"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FLD_ClientNamePresentationTitle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Unibuss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22"/>
          </p:nvPr>
        </p:nvSpPr>
        <p:spPr>
          <a:xfrm>
            <a:off x="1353600" y="6494702"/>
            <a:ext cx="72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29B6BB-2231-443D-A106-476177BA91F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00407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tekstfelt. (2 innholdsdel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E5AECD3-5BCF-473C-8BAB-C48DDDF20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1799" y="1429202"/>
            <a:ext cx="11325600" cy="22159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801" b="0" cap="all" baseline="0">
                <a:solidFill>
                  <a:schemeClr val="tx1"/>
                </a:solidFill>
                <a:latin typeface="+mn-lt"/>
              </a:defRPr>
            </a:lvl1pPr>
            <a:lvl2pPr marL="60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 hasCustomPrompt="1"/>
          </p:nvPr>
        </p:nvSpPr>
        <p:spPr>
          <a:xfrm>
            <a:off x="431805" y="2199933"/>
            <a:ext cx="5489572" cy="3637921"/>
          </a:xfrm>
        </p:spPr>
        <p:txBody>
          <a:bodyPr lIns="72000" rIns="72000"/>
          <a:lstStyle>
            <a:lvl1pPr>
              <a:defRPr sz="2215"/>
            </a:lvl1pPr>
            <a:lvl2pPr>
              <a:defRPr sz="2215"/>
            </a:lvl2pPr>
            <a:lvl3pPr>
              <a:defRPr sz="1723"/>
            </a:lvl3pPr>
            <a:lvl4pPr>
              <a:defRPr sz="1723"/>
            </a:lvl4pPr>
            <a:lvl5pPr>
              <a:defRPr sz="1723"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9" hasCustomPrompt="1"/>
          </p:nvPr>
        </p:nvSpPr>
        <p:spPr>
          <a:xfrm>
            <a:off x="6267451" y="2208245"/>
            <a:ext cx="5491164" cy="3637921"/>
          </a:xfrm>
        </p:spPr>
        <p:txBody>
          <a:bodyPr lIns="72000" rIns="72000"/>
          <a:lstStyle>
            <a:lvl1pPr>
              <a:defRPr sz="2215"/>
            </a:lvl1pPr>
            <a:lvl2pPr>
              <a:defRPr sz="2215"/>
            </a:lvl2pPr>
            <a:lvl3pPr>
              <a:defRPr sz="1723"/>
            </a:lvl3pPr>
            <a:lvl4pPr>
              <a:defRPr sz="1723"/>
            </a:lvl4pPr>
            <a:lvl5pPr>
              <a:defRPr sz="1723"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FLD_ClientNamePresentationTitle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Unibuss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22"/>
          </p:nvPr>
        </p:nvSpPr>
        <p:spPr>
          <a:xfrm>
            <a:off x="1353600" y="6494702"/>
            <a:ext cx="72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29B6BB-2231-443D-A106-476177BA91F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917275A9-2E42-4328-9635-5DB9A41C8393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35209" y="1879552"/>
            <a:ext cx="5489572" cy="277493"/>
          </a:xfrm>
        </p:spPr>
        <p:txBody>
          <a:bodyPr lIns="72000" rIns="72000"/>
          <a:lstStyle>
            <a:lvl1pPr>
              <a:defRPr sz="2215"/>
            </a:lvl1pPr>
            <a:lvl2pPr>
              <a:defRPr sz="2215"/>
            </a:lvl2pPr>
            <a:lvl3pPr>
              <a:defRPr sz="1723"/>
            </a:lvl3pPr>
            <a:lvl4pPr>
              <a:defRPr sz="1723"/>
            </a:lvl4pPr>
            <a:lvl5pPr>
              <a:defRPr sz="1723"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A6E0F00A-E1A9-4B50-B4CF-2851ADD6A0F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67220" y="1884892"/>
            <a:ext cx="5489572" cy="277493"/>
          </a:xfrm>
        </p:spPr>
        <p:txBody>
          <a:bodyPr lIns="72000" rIns="72000"/>
          <a:lstStyle>
            <a:lvl1pPr>
              <a:defRPr sz="2215"/>
            </a:lvl1pPr>
            <a:lvl2pPr>
              <a:defRPr sz="2215"/>
            </a:lvl2pPr>
            <a:lvl3pPr>
              <a:defRPr sz="1723"/>
            </a:lvl3pPr>
            <a:lvl4pPr>
              <a:defRPr sz="1723"/>
            </a:lvl4pPr>
            <a:lvl5pPr>
              <a:defRPr sz="1723"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70336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tekstfelt. (2 innholdsdel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E5AECD3-5BCF-473C-8BAB-C48DDDF20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1799" y="1429202"/>
            <a:ext cx="11325600" cy="22159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801" b="0" cap="all" baseline="0">
                <a:solidFill>
                  <a:schemeClr val="tx1"/>
                </a:solidFill>
                <a:latin typeface="+mn-lt"/>
              </a:defRPr>
            </a:lvl1pPr>
            <a:lvl2pPr marL="60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 hasCustomPrompt="1"/>
          </p:nvPr>
        </p:nvSpPr>
        <p:spPr>
          <a:xfrm>
            <a:off x="431805" y="2199933"/>
            <a:ext cx="5489572" cy="3637921"/>
          </a:xfrm>
        </p:spPr>
        <p:txBody>
          <a:bodyPr lIns="72000" rIns="72000"/>
          <a:lstStyle>
            <a:lvl1pPr>
              <a:defRPr sz="2215"/>
            </a:lvl1pPr>
            <a:lvl2pPr>
              <a:defRPr sz="2215"/>
            </a:lvl2pPr>
            <a:lvl3pPr>
              <a:defRPr sz="1723"/>
            </a:lvl3pPr>
            <a:lvl4pPr>
              <a:defRPr sz="1723"/>
            </a:lvl4pPr>
            <a:lvl5pPr>
              <a:defRPr sz="1723"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9" hasCustomPrompt="1"/>
          </p:nvPr>
        </p:nvSpPr>
        <p:spPr>
          <a:xfrm>
            <a:off x="6267451" y="2208245"/>
            <a:ext cx="5491164" cy="3637921"/>
          </a:xfrm>
        </p:spPr>
        <p:txBody>
          <a:bodyPr lIns="72000" rIns="72000"/>
          <a:lstStyle>
            <a:lvl1pPr>
              <a:defRPr sz="2215"/>
            </a:lvl1pPr>
            <a:lvl2pPr>
              <a:defRPr sz="2215"/>
            </a:lvl2pPr>
            <a:lvl3pPr>
              <a:defRPr sz="1723"/>
            </a:lvl3pPr>
            <a:lvl4pPr>
              <a:defRPr sz="1723"/>
            </a:lvl4pPr>
            <a:lvl5pPr>
              <a:defRPr sz="1723"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FLD_ClientNamePresentationTitle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Unibuss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22"/>
          </p:nvPr>
        </p:nvSpPr>
        <p:spPr>
          <a:xfrm>
            <a:off x="1353600" y="6494702"/>
            <a:ext cx="72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29B6BB-2231-443D-A106-476177BA91F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917275A9-2E42-4328-9635-5DB9A41C8393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35209" y="1879552"/>
            <a:ext cx="5489572" cy="277493"/>
          </a:xfrm>
          <a:solidFill>
            <a:schemeClr val="accent6"/>
          </a:solidFill>
        </p:spPr>
        <p:txBody>
          <a:bodyPr lIns="72000" tIns="0" rIns="72000"/>
          <a:lstStyle>
            <a:lvl1pPr marL="0" indent="0" algn="ctr">
              <a:buNone/>
              <a:defRPr sz="2215">
                <a:solidFill>
                  <a:schemeClr val="bg1"/>
                </a:solidFill>
              </a:defRPr>
            </a:lvl1pPr>
            <a:lvl2pPr algn="ctr">
              <a:defRPr sz="2215">
                <a:solidFill>
                  <a:schemeClr val="bg1"/>
                </a:solidFill>
              </a:defRPr>
            </a:lvl2pPr>
            <a:lvl3pPr algn="ctr">
              <a:defRPr sz="1723">
                <a:solidFill>
                  <a:schemeClr val="bg1"/>
                </a:solidFill>
              </a:defRPr>
            </a:lvl3pPr>
            <a:lvl4pPr algn="ctr">
              <a:defRPr sz="1723">
                <a:solidFill>
                  <a:schemeClr val="bg1"/>
                </a:solidFill>
              </a:defRPr>
            </a:lvl4pPr>
            <a:lvl5pPr algn="ctr">
              <a:defRPr sz="1723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A6E0F00A-E1A9-4B50-B4CF-2851ADD6A0F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67220" y="1884892"/>
            <a:ext cx="5489572" cy="277493"/>
          </a:xfrm>
          <a:solidFill>
            <a:schemeClr val="accent6"/>
          </a:solidFill>
        </p:spPr>
        <p:txBody>
          <a:bodyPr lIns="72000" tIns="0" rIns="72000"/>
          <a:lstStyle>
            <a:lvl1pPr marL="0" indent="0" algn="ctr">
              <a:buNone/>
              <a:defRPr sz="2215">
                <a:solidFill>
                  <a:schemeClr val="bg1"/>
                </a:solidFill>
              </a:defRPr>
            </a:lvl1pPr>
            <a:lvl2pPr algn="ctr">
              <a:defRPr sz="2215">
                <a:solidFill>
                  <a:schemeClr val="bg1"/>
                </a:solidFill>
              </a:defRPr>
            </a:lvl2pPr>
            <a:lvl3pPr algn="ctr">
              <a:defRPr sz="1723">
                <a:solidFill>
                  <a:schemeClr val="bg1"/>
                </a:solidFill>
              </a:defRPr>
            </a:lvl3pPr>
            <a:lvl4pPr algn="ctr">
              <a:defRPr sz="1723">
                <a:solidFill>
                  <a:schemeClr val="bg1"/>
                </a:solidFill>
              </a:defRPr>
            </a:lvl4pPr>
            <a:lvl5pPr algn="ctr">
              <a:defRPr sz="1723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089162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48734" y="6475228"/>
            <a:ext cx="2707217" cy="3827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/>
              <a:t>Unibuss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/>
              <a:t>Side </a:t>
            </a:r>
            <a:fld id="{8322C4E7-8F08-4FB5-8A26-6DFF80E033B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6498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tekstfelt. (2 innholdsdel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E5AECD3-5BCF-473C-8BAB-C48DDDF20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1799" y="1429202"/>
            <a:ext cx="11325600" cy="22159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801" b="0" cap="all" baseline="0">
                <a:solidFill>
                  <a:schemeClr val="tx1"/>
                </a:solidFill>
                <a:latin typeface="+mn-lt"/>
              </a:defRPr>
            </a:lvl1pPr>
            <a:lvl2pPr marL="60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 hasCustomPrompt="1"/>
          </p:nvPr>
        </p:nvSpPr>
        <p:spPr>
          <a:xfrm>
            <a:off x="431805" y="2199933"/>
            <a:ext cx="5489572" cy="3637921"/>
          </a:xfrm>
        </p:spPr>
        <p:txBody>
          <a:bodyPr lIns="72000" rIns="72000"/>
          <a:lstStyle>
            <a:lvl1pPr>
              <a:defRPr sz="2215"/>
            </a:lvl1pPr>
            <a:lvl2pPr>
              <a:defRPr sz="2215"/>
            </a:lvl2pPr>
            <a:lvl3pPr>
              <a:defRPr sz="1723"/>
            </a:lvl3pPr>
            <a:lvl4pPr>
              <a:defRPr sz="1723"/>
            </a:lvl4pPr>
            <a:lvl5pPr>
              <a:defRPr sz="1723"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9" hasCustomPrompt="1"/>
          </p:nvPr>
        </p:nvSpPr>
        <p:spPr>
          <a:xfrm>
            <a:off x="6267451" y="1887004"/>
            <a:ext cx="5491164" cy="3978739"/>
          </a:xfrm>
        </p:spPr>
        <p:txBody>
          <a:bodyPr lIns="72000" rIns="72000"/>
          <a:lstStyle>
            <a:lvl1pPr>
              <a:defRPr sz="2215"/>
            </a:lvl1pPr>
            <a:lvl2pPr>
              <a:defRPr sz="2215"/>
            </a:lvl2pPr>
            <a:lvl3pPr>
              <a:defRPr sz="1723"/>
            </a:lvl3pPr>
            <a:lvl4pPr>
              <a:defRPr sz="1723"/>
            </a:lvl4pPr>
            <a:lvl5pPr>
              <a:defRPr sz="1723"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FLD_ClientNamePresentationTitle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Unibuss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22"/>
          </p:nvPr>
        </p:nvSpPr>
        <p:spPr>
          <a:xfrm>
            <a:off x="1353600" y="6494702"/>
            <a:ext cx="72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29B6BB-2231-443D-A106-476177BA91F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917275A9-2E42-4328-9635-5DB9A41C8393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35209" y="1879552"/>
            <a:ext cx="5489572" cy="277493"/>
          </a:xfrm>
          <a:solidFill>
            <a:schemeClr val="accent6"/>
          </a:solidFill>
        </p:spPr>
        <p:txBody>
          <a:bodyPr lIns="72000" tIns="0" rIns="72000"/>
          <a:lstStyle>
            <a:lvl1pPr marL="0" indent="0" algn="ctr">
              <a:buNone/>
              <a:defRPr sz="2215">
                <a:solidFill>
                  <a:schemeClr val="bg1"/>
                </a:solidFill>
              </a:defRPr>
            </a:lvl1pPr>
            <a:lvl2pPr algn="ctr">
              <a:defRPr sz="2215">
                <a:solidFill>
                  <a:schemeClr val="bg1"/>
                </a:solidFill>
              </a:defRPr>
            </a:lvl2pPr>
            <a:lvl3pPr algn="ctr">
              <a:defRPr sz="1723">
                <a:solidFill>
                  <a:schemeClr val="bg1"/>
                </a:solidFill>
              </a:defRPr>
            </a:lvl3pPr>
            <a:lvl4pPr algn="ctr">
              <a:defRPr sz="1723">
                <a:solidFill>
                  <a:schemeClr val="bg1"/>
                </a:solidFill>
              </a:defRPr>
            </a:lvl4pPr>
            <a:lvl5pPr algn="ctr">
              <a:defRPr sz="1723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43016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felt. (3 innholdsdel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1447695-06AF-4660-8E6F-9C09E0338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1799" y="1429201"/>
            <a:ext cx="11325600" cy="22172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801" b="0" cap="all" baseline="0">
                <a:solidFill>
                  <a:schemeClr val="tx1"/>
                </a:solidFill>
                <a:latin typeface="+mn-lt"/>
              </a:defRPr>
            </a:lvl1pPr>
            <a:lvl2pPr marL="60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431803" y="1835151"/>
            <a:ext cx="3549600" cy="4002616"/>
          </a:xfrm>
        </p:spPr>
        <p:txBody>
          <a:bodyPr lIns="72000" rIns="72000"/>
          <a:lstStyle>
            <a:lvl1pPr>
              <a:defRPr sz="2215"/>
            </a:lvl1pPr>
            <a:lvl2pPr>
              <a:defRPr sz="2215"/>
            </a:lvl2pPr>
            <a:lvl3pPr>
              <a:defRPr sz="1723"/>
            </a:lvl3pPr>
            <a:lvl4pPr>
              <a:defRPr sz="1723"/>
            </a:lvl4pPr>
            <a:lvl5pPr>
              <a:defRPr sz="1723"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0" hasCustomPrompt="1"/>
          </p:nvPr>
        </p:nvSpPr>
        <p:spPr>
          <a:xfrm>
            <a:off x="4320000" y="1835152"/>
            <a:ext cx="3549600" cy="4002617"/>
          </a:xfrm>
        </p:spPr>
        <p:txBody>
          <a:bodyPr lIns="72000" rIns="72000"/>
          <a:lstStyle>
            <a:lvl1pPr>
              <a:defRPr sz="2215"/>
            </a:lvl1pPr>
            <a:lvl2pPr>
              <a:defRPr sz="2215"/>
            </a:lvl2pPr>
            <a:lvl3pPr>
              <a:defRPr sz="1723"/>
            </a:lvl3pPr>
            <a:lvl4pPr>
              <a:defRPr sz="1723"/>
            </a:lvl4pPr>
            <a:lvl5pPr>
              <a:defRPr sz="1723"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1" hasCustomPrompt="1"/>
          </p:nvPr>
        </p:nvSpPr>
        <p:spPr>
          <a:xfrm>
            <a:off x="8208000" y="1836000"/>
            <a:ext cx="3549600" cy="4004204"/>
          </a:xfrm>
        </p:spPr>
        <p:txBody>
          <a:bodyPr lIns="72000" rIns="72000"/>
          <a:lstStyle>
            <a:lvl1pPr>
              <a:defRPr sz="2215"/>
            </a:lvl1pPr>
            <a:lvl2pPr>
              <a:defRPr sz="2215"/>
            </a:lvl2pPr>
            <a:lvl3pPr>
              <a:defRPr sz="1723"/>
            </a:lvl3pPr>
            <a:lvl4pPr>
              <a:defRPr sz="1723"/>
            </a:lvl4pPr>
            <a:lvl5pPr>
              <a:defRPr sz="1723"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LD_ClientNamePresentationTitle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Unibuss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22"/>
          </p:nvPr>
        </p:nvSpPr>
        <p:spPr>
          <a:xfrm>
            <a:off x="1353600" y="6494702"/>
            <a:ext cx="72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29B6BB-2231-443D-A106-476177BA91F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4914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tekstfelt. (3 innholdsdel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1447695-06AF-4660-8E6F-9C09E0338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1799" y="1429201"/>
            <a:ext cx="11325600" cy="22172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801" b="0" cap="all" baseline="0">
                <a:solidFill>
                  <a:schemeClr val="tx1"/>
                </a:solidFill>
                <a:latin typeface="+mn-lt"/>
              </a:defRPr>
            </a:lvl1pPr>
            <a:lvl2pPr marL="60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431803" y="2234168"/>
            <a:ext cx="3549600" cy="4002616"/>
          </a:xfrm>
        </p:spPr>
        <p:txBody>
          <a:bodyPr lIns="72000" rIns="72000"/>
          <a:lstStyle>
            <a:lvl1pPr>
              <a:defRPr sz="2215"/>
            </a:lvl1pPr>
            <a:lvl2pPr>
              <a:defRPr sz="2215"/>
            </a:lvl2pPr>
            <a:lvl3pPr>
              <a:defRPr sz="1723"/>
            </a:lvl3pPr>
            <a:lvl4pPr>
              <a:defRPr sz="1723"/>
            </a:lvl4pPr>
            <a:lvl5pPr>
              <a:defRPr sz="1723"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0" hasCustomPrompt="1"/>
          </p:nvPr>
        </p:nvSpPr>
        <p:spPr>
          <a:xfrm>
            <a:off x="4320000" y="2234169"/>
            <a:ext cx="3549600" cy="4002617"/>
          </a:xfrm>
        </p:spPr>
        <p:txBody>
          <a:bodyPr lIns="72000" rIns="72000"/>
          <a:lstStyle>
            <a:lvl1pPr>
              <a:defRPr sz="2215"/>
            </a:lvl1pPr>
            <a:lvl2pPr>
              <a:defRPr sz="2215"/>
            </a:lvl2pPr>
            <a:lvl3pPr>
              <a:defRPr sz="1723"/>
            </a:lvl3pPr>
            <a:lvl4pPr>
              <a:defRPr sz="1723"/>
            </a:lvl4pPr>
            <a:lvl5pPr>
              <a:defRPr sz="1723"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1" hasCustomPrompt="1"/>
          </p:nvPr>
        </p:nvSpPr>
        <p:spPr>
          <a:xfrm>
            <a:off x="8208000" y="2235017"/>
            <a:ext cx="3549600" cy="4004204"/>
          </a:xfrm>
        </p:spPr>
        <p:txBody>
          <a:bodyPr lIns="72000" rIns="72000"/>
          <a:lstStyle>
            <a:lvl1pPr>
              <a:defRPr sz="2215"/>
            </a:lvl1pPr>
            <a:lvl2pPr>
              <a:defRPr sz="2215"/>
            </a:lvl2pPr>
            <a:lvl3pPr>
              <a:defRPr sz="1723"/>
            </a:lvl3pPr>
            <a:lvl4pPr>
              <a:defRPr sz="1723"/>
            </a:lvl4pPr>
            <a:lvl5pPr>
              <a:defRPr sz="1723"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LD_ClientNamePresentationTitle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Unibuss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22"/>
          </p:nvPr>
        </p:nvSpPr>
        <p:spPr>
          <a:xfrm>
            <a:off x="1353600" y="6494702"/>
            <a:ext cx="72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29B6BB-2231-443D-A106-476177BA91F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0DFAFB56-CAA0-4242-AD7A-8A690CA0EAB4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24287" y="1896178"/>
            <a:ext cx="3567473" cy="277493"/>
          </a:xfrm>
          <a:solidFill>
            <a:schemeClr val="accent6"/>
          </a:solidFill>
        </p:spPr>
        <p:txBody>
          <a:bodyPr lIns="72000" rIns="72000"/>
          <a:lstStyle>
            <a:lvl1pPr marL="0" indent="0" algn="ctr">
              <a:buNone/>
              <a:defRPr sz="2215">
                <a:solidFill>
                  <a:schemeClr val="bg1"/>
                </a:solidFill>
              </a:defRPr>
            </a:lvl1pPr>
            <a:lvl2pPr algn="ctr">
              <a:defRPr sz="2215">
                <a:solidFill>
                  <a:schemeClr val="bg1"/>
                </a:solidFill>
              </a:defRPr>
            </a:lvl2pPr>
            <a:lvl3pPr algn="ctr">
              <a:defRPr sz="1723">
                <a:solidFill>
                  <a:schemeClr val="bg1"/>
                </a:solidFill>
              </a:defRPr>
            </a:lvl3pPr>
            <a:lvl4pPr algn="ctr">
              <a:defRPr sz="1723">
                <a:solidFill>
                  <a:schemeClr val="bg1"/>
                </a:solidFill>
              </a:defRPr>
            </a:lvl4pPr>
            <a:lvl5pPr algn="ctr">
              <a:defRPr sz="1723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5AB1A35-38B9-4E82-B26D-9512866911E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310499" y="1896178"/>
            <a:ext cx="3567473" cy="277493"/>
          </a:xfrm>
          <a:solidFill>
            <a:schemeClr val="accent6"/>
          </a:solidFill>
        </p:spPr>
        <p:txBody>
          <a:bodyPr lIns="72000" rIns="72000"/>
          <a:lstStyle>
            <a:lvl1pPr marL="0" indent="0" algn="ctr">
              <a:buNone/>
              <a:defRPr sz="2215">
                <a:solidFill>
                  <a:schemeClr val="bg1"/>
                </a:solidFill>
              </a:defRPr>
            </a:lvl1pPr>
            <a:lvl2pPr algn="ctr">
              <a:defRPr sz="2215">
                <a:solidFill>
                  <a:schemeClr val="bg1"/>
                </a:solidFill>
              </a:defRPr>
            </a:lvl2pPr>
            <a:lvl3pPr algn="ctr">
              <a:defRPr sz="1723">
                <a:solidFill>
                  <a:schemeClr val="bg1"/>
                </a:solidFill>
              </a:defRPr>
            </a:lvl3pPr>
            <a:lvl4pPr algn="ctr">
              <a:defRPr sz="1723">
                <a:solidFill>
                  <a:schemeClr val="bg1"/>
                </a:solidFill>
              </a:defRPr>
            </a:lvl4pPr>
            <a:lvl5pPr algn="ctr">
              <a:defRPr sz="1723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4D25A23B-3280-4843-AAA7-9A3574276E2D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200158" y="1896178"/>
            <a:ext cx="3567473" cy="277493"/>
          </a:xfrm>
          <a:solidFill>
            <a:schemeClr val="accent6"/>
          </a:solidFill>
        </p:spPr>
        <p:txBody>
          <a:bodyPr lIns="72000" rIns="72000"/>
          <a:lstStyle>
            <a:lvl1pPr marL="0" indent="0" algn="ctr">
              <a:buNone/>
              <a:defRPr sz="2215">
                <a:solidFill>
                  <a:schemeClr val="bg1"/>
                </a:solidFill>
              </a:defRPr>
            </a:lvl1pPr>
            <a:lvl2pPr algn="ctr">
              <a:defRPr sz="2215">
                <a:solidFill>
                  <a:schemeClr val="bg1"/>
                </a:solidFill>
              </a:defRPr>
            </a:lvl2pPr>
            <a:lvl3pPr algn="ctr">
              <a:defRPr sz="1723">
                <a:solidFill>
                  <a:schemeClr val="bg1"/>
                </a:solidFill>
              </a:defRPr>
            </a:lvl3pPr>
            <a:lvl4pPr algn="ctr">
              <a:defRPr sz="1723">
                <a:solidFill>
                  <a:schemeClr val="bg1"/>
                </a:solidFill>
              </a:defRPr>
            </a:lvl4pPr>
            <a:lvl5pPr algn="ctr">
              <a:defRPr sz="1723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87476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g tekst. Bilde H (2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5B68331-7C7B-4041-B279-362B73DF22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1799" y="1429201"/>
            <a:ext cx="11325600" cy="22172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801" b="0" cap="all" baseline="0">
                <a:solidFill>
                  <a:schemeClr val="tx1"/>
                </a:solidFill>
                <a:latin typeface="+mn-lt"/>
              </a:defRPr>
            </a:lvl1pPr>
            <a:lvl2pPr marL="60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8208000" y="1835153"/>
            <a:ext cx="3549649" cy="4008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648000" anchor="ctr" anchorCtr="0"/>
          <a:lstStyle>
            <a:lvl1pPr marL="0" indent="0" algn="ctr">
              <a:buNone/>
              <a:defRPr sz="1801"/>
            </a:lvl1pPr>
          </a:lstStyle>
          <a:p>
            <a:r>
              <a:rPr lang="nb-NO" dirty="0"/>
              <a:t>BILDE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0" hasCustomPrompt="1"/>
          </p:nvPr>
        </p:nvSpPr>
        <p:spPr>
          <a:xfrm>
            <a:off x="431798" y="1836000"/>
            <a:ext cx="7452786" cy="4003200"/>
          </a:xfrm>
        </p:spPr>
        <p:txBody>
          <a:bodyPr lIns="72000" rIns="72000"/>
          <a:lstStyle>
            <a:lvl1pPr>
              <a:defRPr sz="2215"/>
            </a:lvl1pPr>
            <a:lvl2pPr>
              <a:defRPr sz="2215"/>
            </a:lvl2pPr>
            <a:lvl3pPr>
              <a:defRPr sz="1723"/>
            </a:lvl3pPr>
            <a:lvl4pPr>
              <a:defRPr sz="1723"/>
            </a:lvl4pPr>
            <a:lvl5pPr>
              <a:defRPr sz="1723"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FLD_ClientNamePresentationTitle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Unibuss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21"/>
          </p:nvPr>
        </p:nvSpPr>
        <p:spPr>
          <a:xfrm>
            <a:off x="1353600" y="6494702"/>
            <a:ext cx="72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29B6BB-2231-443D-A106-476177BA91F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0241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g tekst. Bilde H (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7C493E4-E16B-45BE-BAFC-5C174CBCA1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1799" y="1429201"/>
            <a:ext cx="11325600" cy="22172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801" b="0" cap="all" baseline="0">
                <a:solidFill>
                  <a:schemeClr val="tx1"/>
                </a:solidFill>
                <a:latin typeface="+mn-lt"/>
              </a:defRPr>
            </a:lvl1pPr>
            <a:lvl2pPr marL="60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20" hasCustomPrompt="1"/>
          </p:nvPr>
        </p:nvSpPr>
        <p:spPr>
          <a:xfrm>
            <a:off x="431798" y="1836000"/>
            <a:ext cx="5489578" cy="4003200"/>
          </a:xfrm>
        </p:spPr>
        <p:txBody>
          <a:bodyPr lIns="72000" rIns="72000"/>
          <a:lstStyle>
            <a:lvl1pPr>
              <a:defRPr sz="2215"/>
            </a:lvl1pPr>
            <a:lvl2pPr>
              <a:defRPr sz="2215"/>
            </a:lvl2pPr>
            <a:lvl3pPr>
              <a:defRPr sz="1723"/>
            </a:lvl3pPr>
            <a:lvl4pPr>
              <a:defRPr sz="1723"/>
            </a:lvl4pPr>
            <a:lvl5pPr>
              <a:defRPr sz="1723"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6267451" y="1835153"/>
            <a:ext cx="5491163" cy="4008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648000" anchor="ctr" anchorCtr="0"/>
          <a:lstStyle>
            <a:lvl1pPr marL="0" indent="0" algn="ctr">
              <a:buNone/>
              <a:defRPr sz="1801"/>
            </a:lvl1pPr>
          </a:lstStyle>
          <a:p>
            <a:r>
              <a:rPr lang="nb-NO" dirty="0"/>
              <a:t>BILDE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FLD_ClientNamePresentationTitle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Unibuss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21"/>
          </p:nvPr>
        </p:nvSpPr>
        <p:spPr>
          <a:xfrm>
            <a:off x="1353600" y="6494702"/>
            <a:ext cx="72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29B6BB-2231-443D-A106-476177BA91F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1690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g tekst. Bilde H (7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94082F2-ED11-4AE7-AD99-C993EED9BF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1799" y="1429201"/>
            <a:ext cx="11325600" cy="22172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801" b="0" cap="all" baseline="0">
                <a:solidFill>
                  <a:schemeClr val="tx1"/>
                </a:solidFill>
                <a:latin typeface="+mn-lt"/>
              </a:defRPr>
            </a:lvl1pPr>
            <a:lvl2pPr marL="60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4320002" y="1835153"/>
            <a:ext cx="7450665" cy="4008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648000" anchor="ctr" anchorCtr="0"/>
          <a:lstStyle>
            <a:lvl1pPr marL="0" indent="0" algn="ctr">
              <a:buNone/>
              <a:defRPr sz="1801"/>
            </a:lvl1pPr>
          </a:lstStyle>
          <a:p>
            <a:r>
              <a:rPr lang="nb-NO" dirty="0"/>
              <a:t>BILDE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20" hasCustomPrompt="1"/>
          </p:nvPr>
        </p:nvSpPr>
        <p:spPr>
          <a:xfrm>
            <a:off x="431797" y="1836000"/>
            <a:ext cx="3549600" cy="4003200"/>
          </a:xfrm>
        </p:spPr>
        <p:txBody>
          <a:bodyPr lIns="72000" rIns="72000"/>
          <a:lstStyle>
            <a:lvl1pPr>
              <a:defRPr sz="2215"/>
            </a:lvl1pPr>
            <a:lvl2pPr>
              <a:defRPr sz="2215"/>
            </a:lvl2pPr>
            <a:lvl3pPr>
              <a:defRPr sz="1723"/>
            </a:lvl3pPr>
            <a:lvl4pPr>
              <a:defRPr sz="1723"/>
            </a:lvl4pPr>
            <a:lvl5pPr>
              <a:defRPr sz="1723"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FLD_ClientNamePresentationTitle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Unibuss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21"/>
          </p:nvPr>
        </p:nvSpPr>
        <p:spPr>
          <a:xfrm>
            <a:off x="1353600" y="6494702"/>
            <a:ext cx="72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29B6BB-2231-443D-A106-476177BA91F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2337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57D125-520A-4C54-AEF4-E09377F791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1799" y="1429201"/>
            <a:ext cx="11325600" cy="22172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801" b="0" cap="all" baseline="0">
                <a:solidFill>
                  <a:schemeClr val="tx1"/>
                </a:solidFill>
                <a:latin typeface="+mn-lt"/>
              </a:defRPr>
            </a:lvl1pPr>
            <a:lvl2pPr marL="60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442386" y="1835153"/>
            <a:ext cx="11325600" cy="4008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648000" anchor="ctr" anchorCtr="0"/>
          <a:lstStyle>
            <a:lvl1pPr marL="0" indent="0" algn="ctr">
              <a:buNone/>
              <a:defRPr sz="1801"/>
            </a:lvl1pPr>
          </a:lstStyle>
          <a:p>
            <a:r>
              <a:rPr lang="nb-NO" dirty="0"/>
              <a:t>BILDE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FLD_ClientNamePresentationTitle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Unibuss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1353600" y="6494702"/>
            <a:ext cx="72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29B6BB-2231-443D-A106-476177BA91F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371160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g tekstfelt.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1EC2673-C3B5-4D48-B998-386C1B178C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90334" y="1835153"/>
            <a:ext cx="2862752" cy="4008967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20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1799" y="1429201"/>
            <a:ext cx="11325600" cy="22172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801" b="0" cap="all" baseline="0">
                <a:solidFill>
                  <a:schemeClr val="tx1"/>
                </a:solidFill>
                <a:latin typeface="+mn-lt"/>
              </a:defRPr>
            </a:lvl1pPr>
            <a:lvl2pPr marL="60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9063273" y="1984353"/>
            <a:ext cx="2516879" cy="1145792"/>
          </a:xfrm>
          <a:prstGeom prst="rect">
            <a:avLst/>
          </a:prstGeom>
        </p:spPr>
        <p:txBody>
          <a:bodyPr bIns="576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nb-NO" dirty="0"/>
              <a:t>BILDE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9063273" y="3272729"/>
            <a:ext cx="2516879" cy="1145792"/>
          </a:xfrm>
          <a:prstGeom prst="rect">
            <a:avLst/>
          </a:prstGeom>
        </p:spPr>
        <p:txBody>
          <a:bodyPr bIns="576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nb-NO" dirty="0"/>
              <a:t>BILDE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9063273" y="4561105"/>
            <a:ext cx="2516879" cy="1145792"/>
          </a:xfrm>
          <a:prstGeom prst="rect">
            <a:avLst/>
          </a:prstGeom>
        </p:spPr>
        <p:txBody>
          <a:bodyPr bIns="576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nb-NO" dirty="0"/>
              <a:t>BILDE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1801" y="1835151"/>
            <a:ext cx="8150400" cy="4003200"/>
          </a:xfrm>
        </p:spPr>
        <p:txBody>
          <a:bodyPr/>
          <a:lstStyle>
            <a:lvl1pPr>
              <a:defRPr sz="2215"/>
            </a:lvl1pPr>
            <a:lvl2pPr>
              <a:defRPr sz="2215"/>
            </a:lvl2pPr>
            <a:lvl3pPr>
              <a:defRPr sz="1723"/>
            </a:lvl3pPr>
            <a:lvl4pPr>
              <a:defRPr sz="1723"/>
            </a:lvl4pPr>
            <a:lvl5pPr>
              <a:defRPr sz="1723"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FLD_ClientNamePresentationTitle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Unibuss</a:t>
            </a: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22"/>
          </p:nvPr>
        </p:nvSpPr>
        <p:spPr>
          <a:xfrm>
            <a:off x="1353600" y="6494702"/>
            <a:ext cx="72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29B6BB-2231-443D-A106-476177BA91F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72684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g 2 tekstfelt.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70B9175-B323-413D-A852-977EE9CBDE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90334" y="1835153"/>
            <a:ext cx="2862752" cy="4008967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20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1799" y="1429201"/>
            <a:ext cx="11325600" cy="22172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801" b="0" cap="all" baseline="0">
                <a:solidFill>
                  <a:schemeClr val="tx1"/>
                </a:solidFill>
                <a:latin typeface="+mn-lt"/>
              </a:defRPr>
            </a:lvl1pPr>
            <a:lvl2pPr marL="60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9063273" y="1984353"/>
            <a:ext cx="2516879" cy="1145792"/>
          </a:xfrm>
          <a:prstGeom prst="rect">
            <a:avLst/>
          </a:prstGeom>
        </p:spPr>
        <p:txBody>
          <a:bodyPr bIns="576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nb-NO" dirty="0"/>
              <a:t>BILDE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9063273" y="3272729"/>
            <a:ext cx="2516879" cy="1145792"/>
          </a:xfrm>
          <a:prstGeom prst="rect">
            <a:avLst/>
          </a:prstGeom>
        </p:spPr>
        <p:txBody>
          <a:bodyPr bIns="576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nb-NO" dirty="0"/>
              <a:t>BILDE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9063273" y="4561105"/>
            <a:ext cx="2516879" cy="1145792"/>
          </a:xfrm>
          <a:prstGeom prst="rect">
            <a:avLst/>
          </a:prstGeom>
        </p:spPr>
        <p:txBody>
          <a:bodyPr bIns="576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nb-NO" dirty="0"/>
              <a:t>BILDE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31800" y="1836000"/>
            <a:ext cx="3946583" cy="4003200"/>
          </a:xfrm>
        </p:spPr>
        <p:txBody>
          <a:bodyPr lIns="72000" rIns="72000"/>
          <a:lstStyle>
            <a:lvl1pPr>
              <a:defRPr sz="2215"/>
            </a:lvl1pPr>
            <a:lvl2pPr>
              <a:defRPr sz="2215"/>
            </a:lvl2pPr>
            <a:lvl3pPr>
              <a:defRPr sz="1723"/>
            </a:lvl3pPr>
            <a:lvl4pPr>
              <a:defRPr sz="1723"/>
            </a:lvl4pPr>
            <a:lvl5pPr>
              <a:defRPr sz="1723"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635481" y="1836000"/>
            <a:ext cx="3945600" cy="4003200"/>
          </a:xfrm>
        </p:spPr>
        <p:txBody>
          <a:bodyPr lIns="72000" rIns="72000"/>
          <a:lstStyle>
            <a:lvl1pPr>
              <a:defRPr sz="2215"/>
            </a:lvl1pPr>
            <a:lvl2pPr>
              <a:defRPr sz="2215"/>
            </a:lvl2pPr>
            <a:lvl3pPr>
              <a:defRPr sz="1723"/>
            </a:lvl3pPr>
            <a:lvl4pPr>
              <a:defRPr sz="1723"/>
            </a:lvl4pPr>
            <a:lvl5pPr>
              <a:defRPr sz="1723"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5" name="FLD_ClientNamePresentationTitle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Unibuss</a:t>
            </a:r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1353600" y="6494702"/>
            <a:ext cx="72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29B6BB-2231-443D-A106-476177BA91F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18436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felt og graf (2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50E35D-FE1C-46EB-814B-D730852BE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1799" y="1429201"/>
            <a:ext cx="11325600" cy="22172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801" b="0" cap="all" baseline="0">
                <a:solidFill>
                  <a:schemeClr val="tx1"/>
                </a:solidFill>
                <a:latin typeface="+mn-lt"/>
              </a:defRPr>
            </a:lvl1pPr>
            <a:lvl2pPr marL="60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0" y="1836000"/>
            <a:ext cx="7452585" cy="4003200"/>
          </a:xfrm>
        </p:spPr>
        <p:txBody>
          <a:bodyPr lIns="72000" rIns="72000"/>
          <a:lstStyle>
            <a:lvl1pPr>
              <a:defRPr sz="2215"/>
            </a:lvl1pPr>
            <a:lvl2pPr>
              <a:defRPr sz="2215"/>
            </a:lvl2pPr>
            <a:lvl3pPr>
              <a:defRPr sz="1723"/>
            </a:lvl3pPr>
            <a:lvl4pPr>
              <a:defRPr sz="1723"/>
            </a:lvl4pPr>
            <a:lvl5pPr>
              <a:defRPr sz="1723"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8208000" y="1836000"/>
            <a:ext cx="3549649" cy="360000"/>
          </a:xfrm>
        </p:spPr>
        <p:txBody>
          <a:bodyPr lIns="72000" rIns="72000"/>
          <a:lstStyle>
            <a:lvl1pPr marL="0" indent="0">
              <a:buNone/>
              <a:defRPr sz="2215">
                <a:solidFill>
                  <a:schemeClr val="tx2"/>
                </a:solidFill>
              </a:defRPr>
            </a:lvl1pPr>
            <a:lvl2pPr marL="468012" indent="0">
              <a:buNone/>
              <a:defRPr/>
            </a:lvl2pPr>
          </a:lstStyle>
          <a:p>
            <a:pPr lvl="0"/>
            <a:r>
              <a:rPr lang="nb-NO" dirty="0"/>
              <a:t>Klikk for å legge til diagramtittel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20" hasCustomPrompt="1"/>
          </p:nvPr>
        </p:nvSpPr>
        <p:spPr>
          <a:xfrm>
            <a:off x="8208000" y="2196000"/>
            <a:ext cx="3549649" cy="3643200"/>
          </a:xfrm>
        </p:spPr>
        <p:txBody>
          <a:bodyPr tIns="1224000" anchor="ctr" anchorCtr="0"/>
          <a:lstStyle>
            <a:lvl1pPr marL="0" indent="0" algn="ctr">
              <a:buNone/>
              <a:defRPr sz="2215"/>
            </a:lvl1pPr>
          </a:lstStyle>
          <a:p>
            <a:r>
              <a:rPr lang="nb-NO" dirty="0"/>
              <a:t>Klikk på plassholderen og velg for å sette inn diagram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FLD_ClientNamePresentationTitle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Unibuss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23"/>
          </p:nvPr>
        </p:nvSpPr>
        <p:spPr>
          <a:xfrm>
            <a:off x="1353600" y="6494702"/>
            <a:ext cx="72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29B6BB-2231-443D-A106-476177BA91F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9688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/>
          <a:lstStyle>
            <a:lvl1pPr algn="l">
              <a:defRPr sz="4923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62"/>
            </a:lvl1pPr>
            <a:lvl2pPr marL="562722" indent="0">
              <a:buNone/>
              <a:defRPr sz="2215"/>
            </a:lvl2pPr>
            <a:lvl3pPr marL="1125444" indent="0">
              <a:buNone/>
              <a:defRPr sz="1969"/>
            </a:lvl3pPr>
            <a:lvl4pPr marL="1688165" indent="0">
              <a:buNone/>
              <a:defRPr sz="1723"/>
            </a:lvl4pPr>
            <a:lvl5pPr marL="2250887" indent="0">
              <a:buNone/>
              <a:defRPr sz="1723"/>
            </a:lvl5pPr>
            <a:lvl6pPr marL="2813609" indent="0">
              <a:buNone/>
              <a:defRPr sz="1723"/>
            </a:lvl6pPr>
            <a:lvl7pPr marL="3376331" indent="0">
              <a:buNone/>
              <a:defRPr sz="1723"/>
            </a:lvl7pPr>
            <a:lvl8pPr marL="3939052" indent="0">
              <a:buNone/>
              <a:defRPr sz="1723"/>
            </a:lvl8pPr>
            <a:lvl9pPr marL="4501774" indent="0">
              <a:buNone/>
              <a:defRPr sz="1723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48734" y="6475228"/>
            <a:ext cx="2707217" cy="3827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/>
              <a:t>Unibuss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/>
              <a:t>Side </a:t>
            </a:r>
            <a:fld id="{A34F7C06-B65C-466C-BFA2-74563B79C3A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34222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felt og graf (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77AEC63-F3F1-4197-A193-738657349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1799" y="1429201"/>
            <a:ext cx="11325600" cy="22172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801" b="0" cap="all" baseline="0">
                <a:solidFill>
                  <a:schemeClr val="tx1"/>
                </a:solidFill>
                <a:latin typeface="+mn-lt"/>
              </a:defRPr>
            </a:lvl1pPr>
            <a:lvl2pPr marL="60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2" y="1836000"/>
            <a:ext cx="5489375" cy="4003200"/>
          </a:xfrm>
        </p:spPr>
        <p:txBody>
          <a:bodyPr lIns="72000" rIns="72000"/>
          <a:lstStyle>
            <a:lvl1pPr>
              <a:defRPr sz="2215"/>
            </a:lvl1pPr>
            <a:lvl2pPr>
              <a:defRPr sz="2215"/>
            </a:lvl2pPr>
            <a:lvl3pPr>
              <a:defRPr sz="1723"/>
            </a:lvl3pPr>
            <a:lvl4pPr>
              <a:defRPr sz="1723"/>
            </a:lvl4pPr>
            <a:lvl5pPr>
              <a:defRPr sz="1723"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6267451" y="1836738"/>
            <a:ext cx="5491163" cy="360000"/>
          </a:xfrm>
        </p:spPr>
        <p:txBody>
          <a:bodyPr lIns="72000" rIns="72000"/>
          <a:lstStyle>
            <a:lvl1pPr marL="0" indent="0">
              <a:buNone/>
              <a:defRPr sz="2215">
                <a:solidFill>
                  <a:schemeClr val="tx2"/>
                </a:solidFill>
              </a:defRPr>
            </a:lvl1pPr>
            <a:lvl2pPr marL="468012" indent="0">
              <a:buNone/>
              <a:defRPr/>
            </a:lvl2pPr>
          </a:lstStyle>
          <a:p>
            <a:pPr lvl="0"/>
            <a:r>
              <a:rPr lang="nb-NO" dirty="0"/>
              <a:t>Klikk for å legge til diagramtittel</a:t>
            </a:r>
          </a:p>
        </p:txBody>
      </p:sp>
      <p:sp>
        <p:nvSpPr>
          <p:cNvPr id="11" name="Chart Placeholder 11"/>
          <p:cNvSpPr>
            <a:spLocks noGrp="1"/>
          </p:cNvSpPr>
          <p:nvPr>
            <p:ph type="chart" sz="quarter" idx="20" hasCustomPrompt="1"/>
          </p:nvPr>
        </p:nvSpPr>
        <p:spPr>
          <a:xfrm>
            <a:off x="6267451" y="2196738"/>
            <a:ext cx="5491163" cy="3642462"/>
          </a:xfrm>
        </p:spPr>
        <p:txBody>
          <a:bodyPr tIns="936000" anchor="ctr" anchorCtr="0"/>
          <a:lstStyle>
            <a:lvl1pPr marL="0" indent="0" algn="ctr">
              <a:buNone/>
              <a:defRPr sz="2215"/>
            </a:lvl1pPr>
          </a:lstStyle>
          <a:p>
            <a:r>
              <a:rPr lang="nb-NO" dirty="0"/>
              <a:t>Klikk på plassholderen og velg for å sette inn diagram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3" name="FLD_ClientNamePresentationTitle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Unibuss</a:t>
            </a: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23"/>
          </p:nvPr>
        </p:nvSpPr>
        <p:spPr>
          <a:xfrm>
            <a:off x="1353600" y="6494702"/>
            <a:ext cx="72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29B6BB-2231-443D-A106-476177BA91F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3979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felt og graf (7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0166325-16CC-4DD8-A0B1-231B1007CB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1799" y="1429201"/>
            <a:ext cx="11325600" cy="22172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801" b="0" cap="all" baseline="0">
                <a:solidFill>
                  <a:schemeClr val="tx1"/>
                </a:solidFill>
                <a:latin typeface="+mn-lt"/>
              </a:defRPr>
            </a:lvl1pPr>
            <a:lvl2pPr marL="60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32000" y="1836000"/>
            <a:ext cx="3549600" cy="4003200"/>
          </a:xfrm>
        </p:spPr>
        <p:txBody>
          <a:bodyPr lIns="72000" rIns="72000"/>
          <a:lstStyle>
            <a:lvl1pPr>
              <a:defRPr sz="2215"/>
            </a:lvl1pPr>
            <a:lvl2pPr>
              <a:defRPr sz="2215"/>
            </a:lvl2pPr>
            <a:lvl3pPr>
              <a:defRPr sz="1723"/>
            </a:lvl3pPr>
            <a:lvl4pPr>
              <a:defRPr sz="1723"/>
            </a:lvl4pPr>
            <a:lvl5pPr>
              <a:defRPr sz="1723"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4320001" y="1836738"/>
            <a:ext cx="7450667" cy="360000"/>
          </a:xfrm>
        </p:spPr>
        <p:txBody>
          <a:bodyPr lIns="72000" rIns="72000"/>
          <a:lstStyle>
            <a:lvl1pPr marL="0" indent="0">
              <a:buNone/>
              <a:defRPr sz="2215">
                <a:solidFill>
                  <a:schemeClr val="tx2"/>
                </a:solidFill>
              </a:defRPr>
            </a:lvl1pPr>
            <a:lvl2pPr marL="468012" indent="0">
              <a:buNone/>
              <a:defRPr/>
            </a:lvl2pPr>
          </a:lstStyle>
          <a:p>
            <a:pPr lvl="0"/>
            <a:r>
              <a:rPr lang="nb-NO" dirty="0"/>
              <a:t>Klikk for å legge til diagramtittel</a:t>
            </a:r>
          </a:p>
        </p:txBody>
      </p:sp>
      <p:sp>
        <p:nvSpPr>
          <p:cNvPr id="9" name="Chart Placeholder 11"/>
          <p:cNvSpPr>
            <a:spLocks noGrp="1"/>
          </p:cNvSpPr>
          <p:nvPr>
            <p:ph type="chart" sz="quarter" idx="20" hasCustomPrompt="1"/>
          </p:nvPr>
        </p:nvSpPr>
        <p:spPr>
          <a:xfrm>
            <a:off x="4320002" y="2196738"/>
            <a:ext cx="7450665" cy="3642462"/>
          </a:xfrm>
        </p:spPr>
        <p:txBody>
          <a:bodyPr tIns="936000" anchor="ctr" anchorCtr="0"/>
          <a:lstStyle>
            <a:lvl1pPr marL="0" indent="0" algn="ctr">
              <a:buNone/>
              <a:defRPr sz="2215"/>
            </a:lvl1pPr>
          </a:lstStyle>
          <a:p>
            <a:r>
              <a:rPr lang="nb-NO" dirty="0"/>
              <a:t>Klikk på plassholderen og velg for å sette inn diagram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FLD_ClientNamePresentationTitle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Unibuss</a:t>
            </a: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24"/>
          </p:nvPr>
        </p:nvSpPr>
        <p:spPr>
          <a:xfrm>
            <a:off x="1353600" y="6494702"/>
            <a:ext cx="72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29B6BB-2231-443D-A106-476177BA91F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734885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DBE0F94-A263-4B10-B01B-D1EC9ED28A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1799" y="1429201"/>
            <a:ext cx="11325600" cy="22172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801" b="0" cap="all" baseline="0">
                <a:solidFill>
                  <a:schemeClr val="tx1"/>
                </a:solidFill>
                <a:latin typeface="+mn-lt"/>
              </a:defRPr>
            </a:lvl1pPr>
            <a:lvl2pPr marL="60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431801" y="1836738"/>
            <a:ext cx="11325600" cy="360000"/>
          </a:xfrm>
        </p:spPr>
        <p:txBody>
          <a:bodyPr lIns="72000" rIns="72000"/>
          <a:lstStyle>
            <a:lvl1pPr marL="0" indent="0">
              <a:buNone/>
              <a:defRPr sz="2215">
                <a:solidFill>
                  <a:schemeClr val="tx2"/>
                </a:solidFill>
              </a:defRPr>
            </a:lvl1pPr>
            <a:lvl2pPr marL="468012" indent="0">
              <a:buNone/>
              <a:defRPr/>
            </a:lvl2pPr>
          </a:lstStyle>
          <a:p>
            <a:pPr lvl="0"/>
            <a:r>
              <a:rPr lang="nb-NO" dirty="0"/>
              <a:t>Klikk for å legge til diagramtittel</a:t>
            </a:r>
          </a:p>
        </p:txBody>
      </p:sp>
      <p:sp>
        <p:nvSpPr>
          <p:cNvPr id="8" name="Chart Placeholder 11"/>
          <p:cNvSpPr>
            <a:spLocks noGrp="1"/>
          </p:cNvSpPr>
          <p:nvPr>
            <p:ph type="chart" sz="quarter" idx="20" hasCustomPrompt="1"/>
          </p:nvPr>
        </p:nvSpPr>
        <p:spPr>
          <a:xfrm>
            <a:off x="431801" y="2196738"/>
            <a:ext cx="11325600" cy="3633994"/>
          </a:xfrm>
        </p:spPr>
        <p:txBody>
          <a:bodyPr tIns="720000" anchor="ctr" anchorCtr="0"/>
          <a:lstStyle>
            <a:lvl1pPr marL="0" indent="0" algn="ctr">
              <a:buNone/>
              <a:defRPr sz="2215"/>
            </a:lvl1pPr>
          </a:lstStyle>
          <a:p>
            <a:r>
              <a:rPr lang="nb-NO" dirty="0"/>
              <a:t>Klikk på plassholderen og velg for å sette inn diagram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FLD_ClientNamePresentationTitle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Unibuss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23"/>
          </p:nvPr>
        </p:nvSpPr>
        <p:spPr>
          <a:xfrm>
            <a:off x="1353600" y="6494702"/>
            <a:ext cx="72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29B6BB-2231-443D-A106-476177BA91F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44474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g 2 grafer (50/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9023FE7-4684-425D-9B4C-C61EF38EC7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1799" y="1429201"/>
            <a:ext cx="11325600" cy="22172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801" b="0" cap="all" baseline="0">
                <a:solidFill>
                  <a:schemeClr val="tx1"/>
                </a:solidFill>
                <a:latin typeface="+mn-lt"/>
              </a:defRPr>
            </a:lvl1pPr>
            <a:lvl2pPr marL="60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432002" y="1836738"/>
            <a:ext cx="5489375" cy="360000"/>
          </a:xfrm>
        </p:spPr>
        <p:txBody>
          <a:bodyPr lIns="72000" rIns="72000"/>
          <a:lstStyle>
            <a:lvl1pPr marL="0" indent="0">
              <a:buNone/>
              <a:defRPr sz="2215" baseline="0">
                <a:solidFill>
                  <a:schemeClr val="tx2"/>
                </a:solidFill>
              </a:defRPr>
            </a:lvl1pPr>
            <a:lvl2pPr marL="468012" indent="0">
              <a:buNone/>
              <a:defRPr/>
            </a:lvl2pPr>
          </a:lstStyle>
          <a:p>
            <a:pPr lvl="0"/>
            <a:r>
              <a:rPr lang="nb-NO" dirty="0"/>
              <a:t>Klikk for å legge til diagramtittel</a:t>
            </a:r>
          </a:p>
        </p:txBody>
      </p:sp>
      <p:sp>
        <p:nvSpPr>
          <p:cNvPr id="11" name="Chart Placeholder 11"/>
          <p:cNvSpPr>
            <a:spLocks noGrp="1"/>
          </p:cNvSpPr>
          <p:nvPr>
            <p:ph type="chart" sz="quarter" idx="20" hasCustomPrompt="1"/>
          </p:nvPr>
        </p:nvSpPr>
        <p:spPr>
          <a:xfrm>
            <a:off x="432002" y="2196738"/>
            <a:ext cx="5489375" cy="3642462"/>
          </a:xfrm>
        </p:spPr>
        <p:txBody>
          <a:bodyPr tIns="864000" anchor="ctr" anchorCtr="0"/>
          <a:lstStyle>
            <a:lvl1pPr marL="0" indent="0" algn="ctr">
              <a:buNone/>
              <a:defRPr sz="2215"/>
            </a:lvl1pPr>
          </a:lstStyle>
          <a:p>
            <a:r>
              <a:rPr lang="nb-NO" dirty="0"/>
              <a:t>Klikk på plassholderen og velg for å sette inn diagram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6267451" y="1836738"/>
            <a:ext cx="5491164" cy="360000"/>
          </a:xfrm>
        </p:spPr>
        <p:txBody>
          <a:bodyPr lIns="72000" rIns="72000"/>
          <a:lstStyle>
            <a:lvl1pPr marL="0" indent="0">
              <a:spcBef>
                <a:spcPts val="0"/>
              </a:spcBef>
              <a:buNone/>
              <a:defRPr sz="2215"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/>
              <a:t>Klikk for å legge til diagramtittel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24" hasCustomPrompt="1"/>
          </p:nvPr>
        </p:nvSpPr>
        <p:spPr>
          <a:xfrm>
            <a:off x="6267451" y="2196738"/>
            <a:ext cx="5491164" cy="3642462"/>
          </a:xfrm>
        </p:spPr>
        <p:txBody>
          <a:bodyPr tIns="864000" anchor="ctr" anchorCtr="0"/>
          <a:lstStyle>
            <a:lvl1pPr marL="0" marR="0" indent="0" algn="ctr" defTabSz="1218817" rtl="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2215"/>
            </a:lvl1pPr>
          </a:lstStyle>
          <a:p>
            <a:r>
              <a:rPr lang="nb-NO" dirty="0"/>
              <a:t>Klikk på plassholderen og velg for å sette inn diagram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3" name="FLD_ClientNamePresentationTitle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Unibuss</a:t>
            </a:r>
          </a:p>
        </p:txBody>
      </p:sp>
      <p:sp>
        <p:nvSpPr>
          <p:cNvPr id="15" name="Slide Number Placeholder 7"/>
          <p:cNvSpPr>
            <a:spLocks noGrp="1"/>
          </p:cNvSpPr>
          <p:nvPr>
            <p:ph type="sldNum" sz="quarter" idx="25"/>
          </p:nvPr>
        </p:nvSpPr>
        <p:spPr>
          <a:xfrm>
            <a:off x="1353600" y="6494702"/>
            <a:ext cx="72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29B6BB-2231-443D-A106-476177BA91F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380393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felt og innhold (2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65B781A-006D-45F8-AACD-F3A1A33381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1799" y="1429201"/>
            <a:ext cx="11325600" cy="22172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801" b="0" cap="all" baseline="0">
                <a:solidFill>
                  <a:schemeClr val="tx1"/>
                </a:solidFill>
                <a:latin typeface="+mn-lt"/>
              </a:defRPr>
            </a:lvl1pPr>
            <a:lvl2pPr marL="60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0" y="1836000"/>
            <a:ext cx="7452585" cy="4003200"/>
          </a:xfrm>
        </p:spPr>
        <p:txBody>
          <a:bodyPr lIns="72000" rIns="72000"/>
          <a:lstStyle>
            <a:lvl1pPr>
              <a:defRPr sz="2215"/>
            </a:lvl1pPr>
            <a:lvl2pPr>
              <a:defRPr sz="2215"/>
            </a:lvl2pPr>
            <a:lvl3pPr>
              <a:defRPr sz="1723"/>
            </a:lvl3pPr>
            <a:lvl4pPr>
              <a:defRPr sz="1723"/>
            </a:lvl4pPr>
            <a:lvl5pPr>
              <a:defRPr sz="1723"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8208000" y="1836000"/>
            <a:ext cx="3549649" cy="4003200"/>
          </a:xfrm>
        </p:spPr>
        <p:txBody>
          <a:bodyPr/>
          <a:lstStyle>
            <a:lvl1pPr marL="0" indent="0" algn="ctr">
              <a:buNone/>
              <a:defRPr sz="2215"/>
            </a:lvl1pPr>
          </a:lstStyle>
          <a:p>
            <a:pPr lvl="0"/>
            <a:r>
              <a:rPr lang="nb-NO" dirty="0"/>
              <a:t>Klikk ikon for å sette inn tabell eller SmartArt-grafikk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FLD_ClientNamePresentationTitle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Unibuss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22"/>
          </p:nvPr>
        </p:nvSpPr>
        <p:spPr>
          <a:xfrm>
            <a:off x="1353600" y="6494702"/>
            <a:ext cx="72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29B6BB-2231-443D-A106-476177BA91F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76171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felt og innhold (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DD150C8-4EAF-418E-A875-CF21D7A30F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1799" y="1429201"/>
            <a:ext cx="11325600" cy="22172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801" b="0" cap="all" baseline="0">
                <a:solidFill>
                  <a:schemeClr val="tx1"/>
                </a:solidFill>
                <a:latin typeface="+mn-lt"/>
              </a:defRPr>
            </a:lvl1pPr>
            <a:lvl2pPr marL="60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2" y="1836000"/>
            <a:ext cx="5489375" cy="4003200"/>
          </a:xfrm>
        </p:spPr>
        <p:txBody>
          <a:bodyPr lIns="72000" rIns="72000"/>
          <a:lstStyle>
            <a:lvl1pPr>
              <a:defRPr sz="2215"/>
            </a:lvl1pPr>
            <a:lvl2pPr>
              <a:defRPr sz="2215"/>
            </a:lvl2pPr>
            <a:lvl3pPr>
              <a:defRPr sz="1723"/>
            </a:lvl3pPr>
            <a:lvl4pPr>
              <a:defRPr sz="1723"/>
            </a:lvl4pPr>
            <a:lvl5pPr>
              <a:defRPr sz="1723"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6267451" y="1836000"/>
            <a:ext cx="5491163" cy="4003200"/>
          </a:xfrm>
        </p:spPr>
        <p:txBody>
          <a:bodyPr/>
          <a:lstStyle>
            <a:lvl1pPr marL="0" indent="0" algn="ctr">
              <a:buNone/>
              <a:defRPr sz="2215"/>
            </a:lvl1pPr>
            <a:lvl2pPr marL="468012" indent="0" algn="ctr">
              <a:buNone/>
              <a:defRPr/>
            </a:lvl2pPr>
          </a:lstStyle>
          <a:p>
            <a:pPr lvl="0"/>
            <a:r>
              <a:rPr lang="nb-NO" dirty="0"/>
              <a:t>Klikk ikon for å sette inn tabell eller SmartArt-grafikk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FLD_ClientNamePresentationTitle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Unibuss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22"/>
          </p:nvPr>
        </p:nvSpPr>
        <p:spPr>
          <a:xfrm>
            <a:off x="1353600" y="6494702"/>
            <a:ext cx="72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29B6BB-2231-443D-A106-476177BA91F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71621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felt og innhold (7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03736B8-AD46-411D-A25B-7756C718DC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1799" y="1429201"/>
            <a:ext cx="11325600" cy="22172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801" b="0" cap="all" baseline="0">
                <a:solidFill>
                  <a:schemeClr val="tx1"/>
                </a:solidFill>
                <a:latin typeface="+mn-lt"/>
              </a:defRPr>
            </a:lvl1pPr>
            <a:lvl2pPr marL="60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0" y="1836000"/>
            <a:ext cx="3549600" cy="4003200"/>
          </a:xfrm>
        </p:spPr>
        <p:txBody>
          <a:bodyPr lIns="72000" rIns="72000"/>
          <a:lstStyle>
            <a:lvl1pPr>
              <a:defRPr sz="2215"/>
            </a:lvl1pPr>
            <a:lvl2pPr>
              <a:defRPr sz="2215"/>
            </a:lvl2pPr>
            <a:lvl3pPr>
              <a:defRPr sz="1723"/>
            </a:lvl3pPr>
            <a:lvl4pPr>
              <a:defRPr sz="1723"/>
            </a:lvl4pPr>
            <a:lvl5pPr>
              <a:defRPr sz="1723"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4320000" y="1836000"/>
            <a:ext cx="7450666" cy="4003200"/>
          </a:xfrm>
        </p:spPr>
        <p:txBody>
          <a:bodyPr/>
          <a:lstStyle>
            <a:lvl1pPr marL="0" indent="0" algn="ctr">
              <a:buNone/>
              <a:defRPr sz="2215"/>
            </a:lvl1pPr>
            <a:lvl2pPr marL="468012" indent="0" algn="ctr">
              <a:buNone/>
              <a:defRPr/>
            </a:lvl2pPr>
          </a:lstStyle>
          <a:p>
            <a:pPr lvl="0"/>
            <a:r>
              <a:rPr lang="nb-NO" dirty="0"/>
              <a:t>Klikk ikon for å sette inn tabell eller SmartArt-grafikk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FLD_ClientNamePresentationTitle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b-NO"/>
              <a:t>Unibuss</a:t>
            </a:r>
            <a:endParaRPr lang="nb-NO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22"/>
          </p:nvPr>
        </p:nvSpPr>
        <p:spPr>
          <a:xfrm>
            <a:off x="1353600" y="6494702"/>
            <a:ext cx="72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29B6BB-2231-443D-A106-476177BA91F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998702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g 2 innhold (50/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30D3587-0E70-4BB9-AF31-ABCC06374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1799" y="1429202"/>
            <a:ext cx="11325600" cy="22159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801" b="0" cap="all" baseline="0">
                <a:solidFill>
                  <a:schemeClr val="tx1"/>
                </a:solidFill>
                <a:latin typeface="+mn-lt"/>
              </a:defRPr>
            </a:lvl1pPr>
            <a:lvl2pPr marL="60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 hasCustomPrompt="1"/>
          </p:nvPr>
        </p:nvSpPr>
        <p:spPr>
          <a:xfrm>
            <a:off x="431805" y="1835151"/>
            <a:ext cx="5489572" cy="4001713"/>
          </a:xfrm>
        </p:spPr>
        <p:txBody>
          <a:bodyPr/>
          <a:lstStyle>
            <a:lvl1pPr>
              <a:defRPr sz="2215" baseline="0"/>
            </a:lvl1pPr>
          </a:lstStyle>
          <a:p>
            <a:pPr lvl="0"/>
            <a:r>
              <a:rPr lang="nb-NO" dirty="0"/>
              <a:t>Klikk ikon for å sette inn tabell eller SmartArt-grafikk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9" hasCustomPrompt="1"/>
          </p:nvPr>
        </p:nvSpPr>
        <p:spPr>
          <a:xfrm>
            <a:off x="6267451" y="1835152"/>
            <a:ext cx="5491164" cy="4001713"/>
          </a:xfrm>
        </p:spPr>
        <p:txBody>
          <a:bodyPr/>
          <a:lstStyle>
            <a:lvl1pPr>
              <a:defRPr sz="2215"/>
            </a:lvl1pPr>
          </a:lstStyle>
          <a:p>
            <a:pPr lvl="0"/>
            <a:r>
              <a:rPr lang="nb-NO" dirty="0"/>
              <a:t>Klikk ikon for å sette inn tabell eller SmartArt-grafikk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FLD_ClientNamePresentationTitle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Unibuss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20"/>
          </p:nvPr>
        </p:nvSpPr>
        <p:spPr>
          <a:xfrm>
            <a:off x="1353600" y="6494702"/>
            <a:ext cx="72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29B6BB-2231-443D-A106-476177BA91F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06498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ka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9" y="3454401"/>
            <a:ext cx="5490000" cy="238125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1"/>
            </a:lvl1pPr>
            <a:lvl2pPr>
              <a:defRPr sz="1801"/>
            </a:lvl2pPr>
            <a:lvl3pPr marL="972024" indent="-180005">
              <a:buFont typeface="Trebuchet MS" panose="020B0603020202020204" pitchFamily="34" charset="0"/>
              <a:buChar char="-"/>
              <a:defRPr sz="1401"/>
            </a:lvl3pPr>
            <a:lvl4pPr marL="972024" indent="-180005">
              <a:buFont typeface="Trebuchet MS" panose="020B0603020202020204" pitchFamily="34" charset="0"/>
              <a:buChar char="-"/>
              <a:defRPr sz="1401"/>
            </a:lvl4pPr>
            <a:lvl5pPr marL="972024" indent="-180005">
              <a:buFont typeface="Trebuchet MS" panose="020B0603020202020204" pitchFamily="34" charset="0"/>
              <a:buChar char="-"/>
              <a:defRPr sz="1401"/>
            </a:lvl5pPr>
            <a:lvl6pPr marL="972024" indent="-180005">
              <a:buFont typeface="Trebuchet MS" panose="020B0603020202020204" pitchFamily="34" charset="0"/>
              <a:buChar char="-"/>
              <a:defRPr sz="1401"/>
            </a:lvl6pPr>
            <a:lvl7pPr marL="972024" indent="-180005">
              <a:buFont typeface="Trebuchet MS" panose="020B0603020202020204" pitchFamily="34" charset="0"/>
              <a:buChar char="-"/>
              <a:defRPr sz="1401"/>
            </a:lvl7pPr>
            <a:lvl8pPr marL="972024" indent="-180005">
              <a:buFont typeface="Trebuchet MS" panose="020B0603020202020204" pitchFamily="34" charset="0"/>
              <a:buChar char="-"/>
              <a:defRPr sz="1401"/>
            </a:lvl8pPr>
            <a:lvl9pPr marL="972024" indent="-180005">
              <a:buFont typeface="Trebuchet MS" panose="020B0603020202020204" pitchFamily="34" charset="0"/>
              <a:buChar char="-"/>
              <a:defRPr sz="1401"/>
            </a:lvl9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  <a:p>
            <a:pPr lvl="5"/>
            <a:r>
              <a:rPr lang="nb-NO" dirty="0"/>
              <a:t>6</a:t>
            </a:r>
          </a:p>
          <a:p>
            <a:pPr lvl="6"/>
            <a:r>
              <a:rPr lang="nb-NO" dirty="0"/>
              <a:t>7</a:t>
            </a:r>
          </a:p>
          <a:p>
            <a:pPr lvl="7"/>
            <a:r>
              <a:rPr lang="nb-NO" dirty="0"/>
              <a:t>8</a:t>
            </a:r>
          </a:p>
          <a:p>
            <a:pPr lvl="8"/>
            <a:r>
              <a:rPr lang="nb-NO" dirty="0"/>
              <a:t>9</a:t>
            </a:r>
          </a:p>
          <a:p>
            <a:pPr lvl="5"/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32001" y="1835153"/>
            <a:ext cx="5490000" cy="1456267"/>
          </a:xfrm>
          <a:prstGeom prst="rect">
            <a:avLst/>
          </a:prstGeom>
        </p:spPr>
        <p:txBody>
          <a:bodyPr lIns="0" tIns="72000" rIns="0" bIns="0"/>
          <a:lstStyle>
            <a:lvl1pPr marL="0" indent="0" algn="ctr">
              <a:buNone/>
              <a:defRPr sz="1801" b="0"/>
            </a:lvl1pPr>
          </a:lstStyle>
          <a:p>
            <a:r>
              <a:rPr lang="nb-NO" dirty="0"/>
              <a:t>BILDE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267451" y="1835153"/>
            <a:ext cx="5491163" cy="4008967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txBody>
          <a:bodyPr lIns="108000" tIns="72000" rIns="108000" bIns="72000">
            <a:noAutofit/>
          </a:bodyPr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/>
              <a:t>Klikk for å legge til en tittel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452023" y="2447715"/>
            <a:ext cx="1503257" cy="960000"/>
          </a:xfrm>
          <a:prstGeom prst="rect">
            <a:avLst/>
          </a:prstGeom>
        </p:spPr>
        <p:txBody>
          <a:bodyPr lIns="36000" rIns="36000"/>
          <a:lstStyle>
            <a:lvl1pPr marL="0" indent="0" algn="ctr">
              <a:buNone/>
              <a:defRPr sz="1200" b="0"/>
            </a:lvl1pPr>
          </a:lstStyle>
          <a:p>
            <a:r>
              <a:rPr lang="nb-NO" dirty="0"/>
              <a:t>BILDE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8258812" y="2447715"/>
            <a:ext cx="1503257" cy="960000"/>
          </a:xfrm>
          <a:prstGeom prst="rect">
            <a:avLst/>
          </a:prstGeom>
        </p:spPr>
        <p:txBody>
          <a:bodyPr lIns="36000" rIns="36000"/>
          <a:lstStyle>
            <a:lvl1pPr marL="0" indent="0" algn="ctr">
              <a:buNone/>
              <a:defRPr sz="1200" b="0"/>
            </a:lvl1pPr>
          </a:lstStyle>
          <a:p>
            <a:r>
              <a:rPr lang="nb-NO" dirty="0"/>
              <a:t>BILDE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10065600" y="2447715"/>
            <a:ext cx="1503257" cy="960000"/>
          </a:xfrm>
          <a:prstGeom prst="rect">
            <a:avLst/>
          </a:prstGeom>
        </p:spPr>
        <p:txBody>
          <a:bodyPr lIns="36000" rIns="36000"/>
          <a:lstStyle>
            <a:lvl1pPr marL="0" indent="0" algn="ctr">
              <a:buNone/>
              <a:defRPr sz="1200" b="0"/>
            </a:lvl1pPr>
          </a:lstStyle>
          <a:p>
            <a:r>
              <a:rPr lang="nb-NO" dirty="0"/>
              <a:t>BILDE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6452023" y="3575475"/>
            <a:ext cx="1503257" cy="960000"/>
          </a:xfrm>
          <a:prstGeom prst="rect">
            <a:avLst/>
          </a:prstGeom>
        </p:spPr>
        <p:txBody>
          <a:bodyPr lIns="36000" rIns="36000"/>
          <a:lstStyle>
            <a:lvl1pPr marL="0" indent="0" algn="ctr">
              <a:buNone/>
              <a:defRPr sz="1200" b="0"/>
            </a:lvl1pPr>
          </a:lstStyle>
          <a:p>
            <a:r>
              <a:rPr lang="nb-NO" dirty="0"/>
              <a:t>BILDE</a:t>
            </a:r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8258812" y="3575475"/>
            <a:ext cx="1503257" cy="960000"/>
          </a:xfrm>
          <a:prstGeom prst="rect">
            <a:avLst/>
          </a:prstGeom>
        </p:spPr>
        <p:txBody>
          <a:bodyPr lIns="36000" rIns="36000"/>
          <a:lstStyle>
            <a:lvl1pPr marL="0" indent="0" algn="ctr">
              <a:buNone/>
              <a:defRPr sz="1200" b="0"/>
            </a:lvl1pPr>
          </a:lstStyle>
          <a:p>
            <a:r>
              <a:rPr lang="nb-NO" dirty="0"/>
              <a:t>BILDE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10065600" y="3575475"/>
            <a:ext cx="1503257" cy="960000"/>
          </a:xfrm>
          <a:prstGeom prst="rect">
            <a:avLst/>
          </a:prstGeom>
        </p:spPr>
        <p:txBody>
          <a:bodyPr lIns="36000" rIns="36000"/>
          <a:lstStyle>
            <a:lvl1pPr marL="0" indent="0" algn="ctr">
              <a:buNone/>
              <a:defRPr sz="1200" b="0"/>
            </a:lvl1pPr>
          </a:lstStyle>
          <a:p>
            <a:r>
              <a:rPr lang="nb-NO" dirty="0"/>
              <a:t>BILDE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6452023" y="4703235"/>
            <a:ext cx="1503257" cy="960000"/>
          </a:xfrm>
          <a:prstGeom prst="rect">
            <a:avLst/>
          </a:prstGeom>
        </p:spPr>
        <p:txBody>
          <a:bodyPr lIns="36000" rIns="36000"/>
          <a:lstStyle>
            <a:lvl1pPr marL="0" indent="0" algn="ctr">
              <a:buNone/>
              <a:defRPr sz="1200" b="0"/>
            </a:lvl1pPr>
          </a:lstStyle>
          <a:p>
            <a:r>
              <a:rPr lang="nb-NO" dirty="0"/>
              <a:t>BILDE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8258812" y="4703235"/>
            <a:ext cx="1503257" cy="960000"/>
          </a:xfrm>
          <a:prstGeom prst="rect">
            <a:avLst/>
          </a:prstGeom>
        </p:spPr>
        <p:txBody>
          <a:bodyPr lIns="36000" rIns="36000"/>
          <a:lstStyle>
            <a:lvl1pPr marL="0" indent="0" algn="ctr">
              <a:buNone/>
              <a:defRPr sz="1200" b="0"/>
            </a:lvl1pPr>
          </a:lstStyle>
          <a:p>
            <a:r>
              <a:rPr lang="nb-NO" dirty="0"/>
              <a:t>BILDE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21" hasCustomPrompt="1"/>
          </p:nvPr>
        </p:nvSpPr>
        <p:spPr>
          <a:xfrm>
            <a:off x="10065600" y="4703235"/>
            <a:ext cx="1503257" cy="960000"/>
          </a:xfrm>
          <a:prstGeom prst="rect">
            <a:avLst/>
          </a:prstGeom>
        </p:spPr>
        <p:txBody>
          <a:bodyPr lIns="36000" rIns="36000"/>
          <a:lstStyle>
            <a:lvl1pPr marL="0" indent="0" algn="ctr">
              <a:buNone/>
              <a:defRPr sz="1200" b="0"/>
            </a:lvl1pPr>
          </a:lstStyle>
          <a:p>
            <a:r>
              <a:rPr lang="nb-NO" dirty="0"/>
              <a:t>BILDE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LD_ClientNamePresentationTitle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Unibuss</a:t>
            </a:r>
          </a:p>
        </p:txBody>
      </p:sp>
      <p:sp>
        <p:nvSpPr>
          <p:cNvPr id="18" name="Slide Number Placeholder 7"/>
          <p:cNvSpPr>
            <a:spLocks noGrp="1"/>
          </p:cNvSpPr>
          <p:nvPr>
            <p:ph type="sldNum" sz="quarter" idx="24"/>
          </p:nvPr>
        </p:nvSpPr>
        <p:spPr>
          <a:xfrm>
            <a:off x="1353600" y="6494702"/>
            <a:ext cx="72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29B6BB-2231-443D-A106-476177BA91F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68249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42384" y="3169921"/>
            <a:ext cx="2640000" cy="266573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1"/>
            </a:lvl1pPr>
            <a:lvl2pPr>
              <a:defRPr sz="1801"/>
            </a:lvl2pPr>
            <a:lvl3pPr marL="972024" indent="-180005">
              <a:buFont typeface="Trebuchet MS" panose="020B0603020202020204" pitchFamily="34" charset="0"/>
              <a:buChar char="-"/>
              <a:defRPr sz="1401"/>
            </a:lvl3pPr>
            <a:lvl4pPr marL="972024" indent="-180005">
              <a:buFont typeface="Trebuchet MS" panose="020B0603020202020204" pitchFamily="34" charset="0"/>
              <a:buChar char="-"/>
              <a:defRPr sz="1401"/>
            </a:lvl4pPr>
            <a:lvl5pPr marL="972024" indent="-180005">
              <a:buFont typeface="Trebuchet MS" panose="020B0603020202020204" pitchFamily="34" charset="0"/>
              <a:buChar char="-"/>
              <a:defRPr sz="1401"/>
            </a:lvl5pPr>
            <a:lvl6pPr marL="972024" indent="-180005">
              <a:buFont typeface="Trebuchet MS" panose="020B0603020202020204" pitchFamily="34" charset="0"/>
              <a:buChar char="-"/>
              <a:defRPr sz="1401"/>
            </a:lvl6pPr>
            <a:lvl7pPr marL="972024" indent="-180005">
              <a:buFont typeface="Trebuchet MS" panose="020B0603020202020204" pitchFamily="34" charset="0"/>
              <a:buChar char="-"/>
              <a:defRPr sz="1401"/>
            </a:lvl7pPr>
            <a:lvl8pPr marL="972024" indent="-180005">
              <a:buFont typeface="Trebuchet MS" panose="020B0603020202020204" pitchFamily="34" charset="0"/>
              <a:buChar char="-"/>
              <a:defRPr sz="1401"/>
            </a:lvl8pPr>
            <a:lvl9pPr marL="972024" indent="-180005">
              <a:buFont typeface="Trebuchet MS" panose="020B0603020202020204" pitchFamily="34" charset="0"/>
              <a:buChar char="-"/>
              <a:defRPr sz="1401"/>
            </a:lvl9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  <a:p>
            <a:pPr lvl="5"/>
            <a:r>
              <a:rPr lang="nb-NO" dirty="0"/>
              <a:t>6</a:t>
            </a:r>
          </a:p>
          <a:p>
            <a:pPr lvl="6"/>
            <a:r>
              <a:rPr lang="nb-NO" dirty="0"/>
              <a:t>7</a:t>
            </a:r>
          </a:p>
          <a:p>
            <a:pPr lvl="7"/>
            <a:r>
              <a:rPr lang="nb-NO" dirty="0"/>
              <a:t>8</a:t>
            </a:r>
          </a:p>
          <a:p>
            <a:pPr lvl="8"/>
            <a:r>
              <a:rPr lang="nb-NO" dirty="0"/>
              <a:t>9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32001" y="1835151"/>
            <a:ext cx="1345776" cy="1104000"/>
          </a:xfrm>
          <a:prstGeom prst="rect">
            <a:avLst/>
          </a:prstGeom>
        </p:spPr>
        <p:txBody>
          <a:bodyPr lIns="0" tIns="72000" rIns="0" bIns="0"/>
          <a:lstStyle>
            <a:lvl1pPr marL="0" indent="0" algn="ctr">
              <a:buFontTx/>
              <a:buNone/>
              <a:defRPr sz="1801" b="0"/>
            </a:lvl1pPr>
          </a:lstStyle>
          <a:p>
            <a:r>
              <a:rPr lang="nb-NO" dirty="0"/>
              <a:t>CV BILDE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42384" y="3027680"/>
            <a:ext cx="2640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330923" y="3169921"/>
            <a:ext cx="2640000" cy="266573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1"/>
            </a:lvl1pPr>
            <a:lvl2pPr>
              <a:defRPr sz="1801"/>
            </a:lvl2pPr>
            <a:lvl3pPr marL="972024" indent="-180005">
              <a:buFont typeface="Trebuchet MS" panose="020B0603020202020204" pitchFamily="34" charset="0"/>
              <a:buChar char="-"/>
              <a:defRPr sz="1401"/>
            </a:lvl3pPr>
            <a:lvl4pPr marL="972024" indent="-180005">
              <a:buFont typeface="Trebuchet MS" panose="020B0603020202020204" pitchFamily="34" charset="0"/>
              <a:buChar char="-"/>
              <a:defRPr sz="1401"/>
            </a:lvl4pPr>
            <a:lvl5pPr marL="972024" indent="-180005">
              <a:buFont typeface="Trebuchet MS" panose="020B0603020202020204" pitchFamily="34" charset="0"/>
              <a:buChar char="-"/>
              <a:defRPr sz="1401"/>
            </a:lvl5pPr>
            <a:lvl6pPr marL="972024" indent="-180005">
              <a:buFont typeface="Trebuchet MS" panose="020B0603020202020204" pitchFamily="34" charset="0"/>
              <a:buChar char="-"/>
              <a:defRPr sz="1401"/>
            </a:lvl6pPr>
            <a:lvl7pPr marL="972024" indent="-180005">
              <a:buFont typeface="Trebuchet MS" panose="020B0603020202020204" pitchFamily="34" charset="0"/>
              <a:buChar char="-"/>
              <a:defRPr sz="1401"/>
            </a:lvl7pPr>
            <a:lvl8pPr marL="972024" indent="-180005">
              <a:buFont typeface="Trebuchet MS" panose="020B0603020202020204" pitchFamily="34" charset="0"/>
              <a:buChar char="-"/>
              <a:defRPr sz="1401"/>
            </a:lvl8pPr>
            <a:lvl9pPr marL="972024" indent="-180005">
              <a:buFont typeface="Trebuchet MS" panose="020B0603020202020204" pitchFamily="34" charset="0"/>
              <a:buChar char="-"/>
              <a:defRPr sz="1401"/>
            </a:lvl9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  <a:p>
            <a:pPr lvl="5"/>
            <a:r>
              <a:rPr lang="nb-NO" dirty="0"/>
              <a:t>6</a:t>
            </a:r>
          </a:p>
          <a:p>
            <a:pPr lvl="6"/>
            <a:r>
              <a:rPr lang="nb-NO" dirty="0"/>
              <a:t>7</a:t>
            </a:r>
          </a:p>
          <a:p>
            <a:pPr lvl="7"/>
            <a:r>
              <a:rPr lang="nb-NO" dirty="0"/>
              <a:t>8</a:t>
            </a:r>
          </a:p>
          <a:p>
            <a:pPr lvl="8"/>
            <a:r>
              <a:rPr lang="nb-NO" dirty="0"/>
              <a:t>9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330924" y="1835151"/>
            <a:ext cx="1345776" cy="1104000"/>
          </a:xfrm>
          <a:prstGeom prst="rect">
            <a:avLst/>
          </a:prstGeom>
        </p:spPr>
        <p:txBody>
          <a:bodyPr lIns="0" tIns="72000" rIns="0" bIns="0"/>
          <a:lstStyle>
            <a:lvl1pPr marL="0" indent="0" algn="ctr">
              <a:buFontTx/>
              <a:buNone/>
              <a:defRPr sz="1801" b="0"/>
            </a:lvl1pPr>
          </a:lstStyle>
          <a:p>
            <a:r>
              <a:rPr lang="nb-NO" dirty="0"/>
              <a:t>CV BILDE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3330923" y="3027680"/>
            <a:ext cx="2640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219462" y="3169921"/>
            <a:ext cx="2640000" cy="266573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1"/>
            </a:lvl1pPr>
            <a:lvl2pPr>
              <a:defRPr sz="1801"/>
            </a:lvl2pPr>
            <a:lvl3pPr marL="972024" indent="-180005">
              <a:buFont typeface="Trebuchet MS" panose="020B0603020202020204" pitchFamily="34" charset="0"/>
              <a:buChar char="-"/>
              <a:defRPr sz="1401"/>
            </a:lvl3pPr>
            <a:lvl4pPr marL="972024" indent="-180005">
              <a:buFont typeface="Trebuchet MS" panose="020B0603020202020204" pitchFamily="34" charset="0"/>
              <a:buChar char="-"/>
              <a:defRPr sz="1401"/>
            </a:lvl4pPr>
            <a:lvl5pPr marL="972024" indent="-180005">
              <a:buFont typeface="Trebuchet MS" panose="020B0603020202020204" pitchFamily="34" charset="0"/>
              <a:buChar char="-"/>
              <a:defRPr sz="1401"/>
            </a:lvl5pPr>
            <a:lvl6pPr marL="972024" indent="-180005">
              <a:buFont typeface="Trebuchet MS" panose="020B0603020202020204" pitchFamily="34" charset="0"/>
              <a:buChar char="-"/>
              <a:defRPr sz="1401"/>
            </a:lvl6pPr>
            <a:lvl7pPr marL="972024" indent="-180005">
              <a:buFont typeface="Trebuchet MS" panose="020B0603020202020204" pitchFamily="34" charset="0"/>
              <a:buChar char="-"/>
              <a:defRPr sz="1401"/>
            </a:lvl7pPr>
            <a:lvl8pPr marL="972024" indent="-180005">
              <a:buFont typeface="Trebuchet MS" panose="020B0603020202020204" pitchFamily="34" charset="0"/>
              <a:buChar char="-"/>
              <a:defRPr sz="1401"/>
            </a:lvl8pPr>
            <a:lvl9pPr marL="972024" indent="-180005">
              <a:buFont typeface="Trebuchet MS" panose="020B0603020202020204" pitchFamily="34" charset="0"/>
              <a:buChar char="-"/>
              <a:defRPr sz="1401"/>
            </a:lvl9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  <a:p>
            <a:pPr lvl="5"/>
            <a:r>
              <a:rPr lang="nb-NO" dirty="0"/>
              <a:t>6</a:t>
            </a:r>
          </a:p>
          <a:p>
            <a:pPr lvl="6"/>
            <a:r>
              <a:rPr lang="nb-NO" dirty="0"/>
              <a:t>7</a:t>
            </a:r>
          </a:p>
          <a:p>
            <a:pPr lvl="7"/>
            <a:r>
              <a:rPr lang="nb-NO" dirty="0"/>
              <a:t>8</a:t>
            </a:r>
          </a:p>
          <a:p>
            <a:pPr lvl="8"/>
            <a:r>
              <a:rPr lang="nb-NO" dirty="0"/>
              <a:t>9</a:t>
            </a:r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6219463" y="1835151"/>
            <a:ext cx="1345776" cy="1104000"/>
          </a:xfrm>
          <a:prstGeom prst="rect">
            <a:avLst/>
          </a:prstGeom>
        </p:spPr>
        <p:txBody>
          <a:bodyPr lIns="0" tIns="72000" rIns="0" bIns="0"/>
          <a:lstStyle>
            <a:lvl1pPr marL="0" indent="0" algn="ctr">
              <a:buFontTx/>
              <a:buNone/>
              <a:defRPr sz="1801" b="0"/>
            </a:lvl1pPr>
          </a:lstStyle>
          <a:p>
            <a:r>
              <a:rPr lang="nb-NO" dirty="0"/>
              <a:t>CV BILDE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6219462" y="3027680"/>
            <a:ext cx="2640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9108000" y="3169921"/>
            <a:ext cx="2640000" cy="266573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1"/>
            </a:lvl1pPr>
            <a:lvl2pPr>
              <a:defRPr sz="1801"/>
            </a:lvl2pPr>
            <a:lvl3pPr marL="972024" indent="-180005">
              <a:buFont typeface="Trebuchet MS" panose="020B0603020202020204" pitchFamily="34" charset="0"/>
              <a:buChar char="-"/>
              <a:defRPr sz="1401"/>
            </a:lvl3pPr>
            <a:lvl4pPr marL="972024" indent="-180005">
              <a:buFont typeface="Trebuchet MS" panose="020B0603020202020204" pitchFamily="34" charset="0"/>
              <a:buChar char="-"/>
              <a:defRPr sz="1401"/>
            </a:lvl4pPr>
            <a:lvl5pPr marL="972024" indent="-180005">
              <a:buFont typeface="Trebuchet MS" panose="020B0603020202020204" pitchFamily="34" charset="0"/>
              <a:buChar char="-"/>
              <a:defRPr sz="1401"/>
            </a:lvl5pPr>
            <a:lvl6pPr marL="972024" indent="-180005">
              <a:buFont typeface="Trebuchet MS" panose="020B0603020202020204" pitchFamily="34" charset="0"/>
              <a:buChar char="-"/>
              <a:defRPr sz="1401"/>
            </a:lvl6pPr>
            <a:lvl7pPr marL="972024" indent="-180005">
              <a:buFont typeface="Trebuchet MS" panose="020B0603020202020204" pitchFamily="34" charset="0"/>
              <a:buChar char="-"/>
              <a:defRPr sz="1401"/>
            </a:lvl7pPr>
            <a:lvl8pPr marL="972024" indent="-180005">
              <a:buFont typeface="Trebuchet MS" panose="020B0603020202020204" pitchFamily="34" charset="0"/>
              <a:buChar char="-"/>
              <a:defRPr sz="1401"/>
            </a:lvl8pPr>
            <a:lvl9pPr marL="972024" indent="-180005">
              <a:buFont typeface="Trebuchet MS" panose="020B0603020202020204" pitchFamily="34" charset="0"/>
              <a:buChar char="-"/>
              <a:defRPr sz="1401"/>
            </a:lvl9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  <a:p>
            <a:pPr lvl="5"/>
            <a:r>
              <a:rPr lang="nb-NO" dirty="0"/>
              <a:t>6</a:t>
            </a:r>
          </a:p>
          <a:p>
            <a:pPr lvl="6"/>
            <a:r>
              <a:rPr lang="nb-NO" dirty="0"/>
              <a:t>7</a:t>
            </a:r>
          </a:p>
          <a:p>
            <a:pPr lvl="7"/>
            <a:r>
              <a:rPr lang="nb-NO" dirty="0"/>
              <a:t>8</a:t>
            </a:r>
          </a:p>
          <a:p>
            <a:pPr lvl="8"/>
            <a:r>
              <a:rPr lang="nb-NO" dirty="0"/>
              <a:t>9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9108001" y="1835151"/>
            <a:ext cx="1345776" cy="1104000"/>
          </a:xfrm>
          <a:prstGeom prst="rect">
            <a:avLst/>
          </a:prstGeom>
        </p:spPr>
        <p:txBody>
          <a:bodyPr lIns="0" tIns="72000" rIns="0" bIns="0"/>
          <a:lstStyle>
            <a:lvl1pPr marL="0" indent="0" algn="ctr">
              <a:buFontTx/>
              <a:buNone/>
              <a:defRPr sz="1801" b="0"/>
            </a:lvl1pPr>
          </a:lstStyle>
          <a:p>
            <a:r>
              <a:rPr lang="nb-NO" dirty="0"/>
              <a:t>CV BILDE</a:t>
            </a:r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9108000" y="3027680"/>
            <a:ext cx="2640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LD_ClientNamePresentationTitle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Unibuss</a:t>
            </a:r>
          </a:p>
        </p:txBody>
      </p:sp>
      <p:sp>
        <p:nvSpPr>
          <p:cNvPr id="18" name="Slide Number Placeholder 7"/>
          <p:cNvSpPr>
            <a:spLocks noGrp="1"/>
          </p:cNvSpPr>
          <p:nvPr>
            <p:ph type="sldNum" sz="quarter" idx="20"/>
          </p:nvPr>
        </p:nvSpPr>
        <p:spPr>
          <a:xfrm>
            <a:off x="1353600" y="6494702"/>
            <a:ext cx="72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29B6BB-2231-443D-A106-476177BA91F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0843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48734" y="2630489"/>
            <a:ext cx="5554133" cy="3430587"/>
          </a:xfrm>
        </p:spPr>
        <p:txBody>
          <a:bodyPr/>
          <a:lstStyle>
            <a:lvl1pPr>
              <a:defRPr sz="3446"/>
            </a:lvl1pPr>
            <a:lvl2pPr>
              <a:defRPr sz="2954"/>
            </a:lvl2pPr>
            <a:lvl3pPr>
              <a:defRPr sz="2462"/>
            </a:lvl3pPr>
            <a:lvl4pPr>
              <a:defRPr sz="2215"/>
            </a:lvl4pPr>
            <a:lvl5pPr>
              <a:defRPr sz="2215"/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06067" y="2630489"/>
            <a:ext cx="5554133" cy="3430587"/>
          </a:xfrm>
        </p:spPr>
        <p:txBody>
          <a:bodyPr/>
          <a:lstStyle>
            <a:lvl1pPr>
              <a:defRPr sz="3446"/>
            </a:lvl1pPr>
            <a:lvl2pPr>
              <a:defRPr sz="2954"/>
            </a:lvl2pPr>
            <a:lvl3pPr>
              <a:defRPr sz="2462"/>
            </a:lvl3pPr>
            <a:lvl4pPr>
              <a:defRPr sz="2215"/>
            </a:lvl4pPr>
            <a:lvl5pPr>
              <a:defRPr sz="2215"/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48734" y="6475228"/>
            <a:ext cx="2707217" cy="3827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/>
              <a:t>Unibuss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/>
              <a:t>Side </a:t>
            </a:r>
            <a:fld id="{0A6D20B2-2CA6-4356-AC87-FC82EEF7345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219310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3169921"/>
            <a:ext cx="3549600" cy="266573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1"/>
            </a:lvl1pPr>
            <a:lvl2pPr marL="702018" indent="-234006">
              <a:buFont typeface="Trebuchet MS" panose="020B0603020202020204" pitchFamily="34" charset="0"/>
              <a:buChar char="-"/>
              <a:defRPr sz="1801"/>
            </a:lvl2pPr>
            <a:lvl3pPr marL="972024" indent="-180005">
              <a:buFont typeface="Trebuchet MS" panose="020B0603020202020204" pitchFamily="34" charset="0"/>
              <a:buChar char="-"/>
              <a:defRPr sz="1401"/>
            </a:lvl3pPr>
            <a:lvl4pPr marL="972024" indent="-180005">
              <a:buFont typeface="Trebuchet MS" panose="020B0603020202020204" pitchFamily="34" charset="0"/>
              <a:buChar char="-"/>
              <a:defRPr sz="1401"/>
            </a:lvl4pPr>
            <a:lvl5pPr marL="972024" indent="-180005">
              <a:buFont typeface="Trebuchet MS" panose="020B0603020202020204" pitchFamily="34" charset="0"/>
              <a:buChar char="-"/>
              <a:defRPr sz="1401"/>
            </a:lvl5pPr>
            <a:lvl6pPr marL="972024" indent="-180005">
              <a:buFont typeface="Trebuchet MS" panose="020B0603020202020204" pitchFamily="34" charset="0"/>
              <a:buChar char="-"/>
              <a:defRPr sz="1401"/>
            </a:lvl6pPr>
            <a:lvl7pPr marL="972024" indent="-180005">
              <a:buFont typeface="Trebuchet MS" panose="020B0603020202020204" pitchFamily="34" charset="0"/>
              <a:buChar char="-"/>
              <a:defRPr sz="1401"/>
            </a:lvl7pPr>
            <a:lvl8pPr marL="972024" indent="-180005">
              <a:buFont typeface="Trebuchet MS" panose="020B0603020202020204" pitchFamily="34" charset="0"/>
              <a:buChar char="-"/>
              <a:defRPr sz="1401"/>
            </a:lvl8pPr>
            <a:lvl9pPr marL="972024" indent="-180005">
              <a:buFont typeface="Trebuchet MS" panose="020B0603020202020204" pitchFamily="34" charset="0"/>
              <a:buChar char="-"/>
              <a:defRPr sz="1401"/>
            </a:lvl9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  <a:p>
            <a:pPr lvl="5"/>
            <a:r>
              <a:rPr lang="nb-NO" dirty="0"/>
              <a:t>6</a:t>
            </a:r>
          </a:p>
          <a:p>
            <a:pPr lvl="6"/>
            <a:r>
              <a:rPr lang="nb-NO" dirty="0"/>
              <a:t>7</a:t>
            </a:r>
          </a:p>
          <a:p>
            <a:pPr lvl="7"/>
            <a:r>
              <a:rPr lang="nb-NO" dirty="0"/>
              <a:t>8</a:t>
            </a:r>
          </a:p>
          <a:p>
            <a:pPr lvl="8"/>
            <a:r>
              <a:rPr lang="nb-NO" dirty="0"/>
              <a:t>9</a:t>
            </a:r>
          </a:p>
          <a:p>
            <a:pPr lvl="5"/>
            <a:endParaRPr lang="nb-NO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32001" y="1835151"/>
            <a:ext cx="1345776" cy="1104000"/>
          </a:xfrm>
          <a:prstGeom prst="rect">
            <a:avLst/>
          </a:prstGeom>
        </p:spPr>
        <p:txBody>
          <a:bodyPr lIns="0" tIns="72000" rIns="0" bIns="0"/>
          <a:lstStyle>
            <a:lvl1pPr marL="0" indent="0" algn="ctr">
              <a:buNone/>
              <a:defRPr sz="1801" b="0"/>
            </a:lvl1pPr>
          </a:lstStyle>
          <a:p>
            <a:r>
              <a:rPr lang="nb-NO" dirty="0"/>
              <a:t>CV BILDE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32000" y="3027680"/>
            <a:ext cx="35496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320409" y="3169921"/>
            <a:ext cx="3549600" cy="266573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1"/>
            </a:lvl1pPr>
            <a:lvl2pPr>
              <a:defRPr sz="1801"/>
            </a:lvl2pPr>
            <a:lvl3pPr marL="972024" indent="-180005">
              <a:buFont typeface="Trebuchet MS" panose="020B0603020202020204" pitchFamily="34" charset="0"/>
              <a:buChar char="-"/>
              <a:defRPr sz="1401"/>
            </a:lvl3pPr>
            <a:lvl4pPr marL="972024" indent="-180005">
              <a:buFont typeface="Trebuchet MS" panose="020B0603020202020204" pitchFamily="34" charset="0"/>
              <a:buChar char="-"/>
              <a:defRPr sz="1401"/>
            </a:lvl4pPr>
            <a:lvl5pPr marL="972024" indent="-180005">
              <a:buFont typeface="Trebuchet MS" panose="020B0603020202020204" pitchFamily="34" charset="0"/>
              <a:buChar char="-"/>
              <a:defRPr sz="1401"/>
            </a:lvl5pPr>
            <a:lvl6pPr marL="972024" indent="-180005">
              <a:buFont typeface="Trebuchet MS" panose="020B0603020202020204" pitchFamily="34" charset="0"/>
              <a:buChar char="-"/>
              <a:defRPr sz="1401"/>
            </a:lvl6pPr>
            <a:lvl7pPr marL="972024" indent="-180005">
              <a:buFont typeface="Trebuchet MS" panose="020B0603020202020204" pitchFamily="34" charset="0"/>
              <a:buChar char="-"/>
              <a:defRPr sz="1401"/>
            </a:lvl7pPr>
            <a:lvl8pPr marL="972024" indent="-180005">
              <a:buFont typeface="Trebuchet MS" panose="020B0603020202020204" pitchFamily="34" charset="0"/>
              <a:buChar char="-"/>
              <a:defRPr sz="1401"/>
            </a:lvl8pPr>
            <a:lvl9pPr marL="972024" indent="-180005">
              <a:buFont typeface="Trebuchet MS" panose="020B0603020202020204" pitchFamily="34" charset="0"/>
              <a:buChar char="-"/>
              <a:defRPr sz="1401"/>
            </a:lvl9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  <a:p>
            <a:pPr lvl="5"/>
            <a:r>
              <a:rPr lang="nb-NO" dirty="0"/>
              <a:t>6</a:t>
            </a:r>
          </a:p>
          <a:p>
            <a:pPr lvl="6"/>
            <a:r>
              <a:rPr lang="nb-NO" dirty="0"/>
              <a:t>7</a:t>
            </a:r>
          </a:p>
          <a:p>
            <a:pPr lvl="7"/>
            <a:r>
              <a:rPr lang="nb-NO" dirty="0"/>
              <a:t>8</a:t>
            </a:r>
          </a:p>
          <a:p>
            <a:pPr lvl="8"/>
            <a:r>
              <a:rPr lang="nb-NO" dirty="0"/>
              <a:t>9</a:t>
            </a:r>
          </a:p>
          <a:p>
            <a:pPr lvl="5"/>
            <a:endParaRPr lang="nb-NO" dirty="0"/>
          </a:p>
          <a:p>
            <a:pPr lvl="5"/>
            <a:endParaRPr lang="nb-NO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320409" y="1835151"/>
            <a:ext cx="1345776" cy="1104000"/>
          </a:xfrm>
          <a:prstGeom prst="rect">
            <a:avLst/>
          </a:prstGeom>
        </p:spPr>
        <p:txBody>
          <a:bodyPr lIns="0" tIns="72000" rIns="0" bIns="0"/>
          <a:lstStyle>
            <a:lvl1pPr marL="0" indent="0" algn="ctr">
              <a:buNone/>
              <a:defRPr sz="1801" b="0"/>
            </a:lvl1pPr>
          </a:lstStyle>
          <a:p>
            <a:r>
              <a:rPr lang="nb-NO" dirty="0"/>
              <a:t>CV BILDE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4320409" y="3027680"/>
            <a:ext cx="35496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208818" y="3169921"/>
            <a:ext cx="3549600" cy="266573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1"/>
            </a:lvl1pPr>
            <a:lvl2pPr>
              <a:defRPr sz="1801"/>
            </a:lvl2pPr>
            <a:lvl3pPr marL="972024" indent="-180005">
              <a:buFont typeface="Trebuchet MS" panose="020B0603020202020204" pitchFamily="34" charset="0"/>
              <a:buChar char="-"/>
              <a:defRPr sz="1401"/>
            </a:lvl3pPr>
            <a:lvl4pPr marL="972024" indent="-180005">
              <a:buFont typeface="Trebuchet MS" panose="020B0603020202020204" pitchFamily="34" charset="0"/>
              <a:buChar char="-"/>
              <a:defRPr sz="1401"/>
            </a:lvl4pPr>
            <a:lvl5pPr marL="972024" indent="-180005">
              <a:buFont typeface="Trebuchet MS" panose="020B0603020202020204" pitchFamily="34" charset="0"/>
              <a:buChar char="-"/>
              <a:defRPr sz="1401"/>
            </a:lvl5pPr>
            <a:lvl6pPr marL="972024" indent="-180005">
              <a:buFont typeface="Trebuchet MS" panose="020B0603020202020204" pitchFamily="34" charset="0"/>
              <a:buChar char="-"/>
              <a:defRPr sz="1401"/>
            </a:lvl6pPr>
            <a:lvl7pPr marL="972024" indent="-180005">
              <a:buFont typeface="Trebuchet MS" panose="020B0603020202020204" pitchFamily="34" charset="0"/>
              <a:buChar char="-"/>
              <a:defRPr sz="1401"/>
            </a:lvl7pPr>
            <a:lvl8pPr marL="972024" indent="-180005">
              <a:buFont typeface="Trebuchet MS" panose="020B0603020202020204" pitchFamily="34" charset="0"/>
              <a:buChar char="-"/>
              <a:defRPr sz="1401"/>
            </a:lvl8pPr>
            <a:lvl9pPr marL="972024" indent="-180005">
              <a:buFont typeface="Trebuchet MS" panose="020B0603020202020204" pitchFamily="34" charset="0"/>
              <a:buChar char="-"/>
              <a:defRPr sz="1401"/>
            </a:lvl9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  <a:p>
            <a:pPr lvl="5"/>
            <a:r>
              <a:rPr lang="nb-NO" dirty="0"/>
              <a:t>6</a:t>
            </a:r>
          </a:p>
          <a:p>
            <a:pPr lvl="6"/>
            <a:r>
              <a:rPr lang="nb-NO" dirty="0"/>
              <a:t>7</a:t>
            </a:r>
          </a:p>
          <a:p>
            <a:pPr lvl="7"/>
            <a:r>
              <a:rPr lang="nb-NO" dirty="0"/>
              <a:t>8</a:t>
            </a:r>
          </a:p>
          <a:p>
            <a:pPr lvl="8"/>
            <a:r>
              <a:rPr lang="nb-NO" dirty="0"/>
              <a:t>9</a:t>
            </a:r>
          </a:p>
          <a:p>
            <a:pPr lvl="5"/>
            <a:endParaRPr lang="nb-NO" dirty="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8208819" y="1835151"/>
            <a:ext cx="1345776" cy="1104000"/>
          </a:xfrm>
          <a:prstGeom prst="rect">
            <a:avLst/>
          </a:prstGeom>
        </p:spPr>
        <p:txBody>
          <a:bodyPr lIns="0" tIns="72000" rIns="0" bIns="0"/>
          <a:lstStyle>
            <a:lvl1pPr marL="0" indent="0" algn="ctr">
              <a:buNone/>
              <a:defRPr sz="1801" b="0"/>
            </a:lvl1pPr>
          </a:lstStyle>
          <a:p>
            <a:r>
              <a:rPr lang="nb-NO" dirty="0"/>
              <a:t>CV BILDE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8208818" y="3027680"/>
            <a:ext cx="35496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LD_ClientNamePresentationTitle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Unibuss</a:t>
            </a:r>
          </a:p>
        </p:txBody>
      </p:sp>
      <p:sp>
        <p:nvSpPr>
          <p:cNvPr id="16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1353600" y="6494702"/>
            <a:ext cx="72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29B6BB-2231-443D-A106-476177BA91F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71281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 (3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001600" y="1835154"/>
            <a:ext cx="1968000" cy="4003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1"/>
            </a:lvl1pPr>
            <a:lvl2pPr>
              <a:defRPr sz="1801"/>
            </a:lvl2pPr>
            <a:lvl3pPr marL="972024" indent="-180005">
              <a:buFont typeface="Trebuchet MS" panose="020B0603020202020204" pitchFamily="34" charset="0"/>
              <a:buChar char="-"/>
              <a:defRPr sz="1401"/>
            </a:lvl3pPr>
            <a:lvl4pPr marL="972024" indent="-180005">
              <a:buFont typeface="Trebuchet MS" panose="020B0603020202020204" pitchFamily="34" charset="0"/>
              <a:buChar char="-"/>
              <a:defRPr sz="1401"/>
            </a:lvl4pPr>
            <a:lvl5pPr marL="972024" indent="-180005">
              <a:buFont typeface="Trebuchet MS" panose="020B0603020202020204" pitchFamily="34" charset="0"/>
              <a:buChar char="-"/>
              <a:defRPr sz="1401"/>
            </a:lvl5pPr>
            <a:lvl6pPr marL="972024" indent="-180005">
              <a:buFont typeface="Trebuchet MS" panose="020B0603020202020204" pitchFamily="34" charset="0"/>
              <a:buChar char="-"/>
              <a:defRPr sz="1401"/>
            </a:lvl6pPr>
            <a:lvl7pPr marL="972024" indent="-180005">
              <a:buFont typeface="Trebuchet MS" panose="020B0603020202020204" pitchFamily="34" charset="0"/>
              <a:buChar char="-"/>
              <a:defRPr sz="1401"/>
            </a:lvl7pPr>
            <a:lvl8pPr marL="972024" indent="-180005">
              <a:buFont typeface="Trebuchet MS" panose="020B0603020202020204" pitchFamily="34" charset="0"/>
              <a:buChar char="-"/>
              <a:defRPr sz="1401"/>
            </a:lvl8pPr>
            <a:lvl9pPr marL="972024" indent="-180005">
              <a:buFont typeface="Trebuchet MS" panose="020B0603020202020204" pitchFamily="34" charset="0"/>
              <a:buChar char="-"/>
              <a:defRPr sz="1401"/>
            </a:lvl9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endParaRPr lang="nb-NO" dirty="0"/>
          </a:p>
          <a:p>
            <a:pPr lvl="4"/>
            <a:r>
              <a:rPr lang="nb-NO" dirty="0"/>
              <a:t>Fifth</a:t>
            </a:r>
          </a:p>
          <a:p>
            <a:pPr lvl="5"/>
            <a:r>
              <a:rPr lang="nb-NO" dirty="0"/>
              <a:t>6</a:t>
            </a:r>
          </a:p>
          <a:p>
            <a:pPr lvl="6"/>
            <a:r>
              <a:rPr lang="nb-NO" dirty="0"/>
              <a:t>7</a:t>
            </a:r>
          </a:p>
          <a:p>
            <a:pPr lvl="7"/>
            <a:r>
              <a:rPr lang="nb-NO" dirty="0"/>
              <a:t>8</a:t>
            </a:r>
          </a:p>
          <a:p>
            <a:pPr lvl="8"/>
            <a:r>
              <a:rPr lang="nb-NO" dirty="0"/>
              <a:t>9</a:t>
            </a:r>
          </a:p>
          <a:p>
            <a:pPr lvl="5"/>
            <a:endParaRPr lang="nb-NO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32001" y="1835154"/>
            <a:ext cx="1345776" cy="4008965"/>
          </a:xfrm>
          <a:prstGeom prst="rect">
            <a:avLst/>
          </a:prstGeom>
        </p:spPr>
        <p:txBody>
          <a:bodyPr lIns="0" tIns="72000" rIns="0" bIns="0"/>
          <a:lstStyle>
            <a:lvl1pPr marL="0" indent="0" algn="ctr">
              <a:buNone/>
              <a:defRPr sz="1801" b="0"/>
            </a:lvl1pPr>
          </a:lstStyle>
          <a:p>
            <a:r>
              <a:rPr lang="nb-NO" dirty="0"/>
              <a:t>CV BILDE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896800" y="1835151"/>
            <a:ext cx="1968000" cy="4003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1"/>
            </a:lvl1pPr>
            <a:lvl2pPr>
              <a:defRPr sz="1801"/>
            </a:lvl2pPr>
            <a:lvl3pPr marL="972024" indent="-180005">
              <a:buFont typeface="Trebuchet MS" panose="020B0603020202020204" pitchFamily="34" charset="0"/>
              <a:buChar char="-"/>
              <a:defRPr sz="1401"/>
            </a:lvl3pPr>
            <a:lvl4pPr marL="972024" indent="-180005">
              <a:buFont typeface="Trebuchet MS" panose="020B0603020202020204" pitchFamily="34" charset="0"/>
              <a:buChar char="-"/>
              <a:defRPr sz="1401"/>
            </a:lvl4pPr>
            <a:lvl5pPr marL="972024" indent="-180005">
              <a:buFont typeface="Trebuchet MS" panose="020B0603020202020204" pitchFamily="34" charset="0"/>
              <a:buChar char="-"/>
              <a:defRPr sz="1401"/>
            </a:lvl5pPr>
            <a:lvl6pPr marL="972024" indent="-180005">
              <a:buFont typeface="Trebuchet MS" panose="020B0603020202020204" pitchFamily="34" charset="0"/>
              <a:buChar char="-"/>
              <a:defRPr sz="1401"/>
            </a:lvl6pPr>
            <a:lvl7pPr marL="972024" indent="-180005">
              <a:buFont typeface="Trebuchet MS" panose="020B0603020202020204" pitchFamily="34" charset="0"/>
              <a:buChar char="-"/>
              <a:defRPr sz="1401"/>
            </a:lvl7pPr>
            <a:lvl8pPr marL="972024" indent="-180005">
              <a:buFont typeface="Trebuchet MS" panose="020B0603020202020204" pitchFamily="34" charset="0"/>
              <a:buChar char="-"/>
              <a:defRPr sz="1401"/>
            </a:lvl8pPr>
            <a:lvl9pPr marL="972024" indent="-180005">
              <a:buFont typeface="Trebuchet MS" panose="020B0603020202020204" pitchFamily="34" charset="0"/>
              <a:buChar char="-"/>
              <a:defRPr sz="1401"/>
            </a:lvl9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endParaRPr lang="nb-NO" dirty="0"/>
          </a:p>
          <a:p>
            <a:pPr lvl="4"/>
            <a:r>
              <a:rPr lang="nb-NO" dirty="0"/>
              <a:t>Fifth</a:t>
            </a:r>
          </a:p>
          <a:p>
            <a:pPr lvl="5"/>
            <a:r>
              <a:rPr lang="nb-NO" dirty="0"/>
              <a:t>6</a:t>
            </a:r>
          </a:p>
          <a:p>
            <a:pPr lvl="6"/>
            <a:r>
              <a:rPr lang="nb-NO" dirty="0"/>
              <a:t>7</a:t>
            </a:r>
          </a:p>
          <a:p>
            <a:pPr lvl="7"/>
            <a:r>
              <a:rPr lang="nb-NO" dirty="0"/>
              <a:t>8</a:t>
            </a:r>
          </a:p>
          <a:p>
            <a:pPr lvl="8"/>
            <a:r>
              <a:rPr lang="nb-NO" dirty="0"/>
              <a:t>9</a:t>
            </a:r>
          </a:p>
          <a:p>
            <a:pPr lvl="5"/>
            <a:endParaRPr lang="nb-NO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320001" y="1835154"/>
            <a:ext cx="1345776" cy="4008965"/>
          </a:xfrm>
          <a:prstGeom prst="rect">
            <a:avLst/>
          </a:prstGeom>
        </p:spPr>
        <p:txBody>
          <a:bodyPr lIns="0" tIns="72000" rIns="0" bIns="0"/>
          <a:lstStyle>
            <a:lvl1pPr marL="0" indent="0" algn="ctr">
              <a:buNone/>
              <a:defRPr sz="1801" b="0"/>
            </a:lvl1pPr>
          </a:lstStyle>
          <a:p>
            <a:r>
              <a:rPr lang="nb-NO" dirty="0"/>
              <a:t>CV BILDE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9792197" y="1835150"/>
            <a:ext cx="1968000" cy="4003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1"/>
            </a:lvl1pPr>
            <a:lvl2pPr>
              <a:defRPr sz="1801"/>
            </a:lvl2pPr>
            <a:lvl3pPr marL="972024" indent="-180005">
              <a:buFont typeface="Trebuchet MS" panose="020B0603020202020204" pitchFamily="34" charset="0"/>
              <a:buChar char="-"/>
              <a:defRPr sz="1401"/>
            </a:lvl3pPr>
            <a:lvl4pPr marL="972024" indent="-180005">
              <a:buFont typeface="Trebuchet MS" panose="020B0603020202020204" pitchFamily="34" charset="0"/>
              <a:buChar char="-"/>
              <a:defRPr sz="1401"/>
            </a:lvl4pPr>
            <a:lvl5pPr marL="972024" indent="-180005">
              <a:buFont typeface="Trebuchet MS" panose="020B0603020202020204" pitchFamily="34" charset="0"/>
              <a:buChar char="-"/>
              <a:defRPr sz="1401"/>
            </a:lvl5pPr>
            <a:lvl6pPr marL="972024" indent="-180005">
              <a:buFont typeface="Trebuchet MS" panose="020B0603020202020204" pitchFamily="34" charset="0"/>
              <a:buChar char="-"/>
              <a:defRPr sz="1401"/>
            </a:lvl6pPr>
            <a:lvl7pPr marL="972024" indent="-180005">
              <a:buFont typeface="Trebuchet MS" panose="020B0603020202020204" pitchFamily="34" charset="0"/>
              <a:buChar char="-"/>
              <a:defRPr sz="1401"/>
            </a:lvl7pPr>
            <a:lvl8pPr marL="972024" indent="-180005">
              <a:buFont typeface="Trebuchet MS" panose="020B0603020202020204" pitchFamily="34" charset="0"/>
              <a:buChar char="-"/>
              <a:defRPr sz="1401"/>
            </a:lvl8pPr>
            <a:lvl9pPr marL="972024" indent="-180005">
              <a:buFont typeface="Trebuchet MS" panose="020B0603020202020204" pitchFamily="34" charset="0"/>
              <a:buChar char="-"/>
              <a:defRPr sz="1401"/>
            </a:lvl9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endParaRPr lang="nb-NO" dirty="0"/>
          </a:p>
          <a:p>
            <a:pPr lvl="4"/>
            <a:r>
              <a:rPr lang="nb-NO" dirty="0"/>
              <a:t>Fifth</a:t>
            </a:r>
          </a:p>
          <a:p>
            <a:pPr lvl="5"/>
            <a:r>
              <a:rPr lang="nb-NO" dirty="0"/>
              <a:t>6</a:t>
            </a:r>
          </a:p>
          <a:p>
            <a:pPr lvl="6"/>
            <a:r>
              <a:rPr lang="nb-NO" dirty="0"/>
              <a:t>7</a:t>
            </a:r>
          </a:p>
          <a:p>
            <a:pPr lvl="7"/>
            <a:r>
              <a:rPr lang="nb-NO" dirty="0"/>
              <a:t>8</a:t>
            </a:r>
          </a:p>
          <a:p>
            <a:pPr lvl="8"/>
            <a:r>
              <a:rPr lang="nb-NO" dirty="0"/>
              <a:t>9</a:t>
            </a:r>
          </a:p>
          <a:p>
            <a:pPr lvl="5"/>
            <a:endParaRPr lang="nb-NO" dirty="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8208819" y="1835153"/>
            <a:ext cx="1345776" cy="4008967"/>
          </a:xfrm>
          <a:prstGeom prst="rect">
            <a:avLst/>
          </a:prstGeom>
        </p:spPr>
        <p:txBody>
          <a:bodyPr lIns="0" tIns="72000" rIns="0" bIns="0"/>
          <a:lstStyle>
            <a:lvl1pPr marL="0" indent="0" algn="ctr">
              <a:buNone/>
              <a:defRPr sz="1801" b="0"/>
            </a:lvl1pPr>
          </a:lstStyle>
          <a:p>
            <a:r>
              <a:rPr lang="nb-NO" dirty="0"/>
              <a:t>CV BILDE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LD_ClientNamePresentationTitle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Unibuss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1353600" y="6494702"/>
            <a:ext cx="72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29B6BB-2231-443D-A106-476177BA91F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53966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001600" y="1835151"/>
            <a:ext cx="3909600" cy="4003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1"/>
            </a:lvl1pPr>
            <a:lvl2pPr>
              <a:defRPr sz="1801"/>
            </a:lvl2pPr>
            <a:lvl3pPr marL="972024" indent="-180005">
              <a:buFont typeface="Trebuchet MS" panose="020B0603020202020204" pitchFamily="34" charset="0"/>
              <a:buChar char="-"/>
              <a:defRPr sz="1401"/>
            </a:lvl3pPr>
            <a:lvl4pPr marL="972024" indent="-180005">
              <a:buFont typeface="Trebuchet MS" panose="020B0603020202020204" pitchFamily="34" charset="0"/>
              <a:buChar char="-"/>
              <a:defRPr sz="1401"/>
            </a:lvl4pPr>
            <a:lvl5pPr marL="972024" indent="-180005">
              <a:buFont typeface="Trebuchet MS" panose="020B0603020202020204" pitchFamily="34" charset="0"/>
              <a:buChar char="-"/>
              <a:defRPr sz="1401"/>
            </a:lvl5pPr>
            <a:lvl6pPr marL="972024" indent="-180005">
              <a:buFont typeface="Trebuchet MS" panose="020B0603020202020204" pitchFamily="34" charset="0"/>
              <a:buChar char="-"/>
              <a:defRPr sz="1401"/>
            </a:lvl6pPr>
            <a:lvl7pPr marL="972024" indent="-180005">
              <a:buFont typeface="Trebuchet MS" panose="020B0603020202020204" pitchFamily="34" charset="0"/>
              <a:buChar char="-"/>
              <a:defRPr sz="1401"/>
            </a:lvl7pPr>
            <a:lvl8pPr marL="972024" indent="-180005">
              <a:buFont typeface="Trebuchet MS" panose="020B0603020202020204" pitchFamily="34" charset="0"/>
              <a:buChar char="-"/>
              <a:defRPr sz="1401"/>
            </a:lvl8pPr>
            <a:lvl9pPr marL="972024" indent="-180005">
              <a:buFont typeface="Trebuchet MS" panose="020B0603020202020204" pitchFamily="34" charset="0"/>
              <a:buChar char="-"/>
              <a:defRPr sz="1401"/>
            </a:lvl9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  <a:p>
            <a:pPr lvl="5"/>
            <a:r>
              <a:rPr lang="nb-NO" dirty="0"/>
              <a:t>6</a:t>
            </a:r>
          </a:p>
          <a:p>
            <a:pPr lvl="6"/>
            <a:r>
              <a:rPr lang="nb-NO" dirty="0"/>
              <a:t>7</a:t>
            </a:r>
          </a:p>
          <a:p>
            <a:pPr lvl="7"/>
            <a:r>
              <a:rPr lang="nb-NO" dirty="0"/>
              <a:t>8</a:t>
            </a:r>
          </a:p>
          <a:p>
            <a:pPr lvl="8"/>
            <a:r>
              <a:rPr lang="nb-NO" dirty="0"/>
              <a:t>9</a:t>
            </a:r>
          </a:p>
          <a:p>
            <a:pPr lvl="5"/>
            <a:endParaRPr lang="nb-NO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32001" y="1835151"/>
            <a:ext cx="1345776" cy="1104000"/>
          </a:xfrm>
          <a:prstGeom prst="rect">
            <a:avLst/>
          </a:prstGeom>
        </p:spPr>
        <p:txBody>
          <a:bodyPr lIns="0" tIns="72000" rIns="0" bIns="0"/>
          <a:lstStyle>
            <a:lvl1pPr marL="0" indent="0" algn="ctr">
              <a:buNone/>
              <a:defRPr sz="1801" b="0"/>
            </a:lvl1pPr>
          </a:lstStyle>
          <a:p>
            <a:r>
              <a:rPr lang="nb-NO" dirty="0"/>
              <a:t>CV BILDE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850162" y="1835150"/>
            <a:ext cx="3909600" cy="4003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1"/>
            </a:lvl1pPr>
            <a:lvl2pPr>
              <a:defRPr sz="1801"/>
            </a:lvl2pPr>
            <a:lvl3pPr marL="972024" indent="-180005">
              <a:buFont typeface="Trebuchet MS" panose="020B0603020202020204" pitchFamily="34" charset="0"/>
              <a:buChar char="-"/>
              <a:defRPr sz="1401"/>
            </a:lvl3pPr>
            <a:lvl4pPr marL="972024" indent="-180005">
              <a:buFont typeface="Trebuchet MS" panose="020B0603020202020204" pitchFamily="34" charset="0"/>
              <a:buChar char="-"/>
              <a:defRPr sz="1401"/>
            </a:lvl4pPr>
            <a:lvl5pPr marL="972024" indent="-180005">
              <a:buFont typeface="Trebuchet MS" panose="020B0603020202020204" pitchFamily="34" charset="0"/>
              <a:buChar char="-"/>
              <a:defRPr sz="1401"/>
            </a:lvl5pPr>
            <a:lvl6pPr marL="972024" indent="-180005">
              <a:buFont typeface="Trebuchet MS" panose="020B0603020202020204" pitchFamily="34" charset="0"/>
              <a:buChar char="-"/>
              <a:defRPr sz="1401"/>
            </a:lvl6pPr>
            <a:lvl7pPr marL="972024" indent="-180005">
              <a:buFont typeface="Trebuchet MS" panose="020B0603020202020204" pitchFamily="34" charset="0"/>
              <a:buChar char="-"/>
              <a:defRPr sz="1401"/>
            </a:lvl7pPr>
            <a:lvl8pPr marL="972024" indent="-180005">
              <a:buFont typeface="Trebuchet MS" panose="020B0603020202020204" pitchFamily="34" charset="0"/>
              <a:buChar char="-"/>
              <a:defRPr sz="1401"/>
            </a:lvl8pPr>
            <a:lvl9pPr marL="972024" indent="-180005">
              <a:buFont typeface="Trebuchet MS" panose="020B0603020202020204" pitchFamily="34" charset="0"/>
              <a:buChar char="-"/>
              <a:defRPr sz="1401"/>
            </a:lvl9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  <a:p>
            <a:pPr lvl="5"/>
            <a:r>
              <a:rPr lang="nb-NO" dirty="0"/>
              <a:t>6</a:t>
            </a:r>
          </a:p>
          <a:p>
            <a:pPr lvl="6"/>
            <a:r>
              <a:rPr lang="nb-NO" dirty="0"/>
              <a:t>7</a:t>
            </a:r>
          </a:p>
          <a:p>
            <a:pPr lvl="7"/>
            <a:r>
              <a:rPr lang="nb-NO" dirty="0"/>
              <a:t>8</a:t>
            </a:r>
          </a:p>
          <a:p>
            <a:pPr lvl="8"/>
            <a:r>
              <a:rPr lang="nb-NO" dirty="0"/>
              <a:t>9</a:t>
            </a:r>
          </a:p>
          <a:p>
            <a:pPr lvl="5"/>
            <a:endParaRPr lang="nb-NO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267450" y="1835151"/>
            <a:ext cx="1345776" cy="1104000"/>
          </a:xfrm>
          <a:prstGeom prst="rect">
            <a:avLst/>
          </a:prstGeom>
        </p:spPr>
        <p:txBody>
          <a:bodyPr lIns="0" tIns="72000" rIns="0" bIns="0"/>
          <a:lstStyle>
            <a:lvl1pPr marL="0" indent="0" algn="ctr">
              <a:buNone/>
              <a:defRPr sz="1801" b="0"/>
            </a:lvl1pPr>
          </a:lstStyle>
          <a:p>
            <a:r>
              <a:rPr lang="nb-NO" dirty="0"/>
              <a:t>CV BILDE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LD_ClientNamePresentationTitle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Unibuss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1353600" y="6494702"/>
            <a:ext cx="72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29B6BB-2231-443D-A106-476177BA91F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12449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 (2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76400" y="1835151"/>
            <a:ext cx="3045600" cy="4003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1"/>
            </a:lvl1pPr>
            <a:lvl2pPr>
              <a:defRPr sz="1801"/>
            </a:lvl2pPr>
            <a:lvl3pPr marL="972024" indent="-180005">
              <a:buFont typeface="Trebuchet MS" panose="020B0603020202020204" pitchFamily="34" charset="0"/>
              <a:buChar char="-"/>
              <a:defRPr sz="1401"/>
            </a:lvl3pPr>
            <a:lvl4pPr marL="972024" indent="-180005">
              <a:buFont typeface="Trebuchet MS" panose="020B0603020202020204" pitchFamily="34" charset="0"/>
              <a:buChar char="-"/>
              <a:defRPr sz="1401"/>
            </a:lvl4pPr>
            <a:lvl5pPr marL="972024" indent="-180005">
              <a:buFont typeface="Trebuchet MS" panose="020B0603020202020204" pitchFamily="34" charset="0"/>
              <a:buChar char="-"/>
              <a:defRPr sz="1401"/>
            </a:lvl5pPr>
            <a:lvl6pPr marL="972024" indent="-180005">
              <a:buFont typeface="Trebuchet MS" panose="020B0603020202020204" pitchFamily="34" charset="0"/>
              <a:buChar char="-"/>
              <a:defRPr sz="1401"/>
            </a:lvl6pPr>
            <a:lvl7pPr marL="972024" indent="-180005">
              <a:buFont typeface="Trebuchet MS" panose="020B0603020202020204" pitchFamily="34" charset="0"/>
              <a:buChar char="-"/>
              <a:defRPr sz="1401"/>
            </a:lvl7pPr>
            <a:lvl8pPr marL="972024" indent="-180005">
              <a:buFont typeface="Trebuchet MS" panose="020B0603020202020204" pitchFamily="34" charset="0"/>
              <a:buChar char="-"/>
              <a:defRPr sz="1401"/>
            </a:lvl8pPr>
            <a:lvl9pPr marL="972024" indent="-180005">
              <a:buFont typeface="Trebuchet MS" panose="020B0603020202020204" pitchFamily="34" charset="0"/>
              <a:buChar char="-"/>
              <a:defRPr sz="1401"/>
            </a:lvl9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  <a:p>
            <a:pPr lvl="5"/>
            <a:r>
              <a:rPr lang="nb-NO" dirty="0"/>
              <a:t>6</a:t>
            </a:r>
          </a:p>
          <a:p>
            <a:pPr lvl="6"/>
            <a:r>
              <a:rPr lang="nb-NO" dirty="0"/>
              <a:t>7</a:t>
            </a:r>
          </a:p>
          <a:p>
            <a:pPr lvl="7"/>
            <a:r>
              <a:rPr lang="nb-NO" dirty="0"/>
              <a:t>8</a:t>
            </a:r>
          </a:p>
          <a:p>
            <a:pPr lvl="8"/>
            <a:r>
              <a:rPr lang="nb-NO" dirty="0"/>
              <a:t>9</a:t>
            </a:r>
          </a:p>
          <a:p>
            <a:pPr lvl="5"/>
            <a:endParaRPr lang="nb-NO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32000" y="1835153"/>
            <a:ext cx="2160000" cy="4008965"/>
          </a:xfrm>
          <a:prstGeom prst="rect">
            <a:avLst/>
          </a:prstGeom>
        </p:spPr>
        <p:txBody>
          <a:bodyPr lIns="0" tIns="72000" rIns="0" bIns="0"/>
          <a:lstStyle>
            <a:lvl1pPr marL="0" indent="0" algn="ctr">
              <a:buNone/>
              <a:defRPr sz="1801" b="0" cap="all" baseline="0"/>
            </a:lvl1pPr>
          </a:lstStyle>
          <a:p>
            <a:r>
              <a:rPr lang="nb-NO" dirty="0"/>
              <a:t>CV bilde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716476" y="1835150"/>
            <a:ext cx="3043730" cy="4003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1"/>
            </a:lvl1pPr>
            <a:lvl2pPr>
              <a:defRPr sz="1801"/>
            </a:lvl2pPr>
            <a:lvl3pPr marL="972024" indent="-180005">
              <a:buFont typeface="Trebuchet MS" panose="020B0603020202020204" pitchFamily="34" charset="0"/>
              <a:buChar char="-"/>
              <a:defRPr sz="1401"/>
            </a:lvl3pPr>
            <a:lvl4pPr marL="972024" indent="-180005">
              <a:buFont typeface="Trebuchet MS" panose="020B0603020202020204" pitchFamily="34" charset="0"/>
              <a:buChar char="-"/>
              <a:defRPr sz="1401"/>
            </a:lvl4pPr>
            <a:lvl5pPr marL="972024" indent="-180005">
              <a:buFont typeface="Trebuchet MS" panose="020B0603020202020204" pitchFamily="34" charset="0"/>
              <a:buChar char="-"/>
              <a:defRPr sz="1401"/>
            </a:lvl5pPr>
            <a:lvl6pPr marL="972024" indent="-180005">
              <a:buFont typeface="Trebuchet MS" panose="020B0603020202020204" pitchFamily="34" charset="0"/>
              <a:buChar char="-"/>
              <a:defRPr sz="1401"/>
            </a:lvl6pPr>
            <a:lvl7pPr marL="972024" indent="-180005">
              <a:buFont typeface="Trebuchet MS" panose="020B0603020202020204" pitchFamily="34" charset="0"/>
              <a:buChar char="-"/>
              <a:defRPr sz="1401"/>
            </a:lvl7pPr>
            <a:lvl8pPr marL="972024" indent="-180005">
              <a:buFont typeface="Trebuchet MS" panose="020B0603020202020204" pitchFamily="34" charset="0"/>
              <a:buChar char="-"/>
              <a:defRPr sz="1401"/>
            </a:lvl8pPr>
            <a:lvl9pPr marL="972024" indent="-180005">
              <a:buFont typeface="Trebuchet MS" panose="020B0603020202020204" pitchFamily="34" charset="0"/>
              <a:buChar char="-"/>
              <a:defRPr sz="1401"/>
            </a:lvl9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  <a:p>
            <a:pPr lvl="5"/>
            <a:r>
              <a:rPr lang="nb-NO" dirty="0"/>
              <a:t>6</a:t>
            </a:r>
          </a:p>
          <a:p>
            <a:pPr lvl="6"/>
            <a:r>
              <a:rPr lang="nb-NO" dirty="0"/>
              <a:t>7</a:t>
            </a:r>
          </a:p>
          <a:p>
            <a:pPr lvl="7"/>
            <a:r>
              <a:rPr lang="nb-NO" dirty="0"/>
              <a:t>8</a:t>
            </a:r>
          </a:p>
          <a:p>
            <a:pPr lvl="8"/>
            <a:r>
              <a:rPr lang="nb-NO" dirty="0"/>
              <a:t>9</a:t>
            </a:r>
          </a:p>
          <a:p>
            <a:pPr lvl="5"/>
            <a:endParaRPr lang="nb-NO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267600" y="1835153"/>
            <a:ext cx="2160000" cy="4008965"/>
          </a:xfrm>
          <a:prstGeom prst="rect">
            <a:avLst/>
          </a:prstGeom>
        </p:spPr>
        <p:txBody>
          <a:bodyPr lIns="0" tIns="72000" rIns="0" bIns="0"/>
          <a:lstStyle>
            <a:lvl1pPr marL="0" indent="0" algn="ctr">
              <a:buNone/>
              <a:defRPr sz="1801" b="0" cap="all" baseline="0"/>
            </a:lvl1pPr>
          </a:lstStyle>
          <a:p>
            <a:r>
              <a:rPr lang="nb-NO" dirty="0"/>
              <a:t>CV bilde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LD_ClientNamePresentationTitle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Unibuss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1353600" y="6494702"/>
            <a:ext cx="72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29B6BB-2231-443D-A106-476177BA91F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66966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y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Rechthoek 1"/>
          <p:cNvSpPr/>
          <p:nvPr userDrawn="1"/>
        </p:nvSpPr>
        <p:spPr>
          <a:xfrm>
            <a:off x="431802" y="1835153"/>
            <a:ext cx="11349566" cy="40089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dirty="0"/>
          </a:p>
        </p:txBody>
      </p:sp>
      <p:sp>
        <p:nvSpPr>
          <p:cNvPr id="4" name="Tijdelijke aanduiding voor verticale tekst 2"/>
          <p:cNvSpPr>
            <a:spLocks noGrp="1"/>
          </p:cNvSpPr>
          <p:nvPr>
            <p:ph type="body" orient="vert" idx="20" hasCustomPrompt="1"/>
          </p:nvPr>
        </p:nvSpPr>
        <p:spPr>
          <a:xfrm>
            <a:off x="7998179" y="1835151"/>
            <a:ext cx="3783189" cy="2004484"/>
          </a:xfrm>
          <a:prstGeom prst="rect">
            <a:avLst/>
          </a:prstGeom>
          <a:solidFill>
            <a:srgbClr val="02A5E2"/>
          </a:solidFill>
        </p:spPr>
        <p:txBody>
          <a:bodyPr vert="horz" lIns="0" tIns="0" rIns="0" bIns="144000" anchor="b" anchorCtr="0"/>
          <a:lstStyle>
            <a:lvl1pPr marL="0" marR="0" indent="0" algn="ctr" defTabSz="239185" rtl="0" eaLnBrk="1" fontAlgn="auto" latinLnBrk="0" hangingPunct="1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2000" b="0" cap="all" baseline="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defRPr sz="1467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defRPr sz="2133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defRPr sz="1867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defRPr sz="1867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defRPr sz="1867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defRPr sz="1867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defRPr sz="16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5" name="Tijdelijke aanduiding voor verticale tekst 2"/>
          <p:cNvSpPr>
            <a:spLocks noGrp="1"/>
          </p:cNvSpPr>
          <p:nvPr>
            <p:ph type="body" orient="vert" idx="19" hasCustomPrompt="1"/>
          </p:nvPr>
        </p:nvSpPr>
        <p:spPr>
          <a:xfrm>
            <a:off x="4214988" y="1835151"/>
            <a:ext cx="3783191" cy="2004484"/>
          </a:xfrm>
          <a:prstGeom prst="rect">
            <a:avLst/>
          </a:prstGeom>
          <a:solidFill>
            <a:srgbClr val="404040"/>
          </a:solidFill>
        </p:spPr>
        <p:txBody>
          <a:bodyPr vert="horz" lIns="0" tIns="0" rIns="0" bIns="144000" anchor="b" anchorCtr="0"/>
          <a:lstStyle>
            <a:lvl1pPr marL="0" marR="0" indent="0" algn="ctr" defTabSz="239185" rtl="0" eaLnBrk="1" fontAlgn="auto" latinLnBrk="0" hangingPunct="1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2000" b="0" cap="all" baseline="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defRPr sz="1467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defRPr sz="2133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defRPr sz="1867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defRPr sz="1867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defRPr sz="1867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defRPr sz="1867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defRPr sz="16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6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31799" y="1835151"/>
            <a:ext cx="3783188" cy="2004484"/>
          </a:xfrm>
          <a:prstGeom prst="rect">
            <a:avLst/>
          </a:prstGeom>
          <a:solidFill>
            <a:srgbClr val="98002E"/>
          </a:solidFill>
        </p:spPr>
        <p:txBody>
          <a:bodyPr vert="horz" lIns="0" tIns="0" rIns="0" bIns="144000" anchor="b" anchorCtr="0"/>
          <a:lstStyle>
            <a:lvl1pPr marL="0" indent="0"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2000" b="0" cap="all" baseline="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defRPr sz="1467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defRPr sz="2133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defRPr sz="1867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defRPr sz="1867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defRPr sz="1867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defRPr sz="1867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defRPr sz="16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14" name="Tijdelijke aanduiding voor verticale tekst 2"/>
          <p:cNvSpPr>
            <a:spLocks noGrp="1"/>
          </p:cNvSpPr>
          <p:nvPr>
            <p:ph type="body" orient="vert" idx="35" hasCustomPrompt="1"/>
          </p:nvPr>
        </p:nvSpPr>
        <p:spPr>
          <a:xfrm>
            <a:off x="7998179" y="3839637"/>
            <a:ext cx="3783189" cy="2004483"/>
          </a:xfrm>
          <a:prstGeom prst="rect">
            <a:avLst/>
          </a:prstGeom>
          <a:solidFill>
            <a:srgbClr val="657C91"/>
          </a:solidFill>
        </p:spPr>
        <p:txBody>
          <a:bodyPr vert="horz" lIns="0" tIns="0" rIns="0" bIns="144000" anchor="b" anchorCtr="0"/>
          <a:lstStyle>
            <a:lvl1pPr marL="0" marR="0" indent="0" algn="ctr" defTabSz="239185" rtl="0" eaLnBrk="1" fontAlgn="auto" latinLnBrk="0" hangingPunct="1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2000" b="0" cap="all" baseline="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defRPr sz="1467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defRPr sz="2133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defRPr sz="1867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defRPr sz="1867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defRPr sz="1867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defRPr sz="1867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defRPr sz="16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15" name="Tijdelijke aanduiding voor verticale tekst 2"/>
          <p:cNvSpPr>
            <a:spLocks noGrp="1"/>
          </p:cNvSpPr>
          <p:nvPr>
            <p:ph type="body" orient="vert" idx="34" hasCustomPrompt="1"/>
          </p:nvPr>
        </p:nvSpPr>
        <p:spPr>
          <a:xfrm>
            <a:off x="4214988" y="3839637"/>
            <a:ext cx="3783191" cy="2004483"/>
          </a:xfrm>
          <a:prstGeom prst="rect">
            <a:avLst/>
          </a:prstGeom>
          <a:solidFill>
            <a:srgbClr val="DF8639"/>
          </a:solidFill>
        </p:spPr>
        <p:txBody>
          <a:bodyPr vert="horz" lIns="0" tIns="0" rIns="0" bIns="144000" anchor="b" anchorCtr="0"/>
          <a:lstStyle>
            <a:lvl1pPr marL="0" marR="0" indent="0" algn="ctr" defTabSz="239185" rtl="0" eaLnBrk="1" fontAlgn="auto" latinLnBrk="0" hangingPunct="1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2000" b="0" cap="all" baseline="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defRPr sz="1467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defRPr sz="2133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defRPr sz="1867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defRPr sz="1867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defRPr sz="1867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defRPr sz="1867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defRPr sz="16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16" name="Tijdelijke aanduiding voor verticale tekst 2"/>
          <p:cNvSpPr>
            <a:spLocks noGrp="1"/>
          </p:cNvSpPr>
          <p:nvPr>
            <p:ph type="body" orient="vert" idx="33" hasCustomPrompt="1"/>
          </p:nvPr>
        </p:nvSpPr>
        <p:spPr>
          <a:xfrm>
            <a:off x="431799" y="3839637"/>
            <a:ext cx="3783188" cy="2004483"/>
          </a:xfrm>
          <a:prstGeom prst="rect">
            <a:avLst/>
          </a:prstGeom>
          <a:solidFill>
            <a:srgbClr val="218F8B"/>
          </a:solidFill>
        </p:spPr>
        <p:txBody>
          <a:bodyPr vert="horz" lIns="0" tIns="0" rIns="0" bIns="144000" anchor="b" anchorCtr="0"/>
          <a:lstStyle>
            <a:lvl1pPr marL="0" marR="0" indent="0" algn="ctr" defTabSz="239185" rtl="0" eaLnBrk="1" fontAlgn="auto" latinLnBrk="0" hangingPunct="1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2000" b="0" cap="all" baseline="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defRPr sz="1467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defRPr sz="2133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defRPr sz="1867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defRPr sz="1867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defRPr sz="1867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defRPr sz="1867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defRPr sz="16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FLD_ClientNamePresentationTitle"/>
          <p:cNvSpPr>
            <a:spLocks noGrp="1"/>
          </p:cNvSpPr>
          <p:nvPr>
            <p:ph type="ftr" sz="quarter" idx="3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Unibuss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38"/>
          </p:nvPr>
        </p:nvSpPr>
        <p:spPr>
          <a:xfrm>
            <a:off x="1353600" y="6494702"/>
            <a:ext cx="72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29B6BB-2231-443D-A106-476177BA91F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352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Unibuss</a:t>
            </a: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Side </a:t>
            </a:r>
            <a:fld id="{59811155-98DD-41C8-9E8C-D423A441575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441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954" b="1"/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954"/>
            </a:lvl1pPr>
            <a:lvl2pPr>
              <a:defRPr sz="2462"/>
            </a:lvl2pPr>
            <a:lvl3pPr>
              <a:defRPr sz="2215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954" b="1"/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954"/>
            </a:lvl1pPr>
            <a:lvl2pPr>
              <a:defRPr sz="2462"/>
            </a:lvl2pPr>
            <a:lvl3pPr>
              <a:defRPr sz="2215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48734" y="6475228"/>
            <a:ext cx="2707217" cy="3827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/>
              <a:t>Unibuss</a:t>
            </a: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/>
              <a:t>Side </a:t>
            </a:r>
            <a:fld id="{17B8BE93-D7FD-48E3-9E58-F7D6CDDAFE2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882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1094931"/>
            <a:ext cx="10972800" cy="53321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6114269" y="1685978"/>
            <a:ext cx="5497353" cy="4346417"/>
          </a:xfrm>
          <a:solidFill>
            <a:srgbClr val="FDFCF1"/>
          </a:solidFill>
        </p:spPr>
        <p:txBody>
          <a:bodyPr lIns="72000" rIns="72000"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Unibuss</a:t>
            </a: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Side </a:t>
            </a:r>
            <a:fld id="{59811155-98DD-41C8-9E8C-D423A441575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98C1B4A-B0BD-4A5C-8A69-66542AAD0F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427" t="-47" r="2789" b="6968"/>
          <a:stretch/>
        </p:blipFill>
        <p:spPr>
          <a:xfrm>
            <a:off x="592665" y="1684697"/>
            <a:ext cx="5494154" cy="4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4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1094931"/>
            <a:ext cx="10972800" cy="53321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6114269" y="1685978"/>
            <a:ext cx="5497353" cy="4346417"/>
          </a:xfrm>
          <a:solidFill>
            <a:srgbClr val="DEF0DC"/>
          </a:solidFill>
        </p:spPr>
        <p:txBody>
          <a:bodyPr lIns="72000" rIns="72000"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Unibuss</a:t>
            </a: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Side </a:t>
            </a:r>
            <a:fld id="{59811155-98DD-41C8-9E8C-D423A441575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7B761346-08A4-428D-B4F0-C3CA6BD1FC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70" r="4461"/>
          <a:stretch/>
        </p:blipFill>
        <p:spPr>
          <a:xfrm>
            <a:off x="583902" y="1683461"/>
            <a:ext cx="5508000" cy="43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93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1094931"/>
            <a:ext cx="10972800" cy="533219"/>
          </a:xfrm>
        </p:spPr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609600" y="1727542"/>
            <a:ext cx="5497353" cy="4346417"/>
          </a:xfrm>
          <a:solidFill>
            <a:srgbClr val="F3F3F3"/>
          </a:solidFill>
        </p:spPr>
        <p:txBody>
          <a:bodyPr lIns="72000" rIns="72000"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Unibuss</a:t>
            </a: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Side </a:t>
            </a:r>
            <a:fld id="{59811155-98DD-41C8-9E8C-D423A441575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4BE683A-A6CE-4066-A226-86A5828B44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447" t="399" r="-447" b="-399"/>
          <a:stretch/>
        </p:blipFill>
        <p:spPr>
          <a:xfrm>
            <a:off x="6119775" y="1720726"/>
            <a:ext cx="5498585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3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unibuss_powerpoint_stripe"/>
          <p:cNvPicPr>
            <a:picLocks noChangeAspect="1" noChangeArrowheads="1"/>
          </p:cNvPicPr>
          <p:nvPr/>
        </p:nvPicPr>
        <p:blipFill rotWithShape="1"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0" y="15228"/>
            <a:ext cx="121920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8734" y="567626"/>
            <a:ext cx="11311467" cy="123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8734" y="1758584"/>
            <a:ext cx="11311467" cy="4302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86000" tIns="45720" rIns="486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153401" y="6475228"/>
            <a:ext cx="3606800" cy="38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23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nb-NO" dirty="0"/>
              <a:t>Unibuss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94352" y="6475228"/>
            <a:ext cx="1003300" cy="38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3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35E7E85-36F7-44DB-B2E1-B24AF8CB696B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cxnSp>
        <p:nvCxnSpPr>
          <p:cNvPr id="3" name="Straight Connector 2"/>
          <p:cNvCxnSpPr/>
          <p:nvPr/>
        </p:nvCxnSpPr>
        <p:spPr bwMode="auto">
          <a:xfrm flipH="1" flipV="1">
            <a:off x="467785" y="6475228"/>
            <a:ext cx="11292417" cy="2"/>
          </a:xfrm>
          <a:prstGeom prst="line">
            <a:avLst/>
          </a:prstGeom>
          <a:solidFill>
            <a:srgbClr val="D5D5D6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1" r:id="rId2"/>
    <p:sldLayoutId id="2147483842" r:id="rId3"/>
    <p:sldLayoutId id="2147483843" r:id="rId4"/>
    <p:sldLayoutId id="2147483854" r:id="rId5"/>
    <p:sldLayoutId id="2147483844" r:id="rId6"/>
    <p:sldLayoutId id="2147483883" r:id="rId7"/>
    <p:sldLayoutId id="2147483853" r:id="rId8"/>
    <p:sldLayoutId id="2147483882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5" r:id="rId16"/>
    <p:sldLayoutId id="2147483856" r:id="rId17"/>
    <p:sldLayoutId id="2147483884" r:id="rId18"/>
    <p:sldLayoutId id="2147483886" r:id="rId19"/>
    <p:sldLayoutId id="2147483887" r:id="rId20"/>
    <p:sldLayoutId id="2147483857" r:id="rId21"/>
    <p:sldLayoutId id="2147483885" r:id="rId22"/>
    <p:sldLayoutId id="2147483860" r:id="rId23"/>
    <p:sldLayoutId id="2147483861" r:id="rId24"/>
    <p:sldLayoutId id="2147483862" r:id="rId25"/>
    <p:sldLayoutId id="2147483863" r:id="rId26"/>
    <p:sldLayoutId id="2147483864" r:id="rId27"/>
    <p:sldLayoutId id="2147483865" r:id="rId28"/>
    <p:sldLayoutId id="2147483866" r:id="rId29"/>
    <p:sldLayoutId id="2147483867" r:id="rId30"/>
    <p:sldLayoutId id="2147483868" r:id="rId31"/>
    <p:sldLayoutId id="2147483869" r:id="rId32"/>
    <p:sldLayoutId id="2147483870" r:id="rId33"/>
    <p:sldLayoutId id="2147483871" r:id="rId34"/>
    <p:sldLayoutId id="2147483872" r:id="rId35"/>
    <p:sldLayoutId id="2147483873" r:id="rId36"/>
    <p:sldLayoutId id="2147483874" r:id="rId37"/>
    <p:sldLayoutId id="2147483875" r:id="rId38"/>
    <p:sldLayoutId id="2147483876" r:id="rId39"/>
    <p:sldLayoutId id="2147483877" r:id="rId40"/>
    <p:sldLayoutId id="2147483878" r:id="rId41"/>
    <p:sldLayoutId id="2147483879" r:id="rId42"/>
    <p:sldLayoutId id="2147483880" r:id="rId43"/>
    <p:sldLayoutId id="2147483881" r:id="rId44"/>
  </p:sldLayoutIdLst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954" b="1">
          <a:solidFill>
            <a:srgbClr val="003F8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92">
          <a:solidFill>
            <a:srgbClr val="003F80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92">
          <a:solidFill>
            <a:srgbClr val="003F80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92">
          <a:solidFill>
            <a:srgbClr val="003F80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92">
          <a:solidFill>
            <a:srgbClr val="003F80"/>
          </a:solidFill>
          <a:latin typeface="Arial" charset="0"/>
          <a:cs typeface="Arial" charset="0"/>
        </a:defRPr>
      </a:lvl5pPr>
      <a:lvl6pPr marL="562722" algn="l" rtl="0" fontAlgn="base">
        <a:lnSpc>
          <a:spcPct val="85000"/>
        </a:lnSpc>
        <a:spcBef>
          <a:spcPct val="0"/>
        </a:spcBef>
        <a:spcAft>
          <a:spcPct val="0"/>
        </a:spcAft>
        <a:defRPr sz="3692">
          <a:solidFill>
            <a:srgbClr val="003F80"/>
          </a:solidFill>
          <a:latin typeface="Arial" charset="0"/>
          <a:cs typeface="Arial" charset="0"/>
        </a:defRPr>
      </a:lvl6pPr>
      <a:lvl7pPr marL="1125444" algn="l" rtl="0" fontAlgn="base">
        <a:lnSpc>
          <a:spcPct val="85000"/>
        </a:lnSpc>
        <a:spcBef>
          <a:spcPct val="0"/>
        </a:spcBef>
        <a:spcAft>
          <a:spcPct val="0"/>
        </a:spcAft>
        <a:defRPr sz="3692">
          <a:solidFill>
            <a:srgbClr val="003F80"/>
          </a:solidFill>
          <a:latin typeface="Arial" charset="0"/>
          <a:cs typeface="Arial" charset="0"/>
        </a:defRPr>
      </a:lvl7pPr>
      <a:lvl8pPr marL="1688165" algn="l" rtl="0" fontAlgn="base">
        <a:lnSpc>
          <a:spcPct val="85000"/>
        </a:lnSpc>
        <a:spcBef>
          <a:spcPct val="0"/>
        </a:spcBef>
        <a:spcAft>
          <a:spcPct val="0"/>
        </a:spcAft>
        <a:defRPr sz="3692">
          <a:solidFill>
            <a:srgbClr val="003F80"/>
          </a:solidFill>
          <a:latin typeface="Arial" charset="0"/>
          <a:cs typeface="Arial" charset="0"/>
        </a:defRPr>
      </a:lvl8pPr>
      <a:lvl9pPr marL="2250887" algn="l" rtl="0" fontAlgn="base">
        <a:lnSpc>
          <a:spcPct val="85000"/>
        </a:lnSpc>
        <a:spcBef>
          <a:spcPct val="0"/>
        </a:spcBef>
        <a:spcAft>
          <a:spcPct val="0"/>
        </a:spcAft>
        <a:defRPr sz="3692">
          <a:solidFill>
            <a:srgbClr val="003F80"/>
          </a:solidFill>
          <a:latin typeface="Arial" charset="0"/>
          <a:cs typeface="Arial" charset="0"/>
        </a:defRPr>
      </a:lvl9pPr>
    </p:titleStyle>
    <p:bodyStyle>
      <a:lvl1pPr marL="422041" indent="-422041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14423" indent="-351701" algn="l" rtl="0" eaLnBrk="0" fontAlgn="base" hangingPunct="0">
        <a:spcBef>
          <a:spcPct val="0"/>
        </a:spcBef>
        <a:spcAft>
          <a:spcPct val="0"/>
        </a:spcAft>
        <a:buChar char="–"/>
        <a:defRPr sz="2708">
          <a:solidFill>
            <a:schemeClr val="tx1"/>
          </a:solidFill>
          <a:latin typeface="+mn-lt"/>
          <a:cs typeface="+mn-cs"/>
        </a:defRPr>
      </a:lvl2pPr>
      <a:lvl3pPr marL="1406804" indent="-281361" algn="l" rtl="0" eaLnBrk="0" fontAlgn="base" hangingPunct="0">
        <a:spcBef>
          <a:spcPct val="0"/>
        </a:spcBef>
        <a:spcAft>
          <a:spcPct val="0"/>
        </a:spcAft>
        <a:buChar char="•"/>
        <a:defRPr sz="2708">
          <a:solidFill>
            <a:schemeClr val="tx1"/>
          </a:solidFill>
          <a:latin typeface="+mn-lt"/>
          <a:cs typeface="+mn-cs"/>
        </a:defRPr>
      </a:lvl3pPr>
      <a:lvl4pPr marL="1969526" indent="-281361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532248" indent="-281361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3094970" indent="-281361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3657691" indent="-281361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4220413" indent="-281361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4783135" indent="-281361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93FF9EDF-2775-4173-B2FC-1F604B431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Unibuss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958DEE1-B4AB-4EEB-AAFB-48B60BD6C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Side </a:t>
            </a:r>
            <a:fld id="{733361B8-24F2-4C3F-9597-8112F5AAB8EE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6E5FB4B-48B5-40CA-A6DF-689F37D1A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D55A5468-D89A-4683-AFD2-EF959B2800FA}"/>
              </a:ext>
            </a:extLst>
          </p:cNvPr>
          <p:cNvSpPr/>
          <p:nvPr/>
        </p:nvSpPr>
        <p:spPr>
          <a:xfrm>
            <a:off x="1310640" y="-3711"/>
            <a:ext cx="4886960" cy="6847214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chemeClr val="bg1">
                <a:alpha val="6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03DA481-F1EA-4F45-B4FC-8AE68DFF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076" y="14497"/>
            <a:ext cx="4370088" cy="1294841"/>
          </a:xfrm>
          <a:prstGeom prst="rect">
            <a:avLst/>
          </a:prstGeom>
        </p:spPr>
      </p:pic>
      <p:sp>
        <p:nvSpPr>
          <p:cNvPr id="8" name="Tittel 9">
            <a:extLst>
              <a:ext uri="{FF2B5EF4-FFF2-40B4-BE49-F238E27FC236}">
                <a16:creationId xmlns:a16="http://schemas.microsoft.com/office/drawing/2014/main" id="{CE61B047-32C1-4A78-84B2-CA4498D19BC2}"/>
              </a:ext>
            </a:extLst>
          </p:cNvPr>
          <p:cNvSpPr txBox="1">
            <a:spLocks/>
          </p:cNvSpPr>
          <p:nvPr/>
        </p:nvSpPr>
        <p:spPr>
          <a:xfrm>
            <a:off x="1390221" y="1109425"/>
            <a:ext cx="4727798" cy="359052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3F8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3F8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3F8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3F8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3F8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3F8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3F8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3F8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3F80"/>
                </a:solidFill>
                <a:latin typeface="Arial" charset="0"/>
                <a:cs typeface="Arial" charset="0"/>
              </a:defRPr>
            </a:lvl9pPr>
          </a:lstStyle>
          <a:p>
            <a:endParaRPr lang="nb-NO" dirty="0"/>
          </a:p>
          <a:p>
            <a:pPr algn="ctr"/>
            <a:endParaRPr lang="nb-NO" dirty="0"/>
          </a:p>
          <a:p>
            <a:pPr algn="ctr"/>
            <a:r>
              <a:rPr lang="nb-NO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«Transporttjenester </a:t>
            </a:r>
          </a:p>
          <a:p>
            <a:pPr algn="ctr"/>
            <a:r>
              <a:rPr lang="nb-NO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Indre by 2023»</a:t>
            </a:r>
          </a:p>
          <a:p>
            <a:pPr algn="ctr"/>
            <a:endParaRPr lang="nb-NO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nb-NO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Foreløpige kommentarer til </a:t>
            </a:r>
          </a:p>
          <a:p>
            <a:pPr algn="ctr"/>
            <a:r>
              <a:rPr lang="nb-NO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utkast KGL</a:t>
            </a:r>
            <a:endParaRPr lang="nb-NO" sz="1800" i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endParaRPr lang="nb-NO" sz="1800" i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endParaRPr lang="nb-NO" sz="1800" i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endParaRPr lang="nb-NO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br>
              <a:rPr lang="nb-NO" sz="24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nb-NO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17</a:t>
            </a:r>
            <a:r>
              <a:rPr lang="nb-NO" sz="1800" i="1" dirty="0">
                <a:solidFill>
                  <a:srgbClr val="002060"/>
                </a:solidFill>
                <a:cs typeface="Times New Roman" panose="02020603050405020304" pitchFamily="18" charset="0"/>
              </a:rPr>
              <a:t>. februar 2021</a:t>
            </a:r>
            <a:r>
              <a:rPr lang="nb-NO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endParaRPr lang="nb-NO" sz="1800" i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09819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F33E85B6-EF52-4AA4-9817-AD8873FBC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Forhold som er bra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A1373359-B074-4A82-9DF8-EC6CE10CD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2 ruteområder som evalueres og tildeles hver for seg</a:t>
            </a:r>
          </a:p>
          <a:p>
            <a:r>
              <a:rPr lang="nb-NO" dirty="0"/>
              <a:t>Tilnærmingen til </a:t>
            </a:r>
            <a:r>
              <a:rPr lang="nb-NO" dirty="0" err="1"/>
              <a:t>takting</a:t>
            </a:r>
            <a:r>
              <a:rPr lang="nb-NO" dirty="0"/>
              <a:t> med gradvis innfasing</a:t>
            </a:r>
          </a:p>
          <a:p>
            <a:pPr lvl="1"/>
            <a:r>
              <a:rPr lang="nb-NO" sz="2400" dirty="0"/>
              <a:t>Incentivordning, målemetoder m.m. må vi se nærmere på</a:t>
            </a:r>
          </a:p>
          <a:p>
            <a:r>
              <a:rPr lang="nb-NO" dirty="0" err="1"/>
              <a:t>Kontraktslengden</a:t>
            </a:r>
            <a:r>
              <a:rPr lang="nb-NO" dirty="0"/>
              <a:t> (10 år + 4 år)</a:t>
            </a:r>
          </a:p>
          <a:p>
            <a:pPr lvl="1"/>
            <a:r>
              <a:rPr lang="nb-NO" sz="2400" dirty="0" err="1"/>
              <a:t>Uoverenstemmelse</a:t>
            </a:r>
            <a:r>
              <a:rPr lang="nb-NO" sz="2400" dirty="0"/>
              <a:t> mellom prosedyrebeskrivelse og kontrakt</a:t>
            </a:r>
          </a:p>
          <a:p>
            <a:r>
              <a:rPr lang="nb-NO" dirty="0"/>
              <a:t>Godtgjørelsesmodell</a:t>
            </a:r>
          </a:p>
          <a:p>
            <a:r>
              <a:rPr lang="nb-NO" dirty="0"/>
              <a:t>Regulering av godtgjørelsen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2 ukers frist for å gi tilbakemelding på utkast til KGL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D9EA242-D588-43CD-AC7E-5E740DE17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Unibuss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1028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F33E85B6-EF52-4AA4-9817-AD8873FBC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Forhold som vi lurer på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A1373359-B074-4A82-9DF8-EC6CE10CD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34" y="1584960"/>
            <a:ext cx="11311467" cy="4476117"/>
          </a:xfrm>
        </p:spPr>
        <p:txBody>
          <a:bodyPr/>
          <a:lstStyle/>
          <a:p>
            <a:r>
              <a:rPr lang="nb-NO" dirty="0"/>
              <a:t>Opsjonen og materiell fra oppstart </a:t>
            </a:r>
          </a:p>
          <a:p>
            <a:pPr lvl="1"/>
            <a:r>
              <a:rPr lang="nb-NO" sz="2400" dirty="0"/>
              <a:t>Ingen overtagelse av brukt materiell (frivillig eller tvungen)?</a:t>
            </a:r>
          </a:p>
          <a:p>
            <a:r>
              <a:rPr lang="nb-NO" dirty="0"/>
              <a:t>Alderskrav busser</a:t>
            </a:r>
          </a:p>
          <a:p>
            <a:pPr lvl="1"/>
            <a:r>
              <a:rPr lang="nb-NO" sz="2400" dirty="0"/>
              <a:t>Ingen busser eldre enn 12 år? Hva med nye busser fra oppstart?</a:t>
            </a:r>
          </a:p>
          <a:p>
            <a:r>
              <a:rPr lang="nb-NO" dirty="0"/>
              <a:t>Krav til ISO-sertifisering</a:t>
            </a:r>
          </a:p>
          <a:p>
            <a:pPr lvl="1"/>
            <a:r>
              <a:rPr lang="nb-NO" sz="2400" dirty="0"/>
              <a:t>Kvalitet 9001, trafikksikkerhet 39001, miljø (14001)?</a:t>
            </a:r>
          </a:p>
          <a:p>
            <a:r>
              <a:rPr lang="nb-NO" dirty="0"/>
              <a:t>Tildelingskriteriene</a:t>
            </a:r>
          </a:p>
          <a:p>
            <a:pPr lvl="1"/>
            <a:r>
              <a:rPr lang="nb-NO" sz="2400" dirty="0"/>
              <a:t>Pris evalueres over 12 og 14 år – ikke samsvar med </a:t>
            </a:r>
            <a:r>
              <a:rPr lang="nb-NO" sz="2400" dirty="0" err="1"/>
              <a:t>kontraktslengde</a:t>
            </a:r>
            <a:endParaRPr lang="nb-NO" sz="2400" dirty="0"/>
          </a:p>
          <a:p>
            <a:r>
              <a:rPr lang="nb-NO" dirty="0" err="1"/>
              <a:t>Rutetimer</a:t>
            </a:r>
            <a:r>
              <a:rPr lang="nb-NO" dirty="0"/>
              <a:t> (og </a:t>
            </a:r>
            <a:r>
              <a:rPr lang="nb-NO" dirty="0" err="1"/>
              <a:t>rutekm</a:t>
            </a:r>
            <a:r>
              <a:rPr lang="nb-NO" dirty="0"/>
              <a:t>) ved </a:t>
            </a:r>
            <a:r>
              <a:rPr lang="nb-NO" dirty="0" err="1"/>
              <a:t>takting</a:t>
            </a:r>
            <a:endParaRPr lang="nb-NO" dirty="0"/>
          </a:p>
          <a:p>
            <a:r>
              <a:rPr lang="nb-NO" dirty="0"/>
              <a:t>Incentivordningen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D9EA242-D588-43CD-AC7E-5E740DE17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Unibuss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2252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F33E85B6-EF52-4AA4-9817-AD8873FBC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Forhold som må endres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A1373359-B074-4A82-9DF8-EC6CE10CD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Fremdriftsplanen</a:t>
            </a:r>
          </a:p>
          <a:p>
            <a:pPr lvl="1"/>
            <a:r>
              <a:rPr lang="nb-NO" sz="2400" dirty="0"/>
              <a:t>Norge har ferie i juli (operatører og leverandører)</a:t>
            </a:r>
          </a:p>
          <a:p>
            <a:pPr lvl="1"/>
            <a:r>
              <a:rPr lang="nb-NO" sz="2400" dirty="0"/>
              <a:t>Europa har ferie i august (leverandører, fabrikker)</a:t>
            </a:r>
          </a:p>
          <a:p>
            <a:pPr lvl="1"/>
            <a:r>
              <a:rPr lang="nb-NO" sz="2400" dirty="0"/>
              <a:t>Mange krav til bussmateriell, anlegg/infrastruktur</a:t>
            </a:r>
          </a:p>
          <a:p>
            <a:pPr lvl="1"/>
            <a:r>
              <a:rPr lang="nb-NO" sz="2400" dirty="0"/>
              <a:t>Besvarelse av «</a:t>
            </a:r>
            <a:r>
              <a:rPr lang="nb-NO" sz="2400" dirty="0" err="1"/>
              <a:t>experience</a:t>
            </a:r>
            <a:r>
              <a:rPr lang="nb-NO" sz="2400" dirty="0"/>
              <a:t> guide»</a:t>
            </a:r>
          </a:p>
          <a:p>
            <a:r>
              <a:rPr lang="nb-NO" sz="2892" dirty="0"/>
              <a:t>Tilbudsfristen må settes til etter august</a:t>
            </a:r>
          </a:p>
          <a:p>
            <a:pPr lvl="1"/>
            <a:r>
              <a:rPr lang="nb-NO" sz="2400" dirty="0"/>
              <a:t>Forslag: 17.09.21</a:t>
            </a:r>
          </a:p>
          <a:p>
            <a:r>
              <a:rPr lang="nb-NO" sz="2892" dirty="0"/>
              <a:t>Alternativt må tilbudsfristen fremskyndes</a:t>
            </a:r>
          </a:p>
          <a:p>
            <a:pPr lvl="1"/>
            <a:r>
              <a:rPr lang="nb-NO" sz="2400" dirty="0"/>
              <a:t>Utlysning endelig KGL:	09.04.21</a:t>
            </a:r>
          </a:p>
          <a:p>
            <a:pPr lvl="1"/>
            <a:r>
              <a:rPr lang="nb-NO" sz="2400" dirty="0"/>
              <a:t>Tilbudsfrist:			09.07.21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D9EA242-D588-43CD-AC7E-5E740DE17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Unibuss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7169001"/>
      </p:ext>
    </p:extLst>
  </p:cSld>
  <p:clrMapOvr>
    <a:masterClrMapping/>
  </p:clrMapOvr>
</p:sld>
</file>

<file path=ppt/theme/theme1.xml><?xml version="1.0" encoding="utf-8"?>
<a:theme xmlns:a="http://schemas.openxmlformats.org/drawingml/2006/main" name="Unibuss_revisjon1">
  <a:themeElements>
    <a:clrScheme name="Unibuss">
      <a:dk1>
        <a:srgbClr val="000000"/>
      </a:dk1>
      <a:lt1>
        <a:srgbClr val="FFFFFF"/>
      </a:lt1>
      <a:dk2>
        <a:srgbClr val="D5D5D6"/>
      </a:dk2>
      <a:lt2>
        <a:srgbClr val="979797"/>
      </a:lt2>
      <a:accent1>
        <a:srgbClr val="009FBC"/>
      </a:accent1>
      <a:accent2>
        <a:srgbClr val="005798"/>
      </a:accent2>
      <a:accent3>
        <a:srgbClr val="FFFFFF"/>
      </a:accent3>
      <a:accent4>
        <a:srgbClr val="000000"/>
      </a:accent4>
      <a:accent5>
        <a:srgbClr val="AACDDA"/>
      </a:accent5>
      <a:accent6>
        <a:srgbClr val="004E89"/>
      </a:accent6>
      <a:hlink>
        <a:srgbClr val="BDBCBD"/>
      </a:hlink>
      <a:folHlink>
        <a:srgbClr val="2278A8"/>
      </a:folHlink>
    </a:clrScheme>
    <a:fontScheme name="Unibuss_revisjon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5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6800" tIns="90000" rIns="46800" bIns="90000" numCol="1" rtlCol="0" anchor="ctr" anchorCtr="0" compatLnSpc="1">
        <a:prstTxWarp prst="textNoShape">
          <a:avLst/>
        </a:prstTxWarp>
      </a:bodyPr>
      <a:lstStyle>
        <a:defPPr algn="ctr">
          <a:defRPr sz="9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5D5D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Unibuss_revisjon1 1">
        <a:dk1>
          <a:srgbClr val="000000"/>
        </a:dk1>
        <a:lt1>
          <a:srgbClr val="FFFFFF"/>
        </a:lt1>
        <a:dk2>
          <a:srgbClr val="D5D5D6"/>
        </a:dk2>
        <a:lt2>
          <a:srgbClr val="979797"/>
        </a:lt2>
        <a:accent1>
          <a:srgbClr val="009FBC"/>
        </a:accent1>
        <a:accent2>
          <a:srgbClr val="005798"/>
        </a:accent2>
        <a:accent3>
          <a:srgbClr val="FFFFFF"/>
        </a:accent3>
        <a:accent4>
          <a:srgbClr val="000000"/>
        </a:accent4>
        <a:accent5>
          <a:srgbClr val="AACDDA"/>
        </a:accent5>
        <a:accent6>
          <a:srgbClr val="004E89"/>
        </a:accent6>
        <a:hlink>
          <a:srgbClr val="BDBCBD"/>
        </a:hlink>
        <a:folHlink>
          <a:srgbClr val="227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8CA2630A9E1848B6388F746EBAC36A" ma:contentTypeVersion="12" ma:contentTypeDescription="Opprett et nytt dokument." ma:contentTypeScope="" ma:versionID="a29f5808dd90339974e4806d5467d046">
  <xsd:schema xmlns:xsd="http://www.w3.org/2001/XMLSchema" xmlns:xs="http://www.w3.org/2001/XMLSchema" xmlns:p="http://schemas.microsoft.com/office/2006/metadata/properties" xmlns:ns2="7c19622f-0352-44e9-b5bb-67789bf5284f" xmlns:ns3="1f709bd9-ddb0-4426-a819-40bd14618440" targetNamespace="http://schemas.microsoft.com/office/2006/metadata/properties" ma:root="true" ma:fieldsID="0a212fe44b2f173cf0915b04416a1202" ns2:_="" ns3:_="">
    <xsd:import namespace="7c19622f-0352-44e9-b5bb-67789bf5284f"/>
    <xsd:import namespace="1f709bd9-ddb0-4426-a819-40bd146184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19622f-0352-44e9-b5bb-67789bf528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709bd9-ddb0-4426-a819-40bd1461844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AFE7D8-7842-4D7A-B437-8ED7D50B0F57}"/>
</file>

<file path=customXml/itemProps2.xml><?xml version="1.0" encoding="utf-8"?>
<ds:datastoreItem xmlns:ds="http://schemas.openxmlformats.org/officeDocument/2006/customXml" ds:itemID="{5299F2AA-A04A-49A4-AECD-7E0C6B0B110C}"/>
</file>

<file path=customXml/itemProps3.xml><?xml version="1.0" encoding="utf-8"?>
<ds:datastoreItem xmlns:ds="http://schemas.openxmlformats.org/officeDocument/2006/customXml" ds:itemID="{1A89A3E0-C9D8-4E2E-9705-5484D92596F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34658</TotalTime>
  <Words>203</Words>
  <Application>Microsoft Office PowerPoint</Application>
  <PresentationFormat>Widescreen</PresentationFormat>
  <Paragraphs>49</Paragraphs>
  <Slides>4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7" baseType="lpstr">
      <vt:lpstr>Arial</vt:lpstr>
      <vt:lpstr>Trebuchet MS</vt:lpstr>
      <vt:lpstr>Unibuss_revisjon1</vt:lpstr>
      <vt:lpstr>PowerPoint-presentasjon</vt:lpstr>
      <vt:lpstr>Forhold som er bra</vt:lpstr>
      <vt:lpstr>Forhold som vi lurer på</vt:lpstr>
      <vt:lpstr>Forhold som må endres</vt:lpstr>
    </vt:vector>
  </TitlesOfParts>
  <Company>SPORVEIEN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ÅSE HARDANG</dc:creator>
  <dc:description>EK_AvdelingÃ‚Â¤2#4Ã‚Â¤2# Ã‚Â¤3#EK_AvsnittÃ‚Â¤2#4Ã‚Â¤2# Ã‚Â¤3#EK_BedriftsnavnÃ‚Â¤2#1Ã‚Â¤2#unibussÃ‚Â¤3#EK_GjelderFraÃ‚Â¤2#0Ã‚Â¤2#19.02.2015Ã‚Â¤3#EK_OpprettetÃ‚Â¤2#0Ã‚Â¤2#09.05.2007Ã‚Â¤3#EK_UtgittÃ‚Â¤2#0Ã‚Â¤2#17.10.2007Ã‚Â¤3#EK_IBrukDatoÃ‚Â¤2#0Ã‚Â¤2#19.02.2015Ã‚Â¤3#EK_DokumentIDÃ‚Â¤2#0Ã‚Â¤2#D00194Ã‚Â¤3#EK_DokTittelÃ‚Â¤2#0Ã‚Â¤2#Organisasjonskart UnibusskonsernetÃ‚Â¤3#EK_DokTypeÃ‚Â¤2#0Ã‚Â¤2#GenereltÃ‚Â¤3#EK_EksRefÃ‚Â¤2#2Ã‚Â¤2# 0	Ã‚Â¤3#EK_ErstatterÃ‚Â¤2#0Ã‚Â¤2#5.00Ã‚Â¤3#EK_ErstatterDÃ‚Â¤2#0Ã‚Â¤2#18.02.2015Ã‚Â¤3#EK_SignaturÃ‚Â¤2#0Ã‚Â¤2#Adm. DirektÃƒÂ¸rÃ‚Â¤3#EK_VerifisertÃ‚Â¤2#0Ã‚Â¤2# Ã‚Â¤3#EK_HÃƒÂ¸rtÃ‚Â¤2#0Ã‚Â¤2# Ã‚Â¤3#EK_AuditReviewÃ‚Â¤2#2Ã‚Â¤2# Ã‚Â¤3#EK_AuditApproveÃ‚Â¤2#2Ã‚Â¤2# Ã‚Â¤3#EK_GraderingÃ‚Â¤2#0Ã‚Â¤2#Ãƒâ€¦penÃ‚Â¤3#EK_GradnrÃ‚Â¤2#4Ã‚Â¤2#0Ã‚Â¤3#EK_KapittelÃ‚Â¤2#4Ã‚Â¤2# Ã‚Â¤3#EK_ReferanseÃ‚Â¤2#2Ã‚Â¤2# 0	Ã‚Â¤3#EK_RefNrÃ‚Â¤2#0Ã‚Â¤2#1.3.1Ã‚Â¤3#EK_RevisjonÃ‚Â¤2#0Ã‚Â¤2#6.00Ã‚Â¤3#EK_AnsvarligÃ‚Â¤2#0Ã‚Â¤2#Espen B. EkebergÃ‚Â¤3#EK_SkrevetAvÃ‚Â¤2#0Ã‚Â¤2#Org.sjefÃ‚Â¤3#EK_DokAnsvNavnÃ‚Â¤2#0Ã‚Â¤2#Org.sjefÃ‚Â¤3#EK_UText2Ã‚Â¤2#0Ã‚Â¤2# Ã‚Â¤3#EK_UText3Ã‚Â¤2#0Ã‚Â¤2# Ã‚Â¤3#EK_UText4Ã‚Â¤2#0Ã‚Â¤2# Ã‚Â¤3#EK_StatusÃ‚Â¤2#0Ã‚Â¤2#I brukÃ‚Â¤3#EK_StikkordÃ‚Â¤2#0Ã‚Â¤2#Ã‚Â¤3#EK_RapportÃ‚Â¤2#3Ã‚Â¤2#Ã‚Â¤3#EK_EKPrintMerkeÃ‚Â¤2#0Ã‚Â¤2#Uoffisiell utskrift er kun gyldig pÃƒÂ¥ utskriftsdatoÃ‚Â¤3#EK_WatermarkÃ‚Â¤2#0Ã‚Â¤2#Ã‚Â¤3#EK_UtgaveÃ‚Â¤2#0Ã‚Â¤2#6.00Ã‚Â¤3#EK_MerknadÃ‚Â¤2#7Ã‚Â¤2#Ã‚Â¤3#EK_RF1Ã‚Â¤2#4Ã‚Â¤2# Ã‚Â¤3#EK_RF2Ã‚Â¤2#4Ã‚Â¤2# Ã‚Â¤3#EK_RF3Ã‚Â¤2#4Ã‚Â¤2# Ã‚Â¤3#EK_RF4Ã‚Â¤2#4Ã‚Â¤2# Ã‚Â¤3#EK_RF5Ã‚Â¤2#4Ã‚Â¤2# Ã‚Â¤3#EK_RF6Ã‚Â¤2#4Ã‚Â¤2# Ã‚Â¤3#EK_RF7Ã‚Â¤2#4Ã‚Â¤2# Ã‚Â¤3#EK_RF8Ã‚Â¤2#4Ã‚Â¤2# Ã‚Â¤3#EK_RF9Ã‚Â¤2#4Ã‚Â¤2# Ã‚Â¤3#EK_Mappe1Ã‚Â¤2#4Ã‚Â¤2# Ã‚Â¤3#EK_Mappe2Ã‚Â¤2#4Ã‚Â¤2# Ã‚Â¤3#EK_Mappe3Ã‚Â¤2#4Ã‚Â¤2# Ã‚Â¤3#EK_Mappe4Ã‚Â¤2#4Ã‚Â¤2# Ã‚Â¤3#EK_Mappe5Ã‚Â¤2#4Ã‚Â¤2# Ã‚Â¤3#EK_Mappe6Ã‚Â¤2#4Ã‚Â¤2# Ã‚Â¤3#EK_Mappe7Ã‚Â¤2#4Ã‚Â¤2# Ã‚Â¤3#EK_Mappe8Ã‚Â¤2#4Ã‚Â¤2# Ã‚Â¤3#EK_Mappe9Ã‚Â¤2#4Ã‚Â¤2# Ã‚Â¤3#EK_DLÃ‚Â¤2#0Ã‚Â¤2#1Ã‚Â¤3#EK_GjelderTilÃ‚Â¤2#0Ã‚Â¤2#19.02.2016Ã‚Â¤3#EK_VedleggÃ‚Â¤2#2Ã‚Â¤2# 0	Ã‚Â¤3#EK_AvdelingOverÃ‚Â¤2#4Ã‚Â¤2# Ã‚Â¤3#EK_HRefNrÃ‚Â¤2#0Ã‚Â¤2# Ã‚Â¤3#EK_HbNavnÃ‚Â¤2#0Ã‚Â¤2# Ã‚Â¤3#EK_DokRefnrÃ‚Â¤2#4Ã‚Â</dc:description>
  <cp:lastModifiedBy>Knarbakk, Kjell</cp:lastModifiedBy>
  <cp:revision>3659</cp:revision>
  <cp:lastPrinted>2019-08-11T19:07:57Z</cp:lastPrinted>
  <dcterms:created xsi:type="dcterms:W3CDTF">2008-09-25T11:33:14Z</dcterms:created>
  <dcterms:modified xsi:type="dcterms:W3CDTF">2021-02-17T07:00:12Z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v by">
    <vt:lpwstr>addpoint.no</vt:lpwstr>
  </property>
  <property fmtid="{D5CDD505-2E9C-101B-9397-08002B2CF9AE}" pid="3" name="EK_Format">
    <vt:lpwstr>-1</vt:lpwstr>
  </property>
  <property fmtid="{D5CDD505-2E9C-101B-9397-08002B2CF9AE}" pid="4" name="CurrDocVer">
    <vt:lpwstr>2.20</vt:lpwstr>
  </property>
  <property fmtid="{D5CDD505-2E9C-101B-9397-08002B2CF9AE}" pid="5" name="ContentTypeId">
    <vt:lpwstr>0x0101006D8CA2630A9E1848B6388F746EBAC36A</vt:lpwstr>
  </property>
</Properties>
</file>