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ink/ink5.xml" ContentType="application/inkml+xml"/>
  <Override PartName="/ppt/notesSlides/notesSlide8.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7"/>
  </p:notesMasterIdLst>
  <p:handoutMasterIdLst>
    <p:handoutMasterId r:id="rId18"/>
  </p:handoutMasterIdLst>
  <p:sldIdLst>
    <p:sldId id="256" r:id="rId5"/>
    <p:sldId id="257" r:id="rId6"/>
    <p:sldId id="264" r:id="rId7"/>
    <p:sldId id="260" r:id="rId8"/>
    <p:sldId id="284" r:id="rId9"/>
    <p:sldId id="285" r:id="rId10"/>
    <p:sldId id="286" r:id="rId11"/>
    <p:sldId id="258" r:id="rId12"/>
    <p:sldId id="261" r:id="rId13"/>
    <p:sldId id="262" r:id="rId14"/>
    <p:sldId id="28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F4D55-1472-4BD5-9EDF-083B498D62BA}" v="17" dt="2025-06-12T11:17:11.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61" autoAdjust="0"/>
    <p:restoredTop sz="94660"/>
  </p:normalViewPr>
  <p:slideViewPr>
    <p:cSldViewPr snapToGrid="0">
      <p:cViewPr varScale="1">
        <p:scale>
          <a:sx n="111" d="100"/>
          <a:sy n="111" d="100"/>
        </p:scale>
        <p:origin x="738" y="8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0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esketh" userId="3245ed99-e6b1-4e35-888b-0dd98b8c7eb9" providerId="ADAL" clId="{560F4D55-1472-4BD5-9EDF-083B498D62BA}"/>
    <pc:docChg chg="undo custSel addSld delSld modSld sldOrd">
      <pc:chgData name="Emily Hesketh" userId="3245ed99-e6b1-4e35-888b-0dd98b8c7eb9" providerId="ADAL" clId="{560F4D55-1472-4BD5-9EDF-083B498D62BA}" dt="2025-06-17T14:15:28.546" v="1742" actId="478"/>
      <pc:docMkLst>
        <pc:docMk/>
      </pc:docMkLst>
      <pc:sldChg chg="modSp mod">
        <pc:chgData name="Emily Hesketh" userId="3245ed99-e6b1-4e35-888b-0dd98b8c7eb9" providerId="ADAL" clId="{560F4D55-1472-4BD5-9EDF-083B498D62BA}" dt="2025-06-17T14:11:08.026" v="1710" actId="20577"/>
        <pc:sldMkLst>
          <pc:docMk/>
          <pc:sldMk cId="3946934594" sldId="256"/>
        </pc:sldMkLst>
        <pc:spChg chg="mod">
          <ac:chgData name="Emily Hesketh" userId="3245ed99-e6b1-4e35-888b-0dd98b8c7eb9" providerId="ADAL" clId="{560F4D55-1472-4BD5-9EDF-083B498D62BA}" dt="2025-06-17T14:11:08.026" v="1710" actId="20577"/>
          <ac:spMkLst>
            <pc:docMk/>
            <pc:sldMk cId="3946934594" sldId="256"/>
            <ac:spMk id="2" creationId="{632BE5BF-9922-45FB-8F3F-4446D40A051B}"/>
          </ac:spMkLst>
        </pc:spChg>
      </pc:sldChg>
      <pc:sldChg chg="addSp delSp modSp mod">
        <pc:chgData name="Emily Hesketh" userId="3245ed99-e6b1-4e35-888b-0dd98b8c7eb9" providerId="ADAL" clId="{560F4D55-1472-4BD5-9EDF-083B498D62BA}" dt="2025-06-17T14:15:28.546" v="1742" actId="478"/>
        <pc:sldMkLst>
          <pc:docMk/>
          <pc:sldMk cId="2902794312" sldId="257"/>
        </pc:sldMkLst>
        <pc:spChg chg="mod">
          <ac:chgData name="Emily Hesketh" userId="3245ed99-e6b1-4e35-888b-0dd98b8c7eb9" providerId="ADAL" clId="{560F4D55-1472-4BD5-9EDF-083B498D62BA}" dt="2025-06-17T14:15:23.716" v="1737" actId="6549"/>
          <ac:spMkLst>
            <pc:docMk/>
            <pc:sldMk cId="2902794312" sldId="257"/>
            <ac:spMk id="7" creationId="{373222A3-35BD-CC31-1CBE-377526BE7AF3}"/>
          </ac:spMkLst>
        </pc:spChg>
        <pc:spChg chg="mod">
          <ac:chgData name="Emily Hesketh" userId="3245ed99-e6b1-4e35-888b-0dd98b8c7eb9" providerId="ADAL" clId="{560F4D55-1472-4BD5-9EDF-083B498D62BA}" dt="2025-06-17T14:12:41.052" v="1730" actId="6549"/>
          <ac:spMkLst>
            <pc:docMk/>
            <pc:sldMk cId="2902794312" sldId="257"/>
            <ac:spMk id="15" creationId="{27D7E679-D3A3-48DF-D98E-1A73B279EE8E}"/>
          </ac:spMkLst>
        </pc:spChg>
        <pc:picChg chg="add del mod">
          <ac:chgData name="Emily Hesketh" userId="3245ed99-e6b1-4e35-888b-0dd98b8c7eb9" providerId="ADAL" clId="{560F4D55-1472-4BD5-9EDF-083B498D62BA}" dt="2025-06-17T14:15:26.675" v="1741" actId="22"/>
          <ac:picMkLst>
            <pc:docMk/>
            <pc:sldMk cId="2902794312" sldId="257"/>
            <ac:picMk id="5" creationId="{F0B81C56-810A-E643-6B8B-C5069C34BA30}"/>
          </ac:picMkLst>
        </pc:picChg>
        <pc:picChg chg="add del">
          <ac:chgData name="Emily Hesketh" userId="3245ed99-e6b1-4e35-888b-0dd98b8c7eb9" providerId="ADAL" clId="{560F4D55-1472-4BD5-9EDF-083B498D62BA}" dt="2025-06-17T14:15:28.546" v="1742" actId="478"/>
          <ac:picMkLst>
            <pc:docMk/>
            <pc:sldMk cId="2902794312" sldId="257"/>
            <ac:picMk id="11" creationId="{DE9BD1F5-7BD9-FF35-DA25-EE0AFADEEF71}"/>
          </ac:picMkLst>
        </pc:picChg>
      </pc:sldChg>
      <pc:sldChg chg="addSp delSp modSp mod ord">
        <pc:chgData name="Emily Hesketh" userId="3245ed99-e6b1-4e35-888b-0dd98b8c7eb9" providerId="ADAL" clId="{560F4D55-1472-4BD5-9EDF-083B498D62BA}" dt="2025-06-12T11:10:28.797" v="1510" actId="20577"/>
        <pc:sldMkLst>
          <pc:docMk/>
          <pc:sldMk cId="3733486012" sldId="258"/>
        </pc:sldMkLst>
        <pc:spChg chg="add mod">
          <ac:chgData name="Emily Hesketh" userId="3245ed99-e6b1-4e35-888b-0dd98b8c7eb9" providerId="ADAL" clId="{560F4D55-1472-4BD5-9EDF-083B498D62BA}" dt="2025-06-12T10:42:09.124" v="1338" actId="1076"/>
          <ac:spMkLst>
            <pc:docMk/>
            <pc:sldMk cId="3733486012" sldId="258"/>
            <ac:spMk id="12" creationId="{F7FF3DA8-7C2D-3501-4207-9F727BD1EDB0}"/>
          </ac:spMkLst>
        </pc:spChg>
        <pc:spChg chg="add mod">
          <ac:chgData name="Emily Hesketh" userId="3245ed99-e6b1-4e35-888b-0dd98b8c7eb9" providerId="ADAL" clId="{560F4D55-1472-4BD5-9EDF-083B498D62BA}" dt="2025-06-12T11:06:01.392" v="1505" actId="1076"/>
          <ac:spMkLst>
            <pc:docMk/>
            <pc:sldMk cId="3733486012" sldId="258"/>
            <ac:spMk id="13" creationId="{4E875328-6E40-5061-0976-44E96E1FB8F3}"/>
          </ac:spMkLst>
        </pc:spChg>
        <pc:spChg chg="mod">
          <ac:chgData name="Emily Hesketh" userId="3245ed99-e6b1-4e35-888b-0dd98b8c7eb9" providerId="ADAL" clId="{560F4D55-1472-4BD5-9EDF-083B498D62BA}" dt="2025-06-12T11:10:28.797" v="1510" actId="20577"/>
          <ac:spMkLst>
            <pc:docMk/>
            <pc:sldMk cId="3733486012" sldId="258"/>
            <ac:spMk id="15" creationId="{9365853B-8775-B676-1188-6D2ED2C75547}"/>
          </ac:spMkLst>
        </pc:spChg>
        <pc:picChg chg="add mod">
          <ac:chgData name="Emily Hesketh" userId="3245ed99-e6b1-4e35-888b-0dd98b8c7eb9" providerId="ADAL" clId="{560F4D55-1472-4BD5-9EDF-083B498D62BA}" dt="2025-06-12T10:40:44.003" v="1327" actId="1076"/>
          <ac:picMkLst>
            <pc:docMk/>
            <pc:sldMk cId="3733486012" sldId="258"/>
            <ac:picMk id="7" creationId="{52EB1EC8-5945-446C-C926-0F4FAC5F17E4}"/>
          </ac:picMkLst>
        </pc:picChg>
        <pc:picChg chg="add mod">
          <ac:chgData name="Emily Hesketh" userId="3245ed99-e6b1-4e35-888b-0dd98b8c7eb9" providerId="ADAL" clId="{560F4D55-1472-4BD5-9EDF-083B498D62BA}" dt="2025-06-12T10:40:45.489" v="1328" actId="1076"/>
          <ac:picMkLst>
            <pc:docMk/>
            <pc:sldMk cId="3733486012" sldId="258"/>
            <ac:picMk id="10" creationId="{200C43DE-8483-CC65-FC11-C1A813E766CA}"/>
          </ac:picMkLst>
        </pc:picChg>
      </pc:sldChg>
      <pc:sldChg chg="addSp delSp modSp mod">
        <pc:chgData name="Emily Hesketh" userId="3245ed99-e6b1-4e35-888b-0dd98b8c7eb9" providerId="ADAL" clId="{560F4D55-1472-4BD5-9EDF-083B498D62BA}" dt="2025-06-12T09:37:47.394" v="191" actId="20577"/>
        <pc:sldMkLst>
          <pc:docMk/>
          <pc:sldMk cId="709828751" sldId="260"/>
        </pc:sldMkLst>
        <pc:spChg chg="add mod">
          <ac:chgData name="Emily Hesketh" userId="3245ed99-e6b1-4e35-888b-0dd98b8c7eb9" providerId="ADAL" clId="{560F4D55-1472-4BD5-9EDF-083B498D62BA}" dt="2025-06-12T09:34:07.979" v="29"/>
          <ac:spMkLst>
            <pc:docMk/>
            <pc:sldMk cId="709828751" sldId="260"/>
            <ac:spMk id="8" creationId="{A6A2E293-0583-A6E6-BAEB-4893337AFD4C}"/>
          </ac:spMkLst>
        </pc:spChg>
        <pc:spChg chg="mod">
          <ac:chgData name="Emily Hesketh" userId="3245ed99-e6b1-4e35-888b-0dd98b8c7eb9" providerId="ADAL" clId="{560F4D55-1472-4BD5-9EDF-083B498D62BA}" dt="2025-06-12T09:37:47.394" v="191" actId="20577"/>
          <ac:spMkLst>
            <pc:docMk/>
            <pc:sldMk cId="709828751" sldId="260"/>
            <ac:spMk id="23" creationId="{E18CBEAA-C8B9-A609-2E81-1707909C963E}"/>
          </ac:spMkLst>
        </pc:spChg>
        <pc:spChg chg="mod">
          <ac:chgData name="Emily Hesketh" userId="3245ed99-e6b1-4e35-888b-0dd98b8c7eb9" providerId="ADAL" clId="{560F4D55-1472-4BD5-9EDF-083B498D62BA}" dt="2025-06-12T09:33:58.604" v="28" actId="1076"/>
          <ac:spMkLst>
            <pc:docMk/>
            <pc:sldMk cId="709828751" sldId="260"/>
            <ac:spMk id="24" creationId="{62427C6D-44CA-2E09-2948-F7D8FADCCBA5}"/>
          </ac:spMkLst>
        </pc:spChg>
        <pc:spChg chg="mod ord">
          <ac:chgData name="Emily Hesketh" userId="3245ed99-e6b1-4e35-888b-0dd98b8c7eb9" providerId="ADAL" clId="{560F4D55-1472-4BD5-9EDF-083B498D62BA}" dt="2025-06-12T09:34:59.318" v="39" actId="1076"/>
          <ac:spMkLst>
            <pc:docMk/>
            <pc:sldMk cId="709828751" sldId="260"/>
            <ac:spMk id="26" creationId="{AB7CF847-2340-C1FD-EB95-5C60D081E2F3}"/>
          </ac:spMkLst>
        </pc:spChg>
        <pc:spChg chg="mod">
          <ac:chgData name="Emily Hesketh" userId="3245ed99-e6b1-4e35-888b-0dd98b8c7eb9" providerId="ADAL" clId="{560F4D55-1472-4BD5-9EDF-083B498D62BA}" dt="2025-06-12T09:33:09.816" v="25" actId="1076"/>
          <ac:spMkLst>
            <pc:docMk/>
            <pc:sldMk cId="709828751" sldId="260"/>
            <ac:spMk id="27" creationId="{959A4D03-8DA1-8703-83C3-B7D90DF93FDD}"/>
          </ac:spMkLst>
        </pc:spChg>
        <pc:picChg chg="add mod">
          <ac:chgData name="Emily Hesketh" userId="3245ed99-e6b1-4e35-888b-0dd98b8c7eb9" providerId="ADAL" clId="{560F4D55-1472-4BD5-9EDF-083B498D62BA}" dt="2025-06-12T09:31:01.387" v="8" actId="1076"/>
          <ac:picMkLst>
            <pc:docMk/>
            <pc:sldMk cId="709828751" sldId="260"/>
            <ac:picMk id="4" creationId="{3844ABDB-E580-3483-55C2-F57AEE37A327}"/>
          </ac:picMkLst>
        </pc:picChg>
        <pc:picChg chg="add mod">
          <ac:chgData name="Emily Hesketh" userId="3245ed99-e6b1-4e35-888b-0dd98b8c7eb9" providerId="ADAL" clId="{560F4D55-1472-4BD5-9EDF-083B498D62BA}" dt="2025-06-12T09:34:54.362" v="38" actId="1076"/>
          <ac:picMkLst>
            <pc:docMk/>
            <pc:sldMk cId="709828751" sldId="260"/>
            <ac:picMk id="7" creationId="{DFFC730D-1864-BDBB-1626-E30083563D11}"/>
          </ac:picMkLst>
        </pc:picChg>
      </pc:sldChg>
      <pc:sldChg chg="modSp mod ord">
        <pc:chgData name="Emily Hesketh" userId="3245ed99-e6b1-4e35-888b-0dd98b8c7eb9" providerId="ADAL" clId="{560F4D55-1472-4BD5-9EDF-083B498D62BA}" dt="2025-06-12T11:14:12.660" v="1521" actId="13822"/>
        <pc:sldMkLst>
          <pc:docMk/>
          <pc:sldMk cId="3607270498" sldId="261"/>
        </pc:sldMkLst>
        <pc:spChg chg="mod">
          <ac:chgData name="Emily Hesketh" userId="3245ed99-e6b1-4e35-888b-0dd98b8c7eb9" providerId="ADAL" clId="{560F4D55-1472-4BD5-9EDF-083B498D62BA}" dt="2025-06-12T11:14:12.660" v="1521" actId="13822"/>
          <ac:spMkLst>
            <pc:docMk/>
            <pc:sldMk cId="3607270498" sldId="261"/>
            <ac:spMk id="28" creationId="{C8073A78-2F93-9236-F608-AF72B3178B4A}"/>
          </ac:spMkLst>
        </pc:spChg>
      </pc:sldChg>
      <pc:sldChg chg="addSp modSp mod ord">
        <pc:chgData name="Emily Hesketh" userId="3245ed99-e6b1-4e35-888b-0dd98b8c7eb9" providerId="ADAL" clId="{560F4D55-1472-4BD5-9EDF-083B498D62BA}" dt="2025-06-12T11:14:06.338" v="1520" actId="1076"/>
        <pc:sldMkLst>
          <pc:docMk/>
          <pc:sldMk cId="3892131414" sldId="262"/>
        </pc:sldMkLst>
        <pc:spChg chg="add mod">
          <ac:chgData name="Emily Hesketh" userId="3245ed99-e6b1-4e35-888b-0dd98b8c7eb9" providerId="ADAL" clId="{560F4D55-1472-4BD5-9EDF-083B498D62BA}" dt="2025-06-12T11:14:06.338" v="1520" actId="1076"/>
          <ac:spMkLst>
            <pc:docMk/>
            <pc:sldMk cId="3892131414" sldId="262"/>
            <ac:spMk id="3" creationId="{23F68984-703C-4250-C046-3E3048F85B6A}"/>
          </ac:spMkLst>
        </pc:spChg>
      </pc:sldChg>
      <pc:sldChg chg="addSp delSp modSp mod setBg">
        <pc:chgData name="Emily Hesketh" userId="3245ed99-e6b1-4e35-888b-0dd98b8c7eb9" providerId="ADAL" clId="{560F4D55-1472-4BD5-9EDF-083B498D62BA}" dt="2025-06-12T11:25:49.804" v="1690" actId="26606"/>
        <pc:sldMkLst>
          <pc:docMk/>
          <pc:sldMk cId="663103393" sldId="264"/>
        </pc:sldMkLst>
        <pc:spChg chg="mod ord">
          <ac:chgData name="Emily Hesketh" userId="3245ed99-e6b1-4e35-888b-0dd98b8c7eb9" providerId="ADAL" clId="{560F4D55-1472-4BD5-9EDF-083B498D62BA}" dt="2025-06-12T11:25:49.804" v="1690" actId="26606"/>
          <ac:spMkLst>
            <pc:docMk/>
            <pc:sldMk cId="663103393" sldId="264"/>
            <ac:spMk id="2" creationId="{FAC2D367-2A6E-41FE-A9EA-24FF17BCAA97}"/>
          </ac:spMkLst>
        </pc:spChg>
        <pc:spChg chg="mod ord">
          <ac:chgData name="Emily Hesketh" userId="3245ed99-e6b1-4e35-888b-0dd98b8c7eb9" providerId="ADAL" clId="{560F4D55-1472-4BD5-9EDF-083B498D62BA}" dt="2025-06-12T11:25:49.804" v="1690" actId="26606"/>
          <ac:spMkLst>
            <pc:docMk/>
            <pc:sldMk cId="663103393" sldId="264"/>
            <ac:spMk id="5" creationId="{0E3B4155-3CAD-C884-6E76-5EEF681A30E8}"/>
          </ac:spMkLst>
        </pc:spChg>
        <pc:spChg chg="mod">
          <ac:chgData name="Emily Hesketh" userId="3245ed99-e6b1-4e35-888b-0dd98b8c7eb9" providerId="ADAL" clId="{560F4D55-1472-4BD5-9EDF-083B498D62BA}" dt="2025-06-12T11:25:49.804" v="1690" actId="26606"/>
          <ac:spMkLst>
            <pc:docMk/>
            <pc:sldMk cId="663103393" sldId="264"/>
            <ac:spMk id="16" creationId="{FAE82A2B-FA2F-B506-5569-16F86B225188}"/>
          </ac:spMkLst>
        </pc:spChg>
        <pc:picChg chg="mod ord">
          <ac:chgData name="Emily Hesketh" userId="3245ed99-e6b1-4e35-888b-0dd98b8c7eb9" providerId="ADAL" clId="{560F4D55-1472-4BD5-9EDF-083B498D62BA}" dt="2025-06-12T11:25:49.804" v="1690" actId="26606"/>
          <ac:picMkLst>
            <pc:docMk/>
            <pc:sldMk cId="663103393" sldId="264"/>
            <ac:picMk id="7" creationId="{E75B9FA7-F2F9-A977-7AA8-666AF8282184}"/>
          </ac:picMkLst>
        </pc:picChg>
        <pc:picChg chg="mod ord">
          <ac:chgData name="Emily Hesketh" userId="3245ed99-e6b1-4e35-888b-0dd98b8c7eb9" providerId="ADAL" clId="{560F4D55-1472-4BD5-9EDF-083B498D62BA}" dt="2025-06-12T11:25:49.804" v="1690" actId="26606"/>
          <ac:picMkLst>
            <pc:docMk/>
            <pc:sldMk cId="663103393" sldId="264"/>
            <ac:picMk id="9" creationId="{E94F6E61-2934-9B75-05B3-41398A38B777}"/>
          </ac:picMkLst>
        </pc:picChg>
      </pc:sldChg>
      <pc:sldChg chg="del">
        <pc:chgData name="Emily Hesketh" userId="3245ed99-e6b1-4e35-888b-0dd98b8c7eb9" providerId="ADAL" clId="{560F4D55-1472-4BD5-9EDF-083B498D62BA}" dt="2025-06-12T11:23:08.202" v="1686" actId="2696"/>
        <pc:sldMkLst>
          <pc:docMk/>
          <pc:sldMk cId="451187730" sldId="283"/>
        </pc:sldMkLst>
      </pc:sldChg>
      <pc:sldChg chg="addSp delSp modSp new mod">
        <pc:chgData name="Emily Hesketh" userId="3245ed99-e6b1-4e35-888b-0dd98b8c7eb9" providerId="ADAL" clId="{560F4D55-1472-4BD5-9EDF-083B498D62BA}" dt="2025-06-12T09:45:00.920" v="480" actId="1076"/>
        <pc:sldMkLst>
          <pc:docMk/>
          <pc:sldMk cId="1311359261" sldId="284"/>
        </pc:sldMkLst>
        <pc:spChg chg="mod">
          <ac:chgData name="Emily Hesketh" userId="3245ed99-e6b1-4e35-888b-0dd98b8c7eb9" providerId="ADAL" clId="{560F4D55-1472-4BD5-9EDF-083B498D62BA}" dt="2025-06-12T09:44:51.935" v="479" actId="1076"/>
          <ac:spMkLst>
            <pc:docMk/>
            <pc:sldMk cId="1311359261" sldId="284"/>
            <ac:spMk id="2" creationId="{ABB1902E-9E71-16E9-1316-C230008A4B17}"/>
          </ac:spMkLst>
        </pc:spChg>
        <pc:spChg chg="mod">
          <ac:chgData name="Emily Hesketh" userId="3245ed99-e6b1-4e35-888b-0dd98b8c7eb9" providerId="ADAL" clId="{560F4D55-1472-4BD5-9EDF-083B498D62BA}" dt="2025-06-12T09:40:41.340" v="233" actId="27636"/>
          <ac:spMkLst>
            <pc:docMk/>
            <pc:sldMk cId="1311359261" sldId="284"/>
            <ac:spMk id="4" creationId="{F3918BDA-B9BB-D005-9DC1-745B85C271EA}"/>
          </ac:spMkLst>
        </pc:spChg>
        <pc:spChg chg="add mod">
          <ac:chgData name="Emily Hesketh" userId="3245ed99-e6b1-4e35-888b-0dd98b8c7eb9" providerId="ADAL" clId="{560F4D55-1472-4BD5-9EDF-083B498D62BA}" dt="2025-06-12T09:45:00.920" v="480" actId="1076"/>
          <ac:spMkLst>
            <pc:docMk/>
            <pc:sldMk cId="1311359261" sldId="284"/>
            <ac:spMk id="7" creationId="{C63E0094-F193-1EBC-9344-71BD57480E4B}"/>
          </ac:spMkLst>
        </pc:spChg>
        <pc:picChg chg="add mod">
          <ac:chgData name="Emily Hesketh" userId="3245ed99-e6b1-4e35-888b-0dd98b8c7eb9" providerId="ADAL" clId="{560F4D55-1472-4BD5-9EDF-083B498D62BA}" dt="2025-06-12T09:44:47.217" v="478" actId="1076"/>
          <ac:picMkLst>
            <pc:docMk/>
            <pc:sldMk cId="1311359261" sldId="284"/>
            <ac:picMk id="6" creationId="{C24A4856-5DD8-58A7-5E32-726F5236E3A9}"/>
          </ac:picMkLst>
        </pc:picChg>
      </pc:sldChg>
      <pc:sldChg chg="addSp delSp modSp new mod setBg">
        <pc:chgData name="Emily Hesketh" userId="3245ed99-e6b1-4e35-888b-0dd98b8c7eb9" providerId="ADAL" clId="{560F4D55-1472-4BD5-9EDF-083B498D62BA}" dt="2025-06-12T10:02:37.330" v="932" actId="20577"/>
        <pc:sldMkLst>
          <pc:docMk/>
          <pc:sldMk cId="3392336837" sldId="285"/>
        </pc:sldMkLst>
        <pc:spChg chg="mod ord">
          <ac:chgData name="Emily Hesketh" userId="3245ed99-e6b1-4e35-888b-0dd98b8c7eb9" providerId="ADAL" clId="{560F4D55-1472-4BD5-9EDF-083B498D62BA}" dt="2025-06-12T09:47:42.597" v="495" actId="27636"/>
          <ac:spMkLst>
            <pc:docMk/>
            <pc:sldMk cId="3392336837" sldId="285"/>
            <ac:spMk id="4" creationId="{60383B5B-8C84-0B99-CDC4-2DB7B9E9B63A}"/>
          </ac:spMkLst>
        </pc:spChg>
        <pc:spChg chg="add mod">
          <ac:chgData name="Emily Hesketh" userId="3245ed99-e6b1-4e35-888b-0dd98b8c7eb9" providerId="ADAL" clId="{560F4D55-1472-4BD5-9EDF-083B498D62BA}" dt="2025-06-12T09:58:13.926" v="763" actId="255"/>
          <ac:spMkLst>
            <pc:docMk/>
            <pc:sldMk cId="3392336837" sldId="285"/>
            <ac:spMk id="9" creationId="{1424841B-B13E-D226-38C3-55CABC213183}"/>
          </ac:spMkLst>
        </pc:spChg>
        <pc:spChg chg="add mod ord">
          <ac:chgData name="Emily Hesketh" userId="3245ed99-e6b1-4e35-888b-0dd98b8c7eb9" providerId="ADAL" clId="{560F4D55-1472-4BD5-9EDF-083B498D62BA}" dt="2025-06-12T10:00:00.962" v="781" actId="207"/>
          <ac:spMkLst>
            <pc:docMk/>
            <pc:sldMk cId="3392336837" sldId="285"/>
            <ac:spMk id="10" creationId="{7E4D4A9A-958D-71BC-8327-32CE8C7DF603}"/>
          </ac:spMkLst>
        </pc:spChg>
        <pc:spChg chg="add mod">
          <ac:chgData name="Emily Hesketh" userId="3245ed99-e6b1-4e35-888b-0dd98b8c7eb9" providerId="ADAL" clId="{560F4D55-1472-4BD5-9EDF-083B498D62BA}" dt="2025-06-12T09:59:18.409" v="768" actId="14100"/>
          <ac:spMkLst>
            <pc:docMk/>
            <pc:sldMk cId="3392336837" sldId="285"/>
            <ac:spMk id="14" creationId="{77836211-8A39-FA35-D5F9-36CDF17A2D9F}"/>
          </ac:spMkLst>
        </pc:spChg>
        <pc:spChg chg="add mod">
          <ac:chgData name="Emily Hesketh" userId="3245ed99-e6b1-4e35-888b-0dd98b8c7eb9" providerId="ADAL" clId="{560F4D55-1472-4BD5-9EDF-083B498D62BA}" dt="2025-06-12T09:58:18.992" v="765" actId="313"/>
          <ac:spMkLst>
            <pc:docMk/>
            <pc:sldMk cId="3392336837" sldId="285"/>
            <ac:spMk id="16" creationId="{BCD9CC7D-4E52-5250-75AF-638973EBCDC3}"/>
          </ac:spMkLst>
        </pc:spChg>
        <pc:spChg chg="add mod">
          <ac:chgData name="Emily Hesketh" userId="3245ed99-e6b1-4e35-888b-0dd98b8c7eb9" providerId="ADAL" clId="{560F4D55-1472-4BD5-9EDF-083B498D62BA}" dt="2025-06-12T09:59:26.047" v="769" actId="688"/>
          <ac:spMkLst>
            <pc:docMk/>
            <pc:sldMk cId="3392336837" sldId="285"/>
            <ac:spMk id="18" creationId="{AEAF0518-76EC-3926-041A-011E1249E827}"/>
          </ac:spMkLst>
        </pc:spChg>
        <pc:spChg chg="add mod">
          <ac:chgData name="Emily Hesketh" userId="3245ed99-e6b1-4e35-888b-0dd98b8c7eb9" providerId="ADAL" clId="{560F4D55-1472-4BD5-9EDF-083B498D62BA}" dt="2025-06-12T10:02:37.330" v="932" actId="20577"/>
          <ac:spMkLst>
            <pc:docMk/>
            <pc:sldMk cId="3392336837" sldId="285"/>
            <ac:spMk id="23" creationId="{CEC36AF9-01FD-D2F7-BD2D-95656F5E79E6}"/>
          </ac:spMkLst>
        </pc:spChg>
        <pc:picChg chg="add mod ord">
          <ac:chgData name="Emily Hesketh" userId="3245ed99-e6b1-4e35-888b-0dd98b8c7eb9" providerId="ADAL" clId="{560F4D55-1472-4BD5-9EDF-083B498D62BA}" dt="2025-06-12T09:53:35.156" v="539" actId="14100"/>
          <ac:picMkLst>
            <pc:docMk/>
            <pc:sldMk cId="3392336837" sldId="285"/>
            <ac:picMk id="6" creationId="{F0CAA9D2-B1CA-3996-6AD8-DAA3254212E9}"/>
          </ac:picMkLst>
        </pc:picChg>
        <pc:picChg chg="add mod">
          <ac:chgData name="Emily Hesketh" userId="3245ed99-e6b1-4e35-888b-0dd98b8c7eb9" providerId="ADAL" clId="{560F4D55-1472-4BD5-9EDF-083B498D62BA}" dt="2025-06-12T09:47:52.177" v="496" actId="1076"/>
          <ac:picMkLst>
            <pc:docMk/>
            <pc:sldMk cId="3392336837" sldId="285"/>
            <ac:picMk id="8" creationId="{E9897851-9286-07E3-C487-23509C392024}"/>
          </ac:picMkLst>
        </pc:picChg>
      </pc:sldChg>
      <pc:sldChg chg="addSp delSp modSp new mod">
        <pc:chgData name="Emily Hesketh" userId="3245ed99-e6b1-4e35-888b-0dd98b8c7eb9" providerId="ADAL" clId="{560F4D55-1472-4BD5-9EDF-083B498D62BA}" dt="2025-06-12T10:33:06.714" v="1304" actId="313"/>
        <pc:sldMkLst>
          <pc:docMk/>
          <pc:sldMk cId="4015937318" sldId="286"/>
        </pc:sldMkLst>
        <pc:spChg chg="mod">
          <ac:chgData name="Emily Hesketh" userId="3245ed99-e6b1-4e35-888b-0dd98b8c7eb9" providerId="ADAL" clId="{560F4D55-1472-4BD5-9EDF-083B498D62BA}" dt="2025-06-12T10:28:31.381" v="954" actId="27636"/>
          <ac:spMkLst>
            <pc:docMk/>
            <pc:sldMk cId="4015937318" sldId="286"/>
            <ac:spMk id="4" creationId="{75D695F4-8FF9-291B-64FA-4982B99A403C}"/>
          </ac:spMkLst>
        </pc:spChg>
        <pc:spChg chg="add mod ord">
          <ac:chgData name="Emily Hesketh" userId="3245ed99-e6b1-4e35-888b-0dd98b8c7eb9" providerId="ADAL" clId="{560F4D55-1472-4BD5-9EDF-083B498D62BA}" dt="2025-06-12T10:26:13.486" v="946" actId="207"/>
          <ac:spMkLst>
            <pc:docMk/>
            <pc:sldMk cId="4015937318" sldId="286"/>
            <ac:spMk id="7" creationId="{5BBCBEED-CE62-7439-C020-F07A882D3271}"/>
          </ac:spMkLst>
        </pc:spChg>
        <pc:spChg chg="add mod">
          <ac:chgData name="Emily Hesketh" userId="3245ed99-e6b1-4e35-888b-0dd98b8c7eb9" providerId="ADAL" clId="{560F4D55-1472-4BD5-9EDF-083B498D62BA}" dt="2025-06-12T10:33:06.714" v="1304" actId="313"/>
          <ac:spMkLst>
            <pc:docMk/>
            <pc:sldMk cId="4015937318" sldId="286"/>
            <ac:spMk id="14" creationId="{99685CF5-4B18-4488-9697-093B60CEBBF0}"/>
          </ac:spMkLst>
        </pc:spChg>
        <pc:spChg chg="add mod">
          <ac:chgData name="Emily Hesketh" userId="3245ed99-e6b1-4e35-888b-0dd98b8c7eb9" providerId="ADAL" clId="{560F4D55-1472-4BD5-9EDF-083B498D62BA}" dt="2025-06-12T10:32:57.788" v="1302" actId="207"/>
          <ac:spMkLst>
            <pc:docMk/>
            <pc:sldMk cId="4015937318" sldId="286"/>
            <ac:spMk id="17" creationId="{11A79576-427D-54C3-B004-C6257F81158E}"/>
          </ac:spMkLst>
        </pc:spChg>
        <pc:picChg chg="add mod modCrop">
          <ac:chgData name="Emily Hesketh" userId="3245ed99-e6b1-4e35-888b-0dd98b8c7eb9" providerId="ADAL" clId="{560F4D55-1472-4BD5-9EDF-083B498D62BA}" dt="2025-06-12T10:26:03.885" v="944" actId="1076"/>
          <ac:picMkLst>
            <pc:docMk/>
            <pc:sldMk cId="4015937318" sldId="286"/>
            <ac:picMk id="6" creationId="{79B05675-41DE-C1FB-D138-37193B69B613}"/>
          </ac:picMkLst>
        </pc:picChg>
        <pc:inkChg chg="add">
          <ac:chgData name="Emily Hesketh" userId="3245ed99-e6b1-4e35-888b-0dd98b8c7eb9" providerId="ADAL" clId="{560F4D55-1472-4BD5-9EDF-083B498D62BA}" dt="2025-06-12T10:29:14.900" v="960"/>
          <ac:inkMkLst>
            <pc:docMk/>
            <pc:sldMk cId="4015937318" sldId="286"/>
            <ac:inkMk id="13" creationId="{2309D370-B249-0D77-D896-D5C401B7482B}"/>
          </ac:inkMkLst>
        </pc:inkChg>
        <pc:inkChg chg="add">
          <ac:chgData name="Emily Hesketh" userId="3245ed99-e6b1-4e35-888b-0dd98b8c7eb9" providerId="ADAL" clId="{560F4D55-1472-4BD5-9EDF-083B498D62BA}" dt="2025-06-12T10:31:17.576" v="1087"/>
          <ac:inkMkLst>
            <pc:docMk/>
            <pc:sldMk cId="4015937318" sldId="286"/>
            <ac:inkMk id="16" creationId="{A7D51B2A-7716-5DFD-7AEC-E7D6CD3E6B16}"/>
          </ac:inkMkLst>
        </pc:inkChg>
      </pc:sldChg>
      <pc:sldChg chg="addSp delSp modSp new mod">
        <pc:chgData name="Emily Hesketh" userId="3245ed99-e6b1-4e35-888b-0dd98b8c7eb9" providerId="ADAL" clId="{560F4D55-1472-4BD5-9EDF-083B498D62BA}" dt="2025-06-12T11:18:27.095" v="1685" actId="207"/>
        <pc:sldMkLst>
          <pc:docMk/>
          <pc:sldMk cId="4140552579" sldId="287"/>
        </pc:sldMkLst>
        <pc:spChg chg="mod">
          <ac:chgData name="Emily Hesketh" userId="3245ed99-e6b1-4e35-888b-0dd98b8c7eb9" providerId="ADAL" clId="{560F4D55-1472-4BD5-9EDF-083B498D62BA}" dt="2025-06-12T11:15:56.076" v="1555" actId="115"/>
          <ac:spMkLst>
            <pc:docMk/>
            <pc:sldMk cId="4140552579" sldId="287"/>
            <ac:spMk id="2" creationId="{2ABFF878-33AE-B958-A107-43A1AAB1EC93}"/>
          </ac:spMkLst>
        </pc:spChg>
        <pc:spChg chg="add mod">
          <ac:chgData name="Emily Hesketh" userId="3245ed99-e6b1-4e35-888b-0dd98b8c7eb9" providerId="ADAL" clId="{560F4D55-1472-4BD5-9EDF-083B498D62BA}" dt="2025-06-12T11:18:27.095" v="1685" actId="207"/>
          <ac:spMkLst>
            <pc:docMk/>
            <pc:sldMk cId="4140552579" sldId="287"/>
            <ac:spMk id="18" creationId="{B8FDC887-8CE1-3FB4-7EDC-425D173DAC54}"/>
          </ac:spMkLst>
        </pc:spChg>
        <pc:picChg chg="add mod">
          <ac:chgData name="Emily Hesketh" userId="3245ed99-e6b1-4e35-888b-0dd98b8c7eb9" providerId="ADAL" clId="{560F4D55-1472-4BD5-9EDF-083B498D62BA}" dt="2025-06-12T11:17:22.981" v="1560" actId="1076"/>
          <ac:picMkLst>
            <pc:docMk/>
            <pc:sldMk cId="4140552579" sldId="287"/>
            <ac:picMk id="17" creationId="{325CABEB-6E20-4602-AC83-E8D4A73A9F20}"/>
          </ac:picMkLst>
        </pc:picChg>
      </pc:sldChg>
      <pc:sldMasterChg chg="delSldLayout">
        <pc:chgData name="Emily Hesketh" userId="3245ed99-e6b1-4e35-888b-0dd98b8c7eb9" providerId="ADAL" clId="{560F4D55-1472-4BD5-9EDF-083B498D62BA}" dt="2025-06-12T11:23:08.202" v="1686" actId="2696"/>
        <pc:sldMasterMkLst>
          <pc:docMk/>
          <pc:sldMasterMk cId="1737755935" sldId="2147483720"/>
        </pc:sldMasterMkLst>
        <pc:sldLayoutChg chg="del">
          <pc:chgData name="Emily Hesketh" userId="3245ed99-e6b1-4e35-888b-0dd98b8c7eb9" providerId="ADAL" clId="{560F4D55-1472-4BD5-9EDF-083B498D62BA}" dt="2025-06-12T11:23:08.202" v="1686" actId="2696"/>
          <pc:sldLayoutMkLst>
            <pc:docMk/>
            <pc:sldMasterMk cId="1737755935" sldId="2147483720"/>
            <pc:sldLayoutMk cId="2245449530" sldId="21474837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C5E8405-9D99-4FA5-842E-D515212A7594}" type="datetime1">
              <a:rPr lang="en-GB" smtClean="0"/>
              <a:t>17/06/2025</a:t>
            </a:fld>
            <a:endParaRPr lang="en-GB"/>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831430A-4AA4-45C8-AC23-CD6B61C41A4C}" type="slidenum">
              <a:rPr lang="en-GB" smtClean="0"/>
              <a:t>‹#›</a:t>
            </a:fld>
            <a:endParaRPr lang="en-GB"/>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29:14.900"/>
    </inkml:context>
    <inkml:brush xml:id="br0">
      <inkml:brushProperty name="width" value="0.4" units="cm"/>
      <inkml:brushProperty name="height" value="0.8" units="cm"/>
      <inkml:brushProperty name="color" value="#FFFF00"/>
      <inkml:brushProperty name="tip" value="rectangle"/>
      <inkml:brushProperty name="rasterOp" value="maskPen"/>
      <inkml:brushProperty name="ignorePressure" value="1"/>
    </inkml:brush>
  </inkml:definitions>
  <inkml:trace contextRef="#ctx0" brushRef="#br0">0 0 0,'2564'0'0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2T10:31:17.576"/>
    </inkml:context>
    <inkml:brush xml:id="br0">
      <inkml:brushProperty name="width" value="0.4" units="cm"/>
      <inkml:brushProperty name="height" value="0.8" units="cm"/>
      <inkml:brushProperty name="color" value="#FFFF00"/>
      <inkml:brushProperty name="tip" value="rectangle"/>
      <inkml:brushProperty name="rasterOp" value="maskPen"/>
      <inkml:brushProperty name="ignorePressure" value="1"/>
    </inkml:brush>
  </inkml:definitions>
  <inkml:trace contextRef="#ctx0" brushRef="#br0">978 97 0,'-978'-97'0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1:33:05.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26,'4019'0,"-3996"-2,0 0,30-7,25-2,-58 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1:39:31.9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0,'6257'0,"-6223"0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1:39:33.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25,'5'0,"16"0,27-4,32-2,40 1,28 1,18 1,4 1,2 1,-3 1,-11 0,-11 0,-19 0,-23 1,-25-1,-18 0,-20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2:20:18.1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1,'941'0,"-929"0,7-1,1 1,-1 1,1 0,-1 2,0 0,0 1,24 8,-28-3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2:20:18.9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1,'464'12,"-54"0,779-12,-1174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12:20:21.1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57,'6'-1,"-1"0,1-1,0 1,-1-1,0 0,1-1,7-4,19-7,6 6,0 2,0 1,0 2,1 2,57 5,-3-1,162-2,-232-1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70E3C-251E-4FDC-A619-AC9EE932F165}" type="datetime1">
              <a:rPr lang="en-GB" noProof="0" smtClean="0"/>
              <a:pPr/>
              <a:t>17/06/2025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4D747-9380-41EE-9946-EC9EC0CA5D1E}" type="slidenum">
              <a:rPr lang="en-GB" noProof="0" smtClean="0"/>
              <a:t>‹#›</a:t>
            </a:fld>
            <a:endParaRPr lang="en-GB" noProof="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1</a:t>
            </a:fld>
            <a:endParaRPr lang="en-GB"/>
          </a:p>
        </p:txBody>
      </p:sp>
    </p:spTree>
    <p:extLst>
      <p:ext uri="{BB962C8B-B14F-4D97-AF65-F5344CB8AC3E}">
        <p14:creationId xmlns:p14="http://schemas.microsoft.com/office/powerpoint/2010/main" val="424393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2</a:t>
            </a:fld>
            <a:endParaRPr lang="en-GB"/>
          </a:p>
        </p:txBody>
      </p:sp>
    </p:spTree>
    <p:extLst>
      <p:ext uri="{BB962C8B-B14F-4D97-AF65-F5344CB8AC3E}">
        <p14:creationId xmlns:p14="http://schemas.microsoft.com/office/powerpoint/2010/main" val="2268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3</a:t>
            </a:fld>
            <a:endParaRPr lang="en-GB"/>
          </a:p>
        </p:txBody>
      </p:sp>
    </p:spTree>
    <p:extLst>
      <p:ext uri="{BB962C8B-B14F-4D97-AF65-F5344CB8AC3E}">
        <p14:creationId xmlns:p14="http://schemas.microsoft.com/office/powerpoint/2010/main" val="365827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4</a:t>
            </a:fld>
            <a:endParaRPr lang="en-GB"/>
          </a:p>
        </p:txBody>
      </p:sp>
    </p:spTree>
    <p:extLst>
      <p:ext uri="{BB962C8B-B14F-4D97-AF65-F5344CB8AC3E}">
        <p14:creationId xmlns:p14="http://schemas.microsoft.com/office/powerpoint/2010/main" val="14509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8</a:t>
            </a:fld>
            <a:endParaRPr lang="en-GB"/>
          </a:p>
        </p:txBody>
      </p:sp>
    </p:spTree>
    <p:extLst>
      <p:ext uri="{BB962C8B-B14F-4D97-AF65-F5344CB8AC3E}">
        <p14:creationId xmlns:p14="http://schemas.microsoft.com/office/powerpoint/2010/main" val="222357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9</a:t>
            </a:fld>
            <a:endParaRPr lang="en-GB"/>
          </a:p>
        </p:txBody>
      </p:sp>
    </p:spTree>
    <p:extLst>
      <p:ext uri="{BB962C8B-B14F-4D97-AF65-F5344CB8AC3E}">
        <p14:creationId xmlns:p14="http://schemas.microsoft.com/office/powerpoint/2010/main" val="184112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10</a:t>
            </a:fld>
            <a:endParaRPr lang="en-GB"/>
          </a:p>
        </p:txBody>
      </p:sp>
    </p:spTree>
    <p:extLst>
      <p:ext uri="{BB962C8B-B14F-4D97-AF65-F5344CB8AC3E}">
        <p14:creationId xmlns:p14="http://schemas.microsoft.com/office/powerpoint/2010/main" val="180259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12</a:t>
            </a:fld>
            <a:endParaRPr lang="en-GB"/>
          </a:p>
        </p:txBody>
      </p:sp>
    </p:spTree>
    <p:extLst>
      <p:ext uri="{BB962C8B-B14F-4D97-AF65-F5344CB8AC3E}">
        <p14:creationId xmlns:p14="http://schemas.microsoft.com/office/powerpoint/2010/main" val="142770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6/17/2025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1756A40-B942-34B0-1EC4-B1BEF186A84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nvGrpSpPr>
          <p:cNvPr id="9" name="Group 8">
            <a:extLst>
              <a:ext uri="{FF2B5EF4-FFF2-40B4-BE49-F238E27FC236}">
                <a16:creationId xmlns:a16="http://schemas.microsoft.com/office/drawing/2014/main" id="{495D3BFF-76D3-F528-104D-BDA0F8FF02AA}"/>
              </a:ext>
            </a:extLst>
          </p:cNvPr>
          <p:cNvGrpSpPr/>
          <p:nvPr userDrawn="1"/>
        </p:nvGrpSpPr>
        <p:grpSpPr>
          <a:xfrm>
            <a:off x="-1604709" y="-3756"/>
            <a:ext cx="13796710" cy="6861756"/>
            <a:chOff x="-1604709" y="-3756"/>
            <a:chExt cx="13796710" cy="6861756"/>
          </a:xfrm>
        </p:grpSpPr>
        <p:grpSp>
          <p:nvGrpSpPr>
            <p:cNvPr id="10" name="Group 9">
              <a:extLst>
                <a:ext uri="{FF2B5EF4-FFF2-40B4-BE49-F238E27FC236}">
                  <a16:creationId xmlns:a16="http://schemas.microsoft.com/office/drawing/2014/main" id="{CAEF7EB8-EFE1-35B3-70BB-027E3CB9B461}"/>
                </a:ext>
              </a:extLst>
            </p:cNvPr>
            <p:cNvGrpSpPr/>
            <p:nvPr/>
          </p:nvGrpSpPr>
          <p:grpSpPr>
            <a:xfrm>
              <a:off x="-16298" y="0"/>
              <a:ext cx="12208299" cy="6858000"/>
              <a:chOff x="-16298" y="0"/>
              <a:chExt cx="12208299" cy="6858000"/>
            </a:xfrm>
          </p:grpSpPr>
          <p:sp>
            <p:nvSpPr>
              <p:cNvPr id="17" name="Freeform: Shape 16">
                <a:extLst>
                  <a:ext uri="{FF2B5EF4-FFF2-40B4-BE49-F238E27FC236}">
                    <a16:creationId xmlns:a16="http://schemas.microsoft.com/office/drawing/2014/main" id="{817BC102-881D-DB5F-98BF-50EDE6390AB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8" name="Freeform: Shape 17">
                <a:extLst>
                  <a:ext uri="{FF2B5EF4-FFF2-40B4-BE49-F238E27FC236}">
                    <a16:creationId xmlns:a16="http://schemas.microsoft.com/office/drawing/2014/main" id="{E0E0DA89-1AF4-8B26-D610-E5D9AC327F5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9" name="Right Triangle 18">
                <a:extLst>
                  <a:ext uri="{FF2B5EF4-FFF2-40B4-BE49-F238E27FC236}">
                    <a16:creationId xmlns:a16="http://schemas.microsoft.com/office/drawing/2014/main" id="{9F815C48-7076-A4B5-5B0B-8C96C9421953}"/>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0" name="Right Triangle 19">
                <a:extLst>
                  <a:ext uri="{FF2B5EF4-FFF2-40B4-BE49-F238E27FC236}">
                    <a16:creationId xmlns:a16="http://schemas.microsoft.com/office/drawing/2014/main" id="{539AB66A-B78A-D035-DB42-927DC842A863}"/>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1" name="Right Triangle 20">
                <a:extLst>
                  <a:ext uri="{FF2B5EF4-FFF2-40B4-BE49-F238E27FC236}">
                    <a16:creationId xmlns:a16="http://schemas.microsoft.com/office/drawing/2014/main" id="{FCC2CA14-A7FD-5FF4-D22B-747E028DC3A4}"/>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2" name="Freeform: Shape 21">
                <a:extLst>
                  <a:ext uri="{FF2B5EF4-FFF2-40B4-BE49-F238E27FC236}">
                    <a16:creationId xmlns:a16="http://schemas.microsoft.com/office/drawing/2014/main" id="{737BABC9-7163-9BCC-7B1E-22995033C5FB}"/>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sp>
          <p:nvSpPr>
            <p:cNvPr id="11" name="Freeform: Shape 12">
              <a:extLst>
                <a:ext uri="{FF2B5EF4-FFF2-40B4-BE49-F238E27FC236}">
                  <a16:creationId xmlns:a16="http://schemas.microsoft.com/office/drawing/2014/main" id="{54AA093C-0307-85FF-D4B5-1A6FFFE3F3DB}"/>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Freeform: Shape 11">
              <a:extLst>
                <a:ext uri="{FF2B5EF4-FFF2-40B4-BE49-F238E27FC236}">
                  <a16:creationId xmlns:a16="http://schemas.microsoft.com/office/drawing/2014/main" id="{79978780-9962-E6C5-1AC9-389BE7C12AF4}"/>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3" name="Freeform: Shape 12">
              <a:extLst>
                <a:ext uri="{FF2B5EF4-FFF2-40B4-BE49-F238E27FC236}">
                  <a16:creationId xmlns:a16="http://schemas.microsoft.com/office/drawing/2014/main" id="{EC08E908-3613-31AA-21A2-78E56A2503A2}"/>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nvGrpSpPr>
            <p:cNvPr id="14" name="Group 13">
              <a:extLst>
                <a:ext uri="{FF2B5EF4-FFF2-40B4-BE49-F238E27FC236}">
                  <a16:creationId xmlns:a16="http://schemas.microsoft.com/office/drawing/2014/main" id="{A4ED4F95-3FEF-BB5B-18B9-2D6CA7A9B2E7}"/>
                </a:ext>
              </a:extLst>
            </p:cNvPr>
            <p:cNvGrpSpPr/>
            <p:nvPr/>
          </p:nvGrpSpPr>
          <p:grpSpPr>
            <a:xfrm>
              <a:off x="-760406" y="4672937"/>
              <a:ext cx="1520812" cy="1520812"/>
              <a:chOff x="-1604709" y="3012880"/>
              <a:chExt cx="3211378" cy="3211378"/>
            </a:xfrm>
          </p:grpSpPr>
          <p:sp>
            <p:nvSpPr>
              <p:cNvPr id="15" name="Freeform: Shape 14">
                <a:extLst>
                  <a:ext uri="{FF2B5EF4-FFF2-40B4-BE49-F238E27FC236}">
                    <a16:creationId xmlns:a16="http://schemas.microsoft.com/office/drawing/2014/main" id="{839AB5E0-C384-541D-8872-AE1C7F7393BB}"/>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6" name="Freeform: Shape 12">
                <a:extLst>
                  <a:ext uri="{FF2B5EF4-FFF2-40B4-BE49-F238E27FC236}">
                    <a16:creationId xmlns:a16="http://schemas.microsoft.com/office/drawing/2014/main" id="{7F32C84B-1FFE-529C-F5B2-03B3F1BCA46F}"/>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grpSp>
    </p:spTree>
    <p:extLst>
      <p:ext uri="{BB962C8B-B14F-4D97-AF65-F5344CB8AC3E}">
        <p14:creationId xmlns:p14="http://schemas.microsoft.com/office/powerpoint/2010/main" val="38295766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C263D6C4-4840-40CC-AC84-17E24B3B7BDE}" type="slidenum">
              <a:rPr lang="en-US" noProof="0" smtClean="0"/>
              <a:t>‹#›</a:t>
            </a:fld>
            <a:endParaRPr lang="en-US" noProof="0"/>
          </a:p>
        </p:txBody>
      </p:sp>
    </p:spTree>
    <p:extLst>
      <p:ext uri="{BB962C8B-B14F-4D97-AF65-F5344CB8AC3E}">
        <p14:creationId xmlns:p14="http://schemas.microsoft.com/office/powerpoint/2010/main" val="22578320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C263D6C4-4840-40CC-AC84-17E24B3B7BDE}" type="slidenum">
              <a:rPr lang="en-US" noProof="0" smtClean="0"/>
              <a:t>‹#›</a:t>
            </a:fld>
            <a:endParaRPr lang="en-US" noProof="0"/>
          </a:p>
        </p:txBody>
      </p:sp>
    </p:spTree>
    <p:extLst>
      <p:ext uri="{BB962C8B-B14F-4D97-AF65-F5344CB8AC3E}">
        <p14:creationId xmlns:p14="http://schemas.microsoft.com/office/powerpoint/2010/main" val="7877012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US" noProof="0" smtClean="0"/>
              <a:pPr/>
              <a:t>‹#›</a:t>
            </a:fld>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rtlCol="0">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81976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Catego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en-US" noProof="0"/>
              <a:t>Click icon to add picture</a:t>
            </a:r>
            <a:endParaRPr lang="en-GB" noProof="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en-US" noProof="0"/>
              <a:t>Click icon to add picture</a:t>
            </a:r>
            <a:endParaRPr lang="en-GB" noProof="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en-US" noProof="0"/>
              <a:t>Click icon to add picture</a:t>
            </a:r>
            <a:endParaRPr lang="en-GB" noProof="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en-US" noProof="0"/>
              <a:t>Click icon to add picture</a:t>
            </a:r>
            <a:endParaRPr lang="en-GB" noProof="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en-US" noProof="0"/>
              <a:t>Click icon to add picture</a:t>
            </a:r>
            <a:endParaRPr lang="en-GB" noProof="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719894"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GB" noProof="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hasCustomPrompt="1"/>
          </p:nvPr>
        </p:nvSpPr>
        <p:spPr>
          <a:xfrm>
            <a:off x="2963912"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GB" noProof="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hasCustomPrompt="1"/>
          </p:nvPr>
        </p:nvSpPr>
        <p:spPr>
          <a:xfrm>
            <a:off x="5207930"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GB" noProof="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hasCustomPrompt="1"/>
          </p:nvPr>
        </p:nvSpPr>
        <p:spPr>
          <a:xfrm>
            <a:off x="7451948"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GB" noProof="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hasCustomPrompt="1"/>
          </p:nvPr>
        </p:nvSpPr>
        <p:spPr>
          <a:xfrm>
            <a:off x="9695965"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GB" noProof="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Tree>
    <p:extLst>
      <p:ext uri="{BB962C8B-B14F-4D97-AF65-F5344CB8AC3E}">
        <p14:creationId xmlns:p14="http://schemas.microsoft.com/office/powerpoint/2010/main" val="119572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542094" y="4240093"/>
            <a:ext cx="9402006" cy="1463040"/>
          </a:xfrm>
        </p:spPr>
        <p:txBody>
          <a:bodyPr lIns="0" tIns="0" rIns="0" bIns="0" rtlCol="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GB"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en-GB" noProof="0"/>
              <a:t>Insert image</a:t>
            </a:r>
          </a:p>
        </p:txBody>
      </p:sp>
    </p:spTree>
    <p:extLst>
      <p:ext uri="{BB962C8B-B14F-4D97-AF65-F5344CB8AC3E}">
        <p14:creationId xmlns:p14="http://schemas.microsoft.com/office/powerpoint/2010/main" val="264854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US" noProof="0" smtClean="0"/>
              <a:pPr/>
              <a:t>‹#›</a:t>
            </a:fld>
            <a:endParaRPr lang="en-US" noProof="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en-gb"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Tree>
    <p:extLst>
      <p:ext uri="{BB962C8B-B14F-4D97-AF65-F5344CB8AC3E}">
        <p14:creationId xmlns:p14="http://schemas.microsoft.com/office/powerpoint/2010/main" val="407370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hasCustomPrompt="1"/>
          </p:nvPr>
        </p:nvSpPr>
        <p:spPr>
          <a:xfrm>
            <a:off x="443365" y="1825625"/>
            <a:ext cx="11215235"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hasCustomPrompt="1"/>
          </p:nvPr>
        </p:nvSpPr>
        <p:spPr>
          <a:xfrm>
            <a:off x="444500" y="1681163"/>
            <a:ext cx="5157787"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hasCustomPrompt="1"/>
          </p:nvPr>
        </p:nvSpPr>
        <p:spPr>
          <a:xfrm>
            <a:off x="6500812" y="1681163"/>
            <a:ext cx="5157788"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hasCustomPrompt="1"/>
          </p:nvPr>
        </p:nvSpPr>
        <p:spPr>
          <a:xfrm>
            <a:off x="444500" y="2505075"/>
            <a:ext cx="5157787"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hasCustomPrompt="1"/>
          </p:nvPr>
        </p:nvSpPr>
        <p:spPr>
          <a:xfrm>
            <a:off x="6475412" y="2505075"/>
            <a:ext cx="5183188"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1916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hasCustomPrompt="1"/>
          </p:nvPr>
        </p:nvSpPr>
        <p:spPr>
          <a:xfrm>
            <a:off x="443365" y="1517715"/>
            <a:ext cx="5184437" cy="4659248"/>
          </a:xfrm>
        </p:spPr>
        <p:txBody>
          <a:bodyPr rtlCol="0">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hasCustomPrompt="1"/>
          </p:nvPr>
        </p:nvSpPr>
        <p:spPr>
          <a:xfrm>
            <a:off x="6474163" y="1517715"/>
            <a:ext cx="5184437" cy="465924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7" name="Rectangle 6">
            <a:extLst>
              <a:ext uri="{FF2B5EF4-FFF2-40B4-BE49-F238E27FC236}">
                <a16:creationId xmlns:a16="http://schemas.microsoft.com/office/drawing/2014/main" id="{E306B320-9238-1423-0C21-95C213650B06}"/>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07A9C0C9-5229-8696-AFFB-6A5A8BB0F2ED}"/>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Shape 8">
            <a:extLst>
              <a:ext uri="{FF2B5EF4-FFF2-40B4-BE49-F238E27FC236}">
                <a16:creationId xmlns:a16="http://schemas.microsoft.com/office/drawing/2014/main" id="{B74C2ABD-FA8A-3E95-A14D-A83D526ED37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Freeform: Shape 9">
            <a:extLst>
              <a:ext uri="{FF2B5EF4-FFF2-40B4-BE49-F238E27FC236}">
                <a16:creationId xmlns:a16="http://schemas.microsoft.com/office/drawing/2014/main" id="{FCA0CB87-4D47-6EC5-A971-EB12E8BE777D}"/>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Shape 10">
            <a:extLst>
              <a:ext uri="{FF2B5EF4-FFF2-40B4-BE49-F238E27FC236}">
                <a16:creationId xmlns:a16="http://schemas.microsoft.com/office/drawing/2014/main" id="{AEDBFB5C-3BA4-693E-0411-479E3462F4B7}"/>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2" name="Group 11">
            <a:extLst>
              <a:ext uri="{FF2B5EF4-FFF2-40B4-BE49-F238E27FC236}">
                <a16:creationId xmlns:a16="http://schemas.microsoft.com/office/drawing/2014/main" id="{AA314362-AB68-3353-1607-2F720A3031D6}"/>
              </a:ext>
            </a:extLst>
          </p:cNvPr>
          <p:cNvGrpSpPr/>
          <p:nvPr userDrawn="1"/>
        </p:nvGrpSpPr>
        <p:grpSpPr>
          <a:xfrm rot="16200000">
            <a:off x="499388" y="-322655"/>
            <a:ext cx="535531" cy="645309"/>
            <a:chOff x="10945855" y="7317026"/>
            <a:chExt cx="2483924" cy="2993104"/>
          </a:xfrm>
        </p:grpSpPr>
        <p:sp>
          <p:nvSpPr>
            <p:cNvPr id="13" name="Freeform: Shape 12">
              <a:extLst>
                <a:ext uri="{FF2B5EF4-FFF2-40B4-BE49-F238E27FC236}">
                  <a16:creationId xmlns:a16="http://schemas.microsoft.com/office/drawing/2014/main" id="{50C37AB7-B491-3DD0-4362-C0D0DEFBA40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37ABFE38-4329-B452-345F-92A38F749C09}"/>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5" name="Group 14">
            <a:extLst>
              <a:ext uri="{FF2B5EF4-FFF2-40B4-BE49-F238E27FC236}">
                <a16:creationId xmlns:a16="http://schemas.microsoft.com/office/drawing/2014/main" id="{3B7B6F14-411E-5B55-F9A7-131CC1A890A3}"/>
              </a:ext>
            </a:extLst>
          </p:cNvPr>
          <p:cNvGrpSpPr/>
          <p:nvPr userDrawn="1"/>
        </p:nvGrpSpPr>
        <p:grpSpPr>
          <a:xfrm>
            <a:off x="-1" y="1357409"/>
            <a:ext cx="12192001" cy="4846320"/>
            <a:chOff x="-1" y="1357409"/>
            <a:chExt cx="12192001" cy="4917518"/>
          </a:xfrm>
        </p:grpSpPr>
        <p:sp>
          <p:nvSpPr>
            <p:cNvPr id="16" name="Rectangle: Single Corner Snipped 15">
              <a:extLst>
                <a:ext uri="{FF2B5EF4-FFF2-40B4-BE49-F238E27FC236}">
                  <a16:creationId xmlns:a16="http://schemas.microsoft.com/office/drawing/2014/main" id="{AEBBAB80-1876-159D-C166-5101E8C12CA0}"/>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17" name="Rectangle: Single Corner Snipped 16">
              <a:extLst>
                <a:ext uri="{FF2B5EF4-FFF2-40B4-BE49-F238E27FC236}">
                  <a16:creationId xmlns:a16="http://schemas.microsoft.com/office/drawing/2014/main" id="{9BE61185-F4DC-73EB-03C6-F8BFF90242F6}"/>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8" name="Freeform: Shape 17">
            <a:extLst>
              <a:ext uri="{FF2B5EF4-FFF2-40B4-BE49-F238E27FC236}">
                <a16:creationId xmlns:a16="http://schemas.microsoft.com/office/drawing/2014/main" id="{8E4E5F99-94BE-862B-2CA4-3ECBA8FDB218}"/>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86251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rtlCol="0">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hasCustomPrompt="1"/>
          </p:nvPr>
        </p:nvSpPr>
        <p:spPr>
          <a:xfrm>
            <a:off x="3964290" y="1444649"/>
            <a:ext cx="7694310" cy="4579079"/>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GB" noProof="0" smtClean="0"/>
              <a:pPr/>
              <a:t>‹#›</a:t>
            </a:fld>
            <a:endParaRPr lang="en-GB" noProof="0"/>
          </a:p>
        </p:txBody>
      </p:sp>
    </p:spTree>
    <p:extLst>
      <p:ext uri="{BB962C8B-B14F-4D97-AF65-F5344CB8AC3E}">
        <p14:creationId xmlns:p14="http://schemas.microsoft.com/office/powerpoint/2010/main" val="267230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C263D6C4-4840-40CC-AC84-17E24B3B7BDE}" type="slidenum">
              <a:rPr lang="en-US" noProof="0" smtClean="0"/>
              <a:pPr/>
              <a:t>‹#›</a:t>
            </a:fld>
            <a:endParaRPr lang="en-US" noProof="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11E86BB-98CA-2310-EC21-6A3FF93F2C40}"/>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9" name="Freeform: Shape 8">
            <a:extLst>
              <a:ext uri="{FF2B5EF4-FFF2-40B4-BE49-F238E27FC236}">
                <a16:creationId xmlns:a16="http://schemas.microsoft.com/office/drawing/2014/main" id="{921DCAB3-23DD-58F7-5024-435A4C7274A3}"/>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0" name="Freeform: Shape 9">
            <a:extLst>
              <a:ext uri="{FF2B5EF4-FFF2-40B4-BE49-F238E27FC236}">
                <a16:creationId xmlns:a16="http://schemas.microsoft.com/office/drawing/2014/main" id="{926A983C-13D9-CCF0-1027-C51F6B529A75}"/>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1" name="Right Triangle 10">
            <a:extLst>
              <a:ext uri="{FF2B5EF4-FFF2-40B4-BE49-F238E27FC236}">
                <a16:creationId xmlns:a16="http://schemas.microsoft.com/office/drawing/2014/main" id="{5E5E3F59-0FA6-100C-7C3B-AD8529103639}"/>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Freeform: Shape 11">
            <a:extLst>
              <a:ext uri="{FF2B5EF4-FFF2-40B4-BE49-F238E27FC236}">
                <a16:creationId xmlns:a16="http://schemas.microsoft.com/office/drawing/2014/main" id="{ED951214-D843-82FD-F10C-B08D69CAFED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3" name="Freeform: Shape 12">
            <a:extLst>
              <a:ext uri="{FF2B5EF4-FFF2-40B4-BE49-F238E27FC236}">
                <a16:creationId xmlns:a16="http://schemas.microsoft.com/office/drawing/2014/main" id="{36F481A2-CE57-D37C-9B63-FAB5FA0081FB}"/>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4" name="Freeform: Shape 13">
            <a:extLst>
              <a:ext uri="{FF2B5EF4-FFF2-40B4-BE49-F238E27FC236}">
                <a16:creationId xmlns:a16="http://schemas.microsoft.com/office/drawing/2014/main" id="{83A98B46-F854-D2D3-FE0A-9305A1ED26D5}"/>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5" name="Freeform: Shape 14">
            <a:extLst>
              <a:ext uri="{FF2B5EF4-FFF2-40B4-BE49-F238E27FC236}">
                <a16:creationId xmlns:a16="http://schemas.microsoft.com/office/drawing/2014/main" id="{6D0D92D3-2243-5E0D-8441-FA47F29019D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6" name="Freeform: Shape 15">
            <a:extLst>
              <a:ext uri="{FF2B5EF4-FFF2-40B4-BE49-F238E27FC236}">
                <a16:creationId xmlns:a16="http://schemas.microsoft.com/office/drawing/2014/main" id="{E6CAD2F7-0CC7-0A13-2519-D7CC3D639243}"/>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grpSp>
        <p:nvGrpSpPr>
          <p:cNvPr id="17" name="Group 16">
            <a:extLst>
              <a:ext uri="{FF2B5EF4-FFF2-40B4-BE49-F238E27FC236}">
                <a16:creationId xmlns:a16="http://schemas.microsoft.com/office/drawing/2014/main" id="{E166B017-E04F-E699-6A0F-58E8C4148237}"/>
              </a:ext>
            </a:extLst>
          </p:cNvPr>
          <p:cNvGrpSpPr/>
          <p:nvPr userDrawn="1"/>
        </p:nvGrpSpPr>
        <p:grpSpPr>
          <a:xfrm rot="16200000">
            <a:off x="431651" y="-917359"/>
            <a:ext cx="1532001" cy="1826463"/>
            <a:chOff x="10800164" y="7142066"/>
            <a:chExt cx="2775293" cy="3308724"/>
          </a:xfrm>
        </p:grpSpPr>
        <p:sp>
          <p:nvSpPr>
            <p:cNvPr id="18" name="Freeform: Shape 17">
              <a:extLst>
                <a:ext uri="{FF2B5EF4-FFF2-40B4-BE49-F238E27FC236}">
                  <a16:creationId xmlns:a16="http://schemas.microsoft.com/office/drawing/2014/main" id="{1FBCE162-2E9B-082A-C406-4F477B8ABA7A}"/>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9" name="Freeform: Shape 18">
              <a:extLst>
                <a:ext uri="{FF2B5EF4-FFF2-40B4-BE49-F238E27FC236}">
                  <a16:creationId xmlns:a16="http://schemas.microsoft.com/office/drawing/2014/main" id="{8AD59833-110E-9613-E4EE-97615BE92689}"/>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grpSp>
        <p:nvGrpSpPr>
          <p:cNvPr id="20" name="Group 19">
            <a:extLst>
              <a:ext uri="{FF2B5EF4-FFF2-40B4-BE49-F238E27FC236}">
                <a16:creationId xmlns:a16="http://schemas.microsoft.com/office/drawing/2014/main" id="{5EB23596-996B-6A86-A664-29AD0318771E}"/>
              </a:ext>
            </a:extLst>
          </p:cNvPr>
          <p:cNvGrpSpPr/>
          <p:nvPr userDrawn="1"/>
        </p:nvGrpSpPr>
        <p:grpSpPr>
          <a:xfrm rot="16200000">
            <a:off x="1992859" y="-497210"/>
            <a:ext cx="818398" cy="986162"/>
            <a:chOff x="10945855" y="7317026"/>
            <a:chExt cx="2483924" cy="2993104"/>
          </a:xfrm>
        </p:grpSpPr>
        <p:sp>
          <p:nvSpPr>
            <p:cNvPr id="21" name="Freeform: Shape 20">
              <a:extLst>
                <a:ext uri="{FF2B5EF4-FFF2-40B4-BE49-F238E27FC236}">
                  <a16:creationId xmlns:a16="http://schemas.microsoft.com/office/drawing/2014/main" id="{ED243508-FEAC-ABD3-4255-337A42FED607}"/>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2" name="Freeform: Shape 21">
              <a:extLst>
                <a:ext uri="{FF2B5EF4-FFF2-40B4-BE49-F238E27FC236}">
                  <a16:creationId xmlns:a16="http://schemas.microsoft.com/office/drawing/2014/main" id="{801F67D4-7E37-6E30-89AF-07163F5D5FC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spTree>
    <p:extLst>
      <p:ext uri="{BB962C8B-B14F-4D97-AF65-F5344CB8AC3E}">
        <p14:creationId xmlns:p14="http://schemas.microsoft.com/office/powerpoint/2010/main" val="99620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8" name="Rectangle 7">
            <a:extLst>
              <a:ext uri="{FF2B5EF4-FFF2-40B4-BE49-F238E27FC236}">
                <a16:creationId xmlns:a16="http://schemas.microsoft.com/office/drawing/2014/main" id="{3AD89295-CC43-ADB9-DE00-C1660BBD45E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Freeform: Shape 8">
            <a:extLst>
              <a:ext uri="{FF2B5EF4-FFF2-40B4-BE49-F238E27FC236}">
                <a16:creationId xmlns:a16="http://schemas.microsoft.com/office/drawing/2014/main" id="{3470AE83-155F-D18D-5294-20905949F45E}"/>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Freeform: Shape 9">
            <a:extLst>
              <a:ext uri="{FF2B5EF4-FFF2-40B4-BE49-F238E27FC236}">
                <a16:creationId xmlns:a16="http://schemas.microsoft.com/office/drawing/2014/main" id="{874CEDF4-D733-DC58-47A0-11C3FA50BF9D}"/>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1" name="Freeform: Shape 10">
            <a:extLst>
              <a:ext uri="{FF2B5EF4-FFF2-40B4-BE49-F238E27FC236}">
                <a16:creationId xmlns:a16="http://schemas.microsoft.com/office/drawing/2014/main" id="{F5EEC11C-9C48-B1D3-3021-6DECD0388A96}"/>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Shape 11">
            <a:extLst>
              <a:ext uri="{FF2B5EF4-FFF2-40B4-BE49-F238E27FC236}">
                <a16:creationId xmlns:a16="http://schemas.microsoft.com/office/drawing/2014/main" id="{A343C30D-5CEB-0DAF-75B0-6663F9B54DA4}"/>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3" name="Group 12">
            <a:extLst>
              <a:ext uri="{FF2B5EF4-FFF2-40B4-BE49-F238E27FC236}">
                <a16:creationId xmlns:a16="http://schemas.microsoft.com/office/drawing/2014/main" id="{F18AFEDE-D4AE-3C93-7F08-ED585D3BF284}"/>
              </a:ext>
            </a:extLst>
          </p:cNvPr>
          <p:cNvGrpSpPr/>
          <p:nvPr userDrawn="1"/>
        </p:nvGrpSpPr>
        <p:grpSpPr>
          <a:xfrm rot="16200000">
            <a:off x="499388" y="-322655"/>
            <a:ext cx="535531" cy="645309"/>
            <a:chOff x="10945855" y="7317026"/>
            <a:chExt cx="2483924" cy="2993104"/>
          </a:xfrm>
        </p:grpSpPr>
        <p:sp>
          <p:nvSpPr>
            <p:cNvPr id="14" name="Freeform: Shape 13">
              <a:extLst>
                <a:ext uri="{FF2B5EF4-FFF2-40B4-BE49-F238E27FC236}">
                  <a16:creationId xmlns:a16="http://schemas.microsoft.com/office/drawing/2014/main" id="{86AFA6C7-E6E7-6EF8-D1E4-00600392427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Freeform: Shape 14">
              <a:extLst>
                <a:ext uri="{FF2B5EF4-FFF2-40B4-BE49-F238E27FC236}">
                  <a16:creationId xmlns:a16="http://schemas.microsoft.com/office/drawing/2014/main" id="{DC021FBB-83DD-31B7-DCF0-5F7663ECA10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6" name="Group 15">
            <a:extLst>
              <a:ext uri="{FF2B5EF4-FFF2-40B4-BE49-F238E27FC236}">
                <a16:creationId xmlns:a16="http://schemas.microsoft.com/office/drawing/2014/main" id="{8E8E3C73-D555-6592-9217-B73C0FE07C0F}"/>
              </a:ext>
            </a:extLst>
          </p:cNvPr>
          <p:cNvGrpSpPr/>
          <p:nvPr userDrawn="1"/>
        </p:nvGrpSpPr>
        <p:grpSpPr>
          <a:xfrm>
            <a:off x="-1" y="1357409"/>
            <a:ext cx="12192001" cy="4846320"/>
            <a:chOff x="-1" y="1357409"/>
            <a:chExt cx="12192001" cy="4917518"/>
          </a:xfrm>
        </p:grpSpPr>
        <p:sp>
          <p:nvSpPr>
            <p:cNvPr id="17" name="Rectangle: Single Corner Snipped 16">
              <a:extLst>
                <a:ext uri="{FF2B5EF4-FFF2-40B4-BE49-F238E27FC236}">
                  <a16:creationId xmlns:a16="http://schemas.microsoft.com/office/drawing/2014/main" id="{CAE2F03B-8E1F-43AF-F93F-1736AD95BD47}"/>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18" name="Rectangle: Single Corner Snipped 17">
              <a:extLst>
                <a:ext uri="{FF2B5EF4-FFF2-40B4-BE49-F238E27FC236}">
                  <a16:creationId xmlns:a16="http://schemas.microsoft.com/office/drawing/2014/main" id="{1B795E4B-165F-F42D-7492-61444E19988A}"/>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9" name="Freeform: Shape 18">
            <a:extLst>
              <a:ext uri="{FF2B5EF4-FFF2-40B4-BE49-F238E27FC236}">
                <a16:creationId xmlns:a16="http://schemas.microsoft.com/office/drawing/2014/main" id="{D50FC387-B7CC-A2C3-FD86-9238FC50AADD}"/>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7297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2" name="Rectangle 1">
            <a:extLst>
              <a:ext uri="{FF2B5EF4-FFF2-40B4-BE49-F238E27FC236}">
                <a16:creationId xmlns:a16="http://schemas.microsoft.com/office/drawing/2014/main" id="{82E00949-232F-9240-48C5-AFB7768526EB}"/>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Shape 10">
            <a:extLst>
              <a:ext uri="{FF2B5EF4-FFF2-40B4-BE49-F238E27FC236}">
                <a16:creationId xmlns:a16="http://schemas.microsoft.com/office/drawing/2014/main" id="{F4ACC85A-4B04-7DE7-BE9B-365DFDCD2DB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450C5667-0F58-A221-7E2A-CED1BE6C8672}"/>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Freeform: Shape 12">
            <a:extLst>
              <a:ext uri="{FF2B5EF4-FFF2-40B4-BE49-F238E27FC236}">
                <a16:creationId xmlns:a16="http://schemas.microsoft.com/office/drawing/2014/main" id="{E4ED7D98-0005-E9FD-9328-E189126FBF1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7E9DF606-97F9-377E-7292-FDA50FEC796B}"/>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5" name="Group 14">
            <a:extLst>
              <a:ext uri="{FF2B5EF4-FFF2-40B4-BE49-F238E27FC236}">
                <a16:creationId xmlns:a16="http://schemas.microsoft.com/office/drawing/2014/main" id="{C5E531B8-6C8E-6239-1DA7-AA23886000AF}"/>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83D82160-B564-1BDB-1C4C-22A928B21888}"/>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F47A48B7-F1CC-6953-B1C7-3546F327654E}"/>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8" name="Group 17">
            <a:extLst>
              <a:ext uri="{FF2B5EF4-FFF2-40B4-BE49-F238E27FC236}">
                <a16:creationId xmlns:a16="http://schemas.microsoft.com/office/drawing/2014/main" id="{CE7DECF0-13FD-756B-6560-03789B97BB0C}"/>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0CC2230B-7257-549C-5D4F-82F12FCD1AC8}"/>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20" name="Rectangle: Single Corner Snipped 19">
              <a:extLst>
                <a:ext uri="{FF2B5EF4-FFF2-40B4-BE49-F238E27FC236}">
                  <a16:creationId xmlns:a16="http://schemas.microsoft.com/office/drawing/2014/main" id="{5CC524C2-D2E7-C44C-D2AF-E97B9927621D}"/>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1" name="Freeform: Shape 20">
            <a:extLst>
              <a:ext uri="{FF2B5EF4-FFF2-40B4-BE49-F238E27FC236}">
                <a16:creationId xmlns:a16="http://schemas.microsoft.com/office/drawing/2014/main" id="{4C3F4151-16DB-B3C1-D87C-796487D5A009}"/>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06920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2" name="Rectangle 1">
            <a:extLst>
              <a:ext uri="{FF2B5EF4-FFF2-40B4-BE49-F238E27FC236}">
                <a16:creationId xmlns:a16="http://schemas.microsoft.com/office/drawing/2014/main" id="{5CD6265B-38EF-ADB0-9517-8DCFCB334ED0}"/>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Freeform: Shape 6">
            <a:extLst>
              <a:ext uri="{FF2B5EF4-FFF2-40B4-BE49-F238E27FC236}">
                <a16:creationId xmlns:a16="http://schemas.microsoft.com/office/drawing/2014/main" id="{5A6742A2-AB9E-E6EA-3E6B-1E82610D3C03}"/>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8" name="Freeform: Shape 7">
            <a:extLst>
              <a:ext uri="{FF2B5EF4-FFF2-40B4-BE49-F238E27FC236}">
                <a16:creationId xmlns:a16="http://schemas.microsoft.com/office/drawing/2014/main" id="{898260D0-00D5-6ADD-9E4F-B63D629CE2C5}"/>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Shape 8">
            <a:extLst>
              <a:ext uri="{FF2B5EF4-FFF2-40B4-BE49-F238E27FC236}">
                <a16:creationId xmlns:a16="http://schemas.microsoft.com/office/drawing/2014/main" id="{86C526AA-76C4-8C8B-5C30-081B5E5CE9CF}"/>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E0CACF0E-9402-3A9C-5544-5F4BA29A68DD}"/>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1" name="Group 10">
            <a:extLst>
              <a:ext uri="{FF2B5EF4-FFF2-40B4-BE49-F238E27FC236}">
                <a16:creationId xmlns:a16="http://schemas.microsoft.com/office/drawing/2014/main" id="{649D1D8A-5710-E266-A32E-A02C429702A1}"/>
              </a:ext>
            </a:extLst>
          </p:cNvPr>
          <p:cNvGrpSpPr/>
          <p:nvPr userDrawn="1"/>
        </p:nvGrpSpPr>
        <p:grpSpPr>
          <a:xfrm rot="16200000">
            <a:off x="499388" y="-322655"/>
            <a:ext cx="535531" cy="645309"/>
            <a:chOff x="10945855" y="7317026"/>
            <a:chExt cx="2483924" cy="2993104"/>
          </a:xfrm>
        </p:grpSpPr>
        <p:sp>
          <p:nvSpPr>
            <p:cNvPr id="12" name="Freeform: Shape 11">
              <a:extLst>
                <a:ext uri="{FF2B5EF4-FFF2-40B4-BE49-F238E27FC236}">
                  <a16:creationId xmlns:a16="http://schemas.microsoft.com/office/drawing/2014/main" id="{EC77DF1E-2063-7590-42A5-BCD67C2C5B0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Freeform: Shape 12">
              <a:extLst>
                <a:ext uri="{FF2B5EF4-FFF2-40B4-BE49-F238E27FC236}">
                  <a16:creationId xmlns:a16="http://schemas.microsoft.com/office/drawing/2014/main" id="{3EBD347D-126F-E13D-FF62-EE29F403395C}"/>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4" name="Group 13">
            <a:extLst>
              <a:ext uri="{FF2B5EF4-FFF2-40B4-BE49-F238E27FC236}">
                <a16:creationId xmlns:a16="http://schemas.microsoft.com/office/drawing/2014/main" id="{5D0D662B-6463-A105-B3B3-E62F4AA4FEF0}"/>
              </a:ext>
            </a:extLst>
          </p:cNvPr>
          <p:cNvGrpSpPr/>
          <p:nvPr userDrawn="1"/>
        </p:nvGrpSpPr>
        <p:grpSpPr>
          <a:xfrm>
            <a:off x="-1" y="1357409"/>
            <a:ext cx="12192001" cy="4846320"/>
            <a:chOff x="-1" y="1357409"/>
            <a:chExt cx="12192001" cy="4917518"/>
          </a:xfrm>
        </p:grpSpPr>
        <p:sp>
          <p:nvSpPr>
            <p:cNvPr id="15" name="Rectangle: Single Corner Snipped 14">
              <a:extLst>
                <a:ext uri="{FF2B5EF4-FFF2-40B4-BE49-F238E27FC236}">
                  <a16:creationId xmlns:a16="http://schemas.microsoft.com/office/drawing/2014/main" id="{5674F940-DB54-D637-1005-0B7551525AF5}"/>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GB" noProof="0"/>
            </a:p>
          </p:txBody>
        </p:sp>
        <p:sp>
          <p:nvSpPr>
            <p:cNvPr id="16" name="Rectangle: Single Corner Snipped 15">
              <a:extLst>
                <a:ext uri="{FF2B5EF4-FFF2-40B4-BE49-F238E27FC236}">
                  <a16:creationId xmlns:a16="http://schemas.microsoft.com/office/drawing/2014/main" id="{2BDB91E4-44C7-D39C-E752-BF9400E6FC41}"/>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7" name="Freeform: Shape 16">
            <a:extLst>
              <a:ext uri="{FF2B5EF4-FFF2-40B4-BE49-F238E27FC236}">
                <a16:creationId xmlns:a16="http://schemas.microsoft.com/office/drawing/2014/main" id="{E30671AA-C5D3-A2D5-5F2A-2D2361447284}"/>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5364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5" name="Rectangle 4">
            <a:extLst>
              <a:ext uri="{FF2B5EF4-FFF2-40B4-BE49-F238E27FC236}">
                <a16:creationId xmlns:a16="http://schemas.microsoft.com/office/drawing/2014/main" id="{4DDC61FF-CFAA-9A86-28CF-1B6FDF087CFE}"/>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Freeform: Shape 9">
            <a:extLst>
              <a:ext uri="{FF2B5EF4-FFF2-40B4-BE49-F238E27FC236}">
                <a16:creationId xmlns:a16="http://schemas.microsoft.com/office/drawing/2014/main" id="{54F8905F-1381-11DA-DEB5-8E2377820BF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7" name="Freeform: Shape 17">
            <a:extLst>
              <a:ext uri="{FF2B5EF4-FFF2-40B4-BE49-F238E27FC236}">
                <a16:creationId xmlns:a16="http://schemas.microsoft.com/office/drawing/2014/main" id="{D2143B3B-3241-2B37-5111-B49AB9C651AB}"/>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8" name="Freeform: Shape 11">
            <a:extLst>
              <a:ext uri="{FF2B5EF4-FFF2-40B4-BE49-F238E27FC236}">
                <a16:creationId xmlns:a16="http://schemas.microsoft.com/office/drawing/2014/main" id="{B9433289-D735-F779-0309-D15DF0905E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Freeform: Shape 7">
            <a:extLst>
              <a:ext uri="{FF2B5EF4-FFF2-40B4-BE49-F238E27FC236}">
                <a16:creationId xmlns:a16="http://schemas.microsoft.com/office/drawing/2014/main" id="{D7E0416F-2789-245C-A4FC-ECBA4CD871C6}"/>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0" name="Group 9">
            <a:extLst>
              <a:ext uri="{FF2B5EF4-FFF2-40B4-BE49-F238E27FC236}">
                <a16:creationId xmlns:a16="http://schemas.microsoft.com/office/drawing/2014/main" id="{F8D37716-A009-AD2C-75A9-561927A7D24D}"/>
              </a:ext>
            </a:extLst>
          </p:cNvPr>
          <p:cNvGrpSpPr/>
          <p:nvPr userDrawn="1"/>
        </p:nvGrpSpPr>
        <p:grpSpPr>
          <a:xfrm rot="16200000">
            <a:off x="499388" y="-322655"/>
            <a:ext cx="535531" cy="645309"/>
            <a:chOff x="10945855" y="7317026"/>
            <a:chExt cx="2483924" cy="2993104"/>
          </a:xfrm>
        </p:grpSpPr>
        <p:sp>
          <p:nvSpPr>
            <p:cNvPr id="11" name="Freeform: Shape 15">
              <a:extLst>
                <a:ext uri="{FF2B5EF4-FFF2-40B4-BE49-F238E27FC236}">
                  <a16:creationId xmlns:a16="http://schemas.microsoft.com/office/drawing/2014/main" id="{D6912DBE-F17A-35B5-7050-A4F5D068D02B}"/>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Shape 16">
              <a:extLst>
                <a:ext uri="{FF2B5EF4-FFF2-40B4-BE49-F238E27FC236}">
                  <a16:creationId xmlns:a16="http://schemas.microsoft.com/office/drawing/2014/main" id="{A4E1A3CE-E5E4-994E-95FE-09363D6242F6}"/>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3" name="Freeform: Shape 23">
            <a:extLst>
              <a:ext uri="{FF2B5EF4-FFF2-40B4-BE49-F238E27FC236}">
                <a16:creationId xmlns:a16="http://schemas.microsoft.com/office/drawing/2014/main" id="{34E7E6F0-E2B6-E8FA-0428-D59CAFB9F2CA}"/>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90479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8" name="Rectangle 7">
            <a:extLst>
              <a:ext uri="{FF2B5EF4-FFF2-40B4-BE49-F238E27FC236}">
                <a16:creationId xmlns:a16="http://schemas.microsoft.com/office/drawing/2014/main" id="{ECF6D28B-A1BF-6961-1E2A-B0153719F1EE}"/>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Freeform: Shape 8">
            <a:extLst>
              <a:ext uri="{FF2B5EF4-FFF2-40B4-BE49-F238E27FC236}">
                <a16:creationId xmlns:a16="http://schemas.microsoft.com/office/drawing/2014/main" id="{2719CB9E-94C5-DAB1-4245-C3E460D6FF41}"/>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Freeform: Shape 9">
            <a:extLst>
              <a:ext uri="{FF2B5EF4-FFF2-40B4-BE49-F238E27FC236}">
                <a16:creationId xmlns:a16="http://schemas.microsoft.com/office/drawing/2014/main" id="{CB041353-49DE-5CBC-CA4D-6B8F97657F42}"/>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1" name="Freeform: Shape 10">
            <a:extLst>
              <a:ext uri="{FF2B5EF4-FFF2-40B4-BE49-F238E27FC236}">
                <a16:creationId xmlns:a16="http://schemas.microsoft.com/office/drawing/2014/main" id="{B3AB3478-ED7E-31A1-06A1-BFDBF0DCD541}"/>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Shape 11">
            <a:extLst>
              <a:ext uri="{FF2B5EF4-FFF2-40B4-BE49-F238E27FC236}">
                <a16:creationId xmlns:a16="http://schemas.microsoft.com/office/drawing/2014/main" id="{E575EA0B-D382-3DEC-ECC1-24D47B89885C}"/>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3" name="Group 12">
            <a:extLst>
              <a:ext uri="{FF2B5EF4-FFF2-40B4-BE49-F238E27FC236}">
                <a16:creationId xmlns:a16="http://schemas.microsoft.com/office/drawing/2014/main" id="{8F49E257-72F4-CED9-D15D-0DF9F5C7B999}"/>
              </a:ext>
            </a:extLst>
          </p:cNvPr>
          <p:cNvGrpSpPr/>
          <p:nvPr userDrawn="1"/>
        </p:nvGrpSpPr>
        <p:grpSpPr>
          <a:xfrm rot="16200000">
            <a:off x="499388" y="-322655"/>
            <a:ext cx="535531" cy="645309"/>
            <a:chOff x="10945855" y="7317026"/>
            <a:chExt cx="2483924" cy="2993104"/>
          </a:xfrm>
        </p:grpSpPr>
        <p:sp>
          <p:nvSpPr>
            <p:cNvPr id="14" name="Freeform: Shape 13">
              <a:extLst>
                <a:ext uri="{FF2B5EF4-FFF2-40B4-BE49-F238E27FC236}">
                  <a16:creationId xmlns:a16="http://schemas.microsoft.com/office/drawing/2014/main" id="{012D1018-F193-98D1-64CF-4181DBC51F69}"/>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Freeform: Shape 14">
              <a:extLst>
                <a:ext uri="{FF2B5EF4-FFF2-40B4-BE49-F238E27FC236}">
                  <a16:creationId xmlns:a16="http://schemas.microsoft.com/office/drawing/2014/main" id="{2DF97449-D903-84F9-4385-FFBB60EF307C}"/>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6" name="Group 15">
            <a:extLst>
              <a:ext uri="{FF2B5EF4-FFF2-40B4-BE49-F238E27FC236}">
                <a16:creationId xmlns:a16="http://schemas.microsoft.com/office/drawing/2014/main" id="{EC91DF0D-0034-6476-305B-8D83C4282779}"/>
              </a:ext>
            </a:extLst>
          </p:cNvPr>
          <p:cNvGrpSpPr/>
          <p:nvPr userDrawn="1"/>
        </p:nvGrpSpPr>
        <p:grpSpPr>
          <a:xfrm>
            <a:off x="-1" y="1357409"/>
            <a:ext cx="12192001" cy="4846320"/>
            <a:chOff x="-1" y="1357409"/>
            <a:chExt cx="12192001" cy="4917518"/>
          </a:xfrm>
        </p:grpSpPr>
        <p:sp>
          <p:nvSpPr>
            <p:cNvPr id="17" name="Rectangle: Single Corner Snipped 16">
              <a:extLst>
                <a:ext uri="{FF2B5EF4-FFF2-40B4-BE49-F238E27FC236}">
                  <a16:creationId xmlns:a16="http://schemas.microsoft.com/office/drawing/2014/main" id="{1A7F973D-29AF-CC71-978D-1A55FF77DF6E}"/>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Single Corner Snipped 17">
              <a:extLst>
                <a:ext uri="{FF2B5EF4-FFF2-40B4-BE49-F238E27FC236}">
                  <a16:creationId xmlns:a16="http://schemas.microsoft.com/office/drawing/2014/main" id="{17F8408C-6B44-5FF4-7AE2-861D6F5B9888}"/>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9" name="Freeform: Shape 18">
            <a:extLst>
              <a:ext uri="{FF2B5EF4-FFF2-40B4-BE49-F238E27FC236}">
                <a16:creationId xmlns:a16="http://schemas.microsoft.com/office/drawing/2014/main" id="{42C5332E-85E4-EB44-D59E-348931BEAD8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00869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C263D6C4-4840-40CC-AC84-17E24B3B7BDE}" type="slidenum">
              <a:rPr lang="en-GB" noProof="0" smtClean="0"/>
              <a:pPr/>
              <a:t>‹#›</a:t>
            </a:fld>
            <a:endParaRPr lang="en-GB" noProof="0"/>
          </a:p>
        </p:txBody>
      </p:sp>
      <p:sp>
        <p:nvSpPr>
          <p:cNvPr id="9" name="Rectangle 8">
            <a:extLst>
              <a:ext uri="{FF2B5EF4-FFF2-40B4-BE49-F238E27FC236}">
                <a16:creationId xmlns:a16="http://schemas.microsoft.com/office/drawing/2014/main" id="{45D88E11-51B1-4465-FE16-67B935456980}"/>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Shape 9">
            <a:extLst>
              <a:ext uri="{FF2B5EF4-FFF2-40B4-BE49-F238E27FC236}">
                <a16:creationId xmlns:a16="http://schemas.microsoft.com/office/drawing/2014/main" id="{219C9A59-1E33-68F0-A656-C1D81D486591}"/>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1" name="Freeform: Shape 10">
            <a:extLst>
              <a:ext uri="{FF2B5EF4-FFF2-40B4-BE49-F238E27FC236}">
                <a16:creationId xmlns:a16="http://schemas.microsoft.com/office/drawing/2014/main" id="{4F61D03D-AAF2-D26D-BA7C-5FE60FE486D3}"/>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Freeform: Shape 11">
            <a:extLst>
              <a:ext uri="{FF2B5EF4-FFF2-40B4-BE49-F238E27FC236}">
                <a16:creationId xmlns:a16="http://schemas.microsoft.com/office/drawing/2014/main" id="{D0759837-8909-8C19-1209-7F45BB54E1B0}"/>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Freeform: Shape 12">
            <a:extLst>
              <a:ext uri="{FF2B5EF4-FFF2-40B4-BE49-F238E27FC236}">
                <a16:creationId xmlns:a16="http://schemas.microsoft.com/office/drawing/2014/main" id="{DBF1D5A5-B06B-AF33-AEB2-6B11DE4E700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14" name="Group 13">
            <a:extLst>
              <a:ext uri="{FF2B5EF4-FFF2-40B4-BE49-F238E27FC236}">
                <a16:creationId xmlns:a16="http://schemas.microsoft.com/office/drawing/2014/main" id="{478B3E27-85E5-0C21-AB68-3CCA48AF08F8}"/>
              </a:ext>
            </a:extLst>
          </p:cNvPr>
          <p:cNvGrpSpPr/>
          <p:nvPr userDrawn="1"/>
        </p:nvGrpSpPr>
        <p:grpSpPr>
          <a:xfrm rot="16200000">
            <a:off x="499388" y="-322655"/>
            <a:ext cx="535531" cy="645309"/>
            <a:chOff x="10945855" y="7317026"/>
            <a:chExt cx="2483924" cy="2993104"/>
          </a:xfrm>
        </p:grpSpPr>
        <p:sp>
          <p:nvSpPr>
            <p:cNvPr id="15" name="Freeform: Shape 14">
              <a:extLst>
                <a:ext uri="{FF2B5EF4-FFF2-40B4-BE49-F238E27FC236}">
                  <a16:creationId xmlns:a16="http://schemas.microsoft.com/office/drawing/2014/main" id="{755EAA6B-A8E0-3227-F456-8245CDA21E29}"/>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85E66045-24B1-D769-9077-5B27D298FA59}"/>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7" name="Group 16">
            <a:extLst>
              <a:ext uri="{FF2B5EF4-FFF2-40B4-BE49-F238E27FC236}">
                <a16:creationId xmlns:a16="http://schemas.microsoft.com/office/drawing/2014/main" id="{C5F97D8C-5A86-313E-8514-B087E4FA6557}"/>
              </a:ext>
            </a:extLst>
          </p:cNvPr>
          <p:cNvGrpSpPr/>
          <p:nvPr userDrawn="1"/>
        </p:nvGrpSpPr>
        <p:grpSpPr>
          <a:xfrm>
            <a:off x="-1" y="1357409"/>
            <a:ext cx="12192001" cy="4846320"/>
            <a:chOff x="-1" y="1357409"/>
            <a:chExt cx="12192001" cy="4917518"/>
          </a:xfrm>
        </p:grpSpPr>
        <p:sp>
          <p:nvSpPr>
            <p:cNvPr id="18" name="Rectangle: Single Corner Snipped 17">
              <a:extLst>
                <a:ext uri="{FF2B5EF4-FFF2-40B4-BE49-F238E27FC236}">
                  <a16:creationId xmlns:a16="http://schemas.microsoft.com/office/drawing/2014/main" id="{F84EE186-5F09-C531-14DF-7885BED48347}"/>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Single Corner Snipped 18">
              <a:extLst>
                <a:ext uri="{FF2B5EF4-FFF2-40B4-BE49-F238E27FC236}">
                  <a16:creationId xmlns:a16="http://schemas.microsoft.com/office/drawing/2014/main" id="{F0AB57C1-0730-AFF1-0C4E-DE77981C0B07}"/>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20" name="Freeform: Shape 19">
            <a:extLst>
              <a:ext uri="{FF2B5EF4-FFF2-40B4-BE49-F238E27FC236}">
                <a16:creationId xmlns:a16="http://schemas.microsoft.com/office/drawing/2014/main" id="{D5E6F580-7BBC-B942-2E7A-C315B9DA9F9A}"/>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58763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6/17/2025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rtl="0"/>
            <a:fld id="{C263D6C4-4840-40CC-AC84-17E24B3B7BDE}" type="slidenum">
              <a:rPr lang="en-US" noProof="0" smtClean="0"/>
              <a:t>‹#›</a:t>
            </a:fld>
            <a:endParaRPr lang="en-US" noProof="0"/>
          </a:p>
        </p:txBody>
      </p:sp>
      <p:sp>
        <p:nvSpPr>
          <p:cNvPr id="8" name="Rectangle 7">
            <a:extLst>
              <a:ext uri="{FF2B5EF4-FFF2-40B4-BE49-F238E27FC236}">
                <a16:creationId xmlns:a16="http://schemas.microsoft.com/office/drawing/2014/main" id="{1E4579EC-EE21-2E64-9F96-2F8FF60F858B}"/>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9" name="Freeform: Shape 9">
            <a:extLst>
              <a:ext uri="{FF2B5EF4-FFF2-40B4-BE49-F238E27FC236}">
                <a16:creationId xmlns:a16="http://schemas.microsoft.com/office/drawing/2014/main" id="{B2FB8DCF-0C90-0D08-7935-75FAD6AA808E}"/>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0" name="Freeform: Shape 17">
            <a:extLst>
              <a:ext uri="{FF2B5EF4-FFF2-40B4-BE49-F238E27FC236}">
                <a16:creationId xmlns:a16="http://schemas.microsoft.com/office/drawing/2014/main" id="{4AD04D3E-FEA1-9F5E-9F60-D31D8649D60B}"/>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11" name="Freeform: Shape 11">
            <a:extLst>
              <a:ext uri="{FF2B5EF4-FFF2-40B4-BE49-F238E27FC236}">
                <a16:creationId xmlns:a16="http://schemas.microsoft.com/office/drawing/2014/main" id="{ABB04B80-8B3B-8E89-267B-BC2B0419EA63}"/>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2" name="Freeform: Shape 7">
            <a:extLst>
              <a:ext uri="{FF2B5EF4-FFF2-40B4-BE49-F238E27FC236}">
                <a16:creationId xmlns:a16="http://schemas.microsoft.com/office/drawing/2014/main" id="{BBD582F9-57DA-6BB6-B642-283EE1EEEA65}"/>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3" name="Title 1">
            <a:extLst>
              <a:ext uri="{FF2B5EF4-FFF2-40B4-BE49-F238E27FC236}">
                <a16:creationId xmlns:a16="http://schemas.microsoft.com/office/drawing/2014/main" id="{A8942C87-5E1B-836A-7EE3-B2FA97B2E958}"/>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pPr rtl="0"/>
            <a:r>
              <a:rPr lang="en-gb" noProof="0">
                <a:latin typeface="+mj-lt"/>
              </a:rPr>
              <a:t>Click to edit Master title style</a:t>
            </a:r>
          </a:p>
        </p:txBody>
      </p:sp>
      <p:grpSp>
        <p:nvGrpSpPr>
          <p:cNvPr id="14" name="Group 13">
            <a:extLst>
              <a:ext uri="{FF2B5EF4-FFF2-40B4-BE49-F238E27FC236}">
                <a16:creationId xmlns:a16="http://schemas.microsoft.com/office/drawing/2014/main" id="{18EB92D9-CE22-BC0C-047E-EE0DC5CF78E7}"/>
              </a:ext>
            </a:extLst>
          </p:cNvPr>
          <p:cNvGrpSpPr/>
          <p:nvPr userDrawn="1"/>
        </p:nvGrpSpPr>
        <p:grpSpPr>
          <a:xfrm rot="16200000">
            <a:off x="499388" y="-322655"/>
            <a:ext cx="535531" cy="645309"/>
            <a:chOff x="10945855" y="7317026"/>
            <a:chExt cx="2483924" cy="2993104"/>
          </a:xfrm>
        </p:grpSpPr>
        <p:sp>
          <p:nvSpPr>
            <p:cNvPr id="15" name="Freeform: Shape 15">
              <a:extLst>
                <a:ext uri="{FF2B5EF4-FFF2-40B4-BE49-F238E27FC236}">
                  <a16:creationId xmlns:a16="http://schemas.microsoft.com/office/drawing/2014/main" id="{DB511D5B-1FA6-574D-2070-97302FA5680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6" name="Freeform: Shape 16">
              <a:extLst>
                <a:ext uri="{FF2B5EF4-FFF2-40B4-BE49-F238E27FC236}">
                  <a16:creationId xmlns:a16="http://schemas.microsoft.com/office/drawing/2014/main" id="{7AB9D566-A302-4B24-2EFA-67035588B67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grpSp>
        <p:nvGrpSpPr>
          <p:cNvPr id="17" name="Group 16">
            <a:extLst>
              <a:ext uri="{FF2B5EF4-FFF2-40B4-BE49-F238E27FC236}">
                <a16:creationId xmlns:a16="http://schemas.microsoft.com/office/drawing/2014/main" id="{E78633FE-4408-569C-AE05-267EEAA707F7}"/>
              </a:ext>
            </a:extLst>
          </p:cNvPr>
          <p:cNvGrpSpPr/>
          <p:nvPr userDrawn="1"/>
        </p:nvGrpSpPr>
        <p:grpSpPr>
          <a:xfrm>
            <a:off x="-1" y="1357409"/>
            <a:ext cx="12192001" cy="4846320"/>
            <a:chOff x="-1" y="1357409"/>
            <a:chExt cx="12192001" cy="4917518"/>
          </a:xfrm>
        </p:grpSpPr>
        <p:sp>
          <p:nvSpPr>
            <p:cNvPr id="18" name="Rectangle: Single Corner Snipped 18">
              <a:extLst>
                <a:ext uri="{FF2B5EF4-FFF2-40B4-BE49-F238E27FC236}">
                  <a16:creationId xmlns:a16="http://schemas.microsoft.com/office/drawing/2014/main" id="{3537CAE0-ED90-3D8C-6094-9BB168AEA227}"/>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en-US" noProof="0"/>
            </a:p>
          </p:txBody>
        </p:sp>
        <p:sp>
          <p:nvSpPr>
            <p:cNvPr id="19" name="Rectangle: Single Corner Snipped 2">
              <a:extLst>
                <a:ext uri="{FF2B5EF4-FFF2-40B4-BE49-F238E27FC236}">
                  <a16:creationId xmlns:a16="http://schemas.microsoft.com/office/drawing/2014/main" id="{CF596DE3-A01E-3386-D450-5181A090C176}"/>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sp>
        <p:nvSpPr>
          <p:cNvPr id="20" name="Freeform: Shape 23">
            <a:extLst>
              <a:ext uri="{FF2B5EF4-FFF2-40B4-BE49-F238E27FC236}">
                <a16:creationId xmlns:a16="http://schemas.microsoft.com/office/drawing/2014/main" id="{6FC8DD60-68D8-6635-C1D1-A81E6F7B0DD7}"/>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1" name="Slide Number Placeholder 4">
            <a:extLst>
              <a:ext uri="{FF2B5EF4-FFF2-40B4-BE49-F238E27FC236}">
                <a16:creationId xmlns:a16="http://schemas.microsoft.com/office/drawing/2014/main" id="{BD586AC0-55E9-09A6-0D76-1C7A3AB9B5DB}"/>
              </a:ext>
            </a:extLst>
          </p:cNvPr>
          <p:cNvSpPr txBox="1">
            <a:spLocks/>
          </p:cNvSpPr>
          <p:nvPr userDrawn="1"/>
        </p:nvSpPr>
        <p:spPr>
          <a:xfrm>
            <a:off x="11252200" y="6315075"/>
            <a:ext cx="406400" cy="365125"/>
          </a:xfrm>
          <a:prstGeom prst="rect">
            <a:avLst/>
          </a:prstGeom>
        </p:spPr>
        <p:txBody>
          <a:bodyPr rtlCol="0"/>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C263D6C4-4840-40CC-AC84-17E24B3B7BDE}" type="slidenum">
              <a:rPr lang="en-US" noProof="0" smtClean="0"/>
              <a:pPr/>
              <a:t>‹#›</a:t>
            </a:fld>
            <a:endParaRPr lang="en-US" noProof="0"/>
          </a:p>
        </p:txBody>
      </p:sp>
    </p:spTree>
    <p:extLst>
      <p:ext uri="{BB962C8B-B14F-4D97-AF65-F5344CB8AC3E}">
        <p14:creationId xmlns:p14="http://schemas.microsoft.com/office/powerpoint/2010/main" val="17377559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 id="2147483651" r:id="rId15"/>
    <p:sldLayoutId id="2147483661" r:id="rId16"/>
    <p:sldLayoutId id="2147483674" r:id="rId17"/>
    <p:sldLayoutId id="2147483665" r:id="rId18"/>
    <p:sldLayoutId id="2147483673" r:id="rId19"/>
    <p:sldLayoutId id="2147483675" r:id="rId20"/>
    <p:sldLayoutId id="2147483676" r:id="rId21"/>
    <p:sldLayoutId id="2147483672" r:id="rId22"/>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customXml" Target="../ink/ink5.xml"/><Relationship Id="rId5" Type="http://schemas.openxmlformats.org/officeDocument/2006/relationships/image" Target="../media/image18.png"/><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ustomXml" Target="../ink/ink7.xml"/><Relationship Id="rId11" Type="http://schemas.openxmlformats.org/officeDocument/2006/relationships/image" Target="../media/image24.png"/><Relationship Id="rId5" Type="http://schemas.openxmlformats.org/officeDocument/2006/relationships/image" Target="../media/image200.png"/><Relationship Id="rId10" Type="http://schemas.openxmlformats.org/officeDocument/2006/relationships/image" Target="../media/image23.png"/><Relationship Id="rId4" Type="http://schemas.openxmlformats.org/officeDocument/2006/relationships/customXml" Target="../ink/ink6.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1140411" y="219112"/>
            <a:ext cx="9418320" cy="4041648"/>
          </a:xfrm>
        </p:spPr>
        <p:txBody>
          <a:bodyPr rtlCol="0">
            <a:normAutofit/>
          </a:bodyPr>
          <a:lstStyle/>
          <a:p>
            <a:pPr algn="ctr" rtl="0"/>
            <a:r>
              <a:rPr lang="en-GB" sz="6600" i="1" dirty="0">
                <a:effectLst>
                  <a:outerShdw blurRad="38100" dist="38100" dir="2700000" algn="tl">
                    <a:srgbClr val="000000">
                      <a:alpha val="43137"/>
                    </a:srgbClr>
                  </a:outerShdw>
                </a:effectLst>
                <a:latin typeface="Calisto MT" panose="02040603050505030304" pitchFamily="18" charset="0"/>
                <a:cs typeface="Biome Light" panose="020B0502040204020203" pitchFamily="34" charset="0"/>
              </a:rPr>
              <a:t>EVRI</a:t>
            </a:r>
            <a:br>
              <a:rPr lang="en-GB" sz="6600" i="1" dirty="0">
                <a:effectLst>
                  <a:outerShdw blurRad="38100" dist="38100" dir="2700000" algn="tl">
                    <a:srgbClr val="000000">
                      <a:alpha val="43137"/>
                    </a:srgbClr>
                  </a:outerShdw>
                </a:effectLst>
                <a:latin typeface="Calisto MT" panose="02040603050505030304" pitchFamily="18" charset="0"/>
                <a:cs typeface="Biome Light" panose="020B0502040204020203" pitchFamily="34" charset="0"/>
              </a:rPr>
            </a:br>
            <a:r>
              <a:rPr lang="en-GB" sz="6600" i="1" dirty="0">
                <a:effectLst>
                  <a:outerShdw blurRad="38100" dist="38100" dir="2700000" algn="tl">
                    <a:srgbClr val="000000">
                      <a:alpha val="43137"/>
                    </a:srgbClr>
                  </a:outerShdw>
                </a:effectLst>
                <a:latin typeface="Calisto MT" panose="02040603050505030304" pitchFamily="18" charset="0"/>
                <a:cs typeface="Biome Light" panose="020B0502040204020203" pitchFamily="34" charset="0"/>
              </a:rPr>
              <a:t>Dashboard  Guide</a:t>
            </a:r>
            <a:br>
              <a:rPr lang="en-GB" sz="6600" i="1" dirty="0">
                <a:effectLst>
                  <a:outerShdw blurRad="38100" dist="38100" dir="2700000" algn="tl">
                    <a:srgbClr val="000000">
                      <a:alpha val="43137"/>
                    </a:srgbClr>
                  </a:outerShdw>
                </a:effectLst>
                <a:latin typeface="Calisto MT" panose="02040603050505030304" pitchFamily="18" charset="0"/>
                <a:cs typeface="Biome Light" panose="020B0502040204020203" pitchFamily="34" charset="0"/>
              </a:rPr>
            </a:br>
            <a:r>
              <a:rPr lang="en-GB" sz="6600" i="1" dirty="0">
                <a:effectLst>
                  <a:outerShdw blurRad="38100" dist="38100" dir="2700000" algn="tl">
                    <a:srgbClr val="000000">
                      <a:alpha val="43137"/>
                    </a:srgbClr>
                  </a:outerShdw>
                </a:effectLst>
                <a:latin typeface="Calisto MT" panose="02040603050505030304" pitchFamily="18" charset="0"/>
                <a:cs typeface="Biome Light" panose="020B0502040204020203" pitchFamily="34" charset="0"/>
              </a:rPr>
              <a:t>(individual sites) </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rtlCol="0"/>
          <a:lstStyle/>
          <a:p>
            <a:pPr rtl="0"/>
            <a:fld id="{C263D6C4-4840-40CC-AC84-17E24B3B7BDE}" type="slidenum">
              <a:rPr lang="en-GB" smtClean="0"/>
              <a:pPr rtl="0"/>
              <a:t>10</a:t>
            </a:fld>
            <a:endParaRPr lang="en-GB"/>
          </a:p>
        </p:txBody>
      </p:sp>
      <p:pic>
        <p:nvPicPr>
          <p:cNvPr id="37" name="Picture 36">
            <a:extLst>
              <a:ext uri="{FF2B5EF4-FFF2-40B4-BE49-F238E27FC236}">
                <a16:creationId xmlns:a16="http://schemas.microsoft.com/office/drawing/2014/main" id="{93A5854C-5A3E-3522-FD20-CCDDD7D15747}"/>
              </a:ext>
            </a:extLst>
          </p:cNvPr>
          <p:cNvPicPr>
            <a:picLocks noChangeAspect="1"/>
          </p:cNvPicPr>
          <p:nvPr/>
        </p:nvPicPr>
        <p:blipFill>
          <a:blip r:embed="rId3"/>
          <a:stretch>
            <a:fillRect/>
          </a:stretch>
        </p:blipFill>
        <p:spPr>
          <a:xfrm>
            <a:off x="727879" y="1943385"/>
            <a:ext cx="10323824" cy="4448789"/>
          </a:xfrm>
          <a:prstGeom prst="rect">
            <a:avLst/>
          </a:prstGeom>
        </p:spPr>
      </p:pic>
      <p:sp>
        <p:nvSpPr>
          <p:cNvPr id="38" name="TextBox 37">
            <a:extLst>
              <a:ext uri="{FF2B5EF4-FFF2-40B4-BE49-F238E27FC236}">
                <a16:creationId xmlns:a16="http://schemas.microsoft.com/office/drawing/2014/main" id="{0797A4B6-5580-D4D1-F02E-36DE120AA362}"/>
              </a:ext>
            </a:extLst>
          </p:cNvPr>
          <p:cNvSpPr txBox="1"/>
          <p:nvPr/>
        </p:nvSpPr>
        <p:spPr>
          <a:xfrm>
            <a:off x="1205269" y="461135"/>
            <a:ext cx="4032555" cy="1077218"/>
          </a:xfrm>
          <a:prstGeom prst="rect">
            <a:avLst/>
          </a:prstGeom>
          <a:noFill/>
        </p:spPr>
        <p:txBody>
          <a:bodyPr wrap="square" rtlCol="0">
            <a:spAutoFit/>
          </a:bodyPr>
          <a:lstStyle/>
          <a:p>
            <a:r>
              <a:rPr lang="en-GB" sz="1600" dirty="0">
                <a:solidFill>
                  <a:schemeClr val="bg1"/>
                </a:solidFill>
              </a:rPr>
              <a:t>This is and example of the weekly report, this pulls off more info including visit comments &amp; proofing and hygiene comments. </a:t>
            </a:r>
          </a:p>
        </p:txBody>
      </p:sp>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C6A59092-EDB0-7356-B70C-15042036E4EA}"/>
                  </a:ext>
                </a:extLst>
              </p14:cNvPr>
              <p14:cNvContentPartPr/>
              <p14:nvPr/>
            </p14:nvContentPartPr>
            <p14:xfrm>
              <a:off x="6348865" y="2406790"/>
              <a:ext cx="2264760" cy="360"/>
            </p14:xfrm>
          </p:contentPart>
        </mc:Choice>
        <mc:Fallback xmlns="">
          <p:pic>
            <p:nvPicPr>
              <p:cNvPr id="39" name="Ink 38">
                <a:extLst>
                  <a:ext uri="{FF2B5EF4-FFF2-40B4-BE49-F238E27FC236}">
                    <a16:creationId xmlns:a16="http://schemas.microsoft.com/office/drawing/2014/main" id="{C6A59092-EDB0-7356-B70C-15042036E4EA}"/>
                  </a:ext>
                </a:extLst>
              </p:cNvPr>
              <p:cNvPicPr/>
              <p:nvPr/>
            </p:nvPicPr>
            <p:blipFill>
              <a:blip r:embed="rId5"/>
              <a:stretch>
                <a:fillRect/>
              </a:stretch>
            </p:blipFill>
            <p:spPr>
              <a:xfrm>
                <a:off x="6294865" y="2298790"/>
                <a:ext cx="2372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AE4DC8DA-7CA3-4F2B-C293-9CDACAE83D6D}"/>
                  </a:ext>
                </a:extLst>
              </p14:cNvPr>
              <p14:cNvContentPartPr/>
              <p14:nvPr/>
            </p14:nvContentPartPr>
            <p14:xfrm>
              <a:off x="4908145" y="2423710"/>
              <a:ext cx="655920" cy="9360"/>
            </p14:xfrm>
          </p:contentPart>
        </mc:Choice>
        <mc:Fallback xmlns="">
          <p:pic>
            <p:nvPicPr>
              <p:cNvPr id="40" name="Ink 39">
                <a:extLst>
                  <a:ext uri="{FF2B5EF4-FFF2-40B4-BE49-F238E27FC236}">
                    <a16:creationId xmlns:a16="http://schemas.microsoft.com/office/drawing/2014/main" id="{AE4DC8DA-7CA3-4F2B-C293-9CDACAE83D6D}"/>
                  </a:ext>
                </a:extLst>
              </p:cNvPr>
              <p:cNvPicPr/>
              <p:nvPr/>
            </p:nvPicPr>
            <p:blipFill>
              <a:blip r:embed="rId7"/>
              <a:stretch>
                <a:fillRect/>
              </a:stretch>
            </p:blipFill>
            <p:spPr>
              <a:xfrm>
                <a:off x="4854145" y="2315710"/>
                <a:ext cx="763560" cy="225000"/>
              </a:xfrm>
              <a:prstGeom prst="rect">
                <a:avLst/>
              </a:prstGeom>
            </p:spPr>
          </p:pic>
        </mc:Fallback>
      </mc:AlternateContent>
      <p:sp>
        <p:nvSpPr>
          <p:cNvPr id="3" name="Arrow: Down 2">
            <a:extLst>
              <a:ext uri="{FF2B5EF4-FFF2-40B4-BE49-F238E27FC236}">
                <a16:creationId xmlns:a16="http://schemas.microsoft.com/office/drawing/2014/main" id="{23F68984-703C-4250-C046-3E3048F85B6A}"/>
              </a:ext>
            </a:extLst>
          </p:cNvPr>
          <p:cNvSpPr/>
          <p:nvPr/>
        </p:nvSpPr>
        <p:spPr>
          <a:xfrm rot="17269374">
            <a:off x="3636682" y="840910"/>
            <a:ext cx="378069" cy="1799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F878-33AE-B958-A107-43A1AAB1EC93}"/>
              </a:ext>
            </a:extLst>
          </p:cNvPr>
          <p:cNvSpPr>
            <a:spLocks noGrp="1"/>
          </p:cNvSpPr>
          <p:nvPr>
            <p:ph type="title"/>
          </p:nvPr>
        </p:nvSpPr>
        <p:spPr/>
        <p:txBody>
          <a:bodyPr/>
          <a:lstStyle/>
          <a:p>
            <a:pPr algn="ctr"/>
            <a:r>
              <a:rPr lang="en-GB" u="sng" dirty="0"/>
              <a:t>Invoices</a:t>
            </a:r>
            <a:r>
              <a:rPr lang="en-GB" dirty="0"/>
              <a:t> 	</a:t>
            </a:r>
          </a:p>
        </p:txBody>
      </p:sp>
      <p:sp>
        <p:nvSpPr>
          <p:cNvPr id="13" name="Slide Number Placeholder 12">
            <a:extLst>
              <a:ext uri="{FF2B5EF4-FFF2-40B4-BE49-F238E27FC236}">
                <a16:creationId xmlns:a16="http://schemas.microsoft.com/office/drawing/2014/main" id="{535933BE-4234-A03B-380C-4882B23890C7}"/>
              </a:ext>
            </a:extLst>
          </p:cNvPr>
          <p:cNvSpPr>
            <a:spLocks noGrp="1"/>
          </p:cNvSpPr>
          <p:nvPr>
            <p:ph type="sldNum" sz="quarter" idx="12"/>
          </p:nvPr>
        </p:nvSpPr>
        <p:spPr/>
        <p:txBody>
          <a:bodyPr/>
          <a:lstStyle/>
          <a:p>
            <a:pPr rtl="0"/>
            <a:fld id="{C263D6C4-4840-40CC-AC84-17E24B3B7BDE}" type="slidenum">
              <a:rPr lang="en-GB" noProof="0" smtClean="0"/>
              <a:pPr rtl="0"/>
              <a:t>11</a:t>
            </a:fld>
            <a:endParaRPr lang="en-GB" noProof="0"/>
          </a:p>
        </p:txBody>
      </p:sp>
      <p:pic>
        <p:nvPicPr>
          <p:cNvPr id="17" name="Picture 16">
            <a:extLst>
              <a:ext uri="{FF2B5EF4-FFF2-40B4-BE49-F238E27FC236}">
                <a16:creationId xmlns:a16="http://schemas.microsoft.com/office/drawing/2014/main" id="{325CABEB-6E20-4602-AC83-E8D4A73A9F20}"/>
              </a:ext>
            </a:extLst>
          </p:cNvPr>
          <p:cNvPicPr>
            <a:picLocks noChangeAspect="1"/>
          </p:cNvPicPr>
          <p:nvPr/>
        </p:nvPicPr>
        <p:blipFill>
          <a:blip r:embed="rId2"/>
          <a:stretch>
            <a:fillRect/>
          </a:stretch>
        </p:blipFill>
        <p:spPr>
          <a:xfrm>
            <a:off x="2423600" y="1695208"/>
            <a:ext cx="7344800" cy="1733792"/>
          </a:xfrm>
          <a:prstGeom prst="rect">
            <a:avLst/>
          </a:prstGeom>
        </p:spPr>
      </p:pic>
      <p:sp>
        <p:nvSpPr>
          <p:cNvPr id="18" name="TextBox 17">
            <a:extLst>
              <a:ext uri="{FF2B5EF4-FFF2-40B4-BE49-F238E27FC236}">
                <a16:creationId xmlns:a16="http://schemas.microsoft.com/office/drawing/2014/main" id="{B8FDC887-8CE1-3FB4-7EDC-425D173DAC54}"/>
              </a:ext>
            </a:extLst>
          </p:cNvPr>
          <p:cNvSpPr txBox="1"/>
          <p:nvPr/>
        </p:nvSpPr>
        <p:spPr>
          <a:xfrm>
            <a:off x="4010025" y="4171950"/>
            <a:ext cx="3819525" cy="1200329"/>
          </a:xfrm>
          <a:prstGeom prst="rect">
            <a:avLst/>
          </a:prstGeom>
          <a:noFill/>
        </p:spPr>
        <p:txBody>
          <a:bodyPr wrap="square" rtlCol="0">
            <a:spAutoFit/>
          </a:bodyPr>
          <a:lstStyle/>
          <a:p>
            <a:pPr algn="ctr"/>
            <a:r>
              <a:rPr lang="en-GB" dirty="0">
                <a:solidFill>
                  <a:schemeClr val="bg1"/>
                </a:solidFill>
              </a:rPr>
              <a:t>On this page you can view all invoices both individual and group invoices in either PDF or excel format</a:t>
            </a:r>
          </a:p>
        </p:txBody>
      </p:sp>
    </p:spTree>
    <p:extLst>
      <p:ext uri="{BB962C8B-B14F-4D97-AF65-F5344CB8AC3E}">
        <p14:creationId xmlns:p14="http://schemas.microsoft.com/office/powerpoint/2010/main" val="414055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rtlCol="0">
            <a:normAutofit lnSpcReduction="10000"/>
          </a:bodyPr>
          <a:lstStyle/>
          <a:p>
            <a:pPr rtl="0"/>
            <a:fld id="{C263D6C4-4840-40CC-AC84-17E24B3B7BDE}" type="slidenum">
              <a:rPr lang="en-GB" smtClean="0"/>
              <a:pPr rtl="0"/>
              <a:t>12</a:t>
            </a:fld>
            <a:endParaRPr lang="en-GB"/>
          </a:p>
        </p:txBody>
      </p:sp>
      <p:pic>
        <p:nvPicPr>
          <p:cNvPr id="8" name="Picture 7">
            <a:extLst>
              <a:ext uri="{FF2B5EF4-FFF2-40B4-BE49-F238E27FC236}">
                <a16:creationId xmlns:a16="http://schemas.microsoft.com/office/drawing/2014/main" id="{431AD49A-5C5F-6674-6BE4-AB3A617BD474}"/>
              </a:ext>
            </a:extLst>
          </p:cNvPr>
          <p:cNvPicPr>
            <a:picLocks noChangeAspect="1"/>
          </p:cNvPicPr>
          <p:nvPr/>
        </p:nvPicPr>
        <p:blipFill>
          <a:blip r:embed="rId3"/>
          <a:stretch>
            <a:fillRect/>
          </a:stretch>
        </p:blipFill>
        <p:spPr>
          <a:xfrm>
            <a:off x="431319" y="1733734"/>
            <a:ext cx="5011949" cy="3943927"/>
          </a:xfrm>
          <a:prstGeom prst="rect">
            <a:avLst/>
          </a:prstGeom>
        </p:spPr>
      </p:pic>
      <p:sp>
        <p:nvSpPr>
          <p:cNvPr id="12" name="TextBox 11">
            <a:extLst>
              <a:ext uri="{FF2B5EF4-FFF2-40B4-BE49-F238E27FC236}">
                <a16:creationId xmlns:a16="http://schemas.microsoft.com/office/drawing/2014/main" id="{AF934362-8A38-8E4B-DECE-2F7273688F43}"/>
              </a:ext>
            </a:extLst>
          </p:cNvPr>
          <p:cNvSpPr txBox="1"/>
          <p:nvPr/>
        </p:nvSpPr>
        <p:spPr>
          <a:xfrm>
            <a:off x="2070340" y="800742"/>
            <a:ext cx="7599871" cy="369332"/>
          </a:xfrm>
          <a:prstGeom prst="rect">
            <a:avLst/>
          </a:prstGeom>
          <a:noFill/>
        </p:spPr>
        <p:txBody>
          <a:bodyPr wrap="square" rtlCol="0">
            <a:spAutoFit/>
          </a:bodyPr>
          <a:lstStyle/>
          <a:p>
            <a:r>
              <a:rPr lang="en-GB" dirty="0">
                <a:solidFill>
                  <a:schemeClr val="bg1"/>
                </a:solidFill>
              </a:rPr>
              <a:t>‘Quick links’ can be useful for any pesticide info, products, prevention. </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7184AB2-968F-10E1-2560-D6356B083199}"/>
                  </a:ext>
                </a:extLst>
              </p14:cNvPr>
              <p14:cNvContentPartPr/>
              <p14:nvPr/>
            </p14:nvContentPartPr>
            <p14:xfrm>
              <a:off x="4114705" y="3864070"/>
              <a:ext cx="412920" cy="12240"/>
            </p14:xfrm>
          </p:contentPart>
        </mc:Choice>
        <mc:Fallback xmlns="">
          <p:pic>
            <p:nvPicPr>
              <p:cNvPr id="3" name="Ink 2">
                <a:extLst>
                  <a:ext uri="{FF2B5EF4-FFF2-40B4-BE49-F238E27FC236}">
                    <a16:creationId xmlns:a16="http://schemas.microsoft.com/office/drawing/2014/main" id="{37184AB2-968F-10E1-2560-D6356B083199}"/>
                  </a:ext>
                </a:extLst>
              </p:cNvPr>
              <p:cNvPicPr/>
              <p:nvPr/>
            </p:nvPicPr>
            <p:blipFill>
              <a:blip r:embed="rId5"/>
              <a:stretch>
                <a:fillRect/>
              </a:stretch>
            </p:blipFill>
            <p:spPr>
              <a:xfrm>
                <a:off x="4060705" y="3756070"/>
                <a:ext cx="520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AF22E84-DDC6-E8C3-D44B-8F0335104444}"/>
                  </a:ext>
                </a:extLst>
              </p14:cNvPr>
              <p14:cNvContentPartPr/>
              <p14:nvPr/>
            </p14:nvContentPartPr>
            <p14:xfrm>
              <a:off x="4131985" y="3993670"/>
              <a:ext cx="748440" cy="9000"/>
            </p14:xfrm>
          </p:contentPart>
        </mc:Choice>
        <mc:Fallback xmlns="">
          <p:pic>
            <p:nvPicPr>
              <p:cNvPr id="4" name="Ink 3">
                <a:extLst>
                  <a:ext uri="{FF2B5EF4-FFF2-40B4-BE49-F238E27FC236}">
                    <a16:creationId xmlns:a16="http://schemas.microsoft.com/office/drawing/2014/main" id="{6AF22E84-DDC6-E8C3-D44B-8F0335104444}"/>
                  </a:ext>
                </a:extLst>
              </p:cNvPr>
              <p:cNvPicPr/>
              <p:nvPr/>
            </p:nvPicPr>
            <p:blipFill>
              <a:blip r:embed="rId7"/>
              <a:stretch>
                <a:fillRect/>
              </a:stretch>
            </p:blipFill>
            <p:spPr>
              <a:xfrm>
                <a:off x="4077985" y="3886030"/>
                <a:ext cx="856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0F42F8F-2DBE-4640-6C2D-CBDF52B150AC}"/>
                  </a:ext>
                </a:extLst>
              </p14:cNvPr>
              <p14:cNvContentPartPr/>
              <p14:nvPr/>
            </p14:nvContentPartPr>
            <p14:xfrm>
              <a:off x="4114705" y="4163230"/>
              <a:ext cx="267480" cy="20520"/>
            </p14:xfrm>
          </p:contentPart>
        </mc:Choice>
        <mc:Fallback xmlns="">
          <p:pic>
            <p:nvPicPr>
              <p:cNvPr id="5" name="Ink 4">
                <a:extLst>
                  <a:ext uri="{FF2B5EF4-FFF2-40B4-BE49-F238E27FC236}">
                    <a16:creationId xmlns:a16="http://schemas.microsoft.com/office/drawing/2014/main" id="{90F42F8F-2DBE-4640-6C2D-CBDF52B150AC}"/>
                  </a:ext>
                </a:extLst>
              </p:cNvPr>
              <p:cNvPicPr/>
              <p:nvPr/>
            </p:nvPicPr>
            <p:blipFill>
              <a:blip r:embed="rId9"/>
              <a:stretch>
                <a:fillRect/>
              </a:stretch>
            </p:blipFill>
            <p:spPr>
              <a:xfrm>
                <a:off x="4060705" y="4055590"/>
                <a:ext cx="375120" cy="236160"/>
              </a:xfrm>
              <a:prstGeom prst="rect">
                <a:avLst/>
              </a:prstGeom>
            </p:spPr>
          </p:pic>
        </mc:Fallback>
      </mc:AlternateContent>
      <p:pic>
        <p:nvPicPr>
          <p:cNvPr id="7" name="Picture 6">
            <a:extLst>
              <a:ext uri="{FF2B5EF4-FFF2-40B4-BE49-F238E27FC236}">
                <a16:creationId xmlns:a16="http://schemas.microsoft.com/office/drawing/2014/main" id="{38497CA0-AF39-C071-5E57-600AC71BDCC5}"/>
              </a:ext>
            </a:extLst>
          </p:cNvPr>
          <p:cNvPicPr>
            <a:picLocks noChangeAspect="1"/>
          </p:cNvPicPr>
          <p:nvPr/>
        </p:nvPicPr>
        <p:blipFill>
          <a:blip r:embed="rId10"/>
          <a:stretch>
            <a:fillRect/>
          </a:stretch>
        </p:blipFill>
        <p:spPr>
          <a:xfrm>
            <a:off x="8956384" y="1328467"/>
            <a:ext cx="3259482" cy="3515845"/>
          </a:xfrm>
          <a:prstGeom prst="rect">
            <a:avLst/>
          </a:prstGeom>
        </p:spPr>
      </p:pic>
      <p:pic>
        <p:nvPicPr>
          <p:cNvPr id="14" name="Picture 13">
            <a:extLst>
              <a:ext uri="{FF2B5EF4-FFF2-40B4-BE49-F238E27FC236}">
                <a16:creationId xmlns:a16="http://schemas.microsoft.com/office/drawing/2014/main" id="{4DEC79E9-C8E0-CA7E-F571-5D750E51D844}"/>
              </a:ext>
            </a:extLst>
          </p:cNvPr>
          <p:cNvPicPr>
            <a:picLocks noChangeAspect="1"/>
          </p:cNvPicPr>
          <p:nvPr/>
        </p:nvPicPr>
        <p:blipFill>
          <a:blip r:embed="rId11"/>
          <a:stretch>
            <a:fillRect/>
          </a:stretch>
        </p:blipFill>
        <p:spPr>
          <a:xfrm>
            <a:off x="5549602" y="1414590"/>
            <a:ext cx="3259482" cy="2370178"/>
          </a:xfrm>
          <a:prstGeom prst="rect">
            <a:avLst/>
          </a:prstGeom>
        </p:spPr>
      </p:pic>
      <p:pic>
        <p:nvPicPr>
          <p:cNvPr id="16" name="Picture 15">
            <a:extLst>
              <a:ext uri="{FF2B5EF4-FFF2-40B4-BE49-F238E27FC236}">
                <a16:creationId xmlns:a16="http://schemas.microsoft.com/office/drawing/2014/main" id="{A60FA330-7E1C-F9A1-138F-01E67040CFA5}"/>
              </a:ext>
            </a:extLst>
          </p:cNvPr>
          <p:cNvPicPr>
            <a:picLocks noChangeAspect="1"/>
          </p:cNvPicPr>
          <p:nvPr/>
        </p:nvPicPr>
        <p:blipFill>
          <a:blip r:embed="rId12"/>
          <a:stretch>
            <a:fillRect/>
          </a:stretch>
        </p:blipFill>
        <p:spPr>
          <a:xfrm>
            <a:off x="6401174" y="3870890"/>
            <a:ext cx="4359834" cy="1946844"/>
          </a:xfrm>
          <a:prstGeom prst="rect">
            <a:avLst/>
          </a:prstGeom>
        </p:spPr>
      </p:pic>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itle 2">
            <a:extLst>
              <a:ext uri="{FF2B5EF4-FFF2-40B4-BE49-F238E27FC236}">
                <a16:creationId xmlns:a16="http://schemas.microsoft.com/office/drawing/2014/main" id="{9EEEBDD3-61F5-E293-97CB-1D556DB0DFDB}"/>
              </a:ext>
            </a:extLst>
          </p:cNvPr>
          <p:cNvSpPr>
            <a:spLocks noGrp="1"/>
          </p:cNvSpPr>
          <p:nvPr>
            <p:ph type="title"/>
          </p:nvPr>
        </p:nvSpPr>
        <p:spPr>
          <a:xfrm>
            <a:off x="8114521" y="585949"/>
            <a:ext cx="3075836" cy="1366141"/>
          </a:xfrm>
        </p:spPr>
        <p:txBody>
          <a:bodyPr vert="horz" lIns="91440" tIns="45720" rIns="91440" bIns="45720" rtlCol="0" anchor="b">
            <a:normAutofit/>
          </a:bodyPr>
          <a:lstStyle/>
          <a:p>
            <a:r>
              <a:rPr lang="en-US" i="1" u="sng" spc="-50" dirty="0">
                <a:solidFill>
                  <a:schemeClr val="tx1"/>
                </a:solidFill>
              </a:rPr>
              <a:t>Overview:</a:t>
            </a:r>
          </a:p>
        </p:txBody>
      </p:sp>
      <p:pic>
        <p:nvPicPr>
          <p:cNvPr id="11" name="Picture 10">
            <a:extLst>
              <a:ext uri="{FF2B5EF4-FFF2-40B4-BE49-F238E27FC236}">
                <a16:creationId xmlns:a16="http://schemas.microsoft.com/office/drawing/2014/main" id="{DE9BD1F5-7BD9-FF35-DA25-EE0AFADEEF71}"/>
              </a:ext>
            </a:extLst>
          </p:cNvPr>
          <p:cNvPicPr>
            <a:picLocks noChangeAspect="1"/>
          </p:cNvPicPr>
          <p:nvPr/>
        </p:nvPicPr>
        <p:blipFill>
          <a:blip r:embed="rId3"/>
          <a:stretch>
            <a:fillRect/>
          </a:stretch>
        </p:blipFill>
        <p:spPr>
          <a:xfrm>
            <a:off x="553151" y="2069203"/>
            <a:ext cx="6728577" cy="2719594"/>
          </a:xfrm>
          <a:prstGeom prst="rect">
            <a:avLst/>
          </a:prstGeom>
        </p:spPr>
      </p:pic>
      <p:sp>
        <p:nvSpPr>
          <p:cNvPr id="7" name="Content Placeholder 6">
            <a:extLst>
              <a:ext uri="{FF2B5EF4-FFF2-40B4-BE49-F238E27FC236}">
                <a16:creationId xmlns:a16="http://schemas.microsoft.com/office/drawing/2014/main" id="{373222A3-35BD-CC31-1CBE-377526BE7AF3}"/>
              </a:ext>
            </a:extLst>
          </p:cNvPr>
          <p:cNvSpPr>
            <a:spLocks noGrp="1"/>
          </p:cNvSpPr>
          <p:nvPr>
            <p:ph sz="half" idx="2"/>
          </p:nvPr>
        </p:nvSpPr>
        <p:spPr>
          <a:xfrm>
            <a:off x="7749366" y="2085012"/>
            <a:ext cx="3075836" cy="3854979"/>
          </a:xfrm>
        </p:spPr>
        <p:txBody>
          <a:bodyPr vert="horz" lIns="91440" tIns="45720" rIns="91440" bIns="45720" rtlCol="0">
            <a:normAutofit/>
          </a:bodyPr>
          <a:lstStyle/>
          <a:p>
            <a:pPr marL="0">
              <a:buNone/>
            </a:pPr>
            <a:r>
              <a:rPr lang="en-US" sz="1600" dirty="0"/>
              <a:t>- Home page</a:t>
            </a:r>
          </a:p>
          <a:p>
            <a:pPr marL="0">
              <a:buNone/>
            </a:pPr>
            <a:r>
              <a:rPr lang="en-US" sz="1600" dirty="0"/>
              <a:t>- There is also a master log in for the dashboard which includes all sites across EVRI.  </a:t>
            </a:r>
          </a:p>
          <a:p>
            <a:pPr marL="0">
              <a:buNone/>
            </a:pPr>
            <a:r>
              <a:rPr lang="en-US" sz="1600" dirty="0"/>
              <a:t>- This guide will detail how each category works and how to run each one.</a:t>
            </a:r>
          </a:p>
          <a:p>
            <a:pPr marL="0">
              <a:buNone/>
            </a:pPr>
            <a:endParaRPr lang="en-US" sz="16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C263D6C4-4840-40CC-AC84-17E24B3B7BDE}" type="slidenum">
              <a:rPr lang="en-US" sz="3600" smtClean="0">
                <a:solidFill>
                  <a:schemeClr val="tx2">
                    <a:lumMod val="60000"/>
                    <a:lumOff val="40000"/>
                  </a:schemeClr>
                </a:solidFill>
                <a:latin typeface="+mn-lt"/>
              </a:rPr>
              <a:pPr>
                <a:lnSpc>
                  <a:spcPct val="90000"/>
                </a:lnSpc>
                <a:spcAft>
                  <a:spcPts val="600"/>
                </a:spcAft>
              </a:pPr>
              <a:t>2</a:t>
            </a:fld>
            <a:endParaRPr lang="en-US" sz="3600">
              <a:solidFill>
                <a:schemeClr val="tx2">
                  <a:lumMod val="60000"/>
                  <a:lumOff val="40000"/>
                </a:schemeClr>
              </a:solidFill>
              <a:latin typeface="+mn-lt"/>
            </a:endParaRPr>
          </a:p>
        </p:txBody>
      </p:sp>
      <p:sp>
        <p:nvSpPr>
          <p:cNvPr id="15" name="TextBox 14">
            <a:extLst>
              <a:ext uri="{FF2B5EF4-FFF2-40B4-BE49-F238E27FC236}">
                <a16:creationId xmlns:a16="http://schemas.microsoft.com/office/drawing/2014/main" id="{27D7E679-D3A3-48DF-D98E-1A73B279EE8E}"/>
              </a:ext>
            </a:extLst>
          </p:cNvPr>
          <p:cNvSpPr txBox="1"/>
          <p:nvPr/>
        </p:nvSpPr>
        <p:spPr>
          <a:xfrm>
            <a:off x="2303251" y="1470359"/>
            <a:ext cx="4442604" cy="369332"/>
          </a:xfrm>
          <a:prstGeom prst="rect">
            <a:avLst/>
          </a:prstGeom>
          <a:noFill/>
        </p:spPr>
        <p:txBody>
          <a:bodyPr wrap="square" rtlCol="0">
            <a:spAutoFit/>
          </a:bodyPr>
          <a:lstStyle/>
          <a:p>
            <a:r>
              <a:rPr lang="en-GB" dirty="0">
                <a:solidFill>
                  <a:schemeClr val="bg1"/>
                </a:solidFill>
              </a:rPr>
              <a:t> Individual Site user login</a:t>
            </a:r>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rtlCol="0"/>
          <a:lstStyle/>
          <a:p>
            <a:pPr rtl="0"/>
            <a:fld id="{C263D6C4-4840-40CC-AC84-17E24B3B7BDE}" type="slidenum">
              <a:rPr lang="en-GB" smtClean="0"/>
              <a:pPr rtl="0"/>
              <a:t>3</a:t>
            </a:fld>
            <a:endParaRPr lang="en-GB"/>
          </a:p>
        </p:txBody>
      </p:sp>
      <p:sp>
        <p:nvSpPr>
          <p:cNvPr id="16" name="TextBox 15">
            <a:extLst>
              <a:ext uri="{FF2B5EF4-FFF2-40B4-BE49-F238E27FC236}">
                <a16:creationId xmlns:a16="http://schemas.microsoft.com/office/drawing/2014/main" id="{FAE82A2B-FA2F-B506-5569-16F86B225188}"/>
              </a:ext>
            </a:extLst>
          </p:cNvPr>
          <p:cNvSpPr txBox="1"/>
          <p:nvPr/>
        </p:nvSpPr>
        <p:spPr>
          <a:xfrm>
            <a:off x="2035834" y="632752"/>
            <a:ext cx="7668883" cy="861774"/>
          </a:xfrm>
          <a:prstGeom prst="rect">
            <a:avLst/>
          </a:prstGeom>
          <a:noFill/>
        </p:spPr>
        <p:txBody>
          <a:bodyPr wrap="square" rtlCol="0">
            <a:spAutoFit/>
          </a:bodyPr>
          <a:lstStyle/>
          <a:p>
            <a:pPr algn="ctr"/>
            <a:r>
              <a:rPr lang="en-GB" sz="3200" b="1" u="sng">
                <a:solidFill>
                  <a:schemeClr val="bg1"/>
                </a:solidFill>
              </a:rPr>
              <a:t>Graphs</a:t>
            </a:r>
          </a:p>
          <a:p>
            <a:pPr algn="ctr"/>
            <a:r>
              <a:rPr lang="en-GB" b="1">
                <a:solidFill>
                  <a:schemeClr val="bg1"/>
                </a:solidFill>
              </a:rPr>
              <a:t>	</a:t>
            </a:r>
            <a:endParaRPr lang="en-GB" b="1" dirty="0">
              <a:solidFill>
                <a:schemeClr val="bg1"/>
              </a:solidFill>
            </a:endParaRPr>
          </a:p>
        </p:txBody>
      </p:sp>
      <p:sp>
        <p:nvSpPr>
          <p:cNvPr id="5" name="TextBox 4">
            <a:extLst>
              <a:ext uri="{FF2B5EF4-FFF2-40B4-BE49-F238E27FC236}">
                <a16:creationId xmlns:a16="http://schemas.microsoft.com/office/drawing/2014/main" id="{0E3B4155-3CAD-C884-6E76-5EEF681A30E8}"/>
              </a:ext>
            </a:extLst>
          </p:cNvPr>
          <p:cNvSpPr txBox="1"/>
          <p:nvPr/>
        </p:nvSpPr>
        <p:spPr>
          <a:xfrm>
            <a:off x="2035834" y="1609725"/>
            <a:ext cx="8003516" cy="923330"/>
          </a:xfrm>
          <a:prstGeom prst="rect">
            <a:avLst/>
          </a:prstGeom>
          <a:noFill/>
        </p:spPr>
        <p:txBody>
          <a:bodyPr wrap="square" rtlCol="0">
            <a:spAutoFit/>
          </a:bodyPr>
          <a:lstStyle/>
          <a:p>
            <a:pPr algn="ctr"/>
            <a:r>
              <a:rPr lang="en-GB">
                <a:solidFill>
                  <a:schemeClr val="bg1"/>
                </a:solidFill>
              </a:rPr>
              <a:t>This provides an overview of the estates pest activity or visit type. This can be viewed by an individual month or, with the bar increase to a selected amount of days</a:t>
            </a:r>
            <a:endParaRPr lang="en-GB" dirty="0">
              <a:solidFill>
                <a:schemeClr val="bg1"/>
              </a:solidFill>
            </a:endParaRPr>
          </a:p>
        </p:txBody>
      </p:sp>
      <p:pic>
        <p:nvPicPr>
          <p:cNvPr id="7" name="Picture 6">
            <a:extLst>
              <a:ext uri="{FF2B5EF4-FFF2-40B4-BE49-F238E27FC236}">
                <a16:creationId xmlns:a16="http://schemas.microsoft.com/office/drawing/2014/main" id="{E75B9FA7-F2F9-A977-7AA8-666AF8282184}"/>
              </a:ext>
            </a:extLst>
          </p:cNvPr>
          <p:cNvPicPr>
            <a:picLocks noChangeAspect="1"/>
          </p:cNvPicPr>
          <p:nvPr/>
        </p:nvPicPr>
        <p:blipFill>
          <a:blip r:embed="rId3"/>
          <a:stretch>
            <a:fillRect/>
          </a:stretch>
        </p:blipFill>
        <p:spPr>
          <a:xfrm>
            <a:off x="297204" y="3015072"/>
            <a:ext cx="5740388" cy="1819520"/>
          </a:xfrm>
          <a:prstGeom prst="rect">
            <a:avLst/>
          </a:prstGeom>
        </p:spPr>
      </p:pic>
      <p:pic>
        <p:nvPicPr>
          <p:cNvPr id="9" name="Picture 8">
            <a:extLst>
              <a:ext uri="{FF2B5EF4-FFF2-40B4-BE49-F238E27FC236}">
                <a16:creationId xmlns:a16="http://schemas.microsoft.com/office/drawing/2014/main" id="{E94F6E61-2934-9B75-05B3-41398A38B777}"/>
              </a:ext>
            </a:extLst>
          </p:cNvPr>
          <p:cNvPicPr>
            <a:picLocks noChangeAspect="1"/>
          </p:cNvPicPr>
          <p:nvPr/>
        </p:nvPicPr>
        <p:blipFill>
          <a:blip r:embed="rId4"/>
          <a:stretch>
            <a:fillRect/>
          </a:stretch>
        </p:blipFill>
        <p:spPr>
          <a:xfrm>
            <a:off x="6096000" y="3015072"/>
            <a:ext cx="5740388" cy="1836924"/>
          </a:xfrm>
          <a:prstGeom prst="rect">
            <a:avLst/>
          </a:prstGeom>
        </p:spPr>
      </p:pic>
    </p:spTree>
    <p:extLst>
      <p:ext uri="{BB962C8B-B14F-4D97-AF65-F5344CB8AC3E}">
        <p14:creationId xmlns:p14="http://schemas.microsoft.com/office/powerpoint/2010/main" val="6631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a:xfrm>
            <a:off x="11277600" y="6160758"/>
            <a:ext cx="914400" cy="593725"/>
          </a:xfrm>
        </p:spPr>
        <p:txBody>
          <a:bodyPr vert="horz" lIns="45720" tIns="45720" rIns="45720" bIns="45720" rtlCol="0" anchor="ctr">
            <a:normAutofit/>
          </a:bodyPr>
          <a:lstStyle/>
          <a:p>
            <a:pPr>
              <a:lnSpc>
                <a:spcPct val="90000"/>
              </a:lnSpc>
              <a:spcAft>
                <a:spcPts val="600"/>
              </a:spcAft>
            </a:pPr>
            <a:fld id="{C263D6C4-4840-40CC-AC84-17E24B3B7BDE}" type="slidenum">
              <a:rPr lang="en-US" smtClean="0">
                <a:solidFill>
                  <a:schemeClr val="tx1">
                    <a:lumMod val="65000"/>
                  </a:schemeClr>
                </a:solidFill>
              </a:rPr>
              <a:pPr>
                <a:lnSpc>
                  <a:spcPct val="90000"/>
                </a:lnSpc>
                <a:spcAft>
                  <a:spcPts val="600"/>
                </a:spcAft>
              </a:pPr>
              <a:t>4</a:t>
            </a:fld>
            <a:endParaRPr lang="en-US">
              <a:solidFill>
                <a:schemeClr val="tx1">
                  <a:lumMod val="65000"/>
                </a:schemeClr>
              </a:solidFill>
            </a:endParaRPr>
          </a:p>
        </p:txBody>
      </p:sp>
      <p:sp>
        <p:nvSpPr>
          <p:cNvPr id="23" name="TextBox 22">
            <a:extLst>
              <a:ext uri="{FF2B5EF4-FFF2-40B4-BE49-F238E27FC236}">
                <a16:creationId xmlns:a16="http://schemas.microsoft.com/office/drawing/2014/main" id="{E18CBEAA-C8B9-A609-2E81-1707909C963E}"/>
              </a:ext>
            </a:extLst>
          </p:cNvPr>
          <p:cNvSpPr txBox="1"/>
          <p:nvPr/>
        </p:nvSpPr>
        <p:spPr>
          <a:xfrm>
            <a:off x="2590390" y="207035"/>
            <a:ext cx="4615132" cy="954107"/>
          </a:xfrm>
          <a:prstGeom prst="rect">
            <a:avLst/>
          </a:prstGeom>
          <a:noFill/>
        </p:spPr>
        <p:txBody>
          <a:bodyPr wrap="square" rtlCol="0">
            <a:spAutoFit/>
          </a:bodyPr>
          <a:lstStyle/>
          <a:p>
            <a:r>
              <a:rPr lang="en-GB" sz="1400" b="1" u="sng" dirty="0">
                <a:solidFill>
                  <a:schemeClr val="bg1"/>
                </a:solidFill>
                <a:effectLst>
                  <a:outerShdw blurRad="38100" dist="38100" dir="2700000" algn="tl">
                    <a:srgbClr val="000000">
                      <a:alpha val="43137"/>
                    </a:srgbClr>
                  </a:outerShdw>
                </a:effectLst>
              </a:rPr>
              <a:t>‘Sites</a:t>
            </a:r>
            <a:r>
              <a:rPr lang="en-GB" sz="1400" dirty="0">
                <a:solidFill>
                  <a:schemeClr val="bg1"/>
                </a:solidFill>
              </a:rPr>
              <a:t>’ contains a list of all sites and by clicking the blue arrow at the far end you are then able to see jobs completed at site by Pestokill. This includes routine, call outs, heat treatment and follow up visits. </a:t>
            </a:r>
          </a:p>
        </p:txBody>
      </p:sp>
      <p:sp>
        <p:nvSpPr>
          <p:cNvPr id="24" name="TextBox 23">
            <a:extLst>
              <a:ext uri="{FF2B5EF4-FFF2-40B4-BE49-F238E27FC236}">
                <a16:creationId xmlns:a16="http://schemas.microsoft.com/office/drawing/2014/main" id="{62427C6D-44CA-2E09-2948-F7D8FADCCBA5}"/>
              </a:ext>
            </a:extLst>
          </p:cNvPr>
          <p:cNvSpPr txBox="1"/>
          <p:nvPr/>
        </p:nvSpPr>
        <p:spPr>
          <a:xfrm>
            <a:off x="2214059" y="3056486"/>
            <a:ext cx="3308913" cy="523220"/>
          </a:xfrm>
          <a:prstGeom prst="rect">
            <a:avLst/>
          </a:prstGeom>
          <a:noFill/>
        </p:spPr>
        <p:txBody>
          <a:bodyPr wrap="square" rtlCol="0">
            <a:spAutoFit/>
          </a:bodyPr>
          <a:lstStyle/>
          <a:p>
            <a:r>
              <a:rPr lang="en-GB" sz="1400" dirty="0">
                <a:solidFill>
                  <a:schemeClr val="bg1"/>
                </a:solidFill>
              </a:rPr>
              <a:t>This tab will take you to the technician's job sheet. </a:t>
            </a:r>
          </a:p>
        </p:txBody>
      </p:sp>
      <p:sp>
        <p:nvSpPr>
          <p:cNvPr id="27" name="TextBox 26">
            <a:extLst>
              <a:ext uri="{FF2B5EF4-FFF2-40B4-BE49-F238E27FC236}">
                <a16:creationId xmlns:a16="http://schemas.microsoft.com/office/drawing/2014/main" id="{959A4D03-8DA1-8703-83C3-B7D90DF93FDD}"/>
              </a:ext>
            </a:extLst>
          </p:cNvPr>
          <p:cNvSpPr txBox="1"/>
          <p:nvPr/>
        </p:nvSpPr>
        <p:spPr>
          <a:xfrm>
            <a:off x="6428318" y="5950957"/>
            <a:ext cx="3539706" cy="738664"/>
          </a:xfrm>
          <a:prstGeom prst="rect">
            <a:avLst/>
          </a:prstGeom>
          <a:noFill/>
        </p:spPr>
        <p:txBody>
          <a:bodyPr wrap="square" rtlCol="0">
            <a:spAutoFit/>
          </a:bodyPr>
          <a:lstStyle/>
          <a:p>
            <a:r>
              <a:rPr lang="en-GB" sz="1400" dirty="0">
                <a:solidFill>
                  <a:schemeClr val="bg1"/>
                </a:solidFill>
              </a:rPr>
              <a:t>This section will give an idea on the outcome of the visit and if activity was noted. </a:t>
            </a:r>
          </a:p>
        </p:txBody>
      </p:sp>
      <p:pic>
        <p:nvPicPr>
          <p:cNvPr id="4" name="Picture 3">
            <a:extLst>
              <a:ext uri="{FF2B5EF4-FFF2-40B4-BE49-F238E27FC236}">
                <a16:creationId xmlns:a16="http://schemas.microsoft.com/office/drawing/2014/main" id="{3844ABDB-E580-3483-55C2-F57AEE37A327}"/>
              </a:ext>
            </a:extLst>
          </p:cNvPr>
          <p:cNvPicPr>
            <a:picLocks noChangeAspect="1"/>
          </p:cNvPicPr>
          <p:nvPr/>
        </p:nvPicPr>
        <p:blipFill>
          <a:blip r:embed="rId3"/>
          <a:stretch>
            <a:fillRect/>
          </a:stretch>
        </p:blipFill>
        <p:spPr>
          <a:xfrm>
            <a:off x="599122" y="1319135"/>
            <a:ext cx="6773228" cy="1714741"/>
          </a:xfrm>
          <a:prstGeom prst="rect">
            <a:avLst/>
          </a:prstGeom>
        </p:spPr>
      </p:pic>
      <p:pic>
        <p:nvPicPr>
          <p:cNvPr id="7" name="Picture 6">
            <a:extLst>
              <a:ext uri="{FF2B5EF4-FFF2-40B4-BE49-F238E27FC236}">
                <a16:creationId xmlns:a16="http://schemas.microsoft.com/office/drawing/2014/main" id="{DFFC730D-1864-BDBB-1626-E30083563D11}"/>
              </a:ext>
            </a:extLst>
          </p:cNvPr>
          <p:cNvPicPr>
            <a:picLocks noChangeAspect="1"/>
          </p:cNvPicPr>
          <p:nvPr/>
        </p:nvPicPr>
        <p:blipFill>
          <a:blip r:embed="rId4"/>
          <a:stretch>
            <a:fillRect/>
          </a:stretch>
        </p:blipFill>
        <p:spPr>
          <a:xfrm>
            <a:off x="599122" y="4190859"/>
            <a:ext cx="9612599" cy="1382486"/>
          </a:xfrm>
          <a:prstGeom prst="rect">
            <a:avLst/>
          </a:prstGeom>
        </p:spPr>
      </p:pic>
      <p:sp>
        <p:nvSpPr>
          <p:cNvPr id="26" name="Callout: Down Arrow 25">
            <a:extLst>
              <a:ext uri="{FF2B5EF4-FFF2-40B4-BE49-F238E27FC236}">
                <a16:creationId xmlns:a16="http://schemas.microsoft.com/office/drawing/2014/main" id="{AB7CF847-2340-C1FD-EB95-5C60D081E2F3}"/>
              </a:ext>
            </a:extLst>
          </p:cNvPr>
          <p:cNvSpPr/>
          <p:nvPr/>
        </p:nvSpPr>
        <p:spPr>
          <a:xfrm rot="10800000">
            <a:off x="2945063" y="3639697"/>
            <a:ext cx="923452" cy="1584355"/>
          </a:xfrm>
          <a:prstGeom prst="downArrowCallou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8" name="Callout: Down Arrow 7">
            <a:extLst>
              <a:ext uri="{FF2B5EF4-FFF2-40B4-BE49-F238E27FC236}">
                <a16:creationId xmlns:a16="http://schemas.microsoft.com/office/drawing/2014/main" id="{A6A2E293-0583-A6E6-BAEB-4893337AFD4C}"/>
              </a:ext>
            </a:extLst>
          </p:cNvPr>
          <p:cNvSpPr/>
          <p:nvPr/>
        </p:nvSpPr>
        <p:spPr>
          <a:xfrm>
            <a:off x="7169020" y="4130868"/>
            <a:ext cx="1586203" cy="1972489"/>
          </a:xfrm>
          <a:prstGeom prst="downArrowCallou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902E-9E71-16E9-1316-C230008A4B17}"/>
              </a:ext>
            </a:extLst>
          </p:cNvPr>
          <p:cNvSpPr>
            <a:spLocks noGrp="1"/>
          </p:cNvSpPr>
          <p:nvPr>
            <p:ph type="title"/>
          </p:nvPr>
        </p:nvSpPr>
        <p:spPr>
          <a:xfrm>
            <a:off x="3678936" y="261011"/>
            <a:ext cx="4834128" cy="888779"/>
          </a:xfrm>
        </p:spPr>
        <p:txBody>
          <a:bodyPr>
            <a:normAutofit/>
          </a:bodyPr>
          <a:lstStyle/>
          <a:p>
            <a:r>
              <a:rPr lang="en-GB" sz="2400" dirty="0">
                <a:solidFill>
                  <a:schemeClr val="bg1"/>
                </a:solidFill>
              </a:rPr>
              <a:t>Log/View call out</a:t>
            </a:r>
          </a:p>
        </p:txBody>
      </p:sp>
      <p:sp>
        <p:nvSpPr>
          <p:cNvPr id="4" name="Slide Number Placeholder 3">
            <a:extLst>
              <a:ext uri="{FF2B5EF4-FFF2-40B4-BE49-F238E27FC236}">
                <a16:creationId xmlns:a16="http://schemas.microsoft.com/office/drawing/2014/main" id="{F3918BDA-B9BB-D005-9DC1-745B85C271EA}"/>
              </a:ext>
            </a:extLst>
          </p:cNvPr>
          <p:cNvSpPr>
            <a:spLocks noGrp="1"/>
          </p:cNvSpPr>
          <p:nvPr>
            <p:ph type="sldNum" sz="quarter" idx="12"/>
          </p:nvPr>
        </p:nvSpPr>
        <p:spPr/>
        <p:txBody>
          <a:bodyPr>
            <a:normAutofit lnSpcReduction="10000"/>
          </a:bodyPr>
          <a:lstStyle/>
          <a:p>
            <a:pPr rtl="0"/>
            <a:fld id="{C263D6C4-4840-40CC-AC84-17E24B3B7BDE}" type="slidenum">
              <a:rPr lang="en-US" noProof="0" smtClean="0"/>
              <a:pPr rtl="0"/>
              <a:t>5</a:t>
            </a:fld>
            <a:endParaRPr lang="en-US" noProof="0"/>
          </a:p>
        </p:txBody>
      </p:sp>
      <p:pic>
        <p:nvPicPr>
          <p:cNvPr id="6" name="Picture 5">
            <a:extLst>
              <a:ext uri="{FF2B5EF4-FFF2-40B4-BE49-F238E27FC236}">
                <a16:creationId xmlns:a16="http://schemas.microsoft.com/office/drawing/2014/main" id="{C24A4856-5DD8-58A7-5E32-726F5236E3A9}"/>
              </a:ext>
            </a:extLst>
          </p:cNvPr>
          <p:cNvPicPr>
            <a:picLocks noChangeAspect="1"/>
          </p:cNvPicPr>
          <p:nvPr/>
        </p:nvPicPr>
        <p:blipFill>
          <a:blip r:embed="rId2"/>
          <a:stretch>
            <a:fillRect/>
          </a:stretch>
        </p:blipFill>
        <p:spPr>
          <a:xfrm>
            <a:off x="2429772" y="1477936"/>
            <a:ext cx="5830007" cy="3152881"/>
          </a:xfrm>
          <a:prstGeom prst="rect">
            <a:avLst/>
          </a:prstGeom>
        </p:spPr>
      </p:pic>
      <p:sp>
        <p:nvSpPr>
          <p:cNvPr id="7" name="TextBox 6">
            <a:extLst>
              <a:ext uri="{FF2B5EF4-FFF2-40B4-BE49-F238E27FC236}">
                <a16:creationId xmlns:a16="http://schemas.microsoft.com/office/drawing/2014/main" id="{C63E0094-F193-1EBC-9344-71BD57480E4B}"/>
              </a:ext>
            </a:extLst>
          </p:cNvPr>
          <p:cNvSpPr txBox="1"/>
          <p:nvPr/>
        </p:nvSpPr>
        <p:spPr>
          <a:xfrm>
            <a:off x="2584212" y="5130979"/>
            <a:ext cx="5928852" cy="954107"/>
          </a:xfrm>
          <a:prstGeom prst="rect">
            <a:avLst/>
          </a:prstGeom>
          <a:noFill/>
        </p:spPr>
        <p:txBody>
          <a:bodyPr wrap="square" rtlCol="0">
            <a:spAutoFit/>
          </a:bodyPr>
          <a:lstStyle/>
          <a:p>
            <a:r>
              <a:rPr lang="en-GB" sz="1400" dirty="0">
                <a:solidFill>
                  <a:schemeClr val="bg1"/>
                </a:solidFill>
              </a:rPr>
              <a:t>This page allows you to log a call directly with us for any individual site that is either covered under your contract costs or a PO is provided in the Job Reference/Order Number section where chargeable</a:t>
            </a:r>
          </a:p>
        </p:txBody>
      </p:sp>
    </p:spTree>
    <p:extLst>
      <p:ext uri="{BB962C8B-B14F-4D97-AF65-F5344CB8AC3E}">
        <p14:creationId xmlns:p14="http://schemas.microsoft.com/office/powerpoint/2010/main" val="131135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4D4A9A-958D-71BC-8327-32CE8C7DF603}"/>
              </a:ext>
            </a:extLst>
          </p:cNvPr>
          <p:cNvSpPr/>
          <p:nvPr/>
        </p:nvSpPr>
        <p:spPr>
          <a:xfrm>
            <a:off x="0" y="1484766"/>
            <a:ext cx="12192000" cy="5373232"/>
          </a:xfrm>
          <a:prstGeom prst="rect">
            <a:avLst/>
          </a:prstGeom>
          <a:solidFill>
            <a:schemeClr val="accent1">
              <a:lumMod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60383B5B-8C84-0B99-CDC4-2DB7B9E9B63A}"/>
              </a:ext>
            </a:extLst>
          </p:cNvPr>
          <p:cNvSpPr>
            <a:spLocks noGrp="1"/>
          </p:cNvSpPr>
          <p:nvPr>
            <p:ph type="sldNum" sz="quarter" idx="12"/>
          </p:nvPr>
        </p:nvSpPr>
        <p:spPr/>
        <p:txBody>
          <a:bodyPr>
            <a:normAutofit lnSpcReduction="10000"/>
          </a:bodyPr>
          <a:lstStyle/>
          <a:p>
            <a:pPr rtl="0"/>
            <a:fld id="{C263D6C4-4840-40CC-AC84-17E24B3B7BDE}" type="slidenum">
              <a:rPr lang="en-US" noProof="0" smtClean="0"/>
              <a:pPr rtl="0"/>
              <a:t>6</a:t>
            </a:fld>
            <a:endParaRPr lang="en-US" noProof="0"/>
          </a:p>
        </p:txBody>
      </p:sp>
      <p:pic>
        <p:nvPicPr>
          <p:cNvPr id="6" name="Picture 5">
            <a:extLst>
              <a:ext uri="{FF2B5EF4-FFF2-40B4-BE49-F238E27FC236}">
                <a16:creationId xmlns:a16="http://schemas.microsoft.com/office/drawing/2014/main" id="{F0CAA9D2-B1CA-3996-6AD8-DAA3254212E9}"/>
              </a:ext>
            </a:extLst>
          </p:cNvPr>
          <p:cNvPicPr>
            <a:picLocks noChangeAspect="1"/>
          </p:cNvPicPr>
          <p:nvPr/>
        </p:nvPicPr>
        <p:blipFill>
          <a:blip r:embed="rId2"/>
          <a:stretch>
            <a:fillRect/>
          </a:stretch>
        </p:blipFill>
        <p:spPr>
          <a:xfrm>
            <a:off x="-1" y="1484767"/>
            <a:ext cx="7237499" cy="2334333"/>
          </a:xfrm>
          <a:prstGeom prst="rect">
            <a:avLst/>
          </a:prstGeom>
        </p:spPr>
      </p:pic>
      <p:pic>
        <p:nvPicPr>
          <p:cNvPr id="8" name="Picture 7">
            <a:extLst>
              <a:ext uri="{FF2B5EF4-FFF2-40B4-BE49-F238E27FC236}">
                <a16:creationId xmlns:a16="http://schemas.microsoft.com/office/drawing/2014/main" id="{E9897851-9286-07E3-C487-23509C392024}"/>
              </a:ext>
            </a:extLst>
          </p:cNvPr>
          <p:cNvPicPr>
            <a:picLocks noChangeAspect="1"/>
          </p:cNvPicPr>
          <p:nvPr/>
        </p:nvPicPr>
        <p:blipFill>
          <a:blip r:embed="rId3"/>
          <a:stretch>
            <a:fillRect/>
          </a:stretch>
        </p:blipFill>
        <p:spPr>
          <a:xfrm>
            <a:off x="0" y="3819101"/>
            <a:ext cx="4124901" cy="3038899"/>
          </a:xfrm>
          <a:prstGeom prst="rect">
            <a:avLst/>
          </a:prstGeom>
        </p:spPr>
      </p:pic>
      <p:sp>
        <p:nvSpPr>
          <p:cNvPr id="9" name="TextBox 8">
            <a:extLst>
              <a:ext uri="{FF2B5EF4-FFF2-40B4-BE49-F238E27FC236}">
                <a16:creationId xmlns:a16="http://schemas.microsoft.com/office/drawing/2014/main" id="{1424841B-B13E-D226-38C3-55CABC213183}"/>
              </a:ext>
            </a:extLst>
          </p:cNvPr>
          <p:cNvSpPr txBox="1"/>
          <p:nvPr/>
        </p:nvSpPr>
        <p:spPr>
          <a:xfrm>
            <a:off x="4124901" y="291723"/>
            <a:ext cx="3534428" cy="523220"/>
          </a:xfrm>
          <a:prstGeom prst="rect">
            <a:avLst/>
          </a:prstGeom>
          <a:noFill/>
        </p:spPr>
        <p:txBody>
          <a:bodyPr wrap="square" rtlCol="0">
            <a:spAutoFit/>
          </a:bodyPr>
          <a:lstStyle/>
          <a:p>
            <a:pPr algn="ctr"/>
            <a:r>
              <a:rPr lang="en-GB" sz="2800" b="1" u="sng" dirty="0">
                <a:solidFill>
                  <a:schemeClr val="bg1"/>
                </a:solidFill>
              </a:rPr>
              <a:t>Report sheets</a:t>
            </a:r>
          </a:p>
        </p:txBody>
      </p:sp>
      <p:sp>
        <p:nvSpPr>
          <p:cNvPr id="14" name="Arrow: Down 13">
            <a:extLst>
              <a:ext uri="{FF2B5EF4-FFF2-40B4-BE49-F238E27FC236}">
                <a16:creationId xmlns:a16="http://schemas.microsoft.com/office/drawing/2014/main" id="{77836211-8A39-FA35-D5F9-36CDF17A2D9F}"/>
              </a:ext>
            </a:extLst>
          </p:cNvPr>
          <p:cNvSpPr/>
          <p:nvPr/>
        </p:nvSpPr>
        <p:spPr>
          <a:xfrm rot="5400000">
            <a:off x="7704276" y="1906983"/>
            <a:ext cx="297617" cy="10822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CD9CC7D-4E52-5250-75AF-638973EBCDC3}"/>
              </a:ext>
            </a:extLst>
          </p:cNvPr>
          <p:cNvSpPr txBox="1"/>
          <p:nvPr/>
        </p:nvSpPr>
        <p:spPr>
          <a:xfrm>
            <a:off x="8468673" y="2130552"/>
            <a:ext cx="3723327" cy="1169551"/>
          </a:xfrm>
          <a:prstGeom prst="rect">
            <a:avLst/>
          </a:prstGeom>
          <a:noFill/>
        </p:spPr>
        <p:txBody>
          <a:bodyPr wrap="square" rtlCol="0">
            <a:spAutoFit/>
          </a:bodyPr>
          <a:lstStyle/>
          <a:p>
            <a:r>
              <a:rPr lang="en-GB" sz="1400" dirty="0">
                <a:solidFill>
                  <a:schemeClr val="bg1"/>
                </a:solidFill>
              </a:rPr>
              <a:t>By selecting the symbol this will take you directly to the technician's report sheet – these are uploaded to the dashboard as soon as the technician has completed the job</a:t>
            </a:r>
          </a:p>
        </p:txBody>
      </p:sp>
      <p:sp>
        <p:nvSpPr>
          <p:cNvPr id="18" name="Arrow: Right 17">
            <a:extLst>
              <a:ext uri="{FF2B5EF4-FFF2-40B4-BE49-F238E27FC236}">
                <a16:creationId xmlns:a16="http://schemas.microsoft.com/office/drawing/2014/main" id="{AEAF0518-76EC-3926-041A-011E1249E827}"/>
              </a:ext>
            </a:extLst>
          </p:cNvPr>
          <p:cNvSpPr/>
          <p:nvPr/>
        </p:nvSpPr>
        <p:spPr>
          <a:xfrm rot="10800000">
            <a:off x="4379976" y="5111496"/>
            <a:ext cx="2295144" cy="3749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EC36AF9-01FD-D2F7-BD2D-95656F5E79E6}"/>
              </a:ext>
            </a:extLst>
          </p:cNvPr>
          <p:cNvSpPr txBox="1"/>
          <p:nvPr/>
        </p:nvSpPr>
        <p:spPr>
          <a:xfrm>
            <a:off x="6930194" y="4929616"/>
            <a:ext cx="3941064" cy="738664"/>
          </a:xfrm>
          <a:prstGeom prst="rect">
            <a:avLst/>
          </a:prstGeom>
          <a:noFill/>
        </p:spPr>
        <p:txBody>
          <a:bodyPr wrap="square" rtlCol="0">
            <a:spAutoFit/>
          </a:bodyPr>
          <a:lstStyle/>
          <a:p>
            <a:r>
              <a:rPr lang="en-GB" sz="1400" dirty="0">
                <a:solidFill>
                  <a:schemeClr val="bg1"/>
                </a:solidFill>
              </a:rPr>
              <a:t>Here you can download a desired number of reports into an excel document for a specific/required site</a:t>
            </a:r>
          </a:p>
        </p:txBody>
      </p:sp>
    </p:spTree>
    <p:extLst>
      <p:ext uri="{BB962C8B-B14F-4D97-AF65-F5344CB8AC3E}">
        <p14:creationId xmlns:p14="http://schemas.microsoft.com/office/powerpoint/2010/main" val="339233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BCBEED-CE62-7439-C020-F07A882D3271}"/>
              </a:ext>
            </a:extLst>
          </p:cNvPr>
          <p:cNvSpPr/>
          <p:nvPr/>
        </p:nvSpPr>
        <p:spPr>
          <a:xfrm>
            <a:off x="0" y="1871420"/>
            <a:ext cx="12207240" cy="3358948"/>
          </a:xfrm>
          <a:prstGeom prst="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5D695F4-8FF9-291B-64FA-4982B99A403C}"/>
              </a:ext>
            </a:extLst>
          </p:cNvPr>
          <p:cNvSpPr>
            <a:spLocks noGrp="1"/>
          </p:cNvSpPr>
          <p:nvPr>
            <p:ph type="sldNum" sz="quarter" idx="12"/>
          </p:nvPr>
        </p:nvSpPr>
        <p:spPr/>
        <p:txBody>
          <a:bodyPr>
            <a:normAutofit lnSpcReduction="10000"/>
          </a:bodyPr>
          <a:lstStyle/>
          <a:p>
            <a:pPr rtl="0"/>
            <a:fld id="{C263D6C4-4840-40CC-AC84-17E24B3B7BDE}" type="slidenum">
              <a:rPr lang="en-US" noProof="0" smtClean="0"/>
              <a:pPr rtl="0"/>
              <a:t>7</a:t>
            </a:fld>
            <a:endParaRPr lang="en-US" noProof="0"/>
          </a:p>
        </p:txBody>
      </p:sp>
      <p:pic>
        <p:nvPicPr>
          <p:cNvPr id="6" name="Picture 5">
            <a:extLst>
              <a:ext uri="{FF2B5EF4-FFF2-40B4-BE49-F238E27FC236}">
                <a16:creationId xmlns:a16="http://schemas.microsoft.com/office/drawing/2014/main" id="{79B05675-41DE-C1FB-D138-37193B69B613}"/>
              </a:ext>
            </a:extLst>
          </p:cNvPr>
          <p:cNvPicPr>
            <a:picLocks noChangeAspect="1"/>
          </p:cNvPicPr>
          <p:nvPr/>
        </p:nvPicPr>
        <p:blipFill>
          <a:blip r:embed="rId2"/>
          <a:srcRect l="1757" r="5172" b="3398"/>
          <a:stretch/>
        </p:blipFill>
        <p:spPr>
          <a:xfrm>
            <a:off x="3906012" y="1871420"/>
            <a:ext cx="4379976" cy="3358948"/>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309D370-B249-0D77-D896-D5C401B7482B}"/>
                  </a:ext>
                </a:extLst>
              </p14:cNvPr>
              <p14:cNvContentPartPr/>
              <p14:nvPr/>
            </p14:nvContentPartPr>
            <p14:xfrm>
              <a:off x="7402929" y="3560538"/>
              <a:ext cx="923400" cy="360"/>
            </p14:xfrm>
          </p:contentPart>
        </mc:Choice>
        <mc:Fallback xmlns="">
          <p:pic>
            <p:nvPicPr>
              <p:cNvPr id="13" name="Ink 12">
                <a:extLst>
                  <a:ext uri="{FF2B5EF4-FFF2-40B4-BE49-F238E27FC236}">
                    <a16:creationId xmlns:a16="http://schemas.microsoft.com/office/drawing/2014/main" id="{2309D370-B249-0D77-D896-D5C401B7482B}"/>
                  </a:ext>
                </a:extLst>
              </p:cNvPr>
              <p:cNvPicPr/>
              <p:nvPr/>
            </p:nvPicPr>
            <p:blipFill>
              <a:blip r:embed="rId4"/>
              <a:stretch>
                <a:fillRect/>
              </a:stretch>
            </p:blipFill>
            <p:spPr>
              <a:xfrm>
                <a:off x="7330929" y="3416538"/>
                <a:ext cx="1067040" cy="288000"/>
              </a:xfrm>
              <a:prstGeom prst="rect">
                <a:avLst/>
              </a:prstGeom>
            </p:spPr>
          </p:pic>
        </mc:Fallback>
      </mc:AlternateContent>
      <p:sp>
        <p:nvSpPr>
          <p:cNvPr id="14" name="TextBox 13">
            <a:extLst>
              <a:ext uri="{FF2B5EF4-FFF2-40B4-BE49-F238E27FC236}">
                <a16:creationId xmlns:a16="http://schemas.microsoft.com/office/drawing/2014/main" id="{99685CF5-4B18-4488-9697-093B60CEBBF0}"/>
              </a:ext>
            </a:extLst>
          </p:cNvPr>
          <p:cNvSpPr txBox="1"/>
          <p:nvPr/>
        </p:nvSpPr>
        <p:spPr>
          <a:xfrm>
            <a:off x="8484577" y="3077308"/>
            <a:ext cx="3516923" cy="1200329"/>
          </a:xfrm>
          <a:prstGeom prst="rect">
            <a:avLst/>
          </a:prstGeom>
          <a:noFill/>
        </p:spPr>
        <p:txBody>
          <a:bodyPr wrap="square" rtlCol="0">
            <a:spAutoFit/>
          </a:bodyPr>
          <a:lstStyle/>
          <a:p>
            <a:r>
              <a:rPr lang="en-GB" dirty="0">
                <a:solidFill>
                  <a:schemeClr val="bg1"/>
                </a:solidFill>
              </a:rPr>
              <a:t>Clicking on the magnifying glass or excel symbol allows you to see each audit report in either PDF or excel format</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A7D51B2A-7716-5DFD-7AEC-E7D6CD3E6B16}"/>
                  </a:ext>
                </a:extLst>
              </p14:cNvPr>
              <p14:cNvContentPartPr/>
              <p14:nvPr/>
            </p14:nvContentPartPr>
            <p14:xfrm>
              <a:off x="3859449" y="3525618"/>
              <a:ext cx="352440" cy="35280"/>
            </p14:xfrm>
          </p:contentPart>
        </mc:Choice>
        <mc:Fallback xmlns="">
          <p:pic>
            <p:nvPicPr>
              <p:cNvPr id="16" name="Ink 15">
                <a:extLst>
                  <a:ext uri="{FF2B5EF4-FFF2-40B4-BE49-F238E27FC236}">
                    <a16:creationId xmlns:a16="http://schemas.microsoft.com/office/drawing/2014/main" id="{A7D51B2A-7716-5DFD-7AEC-E7D6CD3E6B16}"/>
                  </a:ext>
                </a:extLst>
              </p:cNvPr>
              <p:cNvPicPr/>
              <p:nvPr/>
            </p:nvPicPr>
            <p:blipFill>
              <a:blip r:embed="rId6"/>
              <a:stretch>
                <a:fillRect/>
              </a:stretch>
            </p:blipFill>
            <p:spPr>
              <a:xfrm>
                <a:off x="3787449" y="3381618"/>
                <a:ext cx="496080" cy="322920"/>
              </a:xfrm>
              <a:prstGeom prst="rect">
                <a:avLst/>
              </a:prstGeom>
            </p:spPr>
          </p:pic>
        </mc:Fallback>
      </mc:AlternateContent>
      <p:sp>
        <p:nvSpPr>
          <p:cNvPr id="17" name="TextBox 16">
            <a:extLst>
              <a:ext uri="{FF2B5EF4-FFF2-40B4-BE49-F238E27FC236}">
                <a16:creationId xmlns:a16="http://schemas.microsoft.com/office/drawing/2014/main" id="{11A79576-427D-54C3-B004-C6257F81158E}"/>
              </a:ext>
            </a:extLst>
          </p:cNvPr>
          <p:cNvSpPr txBox="1"/>
          <p:nvPr/>
        </p:nvSpPr>
        <p:spPr>
          <a:xfrm>
            <a:off x="149663" y="2938808"/>
            <a:ext cx="3678431" cy="1477328"/>
          </a:xfrm>
          <a:prstGeom prst="rect">
            <a:avLst/>
          </a:prstGeom>
          <a:noFill/>
        </p:spPr>
        <p:txBody>
          <a:bodyPr wrap="square" rtlCol="0">
            <a:spAutoFit/>
          </a:bodyPr>
          <a:lstStyle/>
          <a:p>
            <a:r>
              <a:rPr lang="en-GB" dirty="0">
                <a:solidFill>
                  <a:schemeClr val="bg1"/>
                </a:solidFill>
              </a:rPr>
              <a:t>Orange circular </a:t>
            </a:r>
            <a:r>
              <a:rPr lang="en-GB" dirty="0" err="1">
                <a:solidFill>
                  <a:schemeClr val="bg1"/>
                </a:solidFill>
              </a:rPr>
              <a:t>symbolys</a:t>
            </a:r>
            <a:r>
              <a:rPr lang="en-GB" dirty="0">
                <a:solidFill>
                  <a:schemeClr val="bg1"/>
                </a:solidFill>
              </a:rPr>
              <a:t> are presented at each side of an audit with issues that have not yet been actioned by either the contractor so client</a:t>
            </a:r>
          </a:p>
        </p:txBody>
      </p:sp>
    </p:spTree>
    <p:extLst>
      <p:ext uri="{BB962C8B-B14F-4D97-AF65-F5344CB8AC3E}">
        <p14:creationId xmlns:p14="http://schemas.microsoft.com/office/powerpoint/2010/main" val="401593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en-GB" smtClean="0"/>
              <a:pPr rtl="0"/>
              <a:t>8</a:t>
            </a:fld>
            <a:endParaRPr lang="en-GB"/>
          </a:p>
        </p:txBody>
      </p:sp>
      <p:sp>
        <p:nvSpPr>
          <p:cNvPr id="15" name="TextBox 14">
            <a:extLst>
              <a:ext uri="{FF2B5EF4-FFF2-40B4-BE49-F238E27FC236}">
                <a16:creationId xmlns:a16="http://schemas.microsoft.com/office/drawing/2014/main" id="{9365853B-8775-B676-1188-6D2ED2C75547}"/>
              </a:ext>
            </a:extLst>
          </p:cNvPr>
          <p:cNvSpPr txBox="1"/>
          <p:nvPr/>
        </p:nvSpPr>
        <p:spPr>
          <a:xfrm>
            <a:off x="4261449" y="471773"/>
            <a:ext cx="4735902" cy="400110"/>
          </a:xfrm>
          <a:prstGeom prst="rect">
            <a:avLst/>
          </a:prstGeom>
          <a:noFill/>
        </p:spPr>
        <p:txBody>
          <a:bodyPr wrap="square" rtlCol="0">
            <a:spAutoFit/>
          </a:bodyPr>
          <a:lstStyle/>
          <a:p>
            <a:r>
              <a:rPr lang="en-GB" sz="2000" b="1" i="1" u="sng" dirty="0">
                <a:solidFill>
                  <a:schemeClr val="bg1"/>
                </a:solidFill>
              </a:rPr>
              <a:t>User reports</a:t>
            </a:r>
          </a:p>
        </p:txBody>
      </p:sp>
      <p:pic>
        <p:nvPicPr>
          <p:cNvPr id="7" name="Picture 6">
            <a:extLst>
              <a:ext uri="{FF2B5EF4-FFF2-40B4-BE49-F238E27FC236}">
                <a16:creationId xmlns:a16="http://schemas.microsoft.com/office/drawing/2014/main" id="{52EB1EC8-5945-446C-C926-0F4FAC5F17E4}"/>
              </a:ext>
            </a:extLst>
          </p:cNvPr>
          <p:cNvPicPr>
            <a:picLocks noChangeAspect="1"/>
          </p:cNvPicPr>
          <p:nvPr/>
        </p:nvPicPr>
        <p:blipFill>
          <a:blip r:embed="rId3"/>
          <a:stretch>
            <a:fillRect/>
          </a:stretch>
        </p:blipFill>
        <p:spPr>
          <a:xfrm>
            <a:off x="298775" y="1251188"/>
            <a:ext cx="5068007" cy="3581900"/>
          </a:xfrm>
          <a:prstGeom prst="rect">
            <a:avLst/>
          </a:prstGeom>
        </p:spPr>
      </p:pic>
      <p:pic>
        <p:nvPicPr>
          <p:cNvPr id="10" name="Picture 9">
            <a:extLst>
              <a:ext uri="{FF2B5EF4-FFF2-40B4-BE49-F238E27FC236}">
                <a16:creationId xmlns:a16="http://schemas.microsoft.com/office/drawing/2014/main" id="{200C43DE-8483-CC65-FC11-C1A813E766CA}"/>
              </a:ext>
            </a:extLst>
          </p:cNvPr>
          <p:cNvPicPr>
            <a:picLocks noChangeAspect="1"/>
          </p:cNvPicPr>
          <p:nvPr/>
        </p:nvPicPr>
        <p:blipFill>
          <a:blip r:embed="rId4"/>
          <a:stretch>
            <a:fillRect/>
          </a:stretch>
        </p:blipFill>
        <p:spPr>
          <a:xfrm>
            <a:off x="5006297" y="1251188"/>
            <a:ext cx="2724530" cy="3581900"/>
          </a:xfrm>
          <a:prstGeom prst="rect">
            <a:avLst/>
          </a:prstGeom>
        </p:spPr>
      </p:pic>
      <p:sp>
        <p:nvSpPr>
          <p:cNvPr id="12" name="Callout: Down Arrow 11">
            <a:extLst>
              <a:ext uri="{FF2B5EF4-FFF2-40B4-BE49-F238E27FC236}">
                <a16:creationId xmlns:a16="http://schemas.microsoft.com/office/drawing/2014/main" id="{F7FF3DA8-7C2D-3501-4207-9F727BD1EDB0}"/>
              </a:ext>
            </a:extLst>
          </p:cNvPr>
          <p:cNvSpPr/>
          <p:nvPr/>
        </p:nvSpPr>
        <p:spPr>
          <a:xfrm rot="16200000">
            <a:off x="5804410" y="619668"/>
            <a:ext cx="2041619" cy="3577045"/>
          </a:xfrm>
          <a:prstGeom prst="downArrowCallou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4E875328-6E40-5061-0976-44E96E1FB8F3}"/>
              </a:ext>
            </a:extLst>
          </p:cNvPr>
          <p:cNvSpPr txBox="1"/>
          <p:nvPr/>
        </p:nvSpPr>
        <p:spPr>
          <a:xfrm>
            <a:off x="9173197" y="1284805"/>
            <a:ext cx="2828303" cy="2246769"/>
          </a:xfrm>
          <a:prstGeom prst="rect">
            <a:avLst/>
          </a:prstGeom>
          <a:noFill/>
        </p:spPr>
        <p:txBody>
          <a:bodyPr wrap="square" rtlCol="0">
            <a:spAutoFit/>
          </a:bodyPr>
          <a:lstStyle/>
          <a:p>
            <a:r>
              <a:rPr lang="en-GB" sz="2800" dirty="0">
                <a:solidFill>
                  <a:schemeClr val="bg1"/>
                </a:solidFill>
              </a:rPr>
              <a:t>This provides you a selection of reports you can pull for all sites</a:t>
            </a: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rtlCol="0">
            <a:normAutofit lnSpcReduction="10000"/>
          </a:bodyPr>
          <a:lstStyle/>
          <a:p>
            <a:pPr rtl="0"/>
            <a:fld id="{C263D6C4-4840-40CC-AC84-17E24B3B7BDE}" type="slidenum">
              <a:rPr lang="en-GB" smtClean="0"/>
              <a:pPr rtl="0"/>
              <a:t>9</a:t>
            </a:fld>
            <a:endParaRPr lang="en-GB"/>
          </a:p>
        </p:txBody>
      </p:sp>
      <p:pic>
        <p:nvPicPr>
          <p:cNvPr id="24" name="Picture 23">
            <a:extLst>
              <a:ext uri="{FF2B5EF4-FFF2-40B4-BE49-F238E27FC236}">
                <a16:creationId xmlns:a16="http://schemas.microsoft.com/office/drawing/2014/main" id="{605529B9-14BD-ED18-170B-FFB3B7217F0B}"/>
              </a:ext>
            </a:extLst>
          </p:cNvPr>
          <p:cNvPicPr>
            <a:picLocks noChangeAspect="1"/>
          </p:cNvPicPr>
          <p:nvPr/>
        </p:nvPicPr>
        <p:blipFill>
          <a:blip r:embed="rId3"/>
          <a:stretch>
            <a:fillRect/>
          </a:stretch>
        </p:blipFill>
        <p:spPr>
          <a:xfrm>
            <a:off x="624840" y="2002689"/>
            <a:ext cx="10668000" cy="4437675"/>
          </a:xfrm>
          <a:prstGeom prst="rect">
            <a:avLst/>
          </a:prstGeom>
        </p:spPr>
      </p:pic>
      <p:sp>
        <p:nvSpPr>
          <p:cNvPr id="26" name="TextBox 25">
            <a:extLst>
              <a:ext uri="{FF2B5EF4-FFF2-40B4-BE49-F238E27FC236}">
                <a16:creationId xmlns:a16="http://schemas.microsoft.com/office/drawing/2014/main" id="{640698AA-13D8-2F31-70C0-8DCDA716B926}"/>
              </a:ext>
            </a:extLst>
          </p:cNvPr>
          <p:cNvSpPr txBox="1"/>
          <p:nvPr/>
        </p:nvSpPr>
        <p:spPr>
          <a:xfrm>
            <a:off x="803120" y="507577"/>
            <a:ext cx="3024996" cy="1169551"/>
          </a:xfrm>
          <a:prstGeom prst="rect">
            <a:avLst/>
          </a:prstGeom>
          <a:noFill/>
        </p:spPr>
        <p:txBody>
          <a:bodyPr wrap="square" rtlCol="0">
            <a:spAutoFit/>
          </a:bodyPr>
          <a:lstStyle/>
          <a:p>
            <a:r>
              <a:rPr lang="en-GB" sz="1400" dirty="0">
                <a:solidFill>
                  <a:schemeClr val="bg1"/>
                </a:solidFill>
              </a:rPr>
              <a:t>This is an example of Januarys master report, this includes every visit at each site by Pestokill in January, this report can be ran off from any required date or week. </a:t>
            </a:r>
          </a:p>
        </p:txBody>
      </p:sp>
      <p:sp>
        <p:nvSpPr>
          <p:cNvPr id="27" name="TextBox 26">
            <a:extLst>
              <a:ext uri="{FF2B5EF4-FFF2-40B4-BE49-F238E27FC236}">
                <a16:creationId xmlns:a16="http://schemas.microsoft.com/office/drawing/2014/main" id="{DF9EED19-2E1B-992D-0185-84B0A4956E96}"/>
              </a:ext>
            </a:extLst>
          </p:cNvPr>
          <p:cNvSpPr txBox="1"/>
          <p:nvPr/>
        </p:nvSpPr>
        <p:spPr>
          <a:xfrm>
            <a:off x="8919714" y="388938"/>
            <a:ext cx="2881222" cy="584775"/>
          </a:xfrm>
          <a:prstGeom prst="rect">
            <a:avLst/>
          </a:prstGeom>
          <a:noFill/>
        </p:spPr>
        <p:txBody>
          <a:bodyPr wrap="square" rtlCol="0">
            <a:spAutoFit/>
          </a:bodyPr>
          <a:lstStyle/>
          <a:p>
            <a:r>
              <a:rPr lang="en-GB" sz="1600" dirty="0">
                <a:solidFill>
                  <a:schemeClr val="bg1"/>
                </a:solidFill>
              </a:rPr>
              <a:t>This ‘go’ tab takes you straight to the job sheet.</a:t>
            </a:r>
          </a:p>
        </p:txBody>
      </p:sp>
      <p:sp>
        <p:nvSpPr>
          <p:cNvPr id="28" name="Arrow: Down 27">
            <a:extLst>
              <a:ext uri="{FF2B5EF4-FFF2-40B4-BE49-F238E27FC236}">
                <a16:creationId xmlns:a16="http://schemas.microsoft.com/office/drawing/2014/main" id="{C8073A78-2F93-9236-F608-AF72B3178B4A}"/>
              </a:ext>
            </a:extLst>
          </p:cNvPr>
          <p:cNvSpPr/>
          <p:nvPr/>
        </p:nvSpPr>
        <p:spPr>
          <a:xfrm rot="2537080">
            <a:off x="9044513" y="887607"/>
            <a:ext cx="384407" cy="22301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90FEA1E-F41B-834F-9856-111C8482545B}"/>
              </a:ext>
            </a:extLst>
          </p:cNvPr>
          <p:cNvSpPr txBox="1"/>
          <p:nvPr/>
        </p:nvSpPr>
        <p:spPr>
          <a:xfrm>
            <a:off x="5339001" y="948848"/>
            <a:ext cx="2803585" cy="954107"/>
          </a:xfrm>
          <a:prstGeom prst="rect">
            <a:avLst/>
          </a:prstGeom>
          <a:noFill/>
        </p:spPr>
        <p:txBody>
          <a:bodyPr wrap="square" rtlCol="0">
            <a:spAutoFit/>
          </a:bodyPr>
          <a:lstStyle/>
          <a:p>
            <a:r>
              <a:rPr lang="en-GB" sz="1400" dirty="0">
                <a:solidFill>
                  <a:schemeClr val="bg1"/>
                </a:solidFill>
              </a:rPr>
              <a:t>For the hygiene and proofing section, this will give the score briefing the outcome of the visit  and what was noted.</a:t>
            </a:r>
          </a:p>
        </p:txBody>
      </p:sp>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2BF67989-2512-0F51-338C-06470A0786F5}"/>
                  </a:ext>
                </a:extLst>
              </p14:cNvPr>
              <p14:cNvContentPartPr/>
              <p14:nvPr/>
            </p14:nvContentPartPr>
            <p14:xfrm>
              <a:off x="5883025" y="2699470"/>
              <a:ext cx="1517760" cy="9360"/>
            </p14:xfrm>
          </p:contentPart>
        </mc:Choice>
        <mc:Fallback xmlns="">
          <p:pic>
            <p:nvPicPr>
              <p:cNvPr id="37" name="Ink 36">
                <a:extLst>
                  <a:ext uri="{FF2B5EF4-FFF2-40B4-BE49-F238E27FC236}">
                    <a16:creationId xmlns:a16="http://schemas.microsoft.com/office/drawing/2014/main" id="{2BF67989-2512-0F51-338C-06470A0786F5}"/>
                  </a:ext>
                </a:extLst>
              </p:cNvPr>
              <p:cNvPicPr/>
              <p:nvPr/>
            </p:nvPicPr>
            <p:blipFill>
              <a:blip r:embed="rId5"/>
              <a:stretch>
                <a:fillRect/>
              </a:stretch>
            </p:blipFill>
            <p:spPr>
              <a:xfrm>
                <a:off x="5829025" y="2591830"/>
                <a:ext cx="1625400" cy="225000"/>
              </a:xfrm>
              <a:prstGeom prst="rect">
                <a:avLst/>
              </a:prstGeom>
            </p:spPr>
          </p:pic>
        </mc:Fallback>
      </mc:AlternateContent>
      <p:sp>
        <p:nvSpPr>
          <p:cNvPr id="38" name="TextBox 37">
            <a:extLst>
              <a:ext uri="{FF2B5EF4-FFF2-40B4-BE49-F238E27FC236}">
                <a16:creationId xmlns:a16="http://schemas.microsoft.com/office/drawing/2014/main" id="{D82E6FD1-D44E-3ADC-DBCD-8AF21CD5BD99}"/>
              </a:ext>
            </a:extLst>
          </p:cNvPr>
          <p:cNvSpPr txBox="1"/>
          <p:nvPr/>
        </p:nvSpPr>
        <p:spPr>
          <a:xfrm>
            <a:off x="4584749" y="204272"/>
            <a:ext cx="2596551" cy="369332"/>
          </a:xfrm>
          <a:prstGeom prst="rect">
            <a:avLst/>
          </a:prstGeom>
          <a:noFill/>
        </p:spPr>
        <p:txBody>
          <a:bodyPr wrap="square" rtlCol="0">
            <a:spAutoFit/>
          </a:bodyPr>
          <a:lstStyle/>
          <a:p>
            <a:r>
              <a:rPr lang="en-GB" b="1" u="sng" dirty="0">
                <a:solidFill>
                  <a:schemeClr val="bg1"/>
                </a:solidFill>
              </a:rPr>
              <a:t>Master Report</a:t>
            </a: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d472d0-3f6b-4653-9d33-c39c19e164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67E67C7C84CC4BA97FAC0A69136017" ma:contentTypeVersion="14" ma:contentTypeDescription="Create a new document." ma:contentTypeScope="" ma:versionID="1b935fe1ed14f693b66f935763388327">
  <xsd:schema xmlns:xsd="http://www.w3.org/2001/XMLSchema" xmlns:xs="http://www.w3.org/2001/XMLSchema" xmlns:p="http://schemas.microsoft.com/office/2006/metadata/properties" xmlns:ns2="69d472d0-3f6b-4653-9d33-c39c19e164a2" xmlns:ns3="aa66f612-da3e-4f93-8c30-7bc5d363897e" targetNamespace="http://schemas.microsoft.com/office/2006/metadata/properties" ma:root="true" ma:fieldsID="e0ab6aadc617b3fcd4e9393b5833b4d2" ns2:_="" ns3:_="">
    <xsd:import namespace="69d472d0-3f6b-4653-9d33-c39c19e164a2"/>
    <xsd:import namespace="aa66f612-da3e-4f93-8c30-7bc5d36389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472d0-3f6b-4653-9d33-c39c19e16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7ded541-27dd-4bf2-9f6e-8c8594955f5e" ma:termSetId="09814cd3-568e-fe90-9814-8d621ff8fb84" ma:anchorId="fba54fb3-c3e1-fe81-a776-ca4b69148c4d" ma:open="true" ma:isKeyword="false">
      <xsd:complexType>
        <xsd:sequence>
          <xsd:element ref="pc:Terms" minOccurs="0" maxOccurs="1"/>
        </xsd:sequence>
      </xsd:complex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66f612-da3e-4f93-8c30-7bc5d36389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92231-163D-4428-A2B8-DA1FE0274129}">
  <ds:schemaRefs>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http://purl.org/dc/terms/"/>
    <ds:schemaRef ds:uri="fb0879af-3eba-417a-a55a-ffe6dcd6ca77"/>
    <ds:schemaRef ds:uri="http://www.w3.org/XML/1998/namespace"/>
    <ds:schemaRef ds:uri="69d472d0-3f6b-4653-9d33-c39c19e164a2"/>
  </ds:schemaRefs>
</ds:datastoreItem>
</file>

<file path=customXml/itemProps2.xml><?xml version="1.0" encoding="utf-8"?>
<ds:datastoreItem xmlns:ds="http://schemas.openxmlformats.org/officeDocument/2006/customXml" ds:itemID="{8A95DE24-D6C3-4A00-9085-D9594C193AE1}">
  <ds:schemaRefs>
    <ds:schemaRef ds:uri="http://schemas.microsoft.com/sharepoint/v3/contenttype/forms"/>
  </ds:schemaRefs>
</ds:datastoreItem>
</file>

<file path=customXml/itemProps3.xml><?xml version="1.0" encoding="utf-8"?>
<ds:datastoreItem xmlns:ds="http://schemas.openxmlformats.org/officeDocument/2006/customXml" ds:itemID="{79C5E3C5-3B5B-429A-8BEE-6F28E197D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472d0-3f6b-4653-9d33-c39c19e164a2"/>
    <ds:schemaRef ds:uri="aa66f612-da3e-4f93-8c30-7bc5d36389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e08322-214a-4b74-ae88-494e6a91bee1}" enabled="0" method="" siteId="{70e08322-214a-4b74-ae88-494e6a91bee1}" removed="1"/>
</clbl:labelList>
</file>

<file path=docProps/app.xml><?xml version="1.0" encoding="utf-8"?>
<Properties xmlns="http://schemas.openxmlformats.org/officeDocument/2006/extended-properties" xmlns:vt="http://schemas.openxmlformats.org/officeDocument/2006/docPropsVTypes">
  <Template>View</Template>
  <TotalTime>5461</TotalTime>
  <Words>469</Words>
  <Application>Microsoft Office PowerPoint</Application>
  <PresentationFormat>Widescreen</PresentationFormat>
  <Paragraphs>48</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Calisto MT</vt:lpstr>
      <vt:lpstr>Century Schoolbook</vt:lpstr>
      <vt:lpstr>Trade Gothic LT Pro</vt:lpstr>
      <vt:lpstr>Wingdings 2</vt:lpstr>
      <vt:lpstr>View</vt:lpstr>
      <vt:lpstr>EVRI Dashboard  Guide (individual sites) </vt:lpstr>
      <vt:lpstr>Overview:</vt:lpstr>
      <vt:lpstr>PowerPoint Presentation</vt:lpstr>
      <vt:lpstr>PowerPoint Presentation</vt:lpstr>
      <vt:lpstr>Log/View call out</vt:lpstr>
      <vt:lpstr>PowerPoint Presentation</vt:lpstr>
      <vt:lpstr>PowerPoint Presentation</vt:lpstr>
      <vt:lpstr>PowerPoint Presentation</vt:lpstr>
      <vt:lpstr>PowerPoint Presentation</vt:lpstr>
      <vt:lpstr>PowerPoint Presentation</vt:lpstr>
      <vt:lpstr>Invoices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Students –        Dashboard  Guide</dc:title>
  <dc:creator>Macey Bell</dc:creator>
  <cp:lastModifiedBy>Emily Hesketh</cp:lastModifiedBy>
  <cp:revision>2</cp:revision>
  <dcterms:created xsi:type="dcterms:W3CDTF">2024-01-15T13:16:03Z</dcterms:created>
  <dcterms:modified xsi:type="dcterms:W3CDTF">2025-06-17T14:15:31Z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0x0101003E67E67C7C84CC4BA97FAC0A69136017</vt:lpwstr>
  </property>
  <property fmtid="{D5CDD505-2E9C-101B-9397-08002B2CF9AE}" pid="3" name="MediaServiceImageTags">
    <vt:lpwstr/>
  </property>
</Properties>
</file>