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9" r:id="rId4"/>
    <p:sldId id="263" r:id="rId5"/>
    <p:sldId id="262" r:id="rId6"/>
    <p:sldId id="265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1"/>
    <p:restoredTop sz="94749"/>
  </p:normalViewPr>
  <p:slideViewPr>
    <p:cSldViewPr snapToGrid="0" snapToObjects="1">
      <p:cViewPr>
        <p:scale>
          <a:sx n="100" d="100"/>
          <a:sy n="100" d="100"/>
        </p:scale>
        <p:origin x="1632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3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6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7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01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4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45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24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7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31B3-7C6E-1545-BCD9-901EAC245E96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0714-B6CB-0C46-BAC1-ED827F7486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5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267075"/>
            <a:ext cx="7772400" cy="1470025"/>
          </a:xfrm>
        </p:spPr>
        <p:txBody>
          <a:bodyPr/>
          <a:lstStyle/>
          <a:p>
            <a:r>
              <a:rPr lang="fr-FR" dirty="0" err="1" smtClean="0"/>
              <a:t>FUNdamentalz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37100"/>
            <a:ext cx="6400800" cy="1752600"/>
          </a:xfrm>
        </p:spPr>
        <p:txBody>
          <a:bodyPr/>
          <a:lstStyle/>
          <a:p>
            <a:r>
              <a:rPr lang="en-CA" dirty="0" smtClean="0"/>
              <a:t>Terrain specifications and guidelines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537"/>
            <a:ext cx="4889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6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Freestyle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the coaches responsibility to manage access to terrain and do their best to ensure athlete safety!</a:t>
            </a:r>
          </a:p>
          <a:p>
            <a:r>
              <a:rPr lang="en-US" dirty="0" smtClean="0"/>
              <a:t>If the terrain is properly chosen and set up the athlete should be able to ‘learn by doing’</a:t>
            </a:r>
          </a:p>
          <a:p>
            <a:r>
              <a:rPr lang="en-US" dirty="0" smtClean="0"/>
              <a:t>Never choose terrain beyond an athletes skill level – you probably will need to work with resort to build stage appropriate features</a:t>
            </a:r>
          </a:p>
          <a:p>
            <a:r>
              <a:rPr lang="en-US" dirty="0" smtClean="0"/>
              <a:t>An athletes experience safely mastering terrain at this stage will determine whether they have fun and stay in freestyle </a:t>
            </a:r>
            <a:r>
              <a:rPr lang="en-US" dirty="0" err="1" smtClean="0"/>
              <a:t>snowsports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FUNdamentalz</a:t>
            </a:r>
            <a:r>
              <a:rPr lang="fr-FR" dirty="0" smtClean="0"/>
              <a:t> Roller Tank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The rollers will be used for the absorption skill and the turn timing skill</a:t>
            </a:r>
          </a:p>
          <a:p>
            <a:r>
              <a:rPr lang="en-CA" dirty="0" smtClean="0"/>
              <a:t>Set rollers every 6-7 </a:t>
            </a:r>
            <a:r>
              <a:rPr lang="en-CA" dirty="0" smtClean="0"/>
              <a:t>m or closer if flatter terrain</a:t>
            </a:r>
            <a:endParaRPr lang="en-CA" dirty="0" smtClean="0"/>
          </a:p>
          <a:p>
            <a:r>
              <a:rPr lang="en-CA" dirty="0" smtClean="0"/>
              <a:t>Every roller should be about </a:t>
            </a:r>
            <a:r>
              <a:rPr lang="en-CA" dirty="0" smtClean="0"/>
              <a:t>60- 100 cm</a:t>
            </a:r>
            <a:endParaRPr lang="en-CA" dirty="0" smtClean="0"/>
          </a:p>
          <a:p>
            <a:r>
              <a:rPr lang="en-CA" dirty="0" smtClean="0"/>
              <a:t>Build with a cat on a beginners </a:t>
            </a:r>
            <a:r>
              <a:rPr lang="en-CA" dirty="0" smtClean="0"/>
              <a:t>terrain and make sure rollers are rounded rather than triangular</a:t>
            </a:r>
            <a:endParaRPr lang="en-CA" dirty="0" smtClean="0"/>
          </a:p>
          <a:p>
            <a:r>
              <a:rPr lang="en-CA" dirty="0" smtClean="0"/>
              <a:t>Finish the shaping with a shovel and some side </a:t>
            </a:r>
            <a:r>
              <a:rPr lang="en-CA" dirty="0" smtClean="0"/>
              <a:t>slipping</a:t>
            </a:r>
            <a:endParaRPr lang="en-CA" dirty="0"/>
          </a:p>
        </p:txBody>
      </p:sp>
      <p:pic>
        <p:nvPicPr>
          <p:cNvPr id="7" name="Espace réservé du contenu 6" descr="Freestylerz Rollers parcours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927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FUNdamentalz</a:t>
            </a:r>
            <a:r>
              <a:rPr lang="en-US" dirty="0" smtClean="0"/>
              <a:t>  Jumps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err="1" smtClean="0"/>
              <a:t>ft</a:t>
            </a:r>
            <a:r>
              <a:rPr lang="en-US" dirty="0" smtClean="0"/>
              <a:t> jump of your choice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579116"/>
            <a:ext cx="4040188" cy="22726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579116"/>
            <a:ext cx="4041775" cy="2273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013199"/>
            <a:ext cx="8496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Fundamentalz</a:t>
            </a:r>
            <a:r>
              <a:rPr lang="en-US" dirty="0" smtClean="0"/>
              <a:t> upright and spinning air skills can be taught on a variety of jump shapes, including natural features.</a:t>
            </a:r>
          </a:p>
          <a:p>
            <a:r>
              <a:rPr lang="en-US" dirty="0" smtClean="0"/>
              <a:t>Considerations:</a:t>
            </a:r>
          </a:p>
          <a:p>
            <a:endParaRPr lang="en-US" dirty="0" smtClean="0"/>
          </a:p>
          <a:p>
            <a:r>
              <a:rPr lang="en-US" dirty="0" smtClean="0"/>
              <a:t>Coach can see landings are clear  and safely signal athletes</a:t>
            </a:r>
          </a:p>
          <a:p>
            <a:r>
              <a:rPr lang="en-US" dirty="0" smtClean="0"/>
              <a:t>The landing should not be ‘jarring’ – avoid flat/icy/rutted landings</a:t>
            </a:r>
          </a:p>
          <a:p>
            <a:r>
              <a:rPr lang="en-US" dirty="0" smtClean="0"/>
              <a:t>The area between take-off lip and landing is ideally gently rounded</a:t>
            </a:r>
          </a:p>
          <a:p>
            <a:r>
              <a:rPr lang="en-US" dirty="0" smtClean="0"/>
              <a:t>Choose the right terrain to build success and match the skill level of the athlete</a:t>
            </a:r>
          </a:p>
          <a:p>
            <a:r>
              <a:rPr lang="en-US" dirty="0" smtClean="0"/>
              <a:t>If athletes are not successful - rethink your terrain choice!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0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948"/>
            <a:ext cx="8229600" cy="1143000"/>
          </a:xfrm>
        </p:spPr>
        <p:txBody>
          <a:bodyPr/>
          <a:lstStyle/>
          <a:p>
            <a:r>
              <a:rPr lang="en-US" dirty="0" err="1" smtClean="0"/>
              <a:t>FUNdamentalz</a:t>
            </a:r>
            <a:r>
              <a:rPr lang="en-US" dirty="0" smtClean="0"/>
              <a:t>  Moguls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695" y="1231900"/>
            <a:ext cx="4089400" cy="5473700"/>
          </a:xfrm>
        </p:spPr>
        <p:txBody>
          <a:bodyPr>
            <a:normAutofit fontScale="47500" lnSpcReduction="20000"/>
          </a:bodyPr>
          <a:lstStyle/>
          <a:p>
            <a:endParaRPr lang="en-US" sz="2500" dirty="0"/>
          </a:p>
          <a:p>
            <a:pPr lvl="1"/>
            <a:r>
              <a:rPr lang="en-US" sz="2900" dirty="0"/>
              <a:t>Entry level: Course length </a:t>
            </a:r>
            <a:r>
              <a:rPr lang="en-US" sz="2900" dirty="0" smtClean="0"/>
              <a:t>80 </a:t>
            </a:r>
            <a:r>
              <a:rPr lang="en-US" sz="2900" dirty="0"/>
              <a:t>– 100m (max), Pitch: </a:t>
            </a:r>
            <a:r>
              <a:rPr lang="en-US" sz="2900" dirty="0" smtClean="0"/>
              <a:t>12-</a:t>
            </a:r>
            <a:r>
              <a:rPr lang="en-US" sz="2900" dirty="0" smtClean="0"/>
              <a:t> </a:t>
            </a:r>
            <a:r>
              <a:rPr lang="en-US" sz="2900" dirty="0"/>
              <a:t>to </a:t>
            </a:r>
            <a:r>
              <a:rPr lang="en-US" sz="2900" dirty="0" smtClean="0"/>
              <a:t>20 degrees – natural or man made round moguls are ideal.  1 mogul turn line is enough for the course but 3 lines is more fun!</a:t>
            </a:r>
          </a:p>
          <a:p>
            <a:pPr lvl="1"/>
            <a:r>
              <a:rPr lang="en-US" sz="2900" dirty="0" smtClean="0"/>
              <a:t>If pushed by Cat care should be taken to make sure moguls are rounded and smooth and there open exit space or safety fencing 10 m width on each side – any obstacles like snowmaking/trees need to be appropriately padded.</a:t>
            </a:r>
            <a:endParaRPr lang="en-US" sz="2900" dirty="0" smtClean="0"/>
          </a:p>
          <a:p>
            <a:pPr lvl="1"/>
            <a:r>
              <a:rPr lang="en-US" sz="2900" dirty="0" smtClean="0"/>
              <a:t>Standard mogul build or less for flatter terrain mogul </a:t>
            </a:r>
            <a:r>
              <a:rPr lang="en-US" sz="2900" dirty="0"/>
              <a:t>spacing should be 3.5m - 3.8 m (7m - 7.6m one side push</a:t>
            </a:r>
            <a:r>
              <a:rPr lang="en-US" sz="2900" dirty="0" smtClean="0"/>
              <a:t>)</a:t>
            </a:r>
          </a:p>
          <a:p>
            <a:pPr lvl="1"/>
            <a:r>
              <a:rPr lang="en-US" sz="2900" dirty="0" smtClean="0"/>
              <a:t> mogul height </a:t>
            </a:r>
            <a:r>
              <a:rPr lang="en-US" sz="2900" dirty="0" smtClean="0"/>
              <a:t>, </a:t>
            </a:r>
            <a:r>
              <a:rPr lang="en-US" sz="2900" dirty="0" smtClean="0"/>
              <a:t>3</a:t>
            </a:r>
            <a:r>
              <a:rPr lang="en-US" sz="2900" dirty="0" smtClean="0"/>
              <a:t>0cm </a:t>
            </a:r>
            <a:r>
              <a:rPr lang="en-US" sz="2900" dirty="0"/>
              <a:t>- </a:t>
            </a:r>
            <a:r>
              <a:rPr lang="en-US" sz="2900" dirty="0" smtClean="0"/>
              <a:t>4</a:t>
            </a:r>
            <a:r>
              <a:rPr lang="en-US" sz="2900" dirty="0" smtClean="0"/>
              <a:t>0cm</a:t>
            </a:r>
          </a:p>
          <a:p>
            <a:pPr lvl="1"/>
            <a:r>
              <a:rPr lang="en-US" sz="2900" dirty="0" smtClean="0"/>
              <a:t>Course should be kept slipped to prevent ice and jagged formations or ruts from forming over time.</a:t>
            </a:r>
          </a:p>
          <a:p>
            <a:pPr lvl="1"/>
            <a:r>
              <a:rPr lang="en-US" sz="2900" dirty="0" smtClean="0"/>
              <a:t>Courses usually need to be rebuilt every 3-4 weeks. A cat can complete in 30 -40 mins with practice. Slipping/shovel work should happen immediately after snow is pushed and before it sets.</a:t>
            </a:r>
            <a:endParaRPr lang="en-US" sz="2900" dirty="0"/>
          </a:p>
          <a:p>
            <a:pPr lvl="1"/>
            <a:r>
              <a:rPr lang="en-US" sz="2900" dirty="0" smtClean="0"/>
              <a:t>Refer to Freestyle Canada Resource Centre Guide to Building Mogul Terrain with </a:t>
            </a:r>
            <a:r>
              <a:rPr lang="en-US" sz="2900" dirty="0"/>
              <a:t>a groomer http://</a:t>
            </a:r>
            <a:r>
              <a:rPr lang="en-US" sz="2900" dirty="0" err="1"/>
              <a:t>www.freestylecanada.ski</a:t>
            </a:r>
            <a:r>
              <a:rPr lang="en-US" sz="2900" dirty="0"/>
              <a:t>/</a:t>
            </a:r>
            <a:r>
              <a:rPr lang="en-US" sz="2900" dirty="0" err="1"/>
              <a:t>en</a:t>
            </a:r>
            <a:r>
              <a:rPr lang="en-US" sz="2900" dirty="0"/>
              <a:t>/resources/competition/</a:t>
            </a:r>
            <a:endParaRPr lang="en-US" sz="2900" dirty="0" smtClean="0"/>
          </a:p>
          <a:p>
            <a:pPr lvl="1"/>
            <a:endParaRPr lang="en-US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36697" y="1603948"/>
            <a:ext cx="2831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95" y="1809750"/>
            <a:ext cx="450870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7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FUNdamenatalz</a:t>
            </a:r>
            <a:r>
              <a:rPr lang="en-US" dirty="0" smtClean="0"/>
              <a:t> </a:t>
            </a:r>
            <a:r>
              <a:rPr lang="en-US" dirty="0" smtClean="0"/>
              <a:t>Box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2000" y="3200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92200" y="1197551"/>
            <a:ext cx="5461000" cy="275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201" y="4336831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butter box or wider dance floor box are great for introducing skills.</a:t>
            </a:r>
          </a:p>
          <a:p>
            <a:r>
              <a:rPr lang="en-US" dirty="0" smtClean="0"/>
              <a:t>Considerations:</a:t>
            </a:r>
          </a:p>
          <a:p>
            <a:r>
              <a:rPr lang="en-US" dirty="0" smtClean="0"/>
              <a:t>Check that the sliding surfaces and any exposed trim are smooth</a:t>
            </a:r>
          </a:p>
          <a:p>
            <a:r>
              <a:rPr lang="en-US" dirty="0" smtClean="0"/>
              <a:t>Entry should slide up to  feature with no gap</a:t>
            </a:r>
          </a:p>
          <a:p>
            <a:r>
              <a:rPr lang="en-US" dirty="0" smtClean="0"/>
              <a:t>All supports under the sliding surface should be “skirted”</a:t>
            </a:r>
          </a:p>
          <a:p>
            <a:r>
              <a:rPr lang="en-US" dirty="0" smtClean="0"/>
              <a:t>Side and end exits should be smooth snow and not icy or rutted or ‘catchy’</a:t>
            </a:r>
          </a:p>
          <a:p>
            <a:r>
              <a:rPr lang="en-US" dirty="0" smtClean="0"/>
              <a:t>Make sure you can position yourself for athletes who need spotting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578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501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Thème Office</vt:lpstr>
      <vt:lpstr>FUNdamentalz </vt:lpstr>
      <vt:lpstr>Introducing Freestyle Terrain</vt:lpstr>
      <vt:lpstr>FUNdamentalz Roller Tank</vt:lpstr>
      <vt:lpstr>FUNdamentalz  Jumps 10 ft jump of your choice</vt:lpstr>
      <vt:lpstr>FUNdamentalz  Moguls</vt:lpstr>
      <vt:lpstr>FUNdamenatalz Box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Freestylerz </dc:title>
  <dc:creator>Charles-Antoine Morache</dc:creator>
  <cp:lastModifiedBy>meredith gardner</cp:lastModifiedBy>
  <cp:revision>22</cp:revision>
  <cp:lastPrinted>2017-10-13T18:13:03Z</cp:lastPrinted>
  <dcterms:created xsi:type="dcterms:W3CDTF">2017-08-17T03:23:21Z</dcterms:created>
  <dcterms:modified xsi:type="dcterms:W3CDTF">2017-11-14T18:34:24Z</dcterms:modified>
</cp:coreProperties>
</file>