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igaKuLgpIS8nwe/ZDKcdBVZCGrM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754"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70" name="Google Shape;7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e9c4750354_0_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83" name="Google Shape;183;g3e9c475035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e9c4750354_0_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94" name="Google Shape;194;g3e9c4750354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13" name="Google Shape;213;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d7e361e24b_0_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25" name="Google Shape;225;g3d7e361e24b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d8d0d174d6_1_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232" name="Google Shape;232;g3d8d0d174d6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3e9c4750354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3e9c475035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5" name="Google Shape;245;p4: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e9c4750354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e9c4750354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e9c4750354_0_1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3e9c4750354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e9c4750354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3e9c4750354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80" name="Google Shape;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6" name="Google Shape;266;p5: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d8b9f72032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92" name="Google Shape;92;g3d8b9f7203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df02b8d056_1_8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04" name="Google Shape;104;g3df02b8d056_1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9703e2b572_0_4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18" name="Google Shape;118;g39703e2b572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e9c4750354_0_7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33" name="Google Shape;133;g3e9c475035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e9c4750354_0_9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46" name="Google Shape;146;g3e9c4750354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3e9c4750354_0_13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59" name="Google Shape;159;g3e9c4750354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9703e2b572_0_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a:p>
        </p:txBody>
      </p:sp>
      <p:sp>
        <p:nvSpPr>
          <p:cNvPr id="173" name="Google Shape;173;g39703e2b57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3">
  <p:cSld name="TITLE_4">
    <p:spTree>
      <p:nvGrpSpPr>
        <p:cNvPr id="1" name="Shape 9"/>
        <p:cNvGrpSpPr/>
        <p:nvPr/>
      </p:nvGrpSpPr>
      <p:grpSpPr>
        <a:xfrm>
          <a:off x="0" y="0"/>
          <a:ext cx="0" cy="0"/>
          <a:chOff x="0" y="0"/>
          <a:chExt cx="0" cy="0"/>
        </a:xfrm>
      </p:grpSpPr>
      <p:cxnSp>
        <p:nvCxnSpPr>
          <p:cNvPr id="10" name="Google Shape;10;p14"/>
          <p:cNvCxnSpPr/>
          <p:nvPr/>
        </p:nvCxnSpPr>
        <p:spPr>
          <a:xfrm>
            <a:off x="238125" y="4572000"/>
            <a:ext cx="8667900" cy="0"/>
          </a:xfrm>
          <a:prstGeom prst="straightConnector1">
            <a:avLst/>
          </a:prstGeom>
          <a:noFill/>
          <a:ln w="14300" cap="flat" cmpd="sng">
            <a:solidFill>
              <a:schemeClr val="accent4"/>
            </a:solidFill>
            <a:prstDash val="solid"/>
            <a:miter lim="400000"/>
            <a:headEnd type="none" w="sm" len="sm"/>
            <a:tailEnd type="none" w="sm" len="sm"/>
          </a:ln>
        </p:spPr>
      </p:cxnSp>
      <p:sp>
        <p:nvSpPr>
          <p:cNvPr id="11" name="Google Shape;11;p14"/>
          <p:cNvSpPr txBox="1">
            <a:spLocks noGrp="1"/>
          </p:cNvSpPr>
          <p:nvPr>
            <p:ph type="body" idx="1"/>
          </p:nvPr>
        </p:nvSpPr>
        <p:spPr>
          <a:xfrm>
            <a:off x="214313" y="4600972"/>
            <a:ext cx="8713200" cy="208200"/>
          </a:xfrm>
          <a:prstGeom prst="rect">
            <a:avLst/>
          </a:prstGeom>
          <a:noFill/>
          <a:ln>
            <a:noFill/>
          </a:ln>
        </p:spPr>
        <p:txBody>
          <a:bodyPr spcFirstLastPara="1" wrap="square" lIns="19050" tIns="19050" rIns="19050" bIns="19050" anchor="t" anchorCtr="0">
            <a:normAutofit/>
          </a:bodyPr>
          <a:lstStyle>
            <a:lvl1pPr marL="457200" lvl="0" indent="-228600" algn="l">
              <a:lnSpc>
                <a:spcPct val="100000"/>
              </a:lnSpc>
              <a:spcBef>
                <a:spcPts val="0"/>
              </a:spcBef>
              <a:spcAft>
                <a:spcPts val="0"/>
              </a:spcAft>
              <a:buClr>
                <a:schemeClr val="accent4"/>
              </a:buClr>
              <a:buSzPts val="1100"/>
              <a:buFont typeface="Arial"/>
              <a:buNone/>
              <a:defRPr sz="1100" b="1" cap="none">
                <a:solidFill>
                  <a:schemeClr val="accent4"/>
                </a:solidFill>
                <a:latin typeface="Arial"/>
                <a:ea typeface="Arial"/>
                <a:cs typeface="Arial"/>
                <a:sym typeface="Arial"/>
              </a:defRPr>
            </a:lvl1pPr>
            <a:lvl2pPr marL="914400" lvl="1" indent="-228600" algn="l">
              <a:lnSpc>
                <a:spcPct val="120000"/>
              </a:lnSpc>
              <a:spcBef>
                <a:spcPts val="0"/>
              </a:spcBef>
              <a:spcAft>
                <a:spcPts val="0"/>
              </a:spcAft>
              <a:buClr>
                <a:srgbClr val="C3CCB0"/>
              </a:buClr>
              <a:buSzPts val="700"/>
              <a:buNone/>
              <a:defRPr/>
            </a:lvl2pPr>
            <a:lvl3pPr marL="1371600" lvl="2" indent="-228600" algn="l">
              <a:lnSpc>
                <a:spcPct val="120000"/>
              </a:lnSpc>
              <a:spcBef>
                <a:spcPts val="0"/>
              </a:spcBef>
              <a:spcAft>
                <a:spcPts val="0"/>
              </a:spcAft>
              <a:buClr>
                <a:srgbClr val="C3CCB0"/>
              </a:buClr>
              <a:buSzPts val="700"/>
              <a:buNone/>
              <a:defRPr/>
            </a:lvl3pPr>
            <a:lvl4pPr marL="1828800" lvl="3" indent="-228600" algn="l">
              <a:lnSpc>
                <a:spcPct val="120000"/>
              </a:lnSpc>
              <a:spcBef>
                <a:spcPts val="0"/>
              </a:spcBef>
              <a:spcAft>
                <a:spcPts val="0"/>
              </a:spcAft>
              <a:buClr>
                <a:srgbClr val="C3CCB0"/>
              </a:buClr>
              <a:buSzPts val="700"/>
              <a:buNone/>
              <a:defRPr/>
            </a:lvl4pPr>
            <a:lvl5pPr marL="2286000" lvl="4" indent="-228600" algn="l">
              <a:lnSpc>
                <a:spcPct val="120000"/>
              </a:lnSpc>
              <a:spcBef>
                <a:spcPts val="0"/>
              </a:spcBef>
              <a:spcAft>
                <a:spcPts val="0"/>
              </a:spcAft>
              <a:buClr>
                <a:srgbClr val="C3CCB0"/>
              </a:buClr>
              <a:buSzPts val="700"/>
              <a:buNone/>
              <a:defRPr/>
            </a:lvl5pPr>
            <a:lvl6pPr marL="2743200" lvl="5" indent="-228600" algn="l">
              <a:lnSpc>
                <a:spcPct val="120000"/>
              </a:lnSpc>
              <a:spcBef>
                <a:spcPts val="0"/>
              </a:spcBef>
              <a:spcAft>
                <a:spcPts val="0"/>
              </a:spcAft>
              <a:buClr>
                <a:srgbClr val="C3CCB0"/>
              </a:buClr>
              <a:buSzPts val="700"/>
              <a:buNone/>
              <a:defRPr/>
            </a:lvl6pPr>
            <a:lvl7pPr marL="3200400" lvl="6" indent="-228600" algn="l">
              <a:lnSpc>
                <a:spcPct val="120000"/>
              </a:lnSpc>
              <a:spcBef>
                <a:spcPts val="0"/>
              </a:spcBef>
              <a:spcAft>
                <a:spcPts val="0"/>
              </a:spcAft>
              <a:buClr>
                <a:srgbClr val="C3CCB0"/>
              </a:buClr>
              <a:buSzPts val="700"/>
              <a:buNone/>
              <a:defRPr/>
            </a:lvl7pPr>
            <a:lvl8pPr marL="3657600" lvl="7" indent="-228600" algn="l">
              <a:lnSpc>
                <a:spcPct val="120000"/>
              </a:lnSpc>
              <a:spcBef>
                <a:spcPts val="0"/>
              </a:spcBef>
              <a:spcAft>
                <a:spcPts val="0"/>
              </a:spcAft>
              <a:buClr>
                <a:srgbClr val="C3CCB0"/>
              </a:buClr>
              <a:buSzPts val="700"/>
              <a:buNone/>
              <a:defRPr/>
            </a:lvl8pPr>
            <a:lvl9pPr marL="4114800" lvl="8" indent="-228600" algn="l">
              <a:lnSpc>
                <a:spcPct val="120000"/>
              </a:lnSpc>
              <a:spcBef>
                <a:spcPts val="0"/>
              </a:spcBef>
              <a:spcAft>
                <a:spcPts val="0"/>
              </a:spcAft>
              <a:buClr>
                <a:srgbClr val="C3CCB0"/>
              </a:buClr>
              <a:buSzPts val="700"/>
              <a:buNone/>
              <a:defRPr/>
            </a:lvl9pPr>
          </a:lstStyle>
          <a:p>
            <a:endParaRPr/>
          </a:p>
        </p:txBody>
      </p:sp>
      <p:cxnSp>
        <p:nvCxnSpPr>
          <p:cNvPr id="12" name="Google Shape;12;p14"/>
          <p:cNvCxnSpPr/>
          <p:nvPr/>
        </p:nvCxnSpPr>
        <p:spPr>
          <a:xfrm>
            <a:off x="238108" y="3553157"/>
            <a:ext cx="8667900" cy="0"/>
          </a:xfrm>
          <a:prstGeom prst="straightConnector1">
            <a:avLst/>
          </a:prstGeom>
          <a:noFill/>
          <a:ln w="42875" cap="flat" cmpd="sng">
            <a:solidFill>
              <a:schemeClr val="accent4"/>
            </a:solidFill>
            <a:prstDash val="solid"/>
            <a:miter lim="400000"/>
            <a:headEnd type="none" w="sm" len="sm"/>
            <a:tailEnd type="none" w="sm" len="sm"/>
          </a:ln>
        </p:spPr>
      </p:cxnSp>
      <p:sp>
        <p:nvSpPr>
          <p:cNvPr id="13" name="Google Shape;13;p14"/>
          <p:cNvSpPr txBox="1">
            <a:spLocks noGrp="1"/>
          </p:cNvSpPr>
          <p:nvPr>
            <p:ph type="title"/>
          </p:nvPr>
        </p:nvSpPr>
        <p:spPr>
          <a:xfrm>
            <a:off x="214313" y="3572207"/>
            <a:ext cx="8713200" cy="992700"/>
          </a:xfrm>
          <a:prstGeom prst="rect">
            <a:avLst/>
          </a:prstGeom>
          <a:noFill/>
          <a:ln>
            <a:noFill/>
          </a:ln>
        </p:spPr>
        <p:txBody>
          <a:bodyPr spcFirstLastPara="1" wrap="square" lIns="19050" tIns="19050" rIns="19050" bIns="19050" anchor="t" anchorCtr="0">
            <a:normAutofit/>
          </a:bodyPr>
          <a:lstStyle>
            <a:lvl1pPr lvl="0" algn="l">
              <a:lnSpc>
                <a:spcPct val="70000"/>
              </a:lnSpc>
              <a:spcBef>
                <a:spcPts val="0"/>
              </a:spcBef>
              <a:spcAft>
                <a:spcPts val="0"/>
              </a:spcAft>
              <a:buClr>
                <a:srgbClr val="FFFFFF"/>
              </a:buClr>
              <a:buSzPts val="5600"/>
              <a:buFont typeface="Arial"/>
              <a:buNone/>
              <a:defRPr sz="5600">
                <a:solidFill>
                  <a:srgbClr val="FFFFFF"/>
                </a:solidFill>
                <a:latin typeface="Arial"/>
                <a:ea typeface="Arial"/>
                <a:cs typeface="Arial"/>
                <a:sym typeface="Arial"/>
              </a:defRPr>
            </a:lvl1pPr>
            <a:lvl2pPr lvl="1" algn="l">
              <a:lnSpc>
                <a:spcPct val="80000"/>
              </a:lnSpc>
              <a:spcBef>
                <a:spcPts val="0"/>
              </a:spcBef>
              <a:spcAft>
                <a:spcPts val="0"/>
              </a:spcAft>
              <a:buClr>
                <a:schemeClr val="accent4"/>
              </a:buClr>
              <a:buSzPts val="700"/>
              <a:buNone/>
              <a:defRPr/>
            </a:lvl2pPr>
            <a:lvl3pPr lvl="2" algn="l">
              <a:lnSpc>
                <a:spcPct val="80000"/>
              </a:lnSpc>
              <a:spcBef>
                <a:spcPts val="0"/>
              </a:spcBef>
              <a:spcAft>
                <a:spcPts val="0"/>
              </a:spcAft>
              <a:buClr>
                <a:schemeClr val="accent4"/>
              </a:buClr>
              <a:buSzPts val="700"/>
              <a:buNone/>
              <a:defRPr/>
            </a:lvl3pPr>
            <a:lvl4pPr lvl="3" algn="l">
              <a:lnSpc>
                <a:spcPct val="80000"/>
              </a:lnSpc>
              <a:spcBef>
                <a:spcPts val="0"/>
              </a:spcBef>
              <a:spcAft>
                <a:spcPts val="0"/>
              </a:spcAft>
              <a:buClr>
                <a:schemeClr val="accent4"/>
              </a:buClr>
              <a:buSzPts val="700"/>
              <a:buNone/>
              <a:defRPr/>
            </a:lvl4pPr>
            <a:lvl5pPr lvl="4" algn="l">
              <a:lnSpc>
                <a:spcPct val="80000"/>
              </a:lnSpc>
              <a:spcBef>
                <a:spcPts val="0"/>
              </a:spcBef>
              <a:spcAft>
                <a:spcPts val="0"/>
              </a:spcAft>
              <a:buClr>
                <a:schemeClr val="accent4"/>
              </a:buClr>
              <a:buSzPts val="700"/>
              <a:buNone/>
              <a:defRPr/>
            </a:lvl5pPr>
            <a:lvl6pPr lvl="5" algn="l">
              <a:lnSpc>
                <a:spcPct val="80000"/>
              </a:lnSpc>
              <a:spcBef>
                <a:spcPts val="0"/>
              </a:spcBef>
              <a:spcAft>
                <a:spcPts val="0"/>
              </a:spcAft>
              <a:buClr>
                <a:schemeClr val="accent4"/>
              </a:buClr>
              <a:buSzPts val="700"/>
              <a:buNone/>
              <a:defRPr/>
            </a:lvl6pPr>
            <a:lvl7pPr lvl="6" algn="l">
              <a:lnSpc>
                <a:spcPct val="80000"/>
              </a:lnSpc>
              <a:spcBef>
                <a:spcPts val="0"/>
              </a:spcBef>
              <a:spcAft>
                <a:spcPts val="0"/>
              </a:spcAft>
              <a:buClr>
                <a:schemeClr val="accent4"/>
              </a:buClr>
              <a:buSzPts val="700"/>
              <a:buNone/>
              <a:defRPr/>
            </a:lvl7pPr>
            <a:lvl8pPr lvl="7" algn="l">
              <a:lnSpc>
                <a:spcPct val="80000"/>
              </a:lnSpc>
              <a:spcBef>
                <a:spcPts val="0"/>
              </a:spcBef>
              <a:spcAft>
                <a:spcPts val="0"/>
              </a:spcAft>
              <a:buClr>
                <a:schemeClr val="accent4"/>
              </a:buClr>
              <a:buSzPts val="700"/>
              <a:buNone/>
              <a:defRPr/>
            </a:lvl8pPr>
            <a:lvl9pPr lvl="8" algn="l">
              <a:lnSpc>
                <a:spcPct val="80000"/>
              </a:lnSpc>
              <a:spcBef>
                <a:spcPts val="0"/>
              </a:spcBef>
              <a:spcAft>
                <a:spcPts val="0"/>
              </a:spcAft>
              <a:buClr>
                <a:schemeClr val="accent4"/>
              </a:buClr>
              <a:buSzPts val="700"/>
              <a:buNone/>
              <a:defRPr/>
            </a:lvl9pPr>
          </a:lstStyle>
          <a:p>
            <a:endParaRPr/>
          </a:p>
        </p:txBody>
      </p:sp>
      <p:sp>
        <p:nvSpPr>
          <p:cNvPr id="14" name="Google Shape;14;p14"/>
          <p:cNvSpPr txBox="1">
            <a:spLocks noGrp="1"/>
          </p:cNvSpPr>
          <p:nvPr>
            <p:ph type="body" idx="2"/>
          </p:nvPr>
        </p:nvSpPr>
        <p:spPr>
          <a:xfrm>
            <a:off x="214313" y="317893"/>
            <a:ext cx="8713200" cy="871500"/>
          </a:xfrm>
          <a:prstGeom prst="rect">
            <a:avLst/>
          </a:prstGeom>
          <a:noFill/>
          <a:ln>
            <a:noFill/>
          </a:ln>
        </p:spPr>
        <p:txBody>
          <a:bodyPr spcFirstLastPara="1" wrap="square" lIns="19050" tIns="19050" rIns="19050" bIns="19050" anchor="t" anchorCtr="0">
            <a:normAutofit/>
          </a:bodyPr>
          <a:lstStyle>
            <a:lvl1pPr marL="457200" lvl="0"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1pPr>
            <a:lvl2pPr marL="914400" lvl="1"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2pPr>
            <a:lvl3pPr marL="1371600" lvl="2"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3pPr>
            <a:lvl4pPr marL="1828800" lvl="3"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4pPr>
            <a:lvl5pPr marL="2286000" lvl="4"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5pPr>
            <a:lvl6pPr marL="2743200" lvl="5" indent="-228600" algn="l">
              <a:lnSpc>
                <a:spcPct val="120000"/>
              </a:lnSpc>
              <a:spcBef>
                <a:spcPts val="0"/>
              </a:spcBef>
              <a:spcAft>
                <a:spcPts val="0"/>
              </a:spcAft>
              <a:buClr>
                <a:srgbClr val="C3CCB0"/>
              </a:buClr>
              <a:buSzPts val="700"/>
              <a:buNone/>
              <a:defRPr/>
            </a:lvl6pPr>
            <a:lvl7pPr marL="3200400" lvl="6" indent="-228600" algn="l">
              <a:lnSpc>
                <a:spcPct val="120000"/>
              </a:lnSpc>
              <a:spcBef>
                <a:spcPts val="0"/>
              </a:spcBef>
              <a:spcAft>
                <a:spcPts val="0"/>
              </a:spcAft>
              <a:buClr>
                <a:srgbClr val="C3CCB0"/>
              </a:buClr>
              <a:buSzPts val="700"/>
              <a:buNone/>
              <a:defRPr/>
            </a:lvl7pPr>
            <a:lvl8pPr marL="3657600" lvl="7" indent="-228600" algn="l">
              <a:lnSpc>
                <a:spcPct val="120000"/>
              </a:lnSpc>
              <a:spcBef>
                <a:spcPts val="0"/>
              </a:spcBef>
              <a:spcAft>
                <a:spcPts val="0"/>
              </a:spcAft>
              <a:buClr>
                <a:srgbClr val="C3CCB0"/>
              </a:buClr>
              <a:buSzPts val="700"/>
              <a:buNone/>
              <a:defRPr/>
            </a:lvl8pPr>
            <a:lvl9pPr marL="4114800" lvl="8" indent="-228600" algn="l">
              <a:lnSpc>
                <a:spcPct val="120000"/>
              </a:lnSpc>
              <a:spcBef>
                <a:spcPts val="0"/>
              </a:spcBef>
              <a:spcAft>
                <a:spcPts val="0"/>
              </a:spcAft>
              <a:buClr>
                <a:srgbClr val="C3CCB0"/>
              </a:buClr>
              <a:buSzPts val="700"/>
              <a:buNone/>
              <a:defRPr/>
            </a:lvl9pPr>
          </a:lstStyle>
          <a:p>
            <a:endParaRPr/>
          </a:p>
        </p:txBody>
      </p:sp>
      <p:sp>
        <p:nvSpPr>
          <p:cNvPr id="15" name="Google Shape;15;p14"/>
          <p:cNvSpPr txBox="1">
            <a:spLocks noGrp="1"/>
          </p:cNvSpPr>
          <p:nvPr>
            <p:ph type="sldNum" idx="12"/>
          </p:nvPr>
        </p:nvSpPr>
        <p:spPr>
          <a:xfrm>
            <a:off x="8786812" y="4600575"/>
            <a:ext cx="139500" cy="207900"/>
          </a:xfrm>
          <a:prstGeom prst="rect">
            <a:avLst/>
          </a:prstGeom>
          <a:noFill/>
          <a:ln>
            <a:noFill/>
          </a:ln>
        </p:spPr>
        <p:txBody>
          <a:bodyPr spcFirstLastPara="1" wrap="square" lIns="19050" tIns="19050" rIns="19050" bIns="19050" anchor="b" anchorCtr="0">
            <a:spAutoFit/>
          </a:bodyPr>
          <a:lstStyle>
            <a:lvl1pPr marL="0" marR="0" lvl="0"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8"/>
        <p:cNvGrpSpPr/>
        <p:nvPr/>
      </p:nvGrpSpPr>
      <p:grpSpPr>
        <a:xfrm>
          <a:off x="0" y="0"/>
          <a:ext cx="0" cy="0"/>
          <a:chOff x="0" y="0"/>
          <a:chExt cx="0" cy="0"/>
        </a:xfrm>
      </p:grpSpPr>
      <p:sp>
        <p:nvSpPr>
          <p:cNvPr id="49" name="Google Shape;49;p23"/>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0" name="Google Shape;50;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
        <p:cNvGrpSpPr/>
        <p:nvPr/>
      </p:nvGrpSpPr>
      <p:grpSpPr>
        <a:xfrm>
          <a:off x="0" y="0"/>
          <a:ext cx="0" cy="0"/>
          <a:chOff x="0" y="0"/>
          <a:chExt cx="0" cy="0"/>
        </a:xfrm>
      </p:grpSpPr>
      <p:sp>
        <p:nvSpPr>
          <p:cNvPr id="52" name="Google Shape;52;p2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p2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4" name="Google Shape;54;p2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5" name="Google Shape;55;p2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6" name="Google Shape;56;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7"/>
        <p:cNvGrpSpPr/>
        <p:nvPr/>
      </p:nvGrpSpPr>
      <p:grpSpPr>
        <a:xfrm>
          <a:off x="0" y="0"/>
          <a:ext cx="0" cy="0"/>
          <a:chOff x="0" y="0"/>
          <a:chExt cx="0" cy="0"/>
        </a:xfrm>
      </p:grpSpPr>
      <p:sp>
        <p:nvSpPr>
          <p:cNvPr id="58" name="Google Shape;58;p2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9" name="Google Shape;59;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sp>
        <p:nvSpPr>
          <p:cNvPr id="61" name="Google Shape;61;p26"/>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2" name="Google Shape;62;p26"/>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3" name="Google Shape;63;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4"/>
        <p:cNvGrpSpPr/>
        <p:nvPr/>
      </p:nvGrpSpPr>
      <p:grpSpPr>
        <a:xfrm>
          <a:off x="0" y="0"/>
          <a:ext cx="0" cy="0"/>
          <a:chOff x="0" y="0"/>
          <a:chExt cx="0" cy="0"/>
        </a:xfrm>
      </p:grpSpPr>
      <p:sp>
        <p:nvSpPr>
          <p:cNvPr id="65" name="Google Shape;65;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2">
  <p:cSld name="TITLE_AND_BODY_2">
    <p:bg>
      <p:bgPr>
        <a:solidFill>
          <a:srgbClr val="FFFFFF"/>
        </a:solidFill>
        <a:effectLst/>
      </p:bgPr>
    </p:bg>
    <p:spTree>
      <p:nvGrpSpPr>
        <p:cNvPr id="1" name="Shape 66"/>
        <p:cNvGrpSpPr/>
        <p:nvPr/>
      </p:nvGrpSpPr>
      <p:grpSpPr>
        <a:xfrm>
          <a:off x="0" y="0"/>
          <a:ext cx="0" cy="0"/>
          <a:chOff x="0" y="0"/>
          <a:chExt cx="0" cy="0"/>
        </a:xfrm>
      </p:grpSpPr>
      <p:sp>
        <p:nvSpPr>
          <p:cNvPr id="67" name="Google Shape;67;g3cd7c524790_0_114"/>
          <p:cNvSpPr txBox="1">
            <a:spLocks noGrp="1"/>
          </p:cNvSpPr>
          <p:nvPr>
            <p:ph type="sldNum" idx="12"/>
          </p:nvPr>
        </p:nvSpPr>
        <p:spPr>
          <a:xfrm>
            <a:off x="8786812" y="4600575"/>
            <a:ext cx="139500" cy="207900"/>
          </a:xfrm>
          <a:prstGeom prst="rect">
            <a:avLst/>
          </a:prstGeom>
          <a:noFill/>
          <a:ln>
            <a:noFill/>
          </a:ln>
        </p:spPr>
        <p:txBody>
          <a:bodyPr spcFirstLastPara="1" wrap="square" lIns="19050" tIns="19050" rIns="19050" bIns="19050" anchor="b" anchorCtr="0">
            <a:sp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2">
  <p:cSld name="TITLE_3">
    <p:spTree>
      <p:nvGrpSpPr>
        <p:cNvPr id="1" name="Shape 16"/>
        <p:cNvGrpSpPr/>
        <p:nvPr/>
      </p:nvGrpSpPr>
      <p:grpSpPr>
        <a:xfrm>
          <a:off x="0" y="0"/>
          <a:ext cx="0" cy="0"/>
          <a:chOff x="0" y="0"/>
          <a:chExt cx="0" cy="0"/>
        </a:xfrm>
      </p:grpSpPr>
      <p:cxnSp>
        <p:nvCxnSpPr>
          <p:cNvPr id="17" name="Google Shape;17;p15"/>
          <p:cNvCxnSpPr/>
          <p:nvPr/>
        </p:nvCxnSpPr>
        <p:spPr>
          <a:xfrm>
            <a:off x="238125" y="4572000"/>
            <a:ext cx="8667900" cy="0"/>
          </a:xfrm>
          <a:prstGeom prst="straightConnector1">
            <a:avLst/>
          </a:prstGeom>
          <a:noFill/>
          <a:ln w="14300" cap="flat" cmpd="sng">
            <a:solidFill>
              <a:schemeClr val="accent4"/>
            </a:solidFill>
            <a:prstDash val="solid"/>
            <a:miter lim="400000"/>
            <a:headEnd type="none" w="sm" len="sm"/>
            <a:tailEnd type="none" w="sm" len="sm"/>
          </a:ln>
        </p:spPr>
      </p:cxnSp>
      <p:sp>
        <p:nvSpPr>
          <p:cNvPr id="18" name="Google Shape;18;p15"/>
          <p:cNvSpPr txBox="1">
            <a:spLocks noGrp="1"/>
          </p:cNvSpPr>
          <p:nvPr>
            <p:ph type="body" idx="1"/>
          </p:nvPr>
        </p:nvSpPr>
        <p:spPr>
          <a:xfrm>
            <a:off x="214313" y="4600972"/>
            <a:ext cx="8713200" cy="208200"/>
          </a:xfrm>
          <a:prstGeom prst="rect">
            <a:avLst/>
          </a:prstGeom>
          <a:noFill/>
          <a:ln>
            <a:noFill/>
          </a:ln>
        </p:spPr>
        <p:txBody>
          <a:bodyPr spcFirstLastPara="1" wrap="square" lIns="19050" tIns="19050" rIns="19050" bIns="19050" anchor="t" anchorCtr="0">
            <a:normAutofit/>
          </a:bodyPr>
          <a:lstStyle>
            <a:lvl1pPr marL="457200" lvl="0" indent="-228600" algn="l">
              <a:lnSpc>
                <a:spcPct val="100000"/>
              </a:lnSpc>
              <a:spcBef>
                <a:spcPts val="0"/>
              </a:spcBef>
              <a:spcAft>
                <a:spcPts val="0"/>
              </a:spcAft>
              <a:buClr>
                <a:schemeClr val="accent4"/>
              </a:buClr>
              <a:buSzPts val="1100"/>
              <a:buFont typeface="Arial"/>
              <a:buNone/>
              <a:defRPr sz="1100" b="1" cap="none">
                <a:solidFill>
                  <a:schemeClr val="accent4"/>
                </a:solidFill>
                <a:latin typeface="Arial"/>
                <a:ea typeface="Arial"/>
                <a:cs typeface="Arial"/>
                <a:sym typeface="Arial"/>
              </a:defRPr>
            </a:lvl1pPr>
            <a:lvl2pPr marL="914400" lvl="1" indent="-228600" algn="l">
              <a:lnSpc>
                <a:spcPct val="120000"/>
              </a:lnSpc>
              <a:spcBef>
                <a:spcPts val="0"/>
              </a:spcBef>
              <a:spcAft>
                <a:spcPts val="0"/>
              </a:spcAft>
              <a:buClr>
                <a:srgbClr val="C3CCB0"/>
              </a:buClr>
              <a:buSzPts val="700"/>
              <a:buNone/>
              <a:defRPr/>
            </a:lvl2pPr>
            <a:lvl3pPr marL="1371600" lvl="2" indent="-228600" algn="l">
              <a:lnSpc>
                <a:spcPct val="120000"/>
              </a:lnSpc>
              <a:spcBef>
                <a:spcPts val="0"/>
              </a:spcBef>
              <a:spcAft>
                <a:spcPts val="0"/>
              </a:spcAft>
              <a:buClr>
                <a:srgbClr val="C3CCB0"/>
              </a:buClr>
              <a:buSzPts val="700"/>
              <a:buNone/>
              <a:defRPr/>
            </a:lvl3pPr>
            <a:lvl4pPr marL="1828800" lvl="3" indent="-228600" algn="l">
              <a:lnSpc>
                <a:spcPct val="120000"/>
              </a:lnSpc>
              <a:spcBef>
                <a:spcPts val="0"/>
              </a:spcBef>
              <a:spcAft>
                <a:spcPts val="0"/>
              </a:spcAft>
              <a:buClr>
                <a:srgbClr val="C3CCB0"/>
              </a:buClr>
              <a:buSzPts val="700"/>
              <a:buNone/>
              <a:defRPr/>
            </a:lvl4pPr>
            <a:lvl5pPr marL="2286000" lvl="4" indent="-228600" algn="l">
              <a:lnSpc>
                <a:spcPct val="120000"/>
              </a:lnSpc>
              <a:spcBef>
                <a:spcPts val="0"/>
              </a:spcBef>
              <a:spcAft>
                <a:spcPts val="0"/>
              </a:spcAft>
              <a:buClr>
                <a:srgbClr val="C3CCB0"/>
              </a:buClr>
              <a:buSzPts val="700"/>
              <a:buNone/>
              <a:defRPr/>
            </a:lvl5pPr>
            <a:lvl6pPr marL="2743200" lvl="5" indent="-228600" algn="l">
              <a:lnSpc>
                <a:spcPct val="120000"/>
              </a:lnSpc>
              <a:spcBef>
                <a:spcPts val="0"/>
              </a:spcBef>
              <a:spcAft>
                <a:spcPts val="0"/>
              </a:spcAft>
              <a:buClr>
                <a:srgbClr val="C3CCB0"/>
              </a:buClr>
              <a:buSzPts val="700"/>
              <a:buNone/>
              <a:defRPr/>
            </a:lvl6pPr>
            <a:lvl7pPr marL="3200400" lvl="6" indent="-228600" algn="l">
              <a:lnSpc>
                <a:spcPct val="120000"/>
              </a:lnSpc>
              <a:spcBef>
                <a:spcPts val="0"/>
              </a:spcBef>
              <a:spcAft>
                <a:spcPts val="0"/>
              </a:spcAft>
              <a:buClr>
                <a:srgbClr val="C3CCB0"/>
              </a:buClr>
              <a:buSzPts val="700"/>
              <a:buNone/>
              <a:defRPr/>
            </a:lvl7pPr>
            <a:lvl8pPr marL="3657600" lvl="7" indent="-228600" algn="l">
              <a:lnSpc>
                <a:spcPct val="120000"/>
              </a:lnSpc>
              <a:spcBef>
                <a:spcPts val="0"/>
              </a:spcBef>
              <a:spcAft>
                <a:spcPts val="0"/>
              </a:spcAft>
              <a:buClr>
                <a:srgbClr val="C3CCB0"/>
              </a:buClr>
              <a:buSzPts val="700"/>
              <a:buNone/>
              <a:defRPr/>
            </a:lvl8pPr>
            <a:lvl9pPr marL="4114800" lvl="8" indent="-228600" algn="l">
              <a:lnSpc>
                <a:spcPct val="120000"/>
              </a:lnSpc>
              <a:spcBef>
                <a:spcPts val="0"/>
              </a:spcBef>
              <a:spcAft>
                <a:spcPts val="0"/>
              </a:spcAft>
              <a:buClr>
                <a:srgbClr val="C3CCB0"/>
              </a:buClr>
              <a:buSzPts val="700"/>
              <a:buNone/>
              <a:defRPr/>
            </a:lvl9pPr>
          </a:lstStyle>
          <a:p>
            <a:endParaRPr/>
          </a:p>
        </p:txBody>
      </p:sp>
      <p:cxnSp>
        <p:nvCxnSpPr>
          <p:cNvPr id="19" name="Google Shape;19;p15"/>
          <p:cNvCxnSpPr/>
          <p:nvPr/>
        </p:nvCxnSpPr>
        <p:spPr>
          <a:xfrm>
            <a:off x="238108" y="3553157"/>
            <a:ext cx="8667900" cy="0"/>
          </a:xfrm>
          <a:prstGeom prst="straightConnector1">
            <a:avLst/>
          </a:prstGeom>
          <a:noFill/>
          <a:ln w="42875" cap="flat" cmpd="sng">
            <a:solidFill>
              <a:schemeClr val="accent4"/>
            </a:solidFill>
            <a:prstDash val="solid"/>
            <a:miter lim="400000"/>
            <a:headEnd type="none" w="sm" len="sm"/>
            <a:tailEnd type="none" w="sm" len="sm"/>
          </a:ln>
        </p:spPr>
      </p:cxnSp>
      <p:sp>
        <p:nvSpPr>
          <p:cNvPr id="20" name="Google Shape;20;p15"/>
          <p:cNvSpPr txBox="1">
            <a:spLocks noGrp="1"/>
          </p:cNvSpPr>
          <p:nvPr>
            <p:ph type="title"/>
          </p:nvPr>
        </p:nvSpPr>
        <p:spPr>
          <a:xfrm>
            <a:off x="214313" y="3572207"/>
            <a:ext cx="8713200" cy="992700"/>
          </a:xfrm>
          <a:prstGeom prst="rect">
            <a:avLst/>
          </a:prstGeom>
          <a:noFill/>
          <a:ln>
            <a:noFill/>
          </a:ln>
        </p:spPr>
        <p:txBody>
          <a:bodyPr spcFirstLastPara="1" wrap="square" lIns="19050" tIns="19050" rIns="19050" bIns="19050" anchor="t" anchorCtr="0">
            <a:normAutofit/>
          </a:bodyPr>
          <a:lstStyle>
            <a:lvl1pPr lvl="0" algn="l">
              <a:lnSpc>
                <a:spcPct val="70000"/>
              </a:lnSpc>
              <a:spcBef>
                <a:spcPts val="0"/>
              </a:spcBef>
              <a:spcAft>
                <a:spcPts val="0"/>
              </a:spcAft>
              <a:buClr>
                <a:srgbClr val="FFFFFF"/>
              </a:buClr>
              <a:buSzPts val="5600"/>
              <a:buFont typeface="Arial"/>
              <a:buNone/>
              <a:defRPr sz="5600">
                <a:solidFill>
                  <a:srgbClr val="FFFFFF"/>
                </a:solidFill>
                <a:latin typeface="Arial"/>
                <a:ea typeface="Arial"/>
                <a:cs typeface="Arial"/>
                <a:sym typeface="Arial"/>
              </a:defRPr>
            </a:lvl1pPr>
            <a:lvl2pPr lvl="1" algn="l">
              <a:lnSpc>
                <a:spcPct val="80000"/>
              </a:lnSpc>
              <a:spcBef>
                <a:spcPts val="0"/>
              </a:spcBef>
              <a:spcAft>
                <a:spcPts val="0"/>
              </a:spcAft>
              <a:buClr>
                <a:schemeClr val="accent4"/>
              </a:buClr>
              <a:buSzPts val="700"/>
              <a:buNone/>
              <a:defRPr/>
            </a:lvl2pPr>
            <a:lvl3pPr lvl="2" algn="l">
              <a:lnSpc>
                <a:spcPct val="80000"/>
              </a:lnSpc>
              <a:spcBef>
                <a:spcPts val="0"/>
              </a:spcBef>
              <a:spcAft>
                <a:spcPts val="0"/>
              </a:spcAft>
              <a:buClr>
                <a:schemeClr val="accent4"/>
              </a:buClr>
              <a:buSzPts val="700"/>
              <a:buNone/>
              <a:defRPr/>
            </a:lvl3pPr>
            <a:lvl4pPr lvl="3" algn="l">
              <a:lnSpc>
                <a:spcPct val="80000"/>
              </a:lnSpc>
              <a:spcBef>
                <a:spcPts val="0"/>
              </a:spcBef>
              <a:spcAft>
                <a:spcPts val="0"/>
              </a:spcAft>
              <a:buClr>
                <a:schemeClr val="accent4"/>
              </a:buClr>
              <a:buSzPts val="700"/>
              <a:buNone/>
              <a:defRPr/>
            </a:lvl4pPr>
            <a:lvl5pPr lvl="4" algn="l">
              <a:lnSpc>
                <a:spcPct val="80000"/>
              </a:lnSpc>
              <a:spcBef>
                <a:spcPts val="0"/>
              </a:spcBef>
              <a:spcAft>
                <a:spcPts val="0"/>
              </a:spcAft>
              <a:buClr>
                <a:schemeClr val="accent4"/>
              </a:buClr>
              <a:buSzPts val="700"/>
              <a:buNone/>
              <a:defRPr/>
            </a:lvl5pPr>
            <a:lvl6pPr lvl="5" algn="l">
              <a:lnSpc>
                <a:spcPct val="80000"/>
              </a:lnSpc>
              <a:spcBef>
                <a:spcPts val="0"/>
              </a:spcBef>
              <a:spcAft>
                <a:spcPts val="0"/>
              </a:spcAft>
              <a:buClr>
                <a:schemeClr val="accent4"/>
              </a:buClr>
              <a:buSzPts val="700"/>
              <a:buNone/>
              <a:defRPr/>
            </a:lvl6pPr>
            <a:lvl7pPr lvl="6" algn="l">
              <a:lnSpc>
                <a:spcPct val="80000"/>
              </a:lnSpc>
              <a:spcBef>
                <a:spcPts val="0"/>
              </a:spcBef>
              <a:spcAft>
                <a:spcPts val="0"/>
              </a:spcAft>
              <a:buClr>
                <a:schemeClr val="accent4"/>
              </a:buClr>
              <a:buSzPts val="700"/>
              <a:buNone/>
              <a:defRPr/>
            </a:lvl7pPr>
            <a:lvl8pPr lvl="7" algn="l">
              <a:lnSpc>
                <a:spcPct val="80000"/>
              </a:lnSpc>
              <a:spcBef>
                <a:spcPts val="0"/>
              </a:spcBef>
              <a:spcAft>
                <a:spcPts val="0"/>
              </a:spcAft>
              <a:buClr>
                <a:schemeClr val="accent4"/>
              </a:buClr>
              <a:buSzPts val="700"/>
              <a:buNone/>
              <a:defRPr/>
            </a:lvl8pPr>
            <a:lvl9pPr lvl="8" algn="l">
              <a:lnSpc>
                <a:spcPct val="80000"/>
              </a:lnSpc>
              <a:spcBef>
                <a:spcPts val="0"/>
              </a:spcBef>
              <a:spcAft>
                <a:spcPts val="0"/>
              </a:spcAft>
              <a:buClr>
                <a:schemeClr val="accent4"/>
              </a:buClr>
              <a:buSzPts val="700"/>
              <a:buNone/>
              <a:defRPr/>
            </a:lvl9pPr>
          </a:lstStyle>
          <a:p>
            <a:endParaRPr/>
          </a:p>
        </p:txBody>
      </p:sp>
      <p:sp>
        <p:nvSpPr>
          <p:cNvPr id="21" name="Google Shape;21;p15"/>
          <p:cNvSpPr txBox="1">
            <a:spLocks noGrp="1"/>
          </p:cNvSpPr>
          <p:nvPr>
            <p:ph type="body" idx="2"/>
          </p:nvPr>
        </p:nvSpPr>
        <p:spPr>
          <a:xfrm>
            <a:off x="214313" y="317893"/>
            <a:ext cx="8713200" cy="871500"/>
          </a:xfrm>
          <a:prstGeom prst="rect">
            <a:avLst/>
          </a:prstGeom>
          <a:noFill/>
          <a:ln>
            <a:noFill/>
          </a:ln>
        </p:spPr>
        <p:txBody>
          <a:bodyPr spcFirstLastPara="1" wrap="square" lIns="19050" tIns="19050" rIns="19050" bIns="19050" anchor="t" anchorCtr="0">
            <a:normAutofit/>
          </a:bodyPr>
          <a:lstStyle>
            <a:lvl1pPr marL="457200" lvl="0"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1pPr>
            <a:lvl2pPr marL="914400" lvl="1"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2pPr>
            <a:lvl3pPr marL="1371600" lvl="2"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3pPr>
            <a:lvl4pPr marL="1828800" lvl="3"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4pPr>
            <a:lvl5pPr marL="2286000" lvl="4" indent="-228600" algn="l">
              <a:lnSpc>
                <a:spcPct val="80000"/>
              </a:lnSpc>
              <a:spcBef>
                <a:spcPts val="0"/>
              </a:spcBef>
              <a:spcAft>
                <a:spcPts val="0"/>
              </a:spcAft>
              <a:buClr>
                <a:schemeClr val="accent4"/>
              </a:buClr>
              <a:buSzPts val="3000"/>
              <a:buFont typeface="Arial"/>
              <a:buNone/>
              <a:defRPr>
                <a:solidFill>
                  <a:schemeClr val="accent4"/>
                </a:solidFill>
                <a:latin typeface="Arial"/>
                <a:ea typeface="Arial"/>
                <a:cs typeface="Arial"/>
                <a:sym typeface="Arial"/>
              </a:defRPr>
            </a:lvl5pPr>
            <a:lvl6pPr marL="2743200" lvl="5" indent="-228600" algn="l">
              <a:lnSpc>
                <a:spcPct val="120000"/>
              </a:lnSpc>
              <a:spcBef>
                <a:spcPts val="0"/>
              </a:spcBef>
              <a:spcAft>
                <a:spcPts val="0"/>
              </a:spcAft>
              <a:buClr>
                <a:srgbClr val="C3CCB0"/>
              </a:buClr>
              <a:buSzPts val="700"/>
              <a:buNone/>
              <a:defRPr/>
            </a:lvl6pPr>
            <a:lvl7pPr marL="3200400" lvl="6" indent="-228600" algn="l">
              <a:lnSpc>
                <a:spcPct val="120000"/>
              </a:lnSpc>
              <a:spcBef>
                <a:spcPts val="0"/>
              </a:spcBef>
              <a:spcAft>
                <a:spcPts val="0"/>
              </a:spcAft>
              <a:buClr>
                <a:srgbClr val="C3CCB0"/>
              </a:buClr>
              <a:buSzPts val="700"/>
              <a:buNone/>
              <a:defRPr/>
            </a:lvl7pPr>
            <a:lvl8pPr marL="3657600" lvl="7" indent="-228600" algn="l">
              <a:lnSpc>
                <a:spcPct val="120000"/>
              </a:lnSpc>
              <a:spcBef>
                <a:spcPts val="0"/>
              </a:spcBef>
              <a:spcAft>
                <a:spcPts val="0"/>
              </a:spcAft>
              <a:buClr>
                <a:srgbClr val="C3CCB0"/>
              </a:buClr>
              <a:buSzPts val="700"/>
              <a:buNone/>
              <a:defRPr/>
            </a:lvl8pPr>
            <a:lvl9pPr marL="4114800" lvl="8" indent="-228600" algn="l">
              <a:lnSpc>
                <a:spcPct val="120000"/>
              </a:lnSpc>
              <a:spcBef>
                <a:spcPts val="0"/>
              </a:spcBef>
              <a:spcAft>
                <a:spcPts val="0"/>
              </a:spcAft>
              <a:buClr>
                <a:srgbClr val="C3CCB0"/>
              </a:buClr>
              <a:buSzPts val="700"/>
              <a:buNone/>
              <a:defRPr/>
            </a:lvl9pPr>
          </a:lstStyle>
          <a:p>
            <a:endParaRPr/>
          </a:p>
        </p:txBody>
      </p:sp>
      <p:sp>
        <p:nvSpPr>
          <p:cNvPr id="22" name="Google Shape;22;p15"/>
          <p:cNvSpPr txBox="1">
            <a:spLocks noGrp="1"/>
          </p:cNvSpPr>
          <p:nvPr>
            <p:ph type="sldNum" idx="12"/>
          </p:nvPr>
        </p:nvSpPr>
        <p:spPr>
          <a:xfrm>
            <a:off x="8786812" y="4600575"/>
            <a:ext cx="139500" cy="207900"/>
          </a:xfrm>
          <a:prstGeom prst="rect">
            <a:avLst/>
          </a:prstGeom>
          <a:noFill/>
          <a:ln>
            <a:noFill/>
          </a:ln>
        </p:spPr>
        <p:txBody>
          <a:bodyPr spcFirstLastPara="1" wrap="square" lIns="19050" tIns="19050" rIns="19050" bIns="19050" anchor="b" anchorCtr="0">
            <a:spAutoFit/>
          </a:bodyPr>
          <a:lstStyle>
            <a:lvl1pPr marL="0" marR="0" lvl="0"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FFFFFF"/>
              </a:buClr>
              <a:buSzPts val="1100"/>
              <a:buFont typeface="Arial"/>
              <a:buNone/>
              <a:defRPr sz="11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1">
  <p:cSld name="TITLE_AND_BODY_1">
    <p:bg>
      <p:bgPr>
        <a:solidFill>
          <a:srgbClr val="FFFFFF"/>
        </a:solidFill>
        <a:effectLst/>
      </p:bgPr>
    </p:bg>
    <p:spTree>
      <p:nvGrpSpPr>
        <p:cNvPr id="1" name="Shape 23"/>
        <p:cNvGrpSpPr/>
        <p:nvPr/>
      </p:nvGrpSpPr>
      <p:grpSpPr>
        <a:xfrm>
          <a:off x="0" y="0"/>
          <a:ext cx="0" cy="0"/>
          <a:chOff x="0" y="0"/>
          <a:chExt cx="0" cy="0"/>
        </a:xfrm>
      </p:grpSpPr>
      <p:sp>
        <p:nvSpPr>
          <p:cNvPr id="24" name="Google Shape;24;p16"/>
          <p:cNvSpPr txBox="1">
            <a:spLocks noGrp="1"/>
          </p:cNvSpPr>
          <p:nvPr>
            <p:ph type="sldNum" idx="12"/>
          </p:nvPr>
        </p:nvSpPr>
        <p:spPr>
          <a:xfrm>
            <a:off x="8786812" y="4600575"/>
            <a:ext cx="139500" cy="207900"/>
          </a:xfrm>
          <a:prstGeom prst="rect">
            <a:avLst/>
          </a:prstGeom>
          <a:noFill/>
          <a:ln>
            <a:noFill/>
          </a:ln>
        </p:spPr>
        <p:txBody>
          <a:bodyPr spcFirstLastPara="1" wrap="square" lIns="19050" tIns="19050" rIns="19050" bIns="19050" anchor="b" anchorCtr="0">
            <a:sp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1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7" name="Google Shape;27;p1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8" name="Google Shape;28;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1" name="Google Shape;31;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
        <p:cNvGrpSpPr/>
        <p:nvPr/>
      </p:nvGrpSpPr>
      <p:grpSpPr>
        <a:xfrm>
          <a:off x="0" y="0"/>
          <a:ext cx="0" cy="0"/>
          <a:chOff x="0" y="0"/>
          <a:chExt cx="0" cy="0"/>
        </a:xfrm>
      </p:grpSpPr>
      <p:sp>
        <p:nvSpPr>
          <p:cNvPr id="33" name="Google Shape;33;p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5" name="Google Shape;35;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 name="Google Shape;38;p2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9" name="Google Shape;39;p2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0" name="Google Shape;40;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2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3" name="Google Shape;43;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6" name="Google Shape;46;p22"/>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7" name="Google Shape;47;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3.png"/><Relationship Id="rId7"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35.png"/><Relationship Id="rId4" Type="http://schemas.openxmlformats.org/officeDocument/2006/relationships/image" Target="../media/image4.png"/><Relationship Id="rId9" Type="http://schemas.openxmlformats.org/officeDocument/2006/relationships/image" Target="../media/image34.jp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7.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png"/><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3.pn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3.jpg"/><Relationship Id="rId5" Type="http://schemas.openxmlformats.org/officeDocument/2006/relationships/image" Target="../media/image1.png"/><Relationship Id="rId10" Type="http://schemas.openxmlformats.org/officeDocument/2006/relationships/image" Target="../media/image12.jpg"/><Relationship Id="rId4" Type="http://schemas.openxmlformats.org/officeDocument/2006/relationships/image" Target="../media/image4.pn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3.png"/><Relationship Id="rId7" Type="http://schemas.openxmlformats.org/officeDocument/2006/relationships/image" Target="../media/image14.jpg"/><Relationship Id="rId12"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5.png"/><Relationship Id="rId11" Type="http://schemas.openxmlformats.org/officeDocument/2006/relationships/image" Target="../media/image18.jpg"/><Relationship Id="rId5" Type="http://schemas.openxmlformats.org/officeDocument/2006/relationships/image" Target="../media/image1.png"/><Relationship Id="rId10" Type="http://schemas.openxmlformats.org/officeDocument/2006/relationships/image" Target="../media/image17.jpg"/><Relationship Id="rId4" Type="http://schemas.openxmlformats.org/officeDocument/2006/relationships/image" Target="../media/image4.png"/><Relationship Id="rId9"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image" Target="../media/image4.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71"/>
        <p:cNvGrpSpPr/>
        <p:nvPr/>
      </p:nvGrpSpPr>
      <p:grpSpPr>
        <a:xfrm>
          <a:off x="0" y="0"/>
          <a:ext cx="0" cy="0"/>
          <a:chOff x="0" y="0"/>
          <a:chExt cx="0" cy="0"/>
        </a:xfrm>
      </p:grpSpPr>
      <p:sp>
        <p:nvSpPr>
          <p:cNvPr id="72" name="Google Shape;72;p1"/>
          <p:cNvSpPr txBox="1">
            <a:spLocks noGrp="1"/>
          </p:cNvSpPr>
          <p:nvPr>
            <p:ph type="subTitle" idx="4294967295"/>
          </p:nvPr>
        </p:nvSpPr>
        <p:spPr>
          <a:xfrm>
            <a:off x="214313" y="652635"/>
            <a:ext cx="5965200" cy="2640900"/>
          </a:xfrm>
          <a:prstGeom prst="rect">
            <a:avLst/>
          </a:prstGeom>
          <a:noFill/>
          <a:ln>
            <a:noFill/>
          </a:ln>
        </p:spPr>
        <p:txBody>
          <a:bodyPr spcFirstLastPara="1" wrap="square" lIns="19050" tIns="19050" rIns="19050" bIns="19050" anchor="t" anchorCtr="0">
            <a:normAutofit fontScale="77500" lnSpcReduction="20000"/>
          </a:bodyPr>
          <a:lstStyle/>
          <a:p>
            <a:pPr marL="0" marR="0" lvl="0" indent="0" algn="l" rtl="0">
              <a:lnSpc>
                <a:spcPct val="80000"/>
              </a:lnSpc>
              <a:spcBef>
                <a:spcPts val="0"/>
              </a:spcBef>
              <a:spcAft>
                <a:spcPts val="0"/>
              </a:spcAft>
              <a:buClr>
                <a:schemeClr val="accent4"/>
              </a:buClr>
              <a:buSzPct val="100000"/>
              <a:buFont typeface="Arial"/>
              <a:buNone/>
            </a:pPr>
            <a:endParaRPr sz="3000" b="1" i="0" u="sng" strike="noStrike" cap="none">
              <a:solidFill>
                <a:schemeClr val="dk1"/>
              </a:solidFill>
              <a:latin typeface="Arial"/>
              <a:ea typeface="Arial"/>
              <a:cs typeface="Arial"/>
              <a:sym typeface="Arial"/>
            </a:endParaRPr>
          </a:p>
          <a:p>
            <a:pPr marL="0" marR="0" lvl="0" indent="0" algn="l" rtl="0">
              <a:lnSpc>
                <a:spcPct val="80000"/>
              </a:lnSpc>
              <a:spcBef>
                <a:spcPts val="0"/>
              </a:spcBef>
              <a:spcAft>
                <a:spcPts val="0"/>
              </a:spcAft>
              <a:buClr>
                <a:schemeClr val="dk1"/>
              </a:buClr>
              <a:buSzPct val="100000"/>
              <a:buFont typeface="Arial"/>
              <a:buNone/>
            </a:pPr>
            <a:r>
              <a:rPr lang="en" sz="2100" b="1" i="0" u="sng" strike="noStrike" cap="none">
                <a:solidFill>
                  <a:schemeClr val="dk1"/>
                </a:solidFill>
                <a:latin typeface="Arial"/>
                <a:ea typeface="Arial"/>
                <a:cs typeface="Arial"/>
                <a:sym typeface="Arial"/>
              </a:rPr>
              <a:t>Content:</a:t>
            </a:r>
            <a:endParaRPr sz="3000" b="0" i="0" u="none" strike="noStrike" cap="none">
              <a:solidFill>
                <a:srgbClr val="C3CCB0"/>
              </a:solidFill>
              <a:latin typeface="Arial"/>
              <a:ea typeface="Arial"/>
              <a:cs typeface="Arial"/>
              <a:sym typeface="Arial"/>
            </a:endParaRPr>
          </a:p>
          <a:p>
            <a:pPr marL="0" marR="0" lvl="0" indent="0" algn="l" rtl="0">
              <a:lnSpc>
                <a:spcPct val="80000"/>
              </a:lnSpc>
              <a:spcBef>
                <a:spcPts val="0"/>
              </a:spcBef>
              <a:spcAft>
                <a:spcPts val="0"/>
              </a:spcAft>
              <a:buClr>
                <a:schemeClr val="accent4"/>
              </a:buClr>
              <a:buSzPct val="100000"/>
              <a:buFont typeface="Arial"/>
              <a:buNone/>
            </a:pPr>
            <a:endParaRPr sz="3000" b="0" i="0" u="none" strike="noStrike" cap="none">
              <a:solidFill>
                <a:schemeClr val="dk1"/>
              </a:solidFill>
              <a:latin typeface="Arial"/>
              <a:ea typeface="Arial"/>
              <a:cs typeface="Arial"/>
              <a:sym typeface="Arial"/>
            </a:endParaRPr>
          </a:p>
          <a:p>
            <a:pPr marL="317500" marR="0" lvl="0" indent="-317532" algn="l" rtl="0">
              <a:lnSpc>
                <a:spcPct val="80000"/>
              </a:lnSpc>
              <a:spcBef>
                <a:spcPts val="0"/>
              </a:spcBef>
              <a:spcAft>
                <a:spcPts val="0"/>
              </a:spcAft>
              <a:buClr>
                <a:schemeClr val="dk1"/>
              </a:buClr>
              <a:buSzPct val="100000"/>
              <a:buFont typeface="Noto Sans Symbols"/>
              <a:buChar char="⮚"/>
            </a:pPr>
            <a:r>
              <a:rPr lang="en" sz="2100" b="0" i="0" u="none" strike="noStrike" cap="none">
                <a:solidFill>
                  <a:schemeClr val="dk1"/>
                </a:solidFill>
                <a:latin typeface="Arial"/>
                <a:ea typeface="Arial"/>
                <a:cs typeface="Arial"/>
                <a:sym typeface="Arial"/>
              </a:rPr>
              <a:t>Message from Our Leadership Team…</a:t>
            </a:r>
            <a:endParaRPr sz="3000" b="0" i="0" u="none" strike="noStrike" cap="none">
              <a:solidFill>
                <a:srgbClr val="C3CCB0"/>
              </a:solidFill>
              <a:latin typeface="Arial"/>
              <a:ea typeface="Arial"/>
              <a:cs typeface="Arial"/>
              <a:sym typeface="Arial"/>
            </a:endParaRPr>
          </a:p>
          <a:p>
            <a:pPr marL="0" marR="0" lvl="0" indent="0" algn="l" rtl="0">
              <a:lnSpc>
                <a:spcPct val="80000"/>
              </a:lnSpc>
              <a:spcBef>
                <a:spcPts val="0"/>
              </a:spcBef>
              <a:spcAft>
                <a:spcPts val="0"/>
              </a:spcAft>
              <a:buClr>
                <a:schemeClr val="accent4"/>
              </a:buClr>
              <a:buSzPct val="100000"/>
              <a:buFont typeface="Arial"/>
              <a:buNone/>
            </a:pPr>
            <a:endParaRPr sz="3000" b="0" i="0" u="none" strike="noStrike" cap="none">
              <a:solidFill>
                <a:schemeClr val="dk1"/>
              </a:solidFill>
              <a:latin typeface="Arial"/>
              <a:ea typeface="Arial"/>
              <a:cs typeface="Arial"/>
              <a:sym typeface="Arial"/>
            </a:endParaRPr>
          </a:p>
          <a:p>
            <a:pPr marL="317500" marR="0" lvl="0" indent="-317532" algn="l" rtl="0">
              <a:lnSpc>
                <a:spcPct val="80000"/>
              </a:lnSpc>
              <a:spcBef>
                <a:spcPts val="0"/>
              </a:spcBef>
              <a:spcAft>
                <a:spcPts val="0"/>
              </a:spcAft>
              <a:buClr>
                <a:schemeClr val="dk1"/>
              </a:buClr>
              <a:buSzPct val="100000"/>
              <a:buFont typeface="Noto Sans Symbols"/>
              <a:buChar char="⮚"/>
            </a:pPr>
            <a:r>
              <a:rPr lang="en" sz="2100" b="0" i="0" u="none" strike="noStrike" cap="none">
                <a:solidFill>
                  <a:schemeClr val="dk1"/>
                </a:solidFill>
                <a:latin typeface="Arial"/>
                <a:ea typeface="Arial"/>
                <a:cs typeface="Arial"/>
                <a:sym typeface="Arial"/>
              </a:rPr>
              <a:t>Featured classes of the week…</a:t>
            </a:r>
            <a:endParaRPr sz="3000" b="0" i="0" u="none" strike="noStrike" cap="none">
              <a:solidFill>
                <a:srgbClr val="C3CCB0"/>
              </a:solidFill>
              <a:latin typeface="Arial"/>
              <a:ea typeface="Arial"/>
              <a:cs typeface="Arial"/>
              <a:sym typeface="Arial"/>
            </a:endParaRPr>
          </a:p>
          <a:p>
            <a:pPr marL="0" marR="0" lvl="0" indent="0" algn="l" rtl="0">
              <a:lnSpc>
                <a:spcPct val="80000"/>
              </a:lnSpc>
              <a:spcBef>
                <a:spcPts val="0"/>
              </a:spcBef>
              <a:spcAft>
                <a:spcPts val="0"/>
              </a:spcAft>
              <a:buClr>
                <a:schemeClr val="accent4"/>
              </a:buClr>
              <a:buSzPct val="100000"/>
              <a:buFont typeface="Arial"/>
              <a:buNone/>
            </a:pPr>
            <a:endParaRPr sz="3000" b="0" i="0" u="none" strike="noStrike" cap="none">
              <a:solidFill>
                <a:schemeClr val="dk1"/>
              </a:solidFill>
              <a:latin typeface="Arial"/>
              <a:ea typeface="Arial"/>
              <a:cs typeface="Arial"/>
              <a:sym typeface="Arial"/>
            </a:endParaRPr>
          </a:p>
          <a:p>
            <a:pPr marL="317500" marR="0" lvl="0" indent="-317532" algn="l" rtl="0">
              <a:lnSpc>
                <a:spcPct val="80000"/>
              </a:lnSpc>
              <a:spcBef>
                <a:spcPts val="0"/>
              </a:spcBef>
              <a:spcAft>
                <a:spcPts val="0"/>
              </a:spcAft>
              <a:buClr>
                <a:schemeClr val="dk1"/>
              </a:buClr>
              <a:buSzPct val="100000"/>
              <a:buFont typeface="Noto Sans Symbols"/>
              <a:buChar char="⮚"/>
            </a:pPr>
            <a:r>
              <a:rPr lang="en" sz="2100" b="0" i="0" u="none" strike="noStrike" cap="none">
                <a:solidFill>
                  <a:schemeClr val="dk1"/>
                </a:solidFill>
                <a:latin typeface="Arial"/>
                <a:ea typeface="Arial"/>
                <a:cs typeface="Arial"/>
                <a:sym typeface="Arial"/>
              </a:rPr>
              <a:t>In the Spotlight…..</a:t>
            </a:r>
            <a:endParaRPr sz="3000" b="0" i="0" u="none" strike="noStrike" cap="none">
              <a:solidFill>
                <a:srgbClr val="C3CCB0"/>
              </a:solidFill>
              <a:latin typeface="Arial"/>
              <a:ea typeface="Arial"/>
              <a:cs typeface="Arial"/>
              <a:sym typeface="Arial"/>
            </a:endParaRPr>
          </a:p>
          <a:p>
            <a:pPr marL="0" marR="0" lvl="0" indent="0" algn="l" rtl="0">
              <a:lnSpc>
                <a:spcPct val="80000"/>
              </a:lnSpc>
              <a:spcBef>
                <a:spcPts val="0"/>
              </a:spcBef>
              <a:spcAft>
                <a:spcPts val="0"/>
              </a:spcAft>
              <a:buClr>
                <a:schemeClr val="accent4"/>
              </a:buClr>
              <a:buSzPct val="100000"/>
              <a:buFont typeface="Arial"/>
              <a:buNone/>
            </a:pPr>
            <a:endParaRPr sz="3000" b="0" i="0" u="none" strike="noStrike" cap="none">
              <a:solidFill>
                <a:schemeClr val="dk1"/>
              </a:solidFill>
              <a:latin typeface="Arial"/>
              <a:ea typeface="Arial"/>
              <a:cs typeface="Arial"/>
              <a:sym typeface="Arial"/>
            </a:endParaRPr>
          </a:p>
          <a:p>
            <a:pPr marL="317500" marR="0" lvl="0" indent="-317532" algn="l" rtl="0">
              <a:lnSpc>
                <a:spcPct val="80000"/>
              </a:lnSpc>
              <a:spcBef>
                <a:spcPts val="0"/>
              </a:spcBef>
              <a:spcAft>
                <a:spcPts val="0"/>
              </a:spcAft>
              <a:buClr>
                <a:schemeClr val="dk1"/>
              </a:buClr>
              <a:buSzPct val="100000"/>
              <a:buFont typeface="Noto Sans Symbols"/>
              <a:buChar char="⮚"/>
            </a:pPr>
            <a:r>
              <a:rPr lang="en" sz="2100" b="0" i="0" u="none" strike="noStrike" cap="none">
                <a:solidFill>
                  <a:schemeClr val="dk1"/>
                </a:solidFill>
                <a:latin typeface="Arial"/>
                <a:ea typeface="Arial"/>
                <a:cs typeface="Arial"/>
                <a:sym typeface="Arial"/>
              </a:rPr>
              <a:t>Did you know...</a:t>
            </a:r>
            <a:endParaRPr sz="3000" b="0" i="0" u="none" strike="noStrike" cap="none">
              <a:solidFill>
                <a:srgbClr val="C3CCB0"/>
              </a:solidFill>
              <a:latin typeface="Arial"/>
              <a:ea typeface="Arial"/>
              <a:cs typeface="Arial"/>
              <a:sym typeface="Arial"/>
            </a:endParaRPr>
          </a:p>
          <a:p>
            <a:pPr marL="0" marR="0" lvl="0" indent="0" algn="l" rtl="0">
              <a:lnSpc>
                <a:spcPct val="80000"/>
              </a:lnSpc>
              <a:spcBef>
                <a:spcPts val="0"/>
              </a:spcBef>
              <a:spcAft>
                <a:spcPts val="0"/>
              </a:spcAft>
              <a:buClr>
                <a:schemeClr val="accent4"/>
              </a:buClr>
              <a:buSzPct val="100000"/>
              <a:buFont typeface="Arial"/>
              <a:buNone/>
            </a:pPr>
            <a:endParaRPr sz="3000" b="0" i="0" u="none" strike="noStrike" cap="none">
              <a:solidFill>
                <a:schemeClr val="dk1"/>
              </a:solidFill>
              <a:latin typeface="Arial"/>
              <a:ea typeface="Arial"/>
              <a:cs typeface="Arial"/>
              <a:sym typeface="Arial"/>
            </a:endParaRPr>
          </a:p>
          <a:p>
            <a:pPr marL="317500" marR="0" lvl="0" indent="-317532" algn="l" rtl="0">
              <a:lnSpc>
                <a:spcPct val="80000"/>
              </a:lnSpc>
              <a:spcBef>
                <a:spcPts val="0"/>
              </a:spcBef>
              <a:spcAft>
                <a:spcPts val="0"/>
              </a:spcAft>
              <a:buClr>
                <a:schemeClr val="dk1"/>
              </a:buClr>
              <a:buSzPct val="100000"/>
              <a:buFont typeface="Noto Sans Symbols"/>
              <a:buChar char="⮚"/>
            </a:pPr>
            <a:r>
              <a:rPr lang="en" sz="2100" b="0" i="0" u="none" strike="noStrike" cap="none">
                <a:solidFill>
                  <a:schemeClr val="dk1"/>
                </a:solidFill>
                <a:latin typeface="Arial"/>
                <a:ea typeface="Arial"/>
                <a:cs typeface="Arial"/>
                <a:sym typeface="Arial"/>
              </a:rPr>
              <a:t>Reminders…</a:t>
            </a:r>
            <a:endParaRPr sz="3000" b="0" i="0" u="none" strike="noStrike" cap="none">
              <a:solidFill>
                <a:srgbClr val="C3CCB0"/>
              </a:solidFill>
              <a:latin typeface="Arial"/>
              <a:ea typeface="Arial"/>
              <a:cs typeface="Arial"/>
              <a:sym typeface="Arial"/>
            </a:endParaRPr>
          </a:p>
          <a:p>
            <a:pPr marL="0" marR="0" lvl="0" indent="0" algn="l" rtl="0">
              <a:lnSpc>
                <a:spcPct val="80000"/>
              </a:lnSpc>
              <a:spcBef>
                <a:spcPts val="0"/>
              </a:spcBef>
              <a:spcAft>
                <a:spcPts val="0"/>
              </a:spcAft>
              <a:buClr>
                <a:schemeClr val="accent4"/>
              </a:buClr>
              <a:buSzPct val="100000"/>
              <a:buFont typeface="Arial"/>
              <a:buNone/>
            </a:pPr>
            <a:endParaRPr sz="3000" b="0" i="0" u="none" strike="noStrike" cap="none">
              <a:solidFill>
                <a:schemeClr val="dk1"/>
              </a:solidFill>
              <a:latin typeface="Arial"/>
              <a:ea typeface="Arial"/>
              <a:cs typeface="Arial"/>
              <a:sym typeface="Arial"/>
            </a:endParaRPr>
          </a:p>
          <a:p>
            <a:pPr marL="317500" marR="0" lvl="0" indent="-317532" algn="l" rtl="0">
              <a:lnSpc>
                <a:spcPct val="80000"/>
              </a:lnSpc>
              <a:spcBef>
                <a:spcPts val="0"/>
              </a:spcBef>
              <a:spcAft>
                <a:spcPts val="0"/>
              </a:spcAft>
              <a:buClr>
                <a:schemeClr val="dk1"/>
              </a:buClr>
              <a:buSzPct val="100000"/>
              <a:buFont typeface="Noto Sans Symbols"/>
              <a:buChar char="⮚"/>
            </a:pPr>
            <a:r>
              <a:rPr lang="en" sz="2100" b="0" i="0" u="none" strike="noStrike" cap="none">
                <a:solidFill>
                  <a:schemeClr val="dk1"/>
                </a:solidFill>
                <a:latin typeface="Arial"/>
                <a:ea typeface="Arial"/>
                <a:cs typeface="Arial"/>
                <a:sym typeface="Arial"/>
              </a:rPr>
              <a:t>What’s coming up…?</a:t>
            </a:r>
            <a:endParaRPr sz="3000" b="0" i="0" u="none" strike="noStrike" cap="none">
              <a:solidFill>
                <a:srgbClr val="C3CCB0"/>
              </a:solidFill>
              <a:latin typeface="Arial"/>
              <a:ea typeface="Arial"/>
              <a:cs typeface="Arial"/>
              <a:sym typeface="Arial"/>
            </a:endParaRPr>
          </a:p>
        </p:txBody>
      </p:sp>
      <p:pic>
        <p:nvPicPr>
          <p:cNvPr id="73" name="Google Shape;73;p1" descr="A close up of logos&#10;&#10;AI-generated content may be incorrect."/>
          <p:cNvPicPr preferRelativeResize="0"/>
          <p:nvPr/>
        </p:nvPicPr>
        <p:blipFill rotWithShape="1">
          <a:blip r:embed="rId3">
            <a:alphaModFix/>
          </a:blip>
          <a:srcRect/>
          <a:stretch/>
        </p:blipFill>
        <p:spPr>
          <a:xfrm>
            <a:off x="5625685" y="1220086"/>
            <a:ext cx="3360518" cy="1490552"/>
          </a:xfrm>
          <a:prstGeom prst="rect">
            <a:avLst/>
          </a:prstGeom>
          <a:noFill/>
          <a:ln>
            <a:noFill/>
          </a:ln>
        </p:spPr>
      </p:pic>
      <p:sp>
        <p:nvSpPr>
          <p:cNvPr id="74" name="Google Shape;74;p1"/>
          <p:cNvSpPr/>
          <p:nvPr/>
        </p:nvSpPr>
        <p:spPr>
          <a:xfrm>
            <a:off x="4186238" y="4786313"/>
            <a:ext cx="871500" cy="178800"/>
          </a:xfrm>
          <a:prstGeom prst="rect">
            <a:avLst/>
          </a:prstGeom>
          <a:solidFill>
            <a:srgbClr val="FFFFFF"/>
          </a:solidFill>
          <a:ln>
            <a:noFill/>
          </a:ln>
        </p:spPr>
        <p:txBody>
          <a:bodyPr spcFirstLastPara="1" wrap="square" lIns="34275" tIns="17150" rIns="34275" bIns="17150" anchor="ctr" anchorCtr="0">
            <a:noAutofit/>
          </a:bodyPr>
          <a:lstStyle/>
          <a:p>
            <a:pPr marL="0" marR="0" lvl="0" indent="0" algn="ctr" rtl="0">
              <a:lnSpc>
                <a:spcPct val="100000"/>
              </a:lnSpc>
              <a:spcBef>
                <a:spcPts val="0"/>
              </a:spcBef>
              <a:spcAft>
                <a:spcPts val="0"/>
              </a:spcAft>
              <a:buClr>
                <a:srgbClr val="000000"/>
              </a:buClr>
              <a:buSzPts val="500"/>
              <a:buFont typeface="Arial"/>
              <a:buNone/>
            </a:pPr>
            <a:endParaRPr sz="500" b="0" i="0" u="none" strike="noStrike" cap="none">
              <a:solidFill>
                <a:schemeClr val="lt1"/>
              </a:solidFill>
              <a:latin typeface="Arial"/>
              <a:ea typeface="Arial"/>
              <a:cs typeface="Arial"/>
              <a:sym typeface="Arial"/>
            </a:endParaRPr>
          </a:p>
        </p:txBody>
      </p:sp>
      <p:cxnSp>
        <p:nvCxnSpPr>
          <p:cNvPr id="75" name="Google Shape;75;p1"/>
          <p:cNvCxnSpPr/>
          <p:nvPr/>
        </p:nvCxnSpPr>
        <p:spPr>
          <a:xfrm>
            <a:off x="226275" y="3626800"/>
            <a:ext cx="8685900" cy="1200"/>
          </a:xfrm>
          <a:prstGeom prst="straightConnector1">
            <a:avLst/>
          </a:prstGeom>
          <a:noFill/>
          <a:ln w="110925" cap="flat" cmpd="sng">
            <a:solidFill>
              <a:srgbClr val="3B39E4"/>
            </a:solidFill>
            <a:prstDash val="solid"/>
            <a:round/>
            <a:headEnd type="none" w="sm" len="sm"/>
            <a:tailEnd type="none" w="sm" len="sm"/>
          </a:ln>
        </p:spPr>
      </p:cxnSp>
      <p:cxnSp>
        <p:nvCxnSpPr>
          <p:cNvPr id="76" name="Google Shape;76;p1"/>
          <p:cNvCxnSpPr/>
          <p:nvPr/>
        </p:nvCxnSpPr>
        <p:spPr>
          <a:xfrm rot="10800000" flipH="1">
            <a:off x="214325" y="4552239"/>
            <a:ext cx="8682900" cy="10800"/>
          </a:xfrm>
          <a:prstGeom prst="straightConnector1">
            <a:avLst/>
          </a:prstGeom>
          <a:noFill/>
          <a:ln w="110925" cap="flat" cmpd="sng">
            <a:solidFill>
              <a:srgbClr val="3B39E4"/>
            </a:solidFill>
            <a:prstDash val="solid"/>
            <a:round/>
            <a:headEnd type="none" w="sm" len="sm"/>
            <a:tailEnd type="none" w="sm" len="sm"/>
          </a:ln>
        </p:spPr>
      </p:cxnSp>
      <p:sp>
        <p:nvSpPr>
          <p:cNvPr id="77" name="Google Shape;77;p1"/>
          <p:cNvSpPr txBox="1"/>
          <p:nvPr/>
        </p:nvSpPr>
        <p:spPr>
          <a:xfrm>
            <a:off x="916950" y="3807425"/>
            <a:ext cx="7310100" cy="46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400"/>
              <a:buFont typeface="Arial"/>
              <a:buNone/>
            </a:pPr>
            <a:r>
              <a:rPr lang="en" sz="3400" b="1" i="0" u="none" strike="noStrike" cap="none">
                <a:solidFill>
                  <a:schemeClr val="accent4"/>
                </a:solidFill>
                <a:latin typeface="Arial"/>
                <a:ea typeface="Arial"/>
                <a:cs typeface="Arial"/>
                <a:sym typeface="Arial"/>
              </a:rPr>
              <a:t>C</a:t>
            </a:r>
            <a:r>
              <a:rPr lang="en" sz="2200" b="0" i="0" u="none" strike="noStrike" cap="none">
                <a:solidFill>
                  <a:schemeClr val="dk2"/>
                </a:solidFill>
                <a:latin typeface="Arial"/>
                <a:ea typeface="Arial"/>
                <a:cs typeface="Arial"/>
                <a:sym typeface="Arial"/>
              </a:rPr>
              <a:t>ommitment    </a:t>
            </a:r>
            <a:r>
              <a:rPr lang="en" sz="3400" b="1" i="0" u="none" strike="noStrike" cap="none">
                <a:solidFill>
                  <a:schemeClr val="accent4"/>
                </a:solidFill>
                <a:latin typeface="Arial"/>
                <a:ea typeface="Arial"/>
                <a:cs typeface="Arial"/>
                <a:sym typeface="Arial"/>
              </a:rPr>
              <a:t>A</a:t>
            </a:r>
            <a:r>
              <a:rPr lang="en" sz="2200" b="0" i="0" u="none" strike="noStrike" cap="none">
                <a:solidFill>
                  <a:schemeClr val="dk2"/>
                </a:solidFill>
                <a:latin typeface="Arial"/>
                <a:ea typeface="Arial"/>
                <a:cs typeface="Arial"/>
                <a:sym typeface="Arial"/>
              </a:rPr>
              <a:t>spiration    </a:t>
            </a:r>
            <a:r>
              <a:rPr lang="en" sz="3400" b="1" i="0" u="none" strike="noStrike" cap="none">
                <a:solidFill>
                  <a:schemeClr val="accent4"/>
                </a:solidFill>
                <a:latin typeface="Arial"/>
                <a:ea typeface="Arial"/>
                <a:cs typeface="Arial"/>
                <a:sym typeface="Arial"/>
              </a:rPr>
              <a:t>R</a:t>
            </a:r>
            <a:r>
              <a:rPr lang="en" sz="2200" b="0" i="0" u="none" strike="noStrike" cap="none">
                <a:solidFill>
                  <a:schemeClr val="dk2"/>
                </a:solidFill>
                <a:latin typeface="Arial"/>
                <a:ea typeface="Arial"/>
                <a:cs typeface="Arial"/>
                <a:sym typeface="Arial"/>
              </a:rPr>
              <a:t>esilience    </a:t>
            </a:r>
            <a:r>
              <a:rPr lang="en" sz="3400" b="1" i="0" u="none" strike="noStrike" cap="none">
                <a:solidFill>
                  <a:schemeClr val="accent4"/>
                </a:solidFill>
                <a:latin typeface="Arial"/>
                <a:ea typeface="Arial"/>
                <a:cs typeface="Arial"/>
                <a:sym typeface="Arial"/>
              </a:rPr>
              <a:t>E</a:t>
            </a:r>
            <a:r>
              <a:rPr lang="en" sz="2200" b="0" i="0" u="none" strike="noStrike" cap="none">
                <a:solidFill>
                  <a:schemeClr val="dk2"/>
                </a:solidFill>
                <a:latin typeface="Arial"/>
                <a:ea typeface="Arial"/>
                <a:cs typeface="Arial"/>
                <a:sym typeface="Arial"/>
              </a:rPr>
              <a:t>mpathy</a:t>
            </a:r>
            <a:endParaRPr sz="2200" b="0" i="0" u="none" strike="noStrike" cap="none">
              <a:solidFill>
                <a:schemeClr val="dk2"/>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g3e9c4750354_0_19" descr="❄️"/>
          <p:cNvPicPr preferRelativeResize="0"/>
          <p:nvPr/>
        </p:nvPicPr>
        <p:blipFill rotWithShape="1">
          <a:blip r:embed="rId3">
            <a:alphaModFix/>
          </a:blip>
          <a:srcRect/>
          <a:stretch/>
        </p:blipFill>
        <p:spPr>
          <a:xfrm>
            <a:off x="2028230" y="-157162"/>
            <a:ext cx="57150" cy="57150"/>
          </a:xfrm>
          <a:prstGeom prst="rect">
            <a:avLst/>
          </a:prstGeom>
          <a:noFill/>
          <a:ln>
            <a:noFill/>
          </a:ln>
        </p:spPr>
      </p:pic>
      <p:pic>
        <p:nvPicPr>
          <p:cNvPr id="186" name="Google Shape;186;g3e9c4750354_0_19" descr="🏒"/>
          <p:cNvPicPr preferRelativeResize="0"/>
          <p:nvPr/>
        </p:nvPicPr>
        <p:blipFill rotWithShape="1">
          <a:blip r:embed="rId4">
            <a:alphaModFix/>
          </a:blip>
          <a:srcRect/>
          <a:stretch/>
        </p:blipFill>
        <p:spPr>
          <a:xfrm>
            <a:off x="23813" y="-31552"/>
            <a:ext cx="57150" cy="57150"/>
          </a:xfrm>
          <a:prstGeom prst="rect">
            <a:avLst/>
          </a:prstGeom>
          <a:noFill/>
          <a:ln>
            <a:noFill/>
          </a:ln>
        </p:spPr>
      </p:pic>
      <p:pic>
        <p:nvPicPr>
          <p:cNvPr id="187" name="Google Shape;187;g3e9c4750354_0_19" descr="A close up of logos&#10;&#10;AI-generated content may be incorrect."/>
          <p:cNvPicPr preferRelativeResize="0"/>
          <p:nvPr/>
        </p:nvPicPr>
        <p:blipFill rotWithShape="1">
          <a:blip r:embed="rId5">
            <a:alphaModFix/>
          </a:blip>
          <a:srcRect/>
          <a:stretch/>
        </p:blipFill>
        <p:spPr>
          <a:xfrm>
            <a:off x="6977616" y="149445"/>
            <a:ext cx="2024536" cy="897979"/>
          </a:xfrm>
          <a:prstGeom prst="rect">
            <a:avLst/>
          </a:prstGeom>
          <a:noFill/>
          <a:ln>
            <a:noFill/>
          </a:ln>
        </p:spPr>
      </p:pic>
      <p:pic>
        <p:nvPicPr>
          <p:cNvPr id="188" name="Google Shape;188;g3e9c4750354_0_19"/>
          <p:cNvPicPr preferRelativeResize="0"/>
          <p:nvPr/>
        </p:nvPicPr>
        <p:blipFill rotWithShape="1">
          <a:blip r:embed="rId6">
            <a:alphaModFix/>
          </a:blip>
          <a:srcRect/>
          <a:stretch/>
        </p:blipFill>
        <p:spPr>
          <a:xfrm>
            <a:off x="52398" y="32025"/>
            <a:ext cx="2368925" cy="833525"/>
          </a:xfrm>
          <a:prstGeom prst="rect">
            <a:avLst/>
          </a:prstGeom>
          <a:noFill/>
          <a:ln>
            <a:noFill/>
          </a:ln>
        </p:spPr>
      </p:pic>
      <p:sp>
        <p:nvSpPr>
          <p:cNvPr id="189" name="Google Shape;189;g3e9c4750354_0_19"/>
          <p:cNvSpPr txBox="1"/>
          <p:nvPr/>
        </p:nvSpPr>
        <p:spPr>
          <a:xfrm>
            <a:off x="556800" y="1339813"/>
            <a:ext cx="3000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1200"/>
              </a:spcBef>
              <a:spcAft>
                <a:spcPts val="0"/>
              </a:spcAft>
              <a:buClr>
                <a:srgbClr val="000000"/>
              </a:buClr>
              <a:buSzPts val="1200"/>
              <a:buFont typeface="Arial"/>
              <a:buNone/>
            </a:pPr>
            <a:endParaRPr sz="1200" b="1" i="0" u="none" strike="noStrike" cap="none">
              <a:solidFill>
                <a:schemeClr val="dk1"/>
              </a:solidFill>
              <a:latin typeface="Arial"/>
              <a:ea typeface="Arial"/>
              <a:cs typeface="Arial"/>
              <a:sym typeface="Arial"/>
            </a:endParaRPr>
          </a:p>
        </p:txBody>
      </p:sp>
      <p:sp>
        <p:nvSpPr>
          <p:cNvPr id="190" name="Google Shape;190;g3e9c4750354_0_19"/>
          <p:cNvSpPr txBox="1"/>
          <p:nvPr/>
        </p:nvSpPr>
        <p:spPr>
          <a:xfrm>
            <a:off x="556800" y="1339813"/>
            <a:ext cx="3000000" cy="2376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 Congratulations to Titus! 🏆</a:t>
            </a:r>
            <a:endParaRPr sz="1200" b="1">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We are proud to celebrate Titus for achieving 2nd Runner-Up in the Under 6 Category at the ALM x Impact Tennis Championships 2026! 🌟 Your hard work and determination on the court are truly inspiring. Keep shining and aiming higher! 🎉👏</a:t>
            </a:r>
            <a:endParaRPr sz="1200" b="1">
              <a:solidFill>
                <a:schemeClr val="dk1"/>
              </a:solidFill>
            </a:endParaRPr>
          </a:p>
          <a:p>
            <a:pPr marL="0" marR="0" lvl="0" indent="0" algn="l" rtl="0">
              <a:lnSpc>
                <a:spcPct val="100000"/>
              </a:lnSpc>
              <a:spcBef>
                <a:spcPts val="1200"/>
              </a:spcBef>
              <a:spcAft>
                <a:spcPts val="0"/>
              </a:spcAft>
              <a:buClr>
                <a:srgbClr val="000000"/>
              </a:buClr>
              <a:buSzPts val="1200"/>
              <a:buFont typeface="Arial"/>
              <a:buNone/>
            </a:pPr>
            <a:endParaRPr sz="1200" b="1">
              <a:solidFill>
                <a:schemeClr val="dk1"/>
              </a:solidFill>
            </a:endParaRPr>
          </a:p>
        </p:txBody>
      </p:sp>
      <p:pic>
        <p:nvPicPr>
          <p:cNvPr id="191" name="Google Shape;191;g3e9c4750354_0_19" title="Gold Modern Congratulation Giveaway Winner INstagram Post (18).jpg"/>
          <p:cNvPicPr preferRelativeResize="0"/>
          <p:nvPr/>
        </p:nvPicPr>
        <p:blipFill>
          <a:blip r:embed="rId7">
            <a:alphaModFix/>
          </a:blip>
          <a:stretch>
            <a:fillRect/>
          </a:stretch>
        </p:blipFill>
        <p:spPr>
          <a:xfrm>
            <a:off x="3709200" y="1199825"/>
            <a:ext cx="3791275" cy="3791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Google Shape;196;g3e9c4750354_0_7" descr="❄️"/>
          <p:cNvPicPr preferRelativeResize="0"/>
          <p:nvPr/>
        </p:nvPicPr>
        <p:blipFill rotWithShape="1">
          <a:blip r:embed="rId3">
            <a:alphaModFix/>
          </a:blip>
          <a:srcRect/>
          <a:stretch/>
        </p:blipFill>
        <p:spPr>
          <a:xfrm>
            <a:off x="2028230" y="-157162"/>
            <a:ext cx="57150" cy="57150"/>
          </a:xfrm>
          <a:prstGeom prst="rect">
            <a:avLst/>
          </a:prstGeom>
          <a:noFill/>
          <a:ln>
            <a:noFill/>
          </a:ln>
        </p:spPr>
      </p:pic>
      <p:pic>
        <p:nvPicPr>
          <p:cNvPr id="197" name="Google Shape;197;g3e9c4750354_0_7" descr="🏒"/>
          <p:cNvPicPr preferRelativeResize="0"/>
          <p:nvPr/>
        </p:nvPicPr>
        <p:blipFill rotWithShape="1">
          <a:blip r:embed="rId4">
            <a:alphaModFix/>
          </a:blip>
          <a:srcRect/>
          <a:stretch/>
        </p:blipFill>
        <p:spPr>
          <a:xfrm>
            <a:off x="23813" y="-31552"/>
            <a:ext cx="57150" cy="57150"/>
          </a:xfrm>
          <a:prstGeom prst="rect">
            <a:avLst/>
          </a:prstGeom>
          <a:noFill/>
          <a:ln>
            <a:noFill/>
          </a:ln>
        </p:spPr>
      </p:pic>
      <p:pic>
        <p:nvPicPr>
          <p:cNvPr id="198" name="Google Shape;198;g3e9c4750354_0_7" descr="A close up of logos&#10;&#10;AI-generated content may be incorrect."/>
          <p:cNvPicPr preferRelativeResize="0"/>
          <p:nvPr/>
        </p:nvPicPr>
        <p:blipFill rotWithShape="1">
          <a:blip r:embed="rId5">
            <a:alphaModFix/>
          </a:blip>
          <a:srcRect/>
          <a:stretch/>
        </p:blipFill>
        <p:spPr>
          <a:xfrm>
            <a:off x="6977616" y="149445"/>
            <a:ext cx="2024536" cy="897979"/>
          </a:xfrm>
          <a:prstGeom prst="rect">
            <a:avLst/>
          </a:prstGeom>
          <a:noFill/>
          <a:ln>
            <a:noFill/>
          </a:ln>
        </p:spPr>
      </p:pic>
      <p:pic>
        <p:nvPicPr>
          <p:cNvPr id="199" name="Google Shape;199;g3e9c4750354_0_7"/>
          <p:cNvPicPr preferRelativeResize="0"/>
          <p:nvPr/>
        </p:nvPicPr>
        <p:blipFill rotWithShape="1">
          <a:blip r:embed="rId6">
            <a:alphaModFix/>
          </a:blip>
          <a:srcRect/>
          <a:stretch/>
        </p:blipFill>
        <p:spPr>
          <a:xfrm>
            <a:off x="52398" y="32025"/>
            <a:ext cx="2368925" cy="833525"/>
          </a:xfrm>
          <a:prstGeom prst="rect">
            <a:avLst/>
          </a:prstGeom>
          <a:noFill/>
          <a:ln>
            <a:noFill/>
          </a:ln>
        </p:spPr>
      </p:pic>
      <p:pic>
        <p:nvPicPr>
          <p:cNvPr id="200" name="Google Shape;200;g3e9c4750354_0_7" title="Gold Modern Congratulation Giveaway Winner INstagram Post (1) (7).jpg"/>
          <p:cNvPicPr preferRelativeResize="0"/>
          <p:nvPr/>
        </p:nvPicPr>
        <p:blipFill>
          <a:blip r:embed="rId7">
            <a:alphaModFix/>
          </a:blip>
          <a:stretch>
            <a:fillRect/>
          </a:stretch>
        </p:blipFill>
        <p:spPr>
          <a:xfrm>
            <a:off x="3352775" y="1471737"/>
            <a:ext cx="2200025" cy="2200025"/>
          </a:xfrm>
          <a:prstGeom prst="rect">
            <a:avLst/>
          </a:prstGeom>
          <a:noFill/>
          <a:ln>
            <a:noFill/>
          </a:ln>
        </p:spPr>
      </p:pic>
      <p:pic>
        <p:nvPicPr>
          <p:cNvPr id="201" name="Google Shape;201;g3e9c4750354_0_7" title="Gold Modern Congratulation Giveaway Winner INstagram Post (20).jpg"/>
          <p:cNvPicPr preferRelativeResize="0"/>
          <p:nvPr/>
        </p:nvPicPr>
        <p:blipFill>
          <a:blip r:embed="rId8">
            <a:alphaModFix/>
          </a:blip>
          <a:stretch>
            <a:fillRect/>
          </a:stretch>
        </p:blipFill>
        <p:spPr>
          <a:xfrm>
            <a:off x="415826" y="1669450"/>
            <a:ext cx="2200036" cy="2200063"/>
          </a:xfrm>
          <a:prstGeom prst="rect">
            <a:avLst/>
          </a:prstGeom>
          <a:noFill/>
          <a:ln>
            <a:noFill/>
          </a:ln>
        </p:spPr>
      </p:pic>
      <p:sp>
        <p:nvSpPr>
          <p:cNvPr id="202" name="Google Shape;202;g3e9c4750354_0_7"/>
          <p:cNvSpPr txBox="1"/>
          <p:nvPr/>
        </p:nvSpPr>
        <p:spPr>
          <a:xfrm>
            <a:off x="320050" y="871788"/>
            <a:ext cx="6679500" cy="59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200" b="1">
                <a:solidFill>
                  <a:schemeClr val="dk1"/>
                </a:solidFill>
              </a:rPr>
              <a:t>🏒 Congratulations to our students on their amazing achievements at the Bangkok Ice Hockey Festival 2026! 🏆🌟We are so proud of your hard work, determination, and teamwork on the ice! 👏 </a:t>
            </a:r>
            <a:endParaRPr sz="1200" b="1">
              <a:solidFill>
                <a:schemeClr val="dk1"/>
              </a:solidFill>
            </a:endParaRPr>
          </a:p>
          <a:p>
            <a:pPr marL="0" lvl="0" indent="0" algn="just" rtl="0">
              <a:lnSpc>
                <a:spcPct val="115000"/>
              </a:lnSpc>
              <a:spcBef>
                <a:spcPts val="1200"/>
              </a:spcBef>
              <a:spcAft>
                <a:spcPts val="0"/>
              </a:spcAft>
              <a:buClr>
                <a:schemeClr val="dk1"/>
              </a:buClr>
              <a:buSzPts val="1100"/>
              <a:buFont typeface="Arial"/>
              <a:buNone/>
            </a:pPr>
            <a:endParaRPr sz="1200" b="1">
              <a:solidFill>
                <a:schemeClr val="dk1"/>
              </a:solidFill>
            </a:endParaRPr>
          </a:p>
          <a:p>
            <a:pPr marL="0" lvl="0" indent="0" algn="just" rtl="0">
              <a:spcBef>
                <a:spcPts val="1200"/>
              </a:spcBef>
              <a:spcAft>
                <a:spcPts val="0"/>
              </a:spcAft>
              <a:buNone/>
            </a:pPr>
            <a:endParaRPr sz="1200" b="1">
              <a:solidFill>
                <a:schemeClr val="dk2"/>
              </a:solidFill>
            </a:endParaRPr>
          </a:p>
        </p:txBody>
      </p:sp>
      <p:pic>
        <p:nvPicPr>
          <p:cNvPr id="203" name="Google Shape;203;g3e9c4750354_0_7" title="Gold Modern Congratulation Giveaway Winner INstagram Post (22).jpg"/>
          <p:cNvPicPr preferRelativeResize="0"/>
          <p:nvPr/>
        </p:nvPicPr>
        <p:blipFill>
          <a:blip r:embed="rId9">
            <a:alphaModFix/>
          </a:blip>
          <a:stretch>
            <a:fillRect/>
          </a:stretch>
        </p:blipFill>
        <p:spPr>
          <a:xfrm>
            <a:off x="6245675" y="1598250"/>
            <a:ext cx="2271275" cy="2271275"/>
          </a:xfrm>
          <a:prstGeom prst="rect">
            <a:avLst/>
          </a:prstGeom>
          <a:noFill/>
          <a:ln>
            <a:noFill/>
          </a:ln>
        </p:spPr>
      </p:pic>
      <p:sp>
        <p:nvSpPr>
          <p:cNvPr id="204" name="Google Shape;204;g3e9c4750354_0_7"/>
          <p:cNvSpPr txBox="1"/>
          <p:nvPr/>
        </p:nvSpPr>
        <p:spPr>
          <a:xfrm>
            <a:off x="662825" y="4352325"/>
            <a:ext cx="2024400" cy="5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5" name="Google Shape;205;g3e9c4750354_0_7"/>
          <p:cNvSpPr txBox="1"/>
          <p:nvPr/>
        </p:nvSpPr>
        <p:spPr>
          <a:xfrm>
            <a:off x="815225" y="4504725"/>
            <a:ext cx="2024400" cy="59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06" name="Google Shape;206;g3e9c4750354_0_7"/>
          <p:cNvSpPr txBox="1"/>
          <p:nvPr/>
        </p:nvSpPr>
        <p:spPr>
          <a:xfrm>
            <a:off x="3246413" y="3575200"/>
            <a:ext cx="2368800" cy="116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1200" b="1">
                <a:solidFill>
                  <a:schemeClr val="dk1"/>
                </a:solidFill>
              </a:rPr>
              <a:t>Tutor</a:t>
            </a:r>
            <a:br>
              <a:rPr lang="en" sz="1200" b="1">
                <a:solidFill>
                  <a:schemeClr val="dk1"/>
                </a:solidFill>
              </a:rPr>
            </a:br>
            <a:r>
              <a:rPr lang="en" sz="1200" b="1">
                <a:solidFill>
                  <a:schemeClr val="dk1"/>
                </a:solidFill>
              </a:rPr>
              <a:t>🥈 Silver Medal – Bangkok Warriors Team (U10 Elite)</a:t>
            </a:r>
            <a:br>
              <a:rPr lang="en" sz="1200" b="1">
                <a:solidFill>
                  <a:schemeClr val="dk1"/>
                </a:solidFill>
              </a:rPr>
            </a:br>
            <a:r>
              <a:rPr lang="en" sz="1200" b="1">
                <a:solidFill>
                  <a:schemeClr val="dk1"/>
                </a:solidFill>
              </a:rPr>
              <a:t>⭐ MVP of Game 122</a:t>
            </a:r>
            <a:br>
              <a:rPr lang="en" sz="1200" b="1">
                <a:solidFill>
                  <a:schemeClr val="dk1"/>
                </a:solidFill>
              </a:rPr>
            </a:br>
            <a:r>
              <a:rPr lang="en" sz="1200" b="1">
                <a:solidFill>
                  <a:schemeClr val="dk1"/>
                </a:solidFill>
              </a:rPr>
              <a:t>🛡️ Awarded Best Defender</a:t>
            </a:r>
            <a:br>
              <a:rPr lang="en" sz="1200" b="1">
                <a:solidFill>
                  <a:schemeClr val="dk1"/>
                </a:solidFill>
              </a:rPr>
            </a:br>
            <a:r>
              <a:rPr lang="en" sz="1200" b="1">
                <a:solidFill>
                  <a:schemeClr val="dk1"/>
                </a:solidFill>
              </a:rPr>
              <a:t>🥇🏆 Gold Medal – TIIHA Select Team (U10 Elite)</a:t>
            </a:r>
            <a:endParaRPr sz="1200" b="1">
              <a:solidFill>
                <a:schemeClr val="dk1"/>
              </a:solidFill>
            </a:endParaRPr>
          </a:p>
          <a:p>
            <a:pPr marL="0" lvl="0" indent="0" algn="ctr" rtl="0">
              <a:spcBef>
                <a:spcPts val="1200"/>
              </a:spcBef>
              <a:spcAft>
                <a:spcPts val="0"/>
              </a:spcAft>
              <a:buNone/>
            </a:pPr>
            <a:endParaRPr sz="1800" b="1">
              <a:solidFill>
                <a:schemeClr val="dk1"/>
              </a:solidFill>
            </a:endParaRPr>
          </a:p>
        </p:txBody>
      </p:sp>
      <p:sp>
        <p:nvSpPr>
          <p:cNvPr id="207" name="Google Shape;207;g3e9c4750354_0_7"/>
          <p:cNvSpPr txBox="1"/>
          <p:nvPr/>
        </p:nvSpPr>
        <p:spPr>
          <a:xfrm>
            <a:off x="5615225" y="4025804"/>
            <a:ext cx="1781400" cy="71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1200"/>
              </a:spcAft>
              <a:buNone/>
            </a:pPr>
            <a:r>
              <a:rPr lang="en" sz="1200" b="1">
                <a:solidFill>
                  <a:schemeClr val="dk1"/>
                </a:solidFill>
              </a:rPr>
              <a:t>🥇 Thea </a:t>
            </a:r>
            <a:br>
              <a:rPr lang="en" sz="1200" b="1">
                <a:solidFill>
                  <a:schemeClr val="dk1"/>
                </a:solidFill>
              </a:rPr>
            </a:br>
            <a:r>
              <a:rPr lang="en" sz="1200" b="1">
                <a:solidFill>
                  <a:schemeClr val="dk1"/>
                </a:solidFill>
              </a:rPr>
              <a:t>Gold Medal (U8 Elite)</a:t>
            </a:r>
            <a:br>
              <a:rPr lang="en" sz="1200" b="1">
                <a:solidFill>
                  <a:schemeClr val="dk1"/>
                </a:solidFill>
              </a:rPr>
            </a:br>
            <a:r>
              <a:rPr lang="en" sz="1200" b="1">
                <a:solidFill>
                  <a:schemeClr val="dk1"/>
                </a:solidFill>
              </a:rPr>
              <a:t>⭐ MVP in Game 1</a:t>
            </a:r>
            <a:br>
              <a:rPr lang="en" sz="1200" b="1">
                <a:solidFill>
                  <a:schemeClr val="dk1"/>
                </a:solidFill>
              </a:rPr>
            </a:br>
            <a:endParaRPr sz="1200" b="1">
              <a:solidFill>
                <a:schemeClr val="dk1"/>
              </a:solidFill>
            </a:endParaRPr>
          </a:p>
        </p:txBody>
      </p:sp>
      <p:sp>
        <p:nvSpPr>
          <p:cNvPr id="208" name="Google Shape;208;g3e9c4750354_0_7"/>
          <p:cNvSpPr txBox="1"/>
          <p:nvPr/>
        </p:nvSpPr>
        <p:spPr>
          <a:xfrm>
            <a:off x="7305001" y="4025800"/>
            <a:ext cx="1839000" cy="71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None/>
            </a:pPr>
            <a:r>
              <a:rPr lang="en" sz="1200" b="1">
                <a:solidFill>
                  <a:schemeClr val="dk1"/>
                </a:solidFill>
              </a:rPr>
              <a:t>🥇 Martin</a:t>
            </a:r>
            <a:br>
              <a:rPr lang="en" sz="1200" b="1">
                <a:solidFill>
                  <a:schemeClr val="dk1"/>
                </a:solidFill>
              </a:rPr>
            </a:br>
            <a:r>
              <a:rPr lang="en" sz="1200" b="1">
                <a:solidFill>
                  <a:schemeClr val="dk1"/>
                </a:solidFill>
              </a:rPr>
              <a:t>Gold Medal (U8 Elite)</a:t>
            </a:r>
            <a:br>
              <a:rPr lang="en" sz="1200" b="1">
                <a:solidFill>
                  <a:schemeClr val="dk1"/>
                </a:solidFill>
              </a:rPr>
            </a:br>
            <a:r>
              <a:rPr lang="en" sz="1200" b="1">
                <a:solidFill>
                  <a:schemeClr val="dk1"/>
                </a:solidFill>
              </a:rPr>
              <a:t>⭐ MVP in Game 106</a:t>
            </a:r>
            <a:endParaRPr sz="1200" b="1">
              <a:solidFill>
                <a:schemeClr val="dk1"/>
              </a:solidFill>
            </a:endParaRPr>
          </a:p>
          <a:p>
            <a:pPr marL="0" lvl="0" indent="0" algn="l" rtl="0">
              <a:spcBef>
                <a:spcPts val="1200"/>
              </a:spcBef>
              <a:spcAft>
                <a:spcPts val="0"/>
              </a:spcAft>
              <a:buNone/>
            </a:pPr>
            <a:endParaRPr sz="1200">
              <a:solidFill>
                <a:schemeClr val="dk2"/>
              </a:solidFill>
            </a:endParaRPr>
          </a:p>
        </p:txBody>
      </p:sp>
      <p:pic>
        <p:nvPicPr>
          <p:cNvPr id="209" name="Google Shape;209;g3e9c4750354_0_7" descr="🥇"/>
          <p:cNvPicPr preferRelativeResize="0"/>
          <p:nvPr/>
        </p:nvPicPr>
        <p:blipFill>
          <a:blip r:embed="rId10">
            <a:alphaModFix/>
          </a:blip>
          <a:stretch>
            <a:fillRect/>
          </a:stretch>
        </p:blipFill>
        <p:spPr>
          <a:xfrm>
            <a:off x="152400" y="152400"/>
            <a:ext cx="167640" cy="167640"/>
          </a:xfrm>
          <a:prstGeom prst="rect">
            <a:avLst/>
          </a:prstGeom>
          <a:noFill/>
          <a:ln>
            <a:noFill/>
          </a:ln>
        </p:spPr>
      </p:pic>
      <p:sp>
        <p:nvSpPr>
          <p:cNvPr id="210" name="Google Shape;210;g3e9c4750354_0_7"/>
          <p:cNvSpPr txBox="1"/>
          <p:nvPr/>
        </p:nvSpPr>
        <p:spPr>
          <a:xfrm>
            <a:off x="496600" y="4155400"/>
            <a:ext cx="1934700" cy="506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highlight>
                  <a:srgbClr val="FFFFFF"/>
                </a:highlight>
              </a:rPr>
              <a:t> Je t'aime</a:t>
            </a:r>
            <a:r>
              <a:rPr lang="en" sz="1100">
                <a:solidFill>
                  <a:schemeClr val="dk1"/>
                </a:solidFill>
              </a:rPr>
              <a:t> </a:t>
            </a:r>
            <a:endParaRPr sz="1100">
              <a:solidFill>
                <a:schemeClr val="dk1"/>
              </a:solidFill>
            </a:endParaRPr>
          </a:p>
          <a:p>
            <a:pPr marL="0" lvl="0" indent="0" algn="ctr" rtl="0">
              <a:spcBef>
                <a:spcPts val="0"/>
              </a:spcBef>
              <a:spcAft>
                <a:spcPts val="0"/>
              </a:spcAft>
              <a:buNone/>
            </a:pPr>
            <a:r>
              <a:rPr lang="en" sz="1200" b="1">
                <a:solidFill>
                  <a:schemeClr val="dk1"/>
                </a:solidFill>
                <a:highlight>
                  <a:srgbClr val="FFFFFF"/>
                </a:highlight>
              </a:rPr>
              <a:t>🥇Gold Medal in the U12 Division </a:t>
            </a:r>
            <a:r>
              <a:rPr lang="en" sz="1200" b="1">
                <a:solidFill>
                  <a:schemeClr val="dk1"/>
                </a:solidFill>
              </a:rPr>
              <a:t> </a:t>
            </a:r>
            <a:endParaRPr sz="1200" b="1">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4"/>
        <p:cNvGrpSpPr/>
        <p:nvPr/>
      </p:nvGrpSpPr>
      <p:grpSpPr>
        <a:xfrm>
          <a:off x="0" y="0"/>
          <a:ext cx="0" cy="0"/>
          <a:chOff x="0" y="0"/>
          <a:chExt cx="0" cy="0"/>
        </a:xfrm>
      </p:grpSpPr>
      <p:pic>
        <p:nvPicPr>
          <p:cNvPr id="215" name="Google Shape;215;p8"/>
          <p:cNvPicPr preferRelativeResize="0"/>
          <p:nvPr/>
        </p:nvPicPr>
        <p:blipFill rotWithShape="1">
          <a:blip r:embed="rId3">
            <a:alphaModFix/>
          </a:blip>
          <a:srcRect/>
          <a:stretch/>
        </p:blipFill>
        <p:spPr>
          <a:xfrm>
            <a:off x="0" y="0"/>
            <a:ext cx="2681008" cy="1013175"/>
          </a:xfrm>
          <a:prstGeom prst="rect">
            <a:avLst/>
          </a:prstGeom>
          <a:noFill/>
          <a:ln>
            <a:noFill/>
          </a:ln>
        </p:spPr>
      </p:pic>
      <p:pic>
        <p:nvPicPr>
          <p:cNvPr id="216" name="Google Shape;216;p8" descr="A close up of logos&#10;&#10;AI-generated content may be incorrect."/>
          <p:cNvPicPr preferRelativeResize="0"/>
          <p:nvPr/>
        </p:nvPicPr>
        <p:blipFill rotWithShape="1">
          <a:blip r:embed="rId4">
            <a:alphaModFix/>
          </a:blip>
          <a:srcRect/>
          <a:stretch/>
        </p:blipFill>
        <p:spPr>
          <a:xfrm>
            <a:off x="6798975" y="149450"/>
            <a:ext cx="2203176" cy="1013167"/>
          </a:xfrm>
          <a:prstGeom prst="rect">
            <a:avLst/>
          </a:prstGeom>
          <a:noFill/>
          <a:ln>
            <a:noFill/>
          </a:ln>
        </p:spPr>
      </p:pic>
      <p:sp>
        <p:nvSpPr>
          <p:cNvPr id="217" name="Google Shape;217;p8"/>
          <p:cNvSpPr txBox="1"/>
          <p:nvPr/>
        </p:nvSpPr>
        <p:spPr>
          <a:xfrm>
            <a:off x="250942" y="1572271"/>
            <a:ext cx="6280200" cy="111600"/>
          </a:xfrm>
          <a:prstGeom prst="rect">
            <a:avLst/>
          </a:prstGeom>
          <a:noFill/>
          <a:ln>
            <a:noFill/>
          </a:ln>
        </p:spPr>
        <p:txBody>
          <a:bodyPr spcFirstLastPara="1" wrap="square" lIns="34275" tIns="17150" rIns="34275" bIns="17150" anchor="t" anchorCtr="0">
            <a:spAutoFit/>
          </a:bodyPr>
          <a:lstStyle/>
          <a:p>
            <a:pPr marL="0" marR="0" lvl="0" indent="0" algn="l" rtl="0">
              <a:lnSpc>
                <a:spcPct val="100000"/>
              </a:lnSpc>
              <a:spcBef>
                <a:spcPts val="0"/>
              </a:spcBef>
              <a:spcAft>
                <a:spcPts val="0"/>
              </a:spcAft>
              <a:buClr>
                <a:srgbClr val="000000"/>
              </a:buClr>
              <a:buSzPts val="1500"/>
              <a:buFont typeface="Arial"/>
              <a:buNone/>
            </a:pPr>
            <a:endParaRPr sz="500" b="0" i="0" u="none" strike="noStrike" cap="none">
              <a:solidFill>
                <a:srgbClr val="000000"/>
              </a:solidFill>
              <a:latin typeface="Arial"/>
              <a:ea typeface="Arial"/>
              <a:cs typeface="Arial"/>
              <a:sym typeface="Arial"/>
            </a:endParaRPr>
          </a:p>
        </p:txBody>
      </p:sp>
      <p:sp>
        <p:nvSpPr>
          <p:cNvPr id="218" name="Google Shape;218;p8"/>
          <p:cNvSpPr txBox="1"/>
          <p:nvPr/>
        </p:nvSpPr>
        <p:spPr>
          <a:xfrm>
            <a:off x="89625" y="1140677"/>
            <a:ext cx="7181100" cy="4155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chemeClr val="dk1"/>
              </a:buClr>
              <a:buSzPts val="1100"/>
              <a:buFont typeface="Arial"/>
              <a:buNone/>
            </a:pPr>
            <a:endParaRPr sz="1500" b="0" i="0" u="none" strike="noStrike" cap="none">
              <a:solidFill>
                <a:schemeClr val="dk1"/>
              </a:solidFill>
              <a:latin typeface="Arial"/>
              <a:ea typeface="Arial"/>
              <a:cs typeface="Arial"/>
              <a:sym typeface="Arial"/>
            </a:endParaRPr>
          </a:p>
        </p:txBody>
      </p:sp>
      <p:sp>
        <p:nvSpPr>
          <p:cNvPr id="219" name="Google Shape;219;p8"/>
          <p:cNvSpPr txBox="1"/>
          <p:nvPr/>
        </p:nvSpPr>
        <p:spPr>
          <a:xfrm>
            <a:off x="176925" y="1415425"/>
            <a:ext cx="6531300" cy="35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p:txBody>
      </p:sp>
      <p:sp>
        <p:nvSpPr>
          <p:cNvPr id="220" name="Google Shape;220;p8"/>
          <p:cNvSpPr txBox="1"/>
          <p:nvPr/>
        </p:nvSpPr>
        <p:spPr>
          <a:xfrm>
            <a:off x="89625" y="1007475"/>
            <a:ext cx="64449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8"/>
          <p:cNvSpPr txBox="1"/>
          <p:nvPr/>
        </p:nvSpPr>
        <p:spPr>
          <a:xfrm>
            <a:off x="89625" y="929425"/>
            <a:ext cx="6618600" cy="349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Did You Know?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Art is not just about creating beautiful pictures — it plays a huge role in a child’s development! Through art, children build creativity, confidence, fine motor skills, problem-solving abilities, and emotional expression.</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Research also shows that engaging in art activities can help improve focus, communication, and resilience, while encouraging children to think independently and share their unique ideas with the world.</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T</a:t>
            </a:r>
            <a:r>
              <a:rPr lang="en"/>
              <a:t>he Invictus</a:t>
            </a:r>
            <a:r>
              <a:rPr lang="en" sz="1400" b="0" i="0" u="none" strike="noStrike" cap="none">
                <a:solidFill>
                  <a:srgbClr val="000000"/>
                </a:solidFill>
                <a:latin typeface="Arial"/>
                <a:ea typeface="Arial"/>
                <a:cs typeface="Arial"/>
                <a:sym typeface="Arial"/>
              </a:rPr>
              <a:t> Art Exhibition was a wonderful celebration of our students’ imagination, effort, and creativity. We are incredibly proud of the confidence and enthusiasm they showed in sharing their work. </a:t>
            </a:r>
            <a:endParaRPr sz="14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400"/>
              <a:buFont typeface="Arial"/>
              <a:buNone/>
            </a:pPr>
            <a:r>
              <a:rPr lang="en" sz="1400" b="0" i="0" u="none" strike="noStrike" cap="none">
                <a:solidFill>
                  <a:srgbClr val="000000"/>
                </a:solidFill>
                <a:latin typeface="Arial"/>
                <a:ea typeface="Arial"/>
                <a:cs typeface="Arial"/>
                <a:sym typeface="Arial"/>
              </a:rPr>
              <a:t>Thank you to all families who </a:t>
            </a:r>
            <a:r>
              <a:rPr lang="en"/>
              <a:t>supported</a:t>
            </a:r>
            <a:r>
              <a:rPr lang="en" sz="1400" b="0" i="0" u="none" strike="noStrike" cap="none">
                <a:solidFill>
                  <a:srgbClr val="000000"/>
                </a:solidFill>
                <a:latin typeface="Arial"/>
                <a:ea typeface="Arial"/>
                <a:cs typeface="Arial"/>
                <a:sym typeface="Arial"/>
              </a:rPr>
              <a:t> and celebrated our young artists!</a:t>
            </a:r>
            <a:endParaRPr sz="1400" b="0" i="0" u="none" strike="noStrike" cap="none">
              <a:solidFill>
                <a:srgbClr val="000000"/>
              </a:solidFill>
              <a:latin typeface="Arial"/>
              <a:ea typeface="Arial"/>
              <a:cs typeface="Arial"/>
              <a:sym typeface="Arial"/>
            </a:endParaRPr>
          </a:p>
        </p:txBody>
      </p:sp>
      <p:pic>
        <p:nvPicPr>
          <p:cNvPr id="222" name="Google Shape;222;p8"/>
          <p:cNvPicPr preferRelativeResize="0"/>
          <p:nvPr/>
        </p:nvPicPr>
        <p:blipFill>
          <a:blip r:embed="rId5">
            <a:alphaModFix/>
          </a:blip>
          <a:stretch>
            <a:fillRect/>
          </a:stretch>
        </p:blipFill>
        <p:spPr>
          <a:xfrm>
            <a:off x="6708225" y="2626700"/>
            <a:ext cx="2293924" cy="22939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6"/>
        <p:cNvGrpSpPr/>
        <p:nvPr/>
      </p:nvGrpSpPr>
      <p:grpSpPr>
        <a:xfrm>
          <a:off x="0" y="0"/>
          <a:ext cx="0" cy="0"/>
          <a:chOff x="0" y="0"/>
          <a:chExt cx="0" cy="0"/>
        </a:xfrm>
      </p:grpSpPr>
      <p:pic>
        <p:nvPicPr>
          <p:cNvPr id="227" name="Google Shape;227;g3d7e361e24b_0_51" descr="A close up of logos&#10;&#10;AI-generated content may be incorrect."/>
          <p:cNvPicPr preferRelativeResize="0"/>
          <p:nvPr/>
        </p:nvPicPr>
        <p:blipFill rotWithShape="1">
          <a:blip r:embed="rId3">
            <a:alphaModFix/>
          </a:blip>
          <a:srcRect/>
          <a:stretch/>
        </p:blipFill>
        <p:spPr>
          <a:xfrm>
            <a:off x="6581675" y="427194"/>
            <a:ext cx="2401328" cy="1065104"/>
          </a:xfrm>
          <a:prstGeom prst="rect">
            <a:avLst/>
          </a:prstGeom>
          <a:noFill/>
          <a:ln>
            <a:noFill/>
          </a:ln>
        </p:spPr>
      </p:pic>
      <p:sp>
        <p:nvSpPr>
          <p:cNvPr id="228" name="Google Shape;228;g3d7e361e24b_0_51"/>
          <p:cNvSpPr txBox="1"/>
          <p:nvPr/>
        </p:nvSpPr>
        <p:spPr>
          <a:xfrm>
            <a:off x="1852950" y="1017100"/>
            <a:ext cx="5438100" cy="40002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900"/>
              </a:spcBef>
              <a:spcAft>
                <a:spcPts val="0"/>
              </a:spcAft>
              <a:buClr>
                <a:schemeClr val="lt1"/>
              </a:buClr>
              <a:buSzPts val="2500"/>
              <a:buFont typeface="Arial"/>
              <a:buNone/>
            </a:pPr>
            <a:endParaRPr sz="1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900"/>
              </a:spcBef>
              <a:spcAft>
                <a:spcPts val="0"/>
              </a:spcAft>
              <a:buClr>
                <a:schemeClr val="lt1"/>
              </a:buClr>
              <a:buSzPts val="2500"/>
              <a:buFont typeface="Arial"/>
              <a:buNone/>
            </a:pPr>
            <a:endParaRPr sz="1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900"/>
              </a:spcBef>
              <a:spcAft>
                <a:spcPts val="0"/>
              </a:spcAft>
              <a:buClr>
                <a:schemeClr val="dk1"/>
              </a:buClr>
              <a:buSzPts val="1100"/>
              <a:buFont typeface="Arial"/>
              <a:buNone/>
            </a:pPr>
            <a:r>
              <a:rPr lang="en" sz="1800" b="1" i="0" u="none" strike="noStrike" cap="none">
                <a:solidFill>
                  <a:schemeClr val="dk1"/>
                </a:solidFill>
                <a:latin typeface="Times New Roman"/>
                <a:ea typeface="Times New Roman"/>
                <a:cs typeface="Times New Roman"/>
                <a:sym typeface="Times New Roman"/>
              </a:rPr>
              <a:t>1</a:t>
            </a:r>
            <a:r>
              <a:rPr lang="en" sz="1800" b="1" i="0" u="none" strike="noStrike" cap="none" baseline="30000">
                <a:solidFill>
                  <a:schemeClr val="dk1"/>
                </a:solidFill>
                <a:latin typeface="Times New Roman"/>
                <a:ea typeface="Times New Roman"/>
                <a:cs typeface="Times New Roman"/>
                <a:sym typeface="Times New Roman"/>
              </a:rPr>
              <a:t>st </a:t>
            </a:r>
            <a:r>
              <a:rPr lang="en" sz="1800" b="1" i="0" u="none" strike="noStrike" cap="none">
                <a:solidFill>
                  <a:schemeClr val="dk1"/>
                </a:solidFill>
                <a:latin typeface="Times New Roman"/>
                <a:ea typeface="Times New Roman"/>
                <a:cs typeface="Times New Roman"/>
                <a:sym typeface="Times New Roman"/>
              </a:rPr>
              <a:t>June - Substitution for Visakha Bucha Day </a:t>
            </a:r>
            <a:endParaRPr sz="1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900"/>
              </a:spcBef>
              <a:spcAft>
                <a:spcPts val="0"/>
              </a:spcAft>
              <a:buClr>
                <a:schemeClr val="dk1"/>
              </a:buClr>
              <a:buSzPts val="1100"/>
              <a:buFont typeface="Arial"/>
              <a:buNone/>
            </a:pPr>
            <a:r>
              <a:rPr lang="en" sz="1800" b="1" i="0" u="none" strike="noStrike" cap="none">
                <a:solidFill>
                  <a:schemeClr val="dk1"/>
                </a:solidFill>
                <a:latin typeface="Times New Roman"/>
                <a:ea typeface="Times New Roman"/>
                <a:cs typeface="Times New Roman"/>
                <a:sym typeface="Times New Roman"/>
              </a:rPr>
              <a:t>3</a:t>
            </a:r>
            <a:r>
              <a:rPr lang="en" sz="1800" b="1" i="0" u="none" strike="noStrike" cap="none" baseline="30000">
                <a:solidFill>
                  <a:schemeClr val="dk1"/>
                </a:solidFill>
                <a:latin typeface="Times New Roman"/>
                <a:ea typeface="Times New Roman"/>
                <a:cs typeface="Times New Roman"/>
                <a:sym typeface="Times New Roman"/>
              </a:rPr>
              <a:t>rd</a:t>
            </a:r>
            <a:r>
              <a:rPr lang="en" sz="1800" b="1" i="0" u="none" strike="noStrike" cap="none">
                <a:solidFill>
                  <a:schemeClr val="dk1"/>
                </a:solidFill>
                <a:latin typeface="Times New Roman"/>
                <a:ea typeface="Times New Roman"/>
                <a:cs typeface="Times New Roman"/>
                <a:sym typeface="Times New Roman"/>
              </a:rPr>
              <a:t> June - H.M. Queen Suthida Bajrasudhabimalakshadana’s Birthday</a:t>
            </a:r>
            <a:endParaRPr sz="1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900"/>
              </a:spcBef>
              <a:spcAft>
                <a:spcPts val="0"/>
              </a:spcAft>
              <a:buClr>
                <a:schemeClr val="dk1"/>
              </a:buClr>
              <a:buSzPts val="1100"/>
              <a:buFont typeface="Arial"/>
              <a:buNone/>
            </a:pPr>
            <a:r>
              <a:rPr lang="en" sz="1800" b="1" i="0" u="none" strike="noStrike" cap="none">
                <a:solidFill>
                  <a:schemeClr val="dk1"/>
                </a:solidFill>
                <a:latin typeface="Times New Roman"/>
                <a:ea typeface="Times New Roman"/>
                <a:cs typeface="Times New Roman"/>
                <a:sym typeface="Times New Roman"/>
              </a:rPr>
              <a:t>5</a:t>
            </a:r>
            <a:r>
              <a:rPr lang="en" sz="1800" b="1" i="0" u="none" strike="noStrike" cap="none" baseline="30000">
                <a:solidFill>
                  <a:schemeClr val="dk1"/>
                </a:solidFill>
                <a:latin typeface="Times New Roman"/>
                <a:ea typeface="Times New Roman"/>
                <a:cs typeface="Times New Roman"/>
                <a:sym typeface="Times New Roman"/>
              </a:rPr>
              <a:t>th </a:t>
            </a:r>
            <a:r>
              <a:rPr lang="en" sz="1800" b="1" i="0" u="none" strike="noStrike" cap="none">
                <a:solidFill>
                  <a:schemeClr val="dk1"/>
                </a:solidFill>
                <a:latin typeface="Times New Roman"/>
                <a:ea typeface="Times New Roman"/>
                <a:cs typeface="Times New Roman"/>
                <a:sym typeface="Times New Roman"/>
              </a:rPr>
              <a:t>June  - Invictus Got Talent</a:t>
            </a:r>
            <a:endParaRPr sz="1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900"/>
              </a:spcBef>
              <a:spcAft>
                <a:spcPts val="0"/>
              </a:spcAft>
              <a:buClr>
                <a:schemeClr val="dk1"/>
              </a:buClr>
              <a:buSzPts val="1100"/>
              <a:buFont typeface="Arial"/>
              <a:buNone/>
            </a:pPr>
            <a:r>
              <a:rPr lang="en" sz="1800" b="1" i="0" u="none" strike="noStrike" cap="none">
                <a:solidFill>
                  <a:schemeClr val="dk1"/>
                </a:solidFill>
                <a:latin typeface="Times New Roman"/>
                <a:ea typeface="Times New Roman"/>
                <a:cs typeface="Times New Roman"/>
                <a:sym typeface="Times New Roman"/>
              </a:rPr>
              <a:t>12</a:t>
            </a:r>
            <a:r>
              <a:rPr lang="en" sz="1800" b="1" i="0" u="none" strike="noStrike" cap="none" baseline="30000">
                <a:solidFill>
                  <a:schemeClr val="dk1"/>
                </a:solidFill>
                <a:latin typeface="Times New Roman"/>
                <a:ea typeface="Times New Roman"/>
                <a:cs typeface="Times New Roman"/>
                <a:sym typeface="Times New Roman"/>
              </a:rPr>
              <a:t>th</a:t>
            </a:r>
            <a:r>
              <a:rPr lang="en" sz="1800" b="1" i="0" u="none" strike="noStrike" cap="none">
                <a:solidFill>
                  <a:schemeClr val="dk1"/>
                </a:solidFill>
                <a:latin typeface="Times New Roman"/>
                <a:ea typeface="Times New Roman"/>
                <a:cs typeface="Times New Roman"/>
                <a:sym typeface="Times New Roman"/>
              </a:rPr>
              <a:t> June Sports Day</a:t>
            </a:r>
            <a:endParaRPr sz="1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900"/>
              </a:spcBef>
              <a:spcAft>
                <a:spcPts val="0"/>
              </a:spcAft>
              <a:buClr>
                <a:schemeClr val="dk1"/>
              </a:buClr>
              <a:buSzPts val="1100"/>
              <a:buFont typeface="Arial"/>
              <a:buNone/>
            </a:pPr>
            <a:r>
              <a:rPr lang="en" sz="1800" b="1" i="0" u="none" strike="noStrike" cap="none">
                <a:solidFill>
                  <a:schemeClr val="dk1"/>
                </a:solidFill>
                <a:latin typeface="Times New Roman"/>
                <a:ea typeface="Times New Roman"/>
                <a:cs typeface="Times New Roman"/>
                <a:sym typeface="Times New Roman"/>
              </a:rPr>
              <a:t>17</a:t>
            </a:r>
            <a:r>
              <a:rPr lang="en" sz="1800" b="1" i="0" u="none" strike="noStrike" cap="none" baseline="30000">
                <a:solidFill>
                  <a:schemeClr val="dk1"/>
                </a:solidFill>
                <a:latin typeface="Times New Roman"/>
                <a:ea typeface="Times New Roman"/>
                <a:cs typeface="Times New Roman"/>
                <a:sym typeface="Times New Roman"/>
              </a:rPr>
              <a:t>th</a:t>
            </a:r>
            <a:r>
              <a:rPr lang="en" sz="1800" b="1" i="0" u="none" strike="noStrike" cap="none">
                <a:solidFill>
                  <a:schemeClr val="dk1"/>
                </a:solidFill>
                <a:latin typeface="Times New Roman"/>
                <a:ea typeface="Times New Roman"/>
                <a:cs typeface="Times New Roman"/>
                <a:sym typeface="Times New Roman"/>
              </a:rPr>
              <a:t> June Last Day of Term 4 – Dismissal at 12pm</a:t>
            </a:r>
            <a:endParaRPr sz="1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900"/>
              </a:spcBef>
              <a:spcAft>
                <a:spcPts val="0"/>
              </a:spcAft>
              <a:buClr>
                <a:schemeClr val="lt1"/>
              </a:buClr>
              <a:buSzPts val="2500"/>
              <a:buFont typeface="Arial"/>
              <a:buNone/>
            </a:pPr>
            <a:endParaRPr sz="1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900"/>
              </a:spcBef>
              <a:spcAft>
                <a:spcPts val="0"/>
              </a:spcAft>
              <a:buClr>
                <a:schemeClr val="lt1"/>
              </a:buClr>
              <a:buSzPts val="2500"/>
              <a:buFont typeface="Arial"/>
              <a:buNone/>
            </a:pPr>
            <a:endParaRPr sz="1800" b="1" i="0" u="none" strike="noStrike" cap="none">
              <a:solidFill>
                <a:schemeClr val="dk1"/>
              </a:solidFill>
              <a:latin typeface="Times New Roman"/>
              <a:ea typeface="Times New Roman"/>
              <a:cs typeface="Times New Roman"/>
              <a:sym typeface="Times New Roman"/>
            </a:endParaRPr>
          </a:p>
          <a:p>
            <a:pPr marL="0" marR="0" lvl="0" indent="0" algn="ctr" rtl="0">
              <a:lnSpc>
                <a:spcPct val="100000"/>
              </a:lnSpc>
              <a:spcBef>
                <a:spcPts val="900"/>
              </a:spcBef>
              <a:spcAft>
                <a:spcPts val="0"/>
              </a:spcAft>
              <a:buClr>
                <a:schemeClr val="accent1"/>
              </a:buClr>
              <a:buSzPts val="1000"/>
              <a:buFont typeface="Arial"/>
              <a:buNone/>
            </a:pPr>
            <a:endParaRPr sz="1800" b="1" i="0" u="none" strike="noStrike" cap="none">
              <a:solidFill>
                <a:schemeClr val="dk1"/>
              </a:solidFill>
              <a:latin typeface="Arial"/>
              <a:ea typeface="Arial"/>
              <a:cs typeface="Arial"/>
              <a:sym typeface="Arial"/>
            </a:endParaRPr>
          </a:p>
        </p:txBody>
      </p:sp>
      <p:pic>
        <p:nvPicPr>
          <p:cNvPr id="229" name="Google Shape;229;g3d7e361e24b_0_51"/>
          <p:cNvPicPr preferRelativeResize="0"/>
          <p:nvPr/>
        </p:nvPicPr>
        <p:blipFill>
          <a:blip r:embed="rId4">
            <a:alphaModFix/>
          </a:blip>
          <a:stretch>
            <a:fillRect/>
          </a:stretch>
        </p:blipFill>
        <p:spPr>
          <a:xfrm>
            <a:off x="0" y="-195850"/>
            <a:ext cx="2401326" cy="205899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pic>
        <p:nvPicPr>
          <p:cNvPr id="234" name="Google Shape;234;g3d8d0d174d6_1_3" descr="A close up of logos&#10;&#10;AI-generated content may be incorrect."/>
          <p:cNvPicPr preferRelativeResize="0"/>
          <p:nvPr/>
        </p:nvPicPr>
        <p:blipFill rotWithShape="1">
          <a:blip r:embed="rId3">
            <a:alphaModFix/>
          </a:blip>
          <a:srcRect/>
          <a:stretch/>
        </p:blipFill>
        <p:spPr>
          <a:xfrm>
            <a:off x="6569025" y="149169"/>
            <a:ext cx="2401328" cy="1065104"/>
          </a:xfrm>
          <a:prstGeom prst="rect">
            <a:avLst/>
          </a:prstGeom>
          <a:noFill/>
          <a:ln>
            <a:noFill/>
          </a:ln>
        </p:spPr>
      </p:pic>
      <p:sp>
        <p:nvSpPr>
          <p:cNvPr id="235" name="Google Shape;235;g3d8d0d174d6_1_3"/>
          <p:cNvSpPr txBox="1"/>
          <p:nvPr/>
        </p:nvSpPr>
        <p:spPr>
          <a:xfrm>
            <a:off x="155100" y="0"/>
            <a:ext cx="6340800" cy="4979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1200"/>
              </a:spcBef>
              <a:spcAft>
                <a:spcPts val="0"/>
              </a:spcAft>
              <a:buClr>
                <a:schemeClr val="dk1"/>
              </a:buClr>
              <a:buSzPts val="1100"/>
              <a:buFont typeface="Arial"/>
              <a:buNone/>
            </a:pPr>
            <a:r>
              <a:rPr lang="en" sz="1600" b="1" i="0" u="none" strike="noStrike" cap="none">
                <a:solidFill>
                  <a:schemeClr val="dk1"/>
                </a:solidFill>
              </a:rPr>
              <a:t>🌟🎤 Invictus Got Talent 2026 Finalists Announcement! 🎤🌟</a:t>
            </a:r>
            <a:endParaRPr sz="1600" b="1" i="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We are excited to officially announce the finalists for Invictus Got Talent 2026!</a:t>
            </a: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After a very difficult selection process, we are pleased to introduce the 10 acts who will perform live at the Invictus Got Talent 2026 Final Show on Friday, 5 June 2026.</a:t>
            </a: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500" b="1" i="0" u="sng" strike="noStrike" cap="none">
                <a:solidFill>
                  <a:schemeClr val="dk1"/>
                </a:solidFill>
              </a:rPr>
              <a:t>🎭 Finalists:</a:t>
            </a:r>
            <a:endParaRPr sz="1500" b="1" i="0" u="sng" strike="noStrike" cap="none">
              <a:solidFill>
                <a:schemeClr val="dk1"/>
              </a:solidFill>
            </a:endParaRPr>
          </a:p>
          <a:p>
            <a:pPr marL="457200" marR="0" lvl="0" indent="-304800" algn="l" rtl="0">
              <a:lnSpc>
                <a:spcPct val="115000"/>
              </a:lnSpc>
              <a:spcBef>
                <a:spcPts val="1200"/>
              </a:spcBef>
              <a:spcAft>
                <a:spcPts val="0"/>
              </a:spcAft>
              <a:buClr>
                <a:schemeClr val="dk1"/>
              </a:buClr>
              <a:buSzPts val="1200"/>
              <a:buAutoNum type="arabicPeriod"/>
            </a:pPr>
            <a:r>
              <a:rPr lang="en" sz="1200" b="1" i="0" u="none" strike="noStrike" cap="none">
                <a:solidFill>
                  <a:schemeClr val="dk1"/>
                </a:solidFill>
              </a:rPr>
              <a:t>Tara &amp; Friends — Year 2</a:t>
            </a:r>
            <a:endParaRPr sz="1200" b="1" i="0" u="none" strike="noStrike" cap="none">
              <a:solidFill>
                <a:schemeClr val="dk1"/>
              </a:solidFill>
            </a:endParaRPr>
          </a:p>
          <a:p>
            <a:pPr marL="457200" marR="0" lvl="0" indent="-304800" algn="l" rtl="0">
              <a:lnSpc>
                <a:spcPct val="115000"/>
              </a:lnSpc>
              <a:spcBef>
                <a:spcPts val="0"/>
              </a:spcBef>
              <a:spcAft>
                <a:spcPts val="0"/>
              </a:spcAft>
              <a:buClr>
                <a:schemeClr val="dk1"/>
              </a:buClr>
              <a:buSzPts val="1200"/>
              <a:buAutoNum type="arabicPeriod"/>
            </a:pPr>
            <a:r>
              <a:rPr lang="en" sz="1200" b="1" i="0" u="none" strike="noStrike" cap="none">
                <a:solidFill>
                  <a:schemeClr val="dk1"/>
                </a:solidFill>
              </a:rPr>
              <a:t>The Year 3 Girls (Anta, Vavar &amp; Pleng) — Year 3</a:t>
            </a:r>
            <a:endParaRPr sz="1200" b="1" i="0" u="none" strike="noStrike" cap="none">
              <a:solidFill>
                <a:schemeClr val="dk1"/>
              </a:solidFill>
            </a:endParaRPr>
          </a:p>
          <a:p>
            <a:pPr marL="457200" marR="0" lvl="0" indent="-304800" algn="l" rtl="0">
              <a:lnSpc>
                <a:spcPct val="115000"/>
              </a:lnSpc>
              <a:spcBef>
                <a:spcPts val="0"/>
              </a:spcBef>
              <a:spcAft>
                <a:spcPts val="0"/>
              </a:spcAft>
              <a:buClr>
                <a:schemeClr val="dk1"/>
              </a:buClr>
              <a:buSzPts val="1200"/>
              <a:buAutoNum type="arabicPeriod"/>
            </a:pPr>
            <a:r>
              <a:rPr lang="en" sz="1200" b="1" i="0" u="none" strike="noStrike" cap="none">
                <a:solidFill>
                  <a:schemeClr val="dk1"/>
                </a:solidFill>
              </a:rPr>
              <a:t>Anta — Year 3</a:t>
            </a:r>
            <a:endParaRPr sz="1200" b="1" i="0" u="none" strike="noStrike" cap="none">
              <a:solidFill>
                <a:schemeClr val="dk1"/>
              </a:solidFill>
            </a:endParaRPr>
          </a:p>
          <a:p>
            <a:pPr marL="457200" marR="0" lvl="0" indent="-304800" algn="l" rtl="0">
              <a:lnSpc>
                <a:spcPct val="115000"/>
              </a:lnSpc>
              <a:spcBef>
                <a:spcPts val="0"/>
              </a:spcBef>
              <a:spcAft>
                <a:spcPts val="0"/>
              </a:spcAft>
              <a:buClr>
                <a:schemeClr val="dk1"/>
              </a:buClr>
              <a:buSzPts val="1200"/>
              <a:buAutoNum type="arabicPeriod"/>
            </a:pPr>
            <a:r>
              <a:rPr lang="en" sz="1200" b="1" i="0" u="none" strike="noStrike" cap="none">
                <a:solidFill>
                  <a:schemeClr val="dk1"/>
                </a:solidFill>
              </a:rPr>
              <a:t>IQ &amp; Jayden — Year 3</a:t>
            </a:r>
            <a:endParaRPr sz="1200" b="1" i="0" u="none" strike="noStrike" cap="none">
              <a:solidFill>
                <a:schemeClr val="dk1"/>
              </a:solidFill>
            </a:endParaRPr>
          </a:p>
          <a:p>
            <a:pPr marL="457200" marR="0" lvl="0" indent="-304800" algn="l" rtl="0">
              <a:lnSpc>
                <a:spcPct val="115000"/>
              </a:lnSpc>
              <a:spcBef>
                <a:spcPts val="0"/>
              </a:spcBef>
              <a:spcAft>
                <a:spcPts val="0"/>
              </a:spcAft>
              <a:buClr>
                <a:schemeClr val="dk1"/>
              </a:buClr>
              <a:buSzPts val="1200"/>
              <a:buAutoNum type="arabicPeriod"/>
            </a:pPr>
            <a:r>
              <a:rPr lang="en" sz="1200" b="1" i="0" u="none" strike="noStrike" cap="none">
                <a:solidFill>
                  <a:schemeClr val="dk1"/>
                </a:solidFill>
              </a:rPr>
              <a:t>The Your Idol Boys — Year 4</a:t>
            </a:r>
            <a:endParaRPr sz="1200" b="1" i="0" u="none" strike="noStrike" cap="none">
              <a:solidFill>
                <a:schemeClr val="dk1"/>
              </a:solidFill>
            </a:endParaRPr>
          </a:p>
          <a:p>
            <a:pPr marL="457200" marR="0" lvl="0" indent="-304800" algn="l" rtl="0">
              <a:lnSpc>
                <a:spcPct val="115000"/>
              </a:lnSpc>
              <a:spcBef>
                <a:spcPts val="0"/>
              </a:spcBef>
              <a:spcAft>
                <a:spcPts val="0"/>
              </a:spcAft>
              <a:buClr>
                <a:schemeClr val="dk1"/>
              </a:buClr>
              <a:buSzPts val="1200"/>
              <a:buAutoNum type="arabicPeriod"/>
            </a:pPr>
            <a:r>
              <a:rPr lang="en" sz="1200" b="1" i="0" u="none" strike="noStrike" cap="none">
                <a:solidFill>
                  <a:schemeClr val="dk1"/>
                </a:solidFill>
              </a:rPr>
              <a:t>Denim — Year 4</a:t>
            </a:r>
            <a:endParaRPr sz="1200" b="1" i="0" u="none" strike="noStrike" cap="none">
              <a:solidFill>
                <a:schemeClr val="dk1"/>
              </a:solidFill>
            </a:endParaRPr>
          </a:p>
          <a:p>
            <a:pPr marL="457200" marR="0" lvl="0" indent="-304800" algn="l" rtl="0">
              <a:lnSpc>
                <a:spcPct val="115000"/>
              </a:lnSpc>
              <a:spcBef>
                <a:spcPts val="0"/>
              </a:spcBef>
              <a:spcAft>
                <a:spcPts val="0"/>
              </a:spcAft>
              <a:buClr>
                <a:schemeClr val="dk1"/>
              </a:buClr>
              <a:buSzPts val="1200"/>
              <a:buAutoNum type="arabicPeriod"/>
            </a:pPr>
            <a:r>
              <a:rPr lang="en" sz="1200" b="1" i="0" u="none" strike="noStrike" cap="none">
                <a:solidFill>
                  <a:schemeClr val="dk1"/>
                </a:solidFill>
              </a:rPr>
              <a:t>Sense — Year 1</a:t>
            </a:r>
            <a:endParaRPr sz="1200" b="1" i="0" u="none" strike="noStrike" cap="none">
              <a:solidFill>
                <a:schemeClr val="dk1"/>
              </a:solidFill>
            </a:endParaRPr>
          </a:p>
          <a:p>
            <a:pPr marL="457200" marR="0" lvl="0" indent="-304800" algn="l" rtl="0">
              <a:lnSpc>
                <a:spcPct val="115000"/>
              </a:lnSpc>
              <a:spcBef>
                <a:spcPts val="0"/>
              </a:spcBef>
              <a:spcAft>
                <a:spcPts val="0"/>
              </a:spcAft>
              <a:buClr>
                <a:schemeClr val="dk1"/>
              </a:buClr>
              <a:buSzPts val="1200"/>
              <a:buAutoNum type="arabicPeriod"/>
            </a:pPr>
            <a:r>
              <a:rPr lang="en" sz="1200" b="1" i="0" u="none" strike="noStrike" cap="none">
                <a:solidFill>
                  <a:schemeClr val="dk1"/>
                </a:solidFill>
              </a:rPr>
              <a:t>Korn — Year 1</a:t>
            </a:r>
            <a:endParaRPr sz="1200" b="1" i="0" u="none" strike="noStrike" cap="none">
              <a:solidFill>
                <a:schemeClr val="dk1"/>
              </a:solidFill>
            </a:endParaRPr>
          </a:p>
          <a:p>
            <a:pPr marL="457200" marR="0" lvl="0" indent="-304800" algn="l" rtl="0">
              <a:lnSpc>
                <a:spcPct val="115000"/>
              </a:lnSpc>
              <a:spcBef>
                <a:spcPts val="0"/>
              </a:spcBef>
              <a:spcAft>
                <a:spcPts val="0"/>
              </a:spcAft>
              <a:buClr>
                <a:schemeClr val="dk1"/>
              </a:buClr>
              <a:buSzPts val="1200"/>
              <a:buAutoNum type="arabicPeriod"/>
            </a:pPr>
            <a:r>
              <a:rPr lang="en" sz="1200" b="1" i="0" u="none" strike="noStrike" cap="none">
                <a:solidFill>
                  <a:schemeClr val="dk1"/>
                </a:solidFill>
              </a:rPr>
              <a:t>Jordan &amp; Jackson</a:t>
            </a:r>
            <a:endParaRPr sz="1200" b="1" i="0" u="none" strike="noStrike" cap="none">
              <a:solidFill>
                <a:schemeClr val="dk1"/>
              </a:solidFill>
            </a:endParaRPr>
          </a:p>
          <a:p>
            <a:pPr marL="457200" marR="0" lvl="0" indent="-304800" algn="l" rtl="0">
              <a:lnSpc>
                <a:spcPct val="115000"/>
              </a:lnSpc>
              <a:spcBef>
                <a:spcPts val="0"/>
              </a:spcBef>
              <a:spcAft>
                <a:spcPts val="0"/>
              </a:spcAft>
              <a:buClr>
                <a:schemeClr val="dk1"/>
              </a:buClr>
              <a:buSzPts val="1200"/>
              <a:buAutoNum type="arabicPeriod"/>
            </a:pPr>
            <a:r>
              <a:rPr lang="en" sz="1200" b="1" i="0" u="none" strike="noStrike" cap="none">
                <a:solidFill>
                  <a:schemeClr val="dk1"/>
                </a:solidFill>
              </a:rPr>
              <a:t>Trin — Year 5</a:t>
            </a:r>
            <a:endParaRPr sz="1200" b="1" i="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200" b="0" i="0" u="none" strike="noStrike" cap="none">
                <a:solidFill>
                  <a:schemeClr val="dk1"/>
                </a:solidFill>
                <a:latin typeface="Arial"/>
                <a:ea typeface="Arial"/>
                <a:cs typeface="Arial"/>
                <a:sym typeface="Arial"/>
              </a:rPr>
              <a:t>We cannot wait to see these amazing performers take to the stage and showcase their talents to the Invictus community.</a:t>
            </a:r>
            <a:endParaRPr sz="12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1200"/>
              </a:spcAft>
              <a:buClr>
                <a:schemeClr val="dk1"/>
              </a:buClr>
              <a:buSzPts val="1100"/>
              <a:buFont typeface="Arial"/>
              <a:buNone/>
            </a:pPr>
            <a:r>
              <a:rPr lang="en" sz="1200" b="0" i="1" u="none" strike="noStrike" cap="none">
                <a:solidFill>
                  <a:schemeClr val="dk1"/>
                </a:solidFill>
                <a:latin typeface="Arial"/>
                <a:ea typeface="Arial"/>
                <a:cs typeface="Arial"/>
                <a:sym typeface="Arial"/>
              </a:rPr>
              <a:t>Good luck to all of our finalists, and thank you once again to everyone who auditioned and supported the event! 💙</a:t>
            </a:r>
            <a:endParaRPr sz="1200" b="0" i="1" u="none" strike="noStrike" cap="non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g3e9c4750354_1_1"/>
          <p:cNvPicPr preferRelativeResize="0"/>
          <p:nvPr/>
        </p:nvPicPr>
        <p:blipFill>
          <a:blip r:embed="rId3">
            <a:alphaModFix/>
          </a:blip>
          <a:stretch>
            <a:fillRect/>
          </a:stretch>
        </p:blipFill>
        <p:spPr>
          <a:xfrm>
            <a:off x="0" y="0"/>
            <a:ext cx="5285949" cy="5061925"/>
          </a:xfrm>
          <a:prstGeom prst="rect">
            <a:avLst/>
          </a:prstGeom>
          <a:noFill/>
          <a:ln>
            <a:noFill/>
          </a:ln>
        </p:spPr>
      </p:pic>
      <p:pic>
        <p:nvPicPr>
          <p:cNvPr id="241" name="Google Shape;241;g3e9c4750354_1_1" descr="A close up of logos&#10;&#10;AI-generated content may be incorrect."/>
          <p:cNvPicPr preferRelativeResize="0"/>
          <p:nvPr/>
        </p:nvPicPr>
        <p:blipFill rotWithShape="1">
          <a:blip r:embed="rId4">
            <a:alphaModFix/>
          </a:blip>
          <a:srcRect/>
          <a:stretch/>
        </p:blipFill>
        <p:spPr>
          <a:xfrm>
            <a:off x="6581675" y="98594"/>
            <a:ext cx="2401328" cy="1065104"/>
          </a:xfrm>
          <a:prstGeom prst="rect">
            <a:avLst/>
          </a:prstGeom>
          <a:noFill/>
          <a:ln>
            <a:noFill/>
          </a:ln>
        </p:spPr>
      </p:pic>
      <p:sp>
        <p:nvSpPr>
          <p:cNvPr id="242" name="Google Shape;242;g3e9c4750354_1_1"/>
          <p:cNvSpPr txBox="1"/>
          <p:nvPr/>
        </p:nvSpPr>
        <p:spPr>
          <a:xfrm>
            <a:off x="5863800" y="1163700"/>
            <a:ext cx="3074700" cy="398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rPr>
              <a:t>🌟 Make this school break truly unforgettable at Invictus Summer Camp 2026!</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Designed for children aged 3–10, our premium summer programme blends creativity, exploration, teamwork, and hands-on learning in a warm, safe, and inspiring environment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From farm adventures 🐄 and magical storytelling 📚 to Minecraft creativity ⛏️ and pirate expeditions ☠️, each week is thoughtfully crafted to spark curiosity, confidence, and joy.</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June 29 – July 24, 2026 (Monday–Friday)</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9:00 AM – 3:00 PM</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Lunch &amp; snacks included</a:t>
            </a:r>
            <a:endParaRPr sz="1200">
              <a:solidFill>
                <a:schemeClr val="dk1"/>
              </a:solidFill>
            </a:endParaRPr>
          </a:p>
          <a:p>
            <a:pPr marL="0" lvl="0" indent="0" algn="l" rtl="0">
              <a:spcBef>
                <a:spcPts val="0"/>
              </a:spcBef>
              <a:spcAft>
                <a:spcPts val="0"/>
              </a:spcAft>
              <a:buClr>
                <a:schemeClr val="dk1"/>
              </a:buClr>
              <a:buSzPts val="1100"/>
              <a:buFont typeface="Arial"/>
              <a:buNone/>
            </a:pPr>
            <a:r>
              <a:rPr lang="en" sz="1200">
                <a:solidFill>
                  <a:schemeClr val="dk1"/>
                </a:solidFill>
              </a:rPr>
              <a:t>📍 Ages 3–10 years</a:t>
            </a: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
          <p:cNvPicPr preferRelativeResize="0"/>
          <p:nvPr/>
        </p:nvPicPr>
        <p:blipFill>
          <a:blip r:embed="rId3">
            <a:alphaModFix/>
          </a:blip>
          <a:stretch>
            <a:fillRect/>
          </a:stretch>
        </p:blipFill>
        <p:spPr>
          <a:xfrm>
            <a:off x="-63175" y="0"/>
            <a:ext cx="9145512" cy="5143500"/>
          </a:xfrm>
          <a:prstGeom prst="rect">
            <a:avLst/>
          </a:prstGeom>
          <a:noFill/>
          <a:ln>
            <a:noFill/>
          </a:ln>
        </p:spPr>
      </p:pic>
      <p:pic>
        <p:nvPicPr>
          <p:cNvPr id="248" name="Google Shape;248;p4" descr="A close up of logos&#10;&#10;AI-generated content may be incorrect."/>
          <p:cNvPicPr preferRelativeResize="0"/>
          <p:nvPr/>
        </p:nvPicPr>
        <p:blipFill rotWithShape="1">
          <a:blip r:embed="rId4">
            <a:alphaModFix/>
          </a:blip>
          <a:srcRect/>
          <a:stretch/>
        </p:blipFill>
        <p:spPr>
          <a:xfrm>
            <a:off x="6553612" y="52625"/>
            <a:ext cx="2341024" cy="10383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g3e9c4750354_0_148" title="Science Laboratory.jpg"/>
          <p:cNvPicPr preferRelativeResize="0"/>
          <p:nvPr/>
        </p:nvPicPr>
        <p:blipFill>
          <a:blip r:embed="rId3">
            <a:alphaModFix/>
          </a:blip>
          <a:stretch>
            <a:fillRect/>
          </a:stretch>
        </p:blipFill>
        <p:spPr>
          <a:xfrm>
            <a:off x="152400" y="152400"/>
            <a:ext cx="8602138" cy="483870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g3e9c4750354_0_167" title="Banding Rooms_4.jpg"/>
          <p:cNvPicPr preferRelativeResize="0"/>
          <p:nvPr/>
        </p:nvPicPr>
        <p:blipFill>
          <a:blip r:embed="rId3">
            <a:alphaModFix/>
          </a:blip>
          <a:stretch>
            <a:fillRect/>
          </a:stretch>
        </p:blipFill>
        <p:spPr>
          <a:xfrm>
            <a:off x="152400" y="152400"/>
            <a:ext cx="8602138" cy="4838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g3e9c4750354_0_171" title="Primary &amp; Secondary Classroom_2.jpg"/>
          <p:cNvPicPr preferRelativeResize="0"/>
          <p:nvPr/>
        </p:nvPicPr>
        <p:blipFill>
          <a:blip r:embed="rId3">
            <a:alphaModFix/>
          </a:blip>
          <a:stretch>
            <a:fillRect/>
          </a:stretch>
        </p:blipFill>
        <p:spPr>
          <a:xfrm>
            <a:off x="152400" y="152400"/>
            <a:ext cx="8602138" cy="48387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
        <p:cNvGrpSpPr/>
        <p:nvPr/>
      </p:nvGrpSpPr>
      <p:grpSpPr>
        <a:xfrm>
          <a:off x="0" y="0"/>
          <a:ext cx="0" cy="0"/>
          <a:chOff x="0" y="0"/>
          <a:chExt cx="0" cy="0"/>
        </a:xfrm>
      </p:grpSpPr>
      <p:pic>
        <p:nvPicPr>
          <p:cNvPr id="82" name="Google Shape;82;p2" descr="A close up of logos&#10;&#10;AI-generated content may be incorrect."/>
          <p:cNvPicPr preferRelativeResize="0"/>
          <p:nvPr/>
        </p:nvPicPr>
        <p:blipFill rotWithShape="1">
          <a:blip r:embed="rId3">
            <a:alphaModFix/>
          </a:blip>
          <a:srcRect/>
          <a:stretch/>
        </p:blipFill>
        <p:spPr>
          <a:xfrm>
            <a:off x="7179906" y="149445"/>
            <a:ext cx="1822248" cy="808254"/>
          </a:xfrm>
          <a:prstGeom prst="rect">
            <a:avLst/>
          </a:prstGeom>
          <a:noFill/>
          <a:ln>
            <a:noFill/>
          </a:ln>
        </p:spPr>
      </p:pic>
      <p:cxnSp>
        <p:nvCxnSpPr>
          <p:cNvPr id="83" name="Google Shape;83;p2"/>
          <p:cNvCxnSpPr/>
          <p:nvPr/>
        </p:nvCxnSpPr>
        <p:spPr>
          <a:xfrm>
            <a:off x="212825" y="3555175"/>
            <a:ext cx="8685900" cy="1200"/>
          </a:xfrm>
          <a:prstGeom prst="straightConnector1">
            <a:avLst/>
          </a:prstGeom>
          <a:noFill/>
          <a:ln w="110925" cap="flat" cmpd="sng">
            <a:solidFill>
              <a:srgbClr val="3B39E4"/>
            </a:solidFill>
            <a:prstDash val="solid"/>
            <a:round/>
            <a:headEnd type="none" w="sm" len="sm"/>
            <a:tailEnd type="none" w="sm" len="sm"/>
          </a:ln>
        </p:spPr>
      </p:cxnSp>
      <p:cxnSp>
        <p:nvCxnSpPr>
          <p:cNvPr id="84" name="Google Shape;84;p2"/>
          <p:cNvCxnSpPr/>
          <p:nvPr/>
        </p:nvCxnSpPr>
        <p:spPr>
          <a:xfrm rot="10800000" flipH="1">
            <a:off x="214325" y="4552239"/>
            <a:ext cx="8682900" cy="10800"/>
          </a:xfrm>
          <a:prstGeom prst="straightConnector1">
            <a:avLst/>
          </a:prstGeom>
          <a:noFill/>
          <a:ln w="110925" cap="flat" cmpd="sng">
            <a:solidFill>
              <a:srgbClr val="3B39E4"/>
            </a:solidFill>
            <a:prstDash val="solid"/>
            <a:round/>
            <a:headEnd type="none" w="sm" len="sm"/>
            <a:tailEnd type="none" w="sm" len="sm"/>
          </a:ln>
        </p:spPr>
      </p:cxnSp>
      <p:sp>
        <p:nvSpPr>
          <p:cNvPr id="85" name="Google Shape;85;p2"/>
          <p:cNvSpPr txBox="1"/>
          <p:nvPr/>
        </p:nvSpPr>
        <p:spPr>
          <a:xfrm>
            <a:off x="916950" y="3778825"/>
            <a:ext cx="7310100" cy="4650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400"/>
              <a:buFont typeface="Arial"/>
              <a:buNone/>
            </a:pPr>
            <a:r>
              <a:rPr lang="en" sz="3400" b="1" i="0" u="none" strike="noStrike" cap="none">
                <a:solidFill>
                  <a:schemeClr val="accent4"/>
                </a:solidFill>
                <a:latin typeface="Arial"/>
                <a:ea typeface="Arial"/>
                <a:cs typeface="Arial"/>
                <a:sym typeface="Arial"/>
              </a:rPr>
              <a:t>C</a:t>
            </a:r>
            <a:r>
              <a:rPr lang="en" sz="2200" b="0" i="0" u="none" strike="noStrike" cap="none">
                <a:solidFill>
                  <a:schemeClr val="dk2"/>
                </a:solidFill>
                <a:latin typeface="Arial"/>
                <a:ea typeface="Arial"/>
                <a:cs typeface="Arial"/>
                <a:sym typeface="Arial"/>
              </a:rPr>
              <a:t>ommitment    </a:t>
            </a:r>
            <a:r>
              <a:rPr lang="en" sz="3400" b="1" i="0" u="none" strike="noStrike" cap="none">
                <a:solidFill>
                  <a:schemeClr val="accent4"/>
                </a:solidFill>
                <a:latin typeface="Arial"/>
                <a:ea typeface="Arial"/>
                <a:cs typeface="Arial"/>
                <a:sym typeface="Arial"/>
              </a:rPr>
              <a:t>A</a:t>
            </a:r>
            <a:r>
              <a:rPr lang="en" sz="2200" b="0" i="0" u="none" strike="noStrike" cap="none">
                <a:solidFill>
                  <a:schemeClr val="dk2"/>
                </a:solidFill>
                <a:latin typeface="Arial"/>
                <a:ea typeface="Arial"/>
                <a:cs typeface="Arial"/>
                <a:sym typeface="Arial"/>
              </a:rPr>
              <a:t>spiration    </a:t>
            </a:r>
            <a:r>
              <a:rPr lang="en" sz="3400" b="1" i="0" u="none" strike="noStrike" cap="none">
                <a:solidFill>
                  <a:schemeClr val="accent4"/>
                </a:solidFill>
                <a:latin typeface="Arial"/>
                <a:ea typeface="Arial"/>
                <a:cs typeface="Arial"/>
                <a:sym typeface="Arial"/>
              </a:rPr>
              <a:t>R</a:t>
            </a:r>
            <a:r>
              <a:rPr lang="en" sz="2200" b="0" i="0" u="none" strike="noStrike" cap="none">
                <a:solidFill>
                  <a:schemeClr val="dk2"/>
                </a:solidFill>
                <a:latin typeface="Arial"/>
                <a:ea typeface="Arial"/>
                <a:cs typeface="Arial"/>
                <a:sym typeface="Arial"/>
              </a:rPr>
              <a:t>esilience    </a:t>
            </a:r>
            <a:r>
              <a:rPr lang="en" sz="3400" b="1" i="0" u="none" strike="noStrike" cap="none">
                <a:solidFill>
                  <a:schemeClr val="accent4"/>
                </a:solidFill>
                <a:latin typeface="Arial"/>
                <a:ea typeface="Arial"/>
                <a:cs typeface="Arial"/>
                <a:sym typeface="Arial"/>
              </a:rPr>
              <a:t>E</a:t>
            </a:r>
            <a:r>
              <a:rPr lang="en" sz="2200" b="0" i="0" u="none" strike="noStrike" cap="none">
                <a:solidFill>
                  <a:schemeClr val="dk2"/>
                </a:solidFill>
                <a:latin typeface="Arial"/>
                <a:ea typeface="Arial"/>
                <a:cs typeface="Arial"/>
                <a:sym typeface="Arial"/>
              </a:rPr>
              <a:t>mpathy</a:t>
            </a:r>
            <a:endParaRPr sz="2200" b="0" i="0" u="none" strike="noStrike" cap="none">
              <a:solidFill>
                <a:schemeClr val="dk2"/>
              </a:solidFill>
              <a:latin typeface="Arial"/>
              <a:ea typeface="Arial"/>
              <a:cs typeface="Arial"/>
              <a:sym typeface="Arial"/>
            </a:endParaRPr>
          </a:p>
        </p:txBody>
      </p:sp>
      <p:sp>
        <p:nvSpPr>
          <p:cNvPr id="86" name="Google Shape;86;p2"/>
          <p:cNvSpPr txBox="1"/>
          <p:nvPr/>
        </p:nvSpPr>
        <p:spPr>
          <a:xfrm>
            <a:off x="0" y="0"/>
            <a:ext cx="6909600" cy="928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rgbClr val="0070C0"/>
                </a:solidFill>
                <a:latin typeface="Arial"/>
                <a:ea typeface="Arial"/>
                <a:cs typeface="Arial"/>
                <a:sym typeface="Arial"/>
              </a:rPr>
              <a:t>Dear Parents and Guardians,</a:t>
            </a: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0070C0"/>
              </a:solidFill>
              <a:latin typeface="Arial"/>
              <a:ea typeface="Arial"/>
              <a:cs typeface="Arial"/>
              <a:sym typeface="Arial"/>
            </a:endParaRPr>
          </a:p>
          <a:p>
            <a:pPr marL="0" marR="0" lvl="0" indent="0" algn="l" rtl="0">
              <a:lnSpc>
                <a:spcPct val="100000"/>
              </a:lnSpc>
              <a:spcBef>
                <a:spcPts val="400"/>
              </a:spcBef>
              <a:spcAft>
                <a:spcPts val="0"/>
              </a:spcAft>
              <a:buClr>
                <a:srgbClr val="000000"/>
              </a:buClr>
              <a:buSzPts val="1500"/>
              <a:buFont typeface="Arial"/>
              <a:buNone/>
            </a:pPr>
            <a:endParaRPr sz="1500" b="0" i="0" u="none" strike="noStrike" cap="none">
              <a:solidFill>
                <a:srgbClr val="0070C0"/>
              </a:solidFill>
              <a:latin typeface="Arial"/>
              <a:ea typeface="Arial"/>
              <a:cs typeface="Arial"/>
              <a:sym typeface="Arial"/>
            </a:endParaRPr>
          </a:p>
        </p:txBody>
      </p:sp>
      <p:sp>
        <p:nvSpPr>
          <p:cNvPr id="87" name="Google Shape;87;p2"/>
          <p:cNvSpPr txBox="1"/>
          <p:nvPr/>
        </p:nvSpPr>
        <p:spPr>
          <a:xfrm>
            <a:off x="0" y="301600"/>
            <a:ext cx="72573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200"/>
              <a:buFont typeface="Arial"/>
              <a:buNone/>
            </a:pPr>
            <a:endParaRPr sz="1200" b="0" i="0" u="none" strike="noStrike" cap="none">
              <a:solidFill>
                <a:srgbClr val="000000"/>
              </a:solidFill>
              <a:latin typeface="Arial"/>
              <a:ea typeface="Arial"/>
              <a:cs typeface="Arial"/>
              <a:sym typeface="Arial"/>
            </a:endParaRPr>
          </a:p>
        </p:txBody>
      </p:sp>
      <p:sp>
        <p:nvSpPr>
          <p:cNvPr id="88" name="Google Shape;88;p2"/>
          <p:cNvSpPr txBox="1"/>
          <p:nvPr/>
        </p:nvSpPr>
        <p:spPr>
          <a:xfrm>
            <a:off x="87950" y="408775"/>
            <a:ext cx="6965700" cy="31476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It was wonderful to see so many families attend </a:t>
            </a:r>
            <a:r>
              <a:rPr lang="en" sz="1300"/>
              <a:t>last weeks</a:t>
            </a:r>
            <a:r>
              <a:rPr lang="en" sz="1300" b="0" i="0" u="none" strike="noStrike" cap="none">
                <a:solidFill>
                  <a:srgbClr val="000000"/>
                </a:solidFill>
                <a:latin typeface="Arial"/>
                <a:ea typeface="Arial"/>
                <a:cs typeface="Arial"/>
                <a:sym typeface="Arial"/>
              </a:rPr>
              <a:t> Art Exhibition and celebrate the creativity and hard work of our students. The exhibition showcased not only the children’s artistic talents, but also their confidence, imagination, and individuality through a wide range of exciting pieces across the school.</a:t>
            </a:r>
            <a:endParaRPr sz="13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Events such as these are incredibly important in helping children develop self-expression, resilience, and pride in their learning. We are extremely proud of all of our students for the effort they put into their artwork and the enthusiasm they showed when sharing it with others.</a:t>
            </a:r>
            <a:endParaRPr sz="13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0"/>
              </a:spcAft>
              <a:buClr>
                <a:srgbClr val="000000"/>
              </a:buClr>
              <a:buSzPts val="1300"/>
              <a:buFont typeface="Arial"/>
              <a:buNone/>
            </a:pPr>
            <a:r>
              <a:rPr lang="en" sz="1300" b="0" i="0" u="none" strike="noStrike" cap="none">
                <a:solidFill>
                  <a:srgbClr val="000000"/>
                </a:solidFill>
                <a:latin typeface="Arial"/>
                <a:ea typeface="Arial"/>
                <a:cs typeface="Arial"/>
                <a:sym typeface="Arial"/>
              </a:rPr>
              <a:t>A huge thank you must also go to our staff for their support and preparation, and to our parents for continuing to encourage and celebrate the children’s achievements.</a:t>
            </a:r>
            <a:endParaRPr sz="1300" b="0" i="0" u="none" strike="noStrike" cap="none">
              <a:solidFill>
                <a:srgbClr val="000000"/>
              </a:solidFill>
              <a:latin typeface="Arial"/>
              <a:ea typeface="Arial"/>
              <a:cs typeface="Arial"/>
              <a:sym typeface="Arial"/>
            </a:endParaRPr>
          </a:p>
          <a:p>
            <a:pPr marL="0" marR="0" lvl="0" indent="0" algn="l" rtl="0">
              <a:lnSpc>
                <a:spcPct val="115000"/>
              </a:lnSpc>
              <a:spcBef>
                <a:spcPts val="1200"/>
              </a:spcBef>
              <a:spcAft>
                <a:spcPts val="1200"/>
              </a:spcAft>
              <a:buClr>
                <a:srgbClr val="000000"/>
              </a:buClr>
              <a:buSzPts val="1300"/>
              <a:buFont typeface="Arial"/>
              <a:buNone/>
            </a:pPr>
            <a:r>
              <a:rPr lang="en" sz="1300" b="0" i="0" u="none" strike="noStrike" cap="none">
                <a:solidFill>
                  <a:srgbClr val="000000"/>
                </a:solidFill>
                <a:latin typeface="Arial"/>
                <a:ea typeface="Arial"/>
                <a:cs typeface="Arial"/>
                <a:sym typeface="Arial"/>
              </a:rPr>
              <a:t>We look forward to many more opportunities to showcase the fantastic learning taking place across our school community.</a:t>
            </a:r>
            <a:endParaRPr sz="1300" b="0" i="0" u="none" strike="noStrike" cap="none">
              <a:solidFill>
                <a:srgbClr val="000000"/>
              </a:solidFill>
              <a:latin typeface="Arial"/>
              <a:ea typeface="Arial"/>
              <a:cs typeface="Arial"/>
              <a:sym typeface="Arial"/>
            </a:endParaRPr>
          </a:p>
        </p:txBody>
      </p:sp>
      <p:pic>
        <p:nvPicPr>
          <p:cNvPr id="89" name="Google Shape;89;p2"/>
          <p:cNvPicPr preferRelativeResize="0"/>
          <p:nvPr/>
        </p:nvPicPr>
        <p:blipFill>
          <a:blip r:embed="rId4">
            <a:alphaModFix/>
          </a:blip>
          <a:stretch>
            <a:fillRect/>
          </a:stretch>
        </p:blipFill>
        <p:spPr>
          <a:xfrm>
            <a:off x="7179900" y="957701"/>
            <a:ext cx="1572928" cy="21013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5"/>
          <p:cNvPicPr preferRelativeResize="0"/>
          <p:nvPr/>
        </p:nvPicPr>
        <p:blipFill rotWithShape="1">
          <a:blip r:embed="rId3">
            <a:alphaModFix/>
          </a:blip>
          <a:srcRect/>
          <a:stretch/>
        </p:blipFill>
        <p:spPr>
          <a:xfrm>
            <a:off x="0" y="0"/>
            <a:ext cx="9144000" cy="5143500"/>
          </a:xfrm>
          <a:prstGeom prst="rect">
            <a:avLst/>
          </a:prstGeom>
          <a:noFill/>
          <a:ln>
            <a:noFill/>
          </a:ln>
        </p:spPr>
      </p:pic>
      <p:pic>
        <p:nvPicPr>
          <p:cNvPr id="269" name="Google Shape;269;p5" descr="A close up of logos&#10;&#10;AI-generated content may be incorrect."/>
          <p:cNvPicPr preferRelativeResize="0"/>
          <p:nvPr/>
        </p:nvPicPr>
        <p:blipFill rotWithShape="1">
          <a:blip r:embed="rId4">
            <a:alphaModFix/>
          </a:blip>
          <a:srcRect/>
          <a:stretch/>
        </p:blipFill>
        <p:spPr>
          <a:xfrm>
            <a:off x="6802976" y="4105149"/>
            <a:ext cx="2341024" cy="10383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pic>
        <p:nvPicPr>
          <p:cNvPr id="94" name="Google Shape;94;g3d8b9f72032_0_0" descr="❄️"/>
          <p:cNvPicPr preferRelativeResize="0"/>
          <p:nvPr/>
        </p:nvPicPr>
        <p:blipFill rotWithShape="1">
          <a:blip r:embed="rId3">
            <a:alphaModFix/>
          </a:blip>
          <a:srcRect/>
          <a:stretch/>
        </p:blipFill>
        <p:spPr>
          <a:xfrm>
            <a:off x="2028230" y="-157162"/>
            <a:ext cx="57150" cy="57150"/>
          </a:xfrm>
          <a:prstGeom prst="rect">
            <a:avLst/>
          </a:prstGeom>
          <a:noFill/>
          <a:ln>
            <a:noFill/>
          </a:ln>
        </p:spPr>
      </p:pic>
      <p:pic>
        <p:nvPicPr>
          <p:cNvPr id="95" name="Google Shape;95;g3d8b9f72032_0_0" descr="🏒"/>
          <p:cNvPicPr preferRelativeResize="0"/>
          <p:nvPr/>
        </p:nvPicPr>
        <p:blipFill rotWithShape="1">
          <a:blip r:embed="rId4">
            <a:alphaModFix/>
          </a:blip>
          <a:srcRect/>
          <a:stretch/>
        </p:blipFill>
        <p:spPr>
          <a:xfrm>
            <a:off x="23813" y="-31552"/>
            <a:ext cx="57150" cy="57150"/>
          </a:xfrm>
          <a:prstGeom prst="rect">
            <a:avLst/>
          </a:prstGeom>
          <a:noFill/>
          <a:ln>
            <a:noFill/>
          </a:ln>
        </p:spPr>
      </p:pic>
      <p:pic>
        <p:nvPicPr>
          <p:cNvPr id="96" name="Google Shape;96;g3d8b9f72032_0_0" descr="A close up of logos&#10;&#10;AI-generated content may be incorrect."/>
          <p:cNvPicPr preferRelativeResize="0"/>
          <p:nvPr/>
        </p:nvPicPr>
        <p:blipFill rotWithShape="1">
          <a:blip r:embed="rId5">
            <a:alphaModFix/>
          </a:blip>
          <a:srcRect/>
          <a:stretch/>
        </p:blipFill>
        <p:spPr>
          <a:xfrm>
            <a:off x="6977616" y="149445"/>
            <a:ext cx="2024536" cy="897979"/>
          </a:xfrm>
          <a:prstGeom prst="rect">
            <a:avLst/>
          </a:prstGeom>
          <a:noFill/>
          <a:ln>
            <a:noFill/>
          </a:ln>
        </p:spPr>
      </p:pic>
      <p:pic>
        <p:nvPicPr>
          <p:cNvPr id="97" name="Google Shape;97;g3d8b9f72032_0_0"/>
          <p:cNvPicPr preferRelativeResize="0"/>
          <p:nvPr/>
        </p:nvPicPr>
        <p:blipFill rotWithShape="1">
          <a:blip r:embed="rId6">
            <a:alphaModFix/>
          </a:blip>
          <a:srcRect/>
          <a:stretch/>
        </p:blipFill>
        <p:spPr>
          <a:xfrm>
            <a:off x="52398" y="32025"/>
            <a:ext cx="2368925" cy="833525"/>
          </a:xfrm>
          <a:prstGeom prst="rect">
            <a:avLst/>
          </a:prstGeom>
          <a:noFill/>
          <a:ln>
            <a:noFill/>
          </a:ln>
        </p:spPr>
      </p:pic>
      <p:pic>
        <p:nvPicPr>
          <p:cNvPr id="98" name="Google Shape;98;g3d8b9f72032_0_0" title="1000104911.jpeg"/>
          <p:cNvPicPr preferRelativeResize="0"/>
          <p:nvPr/>
        </p:nvPicPr>
        <p:blipFill rotWithShape="1">
          <a:blip r:embed="rId7">
            <a:alphaModFix/>
          </a:blip>
          <a:srcRect/>
          <a:stretch/>
        </p:blipFill>
        <p:spPr>
          <a:xfrm>
            <a:off x="588800" y="2858301"/>
            <a:ext cx="2593849" cy="2058174"/>
          </a:xfrm>
          <a:prstGeom prst="rect">
            <a:avLst/>
          </a:prstGeom>
          <a:noFill/>
          <a:ln>
            <a:noFill/>
          </a:ln>
        </p:spPr>
      </p:pic>
      <p:pic>
        <p:nvPicPr>
          <p:cNvPr id="99" name="Google Shape;99;g3d8b9f72032_0_0" title="1000104950.jpeg"/>
          <p:cNvPicPr preferRelativeResize="0"/>
          <p:nvPr/>
        </p:nvPicPr>
        <p:blipFill rotWithShape="1">
          <a:blip r:embed="rId8">
            <a:alphaModFix/>
          </a:blip>
          <a:srcRect t="8601" r="10818"/>
          <a:stretch/>
        </p:blipFill>
        <p:spPr>
          <a:xfrm>
            <a:off x="3427550" y="2858300"/>
            <a:ext cx="2677812" cy="2058174"/>
          </a:xfrm>
          <a:prstGeom prst="rect">
            <a:avLst/>
          </a:prstGeom>
          <a:noFill/>
          <a:ln>
            <a:noFill/>
          </a:ln>
        </p:spPr>
      </p:pic>
      <p:pic>
        <p:nvPicPr>
          <p:cNvPr id="100" name="Google Shape;100;g3d8b9f72032_0_0" title="1000052138.jpeg"/>
          <p:cNvPicPr preferRelativeResize="0"/>
          <p:nvPr/>
        </p:nvPicPr>
        <p:blipFill rotWithShape="1">
          <a:blip r:embed="rId9">
            <a:alphaModFix/>
          </a:blip>
          <a:srcRect b="3372"/>
          <a:stretch/>
        </p:blipFill>
        <p:spPr>
          <a:xfrm>
            <a:off x="6266375" y="2825050"/>
            <a:ext cx="2677800" cy="2058174"/>
          </a:xfrm>
          <a:prstGeom prst="rect">
            <a:avLst/>
          </a:prstGeom>
          <a:noFill/>
          <a:ln>
            <a:noFill/>
          </a:ln>
        </p:spPr>
      </p:pic>
      <p:sp>
        <p:nvSpPr>
          <p:cNvPr id="101" name="Google Shape;101;g3d8b9f72032_0_0"/>
          <p:cNvSpPr txBox="1"/>
          <p:nvPr/>
        </p:nvSpPr>
        <p:spPr>
          <a:xfrm>
            <a:off x="980250" y="997575"/>
            <a:ext cx="7183500" cy="1605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1200"/>
              </a:spcBef>
              <a:spcAft>
                <a:spcPts val="0"/>
              </a:spcAft>
              <a:buClr>
                <a:schemeClr val="dk1"/>
              </a:buClr>
              <a:buSzPts val="1100"/>
              <a:buFont typeface="Arial"/>
              <a:buNone/>
            </a:pPr>
            <a:r>
              <a:rPr lang="en" sz="1200" b="1" i="0" u="none" strike="noStrike" cap="none">
                <a:solidFill>
                  <a:schemeClr val="dk1"/>
                </a:solidFill>
                <a:latin typeface="Arial"/>
                <a:ea typeface="Arial"/>
                <a:cs typeface="Arial"/>
                <a:sym typeface="Arial"/>
              </a:rPr>
              <a:t>🎨🌊 What an incredible celebration of creativity at the Invictus Programme Art Exhibition 2026 — </a:t>
            </a:r>
            <a:r>
              <a:rPr lang="en" sz="1200" b="1" i="1" u="none" strike="noStrike" cap="none">
                <a:solidFill>
                  <a:schemeClr val="dk1"/>
                </a:solidFill>
                <a:latin typeface="Arial"/>
                <a:ea typeface="Arial"/>
                <a:cs typeface="Arial"/>
                <a:sym typeface="Arial"/>
              </a:rPr>
              <a:t>Illusions of the Deep: Ocean Wonders in 3D</a:t>
            </a:r>
            <a:r>
              <a:rPr lang="en" sz="1200" b="1" i="0" u="none" strike="noStrike" cap="none">
                <a:solidFill>
                  <a:schemeClr val="dk1"/>
                </a:solidFill>
                <a:latin typeface="Arial"/>
                <a:ea typeface="Arial"/>
                <a:cs typeface="Arial"/>
                <a:sym typeface="Arial"/>
              </a:rPr>
              <a:t>!</a:t>
            </a:r>
            <a:endParaRPr sz="1200" b="1" i="0" u="none" strike="noStrike" cap="none">
              <a:solidFill>
                <a:schemeClr val="dk1"/>
              </a:solidFill>
              <a:latin typeface="Arial"/>
              <a:ea typeface="Arial"/>
              <a:cs typeface="Arial"/>
              <a:sym typeface="Arial"/>
            </a:endParaRPr>
          </a:p>
          <a:p>
            <a:pPr marL="0" marR="0" lvl="0" indent="0" algn="ctr" rtl="0">
              <a:lnSpc>
                <a:spcPct val="115000"/>
              </a:lnSpc>
              <a:spcBef>
                <a:spcPts val="1200"/>
              </a:spcBef>
              <a:spcAft>
                <a:spcPts val="0"/>
              </a:spcAft>
              <a:buClr>
                <a:schemeClr val="dk1"/>
              </a:buClr>
              <a:buSzPts val="1100"/>
              <a:buFont typeface="Arial"/>
              <a:buNone/>
            </a:pPr>
            <a:r>
              <a:rPr lang="en" sz="1200" b="1" i="0" u="none" strike="noStrike" cap="none">
                <a:solidFill>
                  <a:schemeClr val="dk1"/>
                </a:solidFill>
                <a:latin typeface="Arial"/>
                <a:ea typeface="Arial"/>
                <a:cs typeface="Arial"/>
                <a:sym typeface="Arial"/>
              </a:rPr>
              <a:t>Our students proudly showcased their imaginative artworks, transforming recycled materials into stunning ocean-inspired 3D creations filled with colour, illusion, and creativity. 🐠✨</a:t>
            </a:r>
            <a:endParaRPr sz="1200" b="1" i="0" u="none" strike="noStrike" cap="none">
              <a:solidFill>
                <a:schemeClr val="dk1"/>
              </a:solidFill>
              <a:latin typeface="Arial"/>
              <a:ea typeface="Arial"/>
              <a:cs typeface="Arial"/>
              <a:sym typeface="Arial"/>
            </a:endParaRPr>
          </a:p>
          <a:p>
            <a:pPr marL="0" marR="0" lvl="0" indent="0" algn="ctr" rtl="0">
              <a:lnSpc>
                <a:spcPct val="115000"/>
              </a:lnSpc>
              <a:spcBef>
                <a:spcPts val="1200"/>
              </a:spcBef>
              <a:spcAft>
                <a:spcPts val="1200"/>
              </a:spcAft>
              <a:buClr>
                <a:schemeClr val="dk1"/>
              </a:buClr>
              <a:buSzPts val="1100"/>
              <a:buFont typeface="Arial"/>
              <a:buNone/>
            </a:pPr>
            <a:r>
              <a:rPr lang="en" sz="1200" b="1" i="0" u="none" strike="noStrike" cap="none">
                <a:solidFill>
                  <a:schemeClr val="dk1"/>
                </a:solidFill>
                <a:latin typeface="Arial"/>
                <a:ea typeface="Arial"/>
                <a:cs typeface="Arial"/>
                <a:sym typeface="Arial"/>
              </a:rPr>
              <a:t>Thank you to all the parents and families who joined us in celebrating the students’ artistic growth, hard work, and dedication throughout their learning journey. We are so proud of every young artist! 💙</a:t>
            </a:r>
            <a:endParaRPr sz="1200" b="1"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Google Shape;106;g3df02b8d056_1_83" descr="❄️"/>
          <p:cNvPicPr preferRelativeResize="0"/>
          <p:nvPr/>
        </p:nvPicPr>
        <p:blipFill rotWithShape="1">
          <a:blip r:embed="rId3">
            <a:alphaModFix/>
          </a:blip>
          <a:srcRect/>
          <a:stretch/>
        </p:blipFill>
        <p:spPr>
          <a:xfrm>
            <a:off x="2028230" y="-157162"/>
            <a:ext cx="57150" cy="57150"/>
          </a:xfrm>
          <a:prstGeom prst="rect">
            <a:avLst/>
          </a:prstGeom>
          <a:noFill/>
          <a:ln>
            <a:noFill/>
          </a:ln>
        </p:spPr>
      </p:pic>
      <p:pic>
        <p:nvPicPr>
          <p:cNvPr id="107" name="Google Shape;107;g3df02b8d056_1_83" descr="🏒"/>
          <p:cNvPicPr preferRelativeResize="0"/>
          <p:nvPr/>
        </p:nvPicPr>
        <p:blipFill rotWithShape="1">
          <a:blip r:embed="rId4">
            <a:alphaModFix/>
          </a:blip>
          <a:srcRect/>
          <a:stretch/>
        </p:blipFill>
        <p:spPr>
          <a:xfrm>
            <a:off x="23813" y="-31552"/>
            <a:ext cx="57150" cy="57150"/>
          </a:xfrm>
          <a:prstGeom prst="rect">
            <a:avLst/>
          </a:prstGeom>
          <a:noFill/>
          <a:ln>
            <a:noFill/>
          </a:ln>
        </p:spPr>
      </p:pic>
      <p:pic>
        <p:nvPicPr>
          <p:cNvPr id="108" name="Google Shape;108;g3df02b8d056_1_83" descr="A close up of logos&#10;&#10;AI-generated content may be incorrect."/>
          <p:cNvPicPr preferRelativeResize="0"/>
          <p:nvPr/>
        </p:nvPicPr>
        <p:blipFill rotWithShape="1">
          <a:blip r:embed="rId5">
            <a:alphaModFix/>
          </a:blip>
          <a:srcRect/>
          <a:stretch/>
        </p:blipFill>
        <p:spPr>
          <a:xfrm>
            <a:off x="6977616" y="149445"/>
            <a:ext cx="2024536" cy="897979"/>
          </a:xfrm>
          <a:prstGeom prst="rect">
            <a:avLst/>
          </a:prstGeom>
          <a:noFill/>
          <a:ln>
            <a:noFill/>
          </a:ln>
        </p:spPr>
      </p:pic>
      <p:sp>
        <p:nvSpPr>
          <p:cNvPr id="109" name="Google Shape;109;g3df02b8d056_1_83"/>
          <p:cNvSpPr txBox="1"/>
          <p:nvPr/>
        </p:nvSpPr>
        <p:spPr>
          <a:xfrm>
            <a:off x="2291100" y="2963825"/>
            <a:ext cx="526800" cy="5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110" name="Google Shape;110;g3df02b8d056_1_83"/>
          <p:cNvPicPr preferRelativeResize="0"/>
          <p:nvPr/>
        </p:nvPicPr>
        <p:blipFill rotWithShape="1">
          <a:blip r:embed="rId6">
            <a:alphaModFix/>
          </a:blip>
          <a:srcRect/>
          <a:stretch/>
        </p:blipFill>
        <p:spPr>
          <a:xfrm>
            <a:off x="52398" y="32025"/>
            <a:ext cx="2368925" cy="833525"/>
          </a:xfrm>
          <a:prstGeom prst="rect">
            <a:avLst/>
          </a:prstGeom>
          <a:noFill/>
          <a:ln>
            <a:noFill/>
          </a:ln>
        </p:spPr>
      </p:pic>
      <p:pic>
        <p:nvPicPr>
          <p:cNvPr id="111" name="Google Shape;111;g3df02b8d056_1_83" title="Image_20260515_125800_952.jpeg"/>
          <p:cNvPicPr preferRelativeResize="0"/>
          <p:nvPr/>
        </p:nvPicPr>
        <p:blipFill rotWithShape="1">
          <a:blip r:embed="rId7">
            <a:alphaModFix/>
          </a:blip>
          <a:srcRect r="11762"/>
          <a:stretch/>
        </p:blipFill>
        <p:spPr>
          <a:xfrm>
            <a:off x="479450" y="3499375"/>
            <a:ext cx="2694999" cy="1718001"/>
          </a:xfrm>
          <a:prstGeom prst="rect">
            <a:avLst/>
          </a:prstGeom>
          <a:noFill/>
          <a:ln>
            <a:noFill/>
          </a:ln>
        </p:spPr>
      </p:pic>
      <p:pic>
        <p:nvPicPr>
          <p:cNvPr id="112" name="Google Shape;112;g3df02b8d056_1_83" title="Image_20260515_132604_697.jpeg"/>
          <p:cNvPicPr preferRelativeResize="0"/>
          <p:nvPr/>
        </p:nvPicPr>
        <p:blipFill rotWithShape="1">
          <a:blip r:embed="rId8">
            <a:alphaModFix/>
          </a:blip>
          <a:srcRect/>
          <a:stretch/>
        </p:blipFill>
        <p:spPr>
          <a:xfrm>
            <a:off x="6132736" y="1179890"/>
            <a:ext cx="2546540" cy="1909924"/>
          </a:xfrm>
          <a:prstGeom prst="rect">
            <a:avLst/>
          </a:prstGeom>
          <a:noFill/>
          <a:ln>
            <a:noFill/>
          </a:ln>
        </p:spPr>
      </p:pic>
      <p:pic>
        <p:nvPicPr>
          <p:cNvPr id="113" name="Google Shape;113;g3df02b8d056_1_83" title="Image_20260515_132604_005.jpeg"/>
          <p:cNvPicPr preferRelativeResize="0"/>
          <p:nvPr/>
        </p:nvPicPr>
        <p:blipFill rotWithShape="1">
          <a:blip r:embed="rId9">
            <a:alphaModFix/>
          </a:blip>
          <a:srcRect/>
          <a:stretch/>
        </p:blipFill>
        <p:spPr>
          <a:xfrm>
            <a:off x="415100" y="997575"/>
            <a:ext cx="2788900" cy="2091652"/>
          </a:xfrm>
          <a:prstGeom prst="rect">
            <a:avLst/>
          </a:prstGeom>
          <a:noFill/>
          <a:ln>
            <a:noFill/>
          </a:ln>
        </p:spPr>
      </p:pic>
      <p:pic>
        <p:nvPicPr>
          <p:cNvPr id="114" name="Google Shape;114;g3df02b8d056_1_83" title="Image_20260515_125802_108.jpeg"/>
          <p:cNvPicPr preferRelativeResize="0"/>
          <p:nvPr/>
        </p:nvPicPr>
        <p:blipFill rotWithShape="1">
          <a:blip r:embed="rId10">
            <a:alphaModFix/>
          </a:blip>
          <a:srcRect b="8717"/>
          <a:stretch/>
        </p:blipFill>
        <p:spPr>
          <a:xfrm>
            <a:off x="3740752" y="1524727"/>
            <a:ext cx="1951551" cy="3166874"/>
          </a:xfrm>
          <a:prstGeom prst="rect">
            <a:avLst/>
          </a:prstGeom>
          <a:noFill/>
          <a:ln>
            <a:noFill/>
          </a:ln>
        </p:spPr>
      </p:pic>
      <p:pic>
        <p:nvPicPr>
          <p:cNvPr id="115" name="Google Shape;115;g3df02b8d056_1_83" title="1000104946 (1).jpeg"/>
          <p:cNvPicPr preferRelativeResize="0"/>
          <p:nvPr/>
        </p:nvPicPr>
        <p:blipFill rotWithShape="1">
          <a:blip r:embed="rId11">
            <a:alphaModFix/>
          </a:blip>
          <a:srcRect/>
          <a:stretch/>
        </p:blipFill>
        <p:spPr>
          <a:xfrm>
            <a:off x="6258599" y="3222276"/>
            <a:ext cx="2294800" cy="17211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g39703e2b572_0_41" descr="❄️"/>
          <p:cNvPicPr preferRelativeResize="0"/>
          <p:nvPr/>
        </p:nvPicPr>
        <p:blipFill rotWithShape="1">
          <a:blip r:embed="rId3">
            <a:alphaModFix/>
          </a:blip>
          <a:srcRect/>
          <a:stretch/>
        </p:blipFill>
        <p:spPr>
          <a:xfrm>
            <a:off x="2028230" y="-157162"/>
            <a:ext cx="57150" cy="57150"/>
          </a:xfrm>
          <a:prstGeom prst="rect">
            <a:avLst/>
          </a:prstGeom>
          <a:noFill/>
          <a:ln>
            <a:noFill/>
          </a:ln>
        </p:spPr>
      </p:pic>
      <p:pic>
        <p:nvPicPr>
          <p:cNvPr id="121" name="Google Shape;121;g39703e2b572_0_41" descr="🏒"/>
          <p:cNvPicPr preferRelativeResize="0"/>
          <p:nvPr/>
        </p:nvPicPr>
        <p:blipFill rotWithShape="1">
          <a:blip r:embed="rId4">
            <a:alphaModFix/>
          </a:blip>
          <a:srcRect/>
          <a:stretch/>
        </p:blipFill>
        <p:spPr>
          <a:xfrm>
            <a:off x="23813" y="-31552"/>
            <a:ext cx="57150" cy="57150"/>
          </a:xfrm>
          <a:prstGeom prst="rect">
            <a:avLst/>
          </a:prstGeom>
          <a:noFill/>
          <a:ln>
            <a:noFill/>
          </a:ln>
        </p:spPr>
      </p:pic>
      <p:pic>
        <p:nvPicPr>
          <p:cNvPr id="122" name="Google Shape;122;g39703e2b572_0_41" descr="A close up of logos&#10;&#10;AI-generated content may be incorrect."/>
          <p:cNvPicPr preferRelativeResize="0"/>
          <p:nvPr/>
        </p:nvPicPr>
        <p:blipFill rotWithShape="1">
          <a:blip r:embed="rId5">
            <a:alphaModFix/>
          </a:blip>
          <a:srcRect/>
          <a:stretch/>
        </p:blipFill>
        <p:spPr>
          <a:xfrm>
            <a:off x="6977616" y="149445"/>
            <a:ext cx="2024536" cy="897979"/>
          </a:xfrm>
          <a:prstGeom prst="rect">
            <a:avLst/>
          </a:prstGeom>
          <a:noFill/>
          <a:ln>
            <a:noFill/>
          </a:ln>
        </p:spPr>
      </p:pic>
      <p:sp>
        <p:nvSpPr>
          <p:cNvPr id="123" name="Google Shape;123;g39703e2b572_0_41"/>
          <p:cNvSpPr txBox="1"/>
          <p:nvPr/>
        </p:nvSpPr>
        <p:spPr>
          <a:xfrm>
            <a:off x="2291100" y="2963825"/>
            <a:ext cx="526800" cy="5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124" name="Google Shape;124;g39703e2b572_0_41"/>
          <p:cNvPicPr preferRelativeResize="0"/>
          <p:nvPr/>
        </p:nvPicPr>
        <p:blipFill rotWithShape="1">
          <a:blip r:embed="rId6">
            <a:alphaModFix/>
          </a:blip>
          <a:srcRect/>
          <a:stretch/>
        </p:blipFill>
        <p:spPr>
          <a:xfrm>
            <a:off x="52398" y="32025"/>
            <a:ext cx="2368925" cy="833525"/>
          </a:xfrm>
          <a:prstGeom prst="rect">
            <a:avLst/>
          </a:prstGeom>
          <a:noFill/>
          <a:ln>
            <a:noFill/>
          </a:ln>
        </p:spPr>
      </p:pic>
      <p:pic>
        <p:nvPicPr>
          <p:cNvPr id="125" name="Google Shape;125;g39703e2b572_0_41" title="m1.jpg"/>
          <p:cNvPicPr preferRelativeResize="0"/>
          <p:nvPr/>
        </p:nvPicPr>
        <p:blipFill rotWithShape="1">
          <a:blip r:embed="rId7">
            <a:alphaModFix/>
          </a:blip>
          <a:srcRect/>
          <a:stretch/>
        </p:blipFill>
        <p:spPr>
          <a:xfrm>
            <a:off x="5876000" y="1233638"/>
            <a:ext cx="2422886" cy="1817574"/>
          </a:xfrm>
          <a:prstGeom prst="rect">
            <a:avLst/>
          </a:prstGeom>
          <a:noFill/>
          <a:ln>
            <a:noFill/>
          </a:ln>
        </p:spPr>
      </p:pic>
      <p:pic>
        <p:nvPicPr>
          <p:cNvPr id="126" name="Google Shape;126;g39703e2b572_0_41" title="rb1.jpg"/>
          <p:cNvPicPr preferRelativeResize="0"/>
          <p:nvPr/>
        </p:nvPicPr>
        <p:blipFill rotWithShape="1">
          <a:blip r:embed="rId8">
            <a:alphaModFix/>
          </a:blip>
          <a:srcRect/>
          <a:stretch/>
        </p:blipFill>
        <p:spPr>
          <a:xfrm>
            <a:off x="276925" y="1017950"/>
            <a:ext cx="2390761" cy="1793475"/>
          </a:xfrm>
          <a:prstGeom prst="rect">
            <a:avLst/>
          </a:prstGeom>
          <a:noFill/>
          <a:ln>
            <a:noFill/>
          </a:ln>
        </p:spPr>
      </p:pic>
      <p:pic>
        <p:nvPicPr>
          <p:cNvPr id="127" name="Google Shape;127;g39703e2b572_0_41" title="y2.jpg"/>
          <p:cNvPicPr preferRelativeResize="0"/>
          <p:nvPr/>
        </p:nvPicPr>
        <p:blipFill rotWithShape="1">
          <a:blip r:embed="rId9">
            <a:alphaModFix/>
          </a:blip>
          <a:srcRect/>
          <a:stretch/>
        </p:blipFill>
        <p:spPr>
          <a:xfrm>
            <a:off x="3107850" y="865550"/>
            <a:ext cx="2445919" cy="1834851"/>
          </a:xfrm>
          <a:prstGeom prst="rect">
            <a:avLst/>
          </a:prstGeom>
          <a:noFill/>
          <a:ln>
            <a:noFill/>
          </a:ln>
        </p:spPr>
      </p:pic>
      <p:pic>
        <p:nvPicPr>
          <p:cNvPr id="128" name="Google Shape;128;g39703e2b572_0_41" title="y1.jpg"/>
          <p:cNvPicPr preferRelativeResize="0"/>
          <p:nvPr/>
        </p:nvPicPr>
        <p:blipFill rotWithShape="1">
          <a:blip r:embed="rId10">
            <a:alphaModFix/>
          </a:blip>
          <a:srcRect/>
          <a:stretch/>
        </p:blipFill>
        <p:spPr>
          <a:xfrm>
            <a:off x="2949563" y="2963825"/>
            <a:ext cx="2552149" cy="1914544"/>
          </a:xfrm>
          <a:prstGeom prst="rect">
            <a:avLst/>
          </a:prstGeom>
          <a:noFill/>
          <a:ln>
            <a:noFill/>
          </a:ln>
        </p:spPr>
      </p:pic>
      <p:pic>
        <p:nvPicPr>
          <p:cNvPr id="129" name="Google Shape;129;g39703e2b572_0_41" title="y5.jpg"/>
          <p:cNvPicPr preferRelativeResize="0"/>
          <p:nvPr/>
        </p:nvPicPr>
        <p:blipFill rotWithShape="1">
          <a:blip r:embed="rId11">
            <a:alphaModFix/>
          </a:blip>
          <a:srcRect/>
          <a:stretch/>
        </p:blipFill>
        <p:spPr>
          <a:xfrm>
            <a:off x="260863" y="3173525"/>
            <a:ext cx="2422886" cy="1817574"/>
          </a:xfrm>
          <a:prstGeom prst="rect">
            <a:avLst/>
          </a:prstGeom>
          <a:noFill/>
          <a:ln>
            <a:noFill/>
          </a:ln>
        </p:spPr>
      </p:pic>
      <p:pic>
        <p:nvPicPr>
          <p:cNvPr id="130" name="Google Shape;130;g39703e2b572_0_41" title="prinanthoy.jpg"/>
          <p:cNvPicPr preferRelativeResize="0"/>
          <p:nvPr/>
        </p:nvPicPr>
        <p:blipFill rotWithShape="1">
          <a:blip r:embed="rId12">
            <a:alphaModFix/>
          </a:blip>
          <a:srcRect/>
          <a:stretch/>
        </p:blipFill>
        <p:spPr>
          <a:xfrm>
            <a:off x="5961174" y="3237424"/>
            <a:ext cx="2337707" cy="17536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g3e9c4750354_0_76" descr="❄️"/>
          <p:cNvPicPr preferRelativeResize="0"/>
          <p:nvPr/>
        </p:nvPicPr>
        <p:blipFill rotWithShape="1">
          <a:blip r:embed="rId3">
            <a:alphaModFix/>
          </a:blip>
          <a:srcRect/>
          <a:stretch/>
        </p:blipFill>
        <p:spPr>
          <a:xfrm>
            <a:off x="2028230" y="-157162"/>
            <a:ext cx="57150" cy="57150"/>
          </a:xfrm>
          <a:prstGeom prst="rect">
            <a:avLst/>
          </a:prstGeom>
          <a:noFill/>
          <a:ln>
            <a:noFill/>
          </a:ln>
        </p:spPr>
      </p:pic>
      <p:pic>
        <p:nvPicPr>
          <p:cNvPr id="136" name="Google Shape;136;g3e9c4750354_0_76" descr="🏒"/>
          <p:cNvPicPr preferRelativeResize="0"/>
          <p:nvPr/>
        </p:nvPicPr>
        <p:blipFill rotWithShape="1">
          <a:blip r:embed="rId4">
            <a:alphaModFix/>
          </a:blip>
          <a:srcRect/>
          <a:stretch/>
        </p:blipFill>
        <p:spPr>
          <a:xfrm>
            <a:off x="23813" y="-31552"/>
            <a:ext cx="57150" cy="57150"/>
          </a:xfrm>
          <a:prstGeom prst="rect">
            <a:avLst/>
          </a:prstGeom>
          <a:noFill/>
          <a:ln>
            <a:noFill/>
          </a:ln>
        </p:spPr>
      </p:pic>
      <p:pic>
        <p:nvPicPr>
          <p:cNvPr id="137" name="Google Shape;137;g3e9c4750354_0_76" descr="A close up of logos&#10;&#10;AI-generated content may be incorrect."/>
          <p:cNvPicPr preferRelativeResize="0"/>
          <p:nvPr/>
        </p:nvPicPr>
        <p:blipFill rotWithShape="1">
          <a:blip r:embed="rId5">
            <a:alphaModFix/>
          </a:blip>
          <a:srcRect/>
          <a:stretch/>
        </p:blipFill>
        <p:spPr>
          <a:xfrm>
            <a:off x="6977616" y="149445"/>
            <a:ext cx="2024536" cy="897979"/>
          </a:xfrm>
          <a:prstGeom prst="rect">
            <a:avLst/>
          </a:prstGeom>
          <a:noFill/>
          <a:ln>
            <a:noFill/>
          </a:ln>
        </p:spPr>
      </p:pic>
      <p:sp>
        <p:nvSpPr>
          <p:cNvPr id="138" name="Google Shape;138;g3e9c4750354_0_76"/>
          <p:cNvSpPr txBox="1"/>
          <p:nvPr/>
        </p:nvSpPr>
        <p:spPr>
          <a:xfrm>
            <a:off x="2291100" y="2963825"/>
            <a:ext cx="526800" cy="5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139" name="Google Shape;139;g3e9c4750354_0_76"/>
          <p:cNvPicPr preferRelativeResize="0"/>
          <p:nvPr/>
        </p:nvPicPr>
        <p:blipFill rotWithShape="1">
          <a:blip r:embed="rId6">
            <a:alphaModFix/>
          </a:blip>
          <a:srcRect/>
          <a:stretch/>
        </p:blipFill>
        <p:spPr>
          <a:xfrm>
            <a:off x="52398" y="32025"/>
            <a:ext cx="2368925" cy="833525"/>
          </a:xfrm>
          <a:prstGeom prst="rect">
            <a:avLst/>
          </a:prstGeom>
          <a:noFill/>
          <a:ln>
            <a:noFill/>
          </a:ln>
        </p:spPr>
      </p:pic>
      <p:pic>
        <p:nvPicPr>
          <p:cNvPr id="140" name="Google Shape;140;g3e9c4750354_0_76"/>
          <p:cNvPicPr preferRelativeResize="0"/>
          <p:nvPr/>
        </p:nvPicPr>
        <p:blipFill>
          <a:blip r:embed="rId7">
            <a:alphaModFix/>
          </a:blip>
          <a:stretch>
            <a:fillRect/>
          </a:stretch>
        </p:blipFill>
        <p:spPr>
          <a:xfrm>
            <a:off x="3274338" y="482300"/>
            <a:ext cx="2595324" cy="3458150"/>
          </a:xfrm>
          <a:prstGeom prst="rect">
            <a:avLst/>
          </a:prstGeom>
          <a:noFill/>
          <a:ln>
            <a:noFill/>
          </a:ln>
        </p:spPr>
      </p:pic>
      <p:pic>
        <p:nvPicPr>
          <p:cNvPr id="141" name="Google Shape;141;g3e9c4750354_0_76"/>
          <p:cNvPicPr preferRelativeResize="0"/>
          <p:nvPr/>
        </p:nvPicPr>
        <p:blipFill>
          <a:blip r:embed="rId8">
            <a:alphaModFix/>
          </a:blip>
          <a:stretch>
            <a:fillRect/>
          </a:stretch>
        </p:blipFill>
        <p:spPr>
          <a:xfrm>
            <a:off x="6326124" y="1248400"/>
            <a:ext cx="2024525" cy="2697615"/>
          </a:xfrm>
          <a:prstGeom prst="rect">
            <a:avLst/>
          </a:prstGeom>
          <a:noFill/>
          <a:ln>
            <a:noFill/>
          </a:ln>
        </p:spPr>
      </p:pic>
      <p:pic>
        <p:nvPicPr>
          <p:cNvPr id="142" name="Google Shape;142;g3e9c4750354_0_76"/>
          <p:cNvPicPr preferRelativeResize="0"/>
          <p:nvPr/>
        </p:nvPicPr>
        <p:blipFill>
          <a:blip r:embed="rId9">
            <a:alphaModFix/>
          </a:blip>
          <a:stretch>
            <a:fillRect/>
          </a:stretch>
        </p:blipFill>
        <p:spPr>
          <a:xfrm>
            <a:off x="831600" y="1299337"/>
            <a:ext cx="1986300" cy="2646676"/>
          </a:xfrm>
          <a:prstGeom prst="rect">
            <a:avLst/>
          </a:prstGeom>
          <a:noFill/>
          <a:ln>
            <a:noFill/>
          </a:ln>
        </p:spPr>
      </p:pic>
      <p:sp>
        <p:nvSpPr>
          <p:cNvPr id="143" name="Google Shape;143;g3e9c4750354_0_76"/>
          <p:cNvSpPr txBox="1"/>
          <p:nvPr/>
        </p:nvSpPr>
        <p:spPr>
          <a:xfrm>
            <a:off x="898503" y="4060825"/>
            <a:ext cx="7347000" cy="996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1200"/>
              </a:spcBef>
              <a:spcAft>
                <a:spcPts val="0"/>
              </a:spcAft>
              <a:buClr>
                <a:schemeClr val="dk1"/>
              </a:buClr>
              <a:buSzPts val="1100"/>
              <a:buFont typeface="Arial"/>
              <a:buNone/>
            </a:pPr>
            <a:r>
              <a:rPr lang="en" sz="1200" b="1">
                <a:solidFill>
                  <a:schemeClr val="dk1"/>
                </a:solidFill>
              </a:rPr>
              <a:t>In English this week, Year 5 have been learning about imperative verbs, also known as “bossy words”, and how they are used when writing instructions. The children then enjoyed playing an interactive board game, acting out commands allowing their learning to become an immersive experience. </a:t>
            </a:r>
            <a:endParaRPr sz="1200" b="1">
              <a:solidFill>
                <a:schemeClr val="dk1"/>
              </a:solidFill>
            </a:endParaRPr>
          </a:p>
          <a:p>
            <a:pPr marL="0" lvl="0" indent="0" algn="ctr" rtl="0">
              <a:spcBef>
                <a:spcPts val="1200"/>
              </a:spcBef>
              <a:spcAft>
                <a:spcPts val="0"/>
              </a:spcAft>
              <a:buNone/>
            </a:pPr>
            <a:r>
              <a:rPr lang="en" sz="1200" b="1">
                <a:solidFill>
                  <a:schemeClr val="dk1"/>
                </a:solidFill>
              </a:rPr>
              <a:t>.</a:t>
            </a:r>
            <a:endParaRPr sz="1200" b="1">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g3e9c4750354_0_98" descr="❄️"/>
          <p:cNvPicPr preferRelativeResize="0"/>
          <p:nvPr/>
        </p:nvPicPr>
        <p:blipFill rotWithShape="1">
          <a:blip r:embed="rId3">
            <a:alphaModFix/>
          </a:blip>
          <a:srcRect/>
          <a:stretch/>
        </p:blipFill>
        <p:spPr>
          <a:xfrm>
            <a:off x="2028230" y="-157162"/>
            <a:ext cx="57150" cy="57150"/>
          </a:xfrm>
          <a:prstGeom prst="rect">
            <a:avLst/>
          </a:prstGeom>
          <a:noFill/>
          <a:ln>
            <a:noFill/>
          </a:ln>
        </p:spPr>
      </p:pic>
      <p:pic>
        <p:nvPicPr>
          <p:cNvPr id="149" name="Google Shape;149;g3e9c4750354_0_98" descr="🏒"/>
          <p:cNvPicPr preferRelativeResize="0"/>
          <p:nvPr/>
        </p:nvPicPr>
        <p:blipFill rotWithShape="1">
          <a:blip r:embed="rId4">
            <a:alphaModFix/>
          </a:blip>
          <a:srcRect/>
          <a:stretch/>
        </p:blipFill>
        <p:spPr>
          <a:xfrm>
            <a:off x="23813" y="-31552"/>
            <a:ext cx="57150" cy="57150"/>
          </a:xfrm>
          <a:prstGeom prst="rect">
            <a:avLst/>
          </a:prstGeom>
          <a:noFill/>
          <a:ln>
            <a:noFill/>
          </a:ln>
        </p:spPr>
      </p:pic>
      <p:pic>
        <p:nvPicPr>
          <p:cNvPr id="150" name="Google Shape;150;g3e9c4750354_0_98" descr="A close up of logos&#10;&#10;AI-generated content may be incorrect."/>
          <p:cNvPicPr preferRelativeResize="0"/>
          <p:nvPr/>
        </p:nvPicPr>
        <p:blipFill rotWithShape="1">
          <a:blip r:embed="rId5">
            <a:alphaModFix/>
          </a:blip>
          <a:srcRect/>
          <a:stretch/>
        </p:blipFill>
        <p:spPr>
          <a:xfrm>
            <a:off x="6977616" y="149445"/>
            <a:ext cx="2024536" cy="897979"/>
          </a:xfrm>
          <a:prstGeom prst="rect">
            <a:avLst/>
          </a:prstGeom>
          <a:noFill/>
          <a:ln>
            <a:noFill/>
          </a:ln>
        </p:spPr>
      </p:pic>
      <p:sp>
        <p:nvSpPr>
          <p:cNvPr id="151" name="Google Shape;151;g3e9c4750354_0_98"/>
          <p:cNvSpPr txBox="1"/>
          <p:nvPr/>
        </p:nvSpPr>
        <p:spPr>
          <a:xfrm>
            <a:off x="2291100" y="2963825"/>
            <a:ext cx="526800" cy="5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152" name="Google Shape;152;g3e9c4750354_0_98"/>
          <p:cNvPicPr preferRelativeResize="0"/>
          <p:nvPr/>
        </p:nvPicPr>
        <p:blipFill rotWithShape="1">
          <a:blip r:embed="rId6">
            <a:alphaModFix/>
          </a:blip>
          <a:srcRect/>
          <a:stretch/>
        </p:blipFill>
        <p:spPr>
          <a:xfrm>
            <a:off x="52398" y="32025"/>
            <a:ext cx="2368925" cy="833525"/>
          </a:xfrm>
          <a:prstGeom prst="rect">
            <a:avLst/>
          </a:prstGeom>
          <a:noFill/>
          <a:ln>
            <a:noFill/>
          </a:ln>
        </p:spPr>
      </p:pic>
      <p:sp>
        <p:nvSpPr>
          <p:cNvPr id="153" name="Google Shape;153;g3e9c4750354_0_98"/>
          <p:cNvSpPr txBox="1"/>
          <p:nvPr/>
        </p:nvSpPr>
        <p:spPr>
          <a:xfrm>
            <a:off x="1540488" y="3869325"/>
            <a:ext cx="6063000" cy="99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In Humanities, Year 2 have been exploring Antarctica by learning about its extreme weather conditions, the challenges of travelling there, and the importance of food and supplies for survival. The children enjoyed discovering what life is like in one of the coldest and most remote places on Earth.</a:t>
            </a:r>
            <a:endParaRPr sz="1200" b="1">
              <a:solidFill>
                <a:schemeClr val="dk1"/>
              </a:solidFill>
            </a:endParaRPr>
          </a:p>
          <a:p>
            <a:pPr marL="0" lvl="0" indent="0" algn="ctr" rtl="0">
              <a:spcBef>
                <a:spcPts val="1200"/>
              </a:spcBef>
              <a:spcAft>
                <a:spcPts val="0"/>
              </a:spcAft>
              <a:buNone/>
            </a:pPr>
            <a:endParaRPr sz="1200" b="1">
              <a:solidFill>
                <a:schemeClr val="dk1"/>
              </a:solidFill>
            </a:endParaRPr>
          </a:p>
        </p:txBody>
      </p:sp>
      <p:pic>
        <p:nvPicPr>
          <p:cNvPr id="154" name="Google Shape;154;g3e9c4750354_0_98"/>
          <p:cNvPicPr preferRelativeResize="0"/>
          <p:nvPr/>
        </p:nvPicPr>
        <p:blipFill>
          <a:blip r:embed="rId7">
            <a:alphaModFix/>
          </a:blip>
          <a:stretch>
            <a:fillRect/>
          </a:stretch>
        </p:blipFill>
        <p:spPr>
          <a:xfrm>
            <a:off x="722375" y="1134187"/>
            <a:ext cx="1986301" cy="2648402"/>
          </a:xfrm>
          <a:prstGeom prst="rect">
            <a:avLst/>
          </a:prstGeom>
          <a:noFill/>
          <a:ln>
            <a:noFill/>
          </a:ln>
        </p:spPr>
      </p:pic>
      <p:pic>
        <p:nvPicPr>
          <p:cNvPr id="155" name="Google Shape;155;g3e9c4750354_0_98"/>
          <p:cNvPicPr preferRelativeResize="0"/>
          <p:nvPr/>
        </p:nvPicPr>
        <p:blipFill rotWithShape="1">
          <a:blip r:embed="rId8">
            <a:alphaModFix/>
          </a:blip>
          <a:srcRect b="7519"/>
          <a:stretch/>
        </p:blipFill>
        <p:spPr>
          <a:xfrm>
            <a:off x="6089127" y="1134175"/>
            <a:ext cx="2147846" cy="2648402"/>
          </a:xfrm>
          <a:prstGeom prst="rect">
            <a:avLst/>
          </a:prstGeom>
          <a:noFill/>
          <a:ln>
            <a:noFill/>
          </a:ln>
        </p:spPr>
      </p:pic>
      <p:pic>
        <p:nvPicPr>
          <p:cNvPr id="156" name="Google Shape;156;g3e9c4750354_0_98"/>
          <p:cNvPicPr preferRelativeResize="0"/>
          <p:nvPr/>
        </p:nvPicPr>
        <p:blipFill rotWithShape="1">
          <a:blip r:embed="rId9">
            <a:alphaModFix/>
          </a:blip>
          <a:srcRect t="17338" b="8091"/>
          <a:stretch/>
        </p:blipFill>
        <p:spPr>
          <a:xfrm>
            <a:off x="3067075" y="1134187"/>
            <a:ext cx="2663651" cy="26484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g3e9c4750354_0_130" descr="❄️"/>
          <p:cNvPicPr preferRelativeResize="0"/>
          <p:nvPr/>
        </p:nvPicPr>
        <p:blipFill rotWithShape="1">
          <a:blip r:embed="rId3">
            <a:alphaModFix/>
          </a:blip>
          <a:srcRect/>
          <a:stretch/>
        </p:blipFill>
        <p:spPr>
          <a:xfrm>
            <a:off x="2028230" y="-157162"/>
            <a:ext cx="57150" cy="57150"/>
          </a:xfrm>
          <a:prstGeom prst="rect">
            <a:avLst/>
          </a:prstGeom>
          <a:noFill/>
          <a:ln>
            <a:noFill/>
          </a:ln>
        </p:spPr>
      </p:pic>
      <p:pic>
        <p:nvPicPr>
          <p:cNvPr id="162" name="Google Shape;162;g3e9c4750354_0_130" descr="🏒"/>
          <p:cNvPicPr preferRelativeResize="0"/>
          <p:nvPr/>
        </p:nvPicPr>
        <p:blipFill rotWithShape="1">
          <a:blip r:embed="rId4">
            <a:alphaModFix/>
          </a:blip>
          <a:srcRect/>
          <a:stretch/>
        </p:blipFill>
        <p:spPr>
          <a:xfrm>
            <a:off x="23813" y="-31552"/>
            <a:ext cx="57150" cy="57150"/>
          </a:xfrm>
          <a:prstGeom prst="rect">
            <a:avLst/>
          </a:prstGeom>
          <a:noFill/>
          <a:ln>
            <a:noFill/>
          </a:ln>
        </p:spPr>
      </p:pic>
      <p:pic>
        <p:nvPicPr>
          <p:cNvPr id="163" name="Google Shape;163;g3e9c4750354_0_130" descr="A close up of logos&#10;&#10;AI-generated content may be incorrect."/>
          <p:cNvPicPr preferRelativeResize="0"/>
          <p:nvPr/>
        </p:nvPicPr>
        <p:blipFill rotWithShape="1">
          <a:blip r:embed="rId5">
            <a:alphaModFix/>
          </a:blip>
          <a:srcRect/>
          <a:stretch/>
        </p:blipFill>
        <p:spPr>
          <a:xfrm>
            <a:off x="6977616" y="149445"/>
            <a:ext cx="2024536" cy="897979"/>
          </a:xfrm>
          <a:prstGeom prst="rect">
            <a:avLst/>
          </a:prstGeom>
          <a:noFill/>
          <a:ln>
            <a:noFill/>
          </a:ln>
        </p:spPr>
      </p:pic>
      <p:sp>
        <p:nvSpPr>
          <p:cNvPr id="164" name="Google Shape;164;g3e9c4750354_0_130"/>
          <p:cNvSpPr txBox="1"/>
          <p:nvPr/>
        </p:nvSpPr>
        <p:spPr>
          <a:xfrm>
            <a:off x="2291100" y="2963825"/>
            <a:ext cx="526800" cy="5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2"/>
              </a:solidFill>
              <a:latin typeface="Arial"/>
              <a:ea typeface="Arial"/>
              <a:cs typeface="Arial"/>
              <a:sym typeface="Arial"/>
            </a:endParaRPr>
          </a:p>
        </p:txBody>
      </p:sp>
      <p:pic>
        <p:nvPicPr>
          <p:cNvPr id="165" name="Google Shape;165;g3e9c4750354_0_130"/>
          <p:cNvPicPr preferRelativeResize="0"/>
          <p:nvPr/>
        </p:nvPicPr>
        <p:blipFill rotWithShape="1">
          <a:blip r:embed="rId6">
            <a:alphaModFix/>
          </a:blip>
          <a:srcRect/>
          <a:stretch/>
        </p:blipFill>
        <p:spPr>
          <a:xfrm>
            <a:off x="52398" y="32025"/>
            <a:ext cx="2368925" cy="833525"/>
          </a:xfrm>
          <a:prstGeom prst="rect">
            <a:avLst/>
          </a:prstGeom>
          <a:noFill/>
          <a:ln>
            <a:noFill/>
          </a:ln>
        </p:spPr>
      </p:pic>
      <p:sp>
        <p:nvSpPr>
          <p:cNvPr id="166" name="Google Shape;166;g3e9c4750354_0_130"/>
          <p:cNvSpPr txBox="1"/>
          <p:nvPr/>
        </p:nvSpPr>
        <p:spPr>
          <a:xfrm>
            <a:off x="1540513" y="4051225"/>
            <a:ext cx="6063000" cy="99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200" b="1">
                <a:solidFill>
                  <a:schemeClr val="dk1"/>
                </a:solidFill>
              </a:rPr>
              <a:t>This week, the Cheetahs continued their Alice in Wonderland adventure through curriculum areas such as English, Maths, and Understanding the World, exploring “Why” questions, number recognition, and light and shadows. ✨🐰📚🔦</a:t>
            </a:r>
            <a:endParaRPr sz="1200" b="1">
              <a:solidFill>
                <a:schemeClr val="dk1"/>
              </a:solidFill>
            </a:endParaRPr>
          </a:p>
          <a:p>
            <a:pPr marL="0" lvl="0" indent="0" algn="l" rtl="0">
              <a:lnSpc>
                <a:spcPct val="115000"/>
              </a:lnSpc>
              <a:spcBef>
                <a:spcPts val="1200"/>
              </a:spcBef>
              <a:spcAft>
                <a:spcPts val="0"/>
              </a:spcAft>
              <a:buNone/>
            </a:pPr>
            <a:endParaRPr sz="1200" b="1">
              <a:solidFill>
                <a:schemeClr val="dk1"/>
              </a:solidFill>
            </a:endParaRPr>
          </a:p>
          <a:p>
            <a:pPr marL="0" lvl="0" indent="0" algn="ctr" rtl="0">
              <a:spcBef>
                <a:spcPts val="1200"/>
              </a:spcBef>
              <a:spcAft>
                <a:spcPts val="0"/>
              </a:spcAft>
              <a:buNone/>
            </a:pPr>
            <a:endParaRPr sz="1200" b="1">
              <a:solidFill>
                <a:schemeClr val="dk1"/>
              </a:solidFill>
            </a:endParaRPr>
          </a:p>
        </p:txBody>
      </p:sp>
      <p:pic>
        <p:nvPicPr>
          <p:cNvPr id="167" name="Google Shape;167;g3e9c4750354_0_130"/>
          <p:cNvPicPr preferRelativeResize="0"/>
          <p:nvPr/>
        </p:nvPicPr>
        <p:blipFill>
          <a:blip r:embed="rId7">
            <a:alphaModFix/>
          </a:blip>
          <a:stretch>
            <a:fillRect/>
          </a:stretch>
        </p:blipFill>
        <p:spPr>
          <a:xfrm>
            <a:off x="284650" y="1263800"/>
            <a:ext cx="1904425" cy="2539233"/>
          </a:xfrm>
          <a:prstGeom prst="rect">
            <a:avLst/>
          </a:prstGeom>
          <a:noFill/>
          <a:ln>
            <a:noFill/>
          </a:ln>
        </p:spPr>
      </p:pic>
      <p:pic>
        <p:nvPicPr>
          <p:cNvPr id="168" name="Google Shape;168;g3e9c4750354_0_130"/>
          <p:cNvPicPr preferRelativeResize="0"/>
          <p:nvPr/>
        </p:nvPicPr>
        <p:blipFill>
          <a:blip r:embed="rId8">
            <a:alphaModFix/>
          </a:blip>
          <a:stretch>
            <a:fillRect/>
          </a:stretch>
        </p:blipFill>
        <p:spPr>
          <a:xfrm>
            <a:off x="2463575" y="1263825"/>
            <a:ext cx="1904413" cy="2539192"/>
          </a:xfrm>
          <a:prstGeom prst="rect">
            <a:avLst/>
          </a:prstGeom>
          <a:noFill/>
          <a:ln>
            <a:noFill/>
          </a:ln>
        </p:spPr>
      </p:pic>
      <p:pic>
        <p:nvPicPr>
          <p:cNvPr id="169" name="Google Shape;169;g3e9c4750354_0_130"/>
          <p:cNvPicPr preferRelativeResize="0"/>
          <p:nvPr/>
        </p:nvPicPr>
        <p:blipFill>
          <a:blip r:embed="rId9">
            <a:alphaModFix/>
          </a:blip>
          <a:stretch>
            <a:fillRect/>
          </a:stretch>
        </p:blipFill>
        <p:spPr>
          <a:xfrm>
            <a:off x="4642500" y="1272363"/>
            <a:ext cx="1891576" cy="2522092"/>
          </a:xfrm>
          <a:prstGeom prst="rect">
            <a:avLst/>
          </a:prstGeom>
          <a:noFill/>
          <a:ln>
            <a:noFill/>
          </a:ln>
        </p:spPr>
      </p:pic>
      <p:pic>
        <p:nvPicPr>
          <p:cNvPr id="170" name="Google Shape;170;g3e9c4750354_0_130"/>
          <p:cNvPicPr preferRelativeResize="0"/>
          <p:nvPr/>
        </p:nvPicPr>
        <p:blipFill rotWithShape="1">
          <a:blip r:embed="rId10">
            <a:alphaModFix/>
          </a:blip>
          <a:srcRect t="4886" b="3781"/>
          <a:stretch/>
        </p:blipFill>
        <p:spPr>
          <a:xfrm>
            <a:off x="6808300" y="1263800"/>
            <a:ext cx="2070981" cy="252207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g39703e2b572_0_3" descr="❄️"/>
          <p:cNvPicPr preferRelativeResize="0"/>
          <p:nvPr/>
        </p:nvPicPr>
        <p:blipFill rotWithShape="1">
          <a:blip r:embed="rId3">
            <a:alphaModFix/>
          </a:blip>
          <a:srcRect/>
          <a:stretch/>
        </p:blipFill>
        <p:spPr>
          <a:xfrm>
            <a:off x="2028230" y="-157162"/>
            <a:ext cx="57150" cy="57150"/>
          </a:xfrm>
          <a:prstGeom prst="rect">
            <a:avLst/>
          </a:prstGeom>
          <a:noFill/>
          <a:ln>
            <a:noFill/>
          </a:ln>
        </p:spPr>
      </p:pic>
      <p:pic>
        <p:nvPicPr>
          <p:cNvPr id="176" name="Google Shape;176;g39703e2b572_0_3" descr="🏒"/>
          <p:cNvPicPr preferRelativeResize="0"/>
          <p:nvPr/>
        </p:nvPicPr>
        <p:blipFill rotWithShape="1">
          <a:blip r:embed="rId4">
            <a:alphaModFix/>
          </a:blip>
          <a:srcRect/>
          <a:stretch/>
        </p:blipFill>
        <p:spPr>
          <a:xfrm>
            <a:off x="23813" y="-31552"/>
            <a:ext cx="57150" cy="57150"/>
          </a:xfrm>
          <a:prstGeom prst="rect">
            <a:avLst/>
          </a:prstGeom>
          <a:noFill/>
          <a:ln>
            <a:noFill/>
          </a:ln>
        </p:spPr>
      </p:pic>
      <p:pic>
        <p:nvPicPr>
          <p:cNvPr id="177" name="Google Shape;177;g39703e2b572_0_3" descr="A close up of logos&#10;&#10;AI-generated content may be incorrect."/>
          <p:cNvPicPr preferRelativeResize="0"/>
          <p:nvPr/>
        </p:nvPicPr>
        <p:blipFill rotWithShape="1">
          <a:blip r:embed="rId5">
            <a:alphaModFix/>
          </a:blip>
          <a:srcRect/>
          <a:stretch/>
        </p:blipFill>
        <p:spPr>
          <a:xfrm>
            <a:off x="6977616" y="149445"/>
            <a:ext cx="2024536" cy="897979"/>
          </a:xfrm>
          <a:prstGeom prst="rect">
            <a:avLst/>
          </a:prstGeom>
          <a:noFill/>
          <a:ln>
            <a:noFill/>
          </a:ln>
        </p:spPr>
      </p:pic>
      <p:pic>
        <p:nvPicPr>
          <p:cNvPr id="178" name="Google Shape;178;g39703e2b572_0_3"/>
          <p:cNvPicPr preferRelativeResize="0"/>
          <p:nvPr/>
        </p:nvPicPr>
        <p:blipFill rotWithShape="1">
          <a:blip r:embed="rId6">
            <a:alphaModFix/>
          </a:blip>
          <a:srcRect/>
          <a:stretch/>
        </p:blipFill>
        <p:spPr>
          <a:xfrm>
            <a:off x="52398" y="32025"/>
            <a:ext cx="2368925" cy="833525"/>
          </a:xfrm>
          <a:prstGeom prst="rect">
            <a:avLst/>
          </a:prstGeom>
          <a:noFill/>
          <a:ln>
            <a:noFill/>
          </a:ln>
        </p:spPr>
      </p:pic>
      <p:sp>
        <p:nvSpPr>
          <p:cNvPr id="179" name="Google Shape;179;g39703e2b572_0_3"/>
          <p:cNvSpPr txBox="1"/>
          <p:nvPr/>
        </p:nvSpPr>
        <p:spPr>
          <a:xfrm>
            <a:off x="556800" y="1339813"/>
            <a:ext cx="3000000" cy="3534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 sz="1200" b="1" i="0" u="none" strike="noStrike" cap="none">
                <a:solidFill>
                  <a:schemeClr val="dk1"/>
                </a:solidFill>
                <a:latin typeface="Arial"/>
                <a:ea typeface="Arial"/>
                <a:cs typeface="Arial"/>
                <a:sym typeface="Arial"/>
              </a:rPr>
              <a:t>⛳🌟 Congratulations to Jayden on an amazing achievement!</a:t>
            </a:r>
            <a:endParaRPr sz="1200" b="1"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200" b="1" i="0" u="none" strike="noStrike" cap="none">
                <a:solidFill>
                  <a:schemeClr val="dk1"/>
                </a:solidFill>
                <a:latin typeface="Arial"/>
                <a:ea typeface="Arial"/>
                <a:cs typeface="Arial"/>
                <a:sym typeface="Arial"/>
              </a:rPr>
              <a:t>Jayden secured a brilliant Top 5 finish at the Rising Thailand Junior Pro at Dynasty Golf &amp; Country Club, as well as winning the Chip-In Prize! 🎯🏆</a:t>
            </a:r>
            <a:endParaRPr sz="1200" b="1"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 sz="1200" b="1" i="0" u="none" strike="noStrike" cap="none">
                <a:solidFill>
                  <a:schemeClr val="dk1"/>
                </a:solidFill>
                <a:latin typeface="Arial"/>
                <a:ea typeface="Arial"/>
                <a:cs typeface="Arial"/>
                <a:sym typeface="Arial"/>
              </a:rPr>
              <a:t>A wonderful reward for all the hard work, determination, and focus shown throughout the journey. Keep up the fantastic effort and continue reaching for greatness! 💪✨</a:t>
            </a:r>
            <a:endParaRPr sz="1200" b="1"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endParaRPr sz="1200" b="1"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200"/>
              <a:buFont typeface="Arial"/>
              <a:buNone/>
            </a:pPr>
            <a:endParaRPr sz="1200" b="1" i="0" u="none" strike="noStrike" cap="none">
              <a:solidFill>
                <a:schemeClr val="dk1"/>
              </a:solidFill>
              <a:latin typeface="Arial"/>
              <a:ea typeface="Arial"/>
              <a:cs typeface="Arial"/>
              <a:sym typeface="Arial"/>
            </a:endParaRPr>
          </a:p>
        </p:txBody>
      </p:sp>
      <p:pic>
        <p:nvPicPr>
          <p:cNvPr id="180" name="Google Shape;180;g39703e2b572_0_3" title="Gold Modern Congratulation Giveaway Winner INstagram Post (17).jpg"/>
          <p:cNvPicPr preferRelativeResize="0"/>
          <p:nvPr/>
        </p:nvPicPr>
        <p:blipFill rotWithShape="1">
          <a:blip r:embed="rId7">
            <a:alphaModFix/>
          </a:blip>
          <a:srcRect/>
          <a:stretch/>
        </p:blipFill>
        <p:spPr>
          <a:xfrm>
            <a:off x="3709200" y="1199824"/>
            <a:ext cx="3791275" cy="37912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1088</Words>
  <Application>Microsoft Office PowerPoint</Application>
  <PresentationFormat>On-screen Show (16:9)</PresentationFormat>
  <Paragraphs>78</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Noto Sans Symbols</vt:lpstr>
      <vt:lpstr>Times New Roman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Roger TENG</dc:creator>
  <cp:lastModifiedBy>Invictus BKK</cp:lastModifiedBy>
  <cp:revision>1</cp:revision>
  <dcterms:modified xsi:type="dcterms:W3CDTF">2026-05-22T08:27:43Z</dcterms:modified>
</cp:coreProperties>
</file>