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Lst>
  <p:sldSz cx="9144000" cy="6858000" type="screen4x3"/>
  <p:notesSz cx="6858000" cy="9144000"/>
  <p:custDataLst>
    <p:tags r:id="rId13"/>
  </p:custDataLst>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2" d="100"/>
          <a:sy n="72" d="100"/>
        </p:scale>
        <p:origin x="-90" y="-90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gs" Target="tags/tag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s">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a-DK" smtClean="0"/>
              <a:t>Klik for at redigere i master</a:t>
            </a:r>
            <a:endParaRPr lang="da-DK"/>
          </a:p>
        </p:txBody>
      </p:sp>
      <p:sp>
        <p:nvSpPr>
          <p:cNvPr id="3" name="U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a-DK" smtClean="0"/>
              <a:t>Klik for at redigere i master</a:t>
            </a:r>
            <a:endParaRPr lang="da-DK"/>
          </a:p>
        </p:txBody>
      </p:sp>
      <p:sp>
        <p:nvSpPr>
          <p:cNvPr id="4" name="Pladsholder til dato 3"/>
          <p:cNvSpPr>
            <a:spLocks noGrp="1"/>
          </p:cNvSpPr>
          <p:nvPr>
            <p:ph type="dt" sz="half" idx="10"/>
          </p:nvPr>
        </p:nvSpPr>
        <p:spPr/>
        <p:txBody>
          <a:bodyPr/>
          <a:lstStyle/>
          <a:p>
            <a:fld id="{7202257A-BD80-4C46-9B01-3F6F0C3F8965}" type="datetimeFigureOut">
              <a:rPr lang="da-DK" smtClean="0"/>
              <a:t>08-03-2019</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B6630F58-6A95-4CC2-BA55-AFCF3AC9A151}" type="slidenum">
              <a:rPr lang="da-DK" smtClean="0"/>
              <a:t>‹nr.›</a:t>
            </a:fld>
            <a:endParaRPr lang="da-DK"/>
          </a:p>
        </p:txBody>
      </p:sp>
    </p:spTree>
    <p:extLst>
      <p:ext uri="{BB962C8B-B14F-4D97-AF65-F5344CB8AC3E}">
        <p14:creationId xmlns:p14="http://schemas.microsoft.com/office/powerpoint/2010/main" val="19711979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i master</a:t>
            </a:r>
            <a:endParaRPr lang="da-DK"/>
          </a:p>
        </p:txBody>
      </p:sp>
      <p:sp>
        <p:nvSpPr>
          <p:cNvPr id="3" name="Pladsholder til lodret titel 2"/>
          <p:cNvSpPr>
            <a:spLocks noGrp="1"/>
          </p:cNvSpPr>
          <p:nvPr>
            <p:ph type="body" orient="vert" idx="1"/>
          </p:nvPr>
        </p:nvSpPr>
        <p:spPr/>
        <p:txBody>
          <a:bodyPr vert="eaVert"/>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dato 3"/>
          <p:cNvSpPr>
            <a:spLocks noGrp="1"/>
          </p:cNvSpPr>
          <p:nvPr>
            <p:ph type="dt" sz="half" idx="10"/>
          </p:nvPr>
        </p:nvSpPr>
        <p:spPr/>
        <p:txBody>
          <a:bodyPr/>
          <a:lstStyle/>
          <a:p>
            <a:fld id="{7202257A-BD80-4C46-9B01-3F6F0C3F8965}" type="datetimeFigureOut">
              <a:rPr lang="da-DK" smtClean="0"/>
              <a:t>08-03-2019</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B6630F58-6A95-4CC2-BA55-AFCF3AC9A151}" type="slidenum">
              <a:rPr lang="da-DK" smtClean="0"/>
              <a:t>‹nr.›</a:t>
            </a:fld>
            <a:endParaRPr lang="da-DK"/>
          </a:p>
        </p:txBody>
      </p:sp>
    </p:spTree>
    <p:extLst>
      <p:ext uri="{BB962C8B-B14F-4D97-AF65-F5344CB8AC3E}">
        <p14:creationId xmlns:p14="http://schemas.microsoft.com/office/powerpoint/2010/main" val="33320305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p:cNvSpPr>
            <a:spLocks noGrp="1"/>
          </p:cNvSpPr>
          <p:nvPr>
            <p:ph type="title" orient="vert"/>
          </p:nvPr>
        </p:nvSpPr>
        <p:spPr>
          <a:xfrm>
            <a:off x="6629400" y="274638"/>
            <a:ext cx="2057400" cy="5851525"/>
          </a:xfrm>
        </p:spPr>
        <p:txBody>
          <a:bodyPr vert="eaVert"/>
          <a:lstStyle/>
          <a:p>
            <a:r>
              <a:rPr lang="da-DK" smtClean="0"/>
              <a:t>Klik for at redigere i master</a:t>
            </a:r>
            <a:endParaRPr lang="da-DK"/>
          </a:p>
        </p:txBody>
      </p:sp>
      <p:sp>
        <p:nvSpPr>
          <p:cNvPr id="3" name="Pladsholder til lodret titel 2"/>
          <p:cNvSpPr>
            <a:spLocks noGrp="1"/>
          </p:cNvSpPr>
          <p:nvPr>
            <p:ph type="body" orient="vert" idx="1"/>
          </p:nvPr>
        </p:nvSpPr>
        <p:spPr>
          <a:xfrm>
            <a:off x="457200" y="274638"/>
            <a:ext cx="6019800" cy="5851525"/>
          </a:xfrm>
        </p:spPr>
        <p:txBody>
          <a:bodyPr vert="eaVert"/>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dato 3"/>
          <p:cNvSpPr>
            <a:spLocks noGrp="1"/>
          </p:cNvSpPr>
          <p:nvPr>
            <p:ph type="dt" sz="half" idx="10"/>
          </p:nvPr>
        </p:nvSpPr>
        <p:spPr/>
        <p:txBody>
          <a:bodyPr/>
          <a:lstStyle/>
          <a:p>
            <a:fld id="{7202257A-BD80-4C46-9B01-3F6F0C3F8965}" type="datetimeFigureOut">
              <a:rPr lang="da-DK" smtClean="0"/>
              <a:t>08-03-2019</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B6630F58-6A95-4CC2-BA55-AFCF3AC9A151}" type="slidenum">
              <a:rPr lang="da-DK" smtClean="0"/>
              <a:t>‹nr.›</a:t>
            </a:fld>
            <a:endParaRPr lang="da-DK"/>
          </a:p>
        </p:txBody>
      </p:sp>
    </p:spTree>
    <p:extLst>
      <p:ext uri="{BB962C8B-B14F-4D97-AF65-F5344CB8AC3E}">
        <p14:creationId xmlns:p14="http://schemas.microsoft.com/office/powerpoint/2010/main" val="40494008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i master</a:t>
            </a:r>
            <a:endParaRPr lang="da-DK"/>
          </a:p>
        </p:txBody>
      </p:sp>
      <p:sp>
        <p:nvSpPr>
          <p:cNvPr id="3" name="Pladsholder til indhold 2"/>
          <p:cNvSpPr>
            <a:spLocks noGrp="1"/>
          </p:cNvSpPr>
          <p:nvPr>
            <p:ph idx="1"/>
          </p:nvPr>
        </p:nvSpPr>
        <p:spPr/>
        <p:txBody>
          <a:body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dato 3"/>
          <p:cNvSpPr>
            <a:spLocks noGrp="1"/>
          </p:cNvSpPr>
          <p:nvPr>
            <p:ph type="dt" sz="half" idx="10"/>
          </p:nvPr>
        </p:nvSpPr>
        <p:spPr/>
        <p:txBody>
          <a:bodyPr/>
          <a:lstStyle/>
          <a:p>
            <a:fld id="{7202257A-BD80-4C46-9B01-3F6F0C3F8965}" type="datetimeFigureOut">
              <a:rPr lang="da-DK" smtClean="0"/>
              <a:t>08-03-2019</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B6630F58-6A95-4CC2-BA55-AFCF3AC9A151}" type="slidenum">
              <a:rPr lang="da-DK" smtClean="0"/>
              <a:t>‹nr.›</a:t>
            </a:fld>
            <a:endParaRPr lang="da-DK"/>
          </a:p>
        </p:txBody>
      </p:sp>
    </p:spTree>
    <p:extLst>
      <p:ext uri="{BB962C8B-B14F-4D97-AF65-F5344CB8AC3E}">
        <p14:creationId xmlns:p14="http://schemas.microsoft.com/office/powerpoint/2010/main" val="34511068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a-DK" smtClean="0"/>
              <a:t>Klik for at redigere i master</a:t>
            </a:r>
            <a:endParaRPr lang="da-DK"/>
          </a:p>
        </p:txBody>
      </p:sp>
      <p:sp>
        <p:nvSpPr>
          <p:cNvPr id="3" name="Pladsholder til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smtClean="0"/>
              <a:t>Klik for at redigere i master</a:t>
            </a:r>
          </a:p>
        </p:txBody>
      </p:sp>
      <p:sp>
        <p:nvSpPr>
          <p:cNvPr id="4" name="Pladsholder til dato 3"/>
          <p:cNvSpPr>
            <a:spLocks noGrp="1"/>
          </p:cNvSpPr>
          <p:nvPr>
            <p:ph type="dt" sz="half" idx="10"/>
          </p:nvPr>
        </p:nvSpPr>
        <p:spPr/>
        <p:txBody>
          <a:bodyPr/>
          <a:lstStyle/>
          <a:p>
            <a:fld id="{7202257A-BD80-4C46-9B01-3F6F0C3F8965}" type="datetimeFigureOut">
              <a:rPr lang="da-DK" smtClean="0"/>
              <a:t>08-03-2019</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B6630F58-6A95-4CC2-BA55-AFCF3AC9A151}" type="slidenum">
              <a:rPr lang="da-DK" smtClean="0"/>
              <a:t>‹nr.›</a:t>
            </a:fld>
            <a:endParaRPr lang="da-DK"/>
          </a:p>
        </p:txBody>
      </p:sp>
    </p:spTree>
    <p:extLst>
      <p:ext uri="{BB962C8B-B14F-4D97-AF65-F5344CB8AC3E}">
        <p14:creationId xmlns:p14="http://schemas.microsoft.com/office/powerpoint/2010/main" val="5067751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i master</a:t>
            </a:r>
            <a:endParaRPr lang="da-DK"/>
          </a:p>
        </p:txBody>
      </p:sp>
      <p:sp>
        <p:nvSpPr>
          <p:cNvPr id="3" name="Pladsholder til indhol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indhol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5" name="Pladsholder til dato 4"/>
          <p:cNvSpPr>
            <a:spLocks noGrp="1"/>
          </p:cNvSpPr>
          <p:nvPr>
            <p:ph type="dt" sz="half" idx="10"/>
          </p:nvPr>
        </p:nvSpPr>
        <p:spPr/>
        <p:txBody>
          <a:bodyPr/>
          <a:lstStyle/>
          <a:p>
            <a:fld id="{7202257A-BD80-4C46-9B01-3F6F0C3F8965}" type="datetimeFigureOut">
              <a:rPr lang="da-DK" smtClean="0"/>
              <a:t>08-03-2019</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p:txBody>
          <a:bodyPr/>
          <a:lstStyle/>
          <a:p>
            <a:fld id="{B6630F58-6A95-4CC2-BA55-AFCF3AC9A151}" type="slidenum">
              <a:rPr lang="da-DK" smtClean="0"/>
              <a:t>‹nr.›</a:t>
            </a:fld>
            <a:endParaRPr lang="da-DK"/>
          </a:p>
        </p:txBody>
      </p:sp>
    </p:spTree>
    <p:extLst>
      <p:ext uri="{BB962C8B-B14F-4D97-AF65-F5344CB8AC3E}">
        <p14:creationId xmlns:p14="http://schemas.microsoft.com/office/powerpoint/2010/main" val="7426697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a-DK" smtClean="0"/>
              <a:t>Klik for at redigere i master</a:t>
            </a:r>
            <a:endParaRPr lang="da-DK"/>
          </a:p>
        </p:txBody>
      </p:sp>
      <p:sp>
        <p:nvSpPr>
          <p:cNvPr id="3" name="Pladsholder til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smtClean="0"/>
              <a:t>Klik for at redigere i master</a:t>
            </a:r>
          </a:p>
        </p:txBody>
      </p:sp>
      <p:sp>
        <p:nvSpPr>
          <p:cNvPr id="4" name="Pladsholder til indhol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5" name="Pladsholder til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smtClean="0"/>
              <a:t>Klik for at redigere i master</a:t>
            </a:r>
          </a:p>
        </p:txBody>
      </p:sp>
      <p:sp>
        <p:nvSpPr>
          <p:cNvPr id="6" name="Pladsholder til indhol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7" name="Pladsholder til dato 6"/>
          <p:cNvSpPr>
            <a:spLocks noGrp="1"/>
          </p:cNvSpPr>
          <p:nvPr>
            <p:ph type="dt" sz="half" idx="10"/>
          </p:nvPr>
        </p:nvSpPr>
        <p:spPr/>
        <p:txBody>
          <a:bodyPr/>
          <a:lstStyle/>
          <a:p>
            <a:fld id="{7202257A-BD80-4C46-9B01-3F6F0C3F8965}" type="datetimeFigureOut">
              <a:rPr lang="da-DK" smtClean="0"/>
              <a:t>08-03-2019</a:t>
            </a:fld>
            <a:endParaRPr lang="da-DK"/>
          </a:p>
        </p:txBody>
      </p:sp>
      <p:sp>
        <p:nvSpPr>
          <p:cNvPr id="8" name="Pladsholder til sidefod 7"/>
          <p:cNvSpPr>
            <a:spLocks noGrp="1"/>
          </p:cNvSpPr>
          <p:nvPr>
            <p:ph type="ftr" sz="quarter" idx="11"/>
          </p:nvPr>
        </p:nvSpPr>
        <p:spPr/>
        <p:txBody>
          <a:bodyPr/>
          <a:lstStyle/>
          <a:p>
            <a:endParaRPr lang="da-DK"/>
          </a:p>
        </p:txBody>
      </p:sp>
      <p:sp>
        <p:nvSpPr>
          <p:cNvPr id="9" name="Pladsholder til diasnummer 8"/>
          <p:cNvSpPr>
            <a:spLocks noGrp="1"/>
          </p:cNvSpPr>
          <p:nvPr>
            <p:ph type="sldNum" sz="quarter" idx="12"/>
          </p:nvPr>
        </p:nvSpPr>
        <p:spPr/>
        <p:txBody>
          <a:bodyPr/>
          <a:lstStyle/>
          <a:p>
            <a:fld id="{B6630F58-6A95-4CC2-BA55-AFCF3AC9A151}" type="slidenum">
              <a:rPr lang="da-DK" smtClean="0"/>
              <a:t>‹nr.›</a:t>
            </a:fld>
            <a:endParaRPr lang="da-DK"/>
          </a:p>
        </p:txBody>
      </p:sp>
    </p:spTree>
    <p:extLst>
      <p:ext uri="{BB962C8B-B14F-4D97-AF65-F5344CB8AC3E}">
        <p14:creationId xmlns:p14="http://schemas.microsoft.com/office/powerpoint/2010/main" val="2464810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i master</a:t>
            </a:r>
            <a:endParaRPr lang="da-DK"/>
          </a:p>
        </p:txBody>
      </p:sp>
      <p:sp>
        <p:nvSpPr>
          <p:cNvPr id="3" name="Pladsholder til dato 2"/>
          <p:cNvSpPr>
            <a:spLocks noGrp="1"/>
          </p:cNvSpPr>
          <p:nvPr>
            <p:ph type="dt" sz="half" idx="10"/>
          </p:nvPr>
        </p:nvSpPr>
        <p:spPr/>
        <p:txBody>
          <a:bodyPr/>
          <a:lstStyle/>
          <a:p>
            <a:fld id="{7202257A-BD80-4C46-9B01-3F6F0C3F8965}" type="datetimeFigureOut">
              <a:rPr lang="da-DK" smtClean="0"/>
              <a:t>08-03-2019</a:t>
            </a:fld>
            <a:endParaRPr lang="da-DK"/>
          </a:p>
        </p:txBody>
      </p:sp>
      <p:sp>
        <p:nvSpPr>
          <p:cNvPr id="4" name="Pladsholder til sidefod 3"/>
          <p:cNvSpPr>
            <a:spLocks noGrp="1"/>
          </p:cNvSpPr>
          <p:nvPr>
            <p:ph type="ftr" sz="quarter" idx="11"/>
          </p:nvPr>
        </p:nvSpPr>
        <p:spPr/>
        <p:txBody>
          <a:bodyPr/>
          <a:lstStyle/>
          <a:p>
            <a:endParaRPr lang="da-DK"/>
          </a:p>
        </p:txBody>
      </p:sp>
      <p:sp>
        <p:nvSpPr>
          <p:cNvPr id="5" name="Pladsholder til diasnummer 4"/>
          <p:cNvSpPr>
            <a:spLocks noGrp="1"/>
          </p:cNvSpPr>
          <p:nvPr>
            <p:ph type="sldNum" sz="quarter" idx="12"/>
          </p:nvPr>
        </p:nvSpPr>
        <p:spPr/>
        <p:txBody>
          <a:bodyPr/>
          <a:lstStyle/>
          <a:p>
            <a:fld id="{B6630F58-6A95-4CC2-BA55-AFCF3AC9A151}" type="slidenum">
              <a:rPr lang="da-DK" smtClean="0"/>
              <a:t>‹nr.›</a:t>
            </a:fld>
            <a:endParaRPr lang="da-DK"/>
          </a:p>
        </p:txBody>
      </p:sp>
    </p:spTree>
    <p:extLst>
      <p:ext uri="{BB962C8B-B14F-4D97-AF65-F5344CB8AC3E}">
        <p14:creationId xmlns:p14="http://schemas.microsoft.com/office/powerpoint/2010/main" val="9032876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dsholder til dato 1"/>
          <p:cNvSpPr>
            <a:spLocks noGrp="1"/>
          </p:cNvSpPr>
          <p:nvPr>
            <p:ph type="dt" sz="half" idx="10"/>
          </p:nvPr>
        </p:nvSpPr>
        <p:spPr/>
        <p:txBody>
          <a:bodyPr/>
          <a:lstStyle/>
          <a:p>
            <a:fld id="{7202257A-BD80-4C46-9B01-3F6F0C3F8965}" type="datetimeFigureOut">
              <a:rPr lang="da-DK" smtClean="0"/>
              <a:t>08-03-2019</a:t>
            </a:fld>
            <a:endParaRPr lang="da-DK"/>
          </a:p>
        </p:txBody>
      </p:sp>
      <p:sp>
        <p:nvSpPr>
          <p:cNvPr id="3" name="Pladsholder til sidefod 2"/>
          <p:cNvSpPr>
            <a:spLocks noGrp="1"/>
          </p:cNvSpPr>
          <p:nvPr>
            <p:ph type="ftr" sz="quarter" idx="11"/>
          </p:nvPr>
        </p:nvSpPr>
        <p:spPr/>
        <p:txBody>
          <a:bodyPr/>
          <a:lstStyle/>
          <a:p>
            <a:endParaRPr lang="da-DK"/>
          </a:p>
        </p:txBody>
      </p:sp>
      <p:sp>
        <p:nvSpPr>
          <p:cNvPr id="4" name="Pladsholder til diasnummer 3"/>
          <p:cNvSpPr>
            <a:spLocks noGrp="1"/>
          </p:cNvSpPr>
          <p:nvPr>
            <p:ph type="sldNum" sz="quarter" idx="12"/>
          </p:nvPr>
        </p:nvSpPr>
        <p:spPr/>
        <p:txBody>
          <a:bodyPr/>
          <a:lstStyle/>
          <a:p>
            <a:fld id="{B6630F58-6A95-4CC2-BA55-AFCF3AC9A151}" type="slidenum">
              <a:rPr lang="da-DK" smtClean="0"/>
              <a:t>‹nr.›</a:t>
            </a:fld>
            <a:endParaRPr lang="da-DK"/>
          </a:p>
        </p:txBody>
      </p:sp>
    </p:spTree>
    <p:extLst>
      <p:ext uri="{BB962C8B-B14F-4D97-AF65-F5344CB8AC3E}">
        <p14:creationId xmlns:p14="http://schemas.microsoft.com/office/powerpoint/2010/main" val="18401634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a-DK" smtClean="0"/>
              <a:t>Klik for at redigere i master</a:t>
            </a:r>
            <a:endParaRPr lang="da-DK"/>
          </a:p>
        </p:txBody>
      </p:sp>
      <p:sp>
        <p:nvSpPr>
          <p:cNvPr id="3" name="Pladsholder til indhol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smtClean="0"/>
              <a:t>Klik for at redigere i master</a:t>
            </a:r>
          </a:p>
        </p:txBody>
      </p:sp>
      <p:sp>
        <p:nvSpPr>
          <p:cNvPr id="5" name="Pladsholder til dato 4"/>
          <p:cNvSpPr>
            <a:spLocks noGrp="1"/>
          </p:cNvSpPr>
          <p:nvPr>
            <p:ph type="dt" sz="half" idx="10"/>
          </p:nvPr>
        </p:nvSpPr>
        <p:spPr/>
        <p:txBody>
          <a:bodyPr/>
          <a:lstStyle/>
          <a:p>
            <a:fld id="{7202257A-BD80-4C46-9B01-3F6F0C3F8965}" type="datetimeFigureOut">
              <a:rPr lang="da-DK" smtClean="0"/>
              <a:t>08-03-2019</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p:txBody>
          <a:bodyPr/>
          <a:lstStyle/>
          <a:p>
            <a:fld id="{B6630F58-6A95-4CC2-BA55-AFCF3AC9A151}" type="slidenum">
              <a:rPr lang="da-DK" smtClean="0"/>
              <a:t>‹nr.›</a:t>
            </a:fld>
            <a:endParaRPr lang="da-DK"/>
          </a:p>
        </p:txBody>
      </p:sp>
    </p:spTree>
    <p:extLst>
      <p:ext uri="{BB962C8B-B14F-4D97-AF65-F5344CB8AC3E}">
        <p14:creationId xmlns:p14="http://schemas.microsoft.com/office/powerpoint/2010/main" val="6470176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a-DK" smtClean="0"/>
              <a:t>Klik for at redigere i master</a:t>
            </a:r>
            <a:endParaRPr lang="da-DK"/>
          </a:p>
        </p:txBody>
      </p:sp>
      <p:sp>
        <p:nvSpPr>
          <p:cNvPr id="3" name="Pladsholder til billed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smtClean="0"/>
              <a:t>Klik for at redigere i master</a:t>
            </a:r>
          </a:p>
        </p:txBody>
      </p:sp>
      <p:sp>
        <p:nvSpPr>
          <p:cNvPr id="5" name="Pladsholder til dato 4"/>
          <p:cNvSpPr>
            <a:spLocks noGrp="1"/>
          </p:cNvSpPr>
          <p:nvPr>
            <p:ph type="dt" sz="half" idx="10"/>
          </p:nvPr>
        </p:nvSpPr>
        <p:spPr/>
        <p:txBody>
          <a:bodyPr/>
          <a:lstStyle/>
          <a:p>
            <a:fld id="{7202257A-BD80-4C46-9B01-3F6F0C3F8965}" type="datetimeFigureOut">
              <a:rPr lang="da-DK" smtClean="0"/>
              <a:t>08-03-2019</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p:txBody>
          <a:bodyPr/>
          <a:lstStyle/>
          <a:p>
            <a:fld id="{B6630F58-6A95-4CC2-BA55-AFCF3AC9A151}" type="slidenum">
              <a:rPr lang="da-DK" smtClean="0"/>
              <a:t>‹nr.›</a:t>
            </a:fld>
            <a:endParaRPr lang="da-DK"/>
          </a:p>
        </p:txBody>
      </p:sp>
    </p:spTree>
    <p:extLst>
      <p:ext uri="{BB962C8B-B14F-4D97-AF65-F5344CB8AC3E}">
        <p14:creationId xmlns:p14="http://schemas.microsoft.com/office/powerpoint/2010/main" val="28010838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a-DK" smtClean="0"/>
              <a:t>Klik for at redigere i master</a:t>
            </a:r>
            <a:endParaRPr lang="da-DK"/>
          </a:p>
        </p:txBody>
      </p:sp>
      <p:sp>
        <p:nvSpPr>
          <p:cNvPr id="3" name="Pladsholder til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dato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02257A-BD80-4C46-9B01-3F6F0C3F8965}" type="datetimeFigureOut">
              <a:rPr lang="da-DK" smtClean="0"/>
              <a:t>08-03-2019</a:t>
            </a:fld>
            <a:endParaRPr lang="da-DK"/>
          </a:p>
        </p:txBody>
      </p:sp>
      <p:sp>
        <p:nvSpPr>
          <p:cNvPr id="5" name="Pladsholder til sidefod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a-DK"/>
          </a:p>
        </p:txBody>
      </p:sp>
      <p:sp>
        <p:nvSpPr>
          <p:cNvPr id="6" name="Pladsholder til dias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630F58-6A95-4CC2-BA55-AFCF3AC9A151}" type="slidenum">
              <a:rPr lang="da-DK" smtClean="0"/>
              <a:t>‹nr.›</a:t>
            </a:fld>
            <a:endParaRPr lang="da-DK"/>
          </a:p>
        </p:txBody>
      </p:sp>
    </p:spTree>
    <p:extLst>
      <p:ext uri="{BB962C8B-B14F-4D97-AF65-F5344CB8AC3E}">
        <p14:creationId xmlns:p14="http://schemas.microsoft.com/office/powerpoint/2010/main" val="2170352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t>Mental sundhed</a:t>
            </a:r>
            <a:endParaRPr lang="da-DK" dirty="0"/>
          </a:p>
        </p:txBody>
      </p:sp>
      <p:sp>
        <p:nvSpPr>
          <p:cNvPr id="3" name="Pladsholder til indhold 2"/>
          <p:cNvSpPr>
            <a:spLocks noGrp="1"/>
          </p:cNvSpPr>
          <p:nvPr>
            <p:ph idx="1"/>
          </p:nvPr>
        </p:nvSpPr>
        <p:spPr/>
        <p:txBody>
          <a:bodyPr>
            <a:normAutofit fontScale="85000" lnSpcReduction="10000"/>
          </a:bodyPr>
          <a:lstStyle/>
          <a:p>
            <a:r>
              <a:rPr lang="da-DK" dirty="0" smtClean="0"/>
              <a:t>Beskrivelse: Da Socialtilsynet var på tilsyn i august. 2017, blev begrebet ‘mental sundhed’ drøftet.</a:t>
            </a:r>
          </a:p>
          <a:p>
            <a:r>
              <a:rPr lang="da-DK" dirty="0" smtClean="0"/>
              <a:t>Vi blev optaget af at identificere hvad ‘mental sundhed’ for borgere i Botilbud Ebberød er, og kan betyde.</a:t>
            </a:r>
          </a:p>
          <a:p>
            <a:endParaRPr lang="da-DK" dirty="0" smtClean="0"/>
          </a:p>
          <a:p>
            <a:r>
              <a:rPr lang="da-DK" dirty="0" smtClean="0"/>
              <a:t>Formål: Formålet er i første omgang at skabe fælles bevidsthed om begrebet, hvor ud fra vi kan handle og måske også forstå de indsatser, vi allerede foretager, som en eventuel understøttelse af borgernes ‘mentale sundhed’.</a:t>
            </a:r>
            <a:endParaRPr lang="da-DK" dirty="0"/>
          </a:p>
        </p:txBody>
      </p:sp>
    </p:spTree>
    <p:extLst>
      <p:ext uri="{BB962C8B-B14F-4D97-AF65-F5344CB8AC3E}">
        <p14:creationId xmlns:p14="http://schemas.microsoft.com/office/powerpoint/2010/main" val="35356229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t>Professionsberedskab</a:t>
            </a:r>
            <a:endParaRPr lang="da-DK" dirty="0"/>
          </a:p>
        </p:txBody>
      </p:sp>
      <p:sp>
        <p:nvSpPr>
          <p:cNvPr id="3" name="Pladsholder til indhold 2"/>
          <p:cNvSpPr>
            <a:spLocks noGrp="1"/>
          </p:cNvSpPr>
          <p:nvPr>
            <p:ph idx="1"/>
          </p:nvPr>
        </p:nvSpPr>
        <p:spPr/>
        <p:txBody>
          <a:bodyPr>
            <a:normAutofit lnSpcReduction="10000"/>
          </a:bodyPr>
          <a:lstStyle/>
          <a:p>
            <a:r>
              <a:rPr lang="da-DK" dirty="0" smtClean="0"/>
              <a:t>Ethvert menneske rummer flere ressourcer og kapaciteter, end det umiddelbart kan iagttages i det daglige pædagogiske arbejde eller via standardiserede funktionsbeskrivelser.</a:t>
            </a:r>
          </a:p>
          <a:p>
            <a:endParaRPr lang="da-DK" dirty="0" smtClean="0"/>
          </a:p>
          <a:p>
            <a:r>
              <a:rPr lang="da-DK" dirty="0" smtClean="0"/>
              <a:t>(5 minutters summen 2 og 2)</a:t>
            </a:r>
          </a:p>
          <a:p>
            <a:endParaRPr lang="da-DK" dirty="0" smtClean="0"/>
          </a:p>
          <a:p>
            <a:r>
              <a:rPr lang="da-DK" dirty="0" smtClean="0"/>
              <a:t>Hvordan ser I sammenhæng mellem vores metode og mental sundhed?</a:t>
            </a:r>
            <a:endParaRPr lang="da-DK" dirty="0"/>
          </a:p>
        </p:txBody>
      </p:sp>
    </p:spTree>
    <p:extLst>
      <p:ext uri="{BB962C8B-B14F-4D97-AF65-F5344CB8AC3E}">
        <p14:creationId xmlns:p14="http://schemas.microsoft.com/office/powerpoint/2010/main" val="27978033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t>Kort opsamling</a:t>
            </a:r>
            <a:endParaRPr lang="da-DK" dirty="0"/>
          </a:p>
        </p:txBody>
      </p:sp>
      <p:sp>
        <p:nvSpPr>
          <p:cNvPr id="3" name="Pladsholder til indhold 2"/>
          <p:cNvSpPr>
            <a:spLocks noGrp="1"/>
          </p:cNvSpPr>
          <p:nvPr>
            <p:ph idx="1"/>
          </p:nvPr>
        </p:nvSpPr>
        <p:spPr/>
        <p:txBody>
          <a:bodyPr/>
          <a:lstStyle/>
          <a:p>
            <a:r>
              <a:rPr lang="da-DK" b="1" dirty="0" smtClean="0"/>
              <a:t>Vi har høj faglighed</a:t>
            </a:r>
          </a:p>
          <a:p>
            <a:r>
              <a:rPr lang="da-DK" dirty="0" smtClean="0"/>
              <a:t>Det betyder at:</a:t>
            </a:r>
          </a:p>
          <a:p>
            <a:pPr lvl="1"/>
            <a:r>
              <a:rPr lang="da-DK" dirty="0" smtClean="0"/>
              <a:t>Vi er stolte og professionelle i vores tilgang til arbejdet.</a:t>
            </a:r>
          </a:p>
          <a:p>
            <a:pPr lvl="1"/>
            <a:r>
              <a:rPr lang="da-DK" dirty="0" smtClean="0"/>
              <a:t>Vi er opdaterede med den seneste faglige udvikling, med fokus på vores fælles metoder og omsætter det til pædagogisk praksis.</a:t>
            </a:r>
          </a:p>
          <a:p>
            <a:pPr lvl="1"/>
            <a:r>
              <a:rPr lang="da-DK" dirty="0" smtClean="0"/>
              <a:t>Vi møder borgerne der, hvor borgeren er i sin livssituation.</a:t>
            </a:r>
            <a:endParaRPr lang="da-DK" dirty="0"/>
          </a:p>
        </p:txBody>
      </p:sp>
    </p:spTree>
    <p:extLst>
      <p:ext uri="{BB962C8B-B14F-4D97-AF65-F5344CB8AC3E}">
        <p14:creationId xmlns:p14="http://schemas.microsoft.com/office/powerpoint/2010/main" val="9385934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t>Succeskriterier</a:t>
            </a:r>
            <a:endParaRPr lang="da-DK" dirty="0"/>
          </a:p>
        </p:txBody>
      </p:sp>
      <p:sp>
        <p:nvSpPr>
          <p:cNvPr id="3" name="Pladsholder til indhold 2"/>
          <p:cNvSpPr>
            <a:spLocks noGrp="1"/>
          </p:cNvSpPr>
          <p:nvPr>
            <p:ph idx="1"/>
          </p:nvPr>
        </p:nvSpPr>
        <p:spPr/>
        <p:txBody>
          <a:bodyPr/>
          <a:lstStyle/>
          <a:p>
            <a:r>
              <a:rPr lang="da-DK" dirty="0" smtClean="0"/>
              <a:t>At vi i Botilbud Ebberød forstår begrebet mental sundhed og ved, hvordan vi kan understøtte borgernes mentale sundhed.</a:t>
            </a:r>
          </a:p>
          <a:p>
            <a:r>
              <a:rPr lang="da-DK" dirty="0" smtClean="0"/>
              <a:t>At vi ved, hvilke af vores nuværende indsatser, der er eksempler på arbejdet med mental sundhed. </a:t>
            </a:r>
          </a:p>
          <a:p>
            <a:r>
              <a:rPr lang="da-DK" dirty="0" smtClean="0"/>
              <a:t>At vi har taget stilling til, om vi vil arbejde yderligere med mental sundhed.</a:t>
            </a:r>
            <a:endParaRPr lang="da-DK" dirty="0"/>
          </a:p>
        </p:txBody>
      </p:sp>
    </p:spTree>
    <p:extLst>
      <p:ext uri="{BB962C8B-B14F-4D97-AF65-F5344CB8AC3E}">
        <p14:creationId xmlns:p14="http://schemas.microsoft.com/office/powerpoint/2010/main" val="31080363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t>Fremtidens boformer</a:t>
            </a:r>
            <a:endParaRPr lang="da-DK" dirty="0"/>
          </a:p>
        </p:txBody>
      </p:sp>
      <p:sp>
        <p:nvSpPr>
          <p:cNvPr id="3" name="Pladsholder til indhold 2"/>
          <p:cNvSpPr>
            <a:spLocks noGrp="1"/>
          </p:cNvSpPr>
          <p:nvPr>
            <p:ph idx="1"/>
          </p:nvPr>
        </p:nvSpPr>
        <p:spPr/>
        <p:txBody>
          <a:bodyPr>
            <a:normAutofit lnSpcReduction="10000"/>
          </a:bodyPr>
          <a:lstStyle/>
          <a:p>
            <a:r>
              <a:rPr lang="da-DK" dirty="0" smtClean="0"/>
              <a:t>Projektet er sat i gang af Fremfærd – Borgere med Særlige Behov med KL og Socialpædagogerne som projektledere. DEFACTUM i Region Midtjylland er udførende.</a:t>
            </a:r>
          </a:p>
          <a:p>
            <a:r>
              <a:rPr lang="da-DK" dirty="0" smtClean="0"/>
              <a:t>I projektets første fase har DEFACTUM kortlagt og beskrevet ni eksempler på god praksis fra hele landet, som i projektets næste fase skal afprøves og videreudvikles. Det er denne fase, vi er en del af.</a:t>
            </a:r>
            <a:endParaRPr lang="da-DK" dirty="0"/>
          </a:p>
        </p:txBody>
      </p:sp>
    </p:spTree>
    <p:extLst>
      <p:ext uri="{BB962C8B-B14F-4D97-AF65-F5344CB8AC3E}">
        <p14:creationId xmlns:p14="http://schemas.microsoft.com/office/powerpoint/2010/main" val="22642487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t>Det brede sundhedsbegreb</a:t>
            </a:r>
            <a:endParaRPr lang="da-DK" dirty="0"/>
          </a:p>
        </p:txBody>
      </p:sp>
      <p:sp>
        <p:nvSpPr>
          <p:cNvPr id="3" name="Pladsholder til indhold 2"/>
          <p:cNvSpPr>
            <a:spLocks noGrp="1"/>
          </p:cNvSpPr>
          <p:nvPr>
            <p:ph idx="1"/>
          </p:nvPr>
        </p:nvSpPr>
        <p:spPr/>
        <p:txBody>
          <a:bodyPr>
            <a:normAutofit fontScale="92500"/>
          </a:bodyPr>
          <a:lstStyle/>
          <a:p>
            <a:r>
              <a:rPr lang="da-DK" dirty="0" smtClean="0"/>
              <a:t>Sundhed er </a:t>
            </a:r>
            <a:r>
              <a:rPr lang="da-DK" u="sng" dirty="0" smtClean="0"/>
              <a:t>andet end</a:t>
            </a:r>
            <a:r>
              <a:rPr lang="da-DK" dirty="0" smtClean="0"/>
              <a:t> gulerødder og motion!!!</a:t>
            </a:r>
          </a:p>
          <a:p>
            <a:r>
              <a:rPr lang="da-DK" dirty="0" smtClean="0"/>
              <a:t>Det brede sundhedsbegreb kom ind i den faglige tænkning omkring 1970. Hvor der generelt i samfundet blev et langt større fokus på forebyggelse og fremme. Ligeledes blev det i langt højere grad det enkelte menneske som var primær ansvarlig for sin egen sundhedsfremme.</a:t>
            </a:r>
          </a:p>
          <a:p>
            <a:r>
              <a:rPr lang="da-DK" dirty="0" smtClean="0"/>
              <a:t>Tidligt har sundhed været = fravær af sygdom, og rettet mod medicinsk ekspertisetilgang.</a:t>
            </a:r>
            <a:endParaRPr lang="da-DK" dirty="0"/>
          </a:p>
        </p:txBody>
      </p:sp>
    </p:spTree>
    <p:extLst>
      <p:ext uri="{BB962C8B-B14F-4D97-AF65-F5344CB8AC3E}">
        <p14:creationId xmlns:p14="http://schemas.microsoft.com/office/powerpoint/2010/main" val="21511333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dsholder til indhold 2"/>
          <p:cNvSpPr>
            <a:spLocks noGrp="1"/>
          </p:cNvSpPr>
          <p:nvPr>
            <p:ph idx="1"/>
          </p:nvPr>
        </p:nvSpPr>
        <p:spPr/>
        <p:txBody>
          <a:bodyPr>
            <a:normAutofit fontScale="92500" lnSpcReduction="10000"/>
          </a:bodyPr>
          <a:lstStyle/>
          <a:p>
            <a:r>
              <a:rPr lang="da-DK" dirty="0" smtClean="0"/>
              <a:t>WHO’s definition:</a:t>
            </a:r>
            <a:br>
              <a:rPr lang="da-DK" dirty="0" smtClean="0"/>
            </a:br>
            <a:r>
              <a:rPr lang="da-DK" b="1" dirty="0" smtClean="0"/>
              <a:t>”Er sundhed ikke blot fravær af sygdom og svaghed, men også en tilstand af fuldstændig, psykisk og socialt velbefindende”</a:t>
            </a:r>
          </a:p>
          <a:p>
            <a:r>
              <a:rPr lang="da-DK" dirty="0" smtClean="0"/>
              <a:t>Sundhed er: ”de processer der skaber, udvikler og fastholder sundhed hos det enkelte menneske i en gruppe eller i samfundet”</a:t>
            </a:r>
          </a:p>
          <a:p>
            <a:r>
              <a:rPr lang="da-DK" dirty="0" smtClean="0"/>
              <a:t>Det brede sundhedsbegreb er et dynamisk sundhedsbegreb hvor krop og psyke hænger sammen.</a:t>
            </a:r>
            <a:endParaRPr lang="da-DK" dirty="0"/>
          </a:p>
        </p:txBody>
      </p:sp>
    </p:spTree>
    <p:extLst>
      <p:ext uri="{BB962C8B-B14F-4D97-AF65-F5344CB8AC3E}">
        <p14:creationId xmlns:p14="http://schemas.microsoft.com/office/powerpoint/2010/main" val="6018960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0707" y="584795"/>
            <a:ext cx="8096250" cy="5724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598962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t>Så sagt med andre ord</a:t>
            </a:r>
            <a:endParaRPr lang="da-DK" dirty="0"/>
          </a:p>
        </p:txBody>
      </p:sp>
      <p:sp>
        <p:nvSpPr>
          <p:cNvPr id="3" name="Pladsholder til indhold 2"/>
          <p:cNvSpPr>
            <a:spLocks noGrp="1"/>
          </p:cNvSpPr>
          <p:nvPr>
            <p:ph idx="1"/>
          </p:nvPr>
        </p:nvSpPr>
        <p:spPr/>
        <p:txBody>
          <a:bodyPr/>
          <a:lstStyle/>
          <a:p>
            <a:r>
              <a:rPr lang="da-DK" dirty="0" smtClean="0"/>
              <a:t>SYGDOM er hvordan man </a:t>
            </a:r>
            <a:r>
              <a:rPr lang="da-DK" b="1" dirty="0" smtClean="0"/>
              <a:t>har</a:t>
            </a:r>
            <a:r>
              <a:rPr lang="da-DK" dirty="0" smtClean="0"/>
              <a:t> det</a:t>
            </a:r>
          </a:p>
          <a:p>
            <a:pPr marL="0" indent="0">
              <a:buNone/>
            </a:pPr>
            <a:endParaRPr lang="da-DK" dirty="0" smtClean="0"/>
          </a:p>
          <a:p>
            <a:r>
              <a:rPr lang="da-DK" dirty="0" smtClean="0"/>
              <a:t>SUNDHED er hvordan man </a:t>
            </a:r>
            <a:r>
              <a:rPr lang="da-DK" b="1" dirty="0" err="1" smtClean="0"/>
              <a:t>ta’r</a:t>
            </a:r>
            <a:r>
              <a:rPr lang="da-DK" dirty="0" smtClean="0"/>
              <a:t> det</a:t>
            </a:r>
            <a:endParaRPr lang="da-DK" dirty="0"/>
          </a:p>
        </p:txBody>
      </p:sp>
    </p:spTree>
    <p:extLst>
      <p:ext uri="{BB962C8B-B14F-4D97-AF65-F5344CB8AC3E}">
        <p14:creationId xmlns:p14="http://schemas.microsoft.com/office/powerpoint/2010/main" val="35423197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a-DK" dirty="0" smtClean="0"/>
              <a:t>Hvad betyder dette for vores praksis</a:t>
            </a:r>
            <a:endParaRPr lang="da-DK" dirty="0"/>
          </a:p>
        </p:txBody>
      </p:sp>
      <p:sp>
        <p:nvSpPr>
          <p:cNvPr id="3" name="Pladsholder til indhold 2"/>
          <p:cNvSpPr>
            <a:spLocks noGrp="1"/>
          </p:cNvSpPr>
          <p:nvPr>
            <p:ph idx="1"/>
          </p:nvPr>
        </p:nvSpPr>
        <p:spPr/>
        <p:txBody>
          <a:bodyPr>
            <a:noAutofit/>
          </a:bodyPr>
          <a:lstStyle/>
          <a:p>
            <a:r>
              <a:rPr lang="da-DK" sz="2300" dirty="0" smtClean="0"/>
              <a:t>Vi er ofte dem, der kan skabe sammenhæng (målgruppen er afhængig af os til at skabe dette)</a:t>
            </a:r>
          </a:p>
          <a:p>
            <a:r>
              <a:rPr lang="da-DK" sz="2300" dirty="0" smtClean="0"/>
              <a:t>At vi kan omsætte det brede positive sundhedsbegreb i borgerens perspektiv. Egne normer og værdier i skraldespanden.</a:t>
            </a:r>
          </a:p>
          <a:p>
            <a:r>
              <a:rPr lang="da-DK" sz="2300" dirty="0" smtClean="0"/>
              <a:t>Enighed ift. fælles retning for den enkelte (og det er svært</a:t>
            </a:r>
            <a:r>
              <a:rPr lang="da-DK" sz="2300" dirty="0" smtClean="0">
                <a:sym typeface="Wingdings" panose="05000000000000000000" pitchFamily="2" charset="2"/>
              </a:rPr>
              <a:t>)</a:t>
            </a:r>
          </a:p>
          <a:p>
            <a:r>
              <a:rPr lang="da-DK" sz="2300" dirty="0" smtClean="0">
                <a:sym typeface="Wingdings" panose="05000000000000000000" pitchFamily="2" charset="2"/>
              </a:rPr>
              <a:t>At vi er meget bevidste om spændingsfeltet mellem selv- og medbestemmelse kontra omsorgssvigt.</a:t>
            </a:r>
          </a:p>
          <a:p>
            <a:r>
              <a:rPr lang="da-DK" sz="2300" dirty="0" smtClean="0">
                <a:sym typeface="Wingdings" panose="05000000000000000000" pitchFamily="2" charset="2"/>
              </a:rPr>
              <a:t>At vi opstiller realistiske målbare mål (og hvordan gør man så det?)</a:t>
            </a:r>
          </a:p>
          <a:p>
            <a:r>
              <a:rPr lang="da-DK" sz="2300" dirty="0" smtClean="0">
                <a:sym typeface="Wingdings" panose="05000000000000000000" pitchFamily="2" charset="2"/>
              </a:rPr>
              <a:t>Start med små skridt – arbejde med nærmeste udviklingszone. Fx mål som allerede er i indsatsplanen fra myndighed. (delmål)</a:t>
            </a:r>
            <a:endParaRPr lang="da-DK" sz="2300" dirty="0"/>
          </a:p>
        </p:txBody>
      </p:sp>
    </p:spTree>
    <p:extLst>
      <p:ext uri="{BB962C8B-B14F-4D97-AF65-F5344CB8AC3E}">
        <p14:creationId xmlns:p14="http://schemas.microsoft.com/office/powerpoint/2010/main" val="8533750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dsholder til indhold 2"/>
          <p:cNvSpPr>
            <a:spLocks noGrp="1"/>
          </p:cNvSpPr>
          <p:nvPr>
            <p:ph idx="1"/>
          </p:nvPr>
        </p:nvSpPr>
        <p:spPr/>
        <p:txBody>
          <a:bodyPr>
            <a:normAutofit lnSpcReduction="10000"/>
          </a:bodyPr>
          <a:lstStyle/>
          <a:p>
            <a:r>
              <a:rPr lang="da-DK" b="1" dirty="0" smtClean="0"/>
              <a:t>Menneskesyn</a:t>
            </a:r>
          </a:p>
          <a:p>
            <a:pPr lvl="1"/>
            <a:r>
              <a:rPr lang="da-DK" dirty="0" smtClean="0"/>
              <a:t>Et menneske er aktivt kommunikerende og virksomt sammen med andre mennesker, og alle har behov for emotionel imødekommenhed fra omgivelserne.</a:t>
            </a:r>
          </a:p>
          <a:p>
            <a:r>
              <a:rPr lang="da-DK" b="1" dirty="0" smtClean="0"/>
              <a:t>Værdigrundlag</a:t>
            </a:r>
          </a:p>
          <a:p>
            <a:pPr lvl="1"/>
            <a:r>
              <a:rPr lang="da-DK" dirty="0" smtClean="0"/>
              <a:t>Agtelse for et andet menneskes værdighed er grundlæggende i forståelsen af den professionelle omsorgsopgave og den må komme til syne i alle pædagogiske handlinger.</a:t>
            </a:r>
            <a:endParaRPr lang="da-DK" dirty="0"/>
          </a:p>
        </p:txBody>
      </p:sp>
    </p:spTree>
    <p:extLst>
      <p:ext uri="{BB962C8B-B14F-4D97-AF65-F5344CB8AC3E}">
        <p14:creationId xmlns:p14="http://schemas.microsoft.com/office/powerpoint/2010/main" val="40930229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5&quot;&gt;&lt;property id=&quot;20148&quot; value=&quot;5&quot;/&gt;&lt;property id=&quot;20300&quot; value=&quot;Slide 1 - &amp;quot;Mental sundhed&amp;quot;&quot;/&gt;&lt;property id=&quot;20307&quot; value=&quot;257&quot;/&gt;&lt;/object&gt;&lt;object type=&quot;3&quot; unique_id=&quot;10006&quot;&gt;&lt;property id=&quot;20148&quot; value=&quot;5&quot;/&gt;&lt;property id=&quot;20300&quot; value=&quot;Slide 2 - &amp;quot;Succeskriterier&amp;quot;&quot;/&gt;&lt;property id=&quot;20307&quot; value=&quot;258&quot;/&gt;&lt;/object&gt;&lt;object type=&quot;3&quot; unique_id=&quot;10007&quot;&gt;&lt;property id=&quot;20148&quot; value=&quot;5&quot;/&gt;&lt;property id=&quot;20300&quot; value=&quot;Slide 3 - &amp;quot;Fremtidens boformer&amp;quot;&quot;/&gt;&lt;property id=&quot;20307&quot; value=&quot;259&quot;/&gt;&lt;/object&gt;&lt;object type=&quot;3&quot; unique_id=&quot;10008&quot;&gt;&lt;property id=&quot;20148&quot; value=&quot;5&quot;/&gt;&lt;property id=&quot;20300&quot; value=&quot;Slide 4 - &amp;quot;Det brede sundhedsbegreb&amp;quot;&quot;/&gt;&lt;property id=&quot;20307&quot; value=&quot;260&quot;/&gt;&lt;/object&gt;&lt;object type=&quot;3&quot; unique_id=&quot;10100&quot;&gt;&lt;property id=&quot;20148&quot; value=&quot;5&quot;/&gt;&lt;property id=&quot;20300&quot; value=&quot;Slide 5&quot;/&gt;&lt;property id=&quot;20307&quot; value=&quot;261&quot;/&gt;&lt;/object&gt;&lt;object type=&quot;3&quot; unique_id=&quot;10101&quot;&gt;&lt;property id=&quot;20148&quot; value=&quot;5&quot;/&gt;&lt;property id=&quot;20300&quot; value=&quot;Slide 6&quot;/&gt;&lt;property id=&quot;20307&quot; value=&quot;262&quot;/&gt;&lt;/object&gt;&lt;object type=&quot;3&quot; unique_id=&quot;10102&quot;&gt;&lt;property id=&quot;20148&quot; value=&quot;5&quot;/&gt;&lt;property id=&quot;20300&quot; value=&quot;Slide 7 - &amp;quot;Så sagt med andre ord&amp;quot;&quot;/&gt;&lt;property id=&quot;20307&quot; value=&quot;263&quot;/&gt;&lt;/object&gt;&lt;object type=&quot;3&quot; unique_id=&quot;10103&quot;&gt;&lt;property id=&quot;20148&quot; value=&quot;5&quot;/&gt;&lt;property id=&quot;20300&quot; value=&quot;Slide 8 - &amp;quot;Hvad betyder dette for vores praksis&amp;quot;&quot;/&gt;&lt;property id=&quot;20307&quot; value=&quot;264&quot;/&gt;&lt;/object&gt;&lt;object type=&quot;3&quot; unique_id=&quot;10104&quot;&gt;&lt;property id=&quot;20148&quot; value=&quot;5&quot;/&gt;&lt;property id=&quot;20300&quot; value=&quot;Slide 9&quot;/&gt;&lt;property id=&quot;20307&quot; value=&quot;265&quot;/&gt;&lt;/object&gt;&lt;object type=&quot;3&quot; unique_id=&quot;10105&quot;&gt;&lt;property id=&quot;20148&quot; value=&quot;5&quot;/&gt;&lt;property id=&quot;20300&quot; value=&quot;Slide 10 - &amp;quot;Professionsberedskab&amp;quot;&quot;/&gt;&lt;property id=&quot;20307&quot; value=&quot;266&quot;/&gt;&lt;/object&gt;&lt;object type=&quot;3&quot; unique_id=&quot;10106&quot;&gt;&lt;property id=&quot;20148&quot; value=&quot;5&quot;/&gt;&lt;property id=&quot;20300&quot; value=&quot;Slide 11 - &amp;quot;Kort opsamling&amp;quot;&quot;/&gt;&lt;property id=&quot;20307&quot; value=&quot;267&quot;/&gt;&lt;/object&gt;&lt;/object&gt;&lt;/object&gt;&lt;/database&gt;"/>
  <p:tag name="SECTOMILLISECCONVERTED" val="1"/>
</p:tagLst>
</file>

<file path=ppt/theme/theme1.xml><?xml version="1.0" encoding="utf-8"?>
<a:theme xmlns:a="http://schemas.openxmlformats.org/drawingml/2006/main" name="Kontortema">
  <a:themeElements>
    <a:clrScheme name="Kont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558</Words>
  <Application>Microsoft Office PowerPoint</Application>
  <PresentationFormat>Skærmshow (4:3)</PresentationFormat>
  <Paragraphs>46</Paragraphs>
  <Slides>11</Slides>
  <Notes>0</Notes>
  <HiddenSlides>0</HiddenSlides>
  <MMClips>0</MMClips>
  <ScaleCrop>false</ScaleCrop>
  <HeadingPairs>
    <vt:vector size="4" baseType="variant">
      <vt:variant>
        <vt:lpstr>Tema</vt:lpstr>
      </vt:variant>
      <vt:variant>
        <vt:i4>1</vt:i4>
      </vt:variant>
      <vt:variant>
        <vt:lpstr>Diastitler</vt:lpstr>
      </vt:variant>
      <vt:variant>
        <vt:i4>11</vt:i4>
      </vt:variant>
    </vt:vector>
  </HeadingPairs>
  <TitlesOfParts>
    <vt:vector size="12" baseType="lpstr">
      <vt:lpstr>Kontortema</vt:lpstr>
      <vt:lpstr>Mental sundhed</vt:lpstr>
      <vt:lpstr>Succeskriterier</vt:lpstr>
      <vt:lpstr>Fremtidens boformer</vt:lpstr>
      <vt:lpstr>Det brede sundhedsbegreb</vt:lpstr>
      <vt:lpstr>PowerPoint-præsentation</vt:lpstr>
      <vt:lpstr>PowerPoint-præsentation</vt:lpstr>
      <vt:lpstr>Så sagt med andre ord</vt:lpstr>
      <vt:lpstr>Hvad betyder dette for vores praksis</vt:lpstr>
      <vt:lpstr>PowerPoint-præsentation</vt:lpstr>
      <vt:lpstr>Professionsberedskab</vt:lpstr>
      <vt:lpstr>Kort opsamling</vt:lpstr>
    </vt:vector>
  </TitlesOfParts>
  <Company>Region Midtjylland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PowerPoint-præsentation</dc:title>
  <dc:creator>Louise Jørgensen</dc:creator>
  <cp:lastModifiedBy>Louise Jørgensen</cp:lastModifiedBy>
  <cp:revision>6</cp:revision>
  <dcterms:created xsi:type="dcterms:W3CDTF">2019-03-08T09:15:33Z</dcterms:created>
  <dcterms:modified xsi:type="dcterms:W3CDTF">2019-03-08T09:54:44Z</dcterms:modified>
</cp:coreProperties>
</file>