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147472490" r:id="rId2"/>
  </p:sldIdLst>
  <p:sldSz cx="10160000" cy="5715000"/>
  <p:notesSz cx="6858000" cy="9144000"/>
  <p:defaultTextStyle>
    <a:defPPr>
      <a:defRPr lang="en-US"/>
    </a:defPPr>
    <a:lvl1pPr marL="0" algn="l" defTabSz="323378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1pPr>
    <a:lvl2pPr marL="323378" algn="l" defTabSz="323378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2pPr>
    <a:lvl3pPr marL="646755" algn="l" defTabSz="323378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3pPr>
    <a:lvl4pPr marL="970133" algn="l" defTabSz="323378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4pPr>
    <a:lvl5pPr marL="1293510" algn="l" defTabSz="323378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5pPr>
    <a:lvl6pPr marL="1616888" algn="l" defTabSz="323378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6pPr>
    <a:lvl7pPr marL="1940265" algn="l" defTabSz="323378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7pPr>
    <a:lvl8pPr marL="2263643" algn="l" defTabSz="323378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8pPr>
    <a:lvl9pPr marL="2587020" algn="l" defTabSz="323378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3F36"/>
    <a:srgbClr val="DCE4DF"/>
    <a:srgbClr val="B19F94"/>
    <a:srgbClr val="DCE3DF"/>
    <a:srgbClr val="657972"/>
    <a:srgbClr val="8BA29A"/>
    <a:srgbClr val="A1B3AC"/>
    <a:srgbClr val="536861"/>
    <a:srgbClr val="223E35"/>
    <a:srgbClr val="DCE2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97"/>
    <p:restoredTop sz="94586"/>
  </p:normalViewPr>
  <p:slideViewPr>
    <p:cSldViewPr snapToGrid="0" snapToObjects="1">
      <p:cViewPr varScale="1">
        <p:scale>
          <a:sx n="134" d="100"/>
          <a:sy n="134" d="100"/>
        </p:scale>
        <p:origin x="304" y="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e Molbæk-Steensig" userId="bc56d567-1561-4965-9aa0-7246fdc1073f" providerId="ADAL" clId="{16F02B0C-F92B-4021-97DD-3130D85FF06B}"/>
    <pc:docChg chg="undo custSel modSld">
      <pc:chgData name="Sine Molbæk-Steensig" userId="bc56d567-1561-4965-9aa0-7246fdc1073f" providerId="ADAL" clId="{16F02B0C-F92B-4021-97DD-3130D85FF06B}" dt="2024-12-17T14:53:25.906" v="2" actId="1076"/>
      <pc:docMkLst>
        <pc:docMk/>
      </pc:docMkLst>
      <pc:sldChg chg="modSp mod">
        <pc:chgData name="Sine Molbæk-Steensig" userId="bc56d567-1561-4965-9aa0-7246fdc1073f" providerId="ADAL" clId="{16F02B0C-F92B-4021-97DD-3130D85FF06B}" dt="2024-12-17T14:53:25.906" v="2" actId="1076"/>
        <pc:sldMkLst>
          <pc:docMk/>
          <pc:sldMk cId="3005650468" sldId="2147472490"/>
        </pc:sldMkLst>
        <pc:spChg chg="mod">
          <ac:chgData name="Sine Molbæk-Steensig" userId="bc56d567-1561-4965-9aa0-7246fdc1073f" providerId="ADAL" clId="{16F02B0C-F92B-4021-97DD-3130D85FF06B}" dt="2024-12-17T14:53:25.906" v="2" actId="1076"/>
          <ac:spMkLst>
            <pc:docMk/>
            <pc:sldMk cId="3005650468" sldId="2147472490"/>
            <ac:spMk id="42" creationId="{3494A0EB-2A5C-AB27-E21E-4EBE9C2CF4DE}"/>
          </ac:spMkLst>
        </pc:spChg>
        <pc:spChg chg="mod">
          <ac:chgData name="Sine Molbæk-Steensig" userId="bc56d567-1561-4965-9aa0-7246fdc1073f" providerId="ADAL" clId="{16F02B0C-F92B-4021-97DD-3130D85FF06B}" dt="2024-12-17T14:53:21.094" v="0" actId="113"/>
          <ac:spMkLst>
            <pc:docMk/>
            <pc:sldMk cId="3005650468" sldId="2147472490"/>
            <ac:spMk id="43" creationId="{EC6D0177-CCEE-6342-1DA6-DED16FD4D06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AC12F-43CD-3548-B1EC-027F34CD57B7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A4FCE-C6F8-B841-BD43-9BE6FEB502E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6221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755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1pPr>
    <a:lvl2pPr marL="323378" algn="l" defTabSz="646755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2pPr>
    <a:lvl3pPr marL="646755" algn="l" defTabSz="646755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3pPr>
    <a:lvl4pPr marL="970133" algn="l" defTabSz="646755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4pPr>
    <a:lvl5pPr marL="1293510" algn="l" defTabSz="646755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5pPr>
    <a:lvl6pPr marL="1616888" algn="l" defTabSz="646755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6pPr>
    <a:lvl7pPr marL="1940265" algn="l" defTabSz="646755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7pPr>
    <a:lvl8pPr marL="2263643" algn="l" defTabSz="646755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8pPr>
    <a:lvl9pPr marL="2587020" algn="l" defTabSz="646755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13">
            <a:extLst>
              <a:ext uri="{FF2B5EF4-FFF2-40B4-BE49-F238E27FC236}">
                <a16:creationId xmlns:a16="http://schemas.microsoft.com/office/drawing/2014/main" id="{E8696770-7146-5546-AE77-0FA2CE59F4FB}"/>
              </a:ext>
            </a:extLst>
          </p:cNvPr>
          <p:cNvSpPr/>
          <p:nvPr userDrawn="1"/>
        </p:nvSpPr>
        <p:spPr>
          <a:xfrm>
            <a:off x="242860" y="195181"/>
            <a:ext cx="9674283" cy="5324633"/>
          </a:xfrm>
          <a:prstGeom prst="rect">
            <a:avLst/>
          </a:prstGeom>
          <a:solidFill>
            <a:srgbClr val="A509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711" noProof="0" dirty="0"/>
          </a:p>
        </p:txBody>
      </p:sp>
      <p:pic>
        <p:nvPicPr>
          <p:cNvPr id="8" name="Billede 14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7446331C-9EF3-FF44-8874-5A4659C944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727" y="5092238"/>
            <a:ext cx="1403392" cy="31876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F654D35-7233-134C-8015-8D4D970D90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80001" y="195893"/>
            <a:ext cx="4837140" cy="53239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1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22303920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9" userDrawn="1">
          <p15:clr>
            <a:srgbClr val="FBAE40"/>
          </p15:clr>
        </p15:guide>
        <p15:guide id="2" pos="3200" userDrawn="1">
          <p15:clr>
            <a:srgbClr val="FBAE40"/>
          </p15:clr>
        </p15:guide>
        <p15:guide id="3" orient="horz" pos="1457" userDrawn="1">
          <p15:clr>
            <a:srgbClr val="FBAE40"/>
          </p15:clr>
        </p15:guide>
        <p15:guide id="4" pos="309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ODE - VER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9AC40EA-2C9E-AE4B-B96D-5DB8F9BC32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pic>
        <p:nvPicPr>
          <p:cNvPr id="9" name="Picture 6" descr="AdobeStock_77526642 [Converted].png">
            <a:extLst>
              <a:ext uri="{FF2B5EF4-FFF2-40B4-BE49-F238E27FC236}">
                <a16:creationId xmlns:a16="http://schemas.microsoft.com/office/drawing/2014/main" id="{75B91EB5-AC27-4740-B888-35E8A9D377F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482" y="1611404"/>
            <a:ext cx="8090372" cy="3531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230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ODEBILLE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20">
            <a:extLst>
              <a:ext uri="{FF2B5EF4-FFF2-40B4-BE49-F238E27FC236}">
                <a16:creationId xmlns:a16="http://schemas.microsoft.com/office/drawing/2014/main" id="{77BEB435-DFB6-7A47-A163-85AC0E40EA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1.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sp>
        <p:nvSpPr>
          <p:cNvPr id="15" name="Picture Placeholder 10">
            <a:extLst>
              <a:ext uri="{FF2B5EF4-FFF2-40B4-BE49-F238E27FC236}">
                <a16:creationId xmlns:a16="http://schemas.microsoft.com/office/drawing/2014/main" id="{A22B05E2-DD3F-CC46-8622-BAFD515EF1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85351" y="1848117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09786980-9517-CE4C-844E-089EB34C7A5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2901" y="1848117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F8DD40A0-2343-9146-961C-A5E18E172C8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69310" y="1848117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6E444EBE-8F06-A043-934F-9F486EE19E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85351" y="3519745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FED7CAC6-85CE-B24A-8CF1-8716E25609F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02901" y="3519745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20" name="Picture Placeholder 10">
            <a:extLst>
              <a:ext uri="{FF2B5EF4-FFF2-40B4-BE49-F238E27FC236}">
                <a16:creationId xmlns:a16="http://schemas.microsoft.com/office/drawing/2014/main" id="{2AFDCE8C-B9FF-6E46-A592-EE6152D121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769310" y="3519745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25841425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ODEBILLE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20">
            <a:extLst>
              <a:ext uri="{FF2B5EF4-FFF2-40B4-BE49-F238E27FC236}">
                <a16:creationId xmlns:a16="http://schemas.microsoft.com/office/drawing/2014/main" id="{77BEB435-DFB6-7A47-A163-85AC0E40EA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1.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sp>
        <p:nvSpPr>
          <p:cNvPr id="15" name="Picture Placeholder 10">
            <a:extLst>
              <a:ext uri="{FF2B5EF4-FFF2-40B4-BE49-F238E27FC236}">
                <a16:creationId xmlns:a16="http://schemas.microsoft.com/office/drawing/2014/main" id="{A22B05E2-DD3F-CC46-8622-BAFD515EF1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85351" y="1848117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09786980-9517-CE4C-844E-089EB34C7A5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2901" y="1848117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F8DD40A0-2343-9146-961C-A5E18E172C8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69310" y="1848117"/>
            <a:ext cx="3114544" cy="32946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6E444EBE-8F06-A043-934F-9F486EE19E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85351" y="3519745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FED7CAC6-85CE-B24A-8CF1-8716E25609F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02901" y="3519745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37481453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ODEBILLE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20">
            <a:extLst>
              <a:ext uri="{FF2B5EF4-FFF2-40B4-BE49-F238E27FC236}">
                <a16:creationId xmlns:a16="http://schemas.microsoft.com/office/drawing/2014/main" id="{77BEB435-DFB6-7A47-A163-85AC0E40EA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1.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09786980-9517-CE4C-844E-089EB34C7A5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2901" y="1848117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F8DD40A0-2343-9146-961C-A5E18E172C8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85351" y="1848117"/>
            <a:ext cx="6298504" cy="32946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FED7CAC6-85CE-B24A-8CF1-8716E25609F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02901" y="3519745"/>
            <a:ext cx="3114544" cy="1616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40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2594752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SI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13">
            <a:extLst>
              <a:ext uri="{FF2B5EF4-FFF2-40B4-BE49-F238E27FC236}">
                <a16:creationId xmlns:a16="http://schemas.microsoft.com/office/drawing/2014/main" id="{C7E553F3-46E1-3040-9417-A6EDEAB8EFD4}"/>
              </a:ext>
            </a:extLst>
          </p:cNvPr>
          <p:cNvSpPr/>
          <p:nvPr userDrawn="1"/>
        </p:nvSpPr>
        <p:spPr>
          <a:xfrm>
            <a:off x="242860" y="195181"/>
            <a:ext cx="9674283" cy="5324633"/>
          </a:xfrm>
          <a:prstGeom prst="rect">
            <a:avLst/>
          </a:prstGeom>
          <a:solidFill>
            <a:srgbClr val="A509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711" noProof="0" dirty="0"/>
          </a:p>
        </p:txBody>
      </p:sp>
      <p:pic>
        <p:nvPicPr>
          <p:cNvPr id="4" name="Billede 4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CB474858-EB26-8441-A3F5-7061787C4A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0268" y="5219545"/>
            <a:ext cx="860027" cy="195346"/>
          </a:xfrm>
          <a:prstGeom prst="rect">
            <a:avLst/>
          </a:prstGeom>
        </p:spPr>
      </p:pic>
      <p:sp>
        <p:nvSpPr>
          <p:cNvPr id="9" name="Text Placeholder 20">
            <a:extLst>
              <a:ext uri="{FF2B5EF4-FFF2-40B4-BE49-F238E27FC236}">
                <a16:creationId xmlns:a16="http://schemas.microsoft.com/office/drawing/2014/main" id="{43D5F6D3-B633-2945-AEC7-AA57C45A3B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56308" y="2522850"/>
            <a:ext cx="6796731" cy="960366"/>
          </a:xfrm>
          <a:prstGeom prst="rect">
            <a:avLst/>
          </a:prstGeom>
        </p:spPr>
        <p:txBody>
          <a:bodyPr/>
          <a:lstStyle>
            <a:lvl1pPr marL="0" marR="0" indent="0" algn="ctr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2377" b="0" i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</a:defRPr>
            </a:lvl1pPr>
          </a:lstStyle>
          <a:p>
            <a:pPr marL="0" marR="0" lvl="0" indent="0" algn="ctr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 –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endParaRPr lang="en-GB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D2D88B0-16E9-B140-894D-7A6AFF1A89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32188" y="2211432"/>
            <a:ext cx="3295624" cy="2475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71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23620404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-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9AC40EA-2C9E-AE4B-B96D-5DB8F9BC32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1.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229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9AC40EA-2C9E-AE4B-B96D-5DB8F9BC32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1.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sp>
        <p:nvSpPr>
          <p:cNvPr id="8" name="Text Placeholder 22">
            <a:extLst>
              <a:ext uri="{FF2B5EF4-FFF2-40B4-BE49-F238E27FC236}">
                <a16:creationId xmlns:a16="http://schemas.microsoft.com/office/drawing/2014/main" id="{EFE49D02-118F-894D-B5A9-19F9D70ACE4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79" y="1776739"/>
            <a:ext cx="4188708" cy="3366043"/>
          </a:xfrm>
          <a:prstGeom prst="rect">
            <a:avLst/>
          </a:prstGeom>
        </p:spPr>
        <p:txBody>
          <a:bodyPr/>
          <a:lstStyle>
            <a:lvl1pPr marL="271593" indent="-271593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3761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- 2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9AC40EA-2C9E-AE4B-B96D-5DB8F9BC32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1.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0F06141-8A34-0148-B0EC-9DC8C345EC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80" y="1776739"/>
            <a:ext cx="4543319" cy="3366043"/>
          </a:xfrm>
          <a:prstGeom prst="rect">
            <a:avLst/>
          </a:prstGeom>
        </p:spPr>
        <p:txBody>
          <a:bodyPr/>
          <a:lstStyle>
            <a:lvl1pPr marL="271593" indent="-271593" algn="l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  <p:sp>
        <p:nvSpPr>
          <p:cNvPr id="8" name="Text Placeholder 22">
            <a:extLst>
              <a:ext uri="{FF2B5EF4-FFF2-40B4-BE49-F238E27FC236}">
                <a16:creationId xmlns:a16="http://schemas.microsoft.com/office/drawing/2014/main" id="{AA956BE8-950D-714E-A7C3-57CFE536473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53914" y="1776739"/>
            <a:ext cx="4543319" cy="3366043"/>
          </a:xfrm>
          <a:prstGeom prst="rect">
            <a:avLst/>
          </a:prstGeom>
        </p:spPr>
        <p:txBody>
          <a:bodyPr/>
          <a:lstStyle>
            <a:lvl1pPr marL="271593" indent="-271593" algn="l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7199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- 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9AC40EA-2C9E-AE4B-B96D-5DB8F9BC32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1.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0F06141-8A34-0148-B0EC-9DC8C345EC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78" y="1776739"/>
            <a:ext cx="3047596" cy="3366043"/>
          </a:xfrm>
          <a:prstGeom prst="rect">
            <a:avLst/>
          </a:prstGeom>
        </p:spPr>
        <p:txBody>
          <a:bodyPr/>
          <a:lstStyle>
            <a:lvl1pPr marL="271593" indent="-271593" algn="l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  <p:sp>
        <p:nvSpPr>
          <p:cNvPr id="14" name="Text Placeholder 22">
            <a:extLst>
              <a:ext uri="{FF2B5EF4-FFF2-40B4-BE49-F238E27FC236}">
                <a16:creationId xmlns:a16="http://schemas.microsoft.com/office/drawing/2014/main" id="{0725AD38-30AF-C347-8561-87933EF2CD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77183" y="1776739"/>
            <a:ext cx="3047596" cy="3366043"/>
          </a:xfrm>
          <a:prstGeom prst="rect">
            <a:avLst/>
          </a:prstGeom>
        </p:spPr>
        <p:txBody>
          <a:bodyPr/>
          <a:lstStyle>
            <a:lvl1pPr marL="271593" indent="-271593" algn="l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  <p:sp>
        <p:nvSpPr>
          <p:cNvPr id="15" name="Text Placeholder 22">
            <a:extLst>
              <a:ext uri="{FF2B5EF4-FFF2-40B4-BE49-F238E27FC236}">
                <a16:creationId xmlns:a16="http://schemas.microsoft.com/office/drawing/2014/main" id="{4C98C0B4-775C-944D-A7AE-D15AB4AF14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4789" y="1776736"/>
            <a:ext cx="3047596" cy="3366043"/>
          </a:xfrm>
          <a:prstGeom prst="rect">
            <a:avLst/>
          </a:prstGeom>
        </p:spPr>
        <p:txBody>
          <a:bodyPr/>
          <a:lstStyle>
            <a:lvl1pPr marL="271593" indent="-271593" algn="l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81156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Placeholder 20">
            <a:extLst>
              <a:ext uri="{FF2B5EF4-FFF2-40B4-BE49-F238E27FC236}">
                <a16:creationId xmlns:a16="http://schemas.microsoft.com/office/drawing/2014/main" id="{77BEB435-DFB6-7A47-A163-85AC0E40EA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1.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489DE44A-717D-574B-BFBD-36A51BD7370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82842" y="448987"/>
            <a:ext cx="4714389" cy="46937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1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15" name="Text Placeholder 22">
            <a:extLst>
              <a:ext uri="{FF2B5EF4-FFF2-40B4-BE49-F238E27FC236}">
                <a16:creationId xmlns:a16="http://schemas.microsoft.com/office/drawing/2014/main" id="{53B7F415-75C4-E34B-965C-659DFAF93B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9579" y="1776739"/>
            <a:ext cx="4188708" cy="3366043"/>
          </a:xfrm>
          <a:prstGeom prst="rect">
            <a:avLst/>
          </a:prstGeom>
        </p:spPr>
        <p:txBody>
          <a:bodyPr/>
          <a:lstStyle>
            <a:lvl1pPr marL="271593" indent="-271593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3137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OVERSI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9AC40EA-2C9E-AE4B-B96D-5DB8F9BC32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Lorem ipsum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4A28E235-4B08-5E4E-BB13-BA8FFB47CF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82842" y="448987"/>
            <a:ext cx="4714389" cy="46937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1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4722473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0260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ER MED BAGGRUNDS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B5CB036C-F10F-EFDE-6631-9EE8DC72344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5019" y="204536"/>
            <a:ext cx="9649962" cy="52921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1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34448703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1" userDrawn="1">
          <p15:clr>
            <a:srgbClr val="FBAE40"/>
          </p15:clr>
        </p15:guide>
        <p15:guide id="2" pos="6239" userDrawn="1">
          <p15:clr>
            <a:srgbClr val="FBAE40"/>
          </p15:clr>
        </p15:guide>
        <p15:guide id="3" orient="horz" pos="120" userDrawn="1">
          <p15:clr>
            <a:srgbClr val="FBAE40"/>
          </p15:clr>
        </p15:guide>
        <p15:guide id="4" orient="horz" pos="3462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BEFA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13">
            <a:extLst>
              <a:ext uri="{FF2B5EF4-FFF2-40B4-BE49-F238E27FC236}">
                <a16:creationId xmlns:a16="http://schemas.microsoft.com/office/drawing/2014/main" id="{D7A55580-FC77-CE45-80A4-82ECD8E895E7}"/>
              </a:ext>
            </a:extLst>
          </p:cNvPr>
          <p:cNvSpPr/>
          <p:nvPr userDrawn="1"/>
        </p:nvSpPr>
        <p:spPr>
          <a:xfrm>
            <a:off x="242860" y="195181"/>
            <a:ext cx="9674283" cy="532463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711" noProof="0" dirty="0"/>
          </a:p>
        </p:txBody>
      </p:sp>
      <p:pic>
        <p:nvPicPr>
          <p:cNvPr id="14" name="Billede 4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A702456F-2C72-5249-BF96-F06783C0B0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0268" y="5219545"/>
            <a:ext cx="860027" cy="195346"/>
          </a:xfrm>
          <a:prstGeom prst="rect">
            <a:avLst/>
          </a:prstGeom>
        </p:spPr>
      </p:pic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4187DAF7-DF00-4242-859F-B37F6151554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88402" y="1876731"/>
            <a:ext cx="4183201" cy="219964"/>
          </a:xfrm>
          <a:prstGeom prst="rect">
            <a:avLst/>
          </a:prstGeom>
        </p:spPr>
        <p:txBody>
          <a:bodyPr/>
          <a:lstStyle>
            <a:lvl1pPr marL="0" marR="0" indent="0" algn="ctr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711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noProof="0" dirty="0"/>
              <a:t>Anbefaling #</a:t>
            </a:r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834C30BB-CE37-0841-8BC8-BF96220D29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51526" y="2172372"/>
            <a:ext cx="7056951" cy="636942"/>
          </a:xfrm>
          <a:prstGeom prst="rect">
            <a:avLst/>
          </a:prstGeom>
        </p:spPr>
        <p:txBody>
          <a:bodyPr/>
          <a:lstStyle>
            <a:lvl1pPr marL="0" marR="0" indent="0" algn="ctr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237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36635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BEFALING - 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356C8E6A-2771-794E-A18E-81E43CEF1F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9581" y="373610"/>
            <a:ext cx="4183201" cy="219964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noProof="0" dirty="0"/>
              <a:t>Anbefaling #</a:t>
            </a:r>
          </a:p>
        </p:txBody>
      </p:sp>
      <p:sp>
        <p:nvSpPr>
          <p:cNvPr id="19" name="Text Placeholder 20">
            <a:extLst>
              <a:ext uri="{FF2B5EF4-FFF2-40B4-BE49-F238E27FC236}">
                <a16:creationId xmlns:a16="http://schemas.microsoft.com/office/drawing/2014/main" id="{DD5D6041-98F5-2946-A4D1-F20F1895F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9580" y="60304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Ide 1: 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sp>
        <p:nvSpPr>
          <p:cNvPr id="21" name="Text Placeholder 22">
            <a:extLst>
              <a:ext uri="{FF2B5EF4-FFF2-40B4-BE49-F238E27FC236}">
                <a16:creationId xmlns:a16="http://schemas.microsoft.com/office/drawing/2014/main" id="{3842D668-5073-5F42-88F4-BF67CB2E40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80" y="2083404"/>
            <a:ext cx="4543319" cy="2558694"/>
          </a:xfrm>
          <a:prstGeom prst="rect">
            <a:avLst/>
          </a:prstGeom>
        </p:spPr>
        <p:txBody>
          <a:bodyPr/>
          <a:lstStyle>
            <a:lvl1pPr marL="271593" indent="-271593" algn="l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CC266A88-BC66-BB45-BB52-40225780A5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53914" y="2083404"/>
            <a:ext cx="4543319" cy="2558694"/>
          </a:xfrm>
          <a:prstGeom prst="rect">
            <a:avLst/>
          </a:prstGeom>
        </p:spPr>
        <p:txBody>
          <a:bodyPr/>
          <a:lstStyle>
            <a:lvl1pPr marL="271593" indent="-271593" algn="l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CE3A7BD-B403-7548-8E94-D463868DF0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9580" y="1776737"/>
            <a:ext cx="4543319" cy="219964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None/>
              <a:defRPr kumimoji="0" lang="da-DK" sz="152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noProof="0" dirty="0"/>
              <a:t>Hvorfor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0FDF3F04-794F-AD46-8FFD-890DFBDAFE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353914" y="1776737"/>
            <a:ext cx="4543319" cy="219964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None/>
              <a:defRPr kumimoji="0" lang="da-DK" sz="152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noProof="0" dirty="0"/>
              <a:t>Hvordan</a:t>
            </a:r>
          </a:p>
        </p:txBody>
      </p:sp>
    </p:spTree>
    <p:extLst>
      <p:ext uri="{BB962C8B-B14F-4D97-AF65-F5344CB8AC3E}">
        <p14:creationId xmlns:p14="http://schemas.microsoft.com/office/powerpoint/2010/main" val="39942940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MÅ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13">
            <a:extLst>
              <a:ext uri="{FF2B5EF4-FFF2-40B4-BE49-F238E27FC236}">
                <a16:creationId xmlns:a16="http://schemas.microsoft.com/office/drawing/2014/main" id="{C7E553F3-46E1-3040-9417-A6EDEAB8EFD4}"/>
              </a:ext>
            </a:extLst>
          </p:cNvPr>
          <p:cNvSpPr/>
          <p:nvPr userDrawn="1"/>
        </p:nvSpPr>
        <p:spPr>
          <a:xfrm>
            <a:off x="242860" y="195181"/>
            <a:ext cx="9674283" cy="5324633"/>
          </a:xfrm>
          <a:prstGeom prst="rect">
            <a:avLst/>
          </a:prstGeom>
          <a:solidFill>
            <a:srgbClr val="A509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711" noProof="0" dirty="0"/>
          </a:p>
        </p:txBody>
      </p:sp>
      <p:pic>
        <p:nvPicPr>
          <p:cNvPr id="4" name="Billede 4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CB474858-EB26-8441-A3F5-7061787C4A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0268" y="5219545"/>
            <a:ext cx="860027" cy="195346"/>
          </a:xfrm>
          <a:prstGeom prst="rect">
            <a:avLst/>
          </a:prstGeom>
        </p:spPr>
      </p:pic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95280BF6-D15D-8C40-B775-E2066CAF389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8898" y="2524204"/>
            <a:ext cx="8402206" cy="960366"/>
          </a:xfrm>
          <a:prstGeom prst="rect">
            <a:avLst/>
          </a:prstGeom>
        </p:spPr>
        <p:txBody>
          <a:bodyPr/>
          <a:lstStyle>
            <a:lvl1pPr marL="0" marR="0" indent="0" algn="ctr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2377" b="0" i="0" smtClean="0">
                <a:solidFill>
                  <a:schemeClr val="bg1"/>
                </a:solidFill>
                <a:effectLst/>
                <a:latin typeface="Century Gothic" panose="020B0502020202020204" pitchFamily="34" charset="0"/>
              </a:defRPr>
            </a:lvl1pPr>
          </a:lstStyle>
          <a:p>
            <a:pPr marL="0" marR="0" lvl="0" indent="0" algn="ctr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6B9F80D-F9A9-104C-8CF3-D2304E8071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32188" y="2211432"/>
            <a:ext cx="3295624" cy="24755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71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12676323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T 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7">
            <a:extLst>
              <a:ext uri="{FF2B5EF4-FFF2-40B4-BE49-F238E27FC236}">
                <a16:creationId xmlns:a16="http://schemas.microsoft.com/office/drawing/2014/main" id="{72360D39-1A7E-4848-9CC1-DCD9A16E0876}"/>
              </a:ext>
            </a:extLst>
          </p:cNvPr>
          <p:cNvSpPr/>
          <p:nvPr userDrawn="1"/>
        </p:nvSpPr>
        <p:spPr>
          <a:xfrm>
            <a:off x="246516" y="197405"/>
            <a:ext cx="9666971" cy="532019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711" noProof="0" dirty="0"/>
          </a:p>
        </p:txBody>
      </p:sp>
      <p:pic>
        <p:nvPicPr>
          <p:cNvPr id="4" name="Billede 4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CB474858-EB26-8441-A3F5-7061787C4A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0268" y="5219545"/>
            <a:ext cx="860027" cy="195346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E009232-578B-6848-B498-9A2FB65B6A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3609" y="2312873"/>
            <a:ext cx="8124379" cy="9525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799"/>
              </a:spcBef>
              <a:buNone/>
              <a:defRPr sz="3327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noProof="0" dirty="0"/>
              <a:t>Lorem </a:t>
            </a:r>
            <a:r>
              <a:rPr lang="da-DK" noProof="0" dirty="0" err="1"/>
              <a:t>ipsum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2456303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57" userDrawn="1">
          <p15:clr>
            <a:srgbClr val="FBAE40"/>
          </p15:clr>
        </p15:guide>
        <p15:guide id="2" orient="horz" pos="205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T UNDER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F654D35-7233-134C-8015-8D4D970D90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79248" y="195893"/>
            <a:ext cx="4813139" cy="53239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1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791BD83F-4931-2B40-9502-C2347BA901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7289" y="2312873"/>
            <a:ext cx="4331443" cy="95250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799"/>
              </a:spcBef>
              <a:buNone/>
              <a:defRPr sz="3327" b="1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noProof="0" dirty="0"/>
              <a:t>Lorem </a:t>
            </a:r>
            <a:r>
              <a:rPr lang="da-DK" noProof="0" dirty="0" err="1"/>
              <a:t>ipsum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637201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9" userDrawn="1">
          <p15:clr>
            <a:srgbClr val="FBAE40"/>
          </p15:clr>
        </p15:guide>
        <p15:guide id="2" pos="3200" userDrawn="1">
          <p15:clr>
            <a:srgbClr val="FBAE40"/>
          </p15:clr>
        </p15:guide>
        <p15:guide id="3" orient="horz" pos="1457" userDrawn="1">
          <p15:clr>
            <a:srgbClr val="FBAE40"/>
          </p15:clr>
        </p15:guide>
        <p15:guide id="4" pos="3092" userDrawn="1">
          <p15:clr>
            <a:srgbClr val="FBAE40"/>
          </p15:clr>
        </p15:guide>
        <p15:guide id="5" pos="6239" userDrawn="1">
          <p15:clr>
            <a:srgbClr val="FBAE40"/>
          </p15:clr>
        </p15:guide>
        <p15:guide id="6" orient="horz" pos="120" userDrawn="1">
          <p15:clr>
            <a:srgbClr val="FBAE40"/>
          </p15:clr>
        </p15:guide>
        <p15:guide id="7" orient="horz" pos="34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T 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7">
            <a:extLst>
              <a:ext uri="{FF2B5EF4-FFF2-40B4-BE49-F238E27FC236}">
                <a16:creationId xmlns:a16="http://schemas.microsoft.com/office/drawing/2014/main" id="{72360D39-1A7E-4848-9CC1-DCD9A16E0876}"/>
              </a:ext>
            </a:extLst>
          </p:cNvPr>
          <p:cNvSpPr/>
          <p:nvPr userDrawn="1"/>
        </p:nvSpPr>
        <p:spPr>
          <a:xfrm>
            <a:off x="242311" y="193069"/>
            <a:ext cx="9666971" cy="5320193"/>
          </a:xfrm>
          <a:prstGeom prst="rect">
            <a:avLst/>
          </a:prstGeom>
          <a:solidFill>
            <a:srgbClr val="223F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711" noProof="0"/>
          </a:p>
        </p:txBody>
      </p:sp>
      <p:pic>
        <p:nvPicPr>
          <p:cNvPr id="4" name="Billede 4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CB474858-EB26-8441-A3F5-7061787C4A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0268" y="5219545"/>
            <a:ext cx="860027" cy="195346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E009232-578B-6848-B498-9A2FB65B6A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3609" y="2312873"/>
            <a:ext cx="8124379" cy="9525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799"/>
              </a:spcBef>
              <a:buNone/>
              <a:defRPr sz="3327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noProof="0" dirty="0"/>
              <a:t>Lorem </a:t>
            </a:r>
            <a:r>
              <a:rPr lang="da-DK" noProof="0" dirty="0" err="1"/>
              <a:t>ipsum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4153590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57" userDrawn="1">
          <p15:clr>
            <a:srgbClr val="FBAE40"/>
          </p15:clr>
        </p15:guide>
        <p15:guide id="2" orient="horz" pos="2057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T UNDER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F654D35-7233-134C-8015-8D4D970D90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79248" y="195893"/>
            <a:ext cx="4813139" cy="53239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01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da-DK" noProof="0" dirty="0"/>
              <a:t>Klik på ikonet for at tilføje et billede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791BD83F-4931-2B40-9502-C2347BA901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7289" y="2312873"/>
            <a:ext cx="4331443" cy="95250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799"/>
              </a:spcBef>
              <a:buNone/>
              <a:defRPr sz="3327" b="1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da-DK" noProof="0" dirty="0"/>
              <a:t>Lorem </a:t>
            </a:r>
            <a:r>
              <a:rPr lang="da-DK" noProof="0" dirty="0" err="1"/>
              <a:t>ipsum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1312933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9" userDrawn="1">
          <p15:clr>
            <a:srgbClr val="FBAE40"/>
          </p15:clr>
        </p15:guide>
        <p15:guide id="2" pos="3200" userDrawn="1">
          <p15:clr>
            <a:srgbClr val="FBAE40"/>
          </p15:clr>
        </p15:guide>
        <p15:guide id="3" orient="horz" pos="1457" userDrawn="1">
          <p15:clr>
            <a:srgbClr val="FBAE40"/>
          </p15:clr>
        </p15:guide>
        <p15:guide id="4" pos="3092" userDrawn="1">
          <p15:clr>
            <a:srgbClr val="FBAE40"/>
          </p15:clr>
        </p15:guide>
        <p15:guide id="5" pos="6239" userDrawn="1">
          <p15:clr>
            <a:srgbClr val="FBAE40"/>
          </p15:clr>
        </p15:guide>
        <p15:guide id="6" orient="horz" pos="120" userDrawn="1">
          <p15:clr>
            <a:srgbClr val="FBAE40"/>
          </p15:clr>
        </p15:guide>
        <p15:guide id="7" orient="horz" pos="34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ODE - D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9AC40EA-2C9E-AE4B-B96D-5DB8F9BC32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0F06141-8A34-0148-B0EC-9DC8C345EC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79" y="1776739"/>
            <a:ext cx="4188708" cy="3366043"/>
          </a:xfrm>
          <a:prstGeom prst="rect">
            <a:avLst/>
          </a:prstGeom>
        </p:spPr>
        <p:txBody>
          <a:bodyPr/>
          <a:lstStyle>
            <a:lvl1pPr marL="271593" indent="-271593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  <p:pic>
        <p:nvPicPr>
          <p:cNvPr id="9" name="Picture 45" descr="DK kort.ai">
            <a:extLst>
              <a:ext uri="{FF2B5EF4-FFF2-40B4-BE49-F238E27FC236}">
                <a16:creationId xmlns:a16="http://schemas.microsoft.com/office/drawing/2014/main" id="{F1C715FD-A163-C442-B3D0-0EB95FE977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450" t="46306" r="26792" b="1046"/>
          <a:stretch/>
        </p:blipFill>
        <p:spPr>
          <a:xfrm>
            <a:off x="5183368" y="911374"/>
            <a:ext cx="4733777" cy="423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551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ODE - SKANDINAVI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70BAC7-25D6-3B41-B60C-162002C97384}"/>
              </a:ext>
            </a:extLst>
          </p:cNvPr>
          <p:cNvSpPr txBox="1">
            <a:spLocks/>
          </p:cNvSpPr>
          <p:nvPr userDrawn="1"/>
        </p:nvSpPr>
        <p:spPr>
          <a:xfrm>
            <a:off x="9516428" y="5374541"/>
            <a:ext cx="481976" cy="14527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521437" rtl="0" eaLnBrk="1" latinLnBrk="0" hangingPunct="1">
              <a:defRPr sz="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21437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287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31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574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18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8620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056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1493" algn="l" defTabSz="521437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0BCAC40-19D2-DD46-BA43-65EEDF8F3DF0}" type="slidenum">
              <a:rPr lang="da-DK" sz="760" smtClean="0"/>
              <a:pPr algn="r"/>
              <a:t>‹nr.›</a:t>
            </a:fld>
            <a:endParaRPr lang="da-DK" sz="760" dirty="0"/>
          </a:p>
        </p:txBody>
      </p:sp>
      <p:pic>
        <p:nvPicPr>
          <p:cNvPr id="11" name="Billede 21">
            <a:extLst>
              <a:ext uri="{FF2B5EF4-FFF2-40B4-BE49-F238E27FC236}">
                <a16:creationId xmlns:a16="http://schemas.microsoft.com/office/drawing/2014/main" id="{637C8864-07AD-1A48-8078-8E1E65AC69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90" y="5352719"/>
            <a:ext cx="1197046" cy="271895"/>
          </a:xfrm>
          <a:prstGeom prst="rect">
            <a:avLst/>
          </a:prstGeom>
        </p:spPr>
      </p:pic>
      <p:cxnSp>
        <p:nvCxnSpPr>
          <p:cNvPr id="12" name="Lige forbindelse 22">
            <a:extLst>
              <a:ext uri="{FF2B5EF4-FFF2-40B4-BE49-F238E27FC236}">
                <a16:creationId xmlns:a16="http://schemas.microsoft.com/office/drawing/2014/main" id="{9D1F5028-06F7-A347-8FD1-6710F94AC485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5266013"/>
            <a:ext cx="9666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5">
            <a:extLst>
              <a:ext uri="{FF2B5EF4-FFF2-40B4-BE49-F238E27FC236}">
                <a16:creationId xmlns:a16="http://schemas.microsoft.com/office/drawing/2014/main" id="{FE945A40-AA1A-AB47-976F-F0A5327F21BF}"/>
              </a:ext>
            </a:extLst>
          </p:cNvPr>
          <p:cNvCxnSpPr>
            <a:cxnSpLocks/>
          </p:cNvCxnSpPr>
          <p:nvPr userDrawn="1"/>
        </p:nvCxnSpPr>
        <p:spPr>
          <a:xfrm flipH="1">
            <a:off x="242859" y="288020"/>
            <a:ext cx="142816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9AC40EA-2C9E-AE4B-B96D-5DB8F9BC32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9581" y="373611"/>
            <a:ext cx="4183201" cy="960366"/>
          </a:xfrm>
          <a:prstGeom prst="rect">
            <a:avLst/>
          </a:prstGeom>
        </p:spPr>
        <p:txBody>
          <a:bodyPr/>
          <a:lstStyle>
            <a:lvl1pPr marL="0" marR="0" indent="0" algn="l" defTabSz="4345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da-DK" sz="1901" b="1" i="0" u="none" strike="noStrike" kern="1200" cap="none" spc="0" normalizeH="0" baseline="0" noProof="0" dirty="0">
                <a:ln>
                  <a:noFill/>
                </a:ln>
                <a:solidFill>
                  <a:srgbClr val="A50931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endParaRPr lang="en-GB" dirty="0"/>
          </a:p>
        </p:txBody>
      </p:sp>
      <p:pic>
        <p:nvPicPr>
          <p:cNvPr id="14" name="Picture 1" descr="Skandinavien kort.ai">
            <a:extLst>
              <a:ext uri="{FF2B5EF4-FFF2-40B4-BE49-F238E27FC236}">
                <a16:creationId xmlns:a16="http://schemas.microsoft.com/office/drawing/2014/main" id="{E8FA214B-0164-1147-91DA-CAF0010F78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9977" t="59843" r="42773" b="2264"/>
          <a:stretch/>
        </p:blipFill>
        <p:spPr>
          <a:xfrm>
            <a:off x="5183366" y="1324210"/>
            <a:ext cx="4721616" cy="3818571"/>
          </a:xfrm>
          <a:prstGeom prst="rect">
            <a:avLst/>
          </a:prstGeom>
        </p:spPr>
      </p:pic>
      <p:sp>
        <p:nvSpPr>
          <p:cNvPr id="9" name="Text Placeholder 22">
            <a:extLst>
              <a:ext uri="{FF2B5EF4-FFF2-40B4-BE49-F238E27FC236}">
                <a16:creationId xmlns:a16="http://schemas.microsoft.com/office/drawing/2014/main" id="{704FEE98-984B-E447-9A64-6B5AA6442EA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9579" y="1776739"/>
            <a:ext cx="4188708" cy="3366043"/>
          </a:xfrm>
          <a:prstGeom prst="rect">
            <a:avLst/>
          </a:prstGeom>
        </p:spPr>
        <p:txBody>
          <a:bodyPr/>
          <a:lstStyle>
            <a:lvl1pPr marL="271593" indent="-271593">
              <a:lnSpc>
                <a:spcPct val="110000"/>
              </a:lnSpc>
              <a:spcBef>
                <a:spcPts val="0"/>
              </a:spcBef>
              <a:spcAft>
                <a:spcPts val="760"/>
              </a:spcAft>
              <a:buFont typeface="Arial" panose="020B0604020202020204" pitchFamily="34" charset="0"/>
              <a:buChar char="•"/>
              <a:defRPr kumimoji="0" lang="da-DK" sz="152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defRPr>
            </a:lvl1pPr>
            <a:lvl2pPr>
              <a:spcBef>
                <a:spcPts val="0"/>
              </a:spcBef>
              <a:spcAft>
                <a:spcPts val="760"/>
              </a:spcAft>
              <a:defRPr sz="1520">
                <a:latin typeface="Century Gothic" panose="020B0502020202020204" pitchFamily="34" charset="0"/>
              </a:defRPr>
            </a:lvl2pPr>
          </a:lstStyle>
          <a:p>
            <a:pPr lvl="0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Suspendisse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sagittis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fermentum </a:t>
            </a:r>
            <a:r>
              <a:rPr lang="en-GB" dirty="0" err="1"/>
              <a:t>congue</a:t>
            </a:r>
            <a:r>
              <a:rPr lang="en-GB" dirty="0"/>
              <a:t> ex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723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" userDrawn="1">
          <p15:clr>
            <a:srgbClr val="FBAE40"/>
          </p15:clr>
        </p15:guide>
        <p15:guide id="2" pos="2833" userDrawn="1">
          <p15:clr>
            <a:srgbClr val="FBAE40"/>
          </p15:clr>
        </p15:guide>
        <p15:guide id="3" pos="3266" userDrawn="1">
          <p15:clr>
            <a:srgbClr val="FBAE40"/>
          </p15:clr>
        </p15:guide>
        <p15:guide id="4" pos="6239" userDrawn="1">
          <p15:clr>
            <a:srgbClr val="FBAE40"/>
          </p15:clr>
        </p15:guide>
        <p15:guide id="5" orient="horz" pos="275" userDrawn="1">
          <p15:clr>
            <a:srgbClr val="FBAE40"/>
          </p15:clr>
        </p15:guide>
        <p15:guide id="6" orient="horz" pos="3240" userDrawn="1">
          <p15:clr>
            <a:srgbClr val="FBAE40"/>
          </p15:clr>
        </p15:guide>
        <p15:guide id="7" orient="horz" pos="1149" userDrawn="1">
          <p15:clr>
            <a:srgbClr val="FBAE40"/>
          </p15:clr>
        </p15:guide>
        <p15:guide id="8" orient="horz" pos="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464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  <p:sldLayoutId id="2147483667" r:id="rId4"/>
    <p:sldLayoutId id="2147483680" r:id="rId5"/>
    <p:sldLayoutId id="2147483664" r:id="rId6"/>
    <p:sldLayoutId id="214748368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68" r:id="rId14"/>
    <p:sldLayoutId id="2147483685" r:id="rId15"/>
    <p:sldLayoutId id="2147483662" r:id="rId16"/>
    <p:sldLayoutId id="2147483679" r:id="rId17"/>
    <p:sldLayoutId id="2147483678" r:id="rId18"/>
    <p:sldLayoutId id="2147483663" r:id="rId19"/>
    <p:sldLayoutId id="2147483671" r:id="rId20"/>
    <p:sldLayoutId id="2147483669" r:id="rId21"/>
    <p:sldLayoutId id="2147483684" r:id="rId22"/>
    <p:sldLayoutId id="2147483682" r:id="rId23"/>
  </p:sldLayoutIdLst>
  <p:txStyles>
    <p:titleStyle>
      <a:lvl1pPr algn="l" defTabSz="958444" rtl="0" eaLnBrk="1" latinLnBrk="0" hangingPunct="1">
        <a:lnSpc>
          <a:spcPct val="90000"/>
        </a:lnSpc>
        <a:spcBef>
          <a:spcPct val="0"/>
        </a:spcBef>
        <a:buNone/>
        <a:defRPr sz="46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611" indent="-239611" algn="l" defTabSz="958444" rtl="0" eaLnBrk="1" latinLnBrk="0" hangingPunct="1">
        <a:lnSpc>
          <a:spcPct val="90000"/>
        </a:lnSpc>
        <a:spcBef>
          <a:spcPts val="1048"/>
        </a:spcBef>
        <a:buFont typeface="Arial" panose="020B0604020202020204" pitchFamily="34" charset="0"/>
        <a:buChar char="•"/>
        <a:defRPr sz="2936" kern="1200">
          <a:solidFill>
            <a:schemeClr val="tx1"/>
          </a:solidFill>
          <a:latin typeface="+mn-lt"/>
          <a:ea typeface="+mn-ea"/>
          <a:cs typeface="+mn-cs"/>
        </a:defRPr>
      </a:lvl1pPr>
      <a:lvl2pPr marL="718831" indent="-239611" algn="l" defTabSz="958444" rtl="0" eaLnBrk="1" latinLnBrk="0" hangingPunct="1">
        <a:lnSpc>
          <a:spcPct val="90000"/>
        </a:lnSpc>
        <a:spcBef>
          <a:spcPts val="523"/>
        </a:spcBef>
        <a:buFont typeface="Arial" panose="020B0604020202020204" pitchFamily="34" charset="0"/>
        <a:buChar char="•"/>
        <a:defRPr sz="2516" kern="1200">
          <a:solidFill>
            <a:schemeClr val="tx1"/>
          </a:solidFill>
          <a:latin typeface="+mn-lt"/>
          <a:ea typeface="+mn-ea"/>
          <a:cs typeface="+mn-cs"/>
        </a:defRPr>
      </a:lvl2pPr>
      <a:lvl3pPr marL="1198054" indent="-239611" algn="l" defTabSz="958444" rtl="0" eaLnBrk="1" latinLnBrk="0" hangingPunct="1">
        <a:lnSpc>
          <a:spcPct val="90000"/>
        </a:lnSpc>
        <a:spcBef>
          <a:spcPts val="523"/>
        </a:spcBef>
        <a:buFont typeface="Arial" panose="020B0604020202020204" pitchFamily="34" charset="0"/>
        <a:buChar char="•"/>
        <a:defRPr sz="2097" kern="1200">
          <a:solidFill>
            <a:schemeClr val="tx1"/>
          </a:solidFill>
          <a:latin typeface="+mn-lt"/>
          <a:ea typeface="+mn-ea"/>
          <a:cs typeface="+mn-cs"/>
        </a:defRPr>
      </a:lvl3pPr>
      <a:lvl4pPr marL="1677275" indent="-239611" algn="l" defTabSz="958444" rtl="0" eaLnBrk="1" latinLnBrk="0" hangingPunct="1">
        <a:lnSpc>
          <a:spcPct val="90000"/>
        </a:lnSpc>
        <a:spcBef>
          <a:spcPts val="523"/>
        </a:spcBef>
        <a:buFont typeface="Arial" panose="020B0604020202020204" pitchFamily="34" charset="0"/>
        <a:buChar char="•"/>
        <a:defRPr sz="1887" kern="1200">
          <a:solidFill>
            <a:schemeClr val="tx1"/>
          </a:solidFill>
          <a:latin typeface="+mn-lt"/>
          <a:ea typeface="+mn-ea"/>
          <a:cs typeface="+mn-cs"/>
        </a:defRPr>
      </a:lvl4pPr>
      <a:lvl5pPr marL="2156496" indent="-239611" algn="l" defTabSz="958444" rtl="0" eaLnBrk="1" latinLnBrk="0" hangingPunct="1">
        <a:lnSpc>
          <a:spcPct val="90000"/>
        </a:lnSpc>
        <a:spcBef>
          <a:spcPts val="523"/>
        </a:spcBef>
        <a:buFont typeface="Arial" panose="020B0604020202020204" pitchFamily="34" charset="0"/>
        <a:buChar char="•"/>
        <a:defRPr sz="1887" kern="1200">
          <a:solidFill>
            <a:schemeClr val="tx1"/>
          </a:solidFill>
          <a:latin typeface="+mn-lt"/>
          <a:ea typeface="+mn-ea"/>
          <a:cs typeface="+mn-cs"/>
        </a:defRPr>
      </a:lvl5pPr>
      <a:lvl6pPr marL="2635718" indent="-239611" algn="l" defTabSz="958444" rtl="0" eaLnBrk="1" latinLnBrk="0" hangingPunct="1">
        <a:lnSpc>
          <a:spcPct val="90000"/>
        </a:lnSpc>
        <a:spcBef>
          <a:spcPts val="523"/>
        </a:spcBef>
        <a:buFont typeface="Arial" panose="020B0604020202020204" pitchFamily="34" charset="0"/>
        <a:buChar char="•"/>
        <a:defRPr sz="1887" kern="1200">
          <a:solidFill>
            <a:schemeClr val="tx1"/>
          </a:solidFill>
          <a:latin typeface="+mn-lt"/>
          <a:ea typeface="+mn-ea"/>
          <a:cs typeface="+mn-cs"/>
        </a:defRPr>
      </a:lvl6pPr>
      <a:lvl7pPr marL="3114939" indent="-239611" algn="l" defTabSz="958444" rtl="0" eaLnBrk="1" latinLnBrk="0" hangingPunct="1">
        <a:lnSpc>
          <a:spcPct val="90000"/>
        </a:lnSpc>
        <a:spcBef>
          <a:spcPts val="523"/>
        </a:spcBef>
        <a:buFont typeface="Arial" panose="020B0604020202020204" pitchFamily="34" charset="0"/>
        <a:buChar char="•"/>
        <a:defRPr sz="1887" kern="1200">
          <a:solidFill>
            <a:schemeClr val="tx1"/>
          </a:solidFill>
          <a:latin typeface="+mn-lt"/>
          <a:ea typeface="+mn-ea"/>
          <a:cs typeface="+mn-cs"/>
        </a:defRPr>
      </a:lvl7pPr>
      <a:lvl8pPr marL="3594160" indent="-239611" algn="l" defTabSz="958444" rtl="0" eaLnBrk="1" latinLnBrk="0" hangingPunct="1">
        <a:lnSpc>
          <a:spcPct val="90000"/>
        </a:lnSpc>
        <a:spcBef>
          <a:spcPts val="523"/>
        </a:spcBef>
        <a:buFont typeface="Arial" panose="020B0604020202020204" pitchFamily="34" charset="0"/>
        <a:buChar char="•"/>
        <a:defRPr sz="1887" kern="1200">
          <a:solidFill>
            <a:schemeClr val="tx1"/>
          </a:solidFill>
          <a:latin typeface="+mn-lt"/>
          <a:ea typeface="+mn-ea"/>
          <a:cs typeface="+mn-cs"/>
        </a:defRPr>
      </a:lvl8pPr>
      <a:lvl9pPr marL="4073380" indent="-239611" algn="l" defTabSz="958444" rtl="0" eaLnBrk="1" latinLnBrk="0" hangingPunct="1">
        <a:lnSpc>
          <a:spcPct val="90000"/>
        </a:lnSpc>
        <a:spcBef>
          <a:spcPts val="523"/>
        </a:spcBef>
        <a:buFont typeface="Arial" panose="020B0604020202020204" pitchFamily="34" charset="0"/>
        <a:buChar char="•"/>
        <a:defRPr sz="18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8444" rtl="0" eaLnBrk="1" latinLnBrk="0" hangingPunct="1">
        <a:defRPr sz="1887" kern="1200">
          <a:solidFill>
            <a:schemeClr val="tx1"/>
          </a:solidFill>
          <a:latin typeface="+mn-lt"/>
          <a:ea typeface="+mn-ea"/>
          <a:cs typeface="+mn-cs"/>
        </a:defRPr>
      </a:lvl1pPr>
      <a:lvl2pPr marL="479221" algn="l" defTabSz="958444" rtl="0" eaLnBrk="1" latinLnBrk="0" hangingPunct="1">
        <a:defRPr sz="1887" kern="1200">
          <a:solidFill>
            <a:schemeClr val="tx1"/>
          </a:solidFill>
          <a:latin typeface="+mn-lt"/>
          <a:ea typeface="+mn-ea"/>
          <a:cs typeface="+mn-cs"/>
        </a:defRPr>
      </a:lvl2pPr>
      <a:lvl3pPr marL="958444" algn="l" defTabSz="958444" rtl="0" eaLnBrk="1" latinLnBrk="0" hangingPunct="1">
        <a:defRPr sz="1887" kern="1200">
          <a:solidFill>
            <a:schemeClr val="tx1"/>
          </a:solidFill>
          <a:latin typeface="+mn-lt"/>
          <a:ea typeface="+mn-ea"/>
          <a:cs typeface="+mn-cs"/>
        </a:defRPr>
      </a:lvl3pPr>
      <a:lvl4pPr marL="1437663" algn="l" defTabSz="958444" rtl="0" eaLnBrk="1" latinLnBrk="0" hangingPunct="1">
        <a:defRPr sz="1887" kern="1200">
          <a:solidFill>
            <a:schemeClr val="tx1"/>
          </a:solidFill>
          <a:latin typeface="+mn-lt"/>
          <a:ea typeface="+mn-ea"/>
          <a:cs typeface="+mn-cs"/>
        </a:defRPr>
      </a:lvl4pPr>
      <a:lvl5pPr marL="1916885" algn="l" defTabSz="958444" rtl="0" eaLnBrk="1" latinLnBrk="0" hangingPunct="1">
        <a:defRPr sz="1887" kern="1200">
          <a:solidFill>
            <a:schemeClr val="tx1"/>
          </a:solidFill>
          <a:latin typeface="+mn-lt"/>
          <a:ea typeface="+mn-ea"/>
          <a:cs typeface="+mn-cs"/>
        </a:defRPr>
      </a:lvl5pPr>
      <a:lvl6pPr marL="2396106" algn="l" defTabSz="958444" rtl="0" eaLnBrk="1" latinLnBrk="0" hangingPunct="1">
        <a:defRPr sz="1887" kern="1200">
          <a:solidFill>
            <a:schemeClr val="tx1"/>
          </a:solidFill>
          <a:latin typeface="+mn-lt"/>
          <a:ea typeface="+mn-ea"/>
          <a:cs typeface="+mn-cs"/>
        </a:defRPr>
      </a:lvl6pPr>
      <a:lvl7pPr marL="2875328" algn="l" defTabSz="958444" rtl="0" eaLnBrk="1" latinLnBrk="0" hangingPunct="1">
        <a:defRPr sz="1887" kern="1200">
          <a:solidFill>
            <a:schemeClr val="tx1"/>
          </a:solidFill>
          <a:latin typeface="+mn-lt"/>
          <a:ea typeface="+mn-ea"/>
          <a:cs typeface="+mn-cs"/>
        </a:defRPr>
      </a:lvl7pPr>
      <a:lvl8pPr marL="3354550" algn="l" defTabSz="958444" rtl="0" eaLnBrk="1" latinLnBrk="0" hangingPunct="1">
        <a:defRPr sz="1887" kern="1200">
          <a:solidFill>
            <a:schemeClr val="tx1"/>
          </a:solidFill>
          <a:latin typeface="+mn-lt"/>
          <a:ea typeface="+mn-ea"/>
          <a:cs typeface="+mn-cs"/>
        </a:defRPr>
      </a:lvl8pPr>
      <a:lvl9pPr marL="3833769" algn="l" defTabSz="958444" rtl="0" eaLnBrk="1" latinLnBrk="0" hangingPunct="1">
        <a:defRPr sz="18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66">
            <a:extLst>
              <a:ext uri="{FF2B5EF4-FFF2-40B4-BE49-F238E27FC236}">
                <a16:creationId xmlns:a16="http://schemas.microsoft.com/office/drawing/2014/main" id="{F076ABDD-5530-8C3D-65EB-7E993D8796B7}"/>
              </a:ext>
            </a:extLst>
          </p:cNvPr>
          <p:cNvSpPr/>
          <p:nvPr/>
        </p:nvSpPr>
        <p:spPr>
          <a:xfrm>
            <a:off x="4762526" y="4127106"/>
            <a:ext cx="658800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  <p:cxnSp>
        <p:nvCxnSpPr>
          <p:cNvPr id="12" name="Lige pilforbindelse 11">
            <a:extLst>
              <a:ext uri="{FF2B5EF4-FFF2-40B4-BE49-F238E27FC236}">
                <a16:creationId xmlns:a16="http://schemas.microsoft.com/office/drawing/2014/main" id="{498999A9-757D-02DF-0A82-08DE45C96A33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1803416" y="3518679"/>
            <a:ext cx="12327" cy="710681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Lige pilforbindelse 94">
            <a:extLst>
              <a:ext uri="{FF2B5EF4-FFF2-40B4-BE49-F238E27FC236}">
                <a16:creationId xmlns:a16="http://schemas.microsoft.com/office/drawing/2014/main" id="{CBE20621-C130-D5C8-E1DD-668E5F5F4D92}"/>
              </a:ext>
            </a:extLst>
          </p:cNvPr>
          <p:cNvCxnSpPr>
            <a:cxnSpLocks/>
          </p:cNvCxnSpPr>
          <p:nvPr/>
        </p:nvCxnSpPr>
        <p:spPr>
          <a:xfrm flipV="1">
            <a:off x="4339983" y="3256399"/>
            <a:ext cx="0" cy="1433027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Lige pilforbindelse 39">
            <a:extLst>
              <a:ext uri="{FF2B5EF4-FFF2-40B4-BE49-F238E27FC236}">
                <a16:creationId xmlns:a16="http://schemas.microsoft.com/office/drawing/2014/main" id="{5B003C48-F5A8-487C-99B9-33912439FCE2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7948720" y="1330291"/>
            <a:ext cx="0" cy="1939004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Lige pilforbindelse 6">
            <a:extLst>
              <a:ext uri="{FF2B5EF4-FFF2-40B4-BE49-F238E27FC236}">
                <a16:creationId xmlns:a16="http://schemas.microsoft.com/office/drawing/2014/main" id="{9C174552-7DB8-7096-0D66-5105C39F1475}"/>
              </a:ext>
            </a:extLst>
          </p:cNvPr>
          <p:cNvCxnSpPr>
            <a:cxnSpLocks/>
          </p:cNvCxnSpPr>
          <p:nvPr/>
        </p:nvCxnSpPr>
        <p:spPr>
          <a:xfrm flipH="1" flipV="1">
            <a:off x="4107598" y="3267181"/>
            <a:ext cx="85" cy="577139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Lige pilforbindelse 6">
            <a:extLst>
              <a:ext uri="{FF2B5EF4-FFF2-40B4-BE49-F238E27FC236}">
                <a16:creationId xmlns:a16="http://schemas.microsoft.com/office/drawing/2014/main" id="{0360D90C-151B-9CCA-A3A5-9E41624BF4F3}"/>
              </a:ext>
            </a:extLst>
          </p:cNvPr>
          <p:cNvCxnSpPr>
            <a:cxnSpLocks/>
          </p:cNvCxnSpPr>
          <p:nvPr/>
        </p:nvCxnSpPr>
        <p:spPr>
          <a:xfrm>
            <a:off x="4599804" y="3260811"/>
            <a:ext cx="0" cy="723841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Lige pilforbindelse 6">
            <a:extLst>
              <a:ext uri="{FF2B5EF4-FFF2-40B4-BE49-F238E27FC236}">
                <a16:creationId xmlns:a16="http://schemas.microsoft.com/office/drawing/2014/main" id="{EEB4EE42-5F55-920C-079F-46FBE72BE265}"/>
              </a:ext>
            </a:extLst>
          </p:cNvPr>
          <p:cNvCxnSpPr>
            <a:cxnSpLocks/>
          </p:cNvCxnSpPr>
          <p:nvPr/>
        </p:nvCxnSpPr>
        <p:spPr>
          <a:xfrm>
            <a:off x="5091926" y="3260811"/>
            <a:ext cx="0" cy="864174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ladsholder til tekst 1">
            <a:extLst>
              <a:ext uri="{FF2B5EF4-FFF2-40B4-BE49-F238E27FC236}">
                <a16:creationId xmlns:a16="http://schemas.microsoft.com/office/drawing/2014/main" id="{A1935E49-05F3-A11A-9F61-5F3E4C0F470C}"/>
              </a:ext>
            </a:extLst>
          </p:cNvPr>
          <p:cNvSpPr txBox="1">
            <a:spLocks/>
          </p:cNvSpPr>
          <p:nvPr/>
        </p:nvSpPr>
        <p:spPr>
          <a:xfrm>
            <a:off x="166248" y="132235"/>
            <a:ext cx="4298176" cy="362888"/>
          </a:xfrm>
          <a:prstGeom prst="rect">
            <a:avLst/>
          </a:prstGeom>
        </p:spPr>
        <p:txBody>
          <a:bodyPr/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2000" b="1" kern="1200">
                <a:solidFill>
                  <a:schemeClr val="tx2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1400" dirty="0">
                <a:solidFill>
                  <a:srgbClr val="223F36"/>
                </a:solidFill>
              </a:rPr>
              <a:t>Den gode opstart</a:t>
            </a:r>
            <a:r>
              <a:rPr lang="da-DK" sz="1400" b="0" dirty="0">
                <a:solidFill>
                  <a:srgbClr val="223F36"/>
                </a:solidFill>
              </a:rPr>
              <a:t>: Nyuddannede akademikere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B6C726D-530E-48AE-7EAF-83CA40208D8B}"/>
              </a:ext>
            </a:extLst>
          </p:cNvPr>
          <p:cNvSpPr txBox="1">
            <a:spLocks/>
          </p:cNvSpPr>
          <p:nvPr/>
        </p:nvSpPr>
        <p:spPr>
          <a:xfrm>
            <a:off x="134993" y="1597884"/>
            <a:ext cx="1111673" cy="451652"/>
          </a:xfrm>
          <a:prstGeom prst="rect">
            <a:avLst/>
          </a:prstGeom>
        </p:spPr>
        <p:txBody>
          <a:bodyPr/>
          <a:lstStyle>
            <a:lvl1pPr marL="285750" indent="-285750" algn="l" defTabSz="1008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kumimoji="0" lang="da-DK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1000" dirty="0">
                <a:solidFill>
                  <a:srgbClr val="223F36"/>
                </a:solidFill>
              </a:rPr>
              <a:t>Forberedelse og velkomst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74955829-D249-CF80-BD25-095CF5CACE90}"/>
              </a:ext>
            </a:extLst>
          </p:cNvPr>
          <p:cNvSpPr txBox="1">
            <a:spLocks/>
          </p:cNvSpPr>
          <p:nvPr/>
        </p:nvSpPr>
        <p:spPr>
          <a:xfrm>
            <a:off x="119973" y="3554998"/>
            <a:ext cx="1126693" cy="425222"/>
          </a:xfrm>
          <a:prstGeom prst="rect">
            <a:avLst/>
          </a:prstGeom>
        </p:spPr>
        <p:txBody>
          <a:bodyPr/>
          <a:lstStyle>
            <a:lvl1pPr marL="285750" indent="-285750" algn="l" defTabSz="1008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kumimoji="0" lang="da-DK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1000" dirty="0">
                <a:solidFill>
                  <a:srgbClr val="223F36"/>
                </a:solidFill>
              </a:rPr>
              <a:t>Hjælp og sparring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E2C02DA8-AD33-7C99-8E9D-7C4764FC7111}"/>
              </a:ext>
            </a:extLst>
          </p:cNvPr>
          <p:cNvSpPr txBox="1">
            <a:spLocks/>
          </p:cNvSpPr>
          <p:nvPr/>
        </p:nvSpPr>
        <p:spPr>
          <a:xfrm>
            <a:off x="127482" y="2589656"/>
            <a:ext cx="1111674" cy="425222"/>
          </a:xfrm>
          <a:prstGeom prst="rect">
            <a:avLst/>
          </a:prstGeom>
        </p:spPr>
        <p:txBody>
          <a:bodyPr/>
          <a:lstStyle>
            <a:lvl1pPr marL="285750" indent="-285750" algn="l" defTabSz="1008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kumimoji="0" lang="da-DK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1000" dirty="0">
                <a:solidFill>
                  <a:srgbClr val="223F36"/>
                </a:solidFill>
              </a:rPr>
              <a:t>Introduktion til kommunen</a:t>
            </a:r>
          </a:p>
          <a:p>
            <a:pPr marL="0" indent="0" algn="ctr">
              <a:buNone/>
            </a:pPr>
            <a:endParaRPr lang="da-DK" sz="1000" dirty="0">
              <a:solidFill>
                <a:srgbClr val="223F36"/>
              </a:solidFill>
            </a:endParaRP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677FF175-DA52-7679-B8A6-F057E913E130}"/>
              </a:ext>
            </a:extLst>
          </p:cNvPr>
          <p:cNvSpPr txBox="1">
            <a:spLocks/>
          </p:cNvSpPr>
          <p:nvPr/>
        </p:nvSpPr>
        <p:spPr>
          <a:xfrm>
            <a:off x="167541" y="4520340"/>
            <a:ext cx="1031557" cy="269684"/>
          </a:xfrm>
          <a:prstGeom prst="rect">
            <a:avLst/>
          </a:prstGeom>
        </p:spPr>
        <p:txBody>
          <a:bodyPr/>
          <a:lstStyle>
            <a:lvl1pPr marL="285750" indent="-285750" algn="l" defTabSz="1008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kumimoji="0" lang="da-DK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1000" dirty="0">
                <a:solidFill>
                  <a:srgbClr val="223F36"/>
                </a:solidFill>
              </a:rPr>
              <a:t>Opgaver</a:t>
            </a:r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00AF383B-87F4-2E21-4A83-80A92D37560F}"/>
              </a:ext>
            </a:extLst>
          </p:cNvPr>
          <p:cNvSpPr txBox="1"/>
          <p:nvPr/>
        </p:nvSpPr>
        <p:spPr>
          <a:xfrm>
            <a:off x="9382782" y="3162537"/>
            <a:ext cx="770481" cy="209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760" b="1" dirty="0">
                <a:solidFill>
                  <a:srgbClr val="223F36"/>
                </a:solidFill>
                <a:latin typeface="Century Gothic" panose="020B0502020202020204" pitchFamily="34" charset="0"/>
              </a:rPr>
              <a:t>Måneder</a:t>
            </a:r>
          </a:p>
        </p:txBody>
      </p:sp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4C8F869A-9580-8CFF-F7E7-6A1F22C63ACC}"/>
              </a:ext>
            </a:extLst>
          </p:cNvPr>
          <p:cNvCxnSpPr>
            <a:cxnSpLocks/>
          </p:cNvCxnSpPr>
          <p:nvPr/>
        </p:nvCxnSpPr>
        <p:spPr>
          <a:xfrm flipH="1">
            <a:off x="2148296" y="2633359"/>
            <a:ext cx="5018" cy="498541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ktangel 40">
            <a:extLst>
              <a:ext uri="{FF2B5EF4-FFF2-40B4-BE49-F238E27FC236}">
                <a16:creationId xmlns:a16="http://schemas.microsoft.com/office/drawing/2014/main" id="{88841194-5F9E-774F-C38A-D8B7ABD0E342}"/>
              </a:ext>
            </a:extLst>
          </p:cNvPr>
          <p:cNvSpPr/>
          <p:nvPr/>
        </p:nvSpPr>
        <p:spPr>
          <a:xfrm>
            <a:off x="1703314" y="2274341"/>
            <a:ext cx="900000" cy="359018"/>
          </a:xfrm>
          <a:prstGeom prst="rect">
            <a:avLst/>
          </a:prstGeom>
          <a:solidFill>
            <a:srgbClr val="223E3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Møde m/ leder</a:t>
            </a:r>
          </a:p>
        </p:txBody>
      </p: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9802EB30-B32F-ED4B-20AB-D6FC2EDBF37B}"/>
              </a:ext>
            </a:extLst>
          </p:cNvPr>
          <p:cNvCxnSpPr>
            <a:cxnSpLocks/>
            <a:stCxn id="247" idx="0"/>
            <a:endCxn id="45" idx="0"/>
          </p:cNvCxnSpPr>
          <p:nvPr/>
        </p:nvCxnSpPr>
        <p:spPr>
          <a:xfrm>
            <a:off x="2524605" y="3349127"/>
            <a:ext cx="487" cy="315526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ktangel 44">
            <a:extLst>
              <a:ext uri="{FF2B5EF4-FFF2-40B4-BE49-F238E27FC236}">
                <a16:creationId xmlns:a16="http://schemas.microsoft.com/office/drawing/2014/main" id="{7C220BF6-3255-9106-D4AB-F0E0278E418C}"/>
              </a:ext>
            </a:extLst>
          </p:cNvPr>
          <p:cNvSpPr/>
          <p:nvPr/>
        </p:nvSpPr>
        <p:spPr>
          <a:xfrm>
            <a:off x="2075092" y="3664653"/>
            <a:ext cx="900000" cy="360000"/>
          </a:xfrm>
          <a:prstGeom prst="rect">
            <a:avLst/>
          </a:prstGeom>
          <a:solidFill>
            <a:srgbClr val="223E3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Mail (intro-forløb + læsemateriale) </a:t>
            </a:r>
          </a:p>
        </p:txBody>
      </p:sp>
      <p:cxnSp>
        <p:nvCxnSpPr>
          <p:cNvPr id="14" name="Lige pilforbindelse 13">
            <a:extLst>
              <a:ext uri="{FF2B5EF4-FFF2-40B4-BE49-F238E27FC236}">
                <a16:creationId xmlns:a16="http://schemas.microsoft.com/office/drawing/2014/main" id="{97E9DA56-E31A-E4D2-EFBF-5FB395308DDA}"/>
              </a:ext>
            </a:extLst>
          </p:cNvPr>
          <p:cNvCxnSpPr>
            <a:cxnSpLocks/>
          </p:cNvCxnSpPr>
          <p:nvPr/>
        </p:nvCxnSpPr>
        <p:spPr>
          <a:xfrm>
            <a:off x="3031504" y="975866"/>
            <a:ext cx="0" cy="2105890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ktangel 41">
            <a:extLst>
              <a:ext uri="{FF2B5EF4-FFF2-40B4-BE49-F238E27FC236}">
                <a16:creationId xmlns:a16="http://schemas.microsoft.com/office/drawing/2014/main" id="{3494A0EB-2A5C-AB27-E21E-4EBE9C2CF4DE}"/>
              </a:ext>
            </a:extLst>
          </p:cNvPr>
          <p:cNvSpPr/>
          <p:nvPr/>
        </p:nvSpPr>
        <p:spPr>
          <a:xfrm>
            <a:off x="2592073" y="1400882"/>
            <a:ext cx="900000" cy="360000"/>
          </a:xfrm>
          <a:prstGeom prst="rect">
            <a:avLst/>
          </a:prstGeom>
          <a:solidFill>
            <a:srgbClr val="223E3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IT- pakke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EC6D0177-CCEE-6342-1DA6-DED16FD4D066}"/>
              </a:ext>
            </a:extLst>
          </p:cNvPr>
          <p:cNvSpPr/>
          <p:nvPr/>
        </p:nvSpPr>
        <p:spPr>
          <a:xfrm>
            <a:off x="2592073" y="970291"/>
            <a:ext cx="900000" cy="360000"/>
          </a:xfrm>
          <a:prstGeom prst="rect">
            <a:avLst/>
          </a:prstGeom>
          <a:solidFill>
            <a:srgbClr val="223E3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Regler om ferie, sygdom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CA8CD164-756C-0334-AA1A-B8A71E77EC71}"/>
              </a:ext>
            </a:extLst>
          </p:cNvPr>
          <p:cNvSpPr/>
          <p:nvPr/>
        </p:nvSpPr>
        <p:spPr>
          <a:xfrm>
            <a:off x="2592073" y="1831473"/>
            <a:ext cx="900000" cy="356400"/>
          </a:xfrm>
          <a:prstGeom prst="rect">
            <a:avLst/>
          </a:prstGeom>
          <a:solidFill>
            <a:srgbClr val="223E3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chemeClr val="bg1"/>
                </a:solidFill>
                <a:latin typeface="Century Gothic" panose="020B0502020202020204" pitchFamily="34" charset="0"/>
              </a:rPr>
              <a:t>Velkomst på første dag</a:t>
            </a:r>
          </a:p>
        </p:txBody>
      </p: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1E5FDD11-0A97-0471-C167-CDEAA168D584}"/>
              </a:ext>
            </a:extLst>
          </p:cNvPr>
          <p:cNvCxnSpPr>
            <a:cxnSpLocks/>
          </p:cNvCxnSpPr>
          <p:nvPr/>
        </p:nvCxnSpPr>
        <p:spPr>
          <a:xfrm>
            <a:off x="4154671" y="2199786"/>
            <a:ext cx="0" cy="1061025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ktangel 46">
            <a:extLst>
              <a:ext uri="{FF2B5EF4-FFF2-40B4-BE49-F238E27FC236}">
                <a16:creationId xmlns:a16="http://schemas.microsoft.com/office/drawing/2014/main" id="{F501CD3A-580C-9B1D-0F6F-61089953A84B}"/>
              </a:ext>
            </a:extLst>
          </p:cNvPr>
          <p:cNvSpPr/>
          <p:nvPr/>
        </p:nvSpPr>
        <p:spPr>
          <a:xfrm>
            <a:off x="3704671" y="1831473"/>
            <a:ext cx="900000" cy="360000"/>
          </a:xfrm>
          <a:prstGeom prst="rect">
            <a:avLst/>
          </a:prstGeom>
          <a:solidFill>
            <a:srgbClr val="65797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chemeClr val="bg1"/>
                </a:solidFill>
                <a:latin typeface="Century Gothic" panose="020B0502020202020204" pitchFamily="34" charset="0"/>
              </a:rPr>
              <a:t>Introduktion til kollegaer og ledere</a:t>
            </a:r>
          </a:p>
        </p:txBody>
      </p:sp>
      <p:cxnSp>
        <p:nvCxnSpPr>
          <p:cNvPr id="58" name="Lige pilforbindelse 57">
            <a:extLst>
              <a:ext uri="{FF2B5EF4-FFF2-40B4-BE49-F238E27FC236}">
                <a16:creationId xmlns:a16="http://schemas.microsoft.com/office/drawing/2014/main" id="{C5EA5220-FAD4-2033-E676-A7D1896DC89D}"/>
              </a:ext>
            </a:extLst>
          </p:cNvPr>
          <p:cNvCxnSpPr>
            <a:cxnSpLocks/>
          </p:cNvCxnSpPr>
          <p:nvPr/>
        </p:nvCxnSpPr>
        <p:spPr>
          <a:xfrm>
            <a:off x="5287642" y="2274341"/>
            <a:ext cx="0" cy="986470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ktangel 47">
            <a:extLst>
              <a:ext uri="{FF2B5EF4-FFF2-40B4-BE49-F238E27FC236}">
                <a16:creationId xmlns:a16="http://schemas.microsoft.com/office/drawing/2014/main" id="{5DA224BA-28FD-2BCA-BAA9-B6AFDFC4DDA0}"/>
              </a:ext>
            </a:extLst>
          </p:cNvPr>
          <p:cNvSpPr/>
          <p:nvPr/>
        </p:nvSpPr>
        <p:spPr>
          <a:xfrm>
            <a:off x="4747642" y="2274341"/>
            <a:ext cx="1080000" cy="360000"/>
          </a:xfrm>
          <a:prstGeom prst="rect">
            <a:avLst/>
          </a:prstGeom>
          <a:solidFill>
            <a:srgbClr val="65797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chemeClr val="bg1"/>
                </a:solidFill>
                <a:latin typeface="Century Gothic" panose="020B0502020202020204" pitchFamily="34" charset="0"/>
              </a:rPr>
              <a:t>Introduktion til arbejdsgange, politiske processer osv.</a:t>
            </a:r>
          </a:p>
        </p:txBody>
      </p:sp>
      <p:cxnSp>
        <p:nvCxnSpPr>
          <p:cNvPr id="60" name="Lige pilforbindelse 59">
            <a:extLst>
              <a:ext uri="{FF2B5EF4-FFF2-40B4-BE49-F238E27FC236}">
                <a16:creationId xmlns:a16="http://schemas.microsoft.com/office/drawing/2014/main" id="{23B7E74B-1B5C-4493-DB7E-513B62CAE4B1}"/>
              </a:ext>
            </a:extLst>
          </p:cNvPr>
          <p:cNvCxnSpPr>
            <a:cxnSpLocks/>
            <a:stCxn id="49" idx="2"/>
          </p:cNvCxnSpPr>
          <p:nvPr/>
        </p:nvCxnSpPr>
        <p:spPr>
          <a:xfrm>
            <a:off x="6716504" y="1330291"/>
            <a:ext cx="0" cy="1942442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ktangel 48">
            <a:extLst>
              <a:ext uri="{FF2B5EF4-FFF2-40B4-BE49-F238E27FC236}">
                <a16:creationId xmlns:a16="http://schemas.microsoft.com/office/drawing/2014/main" id="{C64A04B4-D526-FC03-E0C1-96089769C08D}"/>
              </a:ext>
            </a:extLst>
          </p:cNvPr>
          <p:cNvSpPr/>
          <p:nvPr/>
        </p:nvSpPr>
        <p:spPr>
          <a:xfrm>
            <a:off x="6266504" y="970291"/>
            <a:ext cx="900000" cy="360000"/>
          </a:xfrm>
          <a:prstGeom prst="rect">
            <a:avLst/>
          </a:prstGeom>
          <a:solidFill>
            <a:srgbClr val="65797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chemeClr val="bg1"/>
                </a:solidFill>
                <a:latin typeface="Century Gothic" panose="020B0502020202020204" pitchFamily="34" charset="0"/>
              </a:rPr>
              <a:t>Introduktion til kommunens opbygning</a:t>
            </a:r>
          </a:p>
        </p:txBody>
      </p:sp>
      <p:cxnSp>
        <p:nvCxnSpPr>
          <p:cNvPr id="61" name="Lige pilforbindelse 60">
            <a:extLst>
              <a:ext uri="{FF2B5EF4-FFF2-40B4-BE49-F238E27FC236}">
                <a16:creationId xmlns:a16="http://schemas.microsoft.com/office/drawing/2014/main" id="{356B26B7-89A3-67D8-6957-26D12F732AAC}"/>
              </a:ext>
            </a:extLst>
          </p:cNvPr>
          <p:cNvCxnSpPr>
            <a:cxnSpLocks/>
            <a:stCxn id="50" idx="2"/>
          </p:cNvCxnSpPr>
          <p:nvPr/>
        </p:nvCxnSpPr>
        <p:spPr>
          <a:xfrm>
            <a:off x="7753121" y="1760882"/>
            <a:ext cx="0" cy="1508413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ktangel 49">
            <a:extLst>
              <a:ext uri="{FF2B5EF4-FFF2-40B4-BE49-F238E27FC236}">
                <a16:creationId xmlns:a16="http://schemas.microsoft.com/office/drawing/2014/main" id="{B637C412-2FE4-C75B-E508-87E0CA52D52D}"/>
              </a:ext>
            </a:extLst>
          </p:cNvPr>
          <p:cNvSpPr/>
          <p:nvPr/>
        </p:nvSpPr>
        <p:spPr>
          <a:xfrm>
            <a:off x="7303121" y="1400882"/>
            <a:ext cx="900000" cy="360000"/>
          </a:xfrm>
          <a:prstGeom prst="rect">
            <a:avLst/>
          </a:prstGeom>
          <a:solidFill>
            <a:srgbClr val="65797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chemeClr val="bg1"/>
                </a:solidFill>
                <a:latin typeface="Century Gothic" panose="020B0502020202020204" pitchFamily="34" charset="0"/>
              </a:rPr>
              <a:t>Rundvisning</a:t>
            </a:r>
          </a:p>
        </p:txBody>
      </p:sp>
      <p:cxnSp>
        <p:nvCxnSpPr>
          <p:cNvPr id="4" name="Lige pilforbindelse 3">
            <a:extLst>
              <a:ext uri="{FF2B5EF4-FFF2-40B4-BE49-F238E27FC236}">
                <a16:creationId xmlns:a16="http://schemas.microsoft.com/office/drawing/2014/main" id="{EAE0EF7E-81F7-3682-733C-FE1B7976E1FB}"/>
              </a:ext>
            </a:extLst>
          </p:cNvPr>
          <p:cNvCxnSpPr>
            <a:cxnSpLocks/>
            <a:endCxn id="201" idx="4"/>
          </p:cNvCxnSpPr>
          <p:nvPr/>
        </p:nvCxnSpPr>
        <p:spPr>
          <a:xfrm flipH="1" flipV="1">
            <a:off x="3030398" y="3385987"/>
            <a:ext cx="15912" cy="1399129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ktangel 51">
            <a:extLst>
              <a:ext uri="{FF2B5EF4-FFF2-40B4-BE49-F238E27FC236}">
                <a16:creationId xmlns:a16="http://schemas.microsoft.com/office/drawing/2014/main" id="{49A25D6D-EFFE-EF5F-8E38-48C053DFA563}"/>
              </a:ext>
            </a:extLst>
          </p:cNvPr>
          <p:cNvSpPr/>
          <p:nvPr/>
        </p:nvSpPr>
        <p:spPr>
          <a:xfrm>
            <a:off x="2473220" y="4672413"/>
            <a:ext cx="1080000" cy="360000"/>
          </a:xfrm>
          <a:prstGeom prst="rect">
            <a:avLst/>
          </a:prstGeom>
          <a:solidFill>
            <a:srgbClr val="DCE3D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rgbClr val="223F36"/>
                </a:solidFill>
                <a:latin typeface="Century Gothic" panose="020B0502020202020204" pitchFamily="34" charset="0"/>
              </a:rPr>
              <a:t>Adgang til intranet </a:t>
            </a:r>
            <a:br>
              <a:rPr lang="da-DK" sz="650" dirty="0">
                <a:solidFill>
                  <a:srgbClr val="223F36"/>
                </a:solidFill>
                <a:latin typeface="Century Gothic" panose="020B0502020202020204" pitchFamily="34" charset="0"/>
              </a:rPr>
            </a:br>
            <a:r>
              <a:rPr lang="da-DK" sz="650" dirty="0">
                <a:solidFill>
                  <a:srgbClr val="223F36"/>
                </a:solidFill>
                <a:latin typeface="Century Gothic" panose="020B0502020202020204" pitchFamily="34" charset="0"/>
              </a:rPr>
              <a:t>og relevant viden indenfor fagområdet</a:t>
            </a:r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FD6AAC43-8B41-BC87-895B-AB6B5D1CF3BD}"/>
              </a:ext>
            </a:extLst>
          </p:cNvPr>
          <p:cNvSpPr/>
          <p:nvPr/>
        </p:nvSpPr>
        <p:spPr>
          <a:xfrm>
            <a:off x="3799983" y="4672413"/>
            <a:ext cx="1080000" cy="360000"/>
          </a:xfrm>
          <a:prstGeom prst="rect">
            <a:avLst/>
          </a:prstGeom>
          <a:solidFill>
            <a:srgbClr val="DCE3D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Introduktion til hvad den nyuddannede kan forvente</a:t>
            </a:r>
            <a:endParaRPr lang="da-DK" sz="650" dirty="0">
              <a:solidFill>
                <a:schemeClr val="tx1"/>
              </a:solidFill>
              <a:highlight>
                <a:srgbClr val="00FF00"/>
              </a:highlight>
              <a:latin typeface="Century Gothic" panose="020B0502020202020204" pitchFamily="34" charset="0"/>
            </a:endParaRP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45FA2AA0-3A05-4715-4F4E-15123CE7F402}"/>
              </a:ext>
            </a:extLst>
          </p:cNvPr>
          <p:cNvSpPr/>
          <p:nvPr/>
        </p:nvSpPr>
        <p:spPr>
          <a:xfrm>
            <a:off x="2556936" y="4229360"/>
            <a:ext cx="900000" cy="360000"/>
          </a:xfrm>
          <a:prstGeom prst="rect">
            <a:avLst/>
          </a:prstGeom>
          <a:solidFill>
            <a:srgbClr val="DCE3D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rgbClr val="223F36"/>
                </a:solidFill>
                <a:latin typeface="Century Gothic" panose="020B0502020202020204" pitchFamily="34" charset="0"/>
              </a:rPr>
              <a:t>Få relevante opgaver</a:t>
            </a:r>
          </a:p>
        </p:txBody>
      </p:sp>
      <p:cxnSp>
        <p:nvCxnSpPr>
          <p:cNvPr id="77" name="Lige pilforbindelse 76">
            <a:extLst>
              <a:ext uri="{FF2B5EF4-FFF2-40B4-BE49-F238E27FC236}">
                <a16:creationId xmlns:a16="http://schemas.microsoft.com/office/drawing/2014/main" id="{C314FA3B-9961-0174-153B-D01B9617823C}"/>
              </a:ext>
            </a:extLst>
          </p:cNvPr>
          <p:cNvCxnSpPr>
            <a:cxnSpLocks/>
          </p:cNvCxnSpPr>
          <p:nvPr/>
        </p:nvCxnSpPr>
        <p:spPr>
          <a:xfrm flipH="1" flipV="1">
            <a:off x="5600304" y="3267181"/>
            <a:ext cx="6758" cy="1433539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ktangel 54">
            <a:extLst>
              <a:ext uri="{FF2B5EF4-FFF2-40B4-BE49-F238E27FC236}">
                <a16:creationId xmlns:a16="http://schemas.microsoft.com/office/drawing/2014/main" id="{B5003600-66C5-530E-184E-051BF5A12E30}"/>
              </a:ext>
            </a:extLst>
          </p:cNvPr>
          <p:cNvSpPr/>
          <p:nvPr/>
        </p:nvSpPr>
        <p:spPr>
          <a:xfrm>
            <a:off x="5082560" y="4672413"/>
            <a:ext cx="1080000" cy="360000"/>
          </a:xfrm>
          <a:prstGeom prst="rect">
            <a:avLst/>
          </a:prstGeom>
          <a:solidFill>
            <a:srgbClr val="DCE3D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Introduktion til kerneopgaven</a:t>
            </a:r>
            <a:r>
              <a:rPr lang="da-DK" sz="65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 </a:t>
            </a:r>
            <a:endParaRPr lang="da-DK" sz="65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Lige pilforbindelse 2">
            <a:extLst>
              <a:ext uri="{FF2B5EF4-FFF2-40B4-BE49-F238E27FC236}">
                <a16:creationId xmlns:a16="http://schemas.microsoft.com/office/drawing/2014/main" id="{CB87D4D3-8F4D-B4A9-AB3E-E97989F225F7}"/>
              </a:ext>
            </a:extLst>
          </p:cNvPr>
          <p:cNvCxnSpPr>
            <a:cxnSpLocks/>
            <a:stCxn id="56" idx="0"/>
          </p:cNvCxnSpPr>
          <p:nvPr/>
        </p:nvCxnSpPr>
        <p:spPr>
          <a:xfrm flipH="1" flipV="1">
            <a:off x="7001705" y="3267182"/>
            <a:ext cx="1" cy="1405231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ktangel 55">
            <a:extLst>
              <a:ext uri="{FF2B5EF4-FFF2-40B4-BE49-F238E27FC236}">
                <a16:creationId xmlns:a16="http://schemas.microsoft.com/office/drawing/2014/main" id="{BA113BE2-5A85-AB71-6F1A-90F067841846}"/>
              </a:ext>
            </a:extLst>
          </p:cNvPr>
          <p:cNvSpPr/>
          <p:nvPr/>
        </p:nvSpPr>
        <p:spPr>
          <a:xfrm>
            <a:off x="6461706" y="4672413"/>
            <a:ext cx="1080000" cy="361203"/>
          </a:xfrm>
          <a:prstGeom prst="rect">
            <a:avLst/>
          </a:prstGeom>
          <a:solidFill>
            <a:srgbClr val="DCE3D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solidFill>
                  <a:srgbClr val="223F36"/>
                </a:solidFill>
                <a:latin typeface="Century Gothic" panose="020B0502020202020204" pitchFamily="34" charset="0"/>
              </a:rPr>
              <a:t>Forberedelse til møder med interne og eksterne aktører</a:t>
            </a:r>
          </a:p>
        </p:txBody>
      </p:sp>
      <p:cxnSp>
        <p:nvCxnSpPr>
          <p:cNvPr id="7" name="Lige pilforbindelse 6">
            <a:extLst>
              <a:ext uri="{FF2B5EF4-FFF2-40B4-BE49-F238E27FC236}">
                <a16:creationId xmlns:a16="http://schemas.microsoft.com/office/drawing/2014/main" id="{D8491567-C68A-C981-B973-4A906917F16A}"/>
              </a:ext>
            </a:extLst>
          </p:cNvPr>
          <p:cNvCxnSpPr>
            <a:cxnSpLocks/>
            <a:endCxn id="67" idx="2"/>
          </p:cNvCxnSpPr>
          <p:nvPr/>
        </p:nvCxnSpPr>
        <p:spPr>
          <a:xfrm flipV="1">
            <a:off x="7489001" y="2634341"/>
            <a:ext cx="0" cy="624379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ktangel 66">
            <a:extLst>
              <a:ext uri="{FF2B5EF4-FFF2-40B4-BE49-F238E27FC236}">
                <a16:creationId xmlns:a16="http://schemas.microsoft.com/office/drawing/2014/main" id="{0E630FBC-1877-0E33-B3CF-C7DA3B76DB75}"/>
              </a:ext>
            </a:extLst>
          </p:cNvPr>
          <p:cNvSpPr/>
          <p:nvPr/>
        </p:nvSpPr>
        <p:spPr>
          <a:xfrm>
            <a:off x="7159620" y="2274341"/>
            <a:ext cx="658762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21995058-38A6-8D0B-8862-9527659088BE}"/>
              </a:ext>
            </a:extLst>
          </p:cNvPr>
          <p:cNvGrpSpPr/>
          <p:nvPr/>
        </p:nvGrpSpPr>
        <p:grpSpPr>
          <a:xfrm>
            <a:off x="8932390" y="2858581"/>
            <a:ext cx="284052" cy="412521"/>
            <a:chOff x="8932390" y="2811443"/>
            <a:chExt cx="284052" cy="412521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1622F868-1A05-8AF1-88C6-C238F7513EB4}"/>
                </a:ext>
              </a:extLst>
            </p:cNvPr>
            <p:cNvSpPr txBox="1"/>
            <p:nvPr/>
          </p:nvSpPr>
          <p:spPr>
            <a:xfrm>
              <a:off x="8932390" y="2811443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b="1" dirty="0">
                  <a:solidFill>
                    <a:srgbClr val="223F36"/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  <p:cxnSp>
          <p:nvCxnSpPr>
            <p:cNvPr id="85" name="Lige pilforbindelse 75">
              <a:extLst>
                <a:ext uri="{FF2B5EF4-FFF2-40B4-BE49-F238E27FC236}">
                  <a16:creationId xmlns:a16="http://schemas.microsoft.com/office/drawing/2014/main" id="{4AE711D5-A29A-3050-D7A1-CEE80AACE8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69609" y="3082213"/>
              <a:ext cx="0" cy="141751"/>
            </a:xfrm>
            <a:prstGeom prst="straightConnector1">
              <a:avLst/>
            </a:prstGeom>
            <a:ln w="12700">
              <a:solidFill>
                <a:srgbClr val="223F3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9E68885-9405-9B49-2680-CE0AD33A7BCE}"/>
              </a:ext>
            </a:extLst>
          </p:cNvPr>
          <p:cNvGrpSpPr/>
          <p:nvPr/>
        </p:nvGrpSpPr>
        <p:grpSpPr>
          <a:xfrm>
            <a:off x="8458192" y="2853897"/>
            <a:ext cx="285656" cy="412521"/>
            <a:chOff x="8472122" y="2806759"/>
            <a:chExt cx="285656" cy="412521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C48F48EF-77B3-48CC-493F-87099C2BF27E}"/>
                </a:ext>
              </a:extLst>
            </p:cNvPr>
            <p:cNvSpPr txBox="1"/>
            <p:nvPr/>
          </p:nvSpPr>
          <p:spPr>
            <a:xfrm>
              <a:off x="8472122" y="2806759"/>
              <a:ext cx="285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b="1" dirty="0">
                  <a:solidFill>
                    <a:srgbClr val="223F36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  <p:cxnSp>
          <p:nvCxnSpPr>
            <p:cNvPr id="88" name="Lige pilforbindelse 75">
              <a:extLst>
                <a:ext uri="{FF2B5EF4-FFF2-40B4-BE49-F238E27FC236}">
                  <a16:creationId xmlns:a16="http://schemas.microsoft.com/office/drawing/2014/main" id="{8E31A458-95FF-7D05-1CE4-09A17BCBCB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9341" y="3077529"/>
              <a:ext cx="0" cy="141751"/>
            </a:xfrm>
            <a:prstGeom prst="straightConnector1">
              <a:avLst/>
            </a:prstGeom>
            <a:ln w="12700">
              <a:solidFill>
                <a:srgbClr val="223F3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0EE177FB-B2E0-A70A-5E82-60CEBC767993}"/>
              </a:ext>
            </a:extLst>
          </p:cNvPr>
          <p:cNvGrpSpPr/>
          <p:nvPr/>
        </p:nvGrpSpPr>
        <p:grpSpPr>
          <a:xfrm>
            <a:off x="7983992" y="2853897"/>
            <a:ext cx="285656" cy="412521"/>
            <a:chOff x="8472122" y="2806759"/>
            <a:chExt cx="285656" cy="412521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339716D2-DE3B-8249-3B85-935DDA92BB84}"/>
                </a:ext>
              </a:extLst>
            </p:cNvPr>
            <p:cNvSpPr txBox="1"/>
            <p:nvPr/>
          </p:nvSpPr>
          <p:spPr>
            <a:xfrm>
              <a:off x="8472122" y="2806759"/>
              <a:ext cx="285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b="1" dirty="0">
                  <a:solidFill>
                    <a:srgbClr val="223F36"/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  <p:cxnSp>
          <p:nvCxnSpPr>
            <p:cNvPr id="93" name="Lige pilforbindelse 75">
              <a:extLst>
                <a:ext uri="{FF2B5EF4-FFF2-40B4-BE49-F238E27FC236}">
                  <a16:creationId xmlns:a16="http://schemas.microsoft.com/office/drawing/2014/main" id="{68EA1822-9C49-3426-96DE-392254D12D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9341" y="3077529"/>
              <a:ext cx="0" cy="141751"/>
            </a:xfrm>
            <a:prstGeom prst="straightConnector1">
              <a:avLst/>
            </a:prstGeom>
            <a:ln w="12700">
              <a:solidFill>
                <a:srgbClr val="223F3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Lige pilforbindelse 75">
            <a:extLst>
              <a:ext uri="{FF2B5EF4-FFF2-40B4-BE49-F238E27FC236}">
                <a16:creationId xmlns:a16="http://schemas.microsoft.com/office/drawing/2014/main" id="{113DFEB5-D9EB-CF77-504F-04DDCB813E9C}"/>
              </a:ext>
            </a:extLst>
          </p:cNvPr>
          <p:cNvCxnSpPr>
            <a:cxnSpLocks/>
            <a:stCxn id="107" idx="0"/>
          </p:cNvCxnSpPr>
          <p:nvPr/>
        </p:nvCxnSpPr>
        <p:spPr>
          <a:xfrm flipV="1">
            <a:off x="8729021" y="3269642"/>
            <a:ext cx="0" cy="395011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ktangel 71">
            <a:extLst>
              <a:ext uri="{FF2B5EF4-FFF2-40B4-BE49-F238E27FC236}">
                <a16:creationId xmlns:a16="http://schemas.microsoft.com/office/drawing/2014/main" id="{702B5441-0F92-C2E3-5BA3-58C905EDF54F}"/>
              </a:ext>
            </a:extLst>
          </p:cNvPr>
          <p:cNvSpPr/>
          <p:nvPr/>
        </p:nvSpPr>
        <p:spPr>
          <a:xfrm>
            <a:off x="8399640" y="3664653"/>
            <a:ext cx="658762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  <p:cxnSp>
        <p:nvCxnSpPr>
          <p:cNvPr id="112" name="Lige pilforbindelse 75">
            <a:extLst>
              <a:ext uri="{FF2B5EF4-FFF2-40B4-BE49-F238E27FC236}">
                <a16:creationId xmlns:a16="http://schemas.microsoft.com/office/drawing/2014/main" id="{4B861520-9C1E-6E3B-A52B-6C1E091F23B1}"/>
              </a:ext>
            </a:extLst>
          </p:cNvPr>
          <p:cNvCxnSpPr>
            <a:cxnSpLocks/>
            <a:stCxn id="113" idx="0"/>
          </p:cNvCxnSpPr>
          <p:nvPr/>
        </p:nvCxnSpPr>
        <p:spPr>
          <a:xfrm flipV="1">
            <a:off x="8000387" y="3265476"/>
            <a:ext cx="0" cy="825769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ktangel 71">
            <a:extLst>
              <a:ext uri="{FF2B5EF4-FFF2-40B4-BE49-F238E27FC236}">
                <a16:creationId xmlns:a16="http://schemas.microsoft.com/office/drawing/2014/main" id="{19C7A70E-CED6-AA14-1808-CC93197C925E}"/>
              </a:ext>
            </a:extLst>
          </p:cNvPr>
          <p:cNvSpPr/>
          <p:nvPr/>
        </p:nvSpPr>
        <p:spPr>
          <a:xfrm>
            <a:off x="7671006" y="4091245"/>
            <a:ext cx="658762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  <p:sp>
        <p:nvSpPr>
          <p:cNvPr id="115" name="Ellipse 5">
            <a:extLst>
              <a:ext uri="{FF2B5EF4-FFF2-40B4-BE49-F238E27FC236}">
                <a16:creationId xmlns:a16="http://schemas.microsoft.com/office/drawing/2014/main" id="{1AF57838-7995-8C2F-9B10-88348A31F8E3}"/>
              </a:ext>
            </a:extLst>
          </p:cNvPr>
          <p:cNvSpPr/>
          <p:nvPr/>
        </p:nvSpPr>
        <p:spPr>
          <a:xfrm>
            <a:off x="535383" y="1296328"/>
            <a:ext cx="301556" cy="301556"/>
          </a:xfrm>
          <a:prstGeom prst="ellipse">
            <a:avLst/>
          </a:prstGeom>
          <a:solidFill>
            <a:srgbClr val="223F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079" b="1" dirty="0">
              <a:latin typeface="Century Gothic" panose="020B0502020202020204" pitchFamily="34" charset="0"/>
            </a:endParaRPr>
          </a:p>
        </p:txBody>
      </p:sp>
      <p:sp>
        <p:nvSpPr>
          <p:cNvPr id="116" name="Ellipse 5">
            <a:extLst>
              <a:ext uri="{FF2B5EF4-FFF2-40B4-BE49-F238E27FC236}">
                <a16:creationId xmlns:a16="http://schemas.microsoft.com/office/drawing/2014/main" id="{7431F8FA-4CA5-43F1-9553-B7901349F4B4}"/>
              </a:ext>
            </a:extLst>
          </p:cNvPr>
          <p:cNvSpPr/>
          <p:nvPr/>
        </p:nvSpPr>
        <p:spPr>
          <a:xfrm>
            <a:off x="535383" y="2270480"/>
            <a:ext cx="301556" cy="301556"/>
          </a:xfrm>
          <a:prstGeom prst="ellipse">
            <a:avLst/>
          </a:prstGeom>
          <a:solidFill>
            <a:srgbClr val="6579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079" b="1" dirty="0">
              <a:latin typeface="Century Gothic" panose="020B0502020202020204" pitchFamily="34" charset="0"/>
            </a:endParaRPr>
          </a:p>
        </p:txBody>
      </p:sp>
      <p:sp>
        <p:nvSpPr>
          <p:cNvPr id="117" name="Ellipse 5">
            <a:extLst>
              <a:ext uri="{FF2B5EF4-FFF2-40B4-BE49-F238E27FC236}">
                <a16:creationId xmlns:a16="http://schemas.microsoft.com/office/drawing/2014/main" id="{8C7F5978-533D-3AE5-F502-69DE2613B576}"/>
              </a:ext>
            </a:extLst>
          </p:cNvPr>
          <p:cNvSpPr/>
          <p:nvPr/>
        </p:nvSpPr>
        <p:spPr>
          <a:xfrm>
            <a:off x="537240" y="3244632"/>
            <a:ext cx="301556" cy="301556"/>
          </a:xfrm>
          <a:prstGeom prst="ellipse">
            <a:avLst/>
          </a:prstGeom>
          <a:solidFill>
            <a:srgbClr val="A1B3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079" b="1" dirty="0">
              <a:latin typeface="Century Gothic" panose="020B0502020202020204" pitchFamily="34" charset="0"/>
            </a:endParaRPr>
          </a:p>
        </p:txBody>
      </p:sp>
      <p:sp>
        <p:nvSpPr>
          <p:cNvPr id="118" name="Ellipse 5">
            <a:extLst>
              <a:ext uri="{FF2B5EF4-FFF2-40B4-BE49-F238E27FC236}">
                <a16:creationId xmlns:a16="http://schemas.microsoft.com/office/drawing/2014/main" id="{3A97745C-4D5A-032E-301C-FB5DE8F9A91E}"/>
              </a:ext>
            </a:extLst>
          </p:cNvPr>
          <p:cNvSpPr/>
          <p:nvPr/>
        </p:nvSpPr>
        <p:spPr>
          <a:xfrm>
            <a:off x="535383" y="4218784"/>
            <a:ext cx="301556" cy="301556"/>
          </a:xfrm>
          <a:prstGeom prst="ellipse">
            <a:avLst/>
          </a:prstGeom>
          <a:solidFill>
            <a:srgbClr val="DCE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079" b="1" dirty="0">
              <a:latin typeface="Century Gothic" panose="020B0502020202020204" pitchFamily="34" charset="0"/>
            </a:endParaRPr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BF35719F-6271-9927-C66A-36673F53ABDF}"/>
              </a:ext>
            </a:extLst>
          </p:cNvPr>
          <p:cNvGrpSpPr/>
          <p:nvPr/>
        </p:nvGrpSpPr>
        <p:grpSpPr>
          <a:xfrm>
            <a:off x="5937526" y="2848290"/>
            <a:ext cx="285656" cy="412521"/>
            <a:chOff x="8472122" y="2806759"/>
            <a:chExt cx="285656" cy="412521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78AA1800-F4EC-BC5C-8BD3-3247E8AB528C}"/>
                </a:ext>
              </a:extLst>
            </p:cNvPr>
            <p:cNvSpPr txBox="1"/>
            <p:nvPr/>
          </p:nvSpPr>
          <p:spPr>
            <a:xfrm>
              <a:off x="8472122" y="2806759"/>
              <a:ext cx="285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b="1" dirty="0">
                  <a:solidFill>
                    <a:srgbClr val="223F36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cxnSp>
          <p:nvCxnSpPr>
            <p:cNvPr id="121" name="Lige pilforbindelse 75">
              <a:extLst>
                <a:ext uri="{FF2B5EF4-FFF2-40B4-BE49-F238E27FC236}">
                  <a16:creationId xmlns:a16="http://schemas.microsoft.com/office/drawing/2014/main" id="{1E144609-2DC7-1E49-01E0-A133097F11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9341" y="3077529"/>
              <a:ext cx="0" cy="141751"/>
            </a:xfrm>
            <a:prstGeom prst="straightConnector1">
              <a:avLst/>
            </a:prstGeom>
            <a:ln w="12700">
              <a:solidFill>
                <a:srgbClr val="223F3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395EAA19-5FF0-4F5A-7E02-5F454C76DF7E}"/>
              </a:ext>
            </a:extLst>
          </p:cNvPr>
          <p:cNvGrpSpPr/>
          <p:nvPr/>
        </p:nvGrpSpPr>
        <p:grpSpPr>
          <a:xfrm>
            <a:off x="7035592" y="2851683"/>
            <a:ext cx="285656" cy="412521"/>
            <a:chOff x="8472122" y="2806759"/>
            <a:chExt cx="285656" cy="412521"/>
          </a:xfrm>
        </p:grpSpPr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852DBD4-D442-3E68-0259-24251BD0B3D1}"/>
                </a:ext>
              </a:extLst>
            </p:cNvPr>
            <p:cNvSpPr txBox="1"/>
            <p:nvPr/>
          </p:nvSpPr>
          <p:spPr>
            <a:xfrm>
              <a:off x="8472122" y="2806759"/>
              <a:ext cx="285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b="1" dirty="0">
                  <a:solidFill>
                    <a:srgbClr val="223F36"/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  <p:cxnSp>
          <p:nvCxnSpPr>
            <p:cNvPr id="124" name="Lige pilforbindelse 75">
              <a:extLst>
                <a:ext uri="{FF2B5EF4-FFF2-40B4-BE49-F238E27FC236}">
                  <a16:creationId xmlns:a16="http://schemas.microsoft.com/office/drawing/2014/main" id="{D92D5E0F-B1E2-137A-AFFB-E752AD09DE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9341" y="3077529"/>
              <a:ext cx="0" cy="141751"/>
            </a:xfrm>
            <a:prstGeom prst="straightConnector1">
              <a:avLst/>
            </a:prstGeom>
            <a:ln w="12700">
              <a:solidFill>
                <a:srgbClr val="223F3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C7919094-4231-3853-6470-AD89EA2D69C0}"/>
              </a:ext>
            </a:extLst>
          </p:cNvPr>
          <p:cNvGrpSpPr/>
          <p:nvPr/>
        </p:nvGrpSpPr>
        <p:grpSpPr>
          <a:xfrm>
            <a:off x="7509792" y="2846199"/>
            <a:ext cx="285656" cy="412521"/>
            <a:chOff x="8472122" y="2806759"/>
            <a:chExt cx="285656" cy="412521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BB88BF84-195E-3709-611B-BF8280CBE8DE}"/>
                </a:ext>
              </a:extLst>
            </p:cNvPr>
            <p:cNvSpPr txBox="1"/>
            <p:nvPr/>
          </p:nvSpPr>
          <p:spPr>
            <a:xfrm>
              <a:off x="8472122" y="2806759"/>
              <a:ext cx="285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400" b="1" dirty="0">
                  <a:solidFill>
                    <a:srgbClr val="223F36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  <p:cxnSp>
          <p:nvCxnSpPr>
            <p:cNvPr id="127" name="Lige pilforbindelse 75">
              <a:extLst>
                <a:ext uri="{FF2B5EF4-FFF2-40B4-BE49-F238E27FC236}">
                  <a16:creationId xmlns:a16="http://schemas.microsoft.com/office/drawing/2014/main" id="{00022131-EFA5-01BE-C3B6-A44BA04159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9341" y="3077529"/>
              <a:ext cx="0" cy="141751"/>
            </a:xfrm>
            <a:prstGeom prst="straightConnector1">
              <a:avLst/>
            </a:prstGeom>
            <a:ln w="12700">
              <a:solidFill>
                <a:srgbClr val="223F3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9" name="Lige pilforbindelse 6">
            <a:extLst>
              <a:ext uri="{FF2B5EF4-FFF2-40B4-BE49-F238E27FC236}">
                <a16:creationId xmlns:a16="http://schemas.microsoft.com/office/drawing/2014/main" id="{C2F40F47-0B30-AC47-2BE7-1166209069A7}"/>
              </a:ext>
            </a:extLst>
          </p:cNvPr>
          <p:cNvCxnSpPr>
            <a:cxnSpLocks/>
            <a:stCxn id="140" idx="0"/>
          </p:cNvCxnSpPr>
          <p:nvPr/>
        </p:nvCxnSpPr>
        <p:spPr>
          <a:xfrm flipV="1">
            <a:off x="7172764" y="3260811"/>
            <a:ext cx="0" cy="830434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ktangel 66">
            <a:extLst>
              <a:ext uri="{FF2B5EF4-FFF2-40B4-BE49-F238E27FC236}">
                <a16:creationId xmlns:a16="http://schemas.microsoft.com/office/drawing/2014/main" id="{269422B8-FF82-E584-BF13-768067BD718F}"/>
              </a:ext>
            </a:extLst>
          </p:cNvPr>
          <p:cNvSpPr/>
          <p:nvPr/>
        </p:nvSpPr>
        <p:spPr>
          <a:xfrm>
            <a:off x="6843383" y="4091245"/>
            <a:ext cx="658762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  <p:cxnSp>
        <p:nvCxnSpPr>
          <p:cNvPr id="150" name="Lige pilforbindelse 6">
            <a:extLst>
              <a:ext uri="{FF2B5EF4-FFF2-40B4-BE49-F238E27FC236}">
                <a16:creationId xmlns:a16="http://schemas.microsoft.com/office/drawing/2014/main" id="{5037AF38-4164-17A6-A484-B65275B290C8}"/>
              </a:ext>
            </a:extLst>
          </p:cNvPr>
          <p:cNvCxnSpPr>
            <a:cxnSpLocks/>
            <a:endCxn id="151" idx="2"/>
          </p:cNvCxnSpPr>
          <p:nvPr/>
        </p:nvCxnSpPr>
        <p:spPr>
          <a:xfrm flipV="1">
            <a:off x="8351549" y="2634341"/>
            <a:ext cx="0" cy="631135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ektangel 66">
            <a:extLst>
              <a:ext uri="{FF2B5EF4-FFF2-40B4-BE49-F238E27FC236}">
                <a16:creationId xmlns:a16="http://schemas.microsoft.com/office/drawing/2014/main" id="{6C17B427-D92A-86FF-F83D-92F22810BFFF}"/>
              </a:ext>
            </a:extLst>
          </p:cNvPr>
          <p:cNvSpPr/>
          <p:nvPr/>
        </p:nvSpPr>
        <p:spPr>
          <a:xfrm>
            <a:off x="8022168" y="2274341"/>
            <a:ext cx="658762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  <p:cxnSp>
        <p:nvCxnSpPr>
          <p:cNvPr id="170" name="Lige pilforbindelse 6">
            <a:extLst>
              <a:ext uri="{FF2B5EF4-FFF2-40B4-BE49-F238E27FC236}">
                <a16:creationId xmlns:a16="http://schemas.microsoft.com/office/drawing/2014/main" id="{F004AD62-DFC6-C47C-F34C-4AA6007E4C67}"/>
              </a:ext>
            </a:extLst>
          </p:cNvPr>
          <p:cNvCxnSpPr>
            <a:cxnSpLocks/>
            <a:stCxn id="171" idx="0"/>
          </p:cNvCxnSpPr>
          <p:nvPr/>
        </p:nvCxnSpPr>
        <p:spPr>
          <a:xfrm flipV="1">
            <a:off x="3623811" y="3260811"/>
            <a:ext cx="0" cy="403842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felt 27">
            <a:extLst>
              <a:ext uri="{FF2B5EF4-FFF2-40B4-BE49-F238E27FC236}">
                <a16:creationId xmlns:a16="http://schemas.microsoft.com/office/drawing/2014/main" id="{A4FEACFA-1706-095D-692F-DA2AA4E2838F}"/>
              </a:ext>
            </a:extLst>
          </p:cNvPr>
          <p:cNvSpPr txBox="1"/>
          <p:nvPr/>
        </p:nvSpPr>
        <p:spPr>
          <a:xfrm>
            <a:off x="2549819" y="2839367"/>
            <a:ext cx="954134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da-DK" sz="1400" b="1" dirty="0">
                <a:solidFill>
                  <a:srgbClr val="223F36"/>
                </a:solidFill>
                <a:latin typeface="Century Gothic" panose="020B0502020202020204" pitchFamily="34" charset="0"/>
              </a:rPr>
              <a:t>Jobstart</a:t>
            </a:r>
          </a:p>
        </p:txBody>
      </p:sp>
      <p:cxnSp>
        <p:nvCxnSpPr>
          <p:cNvPr id="16" name="Lige pilforbindelse 15">
            <a:extLst>
              <a:ext uri="{FF2B5EF4-FFF2-40B4-BE49-F238E27FC236}">
                <a16:creationId xmlns:a16="http://schemas.microsoft.com/office/drawing/2014/main" id="{EBA71351-26F1-8CB8-AA6F-D74DD1C2BE57}"/>
              </a:ext>
            </a:extLst>
          </p:cNvPr>
          <p:cNvCxnSpPr>
            <a:cxnSpLocks/>
          </p:cNvCxnSpPr>
          <p:nvPr/>
        </p:nvCxnSpPr>
        <p:spPr>
          <a:xfrm>
            <a:off x="1537755" y="3258720"/>
            <a:ext cx="7874873" cy="8029"/>
          </a:xfrm>
          <a:prstGeom prst="straightConnector1">
            <a:avLst/>
          </a:prstGeom>
          <a:ln w="12700">
            <a:solidFill>
              <a:srgbClr val="223F36"/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Oval 200">
            <a:extLst>
              <a:ext uri="{FF2B5EF4-FFF2-40B4-BE49-F238E27FC236}">
                <a16:creationId xmlns:a16="http://schemas.microsoft.com/office/drawing/2014/main" id="{844C8A15-7D13-CF6E-F225-43CED4DEF122}"/>
              </a:ext>
            </a:extLst>
          </p:cNvPr>
          <p:cNvSpPr/>
          <p:nvPr/>
        </p:nvSpPr>
        <p:spPr>
          <a:xfrm>
            <a:off x="2908260" y="3141712"/>
            <a:ext cx="244275" cy="244275"/>
          </a:xfrm>
          <a:prstGeom prst="ellipse">
            <a:avLst/>
          </a:prstGeom>
          <a:solidFill>
            <a:schemeClr val="bg1"/>
          </a:solidFill>
          <a:ln>
            <a:solidFill>
              <a:srgbClr val="223F3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238" name="Lige pilforbindelse 6">
            <a:extLst>
              <a:ext uri="{FF2B5EF4-FFF2-40B4-BE49-F238E27FC236}">
                <a16:creationId xmlns:a16="http://schemas.microsoft.com/office/drawing/2014/main" id="{E7E12541-2ED8-B441-A422-BED047D9BF42}"/>
              </a:ext>
            </a:extLst>
          </p:cNvPr>
          <p:cNvCxnSpPr>
            <a:cxnSpLocks/>
            <a:stCxn id="239" idx="0"/>
          </p:cNvCxnSpPr>
          <p:nvPr/>
        </p:nvCxnSpPr>
        <p:spPr>
          <a:xfrm flipV="1">
            <a:off x="6327517" y="3267181"/>
            <a:ext cx="6758" cy="397472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Rektangel 66">
            <a:extLst>
              <a:ext uri="{FF2B5EF4-FFF2-40B4-BE49-F238E27FC236}">
                <a16:creationId xmlns:a16="http://schemas.microsoft.com/office/drawing/2014/main" id="{ACE1A821-C425-5DDE-C388-177B1088867E}"/>
              </a:ext>
            </a:extLst>
          </p:cNvPr>
          <p:cNvSpPr/>
          <p:nvPr/>
        </p:nvSpPr>
        <p:spPr>
          <a:xfrm>
            <a:off x="5998136" y="3664653"/>
            <a:ext cx="658762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4446FAEE-8D89-0C97-BE05-134B9E99256B}"/>
              </a:ext>
            </a:extLst>
          </p:cNvPr>
          <p:cNvGrpSpPr/>
          <p:nvPr/>
        </p:nvGrpSpPr>
        <p:grpSpPr>
          <a:xfrm>
            <a:off x="2213462" y="3252770"/>
            <a:ext cx="622286" cy="311802"/>
            <a:chOff x="8300235" y="3077529"/>
            <a:chExt cx="622286" cy="312131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1C98F30E-F343-94E3-6EE2-5D0B134E249B}"/>
                </a:ext>
              </a:extLst>
            </p:cNvPr>
            <p:cNvSpPr txBox="1"/>
            <p:nvPr/>
          </p:nvSpPr>
          <p:spPr>
            <a:xfrm>
              <a:off x="8300235" y="3173988"/>
              <a:ext cx="622286" cy="2156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da-DK" sz="800" b="1" dirty="0">
                  <a:solidFill>
                    <a:srgbClr val="223F36"/>
                  </a:solidFill>
                  <a:latin typeface="Century Gothic" panose="020B0502020202020204" pitchFamily="34" charset="0"/>
                </a:rPr>
                <a:t>1 uge før</a:t>
              </a:r>
            </a:p>
          </p:txBody>
        </p:sp>
        <p:cxnSp>
          <p:nvCxnSpPr>
            <p:cNvPr id="248" name="Lige pilforbindelse 75">
              <a:extLst>
                <a:ext uri="{FF2B5EF4-FFF2-40B4-BE49-F238E27FC236}">
                  <a16:creationId xmlns:a16="http://schemas.microsoft.com/office/drawing/2014/main" id="{0234EB28-433E-CFEE-D8AF-1D9BB6C25B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9341" y="3077529"/>
              <a:ext cx="0" cy="141751"/>
            </a:xfrm>
            <a:prstGeom prst="straightConnector1">
              <a:avLst/>
            </a:prstGeom>
            <a:ln w="12700">
              <a:solidFill>
                <a:srgbClr val="223F3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E799309B-6E14-B5AF-E0A7-E523819A8782}"/>
              </a:ext>
            </a:extLst>
          </p:cNvPr>
          <p:cNvGrpSpPr/>
          <p:nvPr/>
        </p:nvGrpSpPr>
        <p:grpSpPr>
          <a:xfrm>
            <a:off x="1813865" y="2916457"/>
            <a:ext cx="654346" cy="344355"/>
            <a:chOff x="8272782" y="3174643"/>
            <a:chExt cx="654346" cy="344719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715BE936-C4F1-45D0-F542-0D6D124F29E5}"/>
                </a:ext>
              </a:extLst>
            </p:cNvPr>
            <p:cNvSpPr txBox="1"/>
            <p:nvPr/>
          </p:nvSpPr>
          <p:spPr>
            <a:xfrm>
              <a:off x="8272782" y="3174643"/>
              <a:ext cx="654346" cy="21567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da-DK" sz="800" b="1" dirty="0">
                  <a:solidFill>
                    <a:srgbClr val="223F36"/>
                  </a:solidFill>
                  <a:latin typeface="Century Gothic" panose="020B0502020202020204" pitchFamily="34" charset="0"/>
                </a:rPr>
                <a:t>2 uger før</a:t>
              </a:r>
            </a:p>
          </p:txBody>
        </p:sp>
        <p:cxnSp>
          <p:nvCxnSpPr>
            <p:cNvPr id="251" name="Lige pilforbindelse 75">
              <a:extLst>
                <a:ext uri="{FF2B5EF4-FFF2-40B4-BE49-F238E27FC236}">
                  <a16:creationId xmlns:a16="http://schemas.microsoft.com/office/drawing/2014/main" id="{A3A4E53A-8EBE-B400-B9B0-4B8E881170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9341" y="3361412"/>
              <a:ext cx="0" cy="157950"/>
            </a:xfrm>
            <a:prstGeom prst="straightConnector1">
              <a:avLst/>
            </a:prstGeom>
            <a:ln w="12700">
              <a:solidFill>
                <a:srgbClr val="223F3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ektangel 38">
            <a:extLst>
              <a:ext uri="{FF2B5EF4-FFF2-40B4-BE49-F238E27FC236}">
                <a16:creationId xmlns:a16="http://schemas.microsoft.com/office/drawing/2014/main" id="{227F7459-C1C8-D6A7-81A1-192784E62A1A}"/>
              </a:ext>
            </a:extLst>
          </p:cNvPr>
          <p:cNvSpPr/>
          <p:nvPr/>
        </p:nvSpPr>
        <p:spPr>
          <a:xfrm>
            <a:off x="7498720" y="970291"/>
            <a:ext cx="900000" cy="360000"/>
          </a:xfrm>
          <a:prstGeom prst="rect">
            <a:avLst/>
          </a:prstGeom>
          <a:solidFill>
            <a:srgbClr val="65797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Fuldmægtig-modul</a:t>
            </a:r>
            <a:endParaRPr lang="da-DK" sz="650" dirty="0"/>
          </a:p>
        </p:txBody>
      </p:sp>
      <p:sp>
        <p:nvSpPr>
          <p:cNvPr id="73" name="Rektangel 66">
            <a:extLst>
              <a:ext uri="{FF2B5EF4-FFF2-40B4-BE49-F238E27FC236}">
                <a16:creationId xmlns:a16="http://schemas.microsoft.com/office/drawing/2014/main" id="{8EDBC090-96A7-6B0A-B40C-55B193D4A192}"/>
              </a:ext>
            </a:extLst>
          </p:cNvPr>
          <p:cNvSpPr/>
          <p:nvPr/>
        </p:nvSpPr>
        <p:spPr>
          <a:xfrm>
            <a:off x="3704671" y="2274341"/>
            <a:ext cx="900000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Introduktion til kultur + værdier</a:t>
            </a:r>
            <a:endParaRPr lang="da-DK" sz="650" dirty="0">
              <a:latin typeface="Century Gothic" panose="020B0502020202020204" pitchFamily="34" charset="0"/>
            </a:endParaRP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FB64FF6F-52DD-F2B8-E259-23D57AB6910F}"/>
              </a:ext>
            </a:extLst>
          </p:cNvPr>
          <p:cNvSpPr txBox="1"/>
          <p:nvPr/>
        </p:nvSpPr>
        <p:spPr>
          <a:xfrm>
            <a:off x="6684667" y="5460226"/>
            <a:ext cx="3403496" cy="192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650" dirty="0">
                <a:latin typeface="Century Gothic" panose="020B0502020202020204" pitchFamily="34" charset="0"/>
              </a:rPr>
              <a:t>Se desuden de fire tilhørende Word-dokumenter, hvor elementerne er foldet ud</a:t>
            </a:r>
          </a:p>
        </p:txBody>
      </p:sp>
      <p:grpSp>
        <p:nvGrpSpPr>
          <p:cNvPr id="2" name="Group 245">
            <a:extLst>
              <a:ext uri="{FF2B5EF4-FFF2-40B4-BE49-F238E27FC236}">
                <a16:creationId xmlns:a16="http://schemas.microsoft.com/office/drawing/2014/main" id="{795090DC-D6E5-5688-997C-69DFCFAA744E}"/>
              </a:ext>
            </a:extLst>
          </p:cNvPr>
          <p:cNvGrpSpPr/>
          <p:nvPr/>
        </p:nvGrpSpPr>
        <p:grpSpPr>
          <a:xfrm>
            <a:off x="1496495" y="3260811"/>
            <a:ext cx="654346" cy="311801"/>
            <a:chOff x="8300235" y="3077529"/>
            <a:chExt cx="654346" cy="312130"/>
          </a:xfrm>
        </p:grpSpPr>
        <p:sp>
          <p:nvSpPr>
            <p:cNvPr id="6" name="TextBox 246">
              <a:extLst>
                <a:ext uri="{FF2B5EF4-FFF2-40B4-BE49-F238E27FC236}">
                  <a16:creationId xmlns:a16="http://schemas.microsoft.com/office/drawing/2014/main" id="{A540CE92-CDD2-5B6B-B75D-C0C60EB1CF91}"/>
                </a:ext>
              </a:extLst>
            </p:cNvPr>
            <p:cNvSpPr txBox="1"/>
            <p:nvPr/>
          </p:nvSpPr>
          <p:spPr>
            <a:xfrm>
              <a:off x="8300235" y="3173988"/>
              <a:ext cx="654346" cy="21567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da-DK" sz="800" b="1" dirty="0">
                  <a:solidFill>
                    <a:srgbClr val="223F36"/>
                  </a:solidFill>
                  <a:latin typeface="Century Gothic" panose="020B0502020202020204" pitchFamily="34" charset="0"/>
                </a:rPr>
                <a:t>3 uger før</a:t>
              </a:r>
            </a:p>
          </p:txBody>
        </p:sp>
        <p:cxnSp>
          <p:nvCxnSpPr>
            <p:cNvPr id="9" name="Lige pilforbindelse 75">
              <a:extLst>
                <a:ext uri="{FF2B5EF4-FFF2-40B4-BE49-F238E27FC236}">
                  <a16:creationId xmlns:a16="http://schemas.microsoft.com/office/drawing/2014/main" id="{3F72C1AF-7CEB-2AAA-71C5-75BDA75304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9341" y="3077529"/>
              <a:ext cx="0" cy="141751"/>
            </a:xfrm>
            <a:prstGeom prst="straightConnector1">
              <a:avLst/>
            </a:prstGeom>
            <a:ln w="12700">
              <a:solidFill>
                <a:srgbClr val="223F3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D376265E-57F2-EABD-EE8B-36C9C3B375FA}"/>
              </a:ext>
            </a:extLst>
          </p:cNvPr>
          <p:cNvSpPr/>
          <p:nvPr/>
        </p:nvSpPr>
        <p:spPr>
          <a:xfrm>
            <a:off x="1365743" y="4229360"/>
            <a:ext cx="900000" cy="360000"/>
          </a:xfrm>
          <a:prstGeom prst="rect">
            <a:avLst/>
          </a:prstGeom>
          <a:solidFill>
            <a:srgbClr val="223E3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Velkomst-mail, inkl. invitation til møde</a:t>
            </a:r>
          </a:p>
        </p:txBody>
      </p:sp>
      <p:cxnSp>
        <p:nvCxnSpPr>
          <p:cNvPr id="19" name="Lige pilforbindelse 18">
            <a:extLst>
              <a:ext uri="{FF2B5EF4-FFF2-40B4-BE49-F238E27FC236}">
                <a16:creationId xmlns:a16="http://schemas.microsoft.com/office/drawing/2014/main" id="{C8598262-A81F-EB25-07DD-3D324472ABA2}"/>
              </a:ext>
            </a:extLst>
          </p:cNvPr>
          <p:cNvCxnSpPr>
            <a:cxnSpLocks/>
          </p:cNvCxnSpPr>
          <p:nvPr/>
        </p:nvCxnSpPr>
        <p:spPr>
          <a:xfrm flipV="1">
            <a:off x="7647936" y="3271013"/>
            <a:ext cx="0" cy="399177"/>
          </a:xfrm>
          <a:prstGeom prst="straightConnector1">
            <a:avLst/>
          </a:prstGeom>
          <a:ln>
            <a:solidFill>
              <a:srgbClr val="8BA29A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ktangel 19">
            <a:extLst>
              <a:ext uri="{FF2B5EF4-FFF2-40B4-BE49-F238E27FC236}">
                <a16:creationId xmlns:a16="http://schemas.microsoft.com/office/drawing/2014/main" id="{4076D484-EA93-8398-CFDA-980F58E23408}"/>
              </a:ext>
            </a:extLst>
          </p:cNvPr>
          <p:cNvSpPr/>
          <p:nvPr/>
        </p:nvSpPr>
        <p:spPr>
          <a:xfrm>
            <a:off x="7306014" y="3664653"/>
            <a:ext cx="658762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Prøvetids-vurdering</a:t>
            </a:r>
          </a:p>
        </p:txBody>
      </p:sp>
      <p:sp>
        <p:nvSpPr>
          <p:cNvPr id="25" name="Rektangel 66">
            <a:extLst>
              <a:ext uri="{FF2B5EF4-FFF2-40B4-BE49-F238E27FC236}">
                <a16:creationId xmlns:a16="http://schemas.microsoft.com/office/drawing/2014/main" id="{D24C2102-8296-19C8-749B-4A3D7B7302CA}"/>
              </a:ext>
            </a:extLst>
          </p:cNvPr>
          <p:cNvSpPr/>
          <p:nvPr/>
        </p:nvSpPr>
        <p:spPr>
          <a:xfrm>
            <a:off x="4275271" y="3977343"/>
            <a:ext cx="658800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  <p:sp>
        <p:nvSpPr>
          <p:cNvPr id="24" name="Rektangel 66">
            <a:extLst>
              <a:ext uri="{FF2B5EF4-FFF2-40B4-BE49-F238E27FC236}">
                <a16:creationId xmlns:a16="http://schemas.microsoft.com/office/drawing/2014/main" id="{128BC5F6-853A-0122-34C5-305020EE7705}"/>
              </a:ext>
            </a:extLst>
          </p:cNvPr>
          <p:cNvSpPr/>
          <p:nvPr/>
        </p:nvSpPr>
        <p:spPr>
          <a:xfrm>
            <a:off x="3772103" y="3844319"/>
            <a:ext cx="658800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  <p:sp>
        <p:nvSpPr>
          <p:cNvPr id="171" name="Rektangel 66">
            <a:extLst>
              <a:ext uri="{FF2B5EF4-FFF2-40B4-BE49-F238E27FC236}">
                <a16:creationId xmlns:a16="http://schemas.microsoft.com/office/drawing/2014/main" id="{5E0175A9-27FB-9A44-ABD7-7479E63EFBA7}"/>
              </a:ext>
            </a:extLst>
          </p:cNvPr>
          <p:cNvSpPr/>
          <p:nvPr/>
        </p:nvSpPr>
        <p:spPr>
          <a:xfrm>
            <a:off x="3294411" y="3664653"/>
            <a:ext cx="658800" cy="360000"/>
          </a:xfrm>
          <a:prstGeom prst="rect">
            <a:avLst/>
          </a:prstGeom>
          <a:solidFill>
            <a:srgbClr val="A1B3A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50" dirty="0">
                <a:latin typeface="Century Gothic" panose="020B0502020202020204" pitchFamily="34" charset="0"/>
              </a:rPr>
              <a:t>Sparrings-møde</a:t>
            </a:r>
          </a:p>
        </p:txBody>
      </p:sp>
    </p:spTree>
    <p:extLst>
      <p:ext uri="{BB962C8B-B14F-4D97-AF65-F5344CB8AC3E}">
        <p14:creationId xmlns:p14="http://schemas.microsoft.com/office/powerpoint/2010/main" val="300565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aple">
      <a:dk1>
        <a:srgbClr val="000000"/>
      </a:dk1>
      <a:lt1>
        <a:srgbClr val="FFFFFF"/>
      </a:lt1>
      <a:dk2>
        <a:srgbClr val="A30930"/>
      </a:dk2>
      <a:lt2>
        <a:srgbClr val="E2E3E2"/>
      </a:lt2>
      <a:accent1>
        <a:srgbClr val="005587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BD0A759-55CD-E04A-90FE-C128EC5A0937}" vid="{E81D680F-C23A-8242-B0C3-41F0C943935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6500</TotalTime>
  <Words>138</Words>
  <Application>Microsoft Office PowerPoint</Application>
  <PresentationFormat>Brugerdefineret</PresentationFormat>
  <Paragraphs>45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cp:lastModifiedBy>Sine Molbæk-Steensig</cp:lastModifiedBy>
  <cp:revision>200</cp:revision>
  <dcterms:modified xsi:type="dcterms:W3CDTF">2024-12-17T14:53:29Z</dcterms:modified>
</cp:coreProperties>
</file>