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256" r:id="rId5"/>
    <p:sldId id="362" r:id="rId6"/>
    <p:sldId id="378" r:id="rId7"/>
    <p:sldId id="375" r:id="rId8"/>
    <p:sldId id="377" r:id="rId9"/>
    <p:sldId id="380" r:id="rId10"/>
    <p:sldId id="381" r:id="rId11"/>
    <p:sldId id="382" r:id="rId12"/>
    <p:sldId id="383" r:id="rId13"/>
    <p:sldId id="384" r:id="rId14"/>
    <p:sldId id="385" r:id="rId15"/>
  </p:sldIdLst>
  <p:sldSz cx="24384000" cy="13716000"/>
  <p:notesSz cx="6858000" cy="9144000"/>
  <p:embeddedFontLst>
    <p:embeddedFont>
      <p:font typeface="Epilogue" panose="020B0604020202020204" charset="0"/>
      <p:regular r:id="rId17"/>
      <p:bold r:id="rId18"/>
      <p:italic r:id="rId19"/>
      <p:boldItalic r:id="rId20"/>
    </p:embeddedFont>
    <p:embeddedFont>
      <p:font typeface="Epilogue Medium" panose="020B0604020202020204" charset="0"/>
      <p:regular r:id="rId21"/>
      <p:italic r:id="rId22"/>
    </p:embeddedFont>
    <p:embeddedFont>
      <p:font typeface="Epilogue SemiBold" panose="020B0604020202020204" charset="0"/>
      <p:bold r:id="rId23"/>
      <p:boldItalic r:id="rId24"/>
    </p:embeddedFont>
    <p:embeddedFont>
      <p:font typeface="Franklin Gothic Medium" panose="020B0603020102020204" pitchFamily="34" charset="0"/>
      <p:regular r:id="rId25"/>
      <p:italic r:id="rId26"/>
    </p:embeddedFont>
  </p:embeddedFontLst>
  <p:defaultTextStyle>
    <a:defPPr>
      <a:defRPr lang="nb-NO"/>
    </a:defPPr>
    <a:lvl1pPr marL="0" algn="l" defTabSz="1828800" rtl="0" eaLnBrk="1" fontAlgn="ctr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fontAlgn="ctr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fontAlgn="ctr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fontAlgn="ctr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fontAlgn="ctr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fontAlgn="ctr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fontAlgn="ctr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fontAlgn="ctr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fontAlgn="ctr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76286F-32C2-5E9A-BA69-E6EB4C38C750}" name="Marit Stafsnes" initials="MS" userId="S::marit.stafsnes@miljoagentene.no::e5d5d7fc-1c06-40c8-beea-d15604d3c7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907895-5E8C-4937-903E-0D930FC89528}" v="20" dt="2026-01-22T12:26:08.0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gne  Lindbråten" userId="e757d758-e3c2-4c7a-9c1e-c1658fa6e948" providerId="ADAL" clId="{1C3ADBF3-82E9-4443-B5C2-2C4253142AE5}"/>
    <pc:docChg chg="undo custSel addSld delSld modSld sldOrd">
      <pc:chgData name="Signe  Lindbråten" userId="e757d758-e3c2-4c7a-9c1e-c1658fa6e948" providerId="ADAL" clId="{1C3ADBF3-82E9-4443-B5C2-2C4253142AE5}" dt="2026-01-22T12:26:08.065" v="3503" actId="255"/>
      <pc:docMkLst>
        <pc:docMk/>
      </pc:docMkLst>
      <pc:sldChg chg="delSp modSp mod">
        <pc:chgData name="Signe  Lindbråten" userId="e757d758-e3c2-4c7a-9c1e-c1658fa6e948" providerId="ADAL" clId="{1C3ADBF3-82E9-4443-B5C2-2C4253142AE5}" dt="2026-01-21T22:40:51.160" v="3496" actId="478"/>
        <pc:sldMkLst>
          <pc:docMk/>
          <pc:sldMk cId="1397606944" sldId="256"/>
        </pc:sldMkLst>
        <pc:spChg chg="mod">
          <ac:chgData name="Signe  Lindbråten" userId="e757d758-e3c2-4c7a-9c1e-c1658fa6e948" providerId="ADAL" clId="{1C3ADBF3-82E9-4443-B5C2-2C4253142AE5}" dt="2026-01-20T19:58:25.016" v="106" actId="207"/>
          <ac:spMkLst>
            <pc:docMk/>
            <pc:sldMk cId="1397606944" sldId="256"/>
            <ac:spMk id="4" creationId="{B6AD0436-1F06-7BF2-CF58-CAB8C6A7DAB3}"/>
          </ac:spMkLst>
        </pc:spChg>
        <pc:spChg chg="del mod">
          <ac:chgData name="Signe  Lindbråten" userId="e757d758-e3c2-4c7a-9c1e-c1658fa6e948" providerId="ADAL" clId="{1C3ADBF3-82E9-4443-B5C2-2C4253142AE5}" dt="2026-01-21T22:40:51.160" v="3496" actId="478"/>
          <ac:spMkLst>
            <pc:docMk/>
            <pc:sldMk cId="1397606944" sldId="256"/>
            <ac:spMk id="5" creationId="{7B657CE6-FFDD-2DB2-A906-C029E9133A7D}"/>
          </ac:spMkLst>
        </pc:spChg>
        <pc:spChg chg="mod">
          <ac:chgData name="Signe  Lindbråten" userId="e757d758-e3c2-4c7a-9c1e-c1658fa6e948" providerId="ADAL" clId="{1C3ADBF3-82E9-4443-B5C2-2C4253142AE5}" dt="2026-01-20T19:57:20.659" v="76" actId="14100"/>
          <ac:spMkLst>
            <pc:docMk/>
            <pc:sldMk cId="1397606944" sldId="256"/>
            <ac:spMk id="6" creationId="{F6921FE2-BE98-D377-9691-B12C680E6F45}"/>
          </ac:spMkLst>
        </pc:spChg>
        <pc:spChg chg="mod">
          <ac:chgData name="Signe  Lindbråten" userId="e757d758-e3c2-4c7a-9c1e-c1658fa6e948" providerId="ADAL" clId="{1C3ADBF3-82E9-4443-B5C2-2C4253142AE5}" dt="2026-01-20T19:56:24.007" v="55" actId="20577"/>
          <ac:spMkLst>
            <pc:docMk/>
            <pc:sldMk cId="1397606944" sldId="256"/>
            <ac:spMk id="7" creationId="{047ACB17-4ABB-3D53-3D68-ACD0CA738E46}"/>
          </ac:spMkLst>
        </pc:spChg>
      </pc:sldChg>
      <pc:sldChg chg="del">
        <pc:chgData name="Signe  Lindbråten" userId="e757d758-e3c2-4c7a-9c1e-c1658fa6e948" providerId="ADAL" clId="{1C3ADBF3-82E9-4443-B5C2-2C4253142AE5}" dt="2026-01-21T22:36:44.902" v="3201" actId="47"/>
        <pc:sldMkLst>
          <pc:docMk/>
          <pc:sldMk cId="624266862" sldId="257"/>
        </pc:sldMkLst>
      </pc:sldChg>
      <pc:sldChg chg="modSp del mod">
        <pc:chgData name="Signe  Lindbråten" userId="e757d758-e3c2-4c7a-9c1e-c1658fa6e948" providerId="ADAL" clId="{1C3ADBF3-82E9-4443-B5C2-2C4253142AE5}" dt="2026-01-21T10:49:15.591" v="1426" actId="47"/>
        <pc:sldMkLst>
          <pc:docMk/>
          <pc:sldMk cId="1601851091" sldId="313"/>
        </pc:sldMkLst>
      </pc:sldChg>
      <pc:sldChg chg="del">
        <pc:chgData name="Signe  Lindbråten" userId="e757d758-e3c2-4c7a-9c1e-c1658fa6e948" providerId="ADAL" clId="{1C3ADBF3-82E9-4443-B5C2-2C4253142AE5}" dt="2026-01-21T22:34:47.487" v="3021" actId="47"/>
        <pc:sldMkLst>
          <pc:docMk/>
          <pc:sldMk cId="3438572640" sldId="343"/>
        </pc:sldMkLst>
      </pc:sldChg>
      <pc:sldChg chg="modSp del mod">
        <pc:chgData name="Signe  Lindbråten" userId="e757d758-e3c2-4c7a-9c1e-c1658fa6e948" providerId="ADAL" clId="{1C3ADBF3-82E9-4443-B5C2-2C4253142AE5}" dt="2026-01-21T22:36:33.185" v="3198" actId="47"/>
        <pc:sldMkLst>
          <pc:docMk/>
          <pc:sldMk cId="1058350854" sldId="345"/>
        </pc:sldMkLst>
      </pc:sldChg>
      <pc:sldChg chg="modSp mod">
        <pc:chgData name="Signe  Lindbråten" userId="e757d758-e3c2-4c7a-9c1e-c1658fa6e948" providerId="ADAL" clId="{1C3ADBF3-82E9-4443-B5C2-2C4253142AE5}" dt="2026-01-21T22:41:01.111" v="3497" actId="14100"/>
        <pc:sldMkLst>
          <pc:docMk/>
          <pc:sldMk cId="655517728" sldId="362"/>
        </pc:sldMkLst>
        <pc:spChg chg="mod">
          <ac:chgData name="Signe  Lindbråten" userId="e757d758-e3c2-4c7a-9c1e-c1658fa6e948" providerId="ADAL" clId="{1C3ADBF3-82E9-4443-B5C2-2C4253142AE5}" dt="2026-01-21T22:41:01.111" v="3497" actId="14100"/>
          <ac:spMkLst>
            <pc:docMk/>
            <pc:sldMk cId="655517728" sldId="362"/>
            <ac:spMk id="4" creationId="{F21D76B9-CEA8-00ED-3885-41711FA53A47}"/>
          </ac:spMkLst>
        </pc:spChg>
        <pc:picChg chg="mod">
          <ac:chgData name="Signe  Lindbråten" userId="e757d758-e3c2-4c7a-9c1e-c1658fa6e948" providerId="ADAL" clId="{1C3ADBF3-82E9-4443-B5C2-2C4253142AE5}" dt="2026-01-20T19:56:39.988" v="58" actId="1076"/>
          <ac:picMkLst>
            <pc:docMk/>
            <pc:sldMk cId="655517728" sldId="362"/>
            <ac:picMk id="3" creationId="{EE09F61F-32FA-9069-1C1F-786DBCBD34EF}"/>
          </ac:picMkLst>
        </pc:picChg>
        <pc:picChg chg="mod">
          <ac:chgData name="Signe  Lindbråten" userId="e757d758-e3c2-4c7a-9c1e-c1658fa6e948" providerId="ADAL" clId="{1C3ADBF3-82E9-4443-B5C2-2C4253142AE5}" dt="2026-01-20T19:56:47.663" v="61" actId="1076"/>
          <ac:picMkLst>
            <pc:docMk/>
            <pc:sldMk cId="655517728" sldId="362"/>
            <ac:picMk id="8" creationId="{7EC76F6B-FA99-0804-2CA2-F8FF91F986C6}"/>
          </ac:picMkLst>
        </pc:picChg>
      </pc:sldChg>
      <pc:sldChg chg="del">
        <pc:chgData name="Signe  Lindbråten" userId="e757d758-e3c2-4c7a-9c1e-c1658fa6e948" providerId="ADAL" clId="{1C3ADBF3-82E9-4443-B5C2-2C4253142AE5}" dt="2026-01-21T10:47:05.765" v="1280" actId="47"/>
        <pc:sldMkLst>
          <pc:docMk/>
          <pc:sldMk cId="2424953037" sldId="370"/>
        </pc:sldMkLst>
      </pc:sldChg>
      <pc:sldChg chg="del">
        <pc:chgData name="Signe  Lindbråten" userId="e757d758-e3c2-4c7a-9c1e-c1658fa6e948" providerId="ADAL" clId="{1C3ADBF3-82E9-4443-B5C2-2C4253142AE5}" dt="2026-01-21T22:36:34.729" v="3199" actId="47"/>
        <pc:sldMkLst>
          <pc:docMk/>
          <pc:sldMk cId="869155940" sldId="372"/>
        </pc:sldMkLst>
      </pc:sldChg>
      <pc:sldChg chg="del">
        <pc:chgData name="Signe  Lindbråten" userId="e757d758-e3c2-4c7a-9c1e-c1658fa6e948" providerId="ADAL" clId="{1C3ADBF3-82E9-4443-B5C2-2C4253142AE5}" dt="2026-01-21T10:49:24.954" v="1427" actId="47"/>
        <pc:sldMkLst>
          <pc:docMk/>
          <pc:sldMk cId="2145918473" sldId="373"/>
        </pc:sldMkLst>
      </pc:sldChg>
      <pc:sldChg chg="del">
        <pc:chgData name="Signe  Lindbråten" userId="e757d758-e3c2-4c7a-9c1e-c1658fa6e948" providerId="ADAL" clId="{1C3ADBF3-82E9-4443-B5C2-2C4253142AE5}" dt="2026-01-21T22:13:09.428" v="2036" actId="47"/>
        <pc:sldMkLst>
          <pc:docMk/>
          <pc:sldMk cId="1045754990" sldId="374"/>
        </pc:sldMkLst>
      </pc:sldChg>
      <pc:sldChg chg="addSp delSp modSp new mod ord">
        <pc:chgData name="Signe  Lindbråten" userId="e757d758-e3c2-4c7a-9c1e-c1658fa6e948" providerId="ADAL" clId="{1C3ADBF3-82E9-4443-B5C2-2C4253142AE5}" dt="2026-01-20T20:17:23.992" v="297" actId="207"/>
        <pc:sldMkLst>
          <pc:docMk/>
          <pc:sldMk cId="3119581788" sldId="375"/>
        </pc:sldMkLst>
        <pc:spChg chg="mod">
          <ac:chgData name="Signe  Lindbråten" userId="e757d758-e3c2-4c7a-9c1e-c1658fa6e948" providerId="ADAL" clId="{1C3ADBF3-82E9-4443-B5C2-2C4253142AE5}" dt="2026-01-20T20:17:23.992" v="297" actId="207"/>
          <ac:spMkLst>
            <pc:docMk/>
            <pc:sldMk cId="3119581788" sldId="375"/>
            <ac:spMk id="2" creationId="{8D58B1F3-B56F-19F9-6316-005EED832162}"/>
          </ac:spMkLst>
        </pc:spChg>
        <pc:spChg chg="mod">
          <ac:chgData name="Signe  Lindbråten" userId="e757d758-e3c2-4c7a-9c1e-c1658fa6e948" providerId="ADAL" clId="{1C3ADBF3-82E9-4443-B5C2-2C4253142AE5}" dt="2026-01-20T20:13:56.419" v="165" actId="1076"/>
          <ac:spMkLst>
            <pc:docMk/>
            <pc:sldMk cId="3119581788" sldId="375"/>
            <ac:spMk id="6" creationId="{BE95FB32-91C1-21DD-09CE-BC19F6F9FB99}"/>
          </ac:spMkLst>
        </pc:spChg>
        <pc:picChg chg="add mod">
          <ac:chgData name="Signe  Lindbråten" userId="e757d758-e3c2-4c7a-9c1e-c1658fa6e948" providerId="ADAL" clId="{1C3ADBF3-82E9-4443-B5C2-2C4253142AE5}" dt="2026-01-20T20:17:11.614" v="295" actId="14100"/>
          <ac:picMkLst>
            <pc:docMk/>
            <pc:sldMk cId="3119581788" sldId="375"/>
            <ac:picMk id="8" creationId="{AB5CAB6D-FE94-3680-9907-53D955594405}"/>
          </ac:picMkLst>
        </pc:picChg>
      </pc:sldChg>
      <pc:sldChg chg="new del">
        <pc:chgData name="Signe  Lindbråten" userId="e757d758-e3c2-4c7a-9c1e-c1658fa6e948" providerId="ADAL" clId="{1C3ADBF3-82E9-4443-B5C2-2C4253142AE5}" dt="2026-01-21T22:36:35.952" v="3200" actId="47"/>
        <pc:sldMkLst>
          <pc:docMk/>
          <pc:sldMk cId="2019417736" sldId="376"/>
        </pc:sldMkLst>
      </pc:sldChg>
      <pc:sldChg chg="addSp delSp modSp new mod">
        <pc:chgData name="Signe  Lindbråten" userId="e757d758-e3c2-4c7a-9c1e-c1658fa6e948" providerId="ADAL" clId="{1C3ADBF3-82E9-4443-B5C2-2C4253142AE5}" dt="2026-01-21T10:46:45.134" v="1279" actId="20577"/>
        <pc:sldMkLst>
          <pc:docMk/>
          <pc:sldMk cId="293882465" sldId="377"/>
        </pc:sldMkLst>
        <pc:spChg chg="mod">
          <ac:chgData name="Signe  Lindbråten" userId="e757d758-e3c2-4c7a-9c1e-c1658fa6e948" providerId="ADAL" clId="{1C3ADBF3-82E9-4443-B5C2-2C4253142AE5}" dt="2026-01-21T10:41:13.714" v="1167" actId="14100"/>
          <ac:spMkLst>
            <pc:docMk/>
            <pc:sldMk cId="293882465" sldId="377"/>
            <ac:spMk id="2" creationId="{C2D9C3B9-1E9A-F926-AE77-EAAC9A10DFE7}"/>
          </ac:spMkLst>
        </pc:spChg>
        <pc:spChg chg="mod">
          <ac:chgData name="Signe  Lindbråten" userId="e757d758-e3c2-4c7a-9c1e-c1658fa6e948" providerId="ADAL" clId="{1C3ADBF3-82E9-4443-B5C2-2C4253142AE5}" dt="2026-01-21T10:46:45.134" v="1279" actId="20577"/>
          <ac:spMkLst>
            <pc:docMk/>
            <pc:sldMk cId="293882465" sldId="377"/>
            <ac:spMk id="6" creationId="{22596C99-9C52-1FD8-A379-ED72B0EDBB2D}"/>
          </ac:spMkLst>
        </pc:spChg>
        <pc:picChg chg="add mod">
          <ac:chgData name="Signe  Lindbråten" userId="e757d758-e3c2-4c7a-9c1e-c1658fa6e948" providerId="ADAL" clId="{1C3ADBF3-82E9-4443-B5C2-2C4253142AE5}" dt="2026-01-21T10:41:02.535" v="1165" actId="1076"/>
          <ac:picMkLst>
            <pc:docMk/>
            <pc:sldMk cId="293882465" sldId="377"/>
            <ac:picMk id="8" creationId="{4635B737-D4A1-A651-BF67-092F2594CFEA}"/>
          </ac:picMkLst>
        </pc:picChg>
      </pc:sldChg>
      <pc:sldChg chg="addSp delSp modSp new mod">
        <pc:chgData name="Signe  Lindbråten" userId="e757d758-e3c2-4c7a-9c1e-c1658fa6e948" providerId="ADAL" clId="{1C3ADBF3-82E9-4443-B5C2-2C4253142AE5}" dt="2026-01-21T22:41:45.028" v="3502" actId="1440"/>
        <pc:sldMkLst>
          <pc:docMk/>
          <pc:sldMk cId="874454476" sldId="378"/>
        </pc:sldMkLst>
        <pc:spChg chg="mod">
          <ac:chgData name="Signe  Lindbråten" userId="e757d758-e3c2-4c7a-9c1e-c1658fa6e948" providerId="ADAL" clId="{1C3ADBF3-82E9-4443-B5C2-2C4253142AE5}" dt="2026-01-21T09:10:11.712" v="527" actId="14100"/>
          <ac:spMkLst>
            <pc:docMk/>
            <pc:sldMk cId="874454476" sldId="378"/>
            <ac:spMk id="3" creationId="{D435503E-D35D-4A67-6B9A-674C82CDB11D}"/>
          </ac:spMkLst>
        </pc:spChg>
        <pc:spChg chg="del mod">
          <ac:chgData name="Signe  Lindbråten" userId="e757d758-e3c2-4c7a-9c1e-c1658fa6e948" providerId="ADAL" clId="{1C3ADBF3-82E9-4443-B5C2-2C4253142AE5}" dt="2026-01-21T09:07:34.601" v="509" actId="478"/>
          <ac:spMkLst>
            <pc:docMk/>
            <pc:sldMk cId="874454476" sldId="378"/>
            <ac:spMk id="4" creationId="{06A23779-F674-4E55-61B1-AEC1E6A8C318}"/>
          </ac:spMkLst>
        </pc:spChg>
        <pc:spChg chg="mod">
          <ac:chgData name="Signe  Lindbråten" userId="e757d758-e3c2-4c7a-9c1e-c1658fa6e948" providerId="ADAL" clId="{1C3ADBF3-82E9-4443-B5C2-2C4253142AE5}" dt="2026-01-21T09:10:49.466" v="528" actId="1076"/>
          <ac:spMkLst>
            <pc:docMk/>
            <pc:sldMk cId="874454476" sldId="378"/>
            <ac:spMk id="5" creationId="{95C91C9D-FFF1-9179-8858-B39CABA569A7}"/>
          </ac:spMkLst>
        </pc:spChg>
        <pc:spChg chg="mod">
          <ac:chgData name="Signe  Lindbråten" userId="e757d758-e3c2-4c7a-9c1e-c1658fa6e948" providerId="ADAL" clId="{1C3ADBF3-82E9-4443-B5C2-2C4253142AE5}" dt="2026-01-21T09:08:22.980" v="516" actId="14100"/>
          <ac:spMkLst>
            <pc:docMk/>
            <pc:sldMk cId="874454476" sldId="378"/>
            <ac:spMk id="6" creationId="{5D20ABFC-3D88-DF04-DC36-895DAE1FA67D}"/>
          </ac:spMkLst>
        </pc:spChg>
        <pc:spChg chg="mod ord">
          <ac:chgData name="Signe  Lindbråten" userId="e757d758-e3c2-4c7a-9c1e-c1658fa6e948" providerId="ADAL" clId="{1C3ADBF3-82E9-4443-B5C2-2C4253142AE5}" dt="2026-01-21T09:08:16.943" v="515" actId="166"/>
          <ac:spMkLst>
            <pc:docMk/>
            <pc:sldMk cId="874454476" sldId="378"/>
            <ac:spMk id="8" creationId="{8910D291-2A71-42B8-7576-2745260C52F8}"/>
          </ac:spMkLst>
        </pc:spChg>
        <pc:spChg chg="mod ord">
          <ac:chgData name="Signe  Lindbråten" userId="e757d758-e3c2-4c7a-9c1e-c1658fa6e948" providerId="ADAL" clId="{1C3ADBF3-82E9-4443-B5C2-2C4253142AE5}" dt="2026-01-21T09:07:59.472" v="513" actId="166"/>
          <ac:spMkLst>
            <pc:docMk/>
            <pc:sldMk cId="874454476" sldId="378"/>
            <ac:spMk id="9" creationId="{42886820-DE89-A5D6-DFE8-933381E949FA}"/>
          </ac:spMkLst>
        </pc:spChg>
        <pc:picChg chg="add mod">
          <ac:chgData name="Signe  Lindbråten" userId="e757d758-e3c2-4c7a-9c1e-c1658fa6e948" providerId="ADAL" clId="{1C3ADBF3-82E9-4443-B5C2-2C4253142AE5}" dt="2026-01-21T22:41:45.028" v="3502" actId="1440"/>
          <ac:picMkLst>
            <pc:docMk/>
            <pc:sldMk cId="874454476" sldId="378"/>
            <ac:picMk id="12" creationId="{E9AC6D7D-A282-D911-B4A5-F110F14C4442}"/>
          </ac:picMkLst>
        </pc:picChg>
      </pc:sldChg>
      <pc:sldChg chg="new del">
        <pc:chgData name="Signe  Lindbråten" userId="e757d758-e3c2-4c7a-9c1e-c1658fa6e948" providerId="ADAL" clId="{1C3ADBF3-82E9-4443-B5C2-2C4253142AE5}" dt="2026-01-21T09:11:12.985" v="529" actId="47"/>
        <pc:sldMkLst>
          <pc:docMk/>
          <pc:sldMk cId="2441832533" sldId="379"/>
        </pc:sldMkLst>
      </pc:sldChg>
      <pc:sldChg chg="modSp new del mod">
        <pc:chgData name="Signe  Lindbråten" userId="e757d758-e3c2-4c7a-9c1e-c1658fa6e948" providerId="ADAL" clId="{1C3ADBF3-82E9-4443-B5C2-2C4253142AE5}" dt="2026-01-21T10:41:51.060" v="1169" actId="47"/>
        <pc:sldMkLst>
          <pc:docMk/>
          <pc:sldMk cId="3662922111" sldId="379"/>
        </pc:sldMkLst>
        <pc:spChg chg="mod">
          <ac:chgData name="Signe  Lindbråten" userId="e757d758-e3c2-4c7a-9c1e-c1658fa6e948" providerId="ADAL" clId="{1C3ADBF3-82E9-4443-B5C2-2C4253142AE5}" dt="2026-01-21T10:36:11.676" v="1065" actId="20577"/>
          <ac:spMkLst>
            <pc:docMk/>
            <pc:sldMk cId="3662922111" sldId="379"/>
            <ac:spMk id="2" creationId="{FE4AF2FA-C664-5536-1D8D-0BEBDA16FE28}"/>
          </ac:spMkLst>
        </pc:spChg>
        <pc:spChg chg="mod">
          <ac:chgData name="Signe  Lindbråten" userId="e757d758-e3c2-4c7a-9c1e-c1658fa6e948" providerId="ADAL" clId="{1C3ADBF3-82E9-4443-B5C2-2C4253142AE5}" dt="2026-01-21T10:35:53.645" v="1038" actId="20577"/>
          <ac:spMkLst>
            <pc:docMk/>
            <pc:sldMk cId="3662922111" sldId="379"/>
            <ac:spMk id="6" creationId="{39949CED-7C40-4ED0-D90C-87B7923F3634}"/>
          </ac:spMkLst>
        </pc:spChg>
      </pc:sldChg>
      <pc:sldChg chg="addSp delSp modSp new mod">
        <pc:chgData name="Signe  Lindbråten" userId="e757d758-e3c2-4c7a-9c1e-c1658fa6e948" providerId="ADAL" clId="{1C3ADBF3-82E9-4443-B5C2-2C4253142AE5}" dt="2026-01-22T12:26:08.065" v="3503" actId="255"/>
        <pc:sldMkLst>
          <pc:docMk/>
          <pc:sldMk cId="3763403939" sldId="380"/>
        </pc:sldMkLst>
        <pc:spChg chg="mod">
          <ac:chgData name="Signe  Lindbråten" userId="e757d758-e3c2-4c7a-9c1e-c1658fa6e948" providerId="ADAL" clId="{1C3ADBF3-82E9-4443-B5C2-2C4253142AE5}" dt="2026-01-22T12:26:08.065" v="3503" actId="255"/>
          <ac:spMkLst>
            <pc:docMk/>
            <pc:sldMk cId="3763403939" sldId="380"/>
            <ac:spMk id="2" creationId="{D40833B6-9DDA-C3DD-A4B7-5202CDE9C5C3}"/>
          </ac:spMkLst>
        </pc:spChg>
        <pc:spChg chg="del">
          <ac:chgData name="Signe  Lindbråten" userId="e757d758-e3c2-4c7a-9c1e-c1658fa6e948" providerId="ADAL" clId="{1C3ADBF3-82E9-4443-B5C2-2C4253142AE5}" dt="2026-01-21T10:44:28.412" v="1178" actId="931"/>
          <ac:spMkLst>
            <pc:docMk/>
            <pc:sldMk cId="3763403939" sldId="380"/>
            <ac:spMk id="5" creationId="{66359BBC-0A05-8509-4F3E-E16F7D67B9B9}"/>
          </ac:spMkLst>
        </pc:spChg>
        <pc:spChg chg="mod">
          <ac:chgData name="Signe  Lindbråten" userId="e757d758-e3c2-4c7a-9c1e-c1658fa6e948" providerId="ADAL" clId="{1C3ADBF3-82E9-4443-B5C2-2C4253142AE5}" dt="2026-01-21T10:47:59.715" v="1343" actId="20577"/>
          <ac:spMkLst>
            <pc:docMk/>
            <pc:sldMk cId="3763403939" sldId="380"/>
            <ac:spMk id="6" creationId="{D0618131-D5B9-A1A7-B56A-F247D2EC82E4}"/>
          </ac:spMkLst>
        </pc:spChg>
        <pc:picChg chg="add mod">
          <ac:chgData name="Signe  Lindbråten" userId="e757d758-e3c2-4c7a-9c1e-c1658fa6e948" providerId="ADAL" clId="{1C3ADBF3-82E9-4443-B5C2-2C4253142AE5}" dt="2026-01-21T10:47:47.157" v="1316" actId="14100"/>
          <ac:picMkLst>
            <pc:docMk/>
            <pc:sldMk cId="3763403939" sldId="380"/>
            <ac:picMk id="8" creationId="{73AC6FC0-1136-1F65-1BDC-DA16717D15E6}"/>
          </ac:picMkLst>
        </pc:picChg>
      </pc:sldChg>
      <pc:sldChg chg="addSp delSp modSp new mod">
        <pc:chgData name="Signe  Lindbråten" userId="e757d758-e3c2-4c7a-9c1e-c1658fa6e948" providerId="ADAL" clId="{1C3ADBF3-82E9-4443-B5C2-2C4253142AE5}" dt="2026-01-21T22:12:57.648" v="2035" actId="1076"/>
        <pc:sldMkLst>
          <pc:docMk/>
          <pc:sldMk cId="80745718" sldId="381"/>
        </pc:sldMkLst>
        <pc:spChg chg="mod">
          <ac:chgData name="Signe  Lindbråten" userId="e757d758-e3c2-4c7a-9c1e-c1658fa6e948" providerId="ADAL" clId="{1C3ADBF3-82E9-4443-B5C2-2C4253142AE5}" dt="2026-01-21T22:12:57.648" v="2035" actId="1076"/>
          <ac:spMkLst>
            <pc:docMk/>
            <pc:sldMk cId="80745718" sldId="381"/>
            <ac:spMk id="2" creationId="{FE05EB5D-BD03-766E-62A1-8EBBD07A3348}"/>
          </ac:spMkLst>
        </pc:spChg>
        <pc:spChg chg="del">
          <ac:chgData name="Signe  Lindbråten" userId="e757d758-e3c2-4c7a-9c1e-c1658fa6e948" providerId="ADAL" clId="{1C3ADBF3-82E9-4443-B5C2-2C4253142AE5}" dt="2026-01-21T21:47:30.534" v="1429"/>
          <ac:spMkLst>
            <pc:docMk/>
            <pc:sldMk cId="80745718" sldId="381"/>
            <ac:spMk id="5" creationId="{D4C4B379-FB6C-2AC5-E0FB-EBD81F78CA5D}"/>
          </ac:spMkLst>
        </pc:spChg>
        <pc:spChg chg="mod">
          <ac:chgData name="Signe  Lindbråten" userId="e757d758-e3c2-4c7a-9c1e-c1658fa6e948" providerId="ADAL" clId="{1C3ADBF3-82E9-4443-B5C2-2C4253142AE5}" dt="2026-01-21T22:11:00.961" v="1994" actId="1076"/>
          <ac:spMkLst>
            <pc:docMk/>
            <pc:sldMk cId="80745718" sldId="381"/>
            <ac:spMk id="6" creationId="{E27AD2C8-7D41-0879-3292-C76367FA350D}"/>
          </ac:spMkLst>
        </pc:spChg>
        <pc:spChg chg="add mod">
          <ac:chgData name="Signe  Lindbråten" userId="e757d758-e3c2-4c7a-9c1e-c1658fa6e948" providerId="ADAL" clId="{1C3ADBF3-82E9-4443-B5C2-2C4253142AE5}" dt="2026-01-21T22:12:50.859" v="2034" actId="1076"/>
          <ac:spMkLst>
            <pc:docMk/>
            <pc:sldMk cId="80745718" sldId="381"/>
            <ac:spMk id="9" creationId="{35E169C8-A0A3-006C-4C16-25A69BA6728D}"/>
          </ac:spMkLst>
        </pc:spChg>
        <pc:picChg chg="add del mod">
          <ac:chgData name="Signe  Lindbråten" userId="e757d758-e3c2-4c7a-9c1e-c1658fa6e948" providerId="ADAL" clId="{1C3ADBF3-82E9-4443-B5C2-2C4253142AE5}" dt="2026-01-21T21:47:47.473" v="1432" actId="478"/>
          <ac:picMkLst>
            <pc:docMk/>
            <pc:sldMk cId="80745718" sldId="381"/>
            <ac:picMk id="7" creationId="{EE93B9EC-FA70-5F32-FBC3-5B0CF2CB7F61}"/>
          </ac:picMkLst>
        </pc:picChg>
      </pc:sldChg>
      <pc:sldChg chg="addSp delSp modSp new mod">
        <pc:chgData name="Signe  Lindbråten" userId="e757d758-e3c2-4c7a-9c1e-c1658fa6e948" providerId="ADAL" clId="{1C3ADBF3-82E9-4443-B5C2-2C4253142AE5}" dt="2026-01-21T22:22:20.917" v="2468" actId="20577"/>
        <pc:sldMkLst>
          <pc:docMk/>
          <pc:sldMk cId="594667957" sldId="382"/>
        </pc:sldMkLst>
        <pc:spChg chg="mod">
          <ac:chgData name="Signe  Lindbråten" userId="e757d758-e3c2-4c7a-9c1e-c1658fa6e948" providerId="ADAL" clId="{1C3ADBF3-82E9-4443-B5C2-2C4253142AE5}" dt="2026-01-21T22:22:20.917" v="2468" actId="20577"/>
          <ac:spMkLst>
            <pc:docMk/>
            <pc:sldMk cId="594667957" sldId="382"/>
            <ac:spMk id="2" creationId="{7751A5AE-BDB2-CB6D-4C71-15DD9B111F8A}"/>
          </ac:spMkLst>
        </pc:spChg>
        <pc:spChg chg="del">
          <ac:chgData name="Signe  Lindbråten" userId="e757d758-e3c2-4c7a-9c1e-c1658fa6e948" providerId="ADAL" clId="{1C3ADBF3-82E9-4443-B5C2-2C4253142AE5}" dt="2026-01-21T22:15:54.371" v="2041" actId="931"/>
          <ac:spMkLst>
            <pc:docMk/>
            <pc:sldMk cId="594667957" sldId="382"/>
            <ac:spMk id="5" creationId="{B9DB6E8E-945D-AD9D-CC74-D0BDF8D12253}"/>
          </ac:spMkLst>
        </pc:spChg>
        <pc:spChg chg="mod">
          <ac:chgData name="Signe  Lindbråten" userId="e757d758-e3c2-4c7a-9c1e-c1658fa6e948" providerId="ADAL" clId="{1C3ADBF3-82E9-4443-B5C2-2C4253142AE5}" dt="2026-01-21T22:15:18.810" v="2039" actId="14100"/>
          <ac:spMkLst>
            <pc:docMk/>
            <pc:sldMk cId="594667957" sldId="382"/>
            <ac:spMk id="6" creationId="{345229E5-BF11-FEE7-B9DD-C221FBF968CE}"/>
          </ac:spMkLst>
        </pc:spChg>
        <pc:picChg chg="add mod">
          <ac:chgData name="Signe  Lindbråten" userId="e757d758-e3c2-4c7a-9c1e-c1658fa6e948" providerId="ADAL" clId="{1C3ADBF3-82E9-4443-B5C2-2C4253142AE5}" dt="2026-01-21T22:16:01.428" v="2046" actId="962"/>
          <ac:picMkLst>
            <pc:docMk/>
            <pc:sldMk cId="594667957" sldId="382"/>
            <ac:picMk id="8" creationId="{1F393403-B8B1-70C8-33BB-22BC2B5600EA}"/>
          </ac:picMkLst>
        </pc:picChg>
      </pc:sldChg>
      <pc:sldChg chg="modSp new mod">
        <pc:chgData name="Signe  Lindbråten" userId="e757d758-e3c2-4c7a-9c1e-c1658fa6e948" providerId="ADAL" clId="{1C3ADBF3-82E9-4443-B5C2-2C4253142AE5}" dt="2026-01-21T22:29:56.994" v="2872" actId="1076"/>
        <pc:sldMkLst>
          <pc:docMk/>
          <pc:sldMk cId="3431919" sldId="383"/>
        </pc:sldMkLst>
        <pc:spChg chg="mod">
          <ac:chgData name="Signe  Lindbråten" userId="e757d758-e3c2-4c7a-9c1e-c1658fa6e948" providerId="ADAL" clId="{1C3ADBF3-82E9-4443-B5C2-2C4253142AE5}" dt="2026-01-21T22:29:56.994" v="2872" actId="1076"/>
          <ac:spMkLst>
            <pc:docMk/>
            <pc:sldMk cId="3431919" sldId="383"/>
            <ac:spMk id="2" creationId="{D4AEA312-4FDD-E779-B411-126793919B08}"/>
          </ac:spMkLst>
        </pc:spChg>
        <pc:spChg chg="mod">
          <ac:chgData name="Signe  Lindbråten" userId="e757d758-e3c2-4c7a-9c1e-c1658fa6e948" providerId="ADAL" clId="{1C3ADBF3-82E9-4443-B5C2-2C4253142AE5}" dt="2026-01-21T22:29:51.376" v="2871" actId="1076"/>
          <ac:spMkLst>
            <pc:docMk/>
            <pc:sldMk cId="3431919" sldId="383"/>
            <ac:spMk id="3" creationId="{D950C848-3A46-74F4-9C59-06EC6ADA543F}"/>
          </ac:spMkLst>
        </pc:spChg>
        <pc:spChg chg="mod">
          <ac:chgData name="Signe  Lindbråten" userId="e757d758-e3c2-4c7a-9c1e-c1658fa6e948" providerId="ADAL" clId="{1C3ADBF3-82E9-4443-B5C2-2C4253142AE5}" dt="2026-01-21T22:24:19.625" v="2495" actId="1076"/>
          <ac:spMkLst>
            <pc:docMk/>
            <pc:sldMk cId="3431919" sldId="383"/>
            <ac:spMk id="4" creationId="{415EAF32-18C7-FC1F-A47A-BAEF0EC3C601}"/>
          </ac:spMkLst>
        </pc:spChg>
      </pc:sldChg>
      <pc:sldChg chg="addSp delSp modSp new mod">
        <pc:chgData name="Signe  Lindbråten" userId="e757d758-e3c2-4c7a-9c1e-c1658fa6e948" providerId="ADAL" clId="{1C3ADBF3-82E9-4443-B5C2-2C4253142AE5}" dt="2026-01-21T22:36:26.378" v="3197" actId="207"/>
        <pc:sldMkLst>
          <pc:docMk/>
          <pc:sldMk cId="976802609" sldId="384"/>
        </pc:sldMkLst>
        <pc:spChg chg="mod">
          <ac:chgData name="Signe  Lindbråten" userId="e757d758-e3c2-4c7a-9c1e-c1658fa6e948" providerId="ADAL" clId="{1C3ADBF3-82E9-4443-B5C2-2C4253142AE5}" dt="2026-01-21T22:34:29.185" v="3020" actId="255"/>
          <ac:spMkLst>
            <pc:docMk/>
            <pc:sldMk cId="976802609" sldId="384"/>
            <ac:spMk id="2" creationId="{1FB30217-BB97-265D-3C57-A855BB8A7E3F}"/>
          </ac:spMkLst>
        </pc:spChg>
        <pc:spChg chg="del">
          <ac:chgData name="Signe  Lindbråten" userId="e757d758-e3c2-4c7a-9c1e-c1658fa6e948" providerId="ADAL" clId="{1C3ADBF3-82E9-4443-B5C2-2C4253142AE5}" dt="2026-01-21T22:30:27.611" v="2874" actId="931"/>
          <ac:spMkLst>
            <pc:docMk/>
            <pc:sldMk cId="976802609" sldId="384"/>
            <ac:spMk id="5" creationId="{3A9110BE-AE5D-6BF6-F7B5-922D775331B3}"/>
          </ac:spMkLst>
        </pc:spChg>
        <pc:spChg chg="mod">
          <ac:chgData name="Signe  Lindbråten" userId="e757d758-e3c2-4c7a-9c1e-c1658fa6e948" providerId="ADAL" clId="{1C3ADBF3-82E9-4443-B5C2-2C4253142AE5}" dt="2026-01-21T22:32:36.947" v="2905" actId="20577"/>
          <ac:spMkLst>
            <pc:docMk/>
            <pc:sldMk cId="976802609" sldId="384"/>
            <ac:spMk id="6" creationId="{645A73D3-5654-26A9-657E-5CC6DE87A49C}"/>
          </ac:spMkLst>
        </pc:spChg>
        <pc:spChg chg="add del mod">
          <ac:chgData name="Signe  Lindbråten" userId="e757d758-e3c2-4c7a-9c1e-c1658fa6e948" providerId="ADAL" clId="{1C3ADBF3-82E9-4443-B5C2-2C4253142AE5}" dt="2026-01-21T22:30:59.100" v="2881" actId="931"/>
          <ac:spMkLst>
            <pc:docMk/>
            <pc:sldMk cId="976802609" sldId="384"/>
            <ac:spMk id="10" creationId="{C09E02A2-A740-DFBD-FD44-D6480E0CEAD3}"/>
          </ac:spMkLst>
        </pc:spChg>
        <pc:spChg chg="add mod">
          <ac:chgData name="Signe  Lindbråten" userId="e757d758-e3c2-4c7a-9c1e-c1658fa6e948" providerId="ADAL" clId="{1C3ADBF3-82E9-4443-B5C2-2C4253142AE5}" dt="2026-01-21T22:36:26.378" v="3197" actId="207"/>
          <ac:spMkLst>
            <pc:docMk/>
            <pc:sldMk cId="976802609" sldId="384"/>
            <ac:spMk id="13" creationId="{516F6FBD-F58A-3026-EB3A-9230B7F43E6B}"/>
          </ac:spMkLst>
        </pc:spChg>
        <pc:picChg chg="add del mod modCrop">
          <ac:chgData name="Signe  Lindbråten" userId="e757d758-e3c2-4c7a-9c1e-c1658fa6e948" providerId="ADAL" clId="{1C3ADBF3-82E9-4443-B5C2-2C4253142AE5}" dt="2026-01-21T22:30:47.321" v="2880" actId="478"/>
          <ac:picMkLst>
            <pc:docMk/>
            <pc:sldMk cId="976802609" sldId="384"/>
            <ac:picMk id="8" creationId="{BD3376EC-E89F-BB09-A7AE-D4C8D4FC299B}"/>
          </ac:picMkLst>
        </pc:picChg>
        <pc:picChg chg="add mod modCrop">
          <ac:chgData name="Signe  Lindbråten" userId="e757d758-e3c2-4c7a-9c1e-c1658fa6e948" providerId="ADAL" clId="{1C3ADBF3-82E9-4443-B5C2-2C4253142AE5}" dt="2026-01-21T22:31:20.746" v="2887" actId="1076"/>
          <ac:picMkLst>
            <pc:docMk/>
            <pc:sldMk cId="976802609" sldId="384"/>
            <ac:picMk id="12" creationId="{7BE69129-5696-B8F6-35E6-CC40727384FE}"/>
          </ac:picMkLst>
        </pc:picChg>
      </pc:sldChg>
      <pc:sldChg chg="modSp new mod">
        <pc:chgData name="Signe  Lindbråten" userId="e757d758-e3c2-4c7a-9c1e-c1658fa6e948" providerId="ADAL" clId="{1C3ADBF3-82E9-4443-B5C2-2C4253142AE5}" dt="2026-01-21T22:39:30.403" v="3494" actId="20577"/>
        <pc:sldMkLst>
          <pc:docMk/>
          <pc:sldMk cId="1383332239" sldId="385"/>
        </pc:sldMkLst>
        <pc:spChg chg="mod">
          <ac:chgData name="Signe  Lindbråten" userId="e757d758-e3c2-4c7a-9c1e-c1658fa6e948" providerId="ADAL" clId="{1C3ADBF3-82E9-4443-B5C2-2C4253142AE5}" dt="2026-01-21T22:38:54.381" v="3478" actId="20577"/>
          <ac:spMkLst>
            <pc:docMk/>
            <pc:sldMk cId="1383332239" sldId="385"/>
            <ac:spMk id="4" creationId="{9F88D379-B2B0-E383-7F25-D3D3D3EFBFBE}"/>
          </ac:spMkLst>
        </pc:spChg>
        <pc:spChg chg="mod">
          <ac:chgData name="Signe  Lindbråten" userId="e757d758-e3c2-4c7a-9c1e-c1658fa6e948" providerId="ADAL" clId="{1C3ADBF3-82E9-4443-B5C2-2C4253142AE5}" dt="2026-01-21T22:39:30.403" v="3494" actId="20577"/>
          <ac:spMkLst>
            <pc:docMk/>
            <pc:sldMk cId="1383332239" sldId="385"/>
            <ac:spMk id="5" creationId="{F3F31F60-39EB-0101-F0AC-5785E549602F}"/>
          </ac:spMkLst>
        </pc:spChg>
      </pc:sldChg>
      <pc:sldMasterChg chg="delSldLayout">
        <pc:chgData name="Signe  Lindbråten" userId="e757d758-e3c2-4c7a-9c1e-c1658fa6e948" providerId="ADAL" clId="{1C3ADBF3-82E9-4443-B5C2-2C4253142AE5}" dt="2026-01-21T22:36:34.729" v="3199" actId="47"/>
        <pc:sldMasterMkLst>
          <pc:docMk/>
          <pc:sldMasterMk cId="1874361919" sldId="2147483648"/>
        </pc:sldMasterMkLst>
        <pc:sldLayoutChg chg="del">
          <pc:chgData name="Signe  Lindbråten" userId="e757d758-e3c2-4c7a-9c1e-c1658fa6e948" providerId="ADAL" clId="{1C3ADBF3-82E9-4443-B5C2-2C4253142AE5}" dt="2026-01-21T10:47:05.765" v="1280" actId="47"/>
          <pc:sldLayoutMkLst>
            <pc:docMk/>
            <pc:sldMasterMk cId="1874361919" sldId="2147483648"/>
            <pc:sldLayoutMk cId="757688630" sldId="2147483676"/>
          </pc:sldLayoutMkLst>
        </pc:sldLayoutChg>
        <pc:sldLayoutChg chg="del">
          <pc:chgData name="Signe  Lindbråten" userId="e757d758-e3c2-4c7a-9c1e-c1658fa6e948" providerId="ADAL" clId="{1C3ADBF3-82E9-4443-B5C2-2C4253142AE5}" dt="2026-01-21T22:13:09.428" v="2036" actId="47"/>
          <pc:sldLayoutMkLst>
            <pc:docMk/>
            <pc:sldMasterMk cId="1874361919" sldId="2147483648"/>
            <pc:sldLayoutMk cId="2548630406" sldId="2147483679"/>
          </pc:sldLayoutMkLst>
        </pc:sldLayoutChg>
        <pc:sldLayoutChg chg="del">
          <pc:chgData name="Signe  Lindbråten" userId="e757d758-e3c2-4c7a-9c1e-c1658fa6e948" providerId="ADAL" clId="{1C3ADBF3-82E9-4443-B5C2-2C4253142AE5}" dt="2026-01-21T22:34:47.487" v="3021" actId="47"/>
          <pc:sldLayoutMkLst>
            <pc:docMk/>
            <pc:sldMasterMk cId="1874361919" sldId="2147483648"/>
            <pc:sldLayoutMk cId="1475313641" sldId="2147483682"/>
          </pc:sldLayoutMkLst>
        </pc:sldLayoutChg>
        <pc:sldLayoutChg chg="del">
          <pc:chgData name="Signe  Lindbråten" userId="e757d758-e3c2-4c7a-9c1e-c1658fa6e948" providerId="ADAL" clId="{1C3ADBF3-82E9-4443-B5C2-2C4253142AE5}" dt="2026-01-21T22:36:33.185" v="3198" actId="47"/>
          <pc:sldLayoutMkLst>
            <pc:docMk/>
            <pc:sldMasterMk cId="1874361919" sldId="2147483648"/>
            <pc:sldLayoutMk cId="2960070926" sldId="2147483683"/>
          </pc:sldLayoutMkLst>
        </pc:sldLayoutChg>
        <pc:sldLayoutChg chg="del">
          <pc:chgData name="Signe  Lindbråten" userId="e757d758-e3c2-4c7a-9c1e-c1658fa6e948" providerId="ADAL" clId="{1C3ADBF3-82E9-4443-B5C2-2C4253142AE5}" dt="2026-01-21T22:36:34.729" v="3199" actId="47"/>
          <pc:sldLayoutMkLst>
            <pc:docMk/>
            <pc:sldMasterMk cId="1874361919" sldId="2147483648"/>
            <pc:sldLayoutMk cId="1941933797" sldId="2147483685"/>
          </pc:sldLayoutMkLst>
        </pc:sldLayoutChg>
      </pc:sldMasterChg>
    </pc:docChg>
  </pc:docChgLst>
  <pc:docChgLst>
    <pc:chgData name="Sina Øversveen" userId="55fe59b1-ec9b-485f-98d1-ed0ff3c91700" providerId="ADAL" clId="{51508E7F-0DEE-434D-8733-89104EA860D1}"/>
    <pc:docChg chg="modSld">
      <pc:chgData name="Sina Øversveen" userId="55fe59b1-ec9b-485f-98d1-ed0ff3c91700" providerId="ADAL" clId="{51508E7F-0DEE-434D-8733-89104EA860D1}" dt="2026-01-22T10:24:17.766" v="314" actId="14100"/>
      <pc:docMkLst>
        <pc:docMk/>
      </pc:docMkLst>
      <pc:sldChg chg="modNotesTx">
        <pc:chgData name="Sina Øversveen" userId="55fe59b1-ec9b-485f-98d1-ed0ff3c91700" providerId="ADAL" clId="{51508E7F-0DEE-434D-8733-89104EA860D1}" dt="2026-01-22T10:16:06.422" v="162" actId="20577"/>
        <pc:sldMkLst>
          <pc:docMk/>
          <pc:sldMk cId="1397606944" sldId="256"/>
        </pc:sldMkLst>
      </pc:sldChg>
      <pc:sldChg chg="modSp mod">
        <pc:chgData name="Sina Øversveen" userId="55fe59b1-ec9b-485f-98d1-ed0ff3c91700" providerId="ADAL" clId="{51508E7F-0DEE-434D-8733-89104EA860D1}" dt="2026-01-22T10:09:48.063" v="27" actId="1076"/>
        <pc:sldMkLst>
          <pc:docMk/>
          <pc:sldMk cId="655517728" sldId="362"/>
        </pc:sldMkLst>
        <pc:spChg chg="mod">
          <ac:chgData name="Sina Øversveen" userId="55fe59b1-ec9b-485f-98d1-ed0ff3c91700" providerId="ADAL" clId="{51508E7F-0DEE-434D-8733-89104EA860D1}" dt="2026-01-22T10:09:48.063" v="27" actId="1076"/>
          <ac:spMkLst>
            <pc:docMk/>
            <pc:sldMk cId="655517728" sldId="362"/>
            <ac:spMk id="2" creationId="{B4A46F38-C320-1B1B-5DB3-C35F5DBA1813}"/>
          </ac:spMkLst>
        </pc:spChg>
      </pc:sldChg>
      <pc:sldChg chg="modNotesTx">
        <pc:chgData name="Sina Øversveen" userId="55fe59b1-ec9b-485f-98d1-ed0ff3c91700" providerId="ADAL" clId="{51508E7F-0DEE-434D-8733-89104EA860D1}" dt="2026-01-22T10:17:18.058" v="252" actId="20577"/>
        <pc:sldMkLst>
          <pc:docMk/>
          <pc:sldMk cId="3763403939" sldId="380"/>
        </pc:sldMkLst>
      </pc:sldChg>
      <pc:sldChg chg="modSp mod modNotesTx">
        <pc:chgData name="Sina Øversveen" userId="55fe59b1-ec9b-485f-98d1-ed0ff3c91700" providerId="ADAL" clId="{51508E7F-0DEE-434D-8733-89104EA860D1}" dt="2026-01-22T10:18:48.422" v="307" actId="20577"/>
        <pc:sldMkLst>
          <pc:docMk/>
          <pc:sldMk cId="80745718" sldId="381"/>
        </pc:sldMkLst>
        <pc:spChg chg="mod">
          <ac:chgData name="Sina Øversveen" userId="55fe59b1-ec9b-485f-98d1-ed0ff3c91700" providerId="ADAL" clId="{51508E7F-0DEE-434D-8733-89104EA860D1}" dt="2026-01-22T10:17:28.344" v="256" actId="20577"/>
          <ac:spMkLst>
            <pc:docMk/>
            <pc:sldMk cId="80745718" sldId="381"/>
            <ac:spMk id="2" creationId="{FE05EB5D-BD03-766E-62A1-8EBBD07A3348}"/>
          </ac:spMkLst>
        </pc:spChg>
      </pc:sldChg>
      <pc:sldChg chg="modSp mod">
        <pc:chgData name="Sina Øversveen" userId="55fe59b1-ec9b-485f-98d1-ed0ff3c91700" providerId="ADAL" clId="{51508E7F-0DEE-434D-8733-89104EA860D1}" dt="2026-01-22T10:13:27.109" v="48" actId="20577"/>
        <pc:sldMkLst>
          <pc:docMk/>
          <pc:sldMk cId="594667957" sldId="382"/>
        </pc:sldMkLst>
        <pc:spChg chg="mod">
          <ac:chgData name="Sina Øversveen" userId="55fe59b1-ec9b-485f-98d1-ed0ff3c91700" providerId="ADAL" clId="{51508E7F-0DEE-434D-8733-89104EA860D1}" dt="2026-01-22T10:13:27.109" v="48" actId="20577"/>
          <ac:spMkLst>
            <pc:docMk/>
            <pc:sldMk cId="594667957" sldId="382"/>
            <ac:spMk id="2" creationId="{7751A5AE-BDB2-CB6D-4C71-15DD9B111F8A}"/>
          </ac:spMkLst>
        </pc:spChg>
      </pc:sldChg>
      <pc:sldChg chg="modSp mod">
        <pc:chgData name="Sina Øversveen" userId="55fe59b1-ec9b-485f-98d1-ed0ff3c91700" providerId="ADAL" clId="{51508E7F-0DEE-434D-8733-89104EA860D1}" dt="2026-01-22T10:23:57.353" v="309" actId="20577"/>
        <pc:sldMkLst>
          <pc:docMk/>
          <pc:sldMk cId="3431919" sldId="383"/>
        </pc:sldMkLst>
        <pc:spChg chg="mod">
          <ac:chgData name="Sina Øversveen" userId="55fe59b1-ec9b-485f-98d1-ed0ff3c91700" providerId="ADAL" clId="{51508E7F-0DEE-434D-8733-89104EA860D1}" dt="2026-01-22T10:23:57.353" v="309" actId="20577"/>
          <ac:spMkLst>
            <pc:docMk/>
            <pc:sldMk cId="3431919" sldId="383"/>
            <ac:spMk id="3" creationId="{D950C848-3A46-74F4-9C59-06EC6ADA543F}"/>
          </ac:spMkLst>
        </pc:spChg>
      </pc:sldChg>
      <pc:sldChg chg="modSp mod">
        <pc:chgData name="Sina Øversveen" userId="55fe59b1-ec9b-485f-98d1-ed0ff3c91700" providerId="ADAL" clId="{51508E7F-0DEE-434D-8733-89104EA860D1}" dt="2026-01-22T10:24:17.766" v="314" actId="14100"/>
        <pc:sldMkLst>
          <pc:docMk/>
          <pc:sldMk cId="976802609" sldId="384"/>
        </pc:sldMkLst>
        <pc:spChg chg="mod">
          <ac:chgData name="Sina Øversveen" userId="55fe59b1-ec9b-485f-98d1-ed0ff3c91700" providerId="ADAL" clId="{51508E7F-0DEE-434D-8733-89104EA860D1}" dt="2026-01-22T10:24:17.766" v="314" actId="14100"/>
          <ac:spMkLst>
            <pc:docMk/>
            <pc:sldMk cId="976802609" sldId="384"/>
            <ac:spMk id="13" creationId="{516F6FBD-F58A-3026-EB3A-9230B7F43E6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9328A-E0B1-403B-AC83-1ED031EC70E6}" type="datetimeFigureOut">
              <a:rPr lang="nb-NO" smtClean="0"/>
              <a:t>22.01.2026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1631E-2FC7-47CA-8421-C6BE0E946D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246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Dette er en mal man kan bruke når man skal gjennomføre årsmøte i lokallag i Miljøagentene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1631E-2FC7-47CA-8421-C6BE0E946D0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681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Her kan en voksen på forhånd fylle inn aktivitetene man hadde i året som gikk.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1631E-2FC7-47CA-8421-C6BE0E946D0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3595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Her skal man gå gjennom regnskapet for fjoråret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1631E-2FC7-47CA-8421-C6BE0E946D0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08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1631E-2FC7-47CA-8421-C6BE0E946D0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7150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svg"/><Relationship Id="rId3" Type="http://schemas.openxmlformats.org/officeDocument/2006/relationships/image" Target="../media/image6.svg"/><Relationship Id="rId7" Type="http://schemas.openxmlformats.org/officeDocument/2006/relationships/image" Target="../media/image17.svg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svg"/><Relationship Id="rId7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9.svg"/><Relationship Id="rId7" Type="http://schemas.openxmlformats.org/officeDocument/2006/relationships/image" Target="../media/image3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11" Type="http://schemas.openxmlformats.org/officeDocument/2006/relationships/image" Target="../media/image21.svg"/><Relationship Id="rId5" Type="http://schemas.openxmlformats.org/officeDocument/2006/relationships/image" Target="../media/image33.svg"/><Relationship Id="rId10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025" y="3177604"/>
            <a:ext cx="13302114" cy="6677597"/>
          </a:xfrm>
        </p:spPr>
        <p:txBody>
          <a:bodyPr wrap="square" anchor="ctr" anchorCtr="0">
            <a:noAutofit/>
          </a:bodyPr>
          <a:lstStyle>
            <a:lvl1pPr algn="l">
              <a:defRPr sz="14264" spc="200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26" y="10028773"/>
            <a:ext cx="13302114" cy="781752"/>
          </a:xfrm>
        </p:spPr>
        <p:txBody>
          <a:bodyPr>
            <a:noAutofit/>
          </a:bodyPr>
          <a:lstStyle>
            <a:lvl1pPr marL="0" indent="0" algn="l">
              <a:buNone/>
              <a:defRPr sz="4000" spc="80" baseline="0">
                <a:latin typeface="Epilogue Medium" pitchFamily="2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 lvl="0"/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B34663-0A6E-97EA-4D81-3C1F5FB5F8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24" y="11733046"/>
            <a:ext cx="7375425" cy="553998"/>
          </a:xfrm>
        </p:spPr>
        <p:txBody>
          <a:bodyPr/>
          <a:lstStyle>
            <a:lvl1pPr>
              <a:defRPr sz="4000"/>
            </a:lvl1pPr>
          </a:lstStyle>
          <a:p>
            <a:fld id="{407682BB-74AA-43DF-A03F-63DF463A5088}" type="datetime1">
              <a:rPr lang="nb-NO" smtClean="0"/>
              <a:t>22.01.2026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5ED4C0-BFF2-F2FA-A1B9-3F66CF41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BC977A-99F0-CB54-A5A3-F8AADB73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11">
            <a:extLst>
              <a:ext uri="{FF2B5EF4-FFF2-40B4-BE49-F238E27FC236}">
                <a16:creationId xmlns:a16="http://schemas.microsoft.com/office/drawing/2014/main" id="{5707C015-0A94-4E58-FB3A-4D658CE99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6021" y="2458643"/>
            <a:ext cx="9274403" cy="92744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For å endre illustrasjon, slett denne og legg inn ny. </a:t>
            </a:r>
          </a:p>
        </p:txBody>
      </p:sp>
      <p:pic>
        <p:nvPicPr>
          <p:cNvPr id="12" name="Logo" descr="Miljøagentene logo">
            <a:extLst>
              <a:ext uri="{FF2B5EF4-FFF2-40B4-BE49-F238E27FC236}">
                <a16:creationId xmlns:a16="http://schemas.microsoft.com/office/drawing/2014/main" id="{3D829414-480F-6A3E-3007-8C81EB7E68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833" y="507654"/>
            <a:ext cx="8296470" cy="2262168"/>
          </a:xfrm>
          <a:prstGeom prst="rect">
            <a:avLst/>
          </a:prstGeom>
        </p:spPr>
      </p:pic>
      <p:sp>
        <p:nvSpPr>
          <p:cNvPr id="11" name="strek nede">
            <a:extLst>
              <a:ext uri="{FF2B5EF4-FFF2-40B4-BE49-F238E27FC236}">
                <a16:creationId xmlns:a16="http://schemas.microsoft.com/office/drawing/2014/main" id="{B4821597-A36B-1C13-476E-724327D66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699595"/>
            <a:ext cx="24377650" cy="12700"/>
          </a:xfrm>
          <a:custGeom>
            <a:avLst/>
            <a:gdLst>
              <a:gd name="connsiteX0" fmla="*/ 0 w 24377650"/>
              <a:gd name="connsiteY0" fmla="*/ 0 h 12700"/>
              <a:gd name="connsiteX1" fmla="*/ 24377650 w 24377650"/>
              <a:gd name="connsiteY1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77650" h="12700">
                <a:moveTo>
                  <a:pt x="0" y="0"/>
                </a:moveTo>
                <a:lnTo>
                  <a:pt x="24377650" y="0"/>
                </a:lnTo>
              </a:path>
            </a:pathLst>
          </a:custGeom>
          <a:ln w="25400" cap="flat">
            <a:solidFill>
              <a:srgbClr val="002F0C"/>
            </a:solidFill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092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kre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9">
            <a:extLst>
              <a:ext uri="{FF2B5EF4-FFF2-40B4-BE49-F238E27FC236}">
                <a16:creationId xmlns:a16="http://schemas.microsoft.com/office/drawing/2014/main" id="{BC81880A-52CC-753A-F99D-60F0D4B893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6000" y="1016000"/>
            <a:ext cx="7283450" cy="7283449"/>
          </a:xfrm>
          <a:prstGeom prst="roundRect">
            <a:avLst>
              <a:gd name="adj" fmla="val 3563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8" name="Plassholder for bilde 9">
            <a:extLst>
              <a:ext uri="{FF2B5EF4-FFF2-40B4-BE49-F238E27FC236}">
                <a16:creationId xmlns:a16="http://schemas.microsoft.com/office/drawing/2014/main" id="{5937C31B-6DF6-50FA-6C35-6EAF5C7D01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49071" y="5073524"/>
            <a:ext cx="7283450" cy="7283449"/>
          </a:xfrm>
          <a:prstGeom prst="roundRect">
            <a:avLst>
              <a:gd name="adj" fmla="val 3563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9" name="Plassholder for bilde 9">
            <a:extLst>
              <a:ext uri="{FF2B5EF4-FFF2-40B4-BE49-F238E27FC236}">
                <a16:creationId xmlns:a16="http://schemas.microsoft.com/office/drawing/2014/main" id="{ECFE29BC-0C06-0368-8537-0232000B4AA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5044572" y="3013827"/>
            <a:ext cx="7283450" cy="7283449"/>
          </a:xfrm>
          <a:prstGeom prst="roundRect">
            <a:avLst>
              <a:gd name="adj" fmla="val 3563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F64D-74F0-4570-A254-1092DF6FCCE7}" type="datetime1">
              <a:rPr lang="nb-NO" smtClean="0"/>
              <a:t>22.01.2026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0">
            <a:extLst>
              <a:ext uri="{FF2B5EF4-FFF2-40B4-BE49-F238E27FC236}">
                <a16:creationId xmlns:a16="http://schemas.microsoft.com/office/drawing/2014/main" id="{8E178A62-587A-46A6-C3BF-AF39E5E0B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630" y="-851421"/>
            <a:ext cx="22442370" cy="784830"/>
          </a:xfrm>
        </p:spPr>
        <p:txBody>
          <a:bodyPr wrap="square">
            <a:spAutoFit/>
          </a:bodyPr>
          <a:lstStyle>
            <a:lvl1pPr>
              <a:defRPr sz="4500"/>
            </a:lvl1pPr>
          </a:lstStyle>
          <a:p>
            <a:r>
              <a:rPr lang="nb-NO" noProof="0"/>
              <a:t>Skjult tittel for universell utforming</a:t>
            </a:r>
          </a:p>
        </p:txBody>
      </p:sp>
      <p:sp>
        <p:nvSpPr>
          <p:cNvPr id="12" name="Sommerfugl i plassholder">
            <a:extLst>
              <a:ext uri="{FF2B5EF4-FFF2-40B4-BE49-F238E27FC236}">
                <a16:creationId xmlns:a16="http://schemas.microsoft.com/office/drawing/2014/main" id="{872142A5-5136-F981-3CFB-47CB35A4B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61232" y="2538561"/>
            <a:ext cx="1807535" cy="165478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Snegle i plassholder">
            <a:extLst>
              <a:ext uri="{FF2B5EF4-FFF2-40B4-BE49-F238E27FC236}">
                <a16:creationId xmlns:a16="http://schemas.microsoft.com/office/drawing/2014/main" id="{7317463F-E32B-3438-A10F-C0F2A9A49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621014" y="10511835"/>
            <a:ext cx="1746986" cy="161946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bie i plassholder">
            <a:extLst>
              <a:ext uri="{FF2B5EF4-FFF2-40B4-BE49-F238E27FC236}">
                <a16:creationId xmlns:a16="http://schemas.microsoft.com/office/drawing/2014/main" id="{96B7963D-2A13-529B-02B1-C9E786402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856146" y="1749578"/>
            <a:ext cx="1476375" cy="1616376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2852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2E7B83-722B-053E-9C0D-90935519A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631" y="10418065"/>
            <a:ext cx="11139370" cy="1955212"/>
          </a:xfrm>
        </p:spPr>
        <p:txBody>
          <a:bodyPr anchor="t" anchorCtr="0"/>
          <a:lstStyle>
            <a:lvl1pPr>
              <a:lnSpc>
                <a:spcPct val="112000"/>
              </a:lnSpc>
              <a:spcBef>
                <a:spcPts val="2000"/>
              </a:spcBef>
              <a:defRPr sz="3000" spc="0" baseline="0">
                <a:latin typeface="+mn-lt"/>
              </a:defRPr>
            </a:lvl1pPr>
          </a:lstStyle>
          <a:p>
            <a:r>
              <a:rPr lang="nb-NO" noProof="0"/>
              <a:t>Klikk for å legge til tittel/bildetekst</a:t>
            </a:r>
          </a:p>
        </p:txBody>
      </p:sp>
      <p:sp>
        <p:nvSpPr>
          <p:cNvPr id="16" name="PLassholder for bilde">
            <a:extLst>
              <a:ext uri="{FF2B5EF4-FFF2-40B4-BE49-F238E27FC236}">
                <a16:creationId xmlns:a16="http://schemas.microsoft.com/office/drawing/2014/main" id="{206229E9-671C-DC29-7A24-B161AA005C5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24384000" cy="10552811"/>
          </a:xfrm>
          <a:custGeom>
            <a:avLst/>
            <a:gdLst>
              <a:gd name="connsiteX0" fmla="*/ 0 w 24384000"/>
              <a:gd name="connsiteY0" fmla="*/ 0 h 10552811"/>
              <a:gd name="connsiteX1" fmla="*/ 24384000 w 24384000"/>
              <a:gd name="connsiteY1" fmla="*/ 0 h 10552811"/>
              <a:gd name="connsiteX2" fmla="*/ 24384000 w 24384000"/>
              <a:gd name="connsiteY2" fmla="*/ 10552811 h 10552811"/>
              <a:gd name="connsiteX3" fmla="*/ 20066000 w 24384000"/>
              <a:gd name="connsiteY3" fmla="*/ 10541635 h 10552811"/>
              <a:gd name="connsiteX4" fmla="*/ 19812000 w 24384000"/>
              <a:gd name="connsiteY4" fmla="*/ 10287000 h 10552811"/>
              <a:gd name="connsiteX5" fmla="*/ 19812000 w 24384000"/>
              <a:gd name="connsiteY5" fmla="*/ 9778873 h 10552811"/>
              <a:gd name="connsiteX6" fmla="*/ 19558000 w 24384000"/>
              <a:gd name="connsiteY6" fmla="*/ 9525000 h 10552811"/>
              <a:gd name="connsiteX7" fmla="*/ 0 w 24384000"/>
              <a:gd name="connsiteY7" fmla="*/ 9537192 h 1055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4000" h="10552811">
                <a:moveTo>
                  <a:pt x="0" y="0"/>
                </a:moveTo>
                <a:lnTo>
                  <a:pt x="24384000" y="0"/>
                </a:lnTo>
                <a:lnTo>
                  <a:pt x="24384000" y="10552811"/>
                </a:lnTo>
                <a:lnTo>
                  <a:pt x="20066000" y="10541635"/>
                </a:lnTo>
                <a:cubicBezTo>
                  <a:pt x="19925664" y="10541254"/>
                  <a:pt x="19812000" y="10427208"/>
                  <a:pt x="19812000" y="10287000"/>
                </a:cubicBezTo>
                <a:lnTo>
                  <a:pt x="19812000" y="9778873"/>
                </a:lnTo>
                <a:cubicBezTo>
                  <a:pt x="19812000" y="9638538"/>
                  <a:pt x="19698336" y="9525000"/>
                  <a:pt x="19558000" y="9525000"/>
                </a:cubicBezTo>
                <a:lnTo>
                  <a:pt x="0" y="95371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None/>
              <a:tabLst>
                <a:tab pos="12382500" algn="l"/>
              </a:tabLst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Klikk på ikonet eller dra inn en bildefil for å legge til et bilde. Juster utsnittet på Bildeformat-fanen &gt; Beskjær.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353A960-DFDB-FFAE-B306-68D4DFD7A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063CCFE-91C0-D513-0DCB-C09CC982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0DF424-3FDD-AFE5-0135-5FD657DF63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5095F5B-FDCF-4E6A-A090-6AC343184627}" type="datetime1">
              <a:rPr lang="nb-NO" smtClean="0"/>
              <a:t>22.01.2026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7813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lys m/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CE78B26-F533-8E2B-6ED0-A617A0D67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9AAC033-BA2A-5496-5C8B-EF5E5851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D203B8F-3154-6688-0A00-6F62C83808C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558DCC2-DFFF-4CCA-8608-8C31B573195C}" type="datetime1">
              <a:rPr lang="nb-NO" smtClean="0"/>
              <a:t>22.01.2026</a:t>
            </a:fld>
            <a:endParaRPr lang="nb-NO"/>
          </a:p>
        </p:txBody>
      </p:sp>
      <p:sp>
        <p:nvSpPr>
          <p:cNvPr id="6" name="Tittel 10">
            <a:extLst>
              <a:ext uri="{FF2B5EF4-FFF2-40B4-BE49-F238E27FC236}">
                <a16:creationId xmlns:a16="http://schemas.microsoft.com/office/drawing/2014/main" id="{123F49AE-723E-2CE7-00BE-81F969356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630" y="-851421"/>
            <a:ext cx="22442370" cy="784830"/>
          </a:xfrm>
        </p:spPr>
        <p:txBody>
          <a:bodyPr wrap="square">
            <a:spAutoFit/>
          </a:bodyPr>
          <a:lstStyle>
            <a:lvl1pPr>
              <a:defRPr sz="4500"/>
            </a:lvl1pPr>
          </a:lstStyle>
          <a:p>
            <a:r>
              <a:rPr lang="nb-NO" noProof="0"/>
              <a:t>Skjult tittel for universell utforming</a:t>
            </a:r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EC3B19CB-A7DA-9CAB-742B-7D50CB3EF0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6250"/>
            <a:ext cx="24384000" cy="12230100"/>
          </a:xfrm>
          <a:custGeom>
            <a:avLst/>
            <a:gdLst>
              <a:gd name="connsiteX0" fmla="*/ 24377650 w 24384000"/>
              <a:gd name="connsiteY0" fmla="*/ 0 h 12230100"/>
              <a:gd name="connsiteX1" fmla="*/ 24384000 w 24384000"/>
              <a:gd name="connsiteY1" fmla="*/ 0 h 12230100"/>
              <a:gd name="connsiteX2" fmla="*/ 24384000 w 24384000"/>
              <a:gd name="connsiteY2" fmla="*/ 12230100 h 12230100"/>
              <a:gd name="connsiteX3" fmla="*/ 0 w 24384000"/>
              <a:gd name="connsiteY3" fmla="*/ 12230100 h 12230100"/>
              <a:gd name="connsiteX4" fmla="*/ 0 w 24384000"/>
              <a:gd name="connsiteY4" fmla="*/ 25400 h 12230100"/>
              <a:gd name="connsiteX5" fmla="*/ 19558000 w 24384000"/>
              <a:gd name="connsiteY5" fmla="*/ 12827 h 12230100"/>
              <a:gd name="connsiteX6" fmla="*/ 19812000 w 24384000"/>
              <a:gd name="connsiteY6" fmla="*/ 266700 h 12230100"/>
              <a:gd name="connsiteX7" fmla="*/ 19812000 w 24384000"/>
              <a:gd name="connsiteY7" fmla="*/ 774700 h 12230100"/>
              <a:gd name="connsiteX8" fmla="*/ 20066000 w 24384000"/>
              <a:gd name="connsiteY8" fmla="*/ 1029462 h 12230100"/>
              <a:gd name="connsiteX9" fmla="*/ 24377650 w 24384000"/>
              <a:gd name="connsiteY9" fmla="*/ 1041400 h 1223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84000" h="12230100">
                <a:moveTo>
                  <a:pt x="24377650" y="0"/>
                </a:moveTo>
                <a:lnTo>
                  <a:pt x="24384000" y="0"/>
                </a:lnTo>
                <a:lnTo>
                  <a:pt x="24384000" y="12230100"/>
                </a:lnTo>
                <a:lnTo>
                  <a:pt x="0" y="12230100"/>
                </a:lnTo>
                <a:lnTo>
                  <a:pt x="0" y="25400"/>
                </a:lnTo>
                <a:lnTo>
                  <a:pt x="19558000" y="12827"/>
                </a:lnTo>
                <a:cubicBezTo>
                  <a:pt x="19698336" y="12827"/>
                  <a:pt x="19812000" y="126365"/>
                  <a:pt x="19812000" y="266700"/>
                </a:cubicBezTo>
                <a:lnTo>
                  <a:pt x="19812000" y="774700"/>
                </a:lnTo>
                <a:cubicBezTo>
                  <a:pt x="19812000" y="915035"/>
                  <a:pt x="19925664" y="1029081"/>
                  <a:pt x="20066000" y="1029462"/>
                </a:cubicBezTo>
                <a:lnTo>
                  <a:pt x="24377650" y="10414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Klikk på ikonet eller dra inn en bildefil for å legge til et bilde. Juster utsnittet på Bildeformat-fanen &gt; Beskjær.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0E772868-D13D-918A-9704-B89D2A757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38997" y="340860"/>
            <a:ext cx="4194972" cy="11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43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ort bilde lys m/bun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CE78B26-F533-8E2B-6ED0-A617A0D67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9AAC033-BA2A-5496-5C8B-EF5E5851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D203B8F-3154-6688-0A00-6F62C83808C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A4B51D4-D9DF-4BF6-9545-805533C17CF2}" type="datetime1">
              <a:rPr lang="nb-NO" smtClean="0"/>
              <a:t>22.01.2026</a:t>
            </a:fld>
            <a:endParaRPr lang="nb-NO"/>
          </a:p>
        </p:txBody>
      </p:sp>
      <p:sp>
        <p:nvSpPr>
          <p:cNvPr id="6" name="Tittel 10">
            <a:extLst>
              <a:ext uri="{FF2B5EF4-FFF2-40B4-BE49-F238E27FC236}">
                <a16:creationId xmlns:a16="http://schemas.microsoft.com/office/drawing/2014/main" id="{123F49AE-723E-2CE7-00BE-81F969356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630" y="-851421"/>
            <a:ext cx="22442370" cy="784830"/>
          </a:xfrm>
        </p:spPr>
        <p:txBody>
          <a:bodyPr wrap="square">
            <a:spAutoFit/>
          </a:bodyPr>
          <a:lstStyle>
            <a:lvl1pPr>
              <a:defRPr sz="4500"/>
            </a:lvl1pPr>
          </a:lstStyle>
          <a:p>
            <a:r>
              <a:rPr lang="nb-NO" noProof="0"/>
              <a:t>Skjult tittel for universell utforming</a:t>
            </a:r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EC3B19CB-A7DA-9CAB-742B-7D50CB3EF0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6250"/>
            <a:ext cx="24384000" cy="12230100"/>
          </a:xfrm>
          <a:custGeom>
            <a:avLst/>
            <a:gdLst>
              <a:gd name="connsiteX0" fmla="*/ 24377650 w 24384000"/>
              <a:gd name="connsiteY0" fmla="*/ 0 h 12230100"/>
              <a:gd name="connsiteX1" fmla="*/ 24384000 w 24384000"/>
              <a:gd name="connsiteY1" fmla="*/ 0 h 12230100"/>
              <a:gd name="connsiteX2" fmla="*/ 24384000 w 24384000"/>
              <a:gd name="connsiteY2" fmla="*/ 12230100 h 12230100"/>
              <a:gd name="connsiteX3" fmla="*/ 0 w 24384000"/>
              <a:gd name="connsiteY3" fmla="*/ 12230100 h 12230100"/>
              <a:gd name="connsiteX4" fmla="*/ 0 w 24384000"/>
              <a:gd name="connsiteY4" fmla="*/ 25400 h 12230100"/>
              <a:gd name="connsiteX5" fmla="*/ 19558000 w 24384000"/>
              <a:gd name="connsiteY5" fmla="*/ 12827 h 12230100"/>
              <a:gd name="connsiteX6" fmla="*/ 19812000 w 24384000"/>
              <a:gd name="connsiteY6" fmla="*/ 266700 h 12230100"/>
              <a:gd name="connsiteX7" fmla="*/ 19812000 w 24384000"/>
              <a:gd name="connsiteY7" fmla="*/ 774700 h 12230100"/>
              <a:gd name="connsiteX8" fmla="*/ 20066000 w 24384000"/>
              <a:gd name="connsiteY8" fmla="*/ 1029462 h 12230100"/>
              <a:gd name="connsiteX9" fmla="*/ 24377650 w 24384000"/>
              <a:gd name="connsiteY9" fmla="*/ 1041400 h 1223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84000" h="12230100">
                <a:moveTo>
                  <a:pt x="24377650" y="0"/>
                </a:moveTo>
                <a:lnTo>
                  <a:pt x="24384000" y="0"/>
                </a:lnTo>
                <a:lnTo>
                  <a:pt x="24384000" y="12230100"/>
                </a:lnTo>
                <a:lnTo>
                  <a:pt x="0" y="12230100"/>
                </a:lnTo>
                <a:lnTo>
                  <a:pt x="0" y="25400"/>
                </a:lnTo>
                <a:lnTo>
                  <a:pt x="19558000" y="12827"/>
                </a:lnTo>
                <a:cubicBezTo>
                  <a:pt x="19698336" y="12827"/>
                  <a:pt x="19812000" y="126365"/>
                  <a:pt x="19812000" y="266700"/>
                </a:cubicBezTo>
                <a:lnTo>
                  <a:pt x="19812000" y="774700"/>
                </a:lnTo>
                <a:cubicBezTo>
                  <a:pt x="19812000" y="915035"/>
                  <a:pt x="19925664" y="1029081"/>
                  <a:pt x="20066000" y="1029462"/>
                </a:cubicBezTo>
                <a:lnTo>
                  <a:pt x="24377650" y="10414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Klikk på ikonet eller dra inn en bildefil for å legge til et bilde. Juster utsnittet på Bildeformat-fanen &gt; Beskjær.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0E772868-D13D-918A-9704-B89D2A757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938997" y="340860"/>
            <a:ext cx="4194971" cy="11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05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ly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CE78B26-F533-8E2B-6ED0-A617A0D67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9AAC033-BA2A-5496-5C8B-EF5E5851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D203B8F-3154-6688-0A00-6F62C83808C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34DA35B-FD2C-4A41-AF35-54629DB0195D}" type="datetime1">
              <a:rPr lang="nb-NO" smtClean="0"/>
              <a:t>22.01.2026</a:t>
            </a:fld>
            <a:endParaRPr lang="nb-NO"/>
          </a:p>
        </p:txBody>
      </p:sp>
      <p:sp>
        <p:nvSpPr>
          <p:cNvPr id="6" name="Tittel 10">
            <a:extLst>
              <a:ext uri="{FF2B5EF4-FFF2-40B4-BE49-F238E27FC236}">
                <a16:creationId xmlns:a16="http://schemas.microsoft.com/office/drawing/2014/main" id="{123F49AE-723E-2CE7-00BE-81F969356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630" y="-851421"/>
            <a:ext cx="22442370" cy="784830"/>
          </a:xfrm>
        </p:spPr>
        <p:txBody>
          <a:bodyPr wrap="square">
            <a:spAutoFit/>
          </a:bodyPr>
          <a:lstStyle>
            <a:lvl1pPr>
              <a:defRPr sz="4500"/>
            </a:lvl1pPr>
          </a:lstStyle>
          <a:p>
            <a:r>
              <a:rPr lang="nb-NO" noProof="0"/>
              <a:t>Skjult tittel for universell utforming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0A35E948-B76A-1FB9-2D29-BFD91E9A09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6250"/>
            <a:ext cx="24384000" cy="13239750"/>
          </a:xfrm>
          <a:custGeom>
            <a:avLst/>
            <a:gdLst>
              <a:gd name="connsiteX0" fmla="*/ 24377650 w 24384000"/>
              <a:gd name="connsiteY0" fmla="*/ 0 h 13239750"/>
              <a:gd name="connsiteX1" fmla="*/ 24384000 w 24384000"/>
              <a:gd name="connsiteY1" fmla="*/ 0 h 13239750"/>
              <a:gd name="connsiteX2" fmla="*/ 24384000 w 24384000"/>
              <a:gd name="connsiteY2" fmla="*/ 13239750 h 13239750"/>
              <a:gd name="connsiteX3" fmla="*/ 0 w 24384000"/>
              <a:gd name="connsiteY3" fmla="*/ 13239750 h 13239750"/>
              <a:gd name="connsiteX4" fmla="*/ 0 w 24384000"/>
              <a:gd name="connsiteY4" fmla="*/ 25400 h 13239750"/>
              <a:gd name="connsiteX5" fmla="*/ 19558000 w 24384000"/>
              <a:gd name="connsiteY5" fmla="*/ 12827 h 13239750"/>
              <a:gd name="connsiteX6" fmla="*/ 19812000 w 24384000"/>
              <a:gd name="connsiteY6" fmla="*/ 266700 h 13239750"/>
              <a:gd name="connsiteX7" fmla="*/ 19812000 w 24384000"/>
              <a:gd name="connsiteY7" fmla="*/ 774700 h 13239750"/>
              <a:gd name="connsiteX8" fmla="*/ 20066000 w 24384000"/>
              <a:gd name="connsiteY8" fmla="*/ 1029462 h 13239750"/>
              <a:gd name="connsiteX9" fmla="*/ 24377650 w 24384000"/>
              <a:gd name="connsiteY9" fmla="*/ 1041400 h 132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84000" h="13239750">
                <a:moveTo>
                  <a:pt x="24377650" y="0"/>
                </a:moveTo>
                <a:lnTo>
                  <a:pt x="24384000" y="0"/>
                </a:lnTo>
                <a:lnTo>
                  <a:pt x="24384000" y="13239750"/>
                </a:lnTo>
                <a:lnTo>
                  <a:pt x="0" y="13239750"/>
                </a:lnTo>
                <a:lnTo>
                  <a:pt x="0" y="25400"/>
                </a:lnTo>
                <a:lnTo>
                  <a:pt x="19558000" y="12827"/>
                </a:lnTo>
                <a:cubicBezTo>
                  <a:pt x="19698336" y="12827"/>
                  <a:pt x="19812000" y="126365"/>
                  <a:pt x="19812000" y="266700"/>
                </a:cubicBezTo>
                <a:lnTo>
                  <a:pt x="19812000" y="774700"/>
                </a:lnTo>
                <a:cubicBezTo>
                  <a:pt x="19812000" y="915035"/>
                  <a:pt x="19925664" y="1029081"/>
                  <a:pt x="20066000" y="1029462"/>
                </a:cubicBezTo>
                <a:lnTo>
                  <a:pt x="24377650" y="10414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Klikk på ikonet eller dra inn en bildefil for å legge til et bilde. Juster utsnittet på Bildeformat-fanen &gt; Beskjær.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0E772868-D13D-918A-9704-B89D2A757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38997" y="340860"/>
            <a:ext cx="4194972" cy="11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07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ort bilde lys m/bun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CE78B26-F533-8E2B-6ED0-A617A0D67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9AAC033-BA2A-5496-5C8B-EF5E5851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D203B8F-3154-6688-0A00-6F62C83808C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65DA969-C892-47B5-9FB6-BEBA89DEF049}" type="datetime1">
              <a:rPr lang="nb-NO" smtClean="0"/>
              <a:t>22.01.2026</a:t>
            </a:fld>
            <a:endParaRPr lang="nb-NO"/>
          </a:p>
        </p:txBody>
      </p:sp>
      <p:sp>
        <p:nvSpPr>
          <p:cNvPr id="6" name="Tittel 10">
            <a:extLst>
              <a:ext uri="{FF2B5EF4-FFF2-40B4-BE49-F238E27FC236}">
                <a16:creationId xmlns:a16="http://schemas.microsoft.com/office/drawing/2014/main" id="{123F49AE-723E-2CE7-00BE-81F969356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630" y="-851421"/>
            <a:ext cx="22442370" cy="784830"/>
          </a:xfrm>
        </p:spPr>
        <p:txBody>
          <a:bodyPr wrap="square">
            <a:spAutoFit/>
          </a:bodyPr>
          <a:lstStyle>
            <a:lvl1pPr>
              <a:defRPr sz="4500"/>
            </a:lvl1pPr>
          </a:lstStyle>
          <a:p>
            <a:r>
              <a:rPr lang="nb-NO" noProof="0"/>
              <a:t>Skjult tittel for universell utforming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0E772868-D13D-918A-9704-B89D2A757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938997" y="340860"/>
            <a:ext cx="4194971" cy="1143829"/>
          </a:xfrm>
          <a:prstGeom prst="rect">
            <a:avLst/>
          </a:prstGeom>
        </p:spPr>
      </p:pic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A4776C11-3665-AC28-2E4C-1A447F4831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6250"/>
            <a:ext cx="24384000" cy="13239750"/>
          </a:xfrm>
          <a:custGeom>
            <a:avLst/>
            <a:gdLst>
              <a:gd name="connsiteX0" fmla="*/ 24377650 w 24384000"/>
              <a:gd name="connsiteY0" fmla="*/ 0 h 13239750"/>
              <a:gd name="connsiteX1" fmla="*/ 24384000 w 24384000"/>
              <a:gd name="connsiteY1" fmla="*/ 0 h 13239750"/>
              <a:gd name="connsiteX2" fmla="*/ 24384000 w 24384000"/>
              <a:gd name="connsiteY2" fmla="*/ 13239750 h 13239750"/>
              <a:gd name="connsiteX3" fmla="*/ 0 w 24384000"/>
              <a:gd name="connsiteY3" fmla="*/ 13239750 h 13239750"/>
              <a:gd name="connsiteX4" fmla="*/ 0 w 24384000"/>
              <a:gd name="connsiteY4" fmla="*/ 25400 h 13239750"/>
              <a:gd name="connsiteX5" fmla="*/ 19558000 w 24384000"/>
              <a:gd name="connsiteY5" fmla="*/ 12827 h 13239750"/>
              <a:gd name="connsiteX6" fmla="*/ 19812000 w 24384000"/>
              <a:gd name="connsiteY6" fmla="*/ 266700 h 13239750"/>
              <a:gd name="connsiteX7" fmla="*/ 19812000 w 24384000"/>
              <a:gd name="connsiteY7" fmla="*/ 774700 h 13239750"/>
              <a:gd name="connsiteX8" fmla="*/ 20066000 w 24384000"/>
              <a:gd name="connsiteY8" fmla="*/ 1029462 h 13239750"/>
              <a:gd name="connsiteX9" fmla="*/ 24377650 w 24384000"/>
              <a:gd name="connsiteY9" fmla="*/ 1041400 h 132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84000" h="13239750">
                <a:moveTo>
                  <a:pt x="24377650" y="0"/>
                </a:moveTo>
                <a:lnTo>
                  <a:pt x="24384000" y="0"/>
                </a:lnTo>
                <a:lnTo>
                  <a:pt x="24384000" y="13239750"/>
                </a:lnTo>
                <a:lnTo>
                  <a:pt x="0" y="13239750"/>
                </a:lnTo>
                <a:lnTo>
                  <a:pt x="0" y="25400"/>
                </a:lnTo>
                <a:lnTo>
                  <a:pt x="19558000" y="12827"/>
                </a:lnTo>
                <a:cubicBezTo>
                  <a:pt x="19698336" y="12827"/>
                  <a:pt x="19812000" y="126365"/>
                  <a:pt x="19812000" y="266700"/>
                </a:cubicBezTo>
                <a:lnTo>
                  <a:pt x="19812000" y="774700"/>
                </a:lnTo>
                <a:cubicBezTo>
                  <a:pt x="19812000" y="915035"/>
                  <a:pt x="19925664" y="1029081"/>
                  <a:pt x="20066000" y="1029462"/>
                </a:cubicBezTo>
                <a:lnTo>
                  <a:pt x="24377650" y="10414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Klikk på ikonet eller dra inn en bildefil for å legge til et bilde. Juster utsnittet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893145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B45F93E-4670-4795-8DEB-B70D7E7E9F56}" type="datetime1">
              <a:rPr lang="nb-NO" smtClean="0"/>
              <a:pPr/>
              <a:t>22.01.2026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53CCEDF7-DF96-3CC4-DD59-1B8028D24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025" y="2840719"/>
            <a:ext cx="13302114" cy="6677597"/>
          </a:xfrm>
        </p:spPr>
        <p:txBody>
          <a:bodyPr wrap="square" anchor="ctr" anchorCtr="0">
            <a:noAutofit/>
          </a:bodyPr>
          <a:lstStyle>
            <a:lvl1pPr algn="l">
              <a:defRPr sz="14264" spc="200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35BD411C-3E8A-825A-4AE2-68A3F210BA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924026" y="10328316"/>
            <a:ext cx="13302114" cy="781752"/>
          </a:xfrm>
        </p:spPr>
        <p:txBody>
          <a:bodyPr>
            <a:noAutofit/>
          </a:bodyPr>
          <a:lstStyle>
            <a:lvl1pPr marL="0" indent="0" algn="l">
              <a:buNone/>
              <a:defRPr sz="4000" spc="80" baseline="0">
                <a:latin typeface="Epilogue Medium" pitchFamily="2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 lvl="0"/>
            <a:r>
              <a:rPr lang="nb-NO"/>
              <a:t>Klikk for å redigere undertittelstil i malen</a:t>
            </a:r>
          </a:p>
        </p:txBody>
      </p:sp>
      <p:sp>
        <p:nvSpPr>
          <p:cNvPr id="2" name="jordklode i plassholder">
            <a:extLst>
              <a:ext uri="{FF2B5EF4-FFF2-40B4-BE49-F238E27FC236}">
                <a16:creationId xmlns:a16="http://schemas.microsoft.com/office/drawing/2014/main" id="{CB12292D-F872-9B6C-9C01-3240FB606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040352" y="4197349"/>
            <a:ext cx="2049463" cy="20494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ommel opp i plassholder">
            <a:extLst>
              <a:ext uri="{FF2B5EF4-FFF2-40B4-BE49-F238E27FC236}">
                <a16:creationId xmlns:a16="http://schemas.microsoft.com/office/drawing/2014/main" id="{B770A5DE-E327-DB91-4326-6F08C6A6B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301711" y="5727541"/>
            <a:ext cx="1471930" cy="1649577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>
            <a:noFill/>
            <a:prstDash val="solid"/>
            <a:miter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snøflak i plassholder">
            <a:extLst>
              <a:ext uri="{FF2B5EF4-FFF2-40B4-BE49-F238E27FC236}">
                <a16:creationId xmlns:a16="http://schemas.microsoft.com/office/drawing/2014/main" id="{458145DF-1C3A-16AE-063D-CAF92617F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441653" y="5763579"/>
            <a:ext cx="1981726" cy="1981725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blomst i plassholder">
            <a:extLst>
              <a:ext uri="{FF2B5EF4-FFF2-40B4-BE49-F238E27FC236}">
                <a16:creationId xmlns:a16="http://schemas.microsoft.com/office/drawing/2014/main" id="{E7DC38BC-E6D8-C283-6757-AE93FFEDD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661377" y="9141882"/>
            <a:ext cx="2366600" cy="2443354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yes we can i plassholder">
            <a:extLst>
              <a:ext uri="{FF2B5EF4-FFF2-40B4-BE49-F238E27FC236}">
                <a16:creationId xmlns:a16="http://schemas.microsoft.com/office/drawing/2014/main" id="{AC1DE2F1-C331-77F9-19E8-E5AE2B193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479452" y="7552004"/>
            <a:ext cx="4265293" cy="1307515"/>
          </a:xfr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93490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mø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B45F93E-4670-4795-8DEB-B70D7E7E9F56}" type="datetime1">
              <a:rPr lang="nb-NO" smtClean="0"/>
              <a:pPr/>
              <a:t>22.01.2026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53CCEDF7-DF96-3CC4-DD59-1B8028D24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025" y="2840719"/>
            <a:ext cx="13302114" cy="6677597"/>
          </a:xfrm>
        </p:spPr>
        <p:txBody>
          <a:bodyPr wrap="square" anchor="ctr" anchorCtr="0">
            <a:noAutofit/>
          </a:bodyPr>
          <a:lstStyle>
            <a:lvl1pPr algn="l">
              <a:defRPr sz="14264" spc="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35BD411C-3E8A-825A-4AE2-68A3F210BA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924026" y="10328316"/>
            <a:ext cx="13302114" cy="781752"/>
          </a:xfrm>
        </p:spPr>
        <p:txBody>
          <a:bodyPr>
            <a:noAutofit/>
          </a:bodyPr>
          <a:lstStyle>
            <a:lvl1pPr marL="0" indent="0" algn="l">
              <a:buNone/>
              <a:defRPr sz="4000" spc="80" baseline="0">
                <a:solidFill>
                  <a:schemeClr val="bg2"/>
                </a:solidFill>
                <a:latin typeface="Epilogue Medium" pitchFamily="2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 lvl="0"/>
            <a:r>
              <a:rPr lang="nb-NO"/>
              <a:t>Klikk for å redigere undertittelstil i malen</a:t>
            </a: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8869D061-9758-C0CB-2DE5-49CF1D058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938997" y="340860"/>
            <a:ext cx="4194971" cy="1143829"/>
          </a:xfrm>
          <a:prstGeom prst="rect">
            <a:avLst/>
          </a:prstGeom>
        </p:spPr>
      </p:pic>
      <p:grpSp>
        <p:nvGrpSpPr>
          <p:cNvPr id="9" name="linjer">
            <a:extLst>
              <a:ext uri="{FF2B5EF4-FFF2-40B4-BE49-F238E27FC236}">
                <a16:creationId xmlns:a16="http://schemas.microsoft.com/office/drawing/2014/main" id="{AAF480BF-4188-2B3E-0589-541C3CA51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5022"/>
            <a:ext cx="24384000" cy="12204573"/>
            <a:chOff x="0" y="495022"/>
            <a:chExt cx="24384000" cy="12204573"/>
          </a:xfrm>
          <a:noFill/>
        </p:grpSpPr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69F3BD11-48D6-CA93-D20D-8C1A64C3C898}"/>
                </a:ext>
              </a:extLst>
            </p:cNvPr>
            <p:cNvSpPr/>
            <p:nvPr/>
          </p:nvSpPr>
          <p:spPr>
            <a:xfrm>
              <a:off x="0" y="495022"/>
              <a:ext cx="24384000" cy="1028572"/>
            </a:xfrm>
            <a:custGeom>
              <a:avLst/>
              <a:gdLst>
                <a:gd name="connsiteX0" fmla="*/ 24384000 w 24384000"/>
                <a:gd name="connsiteY0" fmla="*/ 1028573 h 1028572"/>
                <a:gd name="connsiteX1" fmla="*/ 20066000 w 24384000"/>
                <a:gd name="connsiteY1" fmla="*/ 1016635 h 1028572"/>
                <a:gd name="connsiteX2" fmla="*/ 19812000 w 24384000"/>
                <a:gd name="connsiteY2" fmla="*/ 761873 h 1028572"/>
                <a:gd name="connsiteX3" fmla="*/ 19812000 w 24384000"/>
                <a:gd name="connsiteY3" fmla="*/ 253873 h 1028572"/>
                <a:gd name="connsiteX4" fmla="*/ 19558000 w 24384000"/>
                <a:gd name="connsiteY4" fmla="*/ 0 h 1028572"/>
                <a:gd name="connsiteX5" fmla="*/ 0 w 24384000"/>
                <a:gd name="connsiteY5" fmla="*/ 12573 h 102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4000" h="1028572">
                  <a:moveTo>
                    <a:pt x="24384000" y="1028573"/>
                  </a:moveTo>
                  <a:lnTo>
                    <a:pt x="20066000" y="1016635"/>
                  </a:lnTo>
                  <a:cubicBezTo>
                    <a:pt x="19925664" y="1016254"/>
                    <a:pt x="19812000" y="902208"/>
                    <a:pt x="19812000" y="761873"/>
                  </a:cubicBezTo>
                  <a:lnTo>
                    <a:pt x="19812000" y="253873"/>
                  </a:lnTo>
                  <a:cubicBezTo>
                    <a:pt x="19812000" y="113538"/>
                    <a:pt x="19698336" y="0"/>
                    <a:pt x="19558000" y="0"/>
                  </a:cubicBezTo>
                  <a:lnTo>
                    <a:pt x="0" y="12573"/>
                  </a:ln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DDCDD83B-38BB-A0DA-0A46-C715706A96B5}"/>
                </a:ext>
              </a:extLst>
            </p:cNvPr>
            <p:cNvSpPr/>
            <p:nvPr/>
          </p:nvSpPr>
          <p:spPr>
            <a:xfrm>
              <a:off x="0" y="12699595"/>
              <a:ext cx="24377650" cy="12700"/>
            </a:xfrm>
            <a:custGeom>
              <a:avLst/>
              <a:gdLst>
                <a:gd name="connsiteX0" fmla="*/ 0 w 24377650"/>
                <a:gd name="connsiteY0" fmla="*/ 0 h 12700"/>
                <a:gd name="connsiteX1" fmla="*/ 24377650 w 24377650"/>
                <a:gd name="connsiteY1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77650" h="12700">
                  <a:moveTo>
                    <a:pt x="0" y="0"/>
                  </a:moveTo>
                  <a:lnTo>
                    <a:pt x="24377650" y="0"/>
                  </a:lnTo>
                </a:path>
              </a:pathLst>
            </a:custGeom>
            <a:ln w="254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3" name="jordklode i plassholder">
            <a:extLst>
              <a:ext uri="{FF2B5EF4-FFF2-40B4-BE49-F238E27FC236}">
                <a16:creationId xmlns:a16="http://schemas.microsoft.com/office/drawing/2014/main" id="{60B66BBD-1932-8283-B13E-A7FB6606C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040352" y="4197349"/>
            <a:ext cx="2049463" cy="204946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ommel opp i plassholder">
            <a:extLst>
              <a:ext uri="{FF2B5EF4-FFF2-40B4-BE49-F238E27FC236}">
                <a16:creationId xmlns:a16="http://schemas.microsoft.com/office/drawing/2014/main" id="{D6D52D8E-176C-B5A5-9776-DE7CCDC0C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301711" y="5727541"/>
            <a:ext cx="1471930" cy="1649577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w="0" cap="flat">
            <a:noFill/>
            <a:prstDash val="solid"/>
            <a:miter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snøflak i plassholder">
            <a:extLst>
              <a:ext uri="{FF2B5EF4-FFF2-40B4-BE49-F238E27FC236}">
                <a16:creationId xmlns:a16="http://schemas.microsoft.com/office/drawing/2014/main" id="{6EC0A526-8A7C-4F70-9213-920712F71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441653" y="5763579"/>
            <a:ext cx="1981726" cy="1981725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blomst i plassholder">
            <a:extLst>
              <a:ext uri="{FF2B5EF4-FFF2-40B4-BE49-F238E27FC236}">
                <a16:creationId xmlns:a16="http://schemas.microsoft.com/office/drawing/2014/main" id="{71F06C8C-78A1-209E-08C4-168D78BDA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661377" y="9141882"/>
            <a:ext cx="2366600" cy="2443354"/>
          </a:xfr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yes we can i plassholder">
            <a:extLst>
              <a:ext uri="{FF2B5EF4-FFF2-40B4-BE49-F238E27FC236}">
                <a16:creationId xmlns:a16="http://schemas.microsoft.com/office/drawing/2014/main" id="{CE4FCEAD-261D-05C7-2468-14A438D5A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479452" y="7552004"/>
            <a:ext cx="4265293" cy="1307515"/>
          </a:xfr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70498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st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EA320B-3BC1-78A5-F088-22CD654B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30" y="2159306"/>
            <a:ext cx="18670470" cy="991518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271B4DB-8189-AE40-4227-2B79496467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FB9791A-645B-3812-B1CE-2E7A53E2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CFED132-C1A1-CAB6-DC0F-3C4CD12C8D3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71554C0-958D-4B3E-B0A5-F55A87CC0BBA}" type="datetime1">
              <a:rPr lang="nb-NO" smtClean="0"/>
              <a:t>22.01.2026</a:t>
            </a:fld>
            <a:endParaRPr lang="nb-NO"/>
          </a:p>
        </p:txBody>
      </p:sp>
      <p:sp>
        <p:nvSpPr>
          <p:cNvPr id="6" name="blomst i plassholder">
            <a:extLst>
              <a:ext uri="{FF2B5EF4-FFF2-40B4-BE49-F238E27FC236}">
                <a16:creationId xmlns:a16="http://schemas.microsoft.com/office/drawing/2014/main" id="{A6D3BB69-A2A5-C84F-AD63-75984A8DE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170119" y="3971937"/>
            <a:ext cx="1597679" cy="164949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kiwi i plassholder">
            <a:extLst>
              <a:ext uri="{FF2B5EF4-FFF2-40B4-BE49-F238E27FC236}">
                <a16:creationId xmlns:a16="http://schemas.microsoft.com/office/drawing/2014/main" id="{B98801EC-729E-7272-0068-F1681F6C7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170119" y="1900588"/>
            <a:ext cx="1243138" cy="1243138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smilemunn i plassholder">
            <a:extLst>
              <a:ext uri="{FF2B5EF4-FFF2-40B4-BE49-F238E27FC236}">
                <a16:creationId xmlns:a16="http://schemas.microsoft.com/office/drawing/2014/main" id="{B343AA9B-3B64-9F1A-63FD-964AD5EBB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499916" y="3143726"/>
            <a:ext cx="1656418" cy="1656419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stjerne i plassholder">
            <a:extLst>
              <a:ext uri="{FF2B5EF4-FFF2-40B4-BE49-F238E27FC236}">
                <a16:creationId xmlns:a16="http://schemas.microsoft.com/office/drawing/2014/main" id="{DB9C0927-06D9-EC40-BAF8-0FC695695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1609050" y="9629301"/>
            <a:ext cx="1804457" cy="1804458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86054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EA320B-3BC1-78A5-F088-22CD654B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0" y="3511550"/>
            <a:ext cx="11436350" cy="75692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271B4DB-8189-AE40-4227-2B79496467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FB9791A-645B-3812-B1CE-2E7A53E2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CFED132-C1A1-CAB6-DC0F-3C4CD12C8D3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71554C0-958D-4B3E-B0A5-F55A87CC0BBA}" type="datetime1">
              <a:rPr lang="nb-NO" smtClean="0"/>
              <a:t>22.01.2026</a:t>
            </a:fld>
            <a:endParaRPr lang="nb-NO"/>
          </a:p>
        </p:txBody>
      </p:sp>
      <p:sp>
        <p:nvSpPr>
          <p:cNvPr id="7" name="snøflak i plassholder">
            <a:extLst>
              <a:ext uri="{FF2B5EF4-FFF2-40B4-BE49-F238E27FC236}">
                <a16:creationId xmlns:a16="http://schemas.microsoft.com/office/drawing/2014/main" id="{7831E68C-EB58-AC4C-18CA-5B09595B6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90892" y="4199695"/>
            <a:ext cx="1481425" cy="148142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eace i plassholder">
            <a:extLst>
              <a:ext uri="{FF2B5EF4-FFF2-40B4-BE49-F238E27FC236}">
                <a16:creationId xmlns:a16="http://schemas.microsoft.com/office/drawing/2014/main" id="{71AA5078-C586-18D6-8245-1F84D8D72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31604" y="2881653"/>
            <a:ext cx="1287871" cy="170866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ropert i plassholder">
            <a:extLst>
              <a:ext uri="{FF2B5EF4-FFF2-40B4-BE49-F238E27FC236}">
                <a16:creationId xmlns:a16="http://schemas.microsoft.com/office/drawing/2014/main" id="{A3442173-3E75-53E3-E204-E0E955CB3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47729" y="10061690"/>
            <a:ext cx="2130609" cy="1509181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jordklode2 i plassholder">
            <a:extLst>
              <a:ext uri="{FF2B5EF4-FFF2-40B4-BE49-F238E27FC236}">
                <a16:creationId xmlns:a16="http://schemas.microsoft.com/office/drawing/2014/main" id="{DC11D1E9-B20E-BB4B-C1B7-BF2DA24E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0028266" y="6896362"/>
            <a:ext cx="2660283" cy="2660283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blomst i plassholder">
            <a:extLst>
              <a:ext uri="{FF2B5EF4-FFF2-40B4-BE49-F238E27FC236}">
                <a16:creationId xmlns:a16="http://schemas.microsoft.com/office/drawing/2014/main" id="{549BB480-CD25-2EE9-3BA7-4B7A50489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600864" y="6065005"/>
            <a:ext cx="1597679" cy="1649495"/>
          </a:xfr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4181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ø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025" y="3177604"/>
            <a:ext cx="13302114" cy="6677597"/>
          </a:xfrm>
        </p:spPr>
        <p:txBody>
          <a:bodyPr wrap="square" anchor="ctr" anchorCtr="0">
            <a:noAutofit/>
          </a:bodyPr>
          <a:lstStyle>
            <a:lvl1pPr algn="l">
              <a:defRPr sz="14264" spc="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26" y="10028773"/>
            <a:ext cx="13302114" cy="781752"/>
          </a:xfrm>
        </p:spPr>
        <p:txBody>
          <a:bodyPr>
            <a:noAutofit/>
          </a:bodyPr>
          <a:lstStyle>
            <a:lvl1pPr marL="0" indent="0" algn="l">
              <a:buNone/>
              <a:defRPr sz="4000" spc="80" baseline="0">
                <a:solidFill>
                  <a:schemeClr val="bg2"/>
                </a:solidFill>
                <a:latin typeface="Epilogue Medium" pitchFamily="2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 lvl="0"/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B34663-0A6E-97EA-4D81-3C1F5FB5F8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24" y="11733046"/>
            <a:ext cx="7375425" cy="553998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fld id="{407682BB-74AA-43DF-A03F-63DF463A5088}" type="datetime1">
              <a:rPr lang="nb-NO" smtClean="0"/>
              <a:pPr/>
              <a:t>22.01.2026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5ED4C0-BFF2-F2FA-A1B9-3F66CF41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BC977A-99F0-CB54-A5A3-F8AADB73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11">
            <a:extLst>
              <a:ext uri="{FF2B5EF4-FFF2-40B4-BE49-F238E27FC236}">
                <a16:creationId xmlns:a16="http://schemas.microsoft.com/office/drawing/2014/main" id="{5707C015-0A94-4E58-FB3A-4D658CE99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7302" y="4646912"/>
            <a:ext cx="8140700" cy="5562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For å endre illustrasjon, slett denne og legg inn ny. 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3D829414-480F-6A3E-3007-8C81EB7E68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5838" y="507654"/>
            <a:ext cx="8296459" cy="2262168"/>
          </a:xfrm>
          <a:prstGeom prst="rect">
            <a:avLst/>
          </a:prstGeom>
        </p:spPr>
      </p:pic>
      <p:sp>
        <p:nvSpPr>
          <p:cNvPr id="8" name="strek nede">
            <a:extLst>
              <a:ext uri="{FF2B5EF4-FFF2-40B4-BE49-F238E27FC236}">
                <a16:creationId xmlns:a16="http://schemas.microsoft.com/office/drawing/2014/main" id="{D4B3C09E-1F38-BE03-0CE3-85D75E168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699595"/>
            <a:ext cx="24377650" cy="12700"/>
          </a:xfrm>
          <a:custGeom>
            <a:avLst/>
            <a:gdLst>
              <a:gd name="connsiteX0" fmla="*/ 0 w 24377650"/>
              <a:gd name="connsiteY0" fmla="*/ 0 h 12700"/>
              <a:gd name="connsiteX1" fmla="*/ 24377650 w 24377650"/>
              <a:gd name="connsiteY1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77650" h="12700">
                <a:moveTo>
                  <a:pt x="0" y="0"/>
                </a:moveTo>
                <a:lnTo>
                  <a:pt x="24377650" y="0"/>
                </a:lnTo>
              </a:path>
            </a:pathLst>
          </a:custGeom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7013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103CD8-DC4B-1EAC-E4B7-A853F189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3DA3595-0D76-FC7F-CE98-A2771164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4F38-B46F-43CB-AA86-A9CEE7734F53}" type="datetime1">
              <a:rPr lang="nb-NO" smtClean="0"/>
              <a:t>22.01.2026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16737-31A4-6AA3-36AE-0BE2577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A46AD8-B713-9AE7-6379-37F60491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2278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D064978-874C-7D8A-AFE0-B180BBD1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1C0-F8B1-49FC-9D01-60B2F07C231C}" type="datetime1">
              <a:rPr lang="nb-NO" smtClean="0"/>
              <a:t>22.01.2026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1478240-A459-CDB4-8DEB-93A2E871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20AF32-9AE9-644B-1BE5-C69DEA28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tel 10">
            <a:extLst>
              <a:ext uri="{FF2B5EF4-FFF2-40B4-BE49-F238E27FC236}">
                <a16:creationId xmlns:a16="http://schemas.microsoft.com/office/drawing/2014/main" id="{EADF0580-E089-E494-EF34-7D5CD5B7E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630" y="-851421"/>
            <a:ext cx="22442370" cy="784830"/>
          </a:xfrm>
        </p:spPr>
        <p:txBody>
          <a:bodyPr wrap="square">
            <a:spAutoFit/>
          </a:bodyPr>
          <a:lstStyle>
            <a:lvl1pPr>
              <a:defRPr sz="4500"/>
            </a:lvl1pPr>
          </a:lstStyle>
          <a:p>
            <a:r>
              <a:rPr lang="nb-NO" noProof="0"/>
              <a:t>Skjult tittel for universell utforming</a:t>
            </a:r>
          </a:p>
        </p:txBody>
      </p:sp>
    </p:spTree>
    <p:extLst>
      <p:ext uri="{BB962C8B-B14F-4D97-AF65-F5344CB8AC3E}">
        <p14:creationId xmlns:p14="http://schemas.microsoft.com/office/powerpoint/2010/main" val="3974399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766907C-0053-552F-1C8E-3BEC8C67A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AE6A70C-4276-D4D0-6687-7F180358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025AC5A-AD8F-216F-8CD7-668D15327F1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71554C0-958D-4B3E-B0A5-F55A87CC0BBA}" type="datetime1">
              <a:rPr lang="nb-NO" smtClean="0"/>
              <a:pPr/>
              <a:t>22.01.2026</a:t>
            </a:fld>
            <a:endParaRPr lang="nb-NO"/>
          </a:p>
        </p:txBody>
      </p:sp>
      <p:sp>
        <p:nvSpPr>
          <p:cNvPr id="9" name="Tittel 10">
            <a:extLst>
              <a:ext uri="{FF2B5EF4-FFF2-40B4-BE49-F238E27FC236}">
                <a16:creationId xmlns:a16="http://schemas.microsoft.com/office/drawing/2014/main" id="{71459F00-518B-F4B3-2162-3BE7E5C82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630" y="-851421"/>
            <a:ext cx="22442370" cy="784830"/>
          </a:xfrm>
        </p:spPr>
        <p:txBody>
          <a:bodyPr wrap="square">
            <a:spAutoFit/>
          </a:bodyPr>
          <a:lstStyle>
            <a:lvl1pPr>
              <a:defRPr sz="4500"/>
            </a:lvl1pPr>
          </a:lstStyle>
          <a:p>
            <a:r>
              <a:rPr lang="nb-NO" noProof="0"/>
              <a:t>Skjult tittel for universell utforming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C20AE68B-CEA8-3826-CB6F-51FCA29E2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6237" y="11478661"/>
            <a:ext cx="5811524" cy="1584609"/>
          </a:xfrm>
          <a:prstGeom prst="rect">
            <a:avLst/>
          </a:prstGeom>
        </p:spPr>
      </p:pic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D6271E29-BF67-DD72-E6A0-1C4D43BB2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3337" y="1368673"/>
            <a:ext cx="9801114" cy="979719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For å endre illustrasjon, slett denne og legg inn ny. </a:t>
            </a:r>
          </a:p>
        </p:txBody>
      </p:sp>
    </p:spTree>
    <p:extLst>
      <p:ext uri="{BB962C8B-B14F-4D97-AF65-F5344CB8AC3E}">
        <p14:creationId xmlns:p14="http://schemas.microsoft.com/office/powerpoint/2010/main" val="3406455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ø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766907C-0053-552F-1C8E-3BEC8C67A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AE6A70C-4276-D4D0-6687-7F180358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025AC5A-AD8F-216F-8CD7-668D15327F1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71554C0-958D-4B3E-B0A5-F55A87CC0BBA}" type="datetime1">
              <a:rPr lang="nb-NO" smtClean="0"/>
              <a:pPr/>
              <a:t>22.01.2026</a:t>
            </a:fld>
            <a:endParaRPr lang="nb-NO"/>
          </a:p>
        </p:txBody>
      </p:sp>
      <p:sp>
        <p:nvSpPr>
          <p:cNvPr id="9" name="Tittel 10">
            <a:extLst>
              <a:ext uri="{FF2B5EF4-FFF2-40B4-BE49-F238E27FC236}">
                <a16:creationId xmlns:a16="http://schemas.microsoft.com/office/drawing/2014/main" id="{71459F00-518B-F4B3-2162-3BE7E5C82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630" y="-851421"/>
            <a:ext cx="22442370" cy="784830"/>
          </a:xfrm>
        </p:spPr>
        <p:txBody>
          <a:bodyPr wrap="square">
            <a:spAutoFit/>
          </a:bodyPr>
          <a:lstStyle>
            <a:lvl1pPr>
              <a:defRPr sz="4500"/>
            </a:lvl1pPr>
          </a:lstStyle>
          <a:p>
            <a:r>
              <a:rPr lang="nb-NO" noProof="0"/>
              <a:t>Skjult tittel for universell utforming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C20AE68B-CEA8-3826-CB6F-51FCA29E2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86237" y="11478661"/>
            <a:ext cx="5811524" cy="1584608"/>
          </a:xfrm>
          <a:prstGeom prst="rect">
            <a:avLst/>
          </a:prstGeom>
        </p:spPr>
      </p:pic>
      <p:sp>
        <p:nvSpPr>
          <p:cNvPr id="7" name="Plassholder for tekst 11">
            <a:extLst>
              <a:ext uri="{FF2B5EF4-FFF2-40B4-BE49-F238E27FC236}">
                <a16:creationId xmlns:a16="http://schemas.microsoft.com/office/drawing/2014/main" id="{EB791116-5910-C316-9104-1B43EE6B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15638" y="3960796"/>
            <a:ext cx="8553513" cy="5844678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For å endre illustrasjon, slett denne og legg inn ny. </a:t>
            </a:r>
          </a:p>
        </p:txBody>
      </p:sp>
    </p:spTree>
    <p:extLst>
      <p:ext uri="{BB962C8B-B14F-4D97-AF65-F5344CB8AC3E}">
        <p14:creationId xmlns:p14="http://schemas.microsoft.com/office/powerpoint/2010/main" val="677624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389" y="5801661"/>
            <a:ext cx="17699914" cy="2724150"/>
          </a:xfrm>
        </p:spPr>
        <p:txBody>
          <a:bodyPr anchor="b"/>
          <a:lstStyle>
            <a:lvl1pPr algn="l">
              <a:defRPr sz="8000" b="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6388" y="8534403"/>
            <a:ext cx="17699912" cy="3040826"/>
          </a:xfrm>
        </p:spPr>
        <p:txBody>
          <a:bodyPr anchor="t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145057" y="12618643"/>
            <a:ext cx="1306230" cy="7302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32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llustr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CDD804C-484D-FD3A-FC02-9AD7E28B0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631" y="4620780"/>
            <a:ext cx="11139370" cy="77880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Malen har flere sider. Trykk på nedtrekksmenyen «Nytt lysbilde» på Hjem-fanen for å velge. </a:t>
            </a:r>
            <a:br>
              <a:rPr lang="nb-NO"/>
            </a:br>
            <a:r>
              <a:rPr lang="nb-NO"/>
              <a:t>Lim inn med valget «Bruk måltema» eller «Bare tekst» for å ikke ta med formatering. Høyreklikk der du vil lime inn for å velge innlimingsmåte.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8F58D1BB-12E0-7735-4A46-CFD28ED9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44637" y="3227628"/>
            <a:ext cx="8478813" cy="847542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For å endre illustrasjon, slett denne og legg inn ny.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1566E-31CA-437D-856E-E501D687B165}" type="datetime1">
              <a:rPr lang="nb-NO" smtClean="0"/>
              <a:t>22.01.2026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915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CDD804C-484D-FD3A-FC02-9AD7E28B0B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5631" y="4620780"/>
            <a:ext cx="11139370" cy="77880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A4D3-961A-4DA6-8577-961B1049C8B6}" type="datetime1">
              <a:rPr lang="nb-NO" smtClean="0"/>
              <a:t>22.01.2026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7D25283C-7955-C6C5-EA37-34B8095904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315825" y="2614613"/>
            <a:ext cx="11562556" cy="9095581"/>
          </a:xfrm>
          <a:prstGeom prst="roundRect">
            <a:avLst>
              <a:gd name="adj" fmla="val 2853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B5202B08-7D70-615C-D430-14438F9F9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9731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CDD804C-484D-FD3A-FC02-9AD7E28B0B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5631" y="4620780"/>
            <a:ext cx="11139370" cy="77880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3969-CD7D-490C-B4D0-C96C8F526A9A}" type="datetime1">
              <a:rPr lang="nb-NO" smtClean="0"/>
              <a:t>22.01.2026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9">
            <a:extLst>
              <a:ext uri="{FF2B5EF4-FFF2-40B4-BE49-F238E27FC236}">
                <a16:creationId xmlns:a16="http://schemas.microsoft.com/office/drawing/2014/main" id="{5468F447-3840-3E2E-4A9B-380C66F4A1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397539" y="4860131"/>
            <a:ext cx="5479256" cy="6850064"/>
          </a:xfrm>
          <a:prstGeom prst="roundRect">
            <a:avLst>
              <a:gd name="adj" fmla="val 4736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7D25283C-7955-C6C5-EA37-34B8095904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622338" y="2614614"/>
            <a:ext cx="5272087" cy="6596061"/>
          </a:xfrm>
          <a:prstGeom prst="roundRect">
            <a:avLst>
              <a:gd name="adj" fmla="val 4922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B5202B08-7D70-615C-D430-14438F9F9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5" name="Sommerfugl i plassholder">
            <a:extLst>
              <a:ext uri="{FF2B5EF4-FFF2-40B4-BE49-F238E27FC236}">
                <a16:creationId xmlns:a16="http://schemas.microsoft.com/office/drawing/2014/main" id="{E91CC417-A8B1-8422-5588-0A16AE115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624675" y="2524125"/>
            <a:ext cx="1807535" cy="165478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Snegle i plassholder">
            <a:extLst>
              <a:ext uri="{FF2B5EF4-FFF2-40B4-BE49-F238E27FC236}">
                <a16:creationId xmlns:a16="http://schemas.microsoft.com/office/drawing/2014/main" id="{3543434B-63F0-8D0C-AB90-08A5B9E0E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147440" y="10511835"/>
            <a:ext cx="1746986" cy="161946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bie i plassholder">
            <a:extLst>
              <a:ext uri="{FF2B5EF4-FFF2-40B4-BE49-F238E27FC236}">
                <a16:creationId xmlns:a16="http://schemas.microsoft.com/office/drawing/2014/main" id="{B19453C9-F03F-41BC-791E-160E3B38F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263813" y="9484218"/>
            <a:ext cx="1476375" cy="1616376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3984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F6A5C6-E1C4-952D-DABF-1BB5BF89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F19184-03D4-521C-7CAD-64C3E2B6F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5631" y="4620780"/>
            <a:ext cx="11139370" cy="76810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9474F42-5779-F460-8A59-59C2D3939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4620780"/>
            <a:ext cx="11139370" cy="76810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F9189F2-90EA-8E91-C548-D83149AB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9804-1DCC-4C88-BFA9-7EE462B523F7}" type="datetime1">
              <a:rPr lang="nb-NO" smtClean="0"/>
              <a:t>22.01.2026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60C1620-A883-B651-8150-B415FC34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DC0A9E3-377C-16F0-9402-9273CFB9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656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B5202B08-7D70-615C-D430-14438F9F9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ilde 9">
            <a:extLst>
              <a:ext uri="{FF2B5EF4-FFF2-40B4-BE49-F238E27FC236}">
                <a16:creationId xmlns:a16="http://schemas.microsoft.com/office/drawing/2014/main" id="{BC81880A-52CC-753A-F99D-60F0D4B893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6000" y="4572000"/>
            <a:ext cx="11049000" cy="7495952"/>
          </a:xfrm>
          <a:prstGeom prst="roundRect">
            <a:avLst>
              <a:gd name="adj" fmla="val 3462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7D25283C-7955-C6C5-EA37-34B8095904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315825" y="4572000"/>
            <a:ext cx="11562556" cy="7495952"/>
          </a:xfrm>
          <a:prstGeom prst="roundRect">
            <a:avLst>
              <a:gd name="adj" fmla="val 3462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2241C-D69C-4929-AB33-30373E7932D8}" type="datetime1">
              <a:rPr lang="nb-NO" smtClean="0"/>
              <a:t>22.01.2026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8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kre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B5202B08-7D70-615C-D430-14438F9F9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630" y="-851421"/>
            <a:ext cx="22442370" cy="784830"/>
          </a:xfrm>
        </p:spPr>
        <p:txBody>
          <a:bodyPr wrap="square">
            <a:spAutoFit/>
          </a:bodyPr>
          <a:lstStyle>
            <a:lvl1pPr>
              <a:defRPr sz="4500"/>
            </a:lvl1pPr>
          </a:lstStyle>
          <a:p>
            <a:r>
              <a:rPr lang="nb-NO" noProof="0"/>
              <a:t>Skjult tittel for universell utforming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7D25283C-7955-C6C5-EA37-34B8095904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73463" y="4470400"/>
            <a:ext cx="11562556" cy="7495952"/>
          </a:xfrm>
          <a:prstGeom prst="roundRect">
            <a:avLst>
              <a:gd name="adj" fmla="val 3462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7" name="Plassholder for bilde 9">
            <a:extLst>
              <a:ext uri="{FF2B5EF4-FFF2-40B4-BE49-F238E27FC236}">
                <a16:creationId xmlns:a16="http://schemas.microsoft.com/office/drawing/2014/main" id="{BC81880A-52CC-753A-F99D-60F0D4B893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6000" y="1016000"/>
            <a:ext cx="11049000" cy="7495952"/>
          </a:xfrm>
          <a:prstGeom prst="roundRect">
            <a:avLst>
              <a:gd name="adj" fmla="val 3462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7227-A6F7-43E7-A099-923D7265952E}" type="datetime1">
              <a:rPr lang="nb-NO" smtClean="0"/>
              <a:t>22.01.2026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189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B5202B08-7D70-615C-D430-14438F9F9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ilde 9">
            <a:extLst>
              <a:ext uri="{FF2B5EF4-FFF2-40B4-BE49-F238E27FC236}">
                <a16:creationId xmlns:a16="http://schemas.microsoft.com/office/drawing/2014/main" id="{BC81880A-52CC-753A-F99D-60F0D4B893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6000" y="4572000"/>
            <a:ext cx="7283450" cy="7283449"/>
          </a:xfrm>
          <a:prstGeom prst="roundRect">
            <a:avLst>
              <a:gd name="adj" fmla="val 3563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8" name="Plassholder for bilde 9">
            <a:extLst>
              <a:ext uri="{FF2B5EF4-FFF2-40B4-BE49-F238E27FC236}">
                <a16:creationId xmlns:a16="http://schemas.microsoft.com/office/drawing/2014/main" id="{5937C31B-6DF6-50FA-6C35-6EAF5C7D01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50275" y="4572000"/>
            <a:ext cx="7283450" cy="7283449"/>
          </a:xfrm>
          <a:prstGeom prst="roundRect">
            <a:avLst>
              <a:gd name="adj" fmla="val 3563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9" name="Plassholder for bilde 9">
            <a:extLst>
              <a:ext uri="{FF2B5EF4-FFF2-40B4-BE49-F238E27FC236}">
                <a16:creationId xmlns:a16="http://schemas.microsoft.com/office/drawing/2014/main" id="{ECFE29BC-0C06-0368-8537-0232000B4AA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084550" y="4572000"/>
            <a:ext cx="7283450" cy="7283449"/>
          </a:xfrm>
          <a:prstGeom prst="roundRect">
            <a:avLst>
              <a:gd name="adj" fmla="val 3563"/>
            </a:avLst>
          </a:prstGeom>
          <a:noFill/>
        </p:spPr>
        <p:txBody>
          <a:bodyPr/>
          <a:lstStyle>
            <a:lvl1pPr marL="0" indent="0">
              <a:buNone/>
              <a:defRPr sz="2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Juster utsnittet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4A984-7D3D-440E-85FA-26BCF9D44349}" type="datetime1">
              <a:rPr lang="nb-NO" smtClean="0"/>
              <a:t>22.01.2026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281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oolsToo_Slide" descr="ToolsToo_Slide">
            <a:extLst>
              <a:ext uri="{FF2B5EF4-FFF2-40B4-BE49-F238E27FC236}">
                <a16:creationId xmlns:a16="http://schemas.microsoft.com/office/drawing/2014/main" id="{584379ED-FC6D-4796-0754-D2A70250B45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B7D64C1-85CD-7C67-0948-3FF0CDB3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30" y="1307183"/>
            <a:ext cx="11390195" cy="2862322"/>
          </a:xfrm>
          <a:prstGeom prst="rect">
            <a:avLst/>
          </a:prstGeom>
        </p:spPr>
        <p:txBody>
          <a:bodyPr vert="horz" lIns="91440" tIns="45720" rIns="0" bIns="45720" rtlCol="0" anchor="b" anchorCtr="0">
            <a:noAutofit/>
          </a:bodyPr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C49E59-D3F7-2BEB-91C8-C723726A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631" y="4620780"/>
            <a:ext cx="11139370" cy="7606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7FA799-8EE6-52E9-3D45-86CA6A6A2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0" y="12987098"/>
            <a:ext cx="5486400" cy="553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nb-NO" sz="3000" smtClean="0">
                <a:solidFill>
                  <a:schemeClr val="tx2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26BCF2-BF13-78A8-38A6-6FE7B032C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33275" y="12987099"/>
            <a:ext cx="7539037" cy="553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nb-NO" sz="3000" dirty="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BB5651-E3BC-2F1B-F6E9-850B8CEE9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772312" y="12987098"/>
            <a:ext cx="3595688" cy="553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fontAlgn="ctr">
              <a:defRPr sz="3000">
                <a:solidFill>
                  <a:schemeClr val="tx2"/>
                </a:solidFill>
              </a:defRPr>
            </a:lvl1pPr>
          </a:lstStyle>
          <a:p>
            <a:fld id="{571554C0-958D-4B3E-B0A5-F55A87CC0BBA}" type="datetime1">
              <a:rPr lang="nb-NO" smtClean="0"/>
              <a:t>22.01.2026</a:t>
            </a:fld>
            <a:endParaRPr lang="nb-NO"/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31D5A117-5B6D-2D55-6E1D-997CDA794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9938997" y="340860"/>
            <a:ext cx="4194972" cy="1143829"/>
          </a:xfrm>
          <a:prstGeom prst="rect">
            <a:avLst/>
          </a:prstGeom>
        </p:spPr>
      </p:pic>
      <p:grpSp>
        <p:nvGrpSpPr>
          <p:cNvPr id="7" name="linjer">
            <a:extLst>
              <a:ext uri="{FF2B5EF4-FFF2-40B4-BE49-F238E27FC236}">
                <a16:creationId xmlns:a16="http://schemas.microsoft.com/office/drawing/2014/main" id="{83BF6C0A-58E6-19A4-DD5F-C3E148CF6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495022"/>
            <a:ext cx="24384000" cy="12204573"/>
            <a:chOff x="0" y="495022"/>
            <a:chExt cx="24384000" cy="12204573"/>
          </a:xfrm>
          <a:noFill/>
        </p:grpSpPr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B7DE6287-CC06-F97B-DDD1-107646E3D5BA}"/>
                </a:ext>
              </a:extLst>
            </p:cNvPr>
            <p:cNvSpPr/>
            <p:nvPr/>
          </p:nvSpPr>
          <p:spPr>
            <a:xfrm>
              <a:off x="0" y="495022"/>
              <a:ext cx="24384000" cy="1028572"/>
            </a:xfrm>
            <a:custGeom>
              <a:avLst/>
              <a:gdLst>
                <a:gd name="connsiteX0" fmla="*/ 24384000 w 24384000"/>
                <a:gd name="connsiteY0" fmla="*/ 1028573 h 1028572"/>
                <a:gd name="connsiteX1" fmla="*/ 20066000 w 24384000"/>
                <a:gd name="connsiteY1" fmla="*/ 1016635 h 1028572"/>
                <a:gd name="connsiteX2" fmla="*/ 19812000 w 24384000"/>
                <a:gd name="connsiteY2" fmla="*/ 761873 h 1028572"/>
                <a:gd name="connsiteX3" fmla="*/ 19812000 w 24384000"/>
                <a:gd name="connsiteY3" fmla="*/ 253873 h 1028572"/>
                <a:gd name="connsiteX4" fmla="*/ 19558000 w 24384000"/>
                <a:gd name="connsiteY4" fmla="*/ 0 h 1028572"/>
                <a:gd name="connsiteX5" fmla="*/ 0 w 24384000"/>
                <a:gd name="connsiteY5" fmla="*/ 12573 h 102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4000" h="1028572">
                  <a:moveTo>
                    <a:pt x="24384000" y="1028573"/>
                  </a:moveTo>
                  <a:lnTo>
                    <a:pt x="20066000" y="1016635"/>
                  </a:lnTo>
                  <a:cubicBezTo>
                    <a:pt x="19925664" y="1016254"/>
                    <a:pt x="19812000" y="902208"/>
                    <a:pt x="19812000" y="761873"/>
                  </a:cubicBezTo>
                  <a:lnTo>
                    <a:pt x="19812000" y="253873"/>
                  </a:lnTo>
                  <a:cubicBezTo>
                    <a:pt x="19812000" y="113538"/>
                    <a:pt x="19698336" y="0"/>
                    <a:pt x="19558000" y="0"/>
                  </a:cubicBezTo>
                  <a:lnTo>
                    <a:pt x="0" y="12573"/>
                  </a:lnTo>
                </a:path>
              </a:pathLst>
            </a:custGeom>
            <a:noFill/>
            <a:ln w="25400" cap="flat">
              <a:solidFill>
                <a:srgbClr val="002F0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E85F72A3-738F-B380-7B4D-98E23C0148ED}"/>
                </a:ext>
              </a:extLst>
            </p:cNvPr>
            <p:cNvSpPr/>
            <p:nvPr/>
          </p:nvSpPr>
          <p:spPr>
            <a:xfrm>
              <a:off x="0" y="12699595"/>
              <a:ext cx="24377650" cy="12700"/>
            </a:xfrm>
            <a:custGeom>
              <a:avLst/>
              <a:gdLst>
                <a:gd name="connsiteX0" fmla="*/ 0 w 24377650"/>
                <a:gd name="connsiteY0" fmla="*/ 0 h 12700"/>
                <a:gd name="connsiteX1" fmla="*/ 24377650 w 24377650"/>
                <a:gd name="connsiteY1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77650" h="12700">
                  <a:moveTo>
                    <a:pt x="0" y="0"/>
                  </a:moveTo>
                  <a:lnTo>
                    <a:pt x="24377650" y="0"/>
                  </a:lnTo>
                </a:path>
              </a:pathLst>
            </a:custGeom>
            <a:ln w="25400" cap="flat">
              <a:solidFill>
                <a:srgbClr val="002F0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87436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56" r:id="rId4"/>
    <p:sldLayoutId id="2147483657" r:id="rId5"/>
    <p:sldLayoutId id="2147483652" r:id="rId6"/>
    <p:sldLayoutId id="2147483658" r:id="rId7"/>
    <p:sldLayoutId id="2147483660" r:id="rId8"/>
    <p:sldLayoutId id="2147483659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51" r:id="rId16"/>
    <p:sldLayoutId id="2147483668" r:id="rId17"/>
    <p:sldLayoutId id="2147483669" r:id="rId18"/>
    <p:sldLayoutId id="2147483670" r:id="rId19"/>
    <p:sldLayoutId id="2147483654" r:id="rId20"/>
    <p:sldLayoutId id="2147483655" r:id="rId21"/>
    <p:sldLayoutId id="2147483671" r:id="rId22"/>
    <p:sldLayoutId id="2147483672" r:id="rId23"/>
    <p:sldLayoutId id="2147483673" r:id="rId24"/>
  </p:sldLayoutIdLst>
  <p:hf sldNum="0" hdr="0"/>
  <p:txStyles>
    <p:titleStyle>
      <a:lvl1pPr algn="l" defTabSz="1828800" rtl="0" eaLnBrk="1" fontAlgn="ctr" latinLnBrk="0" hangingPunct="1">
        <a:lnSpc>
          <a:spcPct val="100000"/>
        </a:lnSpc>
        <a:spcBef>
          <a:spcPct val="0"/>
        </a:spcBef>
        <a:buNone/>
        <a:defRPr sz="9000" kern="1200" spc="1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fontAlgn="ctr" latinLnBrk="0" hangingPunct="1">
        <a:lnSpc>
          <a:spcPct val="112000"/>
        </a:lnSpc>
        <a:spcBef>
          <a:spcPts val="2000"/>
        </a:spcBef>
        <a:buFont typeface="Arial" panose="020B0604020202020204" pitchFamily="34" charset="0"/>
        <a:buNone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896938" indent="-258763" algn="l" defTabSz="1828800" rtl="0" eaLnBrk="1" fontAlgn="ctr" latinLnBrk="0" hangingPunct="1">
        <a:lnSpc>
          <a:spcPct val="112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2"/>
          </a:solidFill>
          <a:latin typeface="+mn-lt"/>
          <a:ea typeface="+mn-ea"/>
          <a:cs typeface="+mn-cs"/>
        </a:defRPr>
      </a:lvl2pPr>
      <a:lvl3pPr marL="1524000" indent="-258763" algn="l" defTabSz="1828800" rtl="0" eaLnBrk="1" fontAlgn="ctr" latinLnBrk="0" hangingPunct="1">
        <a:lnSpc>
          <a:spcPct val="112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1828800" rtl="0" eaLnBrk="1" fontAlgn="ctr" latinLnBrk="0" hangingPunct="1">
        <a:lnSpc>
          <a:spcPct val="112000"/>
        </a:lnSpc>
        <a:spcBef>
          <a:spcPts val="4000"/>
        </a:spcBef>
        <a:buFont typeface="Arial" panose="020B0604020202020204" pitchFamily="34" charset="0"/>
        <a:buNone/>
        <a:defRPr sz="3600" kern="1200">
          <a:solidFill>
            <a:schemeClr val="tx2"/>
          </a:solidFill>
          <a:latin typeface="+mj-lt"/>
          <a:ea typeface="+mn-ea"/>
          <a:cs typeface="+mn-cs"/>
        </a:defRPr>
      </a:lvl4pPr>
      <a:lvl5pPr marL="0" indent="0" algn="l" defTabSz="1828800" rtl="0" eaLnBrk="1" fontAlgn="ctr" latinLnBrk="0" hangingPunct="1">
        <a:lnSpc>
          <a:spcPct val="112000"/>
        </a:lnSpc>
        <a:spcBef>
          <a:spcPts val="3000"/>
        </a:spcBef>
        <a:buFont typeface="Arial" panose="020B0604020202020204" pitchFamily="34" charset="0"/>
        <a:buNone/>
        <a:defRPr sz="3600" kern="1200">
          <a:solidFill>
            <a:schemeClr val="tx2"/>
          </a:solidFill>
          <a:latin typeface="+mj-lt"/>
          <a:ea typeface="+mn-ea"/>
          <a:cs typeface="+mn-cs"/>
        </a:defRPr>
      </a:lvl5pPr>
      <a:lvl6pPr marL="5029200" indent="-457200" algn="l" defTabSz="1828800" rtl="0" eaLnBrk="1" fontAlgn="ctr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fontAlgn="ctr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fontAlgn="ctr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fontAlgn="ctr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800" rtl="0" eaLnBrk="1" fontAlgn="ctr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fontAlgn="ctr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fontAlgn="ctr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fontAlgn="ctr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fontAlgn="ctr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fontAlgn="ctr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fontAlgn="ctr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fontAlgn="ctr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fontAlgn="ctr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 userDrawn="1">
          <p15:clr>
            <a:srgbClr val="F26B43"/>
          </p15:clr>
        </p15:guide>
        <p15:guide id="2" pos="640" userDrawn="1">
          <p15:clr>
            <a:srgbClr val="F26B43"/>
          </p15:clr>
        </p15:guide>
        <p15:guide id="3" pos="2854" userDrawn="1">
          <p15:clr>
            <a:srgbClr val="F26B43"/>
          </p15:clr>
        </p15:guide>
        <p15:guide id="4" pos="3014" userDrawn="1">
          <p15:clr>
            <a:srgbClr val="F26B43"/>
          </p15:clr>
        </p15:guide>
        <p15:guide id="5" pos="5228" userDrawn="1">
          <p15:clr>
            <a:srgbClr val="F26B43"/>
          </p15:clr>
        </p15:guide>
        <p15:guide id="6" pos="7600" userDrawn="1">
          <p15:clr>
            <a:srgbClr val="F26B43"/>
          </p15:clr>
        </p15:guide>
        <p15:guide id="7" pos="7758" userDrawn="1">
          <p15:clr>
            <a:srgbClr val="F26B43"/>
          </p15:clr>
        </p15:guide>
        <p15:guide id="8" pos="9972" userDrawn="1">
          <p15:clr>
            <a:srgbClr val="F26B43"/>
          </p15:clr>
        </p15:guide>
        <p15:guide id="9" pos="10132" userDrawn="1">
          <p15:clr>
            <a:srgbClr val="F26B43"/>
          </p15:clr>
        </p15:guide>
        <p15:guide id="10" pos="12344" userDrawn="1">
          <p15:clr>
            <a:srgbClr val="F26B43"/>
          </p15:clr>
        </p15:guide>
        <p15:guide id="11" pos="12506" userDrawn="1">
          <p15:clr>
            <a:srgbClr val="F26B43"/>
          </p15:clr>
        </p15:guide>
        <p15:guide id="12" pos="14720" userDrawn="1">
          <p15:clr>
            <a:srgbClr val="F26B43"/>
          </p15:clr>
        </p15:guide>
        <p15:guide id="13" orient="horz" pos="8004" userDrawn="1">
          <p15:clr>
            <a:srgbClr val="F26B43"/>
          </p15:clr>
        </p15:guide>
        <p15:guide id="14" pos="53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IwUW1grX7Zc?feature=oembed" TargetMode="External"/><Relationship Id="rId5" Type="http://schemas.openxmlformats.org/officeDocument/2006/relationships/image" Target="../media/image40.jpeg"/><Relationship Id="rId4" Type="http://schemas.openxmlformats.org/officeDocument/2006/relationships/hyperlink" Target="https://www.youtube.com/watch?v=LHW0uxKsIKw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6AD0436-1F06-7BF2-CF58-CAB8C6A7D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024" y="2343677"/>
            <a:ext cx="14238004" cy="6677597"/>
          </a:xfrm>
        </p:spPr>
        <p:txBody>
          <a:bodyPr/>
          <a:lstStyle/>
          <a:p>
            <a:r>
              <a:rPr lang="nb-NO" sz="9600">
                <a:solidFill>
                  <a:srgbClr val="002F0C"/>
                </a:solidFill>
                <a:latin typeface="Franklin Gothic Medium"/>
              </a:rPr>
              <a:t>Årsmøte/</a:t>
            </a:r>
            <a:r>
              <a:rPr lang="nb-NO" sz="9600">
                <a:solidFill>
                  <a:schemeClr val="accent2">
                    <a:lumMod val="90000"/>
                    <a:lumOff val="10000"/>
                  </a:schemeClr>
                </a:solidFill>
                <a:latin typeface="Franklin Gothic Medium"/>
              </a:rPr>
              <a:t>bestemmemøte</a:t>
            </a:r>
            <a:r>
              <a:rPr lang="nb-NO" sz="9600">
                <a:solidFill>
                  <a:srgbClr val="002F0C"/>
                </a:solidFill>
                <a:latin typeface="Franklin Gothic Medium"/>
              </a:rPr>
              <a:t> </a:t>
            </a:r>
            <a:br>
              <a:rPr lang="nb-NO" sz="9600">
                <a:solidFill>
                  <a:srgbClr val="002F0C"/>
                </a:solidFill>
                <a:latin typeface="Franklin Gothic Medium"/>
              </a:rPr>
            </a:br>
            <a:r>
              <a:rPr lang="nb-NO" sz="9600">
                <a:solidFill>
                  <a:srgbClr val="002F0C"/>
                </a:solidFill>
                <a:latin typeface="Franklin Gothic Medium"/>
              </a:rPr>
              <a:t>Miljøagentene </a:t>
            </a:r>
            <a:r>
              <a:rPr lang="nb-NO" sz="9600">
                <a:solidFill>
                  <a:srgbClr val="FF0000"/>
                </a:solidFill>
                <a:latin typeface="Franklin Gothic Medium"/>
              </a:rPr>
              <a:t>i Moss</a:t>
            </a:r>
            <a:endParaRPr lang="nb-NO">
              <a:solidFill>
                <a:srgbClr val="FF0000"/>
              </a:solidFill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921FE2-BE98-D377-9691-B12C680E6F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608595" y="3891516"/>
            <a:ext cx="8151829" cy="7841530"/>
          </a:xfrm>
        </p:spPr>
        <p:txBody>
          <a:bodyPr/>
          <a:lstStyle/>
          <a:p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47ACB17-4ABB-3D53-3D68-ACD0CA73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2026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A481F4A-4FDB-6AB2-EB59-4E72CA517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7606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FB30217-BB97-265D-3C57-A855BB8A7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4400"/>
              <a:t>Er det noen som har andre saker enn de vi har snakket om som årsmøtet bør bestemme over? 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533B0CB-9DB9-2DE8-48A3-D0E35C421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A4D3-961A-4DA6-8577-961B1049C8B6}" type="datetime1">
              <a:rPr lang="nb-NO" smtClean="0"/>
              <a:t>22.01.2026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EB904C2-F8C0-CF43-6AFB-50F72D4B0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645A73D3-5654-26A9-657E-5CC6DE87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Sak 7. Eventuelt</a:t>
            </a:r>
          </a:p>
        </p:txBody>
      </p:sp>
      <p:pic>
        <p:nvPicPr>
          <p:cNvPr id="12" name="Plassholder for bilde 11" descr="Et bilde som inneholder klær, person, utendørs, Menneskeansikt&#10;&#10;KI-generert innhold kan være feil.">
            <a:extLst>
              <a:ext uri="{FF2B5EF4-FFF2-40B4-BE49-F238E27FC236}">
                <a16:creationId xmlns:a16="http://schemas.microsoft.com/office/drawing/2014/main" id="{7BE69129-5696-B8F6-35E6-CC40727384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11358"/>
          <a:stretch>
            <a:fillRect/>
          </a:stretch>
        </p:blipFill>
        <p:spPr>
          <a:xfrm>
            <a:off x="13503349" y="2560348"/>
            <a:ext cx="9864651" cy="8595304"/>
          </a:xfr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16F6FBD-F58A-3026-EB3A-9230B7F43E6B}"/>
              </a:ext>
            </a:extLst>
          </p:cNvPr>
          <p:cNvSpPr txBox="1"/>
          <p:nvPr/>
        </p:nvSpPr>
        <p:spPr>
          <a:xfrm>
            <a:off x="2020187" y="9345908"/>
            <a:ext cx="8728326" cy="166199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nb-NO" b="1">
                <a:solidFill>
                  <a:schemeClr val="tx2">
                    <a:lumMod val="75000"/>
                    <a:lumOff val="25000"/>
                  </a:schemeClr>
                </a:solidFill>
              </a:rPr>
              <a:t>Husk at de som skal signere protokollen må gjøre det før de går (eller få det tilsendt på epost)</a:t>
            </a:r>
          </a:p>
        </p:txBody>
      </p:sp>
    </p:spTree>
    <p:extLst>
      <p:ext uri="{BB962C8B-B14F-4D97-AF65-F5344CB8AC3E}">
        <p14:creationId xmlns:p14="http://schemas.microsoft.com/office/powerpoint/2010/main" val="97680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8163A8E-7EB6-6EDD-166D-18B20CFF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F93E-4670-4795-8DEB-B70D7E7E9F56}" type="datetime1">
              <a:rPr lang="nb-NO" smtClean="0"/>
              <a:pPr/>
              <a:t>22.01.2026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166CAF6-C93B-6704-097F-32723FA17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9F88D379-B2B0-E383-7F25-D3D3D3EFB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21" y="311920"/>
            <a:ext cx="16527484" cy="6677597"/>
          </a:xfrm>
        </p:spPr>
        <p:txBody>
          <a:bodyPr/>
          <a:lstStyle/>
          <a:p>
            <a:r>
              <a:rPr lang="nb-NO"/>
              <a:t>TAKK FOR MØTET!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F3F31F60-39EB-0101-F0AC-5785E5496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891" y="5727541"/>
            <a:ext cx="14318590" cy="6032067"/>
          </a:xfrm>
        </p:spPr>
        <p:txBody>
          <a:bodyPr/>
          <a:lstStyle/>
          <a:p>
            <a:r>
              <a:rPr lang="nb-NO" sz="4400"/>
              <a:t>Takk for at dere alle kom, takk til alle som har snakket, til de som har ordnet ting og ledet møtet, og gratulerer til dere som skal sitte i styret!</a:t>
            </a:r>
          </a:p>
          <a:p>
            <a:br>
              <a:rPr lang="nb-NO" sz="4400"/>
            </a:br>
            <a:r>
              <a:rPr lang="nb-NO" sz="4400"/>
              <a:t>Nå gleder vi oss til mange gøye og grønne aktiviteter!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DBC64FB-271C-BC26-708D-3FF3CD9367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D5FC4EB-E076-877F-9785-68534DC0E0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D19EA5A-CD66-03E9-4901-6DDFE79EEB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DE2D2DD-AB31-B001-31BE-82D717810A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DBB1F107-058A-6B36-26DF-B9BF1F277B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3332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21D76B9-CEA8-00ED-3885-41711FA53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02" y="1065411"/>
            <a:ext cx="8369511" cy="1212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800" b="1">
                <a:latin typeface="Epilogue" pitchFamily="2" charset="0"/>
                <a:ea typeface="Calibri" panose="020F0502020204030204" pitchFamily="34" charset="0"/>
                <a:cs typeface="Times New Roman"/>
              </a:rPr>
              <a:t>Miljøagentsangen </a:t>
            </a:r>
            <a:endParaRPr lang="nb-NO" altLang="nb-NO" sz="21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altLang="nb-NO" sz="20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Alle trenger en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Planet som puster – frisk og ren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De voksne må forstå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Vi må gjøre noe nå!</a:t>
            </a:r>
            <a:r>
              <a:rPr lang="nb-NO" altLang="nb-NO" sz="4000" b="1">
                <a:latin typeface="Epilogue" pitchFamily="2" charset="0"/>
                <a:ea typeface="Calibri" panose="020F0502020204030204" pitchFamily="34" charset="0"/>
                <a:cs typeface="Times New Roman"/>
              </a:rPr>
              <a:t> </a:t>
            </a:r>
            <a:endParaRPr lang="nb-NO" altLang="nb-NO" sz="4000" b="1">
              <a:latin typeface="Epilogu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altLang="nb-NO" sz="20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altLang="nb-NO" sz="4000" b="1">
              <a:latin typeface="Epilogu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altLang="nb-NO" sz="4000" b="1">
              <a:latin typeface="Epilogu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 b="1">
                <a:latin typeface="Epilogue" pitchFamily="2" charset="0"/>
                <a:ea typeface="Calibri" panose="020F0502020204030204" pitchFamily="34" charset="0"/>
                <a:cs typeface="Times New Roman"/>
              </a:rPr>
              <a:t>Refreng :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Små og store trenger en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Planet som puster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Frisk og ren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Ikke sett miljø på vent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Gjør som en miljøagent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Bilen lar vi stå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Hvis ikke det er langt å gå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Sykkel og kollektiv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/>
              </a:rPr>
              <a:t>Bedre alternativ</a:t>
            </a:r>
            <a:endParaRPr lang="nb-NO" altLang="nb-NO" sz="2000">
              <a:latin typeface="Epilogue" pitchFamily="2" charset="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altLang="nb-NO" sz="4800">
              <a:latin typeface="Epilogue" pitchFamily="2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6842860-181A-87A2-9B67-921F0FDDB679}"/>
              </a:ext>
            </a:extLst>
          </p:cNvPr>
          <p:cNvSpPr txBox="1"/>
          <p:nvPr/>
        </p:nvSpPr>
        <p:spPr>
          <a:xfrm>
            <a:off x="9251514" y="7632830"/>
            <a:ext cx="1218828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 b="1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Refreng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altLang="nb-NO" sz="20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Søppel finner vi</a:t>
            </a:r>
            <a:endParaRPr lang="nb-NO" altLang="nb-NO" sz="20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Når vi rydder strand og sti</a:t>
            </a:r>
            <a:endParaRPr lang="nb-NO" altLang="nb-NO" sz="20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Bokser, glass og plast</a:t>
            </a:r>
            <a:endParaRPr lang="nb-NO" altLang="nb-NO" sz="20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Tenk litt – ikke kast</a:t>
            </a:r>
            <a:r>
              <a:rPr lang="nb-NO" altLang="nb-NO" sz="4800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altLang="nb-NO" sz="2100">
              <a:latin typeface="Epilogue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36AC892-5F59-3A6E-FD4B-AA3F87186CDA}"/>
              </a:ext>
            </a:extLst>
          </p:cNvPr>
          <p:cNvSpPr txBox="1"/>
          <p:nvPr/>
        </p:nvSpPr>
        <p:spPr>
          <a:xfrm>
            <a:off x="16402298" y="7695559"/>
            <a:ext cx="1218828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 b="1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Refreng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altLang="nb-NO" sz="20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Alle barn har rett</a:t>
            </a:r>
            <a:endParaRPr lang="nb-NO" altLang="nb-NO" sz="20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Rett til å bli hørt og sett</a:t>
            </a:r>
            <a:endParaRPr lang="nb-NO" altLang="nb-NO" sz="20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Så hør nå, vær så snill</a:t>
            </a:r>
            <a:endParaRPr lang="nb-NO" altLang="nb-NO" sz="20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Vår fremtid står på spill!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altLang="nb-NO" sz="2000">
              <a:latin typeface="Epilogue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4000" b="1">
                <a:latin typeface="Epilogu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Refreng  (x2)</a:t>
            </a:r>
            <a:endParaRPr lang="nb-NO" altLang="nb-NO" sz="2000">
              <a:latin typeface="Epilogue" pitchFamily="2" charset="0"/>
            </a:endParaRPr>
          </a:p>
        </p:txBody>
      </p:sp>
      <p:pic>
        <p:nvPicPr>
          <p:cNvPr id="8" name="Plassholder for innhold 3" descr="Et bilde som inneholder clip art, symbol, Grafikk, logo&#10;&#10;Automatisk generert beskrivelse">
            <a:extLst>
              <a:ext uri="{FF2B5EF4-FFF2-40B4-BE49-F238E27FC236}">
                <a16:creationId xmlns:a16="http://schemas.microsoft.com/office/drawing/2014/main" id="{7EC76F6B-FA99-0804-2CA2-F8FF91F98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249">
            <a:off x="6885799" y="4253036"/>
            <a:ext cx="1691186" cy="22446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A46F38-C320-1B1B-5DB3-C35F5DBA1813}"/>
              </a:ext>
            </a:extLst>
          </p:cNvPr>
          <p:cNvSpPr txBox="1"/>
          <p:nvPr/>
        </p:nvSpPr>
        <p:spPr>
          <a:xfrm>
            <a:off x="9251513" y="12947392"/>
            <a:ext cx="5629314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err="1">
                <a:solidFill>
                  <a:srgbClr val="84D6F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Miljøagentsangen</a:t>
            </a:r>
            <a:endParaRPr lang="en-US" sz="4000" b="1">
              <a:solidFill>
                <a:srgbClr val="84D6F1"/>
              </a:solidFill>
            </a:endParaRPr>
          </a:p>
        </p:txBody>
      </p:sp>
      <p:pic>
        <p:nvPicPr>
          <p:cNvPr id="3" name="Media på Internett 8" title="Miljødansen Hele">
            <a:hlinkClick r:id="" action="ppaction://media"/>
            <a:extLst>
              <a:ext uri="{FF2B5EF4-FFF2-40B4-BE49-F238E27FC236}">
                <a16:creationId xmlns:a16="http://schemas.microsoft.com/office/drawing/2014/main" id="{EE09F61F-32FA-9069-1C1F-786DBCBD34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065757" y="1159558"/>
            <a:ext cx="9094113" cy="51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1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1D3B83C-97B5-1953-A549-AF539EBF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F93E-4670-4795-8DEB-B70D7E7E9F56}" type="datetime1">
              <a:rPr lang="nb-NO" smtClean="0"/>
              <a:pPr/>
              <a:t>22.01.2026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435503E-D35D-4A67-6B9A-674C82CD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33275" y="13012592"/>
            <a:ext cx="12431462" cy="528505"/>
          </a:xfrm>
        </p:spPr>
        <p:txBody>
          <a:bodyPr/>
          <a:lstStyle/>
          <a:p>
            <a:r>
              <a:rPr lang="nb-NO">
                <a:solidFill>
                  <a:schemeClr val="bg2"/>
                </a:solidFill>
              </a:rPr>
              <a:t>https://miljoagentene.no/om-miljoagentene/vedtekter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5C91C9D-FFF1-9179-8858-B39CABA56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1655" y="745939"/>
            <a:ext cx="13302114" cy="781752"/>
          </a:xfrm>
        </p:spPr>
        <p:txBody>
          <a:bodyPr/>
          <a:lstStyle/>
          <a:p>
            <a:r>
              <a:rPr lang="nb-NO"/>
              <a:t>Dette sier vedtektene – Miljøagentene sine lover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D20ABFC-3D88-DF04-DC36-895DAE1FA6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040352" y="3753853"/>
            <a:ext cx="2678027" cy="2492958"/>
          </a:xfrm>
        </p:spPr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289B1AB-BDB6-5A1E-A5AA-265443017E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427780CE-6384-27BC-40C8-B7A5BB4A3C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2" name="Bilde 11" descr="Et bilde som inneholder tekst, skjermbilde, Font, dokument&#10;&#10;KI-generert innhold kan være feil.">
            <a:extLst>
              <a:ext uri="{FF2B5EF4-FFF2-40B4-BE49-F238E27FC236}">
                <a16:creationId xmlns:a16="http://schemas.microsoft.com/office/drawing/2014/main" id="{E9AC6D7D-A282-D911-B4A5-F110F14C4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98" y="1876036"/>
            <a:ext cx="15975689" cy="10553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42886820-DE89-A5D6-DFE8-933381E949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039778" y="9429530"/>
            <a:ext cx="2366600" cy="2443354"/>
          </a:xfrm>
        </p:spPr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910D291-2A71-42B8-7576-2745260C52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751622" y="5222589"/>
            <a:ext cx="1981726" cy="1981725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445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D58B1F3-B56F-19F9-6316-005EED832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4244" y="3855236"/>
            <a:ext cx="13045551" cy="7788037"/>
          </a:xfrm>
        </p:spPr>
        <p:txBody>
          <a:bodyPr/>
          <a:lstStyle/>
          <a:p>
            <a:pPr marL="914400" indent="-914400">
              <a:spcBef>
                <a:spcPts val="100"/>
              </a:spcBef>
              <a:buFont typeface="+mj-lt"/>
              <a:buAutoNum type="arabicPeriod"/>
            </a:pPr>
            <a:r>
              <a:rPr lang="en-US" sz="4900" err="1"/>
              <a:t>Valg</a:t>
            </a:r>
            <a:r>
              <a:rPr lang="en-US" sz="4900"/>
              <a:t> av </a:t>
            </a:r>
            <a:r>
              <a:rPr lang="en-US" sz="4900" err="1"/>
              <a:t>møteleder</a:t>
            </a:r>
            <a:r>
              <a:rPr lang="en-US" sz="4900"/>
              <a:t>, referent og </a:t>
            </a:r>
            <a:r>
              <a:rPr lang="en-US" sz="4900" err="1"/>
              <a:t>underskriver</a:t>
            </a:r>
            <a:r>
              <a:rPr lang="en-US" sz="4900"/>
              <a:t> av </a:t>
            </a:r>
            <a:r>
              <a:rPr lang="en-US" sz="4900" err="1"/>
              <a:t>referat</a:t>
            </a:r>
            <a:endParaRPr lang="en-US" sz="4900" i="1"/>
          </a:p>
          <a:p>
            <a:pPr marL="914400" indent="-914400">
              <a:spcBef>
                <a:spcPts val="100"/>
              </a:spcBef>
              <a:buFont typeface="+mj-lt"/>
              <a:buAutoNum type="arabicPeriod"/>
            </a:pPr>
            <a:r>
              <a:rPr lang="en-US" sz="4900" err="1"/>
              <a:t>Godkjenning</a:t>
            </a:r>
            <a:r>
              <a:rPr lang="en-US" sz="4900"/>
              <a:t> av </a:t>
            </a:r>
            <a:r>
              <a:rPr lang="en-US" sz="4900" err="1"/>
              <a:t>innkallingen</a:t>
            </a:r>
            <a:endParaRPr lang="en-US" sz="4900" i="1"/>
          </a:p>
          <a:p>
            <a:pPr marL="914400" indent="-914400">
              <a:spcBef>
                <a:spcPts val="100"/>
              </a:spcBef>
              <a:buFont typeface="+mj-lt"/>
              <a:buAutoNum type="arabicPeriod"/>
            </a:pPr>
            <a:r>
              <a:rPr lang="en-US" sz="4900" err="1"/>
              <a:t>Årsrapport</a:t>
            </a:r>
            <a:r>
              <a:rPr lang="en-US" sz="4900"/>
              <a:t> 2025/</a:t>
            </a:r>
            <a:r>
              <a:rPr lang="en-US" sz="4900">
                <a:solidFill>
                  <a:schemeClr val="accent2">
                    <a:lumMod val="90000"/>
                    <a:lumOff val="10000"/>
                  </a:schemeClr>
                </a:solidFill>
              </a:rPr>
              <a:t>det vi </a:t>
            </a:r>
            <a:r>
              <a:rPr lang="en-US" sz="4900" err="1">
                <a:solidFill>
                  <a:schemeClr val="accent2">
                    <a:lumMod val="90000"/>
                    <a:lumOff val="10000"/>
                  </a:schemeClr>
                </a:solidFill>
              </a:rPr>
              <a:t>har</a:t>
            </a:r>
            <a:r>
              <a:rPr lang="en-US" sz="4900">
                <a:solidFill>
                  <a:schemeClr val="accent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900" err="1">
                <a:solidFill>
                  <a:schemeClr val="accent2">
                    <a:lumMod val="90000"/>
                    <a:lumOff val="10000"/>
                  </a:schemeClr>
                </a:solidFill>
              </a:rPr>
              <a:t>gjort</a:t>
            </a:r>
            <a:endParaRPr lang="en-US" sz="4900" i="1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marL="914400" indent="-914400">
              <a:spcBef>
                <a:spcPts val="100"/>
              </a:spcBef>
              <a:buFont typeface="+mj-lt"/>
              <a:buAutoNum type="arabicPeriod"/>
            </a:pPr>
            <a:r>
              <a:rPr lang="en-US" sz="4900" err="1"/>
              <a:t>Regnskap</a:t>
            </a:r>
            <a:r>
              <a:rPr lang="en-US" sz="4900"/>
              <a:t> 2025/</a:t>
            </a:r>
            <a:r>
              <a:rPr lang="en-US" sz="4900">
                <a:solidFill>
                  <a:schemeClr val="accent2">
                    <a:lumMod val="90000"/>
                    <a:lumOff val="10000"/>
                  </a:schemeClr>
                </a:solidFill>
              </a:rPr>
              <a:t>det vi </a:t>
            </a:r>
            <a:r>
              <a:rPr lang="en-US" sz="4900" err="1">
                <a:solidFill>
                  <a:schemeClr val="accent2">
                    <a:lumMod val="90000"/>
                    <a:lumOff val="10000"/>
                  </a:schemeClr>
                </a:solidFill>
              </a:rPr>
              <a:t>har</a:t>
            </a:r>
            <a:r>
              <a:rPr lang="en-US" sz="4900">
                <a:solidFill>
                  <a:schemeClr val="accent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900" err="1">
                <a:solidFill>
                  <a:schemeClr val="accent2">
                    <a:lumMod val="90000"/>
                    <a:lumOff val="10000"/>
                  </a:schemeClr>
                </a:solidFill>
              </a:rPr>
              <a:t>brukt</a:t>
            </a:r>
            <a:r>
              <a:rPr lang="en-US" sz="4900">
                <a:solidFill>
                  <a:schemeClr val="accent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900" err="1">
                <a:solidFill>
                  <a:schemeClr val="accent2">
                    <a:lumMod val="90000"/>
                    <a:lumOff val="10000"/>
                  </a:schemeClr>
                </a:solidFill>
              </a:rPr>
              <a:t>penger</a:t>
            </a:r>
            <a:r>
              <a:rPr lang="en-US" sz="4900">
                <a:solidFill>
                  <a:schemeClr val="accent2">
                    <a:lumMod val="90000"/>
                    <a:lumOff val="10000"/>
                  </a:schemeClr>
                </a:solidFill>
              </a:rPr>
              <a:t> på</a:t>
            </a:r>
          </a:p>
          <a:p>
            <a:pPr marL="914400" indent="-914400">
              <a:spcBef>
                <a:spcPts val="100"/>
              </a:spcBef>
              <a:buFont typeface="+mj-lt"/>
              <a:buAutoNum type="arabicPeriod"/>
            </a:pPr>
            <a:r>
              <a:rPr lang="en-US" sz="4900" err="1"/>
              <a:t>Aktivitetsplan</a:t>
            </a:r>
            <a:r>
              <a:rPr lang="en-US" sz="4900"/>
              <a:t> 2026/</a:t>
            </a:r>
            <a:r>
              <a:rPr lang="en-US" sz="4900">
                <a:solidFill>
                  <a:schemeClr val="accent2">
                    <a:lumMod val="90000"/>
                    <a:lumOff val="10000"/>
                  </a:schemeClr>
                </a:solidFill>
              </a:rPr>
              <a:t>ting vi </a:t>
            </a:r>
            <a:r>
              <a:rPr lang="en-US" sz="4900" err="1">
                <a:solidFill>
                  <a:schemeClr val="accent2">
                    <a:lumMod val="90000"/>
                    <a:lumOff val="10000"/>
                  </a:schemeClr>
                </a:solidFill>
              </a:rPr>
              <a:t>vil</a:t>
            </a:r>
            <a:r>
              <a:rPr lang="en-US" sz="4900">
                <a:solidFill>
                  <a:schemeClr val="accent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900" err="1">
                <a:solidFill>
                  <a:schemeClr val="accent2">
                    <a:lumMod val="90000"/>
                    <a:lumOff val="10000"/>
                  </a:schemeClr>
                </a:solidFill>
              </a:rPr>
              <a:t>gjøre</a:t>
            </a:r>
            <a:endParaRPr lang="en-US" sz="490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marL="914400" indent="-914400">
              <a:spcBef>
                <a:spcPts val="100"/>
              </a:spcBef>
              <a:buFont typeface="+mj-lt"/>
              <a:buAutoNum type="arabicPeriod"/>
            </a:pPr>
            <a:r>
              <a:rPr lang="en-US" sz="4900" err="1"/>
              <a:t>Valg</a:t>
            </a:r>
            <a:r>
              <a:rPr lang="en-US" sz="4900"/>
              <a:t> av styre</a:t>
            </a:r>
          </a:p>
          <a:p>
            <a:pPr marL="914400" indent="-914400">
              <a:spcBef>
                <a:spcPts val="100"/>
              </a:spcBef>
              <a:buFont typeface="+mj-lt"/>
              <a:buAutoNum type="arabicPeriod"/>
            </a:pPr>
            <a:r>
              <a:rPr lang="en-US" sz="4900" err="1"/>
              <a:t>Eventuelt</a:t>
            </a:r>
            <a:endParaRPr lang="nb-NO" sz="490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17EBF1D-4A2C-BEA7-A32C-1303D9FA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A4D3-961A-4DA6-8577-961B1049C8B6}" type="datetime1">
              <a:rPr lang="nb-NO" smtClean="0"/>
              <a:t>22.01.2026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AB0F6A0-02FC-E813-A7E4-6A980490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bilde 7" descr="Et bilde som inneholder Menneskeansikt, klær, person, kvinne&#10;&#10;KI-generert innhold kan være feil.">
            <a:extLst>
              <a:ext uri="{FF2B5EF4-FFF2-40B4-BE49-F238E27FC236}">
                <a16:creationId xmlns:a16="http://schemas.microsoft.com/office/drawing/2014/main" id="{AB5CAB6D-FE94-3680-9907-53D9555944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r="2408"/>
          <a:stretch>
            <a:fillRect/>
          </a:stretch>
        </p:blipFill>
        <p:spPr>
          <a:xfrm>
            <a:off x="13908059" y="4316819"/>
            <a:ext cx="9459941" cy="6628192"/>
          </a:xfr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BE95FB32-91C1-21DD-09CE-BC19F6F9F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31" y="1569277"/>
            <a:ext cx="17319839" cy="3678580"/>
          </a:xfrm>
        </p:spPr>
        <p:txBody>
          <a:bodyPr/>
          <a:lstStyle/>
          <a:p>
            <a:r>
              <a:rPr lang="nb-NO" sz="8000">
                <a:solidFill>
                  <a:srgbClr val="002F0C"/>
                </a:solidFill>
                <a:latin typeface="Franklin Gothic Medium"/>
              </a:rPr>
              <a:t>Dagsorden/</a:t>
            </a:r>
            <a:r>
              <a:rPr lang="nb-NO" sz="8000">
                <a:solidFill>
                  <a:schemeClr val="accent2">
                    <a:lumMod val="90000"/>
                    <a:lumOff val="10000"/>
                  </a:schemeClr>
                </a:solidFill>
                <a:latin typeface="Franklin Gothic Medium"/>
              </a:rPr>
              <a:t>dette skal vi snakke om</a:t>
            </a:r>
            <a:br>
              <a:rPr lang="nb-NO" sz="8000">
                <a:solidFill>
                  <a:srgbClr val="002F0C"/>
                </a:solidFill>
                <a:latin typeface="Franklin Gothic Medium"/>
              </a:rPr>
            </a:br>
            <a:br>
              <a:rPr lang="nb-NO" sz="8000">
                <a:solidFill>
                  <a:srgbClr val="002F0C"/>
                </a:solidFill>
                <a:latin typeface="Franklin Gothic Medium"/>
              </a:rPr>
            </a:br>
            <a:endParaRPr lang="nb-NO" sz="8000"/>
          </a:p>
        </p:txBody>
      </p:sp>
    </p:spTree>
    <p:extLst>
      <p:ext uri="{BB962C8B-B14F-4D97-AF65-F5344CB8AC3E}">
        <p14:creationId xmlns:p14="http://schemas.microsoft.com/office/powerpoint/2010/main" val="311958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2D9C3B9-1E9A-F926-AE77-EAAC9A10DF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355" y="2126512"/>
            <a:ext cx="15195912" cy="10302555"/>
          </a:xfrm>
        </p:spPr>
        <p:txBody>
          <a:bodyPr/>
          <a:lstStyle/>
          <a:p>
            <a:r>
              <a:rPr lang="nb-NO" sz="4500" b="1"/>
              <a:t>1.A, Valg av </a:t>
            </a:r>
            <a:r>
              <a:rPr lang="nb-NO" sz="4800" b="1"/>
              <a:t>møteleder</a:t>
            </a:r>
            <a:br>
              <a:rPr lang="nb-NO" sz="4800" b="1"/>
            </a:br>
            <a:r>
              <a:rPr lang="nb-NO" sz="4500"/>
              <a:t>Årsmøtet må bestemme hvem som skal styre møtet/være møteleder</a:t>
            </a:r>
          </a:p>
          <a:p>
            <a:r>
              <a:rPr lang="nb-NO" sz="4500" b="1"/>
              <a:t>1.B, </a:t>
            </a:r>
            <a:r>
              <a:rPr lang="nb-NO" sz="4800" b="1"/>
              <a:t>Valg av referent </a:t>
            </a:r>
            <a:br>
              <a:rPr lang="nb-NO" sz="4500" b="1"/>
            </a:br>
            <a:r>
              <a:rPr lang="nb-NO" sz="4500"/>
              <a:t>Bestem hvem som skal skrive protokoll/referat fra årsmøtet</a:t>
            </a:r>
          </a:p>
          <a:p>
            <a:r>
              <a:rPr lang="nb-NO" sz="4500" b="1"/>
              <a:t>1.C </a:t>
            </a:r>
            <a:r>
              <a:rPr lang="nb-NO" sz="4800" b="1"/>
              <a:t>Valg av to underskrivere</a:t>
            </a:r>
            <a:br>
              <a:rPr lang="nb-NO" sz="4500"/>
            </a:br>
            <a:r>
              <a:rPr lang="nb-NO" sz="4500"/>
              <a:t>To personer må lese gjennom protokollen fra årsmøtet slik at det ikke er noen feil i den, og signere med navnet sitt nederst</a:t>
            </a:r>
          </a:p>
          <a:p>
            <a:r>
              <a:rPr lang="nb-NO" sz="4800" b="1"/>
              <a:t>Sak 2: Godkjenning av innkalling </a:t>
            </a:r>
            <a:br>
              <a:rPr lang="nb-NO" sz="4500"/>
            </a:br>
            <a:r>
              <a:rPr lang="nb-NO" sz="4500"/>
              <a:t>Er invitasjonen til årsmøtet ok? </a:t>
            </a:r>
          </a:p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118A31F-77D6-DC80-6A6B-45022D67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A4D3-961A-4DA6-8577-961B1049C8B6}" type="datetime1">
              <a:rPr lang="nb-NO" smtClean="0"/>
              <a:t>22.01.2026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5053199-7789-CC15-EFB3-F4EB2B25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bilde 7" descr="Et bilde som inneholder person, klær, Menneskeansikt, gress&#10;&#10;KI-generert innhold kan være feil.">
            <a:extLst>
              <a:ext uri="{FF2B5EF4-FFF2-40B4-BE49-F238E27FC236}">
                <a16:creationId xmlns:a16="http://schemas.microsoft.com/office/drawing/2014/main" id="{4635B737-D4A1-A651-BF67-092F2594CF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r="8938"/>
          <a:stretch>
            <a:fillRect/>
          </a:stretch>
        </p:blipFill>
        <p:spPr>
          <a:xfrm rot="517052">
            <a:off x="15433511" y="2445164"/>
            <a:ext cx="7841898" cy="6368187"/>
          </a:xfr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22596C99-9C52-1FD8-A379-ED72B0ED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55" y="-585104"/>
            <a:ext cx="17192249" cy="2862322"/>
          </a:xfrm>
        </p:spPr>
        <p:txBody>
          <a:bodyPr/>
          <a:lstStyle/>
          <a:p>
            <a:r>
              <a:rPr lang="nb-NO"/>
              <a:t>Sak 1. og sak 2.</a:t>
            </a:r>
          </a:p>
        </p:txBody>
      </p:sp>
    </p:spTree>
    <p:extLst>
      <p:ext uri="{BB962C8B-B14F-4D97-AF65-F5344CB8AC3E}">
        <p14:creationId xmlns:p14="http://schemas.microsoft.com/office/powerpoint/2010/main" val="293882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40833B6-9DDA-C3DD-A4B7-5202CDE9C5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4400"/>
              <a:t>Her er de aktivitetene vi hadde i 2025: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4400"/>
              <a:t>Årsmøtet var dd.mm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C1C66D5-626F-F25F-FBFF-E5DE78B1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A4D3-961A-4DA6-8577-961B1049C8B6}" type="datetime1">
              <a:rPr lang="nb-NO" smtClean="0"/>
              <a:t>22.01.2026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8C299E6-11AE-9027-413D-44ABDF56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bilde 7" descr="Et bilde som inneholder klær, person, Menneskeansikt, innendørs&#10;&#10;KI-generert innhold kan være feil.">
            <a:extLst>
              <a:ext uri="{FF2B5EF4-FFF2-40B4-BE49-F238E27FC236}">
                <a16:creationId xmlns:a16="http://schemas.microsoft.com/office/drawing/2014/main" id="{73AC6FC0-1136-1F65-1BDC-DA16717D15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r="7617"/>
          <a:stretch>
            <a:fillRect/>
          </a:stretch>
        </p:blipFill>
        <p:spPr/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D0618131-D5B9-A1A7-B56A-F247D2EC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Sak 3. Årsrapport for 2025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3403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E05EB5D-BD03-766E-62A1-8EBBD07A33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5617" y="3322244"/>
            <a:ext cx="13977673" cy="8555361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500"/>
              <a:t>Regnskapet viser det lokallaget brukte penger på i fjor.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500"/>
              <a:t>Alle lokallag kan få penger fra Miljøagentene sitt hovedkvarter (Frifond) – dette er INNTEKTER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500"/>
              <a:t>Det vi har brukt penger på heter UTGIFTER</a:t>
            </a:r>
            <a:br>
              <a:rPr lang="nb-NO" sz="4500"/>
            </a:br>
            <a:r>
              <a:rPr lang="nb-NO" sz="4500"/>
              <a:t>Det er lurt å bruke </a:t>
            </a:r>
            <a:r>
              <a:rPr lang="nb-NO" sz="4500" err="1"/>
              <a:t>ca</a:t>
            </a:r>
            <a:r>
              <a:rPr lang="nb-NO" sz="4500"/>
              <a:t> like mye penger som man får inn fra Frifond (og andre)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500"/>
              <a:t>Noen lokallag har mye penger fra før av på bankkontoen – dette heter EGENKAPITAL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9DD78CE-D537-C78D-68A0-A3598E29C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A4D3-961A-4DA6-8577-961B1049C8B6}" type="datetime1">
              <a:rPr lang="nb-NO" smtClean="0"/>
              <a:t>22.01.2026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F9E2ABE-92D4-23B9-B73B-DF3E745F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27AD2C8-7D41-0879-3292-C76367FA3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137" y="174903"/>
            <a:ext cx="21087703" cy="2862322"/>
          </a:xfrm>
        </p:spPr>
        <p:txBody>
          <a:bodyPr/>
          <a:lstStyle/>
          <a:p>
            <a:r>
              <a:rPr lang="nb-NO"/>
              <a:t>Sak 4. Regnskap for 2025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35E169C8-A0A3-006C-4C16-25A69BA67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061408" y="3866191"/>
            <a:ext cx="8478308" cy="6901920"/>
          </a:xfrm>
        </p:spPr>
        <p:txBody>
          <a:bodyPr/>
          <a:lstStyle/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	Sett gjerne inn skjermbilde av regnskapet deres her</a:t>
            </a:r>
          </a:p>
        </p:txBody>
      </p:sp>
    </p:spTree>
    <p:extLst>
      <p:ext uri="{BB962C8B-B14F-4D97-AF65-F5344CB8AC3E}">
        <p14:creationId xmlns:p14="http://schemas.microsoft.com/office/powerpoint/2010/main" val="80745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751A5AE-BDB2-CB6D-4C71-15DD9B111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5631" y="3313238"/>
            <a:ext cx="11139370" cy="90955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4400"/>
              <a:t>Hva har lokallaget lyst til å gjøre i 2026?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4400"/>
              <a:t>Alle kan si sin mening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4400"/>
              <a:t>Alle ideer blir skrevet 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4400"/>
              <a:t>Voksenkontakt undersøker litt priser og hva som er mulig å få til senere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4400"/>
              <a:t>Så kan styret bestemme hvilke av de mange gode forslagene vi skal gjøre i år </a:t>
            </a:r>
          </a:p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D5511BB-1A8B-E4DB-52E8-7CEAEBC1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A4D3-961A-4DA6-8577-961B1049C8B6}" type="datetime1">
              <a:rPr lang="nb-NO" smtClean="0"/>
              <a:t>22.01.2026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B2DC3DE-6051-D579-41C8-D09C1981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bilde 7" descr="Et bilde som inneholder person, klær, Barnekunst, skrivesaker&#10;&#10;KI-generert innhold kan være feil.">
            <a:extLst>
              <a:ext uri="{FF2B5EF4-FFF2-40B4-BE49-F238E27FC236}">
                <a16:creationId xmlns:a16="http://schemas.microsoft.com/office/drawing/2014/main" id="{1F393403-B8B1-70C8-33BB-22BC2B5600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r="7617"/>
          <a:stretch>
            <a:fillRect/>
          </a:stretch>
        </p:blipFill>
        <p:spPr>
          <a:xfrm>
            <a:off x="13375530" y="3668838"/>
            <a:ext cx="8812003" cy="6931883"/>
          </a:xfr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345229E5-BF11-FEE7-B9DD-C221FBF9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30" y="1307183"/>
            <a:ext cx="15499703" cy="2862322"/>
          </a:xfrm>
        </p:spPr>
        <p:txBody>
          <a:bodyPr/>
          <a:lstStyle/>
          <a:p>
            <a:r>
              <a:rPr lang="nb-NO" b="1"/>
              <a:t>Sak 5. Aktivitetsplan</a:t>
            </a:r>
            <a:br>
              <a:rPr lang="nb-NO"/>
            </a:b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4667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AEA312-4FDD-E779-B411-12679391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756" y="-16519"/>
            <a:ext cx="15161037" cy="2862322"/>
          </a:xfrm>
        </p:spPr>
        <p:txBody>
          <a:bodyPr/>
          <a:lstStyle/>
          <a:p>
            <a:r>
              <a:rPr lang="nb-NO"/>
              <a:t>Sak 6. Valg av styret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950C848-3A46-74F4-9C59-06EC6ADA5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495" y="3424085"/>
            <a:ext cx="15272667" cy="778803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/>
              <a:t>Lokallaget må ha et styret som består av minst tre medlemmer, de fleste bør være barn, men vi må også ha en Voksenkontakt.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/>
              <a:t>Lokallaget kan bestemme hvor mange som skal sitte i styret, og om man vil ha flere voksne medhjelpere.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/>
              <a:t>Hvem skal sitte i styret og være voksenkontakt?   </a:t>
            </a:r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5EAF32-18C7-FC1F-A47A-BAEF0EC3C6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002793" y="3933395"/>
            <a:ext cx="8478813" cy="8475422"/>
          </a:xfrm>
        </p:spPr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244C3D5-60A5-3094-CF86-31ECAC58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1566E-31CA-437D-856E-E501D687B165}" type="datetime1">
              <a:rPr lang="nb-NO" smtClean="0"/>
              <a:t>22.01.2026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98704BC-8670-2954-BD54-695A3924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919"/>
      </p:ext>
    </p:extLst>
  </p:cSld>
  <p:clrMapOvr>
    <a:masterClrMapping/>
  </p:clrMapOvr>
</p:sld>
</file>

<file path=ppt/theme/theme1.xml><?xml version="1.0" encoding="utf-8"?>
<a:theme xmlns:a="http://schemas.openxmlformats.org/drawingml/2006/main" name="Miljøagentene">
  <a:themeElements>
    <a:clrScheme name="Miljøagentene">
      <a:dk1>
        <a:srgbClr val="000000"/>
      </a:dk1>
      <a:lt1>
        <a:srgbClr val="FFFFFF"/>
      </a:lt1>
      <a:dk2>
        <a:srgbClr val="002F0C"/>
      </a:dk2>
      <a:lt2>
        <a:srgbClr val="F3F7EF"/>
      </a:lt2>
      <a:accent1>
        <a:srgbClr val="54E240"/>
      </a:accent1>
      <a:accent2>
        <a:srgbClr val="002F0C"/>
      </a:accent2>
      <a:accent3>
        <a:srgbClr val="FB84FD"/>
      </a:accent3>
      <a:accent4>
        <a:srgbClr val="FF5300"/>
      </a:accent4>
      <a:accent5>
        <a:srgbClr val="FBAE17"/>
      </a:accent5>
      <a:accent6>
        <a:srgbClr val="84D6F1"/>
      </a:accent6>
      <a:hlink>
        <a:srgbClr val="002F0C"/>
      </a:hlink>
      <a:folHlink>
        <a:srgbClr val="919191"/>
      </a:folHlink>
    </a:clrScheme>
    <a:fontScheme name="Epilogue">
      <a:majorFont>
        <a:latin typeface="Epilogue SemiBold"/>
        <a:ea typeface=""/>
        <a:cs typeface=""/>
      </a:majorFont>
      <a:minorFont>
        <a:latin typeface="Epilogue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txDef>
      <a:spPr>
        <a:noFill/>
        <a:ln w="6350">
          <a:noFill/>
        </a:ln>
        <a:effectLst/>
      </a:spPr>
      <a:bodyPr wrap="square" lIns="0" tIns="0" rIns="0" bIns="0" rtlCol="0"/>
      <a:lstStyle/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Presentasjon2" id="{6FBD3DA5-B198-4775-88C7-0802C911BAA6}" vid="{63D72ED2-B93C-400C-A540-6A908A0B92F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7D648528C48D449196CFE8E57665AD" ma:contentTypeVersion="20" ma:contentTypeDescription="Opprett et nytt dokument." ma:contentTypeScope="" ma:versionID="7d86df317d2c57efafaeb554245de981">
  <xsd:schema xmlns:xsd="http://www.w3.org/2001/XMLSchema" xmlns:xs="http://www.w3.org/2001/XMLSchema" xmlns:p="http://schemas.microsoft.com/office/2006/metadata/properties" xmlns:ns2="73d6641d-2b63-4004-8716-de74c3eb5f2a" xmlns:ns3="bbb6fafe-5c01-4b04-a768-fba4e41af091" targetNamespace="http://schemas.microsoft.com/office/2006/metadata/properties" ma:root="true" ma:fieldsID="f8be774a01caea93227cc9bd48712849" ns2:_="" ns3:_="">
    <xsd:import namespace="73d6641d-2b63-4004-8716-de74c3eb5f2a"/>
    <xsd:import namespace="bbb6fafe-5c01-4b04-a768-fba4e41af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Stjern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6641d-2b63-4004-8716-de74c3eb5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tjerne" ma:index="21" nillable="true" ma:displayName="Stjerne" ma:internalName="Stjerne">
      <xsd:simpleType>
        <xsd:restriction base="dms:Number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96ae1266-2d3b-4455-a7a5-b8d53356f7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6fafe-5c01-4b04-a768-fba4e41af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54e3be7-474f-47c5-b267-8481e7b12f69}" ma:internalName="TaxCatchAll" ma:showField="CatchAllData" ma:web="bbb6fafe-5c01-4b04-a768-fba4e41af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b6fafe-5c01-4b04-a768-fba4e41af091" xsi:nil="true"/>
    <lcf76f155ced4ddcb4097134ff3c332f xmlns="73d6641d-2b63-4004-8716-de74c3eb5f2a">
      <Terms xmlns="http://schemas.microsoft.com/office/infopath/2007/PartnerControls"/>
    </lcf76f155ced4ddcb4097134ff3c332f>
    <Stjerne xmlns="73d6641d-2b63-4004-8716-de74c3eb5f2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386352-2BA4-44DA-BA2E-4E2C02C536C0}">
  <ds:schemaRefs>
    <ds:schemaRef ds:uri="73d6641d-2b63-4004-8716-de74c3eb5f2a"/>
    <ds:schemaRef ds:uri="bbb6fafe-5c01-4b04-a768-fba4e41af0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5D73417-73D7-4083-BFD7-A781191696A0}">
  <ds:schemaRefs>
    <ds:schemaRef ds:uri="73d6641d-2b63-4004-8716-de74c3eb5f2a"/>
    <ds:schemaRef ds:uri="bbb6fafe-5c01-4b04-a768-fba4e41af09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56185BE-2E9C-4B55-BCC4-C528911D64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 PP-mal</Template>
  <Application>Microsoft Office PowerPoint</Application>
  <PresentationFormat>Custom</PresentationFormat>
  <Slides>11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Miljøagentene</vt:lpstr>
      <vt:lpstr>Årsmøte/bestemmemøte  Miljøagentene i Moss</vt:lpstr>
      <vt:lpstr>PowerPoint Presentation</vt:lpstr>
      <vt:lpstr>PowerPoint Presentation</vt:lpstr>
      <vt:lpstr>Dagsorden/dette skal vi snakke om  </vt:lpstr>
      <vt:lpstr>Sak 1. og sak 2.</vt:lpstr>
      <vt:lpstr>Sak 3. Årsrapport for 2025</vt:lpstr>
      <vt:lpstr>Sak 4. Regnskap for 2025</vt:lpstr>
      <vt:lpstr>Sak 5. Aktivitetsplan </vt:lpstr>
      <vt:lpstr>Sak 6. Valg av styret</vt:lpstr>
      <vt:lpstr>Sak 7. Eventuelt</vt:lpstr>
      <vt:lpstr>TAKK FOR MØTET!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Marit Stafsnes</dc:creator>
  <cp:revision>1</cp:revision>
  <dcterms:created xsi:type="dcterms:W3CDTF">2025-01-23T08:07:04Z</dcterms:created>
  <dcterms:modified xsi:type="dcterms:W3CDTF">2026-01-22T12:26:11Z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0x010100597D648528C48D449196CFE8E57665AD</vt:lpwstr>
  </property>
  <property fmtid="{D5CDD505-2E9C-101B-9397-08002B2CF9AE}" pid="3" name="MediaServiceImageTags">
    <vt:lpwstr/>
  </property>
</Properties>
</file>