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F4C05-588E-CDB1-B5C8-F2F4928BD0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C1254C-4CC8-21EB-11EC-59E36E6728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4D934-87DF-35D9-95BA-AC517862B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298F-BD6E-C849-966C-436A66A4392F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AEDDAC-1B3A-09D7-25B5-95A42ACA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0A6611-51B5-1BD0-8338-A1867393E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CBFD-F245-C340-BC52-9DD3B6982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9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8D339-06AB-11C2-6D1B-105D2C535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8D61C4-ECEC-52C5-5A11-23C61C6EFF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AA316-8F3F-18A7-F877-42ADCC1E5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298F-BD6E-C849-966C-436A66A4392F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57644-1AC7-91B5-20EE-6DA7C7DE2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2AE08-FE0B-A580-7028-CBF9FA4F3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CBFD-F245-C340-BC52-9DD3B6982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360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DD6319-C781-9FE3-D0CD-92D56FA216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74E411-D331-0D52-6530-92EE1829AA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FC241-5AF3-FE29-1DDC-059E48C06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298F-BD6E-C849-966C-436A66A4392F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D3BCB-CF13-A46A-333F-6F6D91F8E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0DE60-3963-B15A-F309-61F4B91AD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CBFD-F245-C340-BC52-9DD3B6982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098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2B063-6A42-EDC1-FDFC-A649E04D4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64361-B323-5AA6-0E95-F1F757C3D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39500-1C7F-AE26-DB71-FAA431A56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298F-BD6E-C849-966C-436A66A4392F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A4D2CB-EBD2-07A6-8589-BE512DCDE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229C7-7737-BBF9-D0BC-406971C21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CBFD-F245-C340-BC52-9DD3B6982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71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87E57-0825-4ABD-499F-503F0ABE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2BDC4-1CD4-9FB2-D55B-6A05291EF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12BBC-4702-0A14-0EE9-A26511E01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298F-BD6E-C849-966C-436A66A4392F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ED64D-C7CA-F7B5-1787-D4C6F1B76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48BD9-64EE-D874-FFE5-7CAE4D53C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CBFD-F245-C340-BC52-9DD3B6982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18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8BE86-36E3-016D-B565-DBDFCAF38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40241-4B72-4C37-F9F0-CBE02DE343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6494D3-1E91-303F-75CF-E8003501D7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347E69-1F6A-5769-B910-773233888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298F-BD6E-C849-966C-436A66A4392F}" type="datetimeFigureOut">
              <a:rPr lang="en-US" smtClean="0"/>
              <a:t>2/18/26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C1EBC1-DD8C-7FA9-AF48-83CE92D89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E10D85-FEEC-159F-28DB-C19F3582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CBFD-F245-C340-BC52-9DD3B6982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190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1F83C-57BE-2C55-219C-2EFA857E8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2B93FE-ECF2-26ED-7B17-7B8E7AB79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44EB8E-F66C-3BFA-00FF-EE5DF42B8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D91D0D-7879-E65E-2100-1D60162074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095C98-B5DD-6AF2-79BE-E5A95D8825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264ED8-66F5-BB7B-5327-1B6FE050E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298F-BD6E-C849-966C-436A66A4392F}" type="datetimeFigureOut">
              <a:rPr lang="en-US" smtClean="0"/>
              <a:t>2/18/26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D041CB-7ABE-13E1-4A3B-85256668F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BF9887-A8C7-4958-DB79-1E5ACA7D2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CBFD-F245-C340-BC52-9DD3B6982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01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A1184-D79E-6153-203F-95E05BBD7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137726-D9B4-9202-280C-4E7FD6DD9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298F-BD6E-C849-966C-436A66A4392F}" type="datetimeFigureOut">
              <a:rPr lang="en-US" smtClean="0"/>
              <a:t>2/18/26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6A9586-12EB-E000-16F4-5DEC6FFEA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D6A1EC-DB5D-FE95-0D09-DDD72FD2D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CBFD-F245-C340-BC52-9DD3B6982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25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CF99A9-8149-82CD-2874-2550F183A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298F-BD6E-C849-966C-436A66A4392F}" type="datetimeFigureOut">
              <a:rPr lang="en-US" smtClean="0"/>
              <a:t>2/18/26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C9B1D8-E454-E82B-B823-318108E4D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31249F-BDBF-2125-C87E-BACCEBE93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CBFD-F245-C340-BC52-9DD3B6982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89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E85C1-2B94-661C-0421-E05637708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EAF6B-5025-9503-2936-A00DAEDFE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586F49-2CB0-BD12-CB99-3038F1341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C120FD-8DF3-4777-8005-E780009C8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298F-BD6E-C849-966C-436A66A4392F}" type="datetimeFigureOut">
              <a:rPr lang="en-US" smtClean="0"/>
              <a:t>2/18/26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E62DE6-5884-FC2D-B408-E10CEFB0D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001210-DFE0-3A0B-D697-1712516F6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CBFD-F245-C340-BC52-9DD3B6982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1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EE2F5-4BDA-F0E7-CBCB-132F5452A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5529E6-0322-9F97-D00B-29CC8C15C3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FEF426-F45A-8052-B227-59D328ECE2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CF9D54-C923-C6E3-D5C3-8E4068E04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298F-BD6E-C849-966C-436A66A4392F}" type="datetimeFigureOut">
              <a:rPr lang="en-US" smtClean="0"/>
              <a:t>2/18/26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F05116-1133-4952-8204-D1328A6B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C77CF2-78D4-72A3-57B1-0A11DC3DC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CBFD-F245-C340-BC52-9DD3B6982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302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A894-010A-344E-C611-8A051893B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034ABA-49BF-6EB6-E7B4-EB891FEB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071FC-A1F2-EE1D-7470-FDA639C848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E8298F-BD6E-C849-966C-436A66A4392F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7F237-1C84-9034-4C27-57BDA370BB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1D53C-5134-A029-C8D0-2995EDE60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4ECBFD-F245-C340-BC52-9DD3B6982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08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BBA0B-0264-0238-85EE-B7BA342E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CHIPS Trial Challenges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D74EE9-2BF8-1A75-7B93-774931A51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Platelet supply</a:t>
            </a:r>
          </a:p>
          <a:p>
            <a:r>
              <a:rPr lang="en-US" dirty="0"/>
              <a:t>ABO compatible need at some centers</a:t>
            </a:r>
          </a:p>
          <a:p>
            <a:r>
              <a:rPr lang="en-US" dirty="0"/>
              <a:t>Aging platelets </a:t>
            </a:r>
          </a:p>
          <a:p>
            <a:r>
              <a:rPr lang="en-US" dirty="0"/>
              <a:t>Waste of platelets</a:t>
            </a:r>
          </a:p>
          <a:p>
            <a:r>
              <a:rPr lang="en-US" dirty="0"/>
              <a:t>Preventing intervention being used in other study group </a:t>
            </a:r>
          </a:p>
          <a:p>
            <a:r>
              <a:rPr lang="en-US" dirty="0"/>
              <a:t>Transport of platelets between centers </a:t>
            </a:r>
          </a:p>
          <a:p>
            <a:r>
              <a:rPr lang="en-US" dirty="0"/>
              <a:t>Platelet aggregates with CSP</a:t>
            </a:r>
          </a:p>
          <a:p>
            <a:r>
              <a:rPr lang="en-US" dirty="0"/>
              <a:t>Limited hospital blood bank infrastructure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664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3F74850A86974987BD17ED137103F6" ma:contentTypeVersion="20" ma:contentTypeDescription="Create a new document." ma:contentTypeScope="" ma:versionID="9f4ad4681db88e0275b375d36a6284da">
  <xsd:schema xmlns:xsd="http://www.w3.org/2001/XMLSchema" xmlns:xs="http://www.w3.org/2001/XMLSchema" xmlns:p="http://schemas.microsoft.com/office/2006/metadata/properties" xmlns:ns1="http://schemas.microsoft.com/sharepoint/v3" xmlns:ns2="47f86385-5faa-4594-8ecf-f9ce1cbeefe1" xmlns:ns3="421351a6-a665-477f-9f85-df069f1fe2c7" targetNamespace="http://schemas.microsoft.com/office/2006/metadata/properties" ma:root="true" ma:fieldsID="c810b0f7e468e5976f248f8e7a329626" ns1:_="" ns2:_="" ns3:_="">
    <xsd:import namespace="http://schemas.microsoft.com/sharepoint/v3"/>
    <xsd:import namespace="47f86385-5faa-4594-8ecf-f9ce1cbeefe1"/>
    <xsd:import namespace="421351a6-a665-477f-9f85-df069f1fe2c7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f86385-5faa-4594-8ecf-f9ce1cbeefe1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description="Office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description="Office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description="Office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7fc2be9-b7d4-4faa-9768-1e0dd150f0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351a6-a665-477f-9f85-df069f1fe2c7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45ba439-3d40-4577-ab65-4f589cb3ecc9}" ma:internalName="TaxCatchAll" ma:showField="CatchAllData" ma:web="421351a6-a665-477f-9f85-df069f1fe2c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1351a6-a665-477f-9f85-df069f1fe2c7" xsi:nil="true"/>
    <MigrationWizIdDocumentLibraryPermissions xmlns="47f86385-5faa-4594-8ecf-f9ce1cbeefe1" xsi:nil="true"/>
    <MigrationWizIdPermissions xmlns="47f86385-5faa-4594-8ecf-f9ce1cbeefe1" xsi:nil="true"/>
    <MigrationWizIdSecurityGroups xmlns="47f86385-5faa-4594-8ecf-f9ce1cbeefe1" xsi:nil="true"/>
    <MigrationWizId xmlns="47f86385-5faa-4594-8ecf-f9ce1cbeefe1" xsi:nil="true"/>
    <lcf76f155ced4ddcb4097134ff3c332f xmlns="47f86385-5faa-4594-8ecf-f9ce1cbeefe1">
      <Terms xmlns="http://schemas.microsoft.com/office/infopath/2007/PartnerControls"/>
    </lcf76f155ced4ddcb4097134ff3c332f>
    <MigrationWizIdPermissionLevels xmlns="47f86385-5faa-4594-8ecf-f9ce1cbeefe1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517D015-32BA-40C1-8DF5-A3077AAF7ABF}"/>
</file>

<file path=customXml/itemProps2.xml><?xml version="1.0" encoding="utf-8"?>
<ds:datastoreItem xmlns:ds="http://schemas.openxmlformats.org/officeDocument/2006/customXml" ds:itemID="{A9BC25EB-0BD8-4F28-8F3A-F0A191E8B0DF}"/>
</file>

<file path=customXml/itemProps3.xml><?xml version="1.0" encoding="utf-8"?>
<ds:datastoreItem xmlns:ds="http://schemas.openxmlformats.org/officeDocument/2006/customXml" ds:itemID="{C77FFFF1-D183-45B8-9FC7-ED3AB7A78670}"/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38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CHIPS Trial Challenges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Spinella, Philip Charles</dc:creator>
  <cp:lastModifiedBy>Spinella, Philip Charles</cp:lastModifiedBy>
  <cp:revision>1</cp:revision>
  <dcterms:created xsi:type="dcterms:W3CDTF">2026-02-18T19:05:22Z</dcterms:created>
  <dcterms:modified xsi:type="dcterms:W3CDTF">2026-02-18T19:11:35Z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0x010100C93F74850A86974987BD17ED137103F6</vt:lpwstr>
  </property>
</Properties>
</file>