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2" r:id="rId4"/>
    <p:sldId id="260" r:id="rId5"/>
    <p:sldId id="261" r:id="rId6"/>
    <p:sldId id="263" r:id="rId7"/>
    <p:sldId id="272" r:id="rId8"/>
    <p:sldId id="274" r:id="rId9"/>
    <p:sldId id="289" r:id="rId10"/>
    <p:sldId id="292" r:id="rId11"/>
    <p:sldId id="290" r:id="rId12"/>
    <p:sldId id="278" r:id="rId13"/>
    <p:sldId id="271" r:id="rId14"/>
    <p:sldId id="287" r:id="rId15"/>
    <p:sldId id="28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73683C-9F57-4C4E-B860-29AE1AE252C2}" v="101" dt="2025-08-18T19:53:26.6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20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 Gilbert" userId="60ff53eaa702e022" providerId="LiveId" clId="{2E1A67BB-F8B0-4858-BDB8-FD75782900F1}"/>
    <pc:docChg chg="undo custSel addSld delSld modSld sldOrd">
      <pc:chgData name="Sam Gilbert" userId="60ff53eaa702e022" providerId="LiveId" clId="{2E1A67BB-F8B0-4858-BDB8-FD75782900F1}" dt="2025-02-03T19:34:17.956" v="13707" actId="478"/>
      <pc:docMkLst>
        <pc:docMk/>
      </pc:docMkLst>
      <pc:sldChg chg="delSp modSp mod">
        <pc:chgData name="Sam Gilbert" userId="60ff53eaa702e022" providerId="LiveId" clId="{2E1A67BB-F8B0-4858-BDB8-FD75782900F1}" dt="2025-02-03T19:30:42.133" v="13641" actId="478"/>
        <pc:sldMkLst>
          <pc:docMk/>
          <pc:sldMk cId="3151062686" sldId="256"/>
        </pc:sldMkLst>
      </pc:sldChg>
      <pc:sldChg chg="delSp modSp new mod">
        <pc:chgData name="Sam Gilbert" userId="60ff53eaa702e022" providerId="LiveId" clId="{2E1A67BB-F8B0-4858-BDB8-FD75782900F1}" dt="2025-02-03T19:30:54.282" v="13642" actId="478"/>
        <pc:sldMkLst>
          <pc:docMk/>
          <pc:sldMk cId="1135822770" sldId="257"/>
        </pc:sldMkLst>
      </pc:sldChg>
      <pc:sldChg chg="addSp delSp modSp new mod">
        <pc:chgData name="Sam Gilbert" userId="60ff53eaa702e022" providerId="LiveId" clId="{2E1A67BB-F8B0-4858-BDB8-FD75782900F1}" dt="2025-02-03T19:31:00.501" v="13644" actId="478"/>
        <pc:sldMkLst>
          <pc:docMk/>
          <pc:sldMk cId="3392545201" sldId="258"/>
        </pc:sldMkLst>
      </pc:sldChg>
      <pc:sldChg chg="delSp modSp add mod">
        <pc:chgData name="Sam Gilbert" userId="60ff53eaa702e022" providerId="LiveId" clId="{2E1A67BB-F8B0-4858-BDB8-FD75782900F1}" dt="2025-02-03T19:31:03.041" v="13645" actId="478"/>
        <pc:sldMkLst>
          <pc:docMk/>
          <pc:sldMk cId="1549979279" sldId="259"/>
        </pc:sldMkLst>
      </pc:sldChg>
      <pc:sldChg chg="delSp modSp add mod">
        <pc:chgData name="Sam Gilbert" userId="60ff53eaa702e022" providerId="LiveId" clId="{2E1A67BB-F8B0-4858-BDB8-FD75782900F1}" dt="2025-02-03T19:31:06.609" v="13646" actId="478"/>
        <pc:sldMkLst>
          <pc:docMk/>
          <pc:sldMk cId="3362583855" sldId="260"/>
        </pc:sldMkLst>
      </pc:sldChg>
      <pc:sldChg chg="delSp modSp new mod">
        <pc:chgData name="Sam Gilbert" userId="60ff53eaa702e022" providerId="LiveId" clId="{2E1A67BB-F8B0-4858-BDB8-FD75782900F1}" dt="2025-02-03T19:31:11.243" v="13647" actId="478"/>
        <pc:sldMkLst>
          <pc:docMk/>
          <pc:sldMk cId="2551376392" sldId="261"/>
        </pc:sldMkLst>
      </pc:sldChg>
      <pc:sldChg chg="delSp modSp add mod">
        <pc:chgData name="Sam Gilbert" userId="60ff53eaa702e022" providerId="LiveId" clId="{2E1A67BB-F8B0-4858-BDB8-FD75782900F1}" dt="2025-02-03T19:30:57.107" v="13643" actId="478"/>
        <pc:sldMkLst>
          <pc:docMk/>
          <pc:sldMk cId="264603395" sldId="262"/>
        </pc:sldMkLst>
      </pc:sldChg>
      <pc:sldChg chg="addSp delSp modSp new mod">
        <pc:chgData name="Sam Gilbert" userId="60ff53eaa702e022" providerId="LiveId" clId="{2E1A67BB-F8B0-4858-BDB8-FD75782900F1}" dt="2025-02-03T19:31:25.865" v="13650" actId="478"/>
        <pc:sldMkLst>
          <pc:docMk/>
          <pc:sldMk cId="879396241" sldId="263"/>
        </pc:sldMkLst>
      </pc:sldChg>
      <pc:sldChg chg="delSp modSp new mod">
        <pc:chgData name="Sam Gilbert" userId="60ff53eaa702e022" providerId="LiveId" clId="{2E1A67BB-F8B0-4858-BDB8-FD75782900F1}" dt="2025-02-03T19:31:30.358" v="13652" actId="478"/>
        <pc:sldMkLst>
          <pc:docMk/>
          <pc:sldMk cId="1312491018" sldId="264"/>
        </pc:sldMkLst>
      </pc:sldChg>
      <pc:sldChg chg="addSp delSp modSp add mod ord">
        <pc:chgData name="Sam Gilbert" userId="60ff53eaa702e022" providerId="LiveId" clId="{2E1A67BB-F8B0-4858-BDB8-FD75782900F1}" dt="2025-02-03T19:31:53.147" v="13657" actId="478"/>
        <pc:sldMkLst>
          <pc:docMk/>
          <pc:sldMk cId="1510593848" sldId="265"/>
        </pc:sldMkLst>
      </pc:sldChg>
      <pc:sldChg chg="delSp modSp new mod">
        <pc:chgData name="Sam Gilbert" userId="60ff53eaa702e022" providerId="LiveId" clId="{2E1A67BB-F8B0-4858-BDB8-FD75782900F1}" dt="2025-02-03T19:31:36.155" v="13653" actId="478"/>
        <pc:sldMkLst>
          <pc:docMk/>
          <pc:sldMk cId="776440676" sldId="266"/>
        </pc:sldMkLst>
      </pc:sldChg>
      <pc:sldChg chg="add del">
        <pc:chgData name="Sam Gilbert" userId="60ff53eaa702e022" providerId="LiveId" clId="{2E1A67BB-F8B0-4858-BDB8-FD75782900F1}" dt="2025-01-27T16:33:15.120" v="1392" actId="47"/>
        <pc:sldMkLst>
          <pc:docMk/>
          <pc:sldMk cId="3895223124" sldId="266"/>
        </pc:sldMkLst>
      </pc:sldChg>
      <pc:sldChg chg="delSp modSp add mod">
        <pc:chgData name="Sam Gilbert" userId="60ff53eaa702e022" providerId="LiveId" clId="{2E1A67BB-F8B0-4858-BDB8-FD75782900F1}" dt="2025-02-03T19:31:39.958" v="13654" actId="478"/>
        <pc:sldMkLst>
          <pc:docMk/>
          <pc:sldMk cId="2890809197" sldId="267"/>
        </pc:sldMkLst>
      </pc:sldChg>
      <pc:sldChg chg="delSp modSp add mod">
        <pc:chgData name="Sam Gilbert" userId="60ff53eaa702e022" providerId="LiveId" clId="{2E1A67BB-F8B0-4858-BDB8-FD75782900F1}" dt="2025-02-03T19:31:43.453" v="13655" actId="478"/>
        <pc:sldMkLst>
          <pc:docMk/>
          <pc:sldMk cId="761664132" sldId="268"/>
        </pc:sldMkLst>
      </pc:sldChg>
      <pc:sldChg chg="delSp modSp new mod">
        <pc:chgData name="Sam Gilbert" userId="60ff53eaa702e022" providerId="LiveId" clId="{2E1A67BB-F8B0-4858-BDB8-FD75782900F1}" dt="2025-02-03T19:31:56.588" v="13658" actId="478"/>
        <pc:sldMkLst>
          <pc:docMk/>
          <pc:sldMk cId="4169049959" sldId="269"/>
        </pc:sldMkLst>
      </pc:sldChg>
      <pc:sldChg chg="addSp delSp modSp new mod modClrScheme chgLayout">
        <pc:chgData name="Sam Gilbert" userId="60ff53eaa702e022" providerId="LiveId" clId="{2E1A67BB-F8B0-4858-BDB8-FD75782900F1}" dt="2025-02-03T19:33:14.375" v="13674" actId="478"/>
        <pc:sldMkLst>
          <pc:docMk/>
          <pc:sldMk cId="3823421604" sldId="270"/>
        </pc:sldMkLst>
      </pc:sldChg>
      <pc:sldChg chg="addSp delSp modSp new mod modClrScheme chgLayout">
        <pc:chgData name="Sam Gilbert" userId="60ff53eaa702e022" providerId="LiveId" clId="{2E1A67BB-F8B0-4858-BDB8-FD75782900F1}" dt="2025-02-03T19:34:10.941" v="13705" actId="478"/>
        <pc:sldMkLst>
          <pc:docMk/>
          <pc:sldMk cId="3035396853" sldId="271"/>
        </pc:sldMkLst>
      </pc:sldChg>
      <pc:sldChg chg="addSp delSp modSp new mod">
        <pc:chgData name="Sam Gilbert" userId="60ff53eaa702e022" providerId="LiveId" clId="{2E1A67BB-F8B0-4858-BDB8-FD75782900F1}" dt="2025-02-03T19:32:01.065" v="13659" actId="478"/>
        <pc:sldMkLst>
          <pc:docMk/>
          <pc:sldMk cId="505977603" sldId="272"/>
        </pc:sldMkLst>
      </pc:sldChg>
      <pc:sldChg chg="delSp modSp new mod">
        <pc:chgData name="Sam Gilbert" userId="60ff53eaa702e022" providerId="LiveId" clId="{2E1A67BB-F8B0-4858-BDB8-FD75782900F1}" dt="2025-02-03T19:32:04.859" v="13660" actId="478"/>
        <pc:sldMkLst>
          <pc:docMk/>
          <pc:sldMk cId="2762096677" sldId="273"/>
        </pc:sldMkLst>
      </pc:sldChg>
      <pc:sldChg chg="delSp modSp new mod">
        <pc:chgData name="Sam Gilbert" userId="60ff53eaa702e022" providerId="LiveId" clId="{2E1A67BB-F8B0-4858-BDB8-FD75782900F1}" dt="2025-02-03T19:32:08.869" v="13661" actId="478"/>
        <pc:sldMkLst>
          <pc:docMk/>
          <pc:sldMk cId="242309719" sldId="274"/>
        </pc:sldMkLst>
      </pc:sldChg>
      <pc:sldChg chg="delSp modSp add mod ord">
        <pc:chgData name="Sam Gilbert" userId="60ff53eaa702e022" providerId="LiveId" clId="{2E1A67BB-F8B0-4858-BDB8-FD75782900F1}" dt="2025-02-03T19:32:19.560" v="13663" actId="478"/>
        <pc:sldMkLst>
          <pc:docMk/>
          <pc:sldMk cId="1288830120" sldId="275"/>
        </pc:sldMkLst>
      </pc:sldChg>
      <pc:sldChg chg="delSp modSp add mod">
        <pc:chgData name="Sam Gilbert" userId="60ff53eaa702e022" providerId="LiveId" clId="{2E1A67BB-F8B0-4858-BDB8-FD75782900F1}" dt="2025-02-03T19:32:15.198" v="13662" actId="478"/>
        <pc:sldMkLst>
          <pc:docMk/>
          <pc:sldMk cId="803422799" sldId="276"/>
        </pc:sldMkLst>
      </pc:sldChg>
      <pc:sldChg chg="delSp modSp add mod">
        <pc:chgData name="Sam Gilbert" userId="60ff53eaa702e022" providerId="LiveId" clId="{2E1A67BB-F8B0-4858-BDB8-FD75782900F1}" dt="2025-02-03T19:32:27.522" v="13665" actId="478"/>
        <pc:sldMkLst>
          <pc:docMk/>
          <pc:sldMk cId="781004937" sldId="277"/>
        </pc:sldMkLst>
      </pc:sldChg>
      <pc:sldChg chg="delSp modSp add mod">
        <pc:chgData name="Sam Gilbert" userId="60ff53eaa702e022" providerId="LiveId" clId="{2E1A67BB-F8B0-4858-BDB8-FD75782900F1}" dt="2025-02-03T19:33:03.561" v="13672" actId="478"/>
        <pc:sldMkLst>
          <pc:docMk/>
          <pc:sldMk cId="4039812478" sldId="278"/>
        </pc:sldMkLst>
      </pc:sldChg>
      <pc:sldChg chg="delSp modSp add mod">
        <pc:chgData name="Sam Gilbert" userId="60ff53eaa702e022" providerId="LiveId" clId="{2E1A67BB-F8B0-4858-BDB8-FD75782900F1}" dt="2025-02-03T19:33:08.494" v="13673" actId="478"/>
        <pc:sldMkLst>
          <pc:docMk/>
          <pc:sldMk cId="3166078886" sldId="279"/>
        </pc:sldMkLst>
      </pc:sldChg>
      <pc:sldChg chg="delSp modSp add mod">
        <pc:chgData name="Sam Gilbert" userId="60ff53eaa702e022" providerId="LiveId" clId="{2E1A67BB-F8B0-4858-BDB8-FD75782900F1}" dt="2025-02-03T19:32:32.105" v="13666" actId="478"/>
        <pc:sldMkLst>
          <pc:docMk/>
          <pc:sldMk cId="4261751978" sldId="280"/>
        </pc:sldMkLst>
      </pc:sldChg>
      <pc:sldChg chg="delSp modSp add mod">
        <pc:chgData name="Sam Gilbert" userId="60ff53eaa702e022" providerId="LiveId" clId="{2E1A67BB-F8B0-4858-BDB8-FD75782900F1}" dt="2025-02-03T19:32:44.394" v="13668" actId="478"/>
        <pc:sldMkLst>
          <pc:docMk/>
          <pc:sldMk cId="728026887" sldId="281"/>
        </pc:sldMkLst>
      </pc:sldChg>
      <pc:sldChg chg="delSp modSp add mod">
        <pc:chgData name="Sam Gilbert" userId="60ff53eaa702e022" providerId="LiveId" clId="{2E1A67BB-F8B0-4858-BDB8-FD75782900F1}" dt="2025-02-03T19:32:55.741" v="13670" actId="478"/>
        <pc:sldMkLst>
          <pc:docMk/>
          <pc:sldMk cId="2426350057" sldId="282"/>
        </pc:sldMkLst>
      </pc:sldChg>
      <pc:sldChg chg="delSp modSp add mod">
        <pc:chgData name="Sam Gilbert" userId="60ff53eaa702e022" providerId="LiveId" clId="{2E1A67BB-F8B0-4858-BDB8-FD75782900F1}" dt="2025-02-03T19:32:37.328" v="13667" actId="478"/>
        <pc:sldMkLst>
          <pc:docMk/>
          <pc:sldMk cId="1576134218" sldId="283"/>
        </pc:sldMkLst>
      </pc:sldChg>
      <pc:sldChg chg="delSp modSp add mod">
        <pc:chgData name="Sam Gilbert" userId="60ff53eaa702e022" providerId="LiveId" clId="{2E1A67BB-F8B0-4858-BDB8-FD75782900F1}" dt="2025-02-03T19:32:51.280" v="13669" actId="478"/>
        <pc:sldMkLst>
          <pc:docMk/>
          <pc:sldMk cId="3755291494" sldId="284"/>
        </pc:sldMkLst>
      </pc:sldChg>
      <pc:sldChg chg="add del">
        <pc:chgData name="Sam Gilbert" userId="60ff53eaa702e022" providerId="LiveId" clId="{2E1A67BB-F8B0-4858-BDB8-FD75782900F1}" dt="2025-01-27T19:51:34.557" v="10491" actId="47"/>
        <pc:sldMkLst>
          <pc:docMk/>
          <pc:sldMk cId="812070521" sldId="285"/>
        </pc:sldMkLst>
      </pc:sldChg>
      <pc:sldChg chg="delSp modSp add mod">
        <pc:chgData name="Sam Gilbert" userId="60ff53eaa702e022" providerId="LiveId" clId="{2E1A67BB-F8B0-4858-BDB8-FD75782900F1}" dt="2025-02-03T19:32:59.710" v="13671" actId="478"/>
        <pc:sldMkLst>
          <pc:docMk/>
          <pc:sldMk cId="911659538" sldId="286"/>
        </pc:sldMkLst>
      </pc:sldChg>
      <pc:sldChg chg="delSp modSp add mod">
        <pc:chgData name="Sam Gilbert" userId="60ff53eaa702e022" providerId="LiveId" clId="{2E1A67BB-F8B0-4858-BDB8-FD75782900F1}" dt="2025-02-03T19:34:15.054" v="13706" actId="478"/>
        <pc:sldMkLst>
          <pc:docMk/>
          <pc:sldMk cId="545963801" sldId="287"/>
        </pc:sldMkLst>
      </pc:sldChg>
      <pc:sldChg chg="delSp modSp new mod">
        <pc:chgData name="Sam Gilbert" userId="60ff53eaa702e022" providerId="LiveId" clId="{2E1A67BB-F8B0-4858-BDB8-FD75782900F1}" dt="2025-02-03T19:34:17.956" v="13707" actId="478"/>
        <pc:sldMkLst>
          <pc:docMk/>
          <pc:sldMk cId="3766319983" sldId="288"/>
        </pc:sldMkLst>
      </pc:sldChg>
      <pc:sldChg chg="delSp modSp add mod">
        <pc:chgData name="Sam Gilbert" userId="60ff53eaa702e022" providerId="LiveId" clId="{2E1A67BB-F8B0-4858-BDB8-FD75782900F1}" dt="2025-02-03T19:32:22.989" v="13664" actId="478"/>
        <pc:sldMkLst>
          <pc:docMk/>
          <pc:sldMk cId="2733709601" sldId="289"/>
        </pc:sldMkLst>
      </pc:sldChg>
    </pc:docChg>
  </pc:docChgLst>
  <pc:docChgLst>
    <pc:chgData name="Sam Gilbert" userId="60ff53eaa702e022" providerId="LiveId" clId="{B173683C-9F57-4C4E-B860-29AE1AE252C2}"/>
    <pc:docChg chg="undo redo custSel addSld delSld modSld">
      <pc:chgData name="Sam Gilbert" userId="60ff53eaa702e022" providerId="LiveId" clId="{B173683C-9F57-4C4E-B860-29AE1AE252C2}" dt="2025-08-25T14:28:09.617" v="3133" actId="20577"/>
      <pc:docMkLst>
        <pc:docMk/>
      </pc:docMkLst>
      <pc:sldChg chg="addSp modSp mod">
        <pc:chgData name="Sam Gilbert" userId="60ff53eaa702e022" providerId="LiveId" clId="{B173683C-9F57-4C4E-B860-29AE1AE252C2}" dt="2025-08-15T16:32:11.441" v="51" actId="14100"/>
        <pc:sldMkLst>
          <pc:docMk/>
          <pc:sldMk cId="3151062686" sldId="256"/>
        </pc:sldMkLst>
        <pc:picChg chg="add mod">
          <ac:chgData name="Sam Gilbert" userId="60ff53eaa702e022" providerId="LiveId" clId="{B173683C-9F57-4C4E-B860-29AE1AE252C2}" dt="2025-08-15T16:32:11.441" v="51" actId="14100"/>
          <ac:picMkLst>
            <pc:docMk/>
            <pc:sldMk cId="3151062686" sldId="256"/>
            <ac:picMk id="5" creationId="{FA83EA05-D359-1ECF-6783-ED97B4E8BE4A}"/>
          </ac:picMkLst>
        </pc:picChg>
      </pc:sldChg>
      <pc:sldChg chg="addSp delSp modSp mod">
        <pc:chgData name="Sam Gilbert" userId="60ff53eaa702e022" providerId="LiveId" clId="{B173683C-9F57-4C4E-B860-29AE1AE252C2}" dt="2025-08-15T16:32:04.883" v="50" actId="478"/>
        <pc:sldMkLst>
          <pc:docMk/>
          <pc:sldMk cId="1135822770" sldId="257"/>
        </pc:sldMkLst>
      </pc:sldChg>
      <pc:sldChg chg="addSp delSp modSp del mod">
        <pc:chgData name="Sam Gilbert" userId="60ff53eaa702e022" providerId="LiveId" clId="{B173683C-9F57-4C4E-B860-29AE1AE252C2}" dt="2025-08-15T17:50:02.182" v="135" actId="47"/>
        <pc:sldMkLst>
          <pc:docMk/>
          <pc:sldMk cId="3392545201" sldId="258"/>
        </pc:sldMkLst>
      </pc:sldChg>
      <pc:sldChg chg="addSp delSp modSp del mod">
        <pc:chgData name="Sam Gilbert" userId="60ff53eaa702e022" providerId="LiveId" clId="{B173683C-9F57-4C4E-B860-29AE1AE252C2}" dt="2025-08-15T17:50:02.182" v="135" actId="47"/>
        <pc:sldMkLst>
          <pc:docMk/>
          <pc:sldMk cId="1549979279" sldId="259"/>
        </pc:sldMkLst>
      </pc:sldChg>
      <pc:sldChg chg="addSp delSp modSp mod">
        <pc:chgData name="Sam Gilbert" userId="60ff53eaa702e022" providerId="LiveId" clId="{B173683C-9F57-4C4E-B860-29AE1AE252C2}" dt="2025-08-18T19:14:24.235" v="1133" actId="948"/>
        <pc:sldMkLst>
          <pc:docMk/>
          <pc:sldMk cId="3362583855" sldId="260"/>
        </pc:sldMkLst>
        <pc:spChg chg="mod">
          <ac:chgData name="Sam Gilbert" userId="60ff53eaa702e022" providerId="LiveId" clId="{B173683C-9F57-4C4E-B860-29AE1AE252C2}" dt="2025-08-15T17:48:48.105" v="65" actId="20577"/>
          <ac:spMkLst>
            <pc:docMk/>
            <pc:sldMk cId="3362583855" sldId="260"/>
            <ac:spMk id="2" creationId="{789062CD-1B61-0336-AC61-0C84875C9DA8}"/>
          </ac:spMkLst>
        </pc:spChg>
        <pc:spChg chg="mod">
          <ac:chgData name="Sam Gilbert" userId="60ff53eaa702e022" providerId="LiveId" clId="{B173683C-9F57-4C4E-B860-29AE1AE252C2}" dt="2025-08-18T19:14:24.235" v="1133" actId="948"/>
          <ac:spMkLst>
            <pc:docMk/>
            <pc:sldMk cId="3362583855" sldId="260"/>
            <ac:spMk id="3" creationId="{6E3ACB43-F134-484B-0D4E-48B57E857C36}"/>
          </ac:spMkLst>
        </pc:spChg>
      </pc:sldChg>
      <pc:sldChg chg="addSp delSp modSp mod">
        <pc:chgData name="Sam Gilbert" userId="60ff53eaa702e022" providerId="LiveId" clId="{B173683C-9F57-4C4E-B860-29AE1AE252C2}" dt="2025-08-25T14:28:09.617" v="3133" actId="20577"/>
        <pc:sldMkLst>
          <pc:docMk/>
          <pc:sldMk cId="2551376392" sldId="261"/>
        </pc:sldMkLst>
        <pc:spChg chg="mod">
          <ac:chgData name="Sam Gilbert" userId="60ff53eaa702e022" providerId="LiveId" clId="{B173683C-9F57-4C4E-B860-29AE1AE252C2}" dt="2025-08-25T14:28:09.617" v="3133" actId="20577"/>
          <ac:spMkLst>
            <pc:docMk/>
            <pc:sldMk cId="2551376392" sldId="261"/>
            <ac:spMk id="3" creationId="{ABDF4401-2402-86FA-1FE2-83757A7472AD}"/>
          </ac:spMkLst>
        </pc:spChg>
      </pc:sldChg>
      <pc:sldChg chg="addSp delSp modSp mod">
        <pc:chgData name="Sam Gilbert" userId="60ff53eaa702e022" providerId="LiveId" clId="{B173683C-9F57-4C4E-B860-29AE1AE252C2}" dt="2025-08-18T19:14:13.223" v="1132" actId="948"/>
        <pc:sldMkLst>
          <pc:docMk/>
          <pc:sldMk cId="264603395" sldId="262"/>
        </pc:sldMkLst>
        <pc:spChg chg="mod">
          <ac:chgData name="Sam Gilbert" userId="60ff53eaa702e022" providerId="LiveId" clId="{B173683C-9F57-4C4E-B860-29AE1AE252C2}" dt="2025-08-18T19:14:13.223" v="1132" actId="948"/>
          <ac:spMkLst>
            <pc:docMk/>
            <pc:sldMk cId="264603395" sldId="262"/>
            <ac:spMk id="3" creationId="{8FE079AE-A366-3631-E747-A292A25E4C5E}"/>
          </ac:spMkLst>
        </pc:spChg>
      </pc:sldChg>
      <pc:sldChg chg="addSp delSp modSp add del mod setBg">
        <pc:chgData name="Sam Gilbert" userId="60ff53eaa702e022" providerId="LiveId" clId="{B173683C-9F57-4C4E-B860-29AE1AE252C2}" dt="2025-08-18T19:08:27.876" v="1014" actId="167"/>
        <pc:sldMkLst>
          <pc:docMk/>
          <pc:sldMk cId="879396241" sldId="263"/>
        </pc:sldMkLst>
        <pc:spChg chg="add mod">
          <ac:chgData name="Sam Gilbert" userId="60ff53eaa702e022" providerId="LiveId" clId="{B173683C-9F57-4C4E-B860-29AE1AE252C2}" dt="2025-08-18T19:05:42.698" v="953" actId="207"/>
          <ac:spMkLst>
            <pc:docMk/>
            <pc:sldMk cId="879396241" sldId="263"/>
            <ac:spMk id="4" creationId="{69E5B3F6-492F-6A28-64A7-E44CD8DAB890}"/>
          </ac:spMkLst>
        </pc:spChg>
        <pc:spChg chg="add mod">
          <ac:chgData name="Sam Gilbert" userId="60ff53eaa702e022" providerId="LiveId" clId="{B173683C-9F57-4C4E-B860-29AE1AE252C2}" dt="2025-08-18T19:05:49.449" v="970" actId="20577"/>
          <ac:spMkLst>
            <pc:docMk/>
            <pc:sldMk cId="879396241" sldId="263"/>
            <ac:spMk id="5" creationId="{93EFB618-CA77-B92E-C706-87B7D2B0D32F}"/>
          </ac:spMkLst>
        </pc:spChg>
        <pc:spChg chg="add mod ord">
          <ac:chgData name="Sam Gilbert" userId="60ff53eaa702e022" providerId="LiveId" clId="{B173683C-9F57-4C4E-B860-29AE1AE252C2}" dt="2025-08-18T19:08:27.876" v="1014" actId="167"/>
          <ac:spMkLst>
            <pc:docMk/>
            <pc:sldMk cId="879396241" sldId="263"/>
            <ac:spMk id="6" creationId="{7A5ACEDD-FD25-8FBD-4110-0C9922C4DE4F}"/>
          </ac:spMkLst>
        </pc:spChg>
        <pc:grpChg chg="add mod">
          <ac:chgData name="Sam Gilbert" userId="60ff53eaa702e022" providerId="LiveId" clId="{B173683C-9F57-4C4E-B860-29AE1AE252C2}" dt="2025-08-18T19:08:19.313" v="1012" actId="1076"/>
          <ac:grpSpMkLst>
            <pc:docMk/>
            <pc:sldMk cId="879396241" sldId="263"/>
            <ac:grpSpMk id="3" creationId="{7055E367-8744-1CDF-AF69-66F9E7B5C11F}"/>
          </ac:grpSpMkLst>
        </pc:grpChg>
        <pc:graphicFrameChg chg="modGraphic">
          <ac:chgData name="Sam Gilbert" userId="60ff53eaa702e022" providerId="LiveId" clId="{B173683C-9F57-4C4E-B860-29AE1AE252C2}" dt="2025-08-18T19:04:54.506" v="946" actId="20577"/>
          <ac:graphicFrameMkLst>
            <pc:docMk/>
            <pc:sldMk cId="879396241" sldId="263"/>
            <ac:graphicFrameMk id="13" creationId="{C02AD2C5-AF3E-6438-FF0E-336CF303C818}"/>
          </ac:graphicFrameMkLst>
        </pc:graphicFrameChg>
      </pc:sldChg>
      <pc:sldChg chg="addSp delSp modSp add del mod">
        <pc:chgData name="Sam Gilbert" userId="60ff53eaa702e022" providerId="LiveId" clId="{B173683C-9F57-4C4E-B860-29AE1AE252C2}" dt="2025-08-18T19:04:57.545" v="948" actId="47"/>
        <pc:sldMkLst>
          <pc:docMk/>
          <pc:sldMk cId="1312491018" sldId="264"/>
        </pc:sldMkLst>
      </pc:sldChg>
      <pc:sldChg chg="addSp delSp modSp del mod">
        <pc:chgData name="Sam Gilbert" userId="60ff53eaa702e022" providerId="LiveId" clId="{B173683C-9F57-4C4E-B860-29AE1AE252C2}" dt="2025-08-18T19:05:15.858" v="949" actId="47"/>
        <pc:sldMkLst>
          <pc:docMk/>
          <pc:sldMk cId="1510593848" sldId="265"/>
        </pc:sldMkLst>
      </pc:sldChg>
      <pc:sldChg chg="addSp delSp modSp del mod">
        <pc:chgData name="Sam Gilbert" userId="60ff53eaa702e022" providerId="LiveId" clId="{B173683C-9F57-4C4E-B860-29AE1AE252C2}" dt="2025-08-15T17:53:49.424" v="428" actId="47"/>
        <pc:sldMkLst>
          <pc:docMk/>
          <pc:sldMk cId="776440676" sldId="266"/>
        </pc:sldMkLst>
      </pc:sldChg>
      <pc:sldChg chg="addSp delSp modSp add del mod">
        <pc:chgData name="Sam Gilbert" userId="60ff53eaa702e022" providerId="LiveId" clId="{B173683C-9F57-4C4E-B860-29AE1AE252C2}" dt="2025-08-15T17:56:55.157" v="742" actId="47"/>
        <pc:sldMkLst>
          <pc:docMk/>
          <pc:sldMk cId="2890809197" sldId="267"/>
        </pc:sldMkLst>
      </pc:sldChg>
      <pc:sldChg chg="addSp delSp modSp del mod">
        <pc:chgData name="Sam Gilbert" userId="60ff53eaa702e022" providerId="LiveId" clId="{B173683C-9F57-4C4E-B860-29AE1AE252C2}" dt="2025-08-15T17:56:55.971" v="743" actId="47"/>
        <pc:sldMkLst>
          <pc:docMk/>
          <pc:sldMk cId="761664132" sldId="268"/>
        </pc:sldMkLst>
      </pc:sldChg>
      <pc:sldChg chg="addSp delSp modSp del mod">
        <pc:chgData name="Sam Gilbert" userId="60ff53eaa702e022" providerId="LiveId" clId="{B173683C-9F57-4C4E-B860-29AE1AE252C2}" dt="2025-08-18T19:12:31.048" v="1071" actId="47"/>
        <pc:sldMkLst>
          <pc:docMk/>
          <pc:sldMk cId="4169049959" sldId="269"/>
        </pc:sldMkLst>
      </pc:sldChg>
      <pc:sldChg chg="addSp modSp del">
        <pc:chgData name="Sam Gilbert" userId="60ff53eaa702e022" providerId="LiveId" clId="{B173683C-9F57-4C4E-B860-29AE1AE252C2}" dt="2025-08-18T18:58:04.558" v="801" actId="47"/>
        <pc:sldMkLst>
          <pc:docMk/>
          <pc:sldMk cId="3823421604" sldId="270"/>
        </pc:sldMkLst>
      </pc:sldChg>
      <pc:sldChg chg="addSp modSp mod">
        <pc:chgData name="Sam Gilbert" userId="60ff53eaa702e022" providerId="LiveId" clId="{B173683C-9F57-4C4E-B860-29AE1AE252C2}" dt="2025-08-18T19:55:33.491" v="3116" actId="20577"/>
        <pc:sldMkLst>
          <pc:docMk/>
          <pc:sldMk cId="3035396853" sldId="271"/>
        </pc:sldMkLst>
        <pc:spChg chg="mod">
          <ac:chgData name="Sam Gilbert" userId="60ff53eaa702e022" providerId="LiveId" clId="{B173683C-9F57-4C4E-B860-29AE1AE252C2}" dt="2025-08-18T19:55:33.491" v="3116" actId="20577"/>
          <ac:spMkLst>
            <pc:docMk/>
            <pc:sldMk cId="3035396853" sldId="271"/>
            <ac:spMk id="6" creationId="{DC3EF75C-28DB-7C7E-F7CF-A62CE9B232A8}"/>
          </ac:spMkLst>
        </pc:spChg>
      </pc:sldChg>
      <pc:sldChg chg="addSp delSp modSp mod">
        <pc:chgData name="Sam Gilbert" userId="60ff53eaa702e022" providerId="LiveId" clId="{B173683C-9F57-4C4E-B860-29AE1AE252C2}" dt="2025-08-18T19:33:38.850" v="2538"/>
        <pc:sldMkLst>
          <pc:docMk/>
          <pc:sldMk cId="505977603" sldId="272"/>
        </pc:sldMkLst>
        <pc:graphicFrameChg chg="add mod modGraphic">
          <ac:chgData name="Sam Gilbert" userId="60ff53eaa702e022" providerId="LiveId" clId="{B173683C-9F57-4C4E-B860-29AE1AE252C2}" dt="2025-08-18T19:33:38.850" v="2538"/>
          <ac:graphicFrameMkLst>
            <pc:docMk/>
            <pc:sldMk cId="505977603" sldId="272"/>
            <ac:graphicFrameMk id="4" creationId="{30DE29A1-86B6-9560-28D9-F470FA3D88F9}"/>
          </ac:graphicFrameMkLst>
        </pc:graphicFrameChg>
      </pc:sldChg>
      <pc:sldChg chg="addSp modSp del">
        <pc:chgData name="Sam Gilbert" userId="60ff53eaa702e022" providerId="LiveId" clId="{B173683C-9F57-4C4E-B860-29AE1AE252C2}" dt="2025-08-18T19:36:40.123" v="2579" actId="47"/>
        <pc:sldMkLst>
          <pc:docMk/>
          <pc:sldMk cId="2762096677" sldId="273"/>
        </pc:sldMkLst>
      </pc:sldChg>
      <pc:sldChg chg="addSp delSp modSp mod">
        <pc:chgData name="Sam Gilbert" userId="60ff53eaa702e022" providerId="LiveId" clId="{B173683C-9F57-4C4E-B860-29AE1AE252C2}" dt="2025-08-18T19:50:51.369" v="3052" actId="20577"/>
        <pc:sldMkLst>
          <pc:docMk/>
          <pc:sldMk cId="242309719" sldId="274"/>
        </pc:sldMkLst>
        <pc:spChg chg="mod">
          <ac:chgData name="Sam Gilbert" userId="60ff53eaa702e022" providerId="LiveId" clId="{B173683C-9F57-4C4E-B860-29AE1AE252C2}" dt="2025-08-18T19:21:12.195" v="1703" actId="20577"/>
          <ac:spMkLst>
            <pc:docMk/>
            <pc:sldMk cId="242309719" sldId="274"/>
            <ac:spMk id="2" creationId="{E572FACC-B124-67B7-FDCC-9F6CF653C100}"/>
          </ac:spMkLst>
        </pc:spChg>
        <pc:graphicFrameChg chg="add mod modGraphic">
          <ac:chgData name="Sam Gilbert" userId="60ff53eaa702e022" providerId="LiveId" clId="{B173683C-9F57-4C4E-B860-29AE1AE252C2}" dt="2025-08-18T19:50:51.369" v="3052" actId="20577"/>
          <ac:graphicFrameMkLst>
            <pc:docMk/>
            <pc:sldMk cId="242309719" sldId="274"/>
            <ac:graphicFrameMk id="6" creationId="{A5E4218D-B98B-AE7B-5F1F-5B7EF4C54F9F}"/>
          </ac:graphicFrameMkLst>
        </pc:graphicFrameChg>
      </pc:sldChg>
      <pc:sldChg chg="addSp modSp del">
        <pc:chgData name="Sam Gilbert" userId="60ff53eaa702e022" providerId="LiveId" clId="{B173683C-9F57-4C4E-B860-29AE1AE252C2}" dt="2025-08-18T19:34:02.105" v="2539" actId="47"/>
        <pc:sldMkLst>
          <pc:docMk/>
          <pc:sldMk cId="1288830120" sldId="275"/>
        </pc:sldMkLst>
      </pc:sldChg>
      <pc:sldChg chg="addSp modSp del">
        <pc:chgData name="Sam Gilbert" userId="60ff53eaa702e022" providerId="LiveId" clId="{B173683C-9F57-4C4E-B860-29AE1AE252C2}" dt="2025-08-18T19:34:02.105" v="2539" actId="47"/>
        <pc:sldMkLst>
          <pc:docMk/>
          <pc:sldMk cId="803422799" sldId="276"/>
        </pc:sldMkLst>
      </pc:sldChg>
      <pc:sldChg chg="addSp modSp del">
        <pc:chgData name="Sam Gilbert" userId="60ff53eaa702e022" providerId="LiveId" clId="{B173683C-9F57-4C4E-B860-29AE1AE252C2}" dt="2025-08-18T19:36:50.979" v="2580" actId="47"/>
        <pc:sldMkLst>
          <pc:docMk/>
          <pc:sldMk cId="781004937" sldId="277"/>
        </pc:sldMkLst>
      </pc:sldChg>
      <pc:sldChg chg="addSp modSp mod">
        <pc:chgData name="Sam Gilbert" userId="60ff53eaa702e022" providerId="LiveId" clId="{B173683C-9F57-4C4E-B860-29AE1AE252C2}" dt="2025-08-18T19:54:14.006" v="3110" actId="20577"/>
        <pc:sldMkLst>
          <pc:docMk/>
          <pc:sldMk cId="4039812478" sldId="278"/>
        </pc:sldMkLst>
        <pc:spChg chg="mod">
          <ac:chgData name="Sam Gilbert" userId="60ff53eaa702e022" providerId="LiveId" clId="{B173683C-9F57-4C4E-B860-29AE1AE252C2}" dt="2025-08-18T19:54:14.006" v="3110" actId="20577"/>
          <ac:spMkLst>
            <pc:docMk/>
            <pc:sldMk cId="4039812478" sldId="278"/>
            <ac:spMk id="3" creationId="{B69424AB-D42F-1FD9-51AB-70077728921B}"/>
          </ac:spMkLst>
        </pc:spChg>
      </pc:sldChg>
      <pc:sldChg chg="addSp modSp del mod">
        <pc:chgData name="Sam Gilbert" userId="60ff53eaa702e022" providerId="LiveId" clId="{B173683C-9F57-4C4E-B860-29AE1AE252C2}" dt="2025-08-18T19:54:24.619" v="3111" actId="47"/>
        <pc:sldMkLst>
          <pc:docMk/>
          <pc:sldMk cId="3166078886" sldId="279"/>
        </pc:sldMkLst>
      </pc:sldChg>
      <pc:sldChg chg="addSp modSp del">
        <pc:chgData name="Sam Gilbert" userId="60ff53eaa702e022" providerId="LiveId" clId="{B173683C-9F57-4C4E-B860-29AE1AE252C2}" dt="2025-08-18T19:45:01.184" v="2969" actId="47"/>
        <pc:sldMkLst>
          <pc:docMk/>
          <pc:sldMk cId="4261751978" sldId="280"/>
        </pc:sldMkLst>
      </pc:sldChg>
      <pc:sldChg chg="addSp modSp del">
        <pc:chgData name="Sam Gilbert" userId="60ff53eaa702e022" providerId="LiveId" clId="{B173683C-9F57-4C4E-B860-29AE1AE252C2}" dt="2025-08-18T19:47:06.369" v="3021" actId="47"/>
        <pc:sldMkLst>
          <pc:docMk/>
          <pc:sldMk cId="728026887" sldId="281"/>
        </pc:sldMkLst>
      </pc:sldChg>
      <pc:sldChg chg="addSp modSp del">
        <pc:chgData name="Sam Gilbert" userId="60ff53eaa702e022" providerId="LiveId" clId="{B173683C-9F57-4C4E-B860-29AE1AE252C2}" dt="2025-08-18T19:46:50.568" v="3018" actId="47"/>
        <pc:sldMkLst>
          <pc:docMk/>
          <pc:sldMk cId="2426350057" sldId="282"/>
        </pc:sldMkLst>
      </pc:sldChg>
      <pc:sldChg chg="addSp modSp del">
        <pc:chgData name="Sam Gilbert" userId="60ff53eaa702e022" providerId="LiveId" clId="{B173683C-9F57-4C4E-B860-29AE1AE252C2}" dt="2025-08-18T19:46:40.344" v="3016" actId="47"/>
        <pc:sldMkLst>
          <pc:docMk/>
          <pc:sldMk cId="1576134218" sldId="283"/>
        </pc:sldMkLst>
      </pc:sldChg>
      <pc:sldChg chg="addSp modSp del">
        <pc:chgData name="Sam Gilbert" userId="60ff53eaa702e022" providerId="LiveId" clId="{B173683C-9F57-4C4E-B860-29AE1AE252C2}" dt="2025-08-18T19:46:47.943" v="3017" actId="47"/>
        <pc:sldMkLst>
          <pc:docMk/>
          <pc:sldMk cId="3755291494" sldId="284"/>
        </pc:sldMkLst>
      </pc:sldChg>
      <pc:sldChg chg="addSp modSp del">
        <pc:chgData name="Sam Gilbert" userId="60ff53eaa702e022" providerId="LiveId" clId="{B173683C-9F57-4C4E-B860-29AE1AE252C2}" dt="2025-08-18T19:46:52.279" v="3019" actId="47"/>
        <pc:sldMkLst>
          <pc:docMk/>
          <pc:sldMk cId="911659538" sldId="286"/>
        </pc:sldMkLst>
      </pc:sldChg>
      <pc:sldChg chg="addSp modSp mod">
        <pc:chgData name="Sam Gilbert" userId="60ff53eaa702e022" providerId="LiveId" clId="{B173683C-9F57-4C4E-B860-29AE1AE252C2}" dt="2025-08-18T19:55:04.297" v="3115" actId="14100"/>
        <pc:sldMkLst>
          <pc:docMk/>
          <pc:sldMk cId="545963801" sldId="287"/>
        </pc:sldMkLst>
        <pc:spChg chg="mod">
          <ac:chgData name="Sam Gilbert" userId="60ff53eaa702e022" providerId="LiveId" clId="{B173683C-9F57-4C4E-B860-29AE1AE252C2}" dt="2025-08-18T19:55:04.297" v="3115" actId="14100"/>
          <ac:spMkLst>
            <pc:docMk/>
            <pc:sldMk cId="545963801" sldId="287"/>
            <ac:spMk id="6" creationId="{27C861CA-23A2-64F5-4258-8EC2EC7C3692}"/>
          </ac:spMkLst>
        </pc:spChg>
      </pc:sldChg>
      <pc:sldChg chg="addSp modSp">
        <pc:chgData name="Sam Gilbert" userId="60ff53eaa702e022" providerId="LiveId" clId="{B173683C-9F57-4C4E-B860-29AE1AE252C2}" dt="2025-08-15T16:30:21.690" v="34"/>
        <pc:sldMkLst>
          <pc:docMk/>
          <pc:sldMk cId="3766319983" sldId="288"/>
        </pc:sldMkLst>
      </pc:sldChg>
      <pc:sldChg chg="addSp modSp mod">
        <pc:chgData name="Sam Gilbert" userId="60ff53eaa702e022" providerId="LiveId" clId="{B173683C-9F57-4C4E-B860-29AE1AE252C2}" dt="2025-08-18T19:51:40.354" v="3083" actId="20577"/>
        <pc:sldMkLst>
          <pc:docMk/>
          <pc:sldMk cId="2733709601" sldId="289"/>
        </pc:sldMkLst>
        <pc:spChg chg="mod">
          <ac:chgData name="Sam Gilbert" userId="60ff53eaa702e022" providerId="LiveId" clId="{B173683C-9F57-4C4E-B860-29AE1AE252C2}" dt="2025-08-18T19:51:40.354" v="3083" actId="20577"/>
          <ac:spMkLst>
            <pc:docMk/>
            <pc:sldMk cId="2733709601" sldId="289"/>
            <ac:spMk id="3" creationId="{6F698DC7-1121-1AC2-1340-DD17F096AF1C}"/>
          </ac:spMkLst>
        </pc:spChg>
      </pc:sldChg>
      <pc:sldChg chg="addSp delSp modSp add mod">
        <pc:chgData name="Sam Gilbert" userId="60ff53eaa702e022" providerId="LiveId" clId="{B173683C-9F57-4C4E-B860-29AE1AE252C2}" dt="2025-08-18T19:49:30.525" v="3051" actId="115"/>
        <pc:sldMkLst>
          <pc:docMk/>
          <pc:sldMk cId="197540518" sldId="290"/>
        </pc:sldMkLst>
        <pc:spChg chg="add del mod">
          <ac:chgData name="Sam Gilbert" userId="60ff53eaa702e022" providerId="LiveId" clId="{B173683C-9F57-4C4E-B860-29AE1AE252C2}" dt="2025-08-18T19:37:18.634" v="2587" actId="20577"/>
          <ac:spMkLst>
            <pc:docMk/>
            <pc:sldMk cId="197540518" sldId="290"/>
            <ac:spMk id="2" creationId="{A467EE8D-655C-6862-3B02-B7C35F95C1E7}"/>
          </ac:spMkLst>
        </pc:spChg>
        <pc:spChg chg="mod">
          <ac:chgData name="Sam Gilbert" userId="60ff53eaa702e022" providerId="LiveId" clId="{B173683C-9F57-4C4E-B860-29AE1AE252C2}" dt="2025-08-18T19:49:30.525" v="3051" actId="115"/>
          <ac:spMkLst>
            <pc:docMk/>
            <pc:sldMk cId="197540518" sldId="290"/>
            <ac:spMk id="3" creationId="{CB76901E-F2BF-23E1-351A-587E650D6FF1}"/>
          </ac:spMkLst>
        </pc:spChg>
      </pc:sldChg>
      <pc:sldChg chg="add del">
        <pc:chgData name="Sam Gilbert" userId="60ff53eaa702e022" providerId="LiveId" clId="{B173683C-9F57-4C4E-B860-29AE1AE252C2}" dt="2025-08-18T19:47:04.498" v="3020" actId="47"/>
        <pc:sldMkLst>
          <pc:docMk/>
          <pc:sldMk cId="3964853482" sldId="291"/>
        </pc:sldMkLst>
      </pc:sldChg>
      <pc:sldChg chg="modSp add mod">
        <pc:chgData name="Sam Gilbert" userId="60ff53eaa702e022" providerId="LiveId" clId="{B173683C-9F57-4C4E-B860-29AE1AE252C2}" dt="2025-08-18T19:51:57.544" v="3084" actId="113"/>
        <pc:sldMkLst>
          <pc:docMk/>
          <pc:sldMk cId="838208189" sldId="292"/>
        </pc:sldMkLst>
        <pc:spChg chg="mod">
          <ac:chgData name="Sam Gilbert" userId="60ff53eaa702e022" providerId="LiveId" clId="{B173683C-9F57-4C4E-B860-29AE1AE252C2}" dt="2025-08-18T19:51:57.544" v="3084" actId="113"/>
          <ac:spMkLst>
            <pc:docMk/>
            <pc:sldMk cId="838208189" sldId="292"/>
            <ac:spMk id="3" creationId="{47855589-2CBB-1BC9-DF6E-38ABA1C2F22D}"/>
          </ac:spMkLst>
        </pc:spChg>
      </pc:sldChg>
      <pc:sldChg chg="modSp add del mod">
        <pc:chgData name="Sam Gilbert" userId="60ff53eaa702e022" providerId="LiveId" clId="{B173683C-9F57-4C4E-B860-29AE1AE252C2}" dt="2025-08-18T19:47:21.908" v="3024" actId="47"/>
        <pc:sldMkLst>
          <pc:docMk/>
          <pc:sldMk cId="4008246698" sldId="29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E1A3E6-489E-4124-AB1C-26EE6F5B4A6A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5C735D0-D0BE-42EF-ABD9-7DE1857D5076}">
      <dgm:prSet phldrT="[Text]"/>
      <dgm:spPr>
        <a:xfrm>
          <a:off x="3192859" y="1947503"/>
          <a:ext cx="1742281" cy="1742281"/>
        </a:xfrm>
        <a:prstGeom prst="ellipse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Preclinical</a:t>
          </a:r>
        </a:p>
      </dgm:t>
    </dgm:pt>
    <dgm:pt modelId="{7262E32F-0D0B-4801-9034-A891C383A13E}" type="parTrans" cxnId="{53322085-3AAC-4873-9DE4-B5AAA9755CB2}">
      <dgm:prSet/>
      <dgm:spPr/>
      <dgm:t>
        <a:bodyPr/>
        <a:lstStyle/>
        <a:p>
          <a:endParaRPr lang="en-US"/>
        </a:p>
      </dgm:t>
    </dgm:pt>
    <dgm:pt modelId="{0AEF8060-4A7A-466B-B650-7AD06BB088A8}" type="sibTrans" cxnId="{53322085-3AAC-4873-9DE4-B5AAA9755CB2}">
      <dgm:prSet/>
      <dgm:spPr/>
      <dgm:t>
        <a:bodyPr/>
        <a:lstStyle/>
        <a:p>
          <a:endParaRPr lang="en-US"/>
        </a:p>
      </dgm:t>
    </dgm:pt>
    <dgm:pt modelId="{A13A7DE0-72C6-438C-BA7C-AC8E08A45EB2}">
      <dgm:prSet phldrT="[Text]"/>
      <dgm:spPr>
        <a:xfrm>
          <a:off x="3454201" y="1245"/>
          <a:ext cx="1219596" cy="1219596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R&amp;D</a:t>
          </a:r>
        </a:p>
      </dgm:t>
    </dgm:pt>
    <dgm:pt modelId="{2416D3C2-83E0-4DF5-83F5-D285424D88EA}" type="parTrans" cxnId="{9D0813C8-9B6C-4ED5-A3C8-2B0BCE5F4049}">
      <dgm:prSet/>
      <dgm:spPr/>
      <dgm:t>
        <a:bodyPr/>
        <a:lstStyle/>
        <a:p>
          <a:endParaRPr lang="en-US"/>
        </a:p>
      </dgm:t>
    </dgm:pt>
    <dgm:pt modelId="{A34CF41F-453E-49A0-ACB9-2D08590294FC}" type="sibTrans" cxnId="{9D0813C8-9B6C-4ED5-A3C8-2B0BCE5F4049}">
      <dgm:prSet/>
      <dgm:spPr>
        <a:xfrm>
          <a:off x="1812494" y="567138"/>
          <a:ext cx="4503011" cy="4503011"/>
        </a:xfrm>
        <a:prstGeom prst="blockArc">
          <a:avLst>
            <a:gd name="adj1" fmla="val 16200000"/>
            <a:gd name="adj2" fmla="val 19285714"/>
            <a:gd name="adj3" fmla="val 39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CE644B96-4519-4235-831A-C921CDEC2BB8}">
      <dgm:prSet phldrT="[Text]"/>
      <dgm:spPr>
        <a:xfrm>
          <a:off x="4412043" y="4197824"/>
          <a:ext cx="1219596" cy="1219596"/>
        </a:xfrm>
        <a:prstGeom prst="ellipse">
          <a:avLst/>
        </a:prstGeom>
        <a:solidFill>
          <a:srgbClr val="9BBB59">
            <a:hueOff val="5625132"/>
            <a:satOff val="-8440"/>
            <a:lumOff val="-137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Quality</a:t>
          </a:r>
        </a:p>
      </dgm:t>
    </dgm:pt>
    <dgm:pt modelId="{60E9957C-4613-4FFA-8658-1B92B8E9C9E0}" type="parTrans" cxnId="{BC9ACD9F-E530-4202-BB86-07794A892E53}">
      <dgm:prSet/>
      <dgm:spPr/>
      <dgm:t>
        <a:bodyPr/>
        <a:lstStyle/>
        <a:p>
          <a:endParaRPr lang="en-US"/>
        </a:p>
      </dgm:t>
    </dgm:pt>
    <dgm:pt modelId="{F38A45A9-1DAD-4A9B-BD57-DDDC5FDD91B2}" type="sibTrans" cxnId="{BC9ACD9F-E530-4202-BB86-07794A892E53}">
      <dgm:prSet/>
      <dgm:spPr>
        <a:xfrm>
          <a:off x="1812494" y="567138"/>
          <a:ext cx="4503011" cy="4503011"/>
        </a:xfrm>
        <a:prstGeom prst="blockArc">
          <a:avLst>
            <a:gd name="adj1" fmla="val 3857143"/>
            <a:gd name="adj2" fmla="val 6942857"/>
            <a:gd name="adj3" fmla="val 3900"/>
          </a:avLst>
        </a:prstGeom>
        <a:solidFill>
          <a:srgbClr val="9BBB59">
            <a:hueOff val="5625132"/>
            <a:satOff val="-8440"/>
            <a:lumOff val="-1373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090B0D28-F185-42C4-B09E-6BE76EDE82C7}">
      <dgm:prSet phldrT="[Text]"/>
      <dgm:spPr>
        <a:xfrm>
          <a:off x="2496359" y="4197824"/>
          <a:ext cx="1219596" cy="1219596"/>
        </a:xfrm>
        <a:prstGeom prst="ellipse">
          <a:avLst/>
        </a:prstGeom>
        <a:solidFill>
          <a:srgbClr val="9BBB59">
            <a:hueOff val="7500176"/>
            <a:satOff val="-11253"/>
            <a:lumOff val="-183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Marketing</a:t>
          </a:r>
        </a:p>
      </dgm:t>
    </dgm:pt>
    <dgm:pt modelId="{2FC94D6F-3D84-4F51-8B2F-84F095D0F9D2}" type="parTrans" cxnId="{B7F4C1FF-24E3-4EAB-A2B7-A3D5158EB373}">
      <dgm:prSet/>
      <dgm:spPr/>
      <dgm:t>
        <a:bodyPr/>
        <a:lstStyle/>
        <a:p>
          <a:endParaRPr lang="en-US"/>
        </a:p>
      </dgm:t>
    </dgm:pt>
    <dgm:pt modelId="{FB8D62AF-0C7D-4EDC-9A49-F74CA30C346E}" type="sibTrans" cxnId="{B7F4C1FF-24E3-4EAB-A2B7-A3D5158EB373}">
      <dgm:prSet/>
      <dgm:spPr>
        <a:xfrm>
          <a:off x="1812494" y="567138"/>
          <a:ext cx="4503011" cy="4503011"/>
        </a:xfrm>
        <a:prstGeom prst="blockArc">
          <a:avLst>
            <a:gd name="adj1" fmla="val 6942857"/>
            <a:gd name="adj2" fmla="val 10028571"/>
            <a:gd name="adj3" fmla="val 3900"/>
          </a:avLst>
        </a:prstGeom>
        <a:solidFill>
          <a:srgbClr val="9BBB59">
            <a:hueOff val="7500176"/>
            <a:satOff val="-11253"/>
            <a:lumOff val="-183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D5F6D06B-DBAC-49F9-A27A-EAA90527030D}">
      <dgm:prSet phldrT="[Text]"/>
      <dgm:spPr>
        <a:xfrm>
          <a:off x="1728230" y="832429"/>
          <a:ext cx="1219596" cy="1219596"/>
        </a:xfrm>
        <a:prstGeom prst="ellipse">
          <a:avLst/>
        </a:prstGeom>
        <a:solidFill>
          <a:srgbClr val="9BBB59">
            <a:hueOff val="11250264"/>
            <a:satOff val="-16880"/>
            <a:lumOff val="-274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Regulatory</a:t>
          </a:r>
        </a:p>
      </dgm:t>
    </dgm:pt>
    <dgm:pt modelId="{5705D1D5-0205-489E-B86D-9F53FC9A50A7}" type="parTrans" cxnId="{24D2FB82-4988-47A4-BA0C-E48CD7347AA1}">
      <dgm:prSet/>
      <dgm:spPr/>
      <dgm:t>
        <a:bodyPr/>
        <a:lstStyle/>
        <a:p>
          <a:endParaRPr lang="en-US"/>
        </a:p>
      </dgm:t>
    </dgm:pt>
    <dgm:pt modelId="{A8952A6C-ACC5-464C-A7EF-64161327E130}" type="sibTrans" cxnId="{24D2FB82-4988-47A4-BA0C-E48CD7347AA1}">
      <dgm:prSet/>
      <dgm:spPr>
        <a:xfrm>
          <a:off x="1812494" y="567138"/>
          <a:ext cx="4503011" cy="4503011"/>
        </a:xfrm>
        <a:prstGeom prst="blockArc">
          <a:avLst>
            <a:gd name="adj1" fmla="val 13114286"/>
            <a:gd name="adj2" fmla="val 16200000"/>
            <a:gd name="adj3" fmla="val 3900"/>
          </a:avLst>
        </a:prstGeom>
        <a:solidFill>
          <a:srgbClr val="9BBB59">
            <a:hueOff val="11250264"/>
            <a:satOff val="-16880"/>
            <a:lumOff val="-2745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EABD549A-88D1-4628-AB4F-F9941924EF69}">
      <dgm:prSet phldrT="[Text]"/>
      <dgm:spPr>
        <a:xfrm>
          <a:off x="5180172" y="832429"/>
          <a:ext cx="1219596" cy="1219596"/>
        </a:xfrm>
        <a:prstGeom prst="ellipse">
          <a:avLst/>
        </a:prstGeom>
        <a:solidFill>
          <a:srgbClr val="9BBB59">
            <a:hueOff val="1875044"/>
            <a:satOff val="-2813"/>
            <a:lumOff val="-45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Medical Affairs</a:t>
          </a:r>
        </a:p>
      </dgm:t>
    </dgm:pt>
    <dgm:pt modelId="{35AFC37F-DE0C-43BD-8E09-CE99B097B0DD}" type="parTrans" cxnId="{8F2A35C7-5BC9-4BEA-82A5-F8823D48991A}">
      <dgm:prSet/>
      <dgm:spPr/>
      <dgm:t>
        <a:bodyPr/>
        <a:lstStyle/>
        <a:p>
          <a:endParaRPr lang="en-US"/>
        </a:p>
      </dgm:t>
    </dgm:pt>
    <dgm:pt modelId="{FD866765-E6AB-448B-B33F-F7FF6B01D0E5}" type="sibTrans" cxnId="{8F2A35C7-5BC9-4BEA-82A5-F8823D48991A}">
      <dgm:prSet/>
      <dgm:spPr>
        <a:xfrm>
          <a:off x="1812494" y="567138"/>
          <a:ext cx="4503011" cy="4503011"/>
        </a:xfrm>
        <a:prstGeom prst="blockArc">
          <a:avLst>
            <a:gd name="adj1" fmla="val 19285714"/>
            <a:gd name="adj2" fmla="val 771429"/>
            <a:gd name="adj3" fmla="val 3900"/>
          </a:avLst>
        </a:prstGeom>
        <a:solidFill>
          <a:srgbClr val="9BBB59">
            <a:hueOff val="1875044"/>
            <a:satOff val="-2813"/>
            <a:lumOff val="-458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74C1AAB6-FCEF-4D9F-BB3F-3F06FEEFDD0C}">
      <dgm:prSet phldrT="[Text]"/>
      <dgm:spPr>
        <a:xfrm>
          <a:off x="5606452" y="2700082"/>
          <a:ext cx="1219596" cy="1219596"/>
        </a:xfrm>
        <a:prstGeom prst="ellipse">
          <a:avLst/>
        </a:prstGeom>
        <a:solidFill>
          <a:srgbClr val="9BBB59">
            <a:hueOff val="3750088"/>
            <a:satOff val="-5627"/>
            <a:lumOff val="-91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Clinical</a:t>
          </a:r>
        </a:p>
      </dgm:t>
    </dgm:pt>
    <dgm:pt modelId="{C8AFF679-9DCE-42F9-8235-6F6A60311B0C}" type="parTrans" cxnId="{52378E6B-8AE9-43D6-B6AF-9726338BFBB1}">
      <dgm:prSet/>
      <dgm:spPr/>
      <dgm:t>
        <a:bodyPr/>
        <a:lstStyle/>
        <a:p>
          <a:endParaRPr lang="en-US"/>
        </a:p>
      </dgm:t>
    </dgm:pt>
    <dgm:pt modelId="{200E5882-BA5C-454E-8BF0-9113EB6C8DF6}" type="sibTrans" cxnId="{52378E6B-8AE9-43D6-B6AF-9726338BFBB1}">
      <dgm:prSet/>
      <dgm:spPr>
        <a:xfrm>
          <a:off x="1812494" y="567138"/>
          <a:ext cx="4503011" cy="4503011"/>
        </a:xfrm>
        <a:prstGeom prst="blockArc">
          <a:avLst>
            <a:gd name="adj1" fmla="val 771429"/>
            <a:gd name="adj2" fmla="val 3857143"/>
            <a:gd name="adj3" fmla="val 3900"/>
          </a:avLst>
        </a:prstGeom>
        <a:solidFill>
          <a:srgbClr val="9BBB59">
            <a:hueOff val="3750088"/>
            <a:satOff val="-5627"/>
            <a:lumOff val="-915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53BB3182-2731-43F1-8267-EB1E31339379}">
      <dgm:prSet phldrT="[Text]"/>
      <dgm:spPr>
        <a:xfrm>
          <a:off x="1301950" y="2700082"/>
          <a:ext cx="1219596" cy="1219596"/>
        </a:xfrm>
        <a:prstGeom prst="ellipse">
          <a:avLst/>
        </a:prstGeom>
        <a:solidFill>
          <a:srgbClr val="9BBB59">
            <a:hueOff val="9375220"/>
            <a:satOff val="-14067"/>
            <a:lumOff val="-228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Sales</a:t>
          </a:r>
        </a:p>
      </dgm:t>
    </dgm:pt>
    <dgm:pt modelId="{692D3353-BC17-4C00-AFF5-80A5472B7601}" type="sibTrans" cxnId="{9801FDDF-23E7-4E7C-9864-4431615AAFD5}">
      <dgm:prSet/>
      <dgm:spPr>
        <a:xfrm>
          <a:off x="1812494" y="567138"/>
          <a:ext cx="4503011" cy="4503011"/>
        </a:xfrm>
        <a:prstGeom prst="blockArc">
          <a:avLst>
            <a:gd name="adj1" fmla="val 10028571"/>
            <a:gd name="adj2" fmla="val 13114286"/>
            <a:gd name="adj3" fmla="val 3900"/>
          </a:avLst>
        </a:prstGeom>
        <a:solidFill>
          <a:srgbClr val="9BBB59">
            <a:hueOff val="9375220"/>
            <a:satOff val="-14067"/>
            <a:lumOff val="-2288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CE5606AB-3DA4-429D-B9F6-E19826CCC17A}" type="parTrans" cxnId="{9801FDDF-23E7-4E7C-9864-4431615AAFD5}">
      <dgm:prSet/>
      <dgm:spPr/>
      <dgm:t>
        <a:bodyPr/>
        <a:lstStyle/>
        <a:p>
          <a:endParaRPr lang="en-US"/>
        </a:p>
      </dgm:t>
    </dgm:pt>
    <dgm:pt modelId="{063445CF-A317-480E-8F2E-4F33B3352328}" type="pres">
      <dgm:prSet presAssocID="{AAE1A3E6-489E-4124-AB1C-26EE6F5B4A6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EB64019-F24F-4278-B56E-AEFC362B4762}" type="pres">
      <dgm:prSet presAssocID="{B5C735D0-D0BE-42EF-ABD9-7DE1857D5076}" presName="centerShape" presStyleLbl="node0" presStyleIdx="0" presStyleCnt="1"/>
      <dgm:spPr/>
    </dgm:pt>
    <dgm:pt modelId="{FBEB49E6-533B-4476-A4A6-CFCC4C4D1F6F}" type="pres">
      <dgm:prSet presAssocID="{A13A7DE0-72C6-438C-BA7C-AC8E08A45EB2}" presName="node" presStyleLbl="node1" presStyleIdx="0" presStyleCnt="7">
        <dgm:presLayoutVars>
          <dgm:bulletEnabled val="1"/>
        </dgm:presLayoutVars>
      </dgm:prSet>
      <dgm:spPr/>
    </dgm:pt>
    <dgm:pt modelId="{86B05F1A-83BA-4F0D-9C9E-D758AA365D5F}" type="pres">
      <dgm:prSet presAssocID="{A13A7DE0-72C6-438C-BA7C-AC8E08A45EB2}" presName="dummy" presStyleCnt="0"/>
      <dgm:spPr/>
    </dgm:pt>
    <dgm:pt modelId="{E42C1A4A-2578-4EA8-AB4F-6A7C2CE9D5EE}" type="pres">
      <dgm:prSet presAssocID="{A34CF41F-453E-49A0-ACB9-2D08590294FC}" presName="sibTrans" presStyleLbl="sibTrans2D1" presStyleIdx="0" presStyleCnt="7"/>
      <dgm:spPr/>
    </dgm:pt>
    <dgm:pt modelId="{A16A22DB-B225-4040-9504-E8D6287AEB76}" type="pres">
      <dgm:prSet presAssocID="{EABD549A-88D1-4628-AB4F-F9941924EF69}" presName="node" presStyleLbl="node1" presStyleIdx="1" presStyleCnt="7">
        <dgm:presLayoutVars>
          <dgm:bulletEnabled val="1"/>
        </dgm:presLayoutVars>
      </dgm:prSet>
      <dgm:spPr/>
    </dgm:pt>
    <dgm:pt modelId="{3D4BA4FC-937D-4A40-8925-E761D4104C86}" type="pres">
      <dgm:prSet presAssocID="{EABD549A-88D1-4628-AB4F-F9941924EF69}" presName="dummy" presStyleCnt="0"/>
      <dgm:spPr/>
    </dgm:pt>
    <dgm:pt modelId="{499BC6B1-4D20-4CC3-AF75-E0FFF5298A26}" type="pres">
      <dgm:prSet presAssocID="{FD866765-E6AB-448B-B33F-F7FF6B01D0E5}" presName="sibTrans" presStyleLbl="sibTrans2D1" presStyleIdx="1" presStyleCnt="7"/>
      <dgm:spPr/>
    </dgm:pt>
    <dgm:pt modelId="{12ECB413-0DA2-497F-95BD-2D36A235F9D6}" type="pres">
      <dgm:prSet presAssocID="{74C1AAB6-FCEF-4D9F-BB3F-3F06FEEFDD0C}" presName="node" presStyleLbl="node1" presStyleIdx="2" presStyleCnt="7">
        <dgm:presLayoutVars>
          <dgm:bulletEnabled val="1"/>
        </dgm:presLayoutVars>
      </dgm:prSet>
      <dgm:spPr/>
    </dgm:pt>
    <dgm:pt modelId="{1E172C09-1461-4B80-94F1-039100C419C0}" type="pres">
      <dgm:prSet presAssocID="{74C1AAB6-FCEF-4D9F-BB3F-3F06FEEFDD0C}" presName="dummy" presStyleCnt="0"/>
      <dgm:spPr/>
    </dgm:pt>
    <dgm:pt modelId="{516A935F-98BC-43C3-89D4-DE913CB93572}" type="pres">
      <dgm:prSet presAssocID="{200E5882-BA5C-454E-8BF0-9113EB6C8DF6}" presName="sibTrans" presStyleLbl="sibTrans2D1" presStyleIdx="2" presStyleCnt="7"/>
      <dgm:spPr/>
    </dgm:pt>
    <dgm:pt modelId="{CFA1B23C-E56A-434B-8A12-22B57F7E4BA8}" type="pres">
      <dgm:prSet presAssocID="{CE644B96-4519-4235-831A-C921CDEC2BB8}" presName="node" presStyleLbl="node1" presStyleIdx="3" presStyleCnt="7">
        <dgm:presLayoutVars>
          <dgm:bulletEnabled val="1"/>
        </dgm:presLayoutVars>
      </dgm:prSet>
      <dgm:spPr/>
    </dgm:pt>
    <dgm:pt modelId="{63DDB9BA-FDDA-408D-9837-2AF13E002D1F}" type="pres">
      <dgm:prSet presAssocID="{CE644B96-4519-4235-831A-C921CDEC2BB8}" presName="dummy" presStyleCnt="0"/>
      <dgm:spPr/>
    </dgm:pt>
    <dgm:pt modelId="{D2C49DAD-85DF-4ADF-A768-B463C05F95F0}" type="pres">
      <dgm:prSet presAssocID="{F38A45A9-1DAD-4A9B-BD57-DDDC5FDD91B2}" presName="sibTrans" presStyleLbl="sibTrans2D1" presStyleIdx="3" presStyleCnt="7"/>
      <dgm:spPr/>
    </dgm:pt>
    <dgm:pt modelId="{6DC0807E-5580-4558-B97E-B828E8941A2C}" type="pres">
      <dgm:prSet presAssocID="{090B0D28-F185-42C4-B09E-6BE76EDE82C7}" presName="node" presStyleLbl="node1" presStyleIdx="4" presStyleCnt="7">
        <dgm:presLayoutVars>
          <dgm:bulletEnabled val="1"/>
        </dgm:presLayoutVars>
      </dgm:prSet>
      <dgm:spPr/>
    </dgm:pt>
    <dgm:pt modelId="{87680EC3-72E8-429D-B485-57DA3A84F376}" type="pres">
      <dgm:prSet presAssocID="{090B0D28-F185-42C4-B09E-6BE76EDE82C7}" presName="dummy" presStyleCnt="0"/>
      <dgm:spPr/>
    </dgm:pt>
    <dgm:pt modelId="{42232303-8F39-4F70-8CDF-359368727576}" type="pres">
      <dgm:prSet presAssocID="{FB8D62AF-0C7D-4EDC-9A49-F74CA30C346E}" presName="sibTrans" presStyleLbl="sibTrans2D1" presStyleIdx="4" presStyleCnt="7"/>
      <dgm:spPr/>
    </dgm:pt>
    <dgm:pt modelId="{A18B148F-052A-4D0F-8557-62C76CB0015B}" type="pres">
      <dgm:prSet presAssocID="{53BB3182-2731-43F1-8267-EB1E31339379}" presName="node" presStyleLbl="node1" presStyleIdx="5" presStyleCnt="7">
        <dgm:presLayoutVars>
          <dgm:bulletEnabled val="1"/>
        </dgm:presLayoutVars>
      </dgm:prSet>
      <dgm:spPr/>
    </dgm:pt>
    <dgm:pt modelId="{E0A0B49B-DE76-4A7D-9FA9-1A4FB0A84E1A}" type="pres">
      <dgm:prSet presAssocID="{53BB3182-2731-43F1-8267-EB1E31339379}" presName="dummy" presStyleCnt="0"/>
      <dgm:spPr/>
    </dgm:pt>
    <dgm:pt modelId="{D97F6FE9-C2F3-4445-978D-A3945FCCB0FF}" type="pres">
      <dgm:prSet presAssocID="{692D3353-BC17-4C00-AFF5-80A5472B7601}" presName="sibTrans" presStyleLbl="sibTrans2D1" presStyleIdx="5" presStyleCnt="7"/>
      <dgm:spPr/>
    </dgm:pt>
    <dgm:pt modelId="{5A66F934-FA02-4B4E-B91A-32B9C8F25506}" type="pres">
      <dgm:prSet presAssocID="{D5F6D06B-DBAC-49F9-A27A-EAA90527030D}" presName="node" presStyleLbl="node1" presStyleIdx="6" presStyleCnt="7">
        <dgm:presLayoutVars>
          <dgm:bulletEnabled val="1"/>
        </dgm:presLayoutVars>
      </dgm:prSet>
      <dgm:spPr/>
    </dgm:pt>
    <dgm:pt modelId="{6B375D2E-AEE4-476B-9782-806DD9D3F471}" type="pres">
      <dgm:prSet presAssocID="{D5F6D06B-DBAC-49F9-A27A-EAA90527030D}" presName="dummy" presStyleCnt="0"/>
      <dgm:spPr/>
    </dgm:pt>
    <dgm:pt modelId="{72D0EDD1-4C47-47AE-B0B8-C6DB96E97556}" type="pres">
      <dgm:prSet presAssocID="{A8952A6C-ACC5-464C-A7EF-64161327E130}" presName="sibTrans" presStyleLbl="sibTrans2D1" presStyleIdx="6" presStyleCnt="7"/>
      <dgm:spPr/>
    </dgm:pt>
  </dgm:ptLst>
  <dgm:cxnLst>
    <dgm:cxn modelId="{609A2409-DBA3-4225-8B0E-2E93450D111C}" type="presOf" srcId="{74C1AAB6-FCEF-4D9F-BB3F-3F06FEEFDD0C}" destId="{12ECB413-0DA2-497F-95BD-2D36A235F9D6}" srcOrd="0" destOrd="0" presId="urn:microsoft.com/office/officeart/2005/8/layout/radial6"/>
    <dgm:cxn modelId="{6E03F609-D8D6-4E23-8929-293612484BA5}" type="presOf" srcId="{FB8D62AF-0C7D-4EDC-9A49-F74CA30C346E}" destId="{42232303-8F39-4F70-8CDF-359368727576}" srcOrd="0" destOrd="0" presId="urn:microsoft.com/office/officeart/2005/8/layout/radial6"/>
    <dgm:cxn modelId="{E0010F11-D074-46BF-A48D-8592D2861E1E}" type="presOf" srcId="{200E5882-BA5C-454E-8BF0-9113EB6C8DF6}" destId="{516A935F-98BC-43C3-89D4-DE913CB93572}" srcOrd="0" destOrd="0" presId="urn:microsoft.com/office/officeart/2005/8/layout/radial6"/>
    <dgm:cxn modelId="{52013B1A-DBD9-4813-8DB0-BE0F7F421127}" type="presOf" srcId="{090B0D28-F185-42C4-B09E-6BE76EDE82C7}" destId="{6DC0807E-5580-4558-B97E-B828E8941A2C}" srcOrd="0" destOrd="0" presId="urn:microsoft.com/office/officeart/2005/8/layout/radial6"/>
    <dgm:cxn modelId="{FE8B6625-FE57-4079-9BD2-2420EDB03A83}" type="presOf" srcId="{CE644B96-4519-4235-831A-C921CDEC2BB8}" destId="{CFA1B23C-E56A-434B-8A12-22B57F7E4BA8}" srcOrd="0" destOrd="0" presId="urn:microsoft.com/office/officeart/2005/8/layout/radial6"/>
    <dgm:cxn modelId="{A4FF8E2C-EA5F-4BFA-AD7A-20161584B636}" type="presOf" srcId="{FD866765-E6AB-448B-B33F-F7FF6B01D0E5}" destId="{499BC6B1-4D20-4CC3-AF75-E0FFF5298A26}" srcOrd="0" destOrd="0" presId="urn:microsoft.com/office/officeart/2005/8/layout/radial6"/>
    <dgm:cxn modelId="{E52F9A62-7288-4AF8-8CB6-1BCA92FAED02}" type="presOf" srcId="{B5C735D0-D0BE-42EF-ABD9-7DE1857D5076}" destId="{9EB64019-F24F-4278-B56E-AEFC362B4762}" srcOrd="0" destOrd="0" presId="urn:microsoft.com/office/officeart/2005/8/layout/radial6"/>
    <dgm:cxn modelId="{52378E6B-8AE9-43D6-B6AF-9726338BFBB1}" srcId="{B5C735D0-D0BE-42EF-ABD9-7DE1857D5076}" destId="{74C1AAB6-FCEF-4D9F-BB3F-3F06FEEFDD0C}" srcOrd="2" destOrd="0" parTransId="{C8AFF679-9DCE-42F9-8235-6F6A60311B0C}" sibTransId="{200E5882-BA5C-454E-8BF0-9113EB6C8DF6}"/>
    <dgm:cxn modelId="{91278D51-C651-4A88-9016-C2A9B510F031}" type="presOf" srcId="{AAE1A3E6-489E-4124-AB1C-26EE6F5B4A6A}" destId="{063445CF-A317-480E-8F2E-4F33B3352328}" srcOrd="0" destOrd="0" presId="urn:microsoft.com/office/officeart/2005/8/layout/radial6"/>
    <dgm:cxn modelId="{24D2FB82-4988-47A4-BA0C-E48CD7347AA1}" srcId="{B5C735D0-D0BE-42EF-ABD9-7DE1857D5076}" destId="{D5F6D06B-DBAC-49F9-A27A-EAA90527030D}" srcOrd="6" destOrd="0" parTransId="{5705D1D5-0205-489E-B86D-9F53FC9A50A7}" sibTransId="{A8952A6C-ACC5-464C-A7EF-64161327E130}"/>
    <dgm:cxn modelId="{34615783-C20E-4469-B288-C0D5F2F90492}" type="presOf" srcId="{A34CF41F-453E-49A0-ACB9-2D08590294FC}" destId="{E42C1A4A-2578-4EA8-AB4F-6A7C2CE9D5EE}" srcOrd="0" destOrd="0" presId="urn:microsoft.com/office/officeart/2005/8/layout/radial6"/>
    <dgm:cxn modelId="{53322085-3AAC-4873-9DE4-B5AAA9755CB2}" srcId="{AAE1A3E6-489E-4124-AB1C-26EE6F5B4A6A}" destId="{B5C735D0-D0BE-42EF-ABD9-7DE1857D5076}" srcOrd="0" destOrd="0" parTransId="{7262E32F-0D0B-4801-9034-A891C383A13E}" sibTransId="{0AEF8060-4A7A-466B-B650-7AD06BB088A8}"/>
    <dgm:cxn modelId="{1298AC8E-591C-4E8F-AA27-661BA3C32DCD}" type="presOf" srcId="{A8952A6C-ACC5-464C-A7EF-64161327E130}" destId="{72D0EDD1-4C47-47AE-B0B8-C6DB96E97556}" srcOrd="0" destOrd="0" presId="urn:microsoft.com/office/officeart/2005/8/layout/radial6"/>
    <dgm:cxn modelId="{5CDA2E9E-F8B0-4571-A2C1-4993A9298CEE}" type="presOf" srcId="{A13A7DE0-72C6-438C-BA7C-AC8E08A45EB2}" destId="{FBEB49E6-533B-4476-A4A6-CFCC4C4D1F6F}" srcOrd="0" destOrd="0" presId="urn:microsoft.com/office/officeart/2005/8/layout/radial6"/>
    <dgm:cxn modelId="{BC9ACD9F-E530-4202-BB86-07794A892E53}" srcId="{B5C735D0-D0BE-42EF-ABD9-7DE1857D5076}" destId="{CE644B96-4519-4235-831A-C921CDEC2BB8}" srcOrd="3" destOrd="0" parTransId="{60E9957C-4613-4FFA-8658-1B92B8E9C9E0}" sibTransId="{F38A45A9-1DAD-4A9B-BD57-DDDC5FDD91B2}"/>
    <dgm:cxn modelId="{995D79A4-34F9-4A68-8F9A-423294A628BD}" type="presOf" srcId="{692D3353-BC17-4C00-AFF5-80A5472B7601}" destId="{D97F6FE9-C2F3-4445-978D-A3945FCCB0FF}" srcOrd="0" destOrd="0" presId="urn:microsoft.com/office/officeart/2005/8/layout/radial6"/>
    <dgm:cxn modelId="{50A4F4B2-3DBD-4E95-A3D4-E4A194A1C93A}" type="presOf" srcId="{53BB3182-2731-43F1-8267-EB1E31339379}" destId="{A18B148F-052A-4D0F-8557-62C76CB0015B}" srcOrd="0" destOrd="0" presId="urn:microsoft.com/office/officeart/2005/8/layout/radial6"/>
    <dgm:cxn modelId="{DB404EBA-2060-4FA0-A23F-2FDC125B2EA4}" type="presOf" srcId="{EABD549A-88D1-4628-AB4F-F9941924EF69}" destId="{A16A22DB-B225-4040-9504-E8D6287AEB76}" srcOrd="0" destOrd="0" presId="urn:microsoft.com/office/officeart/2005/8/layout/radial6"/>
    <dgm:cxn modelId="{8F2A35C7-5BC9-4BEA-82A5-F8823D48991A}" srcId="{B5C735D0-D0BE-42EF-ABD9-7DE1857D5076}" destId="{EABD549A-88D1-4628-AB4F-F9941924EF69}" srcOrd="1" destOrd="0" parTransId="{35AFC37F-DE0C-43BD-8E09-CE99B097B0DD}" sibTransId="{FD866765-E6AB-448B-B33F-F7FF6B01D0E5}"/>
    <dgm:cxn modelId="{9D0813C8-9B6C-4ED5-A3C8-2B0BCE5F4049}" srcId="{B5C735D0-D0BE-42EF-ABD9-7DE1857D5076}" destId="{A13A7DE0-72C6-438C-BA7C-AC8E08A45EB2}" srcOrd="0" destOrd="0" parTransId="{2416D3C2-83E0-4DF5-83F5-D285424D88EA}" sibTransId="{A34CF41F-453E-49A0-ACB9-2D08590294FC}"/>
    <dgm:cxn modelId="{9801FDDF-23E7-4E7C-9864-4431615AAFD5}" srcId="{B5C735D0-D0BE-42EF-ABD9-7DE1857D5076}" destId="{53BB3182-2731-43F1-8267-EB1E31339379}" srcOrd="5" destOrd="0" parTransId="{CE5606AB-3DA4-429D-B9F6-E19826CCC17A}" sibTransId="{692D3353-BC17-4C00-AFF5-80A5472B7601}"/>
    <dgm:cxn modelId="{8EBADEE5-CA48-43CB-A4F5-F7F37CA2AB3C}" type="presOf" srcId="{D5F6D06B-DBAC-49F9-A27A-EAA90527030D}" destId="{5A66F934-FA02-4B4E-B91A-32B9C8F25506}" srcOrd="0" destOrd="0" presId="urn:microsoft.com/office/officeart/2005/8/layout/radial6"/>
    <dgm:cxn modelId="{308DD6E8-4A44-4216-9E8E-40718F244F00}" type="presOf" srcId="{F38A45A9-1DAD-4A9B-BD57-DDDC5FDD91B2}" destId="{D2C49DAD-85DF-4ADF-A768-B463C05F95F0}" srcOrd="0" destOrd="0" presId="urn:microsoft.com/office/officeart/2005/8/layout/radial6"/>
    <dgm:cxn modelId="{B7F4C1FF-24E3-4EAB-A2B7-A3D5158EB373}" srcId="{B5C735D0-D0BE-42EF-ABD9-7DE1857D5076}" destId="{090B0D28-F185-42C4-B09E-6BE76EDE82C7}" srcOrd="4" destOrd="0" parTransId="{2FC94D6F-3D84-4F51-8B2F-84F095D0F9D2}" sibTransId="{FB8D62AF-0C7D-4EDC-9A49-F74CA30C346E}"/>
    <dgm:cxn modelId="{9711D941-1213-45A5-A6EA-F344D02877E5}" type="presParOf" srcId="{063445CF-A317-480E-8F2E-4F33B3352328}" destId="{9EB64019-F24F-4278-B56E-AEFC362B4762}" srcOrd="0" destOrd="0" presId="urn:microsoft.com/office/officeart/2005/8/layout/radial6"/>
    <dgm:cxn modelId="{C34BE674-8FD7-47CE-BD63-E9B44EB4D144}" type="presParOf" srcId="{063445CF-A317-480E-8F2E-4F33B3352328}" destId="{FBEB49E6-533B-4476-A4A6-CFCC4C4D1F6F}" srcOrd="1" destOrd="0" presId="urn:microsoft.com/office/officeart/2005/8/layout/radial6"/>
    <dgm:cxn modelId="{DDAA5E44-AC98-4E0A-BF5C-D49F770FAB48}" type="presParOf" srcId="{063445CF-A317-480E-8F2E-4F33B3352328}" destId="{86B05F1A-83BA-4F0D-9C9E-D758AA365D5F}" srcOrd="2" destOrd="0" presId="urn:microsoft.com/office/officeart/2005/8/layout/radial6"/>
    <dgm:cxn modelId="{B0E6E997-6C27-4A43-AC5F-6F53D16641D3}" type="presParOf" srcId="{063445CF-A317-480E-8F2E-4F33B3352328}" destId="{E42C1A4A-2578-4EA8-AB4F-6A7C2CE9D5EE}" srcOrd="3" destOrd="0" presId="urn:microsoft.com/office/officeart/2005/8/layout/radial6"/>
    <dgm:cxn modelId="{6BAEA2E6-9976-44BE-B3F9-3EDF8A3093E6}" type="presParOf" srcId="{063445CF-A317-480E-8F2E-4F33B3352328}" destId="{A16A22DB-B225-4040-9504-E8D6287AEB76}" srcOrd="4" destOrd="0" presId="urn:microsoft.com/office/officeart/2005/8/layout/radial6"/>
    <dgm:cxn modelId="{48A6F214-4476-4B5B-8D72-754F9D85B3F7}" type="presParOf" srcId="{063445CF-A317-480E-8F2E-4F33B3352328}" destId="{3D4BA4FC-937D-4A40-8925-E761D4104C86}" srcOrd="5" destOrd="0" presId="urn:microsoft.com/office/officeart/2005/8/layout/radial6"/>
    <dgm:cxn modelId="{C6DC5EDA-F57B-47D7-A6C7-B78482C2A6A7}" type="presParOf" srcId="{063445CF-A317-480E-8F2E-4F33B3352328}" destId="{499BC6B1-4D20-4CC3-AF75-E0FFF5298A26}" srcOrd="6" destOrd="0" presId="urn:microsoft.com/office/officeart/2005/8/layout/radial6"/>
    <dgm:cxn modelId="{F86FE366-4B79-4AF9-8B07-CEFD5999110D}" type="presParOf" srcId="{063445CF-A317-480E-8F2E-4F33B3352328}" destId="{12ECB413-0DA2-497F-95BD-2D36A235F9D6}" srcOrd="7" destOrd="0" presId="urn:microsoft.com/office/officeart/2005/8/layout/radial6"/>
    <dgm:cxn modelId="{70AAA9A0-962A-4670-823F-DAAD11C08A69}" type="presParOf" srcId="{063445CF-A317-480E-8F2E-4F33B3352328}" destId="{1E172C09-1461-4B80-94F1-039100C419C0}" srcOrd="8" destOrd="0" presId="urn:microsoft.com/office/officeart/2005/8/layout/radial6"/>
    <dgm:cxn modelId="{FC1A5431-7453-483B-B0D9-58B9F1962CB0}" type="presParOf" srcId="{063445CF-A317-480E-8F2E-4F33B3352328}" destId="{516A935F-98BC-43C3-89D4-DE913CB93572}" srcOrd="9" destOrd="0" presId="urn:microsoft.com/office/officeart/2005/8/layout/radial6"/>
    <dgm:cxn modelId="{08AFEC23-4A95-4D60-8728-38A0951E779A}" type="presParOf" srcId="{063445CF-A317-480E-8F2E-4F33B3352328}" destId="{CFA1B23C-E56A-434B-8A12-22B57F7E4BA8}" srcOrd="10" destOrd="0" presId="urn:microsoft.com/office/officeart/2005/8/layout/radial6"/>
    <dgm:cxn modelId="{3CA5C361-B6BA-4FFC-B244-3E9ADB9CCBD8}" type="presParOf" srcId="{063445CF-A317-480E-8F2E-4F33B3352328}" destId="{63DDB9BA-FDDA-408D-9837-2AF13E002D1F}" srcOrd="11" destOrd="0" presId="urn:microsoft.com/office/officeart/2005/8/layout/radial6"/>
    <dgm:cxn modelId="{5BF04638-44DE-42F1-93B9-DF453678093B}" type="presParOf" srcId="{063445CF-A317-480E-8F2E-4F33B3352328}" destId="{D2C49DAD-85DF-4ADF-A768-B463C05F95F0}" srcOrd="12" destOrd="0" presId="urn:microsoft.com/office/officeart/2005/8/layout/radial6"/>
    <dgm:cxn modelId="{7A62F32E-2067-4130-9A2D-1AE8255C4737}" type="presParOf" srcId="{063445CF-A317-480E-8F2E-4F33B3352328}" destId="{6DC0807E-5580-4558-B97E-B828E8941A2C}" srcOrd="13" destOrd="0" presId="urn:microsoft.com/office/officeart/2005/8/layout/radial6"/>
    <dgm:cxn modelId="{3B30F445-BFCF-4BDB-8CB8-EA79EC240BB5}" type="presParOf" srcId="{063445CF-A317-480E-8F2E-4F33B3352328}" destId="{87680EC3-72E8-429D-B485-57DA3A84F376}" srcOrd="14" destOrd="0" presId="urn:microsoft.com/office/officeart/2005/8/layout/radial6"/>
    <dgm:cxn modelId="{156E2599-1D5C-4D95-9B26-8B747F594095}" type="presParOf" srcId="{063445CF-A317-480E-8F2E-4F33B3352328}" destId="{42232303-8F39-4F70-8CDF-359368727576}" srcOrd="15" destOrd="0" presId="urn:microsoft.com/office/officeart/2005/8/layout/radial6"/>
    <dgm:cxn modelId="{23187240-B1D7-4F0E-AABE-C2225552F8A5}" type="presParOf" srcId="{063445CF-A317-480E-8F2E-4F33B3352328}" destId="{A18B148F-052A-4D0F-8557-62C76CB0015B}" srcOrd="16" destOrd="0" presId="urn:microsoft.com/office/officeart/2005/8/layout/radial6"/>
    <dgm:cxn modelId="{AB361E4C-31E6-46C4-8A2E-A4038CAD3D12}" type="presParOf" srcId="{063445CF-A317-480E-8F2E-4F33B3352328}" destId="{E0A0B49B-DE76-4A7D-9FA9-1A4FB0A84E1A}" srcOrd="17" destOrd="0" presId="urn:microsoft.com/office/officeart/2005/8/layout/radial6"/>
    <dgm:cxn modelId="{6ABBC0E0-3FD3-4D7B-A6A4-F7A720451F3F}" type="presParOf" srcId="{063445CF-A317-480E-8F2E-4F33B3352328}" destId="{D97F6FE9-C2F3-4445-978D-A3945FCCB0FF}" srcOrd="18" destOrd="0" presId="urn:microsoft.com/office/officeart/2005/8/layout/radial6"/>
    <dgm:cxn modelId="{B3DD1812-5B53-40F6-8E01-24553A045E01}" type="presParOf" srcId="{063445CF-A317-480E-8F2E-4F33B3352328}" destId="{5A66F934-FA02-4B4E-B91A-32B9C8F25506}" srcOrd="19" destOrd="0" presId="urn:microsoft.com/office/officeart/2005/8/layout/radial6"/>
    <dgm:cxn modelId="{04E56C44-D9C1-4EC5-A3C2-C2E7E45EC7C0}" type="presParOf" srcId="{063445CF-A317-480E-8F2E-4F33B3352328}" destId="{6B375D2E-AEE4-476B-9782-806DD9D3F471}" srcOrd="20" destOrd="0" presId="urn:microsoft.com/office/officeart/2005/8/layout/radial6"/>
    <dgm:cxn modelId="{BFB848A1-0BFE-4B0C-955D-B1799C6148C5}" type="presParOf" srcId="{063445CF-A317-480E-8F2E-4F33B3352328}" destId="{72D0EDD1-4C47-47AE-B0B8-C6DB96E97556}" srcOrd="21" destOrd="0" presId="urn:microsoft.com/office/officeart/2005/8/layout/radial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D0EDD1-4C47-47AE-B0B8-C6DB96E97556}">
      <dsp:nvSpPr>
        <dsp:cNvPr id="0" name=""/>
        <dsp:cNvSpPr/>
      </dsp:nvSpPr>
      <dsp:spPr>
        <a:xfrm>
          <a:off x="1812494" y="567138"/>
          <a:ext cx="4503011" cy="4503011"/>
        </a:xfrm>
        <a:prstGeom prst="blockArc">
          <a:avLst>
            <a:gd name="adj1" fmla="val 13114286"/>
            <a:gd name="adj2" fmla="val 16200000"/>
            <a:gd name="adj3" fmla="val 3900"/>
          </a:avLst>
        </a:prstGeom>
        <a:solidFill>
          <a:srgbClr val="9BBB59">
            <a:hueOff val="11250264"/>
            <a:satOff val="-16880"/>
            <a:lumOff val="-2745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7F6FE9-C2F3-4445-978D-A3945FCCB0FF}">
      <dsp:nvSpPr>
        <dsp:cNvPr id="0" name=""/>
        <dsp:cNvSpPr/>
      </dsp:nvSpPr>
      <dsp:spPr>
        <a:xfrm>
          <a:off x="1812494" y="567138"/>
          <a:ext cx="4503011" cy="4503011"/>
        </a:xfrm>
        <a:prstGeom prst="blockArc">
          <a:avLst>
            <a:gd name="adj1" fmla="val 10028571"/>
            <a:gd name="adj2" fmla="val 13114286"/>
            <a:gd name="adj3" fmla="val 3900"/>
          </a:avLst>
        </a:prstGeom>
        <a:solidFill>
          <a:srgbClr val="9BBB59">
            <a:hueOff val="9375220"/>
            <a:satOff val="-14067"/>
            <a:lumOff val="-2288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232303-8F39-4F70-8CDF-359368727576}">
      <dsp:nvSpPr>
        <dsp:cNvPr id="0" name=""/>
        <dsp:cNvSpPr/>
      </dsp:nvSpPr>
      <dsp:spPr>
        <a:xfrm>
          <a:off x="1812494" y="567138"/>
          <a:ext cx="4503011" cy="4503011"/>
        </a:xfrm>
        <a:prstGeom prst="blockArc">
          <a:avLst>
            <a:gd name="adj1" fmla="val 6942857"/>
            <a:gd name="adj2" fmla="val 10028571"/>
            <a:gd name="adj3" fmla="val 3900"/>
          </a:avLst>
        </a:prstGeom>
        <a:solidFill>
          <a:srgbClr val="9BBB59">
            <a:hueOff val="7500176"/>
            <a:satOff val="-11253"/>
            <a:lumOff val="-183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C49DAD-85DF-4ADF-A768-B463C05F95F0}">
      <dsp:nvSpPr>
        <dsp:cNvPr id="0" name=""/>
        <dsp:cNvSpPr/>
      </dsp:nvSpPr>
      <dsp:spPr>
        <a:xfrm>
          <a:off x="1812494" y="567138"/>
          <a:ext cx="4503011" cy="4503011"/>
        </a:xfrm>
        <a:prstGeom prst="blockArc">
          <a:avLst>
            <a:gd name="adj1" fmla="val 3857143"/>
            <a:gd name="adj2" fmla="val 6942857"/>
            <a:gd name="adj3" fmla="val 3900"/>
          </a:avLst>
        </a:prstGeom>
        <a:solidFill>
          <a:srgbClr val="9BBB59">
            <a:hueOff val="5625132"/>
            <a:satOff val="-8440"/>
            <a:lumOff val="-1373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6A935F-98BC-43C3-89D4-DE913CB93572}">
      <dsp:nvSpPr>
        <dsp:cNvPr id="0" name=""/>
        <dsp:cNvSpPr/>
      </dsp:nvSpPr>
      <dsp:spPr>
        <a:xfrm>
          <a:off x="1812494" y="567138"/>
          <a:ext cx="4503011" cy="4503011"/>
        </a:xfrm>
        <a:prstGeom prst="blockArc">
          <a:avLst>
            <a:gd name="adj1" fmla="val 771429"/>
            <a:gd name="adj2" fmla="val 3857143"/>
            <a:gd name="adj3" fmla="val 3900"/>
          </a:avLst>
        </a:prstGeom>
        <a:solidFill>
          <a:srgbClr val="9BBB59">
            <a:hueOff val="3750088"/>
            <a:satOff val="-5627"/>
            <a:lumOff val="-915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9BC6B1-4D20-4CC3-AF75-E0FFF5298A26}">
      <dsp:nvSpPr>
        <dsp:cNvPr id="0" name=""/>
        <dsp:cNvSpPr/>
      </dsp:nvSpPr>
      <dsp:spPr>
        <a:xfrm>
          <a:off x="1812494" y="567138"/>
          <a:ext cx="4503011" cy="4503011"/>
        </a:xfrm>
        <a:prstGeom prst="blockArc">
          <a:avLst>
            <a:gd name="adj1" fmla="val 19285714"/>
            <a:gd name="adj2" fmla="val 771429"/>
            <a:gd name="adj3" fmla="val 3900"/>
          </a:avLst>
        </a:prstGeom>
        <a:solidFill>
          <a:srgbClr val="9BBB59">
            <a:hueOff val="1875044"/>
            <a:satOff val="-2813"/>
            <a:lumOff val="-458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2C1A4A-2578-4EA8-AB4F-6A7C2CE9D5EE}">
      <dsp:nvSpPr>
        <dsp:cNvPr id="0" name=""/>
        <dsp:cNvSpPr/>
      </dsp:nvSpPr>
      <dsp:spPr>
        <a:xfrm>
          <a:off x="1812494" y="567138"/>
          <a:ext cx="4503011" cy="4503011"/>
        </a:xfrm>
        <a:prstGeom prst="blockArc">
          <a:avLst>
            <a:gd name="adj1" fmla="val 16200000"/>
            <a:gd name="adj2" fmla="val 19285714"/>
            <a:gd name="adj3" fmla="val 3900"/>
          </a:avLst>
        </a:prstGeom>
        <a:solidFill>
          <a:srgbClr val="9BBB59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B64019-F24F-4278-B56E-AEFC362B4762}">
      <dsp:nvSpPr>
        <dsp:cNvPr id="0" name=""/>
        <dsp:cNvSpPr/>
      </dsp:nvSpPr>
      <dsp:spPr>
        <a:xfrm>
          <a:off x="3192859" y="1947503"/>
          <a:ext cx="1742281" cy="1742281"/>
        </a:xfrm>
        <a:prstGeom prst="ellipse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Preclinical</a:t>
          </a:r>
        </a:p>
      </dsp:txBody>
      <dsp:txXfrm>
        <a:off x="3448010" y="2202654"/>
        <a:ext cx="1231979" cy="1231979"/>
      </dsp:txXfrm>
    </dsp:sp>
    <dsp:sp modelId="{FBEB49E6-533B-4476-A4A6-CFCC4C4D1F6F}">
      <dsp:nvSpPr>
        <dsp:cNvPr id="0" name=""/>
        <dsp:cNvSpPr/>
      </dsp:nvSpPr>
      <dsp:spPr>
        <a:xfrm>
          <a:off x="3454201" y="1245"/>
          <a:ext cx="1219596" cy="1219596"/>
        </a:xfrm>
        <a:prstGeom prst="ellipse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R&amp;D</a:t>
          </a:r>
        </a:p>
      </dsp:txBody>
      <dsp:txXfrm>
        <a:off x="3632807" y="179851"/>
        <a:ext cx="862384" cy="862384"/>
      </dsp:txXfrm>
    </dsp:sp>
    <dsp:sp modelId="{A16A22DB-B225-4040-9504-E8D6287AEB76}">
      <dsp:nvSpPr>
        <dsp:cNvPr id="0" name=""/>
        <dsp:cNvSpPr/>
      </dsp:nvSpPr>
      <dsp:spPr>
        <a:xfrm>
          <a:off x="5180172" y="832429"/>
          <a:ext cx="1219596" cy="1219596"/>
        </a:xfrm>
        <a:prstGeom prst="ellipse">
          <a:avLst/>
        </a:prstGeom>
        <a:solidFill>
          <a:srgbClr val="9BBB59">
            <a:hueOff val="1875044"/>
            <a:satOff val="-2813"/>
            <a:lumOff val="-45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Medical Affairs</a:t>
          </a:r>
        </a:p>
      </dsp:txBody>
      <dsp:txXfrm>
        <a:off x="5358778" y="1011035"/>
        <a:ext cx="862384" cy="862384"/>
      </dsp:txXfrm>
    </dsp:sp>
    <dsp:sp modelId="{12ECB413-0DA2-497F-95BD-2D36A235F9D6}">
      <dsp:nvSpPr>
        <dsp:cNvPr id="0" name=""/>
        <dsp:cNvSpPr/>
      </dsp:nvSpPr>
      <dsp:spPr>
        <a:xfrm>
          <a:off x="5606452" y="2700082"/>
          <a:ext cx="1219596" cy="1219596"/>
        </a:xfrm>
        <a:prstGeom prst="ellipse">
          <a:avLst/>
        </a:prstGeom>
        <a:solidFill>
          <a:srgbClr val="9BBB59">
            <a:hueOff val="3750088"/>
            <a:satOff val="-5627"/>
            <a:lumOff val="-91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Clinical</a:t>
          </a:r>
        </a:p>
      </dsp:txBody>
      <dsp:txXfrm>
        <a:off x="5785058" y="2878688"/>
        <a:ext cx="862384" cy="862384"/>
      </dsp:txXfrm>
    </dsp:sp>
    <dsp:sp modelId="{CFA1B23C-E56A-434B-8A12-22B57F7E4BA8}">
      <dsp:nvSpPr>
        <dsp:cNvPr id="0" name=""/>
        <dsp:cNvSpPr/>
      </dsp:nvSpPr>
      <dsp:spPr>
        <a:xfrm>
          <a:off x="4412043" y="4197824"/>
          <a:ext cx="1219596" cy="1219596"/>
        </a:xfrm>
        <a:prstGeom prst="ellipse">
          <a:avLst/>
        </a:prstGeom>
        <a:solidFill>
          <a:srgbClr val="9BBB59">
            <a:hueOff val="5625132"/>
            <a:satOff val="-8440"/>
            <a:lumOff val="-137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Quality</a:t>
          </a:r>
        </a:p>
      </dsp:txBody>
      <dsp:txXfrm>
        <a:off x="4590649" y="4376430"/>
        <a:ext cx="862384" cy="862384"/>
      </dsp:txXfrm>
    </dsp:sp>
    <dsp:sp modelId="{6DC0807E-5580-4558-B97E-B828E8941A2C}">
      <dsp:nvSpPr>
        <dsp:cNvPr id="0" name=""/>
        <dsp:cNvSpPr/>
      </dsp:nvSpPr>
      <dsp:spPr>
        <a:xfrm>
          <a:off x="2496359" y="4197824"/>
          <a:ext cx="1219596" cy="1219596"/>
        </a:xfrm>
        <a:prstGeom prst="ellipse">
          <a:avLst/>
        </a:prstGeom>
        <a:solidFill>
          <a:srgbClr val="9BBB59">
            <a:hueOff val="7500176"/>
            <a:satOff val="-11253"/>
            <a:lumOff val="-183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Marketing</a:t>
          </a:r>
        </a:p>
      </dsp:txBody>
      <dsp:txXfrm>
        <a:off x="2674965" y="4376430"/>
        <a:ext cx="862384" cy="862384"/>
      </dsp:txXfrm>
    </dsp:sp>
    <dsp:sp modelId="{A18B148F-052A-4D0F-8557-62C76CB0015B}">
      <dsp:nvSpPr>
        <dsp:cNvPr id="0" name=""/>
        <dsp:cNvSpPr/>
      </dsp:nvSpPr>
      <dsp:spPr>
        <a:xfrm>
          <a:off x="1301950" y="2700082"/>
          <a:ext cx="1219596" cy="1219596"/>
        </a:xfrm>
        <a:prstGeom prst="ellipse">
          <a:avLst/>
        </a:prstGeom>
        <a:solidFill>
          <a:srgbClr val="9BBB59">
            <a:hueOff val="9375220"/>
            <a:satOff val="-14067"/>
            <a:lumOff val="-228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Sales</a:t>
          </a:r>
        </a:p>
      </dsp:txBody>
      <dsp:txXfrm>
        <a:off x="1480556" y="2878688"/>
        <a:ext cx="862384" cy="862384"/>
      </dsp:txXfrm>
    </dsp:sp>
    <dsp:sp modelId="{5A66F934-FA02-4B4E-B91A-32B9C8F25506}">
      <dsp:nvSpPr>
        <dsp:cNvPr id="0" name=""/>
        <dsp:cNvSpPr/>
      </dsp:nvSpPr>
      <dsp:spPr>
        <a:xfrm>
          <a:off x="1728230" y="832429"/>
          <a:ext cx="1219596" cy="1219596"/>
        </a:xfrm>
        <a:prstGeom prst="ellipse">
          <a:avLst/>
        </a:prstGeom>
        <a:solidFill>
          <a:srgbClr val="9BBB59">
            <a:hueOff val="11250264"/>
            <a:satOff val="-16880"/>
            <a:lumOff val="-274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Regulatory</a:t>
          </a:r>
        </a:p>
      </dsp:txBody>
      <dsp:txXfrm>
        <a:off x="1906836" y="1011035"/>
        <a:ext cx="862384" cy="8623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CA365-66FA-4841-8A0A-BC0024B1A2C3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2FEFE-40E5-4835-A79F-5272B9E12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8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F2FEFE-40E5-4835-A79F-5272B9E121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5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F2FEFE-40E5-4835-A79F-5272B9E1218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521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CD9AC-F024-BD30-B68B-4EDA725EBC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60570C-F2E7-1AAD-562B-FA71D3582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 descr="A blue and black logo&#10;&#10;Description automatically generated">
            <a:extLst>
              <a:ext uri="{FF2B5EF4-FFF2-40B4-BE49-F238E27FC236}">
                <a16:creationId xmlns:a16="http://schemas.microsoft.com/office/drawing/2014/main" id="{24F4389B-49DA-EAA0-9A4E-62409BC6B9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0232" y="23813"/>
            <a:ext cx="3221768" cy="787687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DDB0F5C-70B9-C70C-19CB-7A86BCC889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35486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CONFIDENTIAL – DO NOT DISTRIBUTE</a:t>
            </a:r>
          </a:p>
        </p:txBody>
      </p:sp>
    </p:spTree>
    <p:extLst>
      <p:ext uri="{BB962C8B-B14F-4D97-AF65-F5344CB8AC3E}">
        <p14:creationId xmlns:p14="http://schemas.microsoft.com/office/powerpoint/2010/main" val="284979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D8095-E231-F201-5439-7F3DC355F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22DDF-60A1-056E-DF06-24C2E2DCA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 descr="A blue and black logo&#10;&#10;Description automatically generated">
            <a:extLst>
              <a:ext uri="{FF2B5EF4-FFF2-40B4-BE49-F238E27FC236}">
                <a16:creationId xmlns:a16="http://schemas.microsoft.com/office/drawing/2014/main" id="{918C6DDC-12C5-F3CA-3B67-57210872B8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0232" y="23813"/>
            <a:ext cx="3221768" cy="787687"/>
          </a:xfrm>
          <a:prstGeom prst="rect">
            <a:avLst/>
          </a:prstGeom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519122-3FD3-42B9-974A-CFCF675FDD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35486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CONFIDENTIAL – DO NOT DISTRIBUTE</a:t>
            </a:r>
          </a:p>
        </p:txBody>
      </p:sp>
    </p:spTree>
    <p:extLst>
      <p:ext uri="{BB962C8B-B14F-4D97-AF65-F5344CB8AC3E}">
        <p14:creationId xmlns:p14="http://schemas.microsoft.com/office/powerpoint/2010/main" val="49528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DA2DA-28EC-CE2B-E73E-821734AA3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A0F11B-7DBE-D790-DF02-5550EE184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 descr="A blue and black logo&#10;&#10;Description automatically generated">
            <a:extLst>
              <a:ext uri="{FF2B5EF4-FFF2-40B4-BE49-F238E27FC236}">
                <a16:creationId xmlns:a16="http://schemas.microsoft.com/office/drawing/2014/main" id="{9B294AC4-80ED-3B46-59AA-04CC7A8066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0232" y="23813"/>
            <a:ext cx="3221768" cy="787687"/>
          </a:xfrm>
          <a:prstGeom prst="rect">
            <a:avLst/>
          </a:prstGeom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82072A-7ADF-B828-EA19-7F4181183C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35486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CONFIDENTIAL – DO NOT DISTRIBUTE</a:t>
            </a:r>
          </a:p>
        </p:txBody>
      </p:sp>
    </p:spTree>
    <p:extLst>
      <p:ext uri="{BB962C8B-B14F-4D97-AF65-F5344CB8AC3E}">
        <p14:creationId xmlns:p14="http://schemas.microsoft.com/office/powerpoint/2010/main" val="3792405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9568C-E17C-3E51-0087-1BC8491BC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8DAFA-7B70-7B4B-CE4D-D71BC27536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240FEE-F487-B1F9-42CA-544384CDB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 descr="A blue and black logo&#10;&#10;Description automatically generated">
            <a:extLst>
              <a:ext uri="{FF2B5EF4-FFF2-40B4-BE49-F238E27FC236}">
                <a16:creationId xmlns:a16="http://schemas.microsoft.com/office/drawing/2014/main" id="{85AC79FB-409A-4B46-F5AB-FEB74FDB80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0232" y="23813"/>
            <a:ext cx="3221768" cy="787687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D8FCA4C-35BC-E240-4D98-32AB8D8E2E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35486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CONFIDENTIAL – DO NOT DISTRIBUTE</a:t>
            </a:r>
          </a:p>
        </p:txBody>
      </p:sp>
    </p:spTree>
    <p:extLst>
      <p:ext uri="{BB962C8B-B14F-4D97-AF65-F5344CB8AC3E}">
        <p14:creationId xmlns:p14="http://schemas.microsoft.com/office/powerpoint/2010/main" val="2530504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AC4D9-7232-73DC-9BAE-CDC9D0CE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CBF499-5448-B436-5530-B09B6BFFD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28877-1973-E216-3962-525929353D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198842-0A1C-A71C-CC26-7A13CFB292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0D1335-41E7-6D6D-F192-480AE7BC70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A blue and black logo&#10;&#10;Description automatically generated">
            <a:extLst>
              <a:ext uri="{FF2B5EF4-FFF2-40B4-BE49-F238E27FC236}">
                <a16:creationId xmlns:a16="http://schemas.microsoft.com/office/drawing/2014/main" id="{5BECC372-6800-70E7-7424-36228A1751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0232" y="23813"/>
            <a:ext cx="3221768" cy="787687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ADE8940-1968-D473-1859-3AA45717D2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6335486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CONFIDENTIAL – DO NOT DISTRIBUTE</a:t>
            </a:r>
          </a:p>
        </p:txBody>
      </p:sp>
    </p:spTree>
    <p:extLst>
      <p:ext uri="{BB962C8B-B14F-4D97-AF65-F5344CB8AC3E}">
        <p14:creationId xmlns:p14="http://schemas.microsoft.com/office/powerpoint/2010/main" val="125555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2F702-37FD-0964-DF21-9356F9604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A blue and black logo&#10;&#10;Description automatically generated">
            <a:extLst>
              <a:ext uri="{FF2B5EF4-FFF2-40B4-BE49-F238E27FC236}">
                <a16:creationId xmlns:a16="http://schemas.microsoft.com/office/drawing/2014/main" id="{8428721C-D478-EE4C-E0F6-47BFF5EB7B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0232" y="23813"/>
            <a:ext cx="3221768" cy="787687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D89AF-0F65-45AC-5B71-FCC4D7D343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35486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CONFIDENTIAL – DO NOT DISTRIBUTE</a:t>
            </a:r>
          </a:p>
        </p:txBody>
      </p:sp>
    </p:spTree>
    <p:extLst>
      <p:ext uri="{BB962C8B-B14F-4D97-AF65-F5344CB8AC3E}">
        <p14:creationId xmlns:p14="http://schemas.microsoft.com/office/powerpoint/2010/main" val="3761835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224F3F-4130-FCBB-3FA8-D5CA4AF4F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7B6A91-45A1-CEC8-FD5F-74BDFD157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C8D0A-9E67-E1BF-48E5-73DB7D77BD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35486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CONFIDENTIAL – DO NOT DISTRIBUTE</a:t>
            </a:r>
          </a:p>
        </p:txBody>
      </p:sp>
    </p:spTree>
    <p:extLst>
      <p:ext uri="{BB962C8B-B14F-4D97-AF65-F5344CB8AC3E}">
        <p14:creationId xmlns:p14="http://schemas.microsoft.com/office/powerpoint/2010/main" val="370682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952D7-E859-C6BE-2BAE-FE4E761536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Preclinical Testing:</a:t>
            </a:r>
            <a:br>
              <a:rPr lang="en-US" sz="4800" dirty="0"/>
            </a:br>
            <a:r>
              <a:rPr lang="en-US" sz="4800" dirty="0"/>
              <a:t>Generating Safety and Effectiveness Data for Medical Devices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959553-096A-9AE7-0776-1B9F4AA6C9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b">
            <a:normAutofit/>
          </a:bodyPr>
          <a:lstStyle/>
          <a:p>
            <a:r>
              <a:rPr lang="en-US" b="1" dirty="0"/>
              <a:t>Sam Gilbert, VMD</a:t>
            </a:r>
          </a:p>
          <a:p>
            <a:r>
              <a:rPr lang="en-US" dirty="0"/>
              <a:t>Owner and Principal Consultant</a:t>
            </a:r>
          </a:p>
          <a:p>
            <a:r>
              <a:rPr lang="en-US" dirty="0"/>
              <a:t>Metro Preclinical Consulting, LLC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83EA05-D359-1ECF-6783-ED97B4E8BE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660" y="54429"/>
            <a:ext cx="1637842" cy="56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06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796E6E-8EF6-D889-AA14-818B54219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855B7-4308-5FA0-E83C-0B4764355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Preclinical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55589-2CBB-1BC9-DF6E-38ABA1C2F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Role:</a:t>
            </a:r>
            <a:r>
              <a:rPr lang="en-US" dirty="0"/>
              <a:t> Director of preclinical/regulatory/quality/clinical at a startup device company</a:t>
            </a:r>
          </a:p>
          <a:p>
            <a:r>
              <a:rPr lang="en-US" b="1" dirty="0"/>
              <a:t>Task:</a:t>
            </a:r>
            <a:r>
              <a:rPr lang="en-US" dirty="0"/>
              <a:t> Generate safety and effectiveness data to support regulatory approval for a new surgical sealant </a:t>
            </a:r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en-US" b="1" dirty="0"/>
              <a:t>Approach:</a:t>
            </a:r>
          </a:p>
          <a:p>
            <a:pPr lvl="1">
              <a:lnSpc>
                <a:spcPct val="110000"/>
              </a:lnSpc>
            </a:pPr>
            <a:r>
              <a:rPr lang="en-US" b="1" dirty="0"/>
              <a:t>Regulatory pathway and requirements</a:t>
            </a:r>
          </a:p>
          <a:p>
            <a:pPr lvl="1">
              <a:lnSpc>
                <a:spcPct val="110000"/>
              </a:lnSpc>
            </a:pPr>
            <a:r>
              <a:rPr lang="en-US" b="1" dirty="0"/>
              <a:t>Animal study design</a:t>
            </a:r>
          </a:p>
          <a:p>
            <a:pPr lvl="1">
              <a:lnSpc>
                <a:spcPct val="110000"/>
              </a:lnSpc>
            </a:pPr>
            <a:r>
              <a:rPr lang="en-US" b="1" dirty="0"/>
              <a:t>Usability</a:t>
            </a:r>
          </a:p>
          <a:p>
            <a:pPr lvl="1">
              <a:lnSpc>
                <a:spcPct val="110000"/>
              </a:lnSpc>
            </a:pPr>
            <a:r>
              <a:rPr lang="en-US" b="1" dirty="0"/>
              <a:t>3R principles in study design</a:t>
            </a:r>
          </a:p>
          <a:p>
            <a:pPr lvl="1">
              <a:spcAft>
                <a:spcPts val="10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208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C4298A-2607-D261-CF39-E309B191C4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7EE8D-655C-6862-3B02-B7C35F95C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Preclinical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6901E-F2BF-23E1-351A-587E650D6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en-US" b="1" dirty="0"/>
              <a:t>Approach:</a:t>
            </a:r>
          </a:p>
          <a:p>
            <a:pPr lvl="1">
              <a:lnSpc>
                <a:spcPct val="110000"/>
              </a:lnSpc>
            </a:pPr>
            <a:r>
              <a:rPr lang="en-US" b="1" dirty="0"/>
              <a:t>Regulatory pathway and requirements: </a:t>
            </a:r>
            <a:r>
              <a:rPr lang="en-US" u="sng" dirty="0"/>
              <a:t>Class III (PMA) device</a:t>
            </a:r>
            <a:r>
              <a:rPr lang="en-US" dirty="0"/>
              <a:t>, relevant FDA guidance and ISO standards, </a:t>
            </a:r>
            <a:r>
              <a:rPr lang="en-US" u="sng" dirty="0"/>
              <a:t>GLP animal studies</a:t>
            </a:r>
          </a:p>
          <a:p>
            <a:pPr lvl="1">
              <a:lnSpc>
                <a:spcPct val="110000"/>
              </a:lnSpc>
            </a:pPr>
            <a:r>
              <a:rPr lang="en-US" b="1" dirty="0"/>
              <a:t>Animal study design: </a:t>
            </a:r>
            <a:r>
              <a:rPr lang="en-US" dirty="0"/>
              <a:t>Validated hemostasis model, </a:t>
            </a:r>
            <a:r>
              <a:rPr lang="en-US" u="sng" dirty="0"/>
              <a:t>model development for lungs and GI</a:t>
            </a:r>
          </a:p>
          <a:p>
            <a:pPr lvl="1">
              <a:lnSpc>
                <a:spcPct val="110000"/>
              </a:lnSpc>
            </a:pPr>
            <a:r>
              <a:rPr lang="en-US" b="1" dirty="0"/>
              <a:t>Usability: </a:t>
            </a:r>
            <a:r>
              <a:rPr lang="en-US" u="sng" dirty="0"/>
              <a:t>Validated user needs scoring instrument</a:t>
            </a:r>
            <a:r>
              <a:rPr lang="en-US" dirty="0"/>
              <a:t>, procedural workflow, operator variability</a:t>
            </a:r>
          </a:p>
          <a:p>
            <a:pPr lvl="1">
              <a:lnSpc>
                <a:spcPct val="110000"/>
              </a:lnSpc>
            </a:pPr>
            <a:r>
              <a:rPr lang="en-US" b="1" dirty="0"/>
              <a:t>3R principles in study design: </a:t>
            </a:r>
            <a:r>
              <a:rPr lang="en-US" dirty="0"/>
              <a:t>Multiple treatments per animal, </a:t>
            </a:r>
            <a:r>
              <a:rPr lang="en-US" u="sng" dirty="0"/>
              <a:t>use of benchmarks and historical controls</a:t>
            </a:r>
          </a:p>
          <a:p>
            <a:pPr lvl="1">
              <a:spcAft>
                <a:spcPts val="1000"/>
              </a:spcAft>
            </a:pPr>
            <a:endParaRPr lang="en-US" dirty="0"/>
          </a:p>
          <a:p>
            <a:pPr lvl="1">
              <a:spcAft>
                <a:spcPts val="10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0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6C2B3D-891B-410E-2F89-57C0D0FAFC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A7DEA-1CF5-148D-E695-CA2B6425B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for Preclinical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424AB-D42F-1FD9-51AB-700777289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48455"/>
          </a:xfrm>
        </p:spPr>
        <p:txBody>
          <a:bodyPr>
            <a:normAutofit/>
          </a:bodyPr>
          <a:lstStyle/>
          <a:p>
            <a:pPr>
              <a:spcAft>
                <a:spcPts val="1000"/>
              </a:spcAft>
            </a:pPr>
            <a:r>
              <a:rPr lang="en-US" dirty="0"/>
              <a:t>Clearly define product goals and requirements</a:t>
            </a:r>
          </a:p>
          <a:p>
            <a:pPr>
              <a:spcAft>
                <a:spcPts val="1000"/>
              </a:spcAft>
            </a:pPr>
            <a:r>
              <a:rPr lang="en-US" dirty="0"/>
              <a:t>Early involvement of preclinical SME</a:t>
            </a:r>
            <a:endParaRPr lang="en-US" sz="400" dirty="0"/>
          </a:p>
          <a:p>
            <a:pPr>
              <a:spcAft>
                <a:spcPts val="1000"/>
              </a:spcAft>
            </a:pPr>
            <a:r>
              <a:rPr lang="en-US" dirty="0"/>
              <a:t>Proactive engagement with FDA</a:t>
            </a:r>
          </a:p>
          <a:p>
            <a:pPr>
              <a:spcAft>
                <a:spcPts val="1000"/>
              </a:spcAft>
            </a:pPr>
            <a:r>
              <a:rPr lang="en-US" dirty="0"/>
              <a:t>Understand time and cost burden of preclinical testing</a:t>
            </a:r>
          </a:p>
          <a:p>
            <a:pPr>
              <a:spcAft>
                <a:spcPts val="1000"/>
              </a:spcAft>
            </a:pPr>
            <a:r>
              <a:rPr lang="en-US" dirty="0"/>
              <a:t>Always perform pilot/feasibility work prior to GLP study</a:t>
            </a:r>
          </a:p>
          <a:p>
            <a:pPr>
              <a:spcAft>
                <a:spcPts val="1000"/>
              </a:spcAft>
            </a:pPr>
            <a:r>
              <a:rPr lang="en-US" dirty="0"/>
              <a:t>Give yourself enough time!</a:t>
            </a:r>
          </a:p>
        </p:txBody>
      </p:sp>
    </p:spTree>
    <p:extLst>
      <p:ext uri="{BB962C8B-B14F-4D97-AF65-F5344CB8AC3E}">
        <p14:creationId xmlns:p14="http://schemas.microsoft.com/office/powerpoint/2010/main" val="4039812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C7678-B29A-C5FB-87E0-0B658A507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Preclinical Perspective: Why It’s Worth It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3EF75C-28DB-7C7E-F7CF-A62CE9B23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91800" cy="4351338"/>
          </a:xfrm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US" dirty="0"/>
              <a:t>Fulfill obligation to patients and physicians that products are safe</a:t>
            </a:r>
          </a:p>
          <a:p>
            <a:pPr>
              <a:spcAft>
                <a:spcPts val="1000"/>
              </a:spcAft>
            </a:pPr>
            <a:r>
              <a:rPr lang="en-US" dirty="0"/>
              <a:t>As a veterinarian, can ensure high-quality research done the right way</a:t>
            </a:r>
          </a:p>
          <a:p>
            <a:pPr>
              <a:spcAft>
                <a:spcPts val="1000"/>
              </a:spcAft>
            </a:pPr>
            <a:r>
              <a:rPr lang="en-US" dirty="0"/>
              <a:t>Opportunity to advance medical science through translational studies</a:t>
            </a:r>
          </a:p>
          <a:p>
            <a:pPr>
              <a:spcAft>
                <a:spcPts val="1000"/>
              </a:spcAft>
            </a:pPr>
            <a:r>
              <a:rPr lang="en-US" dirty="0"/>
              <a:t>Influence future of medical device development, testing, and clinical use</a:t>
            </a:r>
          </a:p>
        </p:txBody>
      </p:sp>
    </p:spTree>
    <p:extLst>
      <p:ext uri="{BB962C8B-B14F-4D97-AF65-F5344CB8AC3E}">
        <p14:creationId xmlns:p14="http://schemas.microsoft.com/office/powerpoint/2010/main" val="3035396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D0B57F-206E-F2E8-A92A-A07D7999E3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F3A7F-90CB-40D0-74FD-9CE914142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Preclinical Testing: Key Takeaways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861CA-23A2-64F5-4258-8EC2EC7C3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89920" cy="4351338"/>
          </a:xfrm>
        </p:spPr>
        <p:txBody>
          <a:bodyPr/>
          <a:lstStyle/>
          <a:p>
            <a:pPr marL="514350" indent="-514350">
              <a:spcAft>
                <a:spcPts val="1000"/>
              </a:spcAft>
              <a:buFont typeface="+mj-lt"/>
              <a:buAutoNum type="arabicPeriod"/>
            </a:pPr>
            <a:r>
              <a:rPr lang="en-US" dirty="0"/>
              <a:t>Preclinical evaluation is a critical checkpoint in device development</a:t>
            </a:r>
          </a:p>
          <a:p>
            <a:pPr marL="514350" indent="-514350">
              <a:spcAft>
                <a:spcPts val="1000"/>
              </a:spcAft>
              <a:buFont typeface="+mj-lt"/>
              <a:buAutoNum type="arabicPeriod"/>
            </a:pPr>
            <a:r>
              <a:rPr lang="en-US" dirty="0"/>
              <a:t>Animal models are necessary to generate safety and effectiveness data</a:t>
            </a:r>
          </a:p>
          <a:p>
            <a:pPr marL="514350" indent="-514350">
              <a:spcAft>
                <a:spcPts val="1000"/>
              </a:spcAft>
              <a:buFont typeface="+mj-lt"/>
              <a:buAutoNum type="arabicPeriod"/>
            </a:pPr>
            <a:r>
              <a:rPr lang="en-US" dirty="0"/>
              <a:t>Diligent study design, proactive FDA engagement can reduce burden</a:t>
            </a:r>
          </a:p>
          <a:p>
            <a:pPr marL="514350" indent="-514350">
              <a:spcAft>
                <a:spcPts val="1000"/>
              </a:spcAft>
              <a:buFont typeface="+mj-lt"/>
              <a:buAutoNum type="arabicPeriod"/>
            </a:pPr>
            <a:r>
              <a:rPr lang="en-US" dirty="0"/>
              <a:t>Opportunities remain to reduce, refine, and replace animal use</a:t>
            </a:r>
          </a:p>
          <a:p>
            <a:pPr marL="514350" indent="-514350">
              <a:spcAft>
                <a:spcPts val="1000"/>
              </a:spcAft>
              <a:buFont typeface="+mj-lt"/>
              <a:buAutoNum type="arabicPeriod"/>
            </a:pPr>
            <a:r>
              <a:rPr lang="en-US" dirty="0"/>
              <a:t>Despite challenges, preclinical-clinical translation can advance the science of medicine, surgery, and device design</a:t>
            </a:r>
          </a:p>
        </p:txBody>
      </p:sp>
    </p:spTree>
    <p:extLst>
      <p:ext uri="{BB962C8B-B14F-4D97-AF65-F5344CB8AC3E}">
        <p14:creationId xmlns:p14="http://schemas.microsoft.com/office/powerpoint/2010/main" val="545963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1BA54-346D-A0A9-6207-2E6CE44CC4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91B6CF-2FBE-FD37-A756-FE892A9077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sam.gilbert@metropreclinical.com</a:t>
            </a:r>
          </a:p>
          <a:p>
            <a:endParaRPr lang="en-US" sz="3000" b="1" dirty="0"/>
          </a:p>
          <a:p>
            <a:r>
              <a:rPr lang="en-US" sz="3000" b="1" dirty="0"/>
              <a:t>www.metropreclinical.com</a:t>
            </a:r>
          </a:p>
        </p:txBody>
      </p:sp>
    </p:spTree>
    <p:extLst>
      <p:ext uri="{BB962C8B-B14F-4D97-AF65-F5344CB8AC3E}">
        <p14:creationId xmlns:p14="http://schemas.microsoft.com/office/powerpoint/2010/main" val="3766319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81F8D-5782-91FB-1F1D-BF9B8B383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Declarations/Conflict of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7DD23-6A96-377B-A07B-FD88E1DBC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Consultant working with numerous medical device companies</a:t>
            </a:r>
          </a:p>
          <a:p>
            <a:r>
              <a:rPr lang="en-US" dirty="0"/>
              <a:t>No proprietary, company, or product information in this presentation</a:t>
            </a:r>
          </a:p>
        </p:txBody>
      </p:sp>
    </p:spTree>
    <p:extLst>
      <p:ext uri="{BB962C8B-B14F-4D97-AF65-F5344CB8AC3E}">
        <p14:creationId xmlns:p14="http://schemas.microsoft.com/office/powerpoint/2010/main" val="1135822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3CBD8D-0241-4AD5-BAB2-D094AA4A31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51DDE-A20B-EDCD-5EA1-22DC1F7F0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079AE-A366-3631-E747-A292A25E4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000"/>
              </a:spcAft>
            </a:pPr>
            <a:r>
              <a:rPr lang="en-US" dirty="0"/>
              <a:t>Mechanical engineer </a:t>
            </a:r>
            <a:r>
              <a:rPr lang="en-US" dirty="0">
                <a:sym typeface="Wingdings" panose="05000000000000000000" pitchFamily="2" charset="2"/>
              </a:rPr>
              <a:t> veterinarian  consultant</a:t>
            </a:r>
          </a:p>
          <a:p>
            <a:pPr>
              <a:spcAft>
                <a:spcPts val="1000"/>
              </a:spcAft>
            </a:pPr>
            <a:r>
              <a:rPr lang="en-US" dirty="0"/>
              <a:t>10 years of experience across </a:t>
            </a:r>
            <a:r>
              <a:rPr lang="en-US" dirty="0" err="1"/>
              <a:t>medtech</a:t>
            </a:r>
            <a:r>
              <a:rPr lang="en-US" dirty="0"/>
              <a:t>, pharma, and clinical practice</a:t>
            </a:r>
          </a:p>
          <a:p>
            <a:pPr>
              <a:spcAft>
                <a:spcPts val="1000"/>
              </a:spcAft>
            </a:pPr>
            <a:r>
              <a:rPr lang="en-US" dirty="0"/>
              <a:t>Roles in startups and corporations</a:t>
            </a:r>
          </a:p>
          <a:p>
            <a:pPr>
              <a:spcAft>
                <a:spcPts val="1000"/>
              </a:spcAft>
            </a:pPr>
            <a:r>
              <a:rPr lang="en-US" dirty="0"/>
              <a:t>Focused on preclinical development strategy and testing</a:t>
            </a:r>
          </a:p>
          <a:p>
            <a:pPr>
              <a:spcAft>
                <a:spcPts val="1000"/>
              </a:spcAft>
            </a:pPr>
            <a:r>
              <a:rPr lang="en-US" dirty="0"/>
              <a:t>Currently support companies in design and execution of their preclinical program and regulatory strategy</a:t>
            </a:r>
          </a:p>
        </p:txBody>
      </p:sp>
    </p:spTree>
    <p:extLst>
      <p:ext uri="{BB962C8B-B14F-4D97-AF65-F5344CB8AC3E}">
        <p14:creationId xmlns:p14="http://schemas.microsoft.com/office/powerpoint/2010/main" val="264603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F76525-08A6-EA99-08BA-22BB7046F2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062CD-1B61-0336-AC61-0C84875C9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Preclinical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ACB43-F134-484B-0D4E-48B57E857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000"/>
              </a:spcAft>
            </a:pPr>
            <a:r>
              <a:rPr lang="en-US" b="1" dirty="0"/>
              <a:t>Role:</a:t>
            </a:r>
            <a:r>
              <a:rPr lang="en-US" dirty="0"/>
              <a:t> Director of preclinical/regulatory/quality/clinical at a startup device company</a:t>
            </a:r>
          </a:p>
          <a:p>
            <a:pPr>
              <a:spcAft>
                <a:spcPts val="1000"/>
              </a:spcAft>
            </a:pPr>
            <a:r>
              <a:rPr lang="en-US" b="1" dirty="0"/>
              <a:t>Task:</a:t>
            </a:r>
            <a:r>
              <a:rPr lang="en-US" dirty="0"/>
              <a:t> Generate safety and effectiveness data to support regulatory approval for a new surgical sealant </a:t>
            </a:r>
          </a:p>
          <a:p>
            <a:pPr>
              <a:spcAft>
                <a:spcPts val="1000"/>
              </a:spcAft>
            </a:pPr>
            <a:r>
              <a:rPr lang="en-US" b="1" dirty="0"/>
              <a:t>Approach:</a:t>
            </a:r>
            <a:r>
              <a:rPr lang="en-US" dirty="0"/>
              <a:t> 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62583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D5281-8CE8-753F-3FE1-4BE1F7F2F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Preclinical Testing in Device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F4401-2402-86FA-1FE2-83757A747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Advancing a medical device from concept to the clinic requires a foundation of nonclinical evidence</a:t>
            </a:r>
          </a:p>
          <a:p>
            <a:pPr lvl="1">
              <a:spcBef>
                <a:spcPts val="1000"/>
              </a:spcBef>
            </a:pPr>
            <a:r>
              <a:rPr lang="en-US" dirty="0"/>
              <a:t> Benchtop and often </a:t>
            </a:r>
            <a:r>
              <a:rPr lang="en-US" i="1" dirty="0"/>
              <a:t>in vivo</a:t>
            </a:r>
            <a:r>
              <a:rPr lang="en-US" dirty="0"/>
              <a:t> data</a:t>
            </a:r>
          </a:p>
          <a:p>
            <a:pPr marL="457200" lvl="1" indent="0">
              <a:spcBef>
                <a:spcPts val="1000"/>
              </a:spcBef>
              <a:buNone/>
            </a:pPr>
            <a:endParaRPr lang="en-US" sz="400" dirty="0"/>
          </a:p>
          <a:p>
            <a:r>
              <a:rPr lang="en-US" dirty="0"/>
              <a:t>Preclinical evidence of device safety is critical</a:t>
            </a:r>
          </a:p>
          <a:p>
            <a:pPr lvl="1">
              <a:spcBef>
                <a:spcPts val="1000"/>
              </a:spcBef>
            </a:pPr>
            <a:r>
              <a:rPr lang="en-US" dirty="0"/>
              <a:t> But also effectiveness and usability</a:t>
            </a:r>
          </a:p>
          <a:p>
            <a:pPr marL="457200" lvl="1" indent="0">
              <a:spcBef>
                <a:spcPts val="1000"/>
              </a:spcBef>
              <a:buNone/>
            </a:pPr>
            <a:endParaRPr lang="en-US" sz="400" dirty="0"/>
          </a:p>
          <a:p>
            <a:r>
              <a:rPr lang="en-US" dirty="0"/>
              <a:t>Stakeholders rely on animal study data to make decisions</a:t>
            </a:r>
          </a:p>
          <a:p>
            <a:pPr lvl="1">
              <a:spcBef>
                <a:spcPts val="1000"/>
              </a:spcBef>
            </a:pPr>
            <a:r>
              <a:rPr lang="en-US" dirty="0"/>
              <a:t>“We need to see this in </a:t>
            </a:r>
            <a:r>
              <a:rPr lang="en-US"/>
              <a:t>an animal”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376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C02AD2C5-AF3E-6438-FF0E-336CF303C8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1304184"/>
              </p:ext>
            </p:extLst>
          </p:nvPr>
        </p:nvGraphicFramePr>
        <p:xfrm>
          <a:off x="2032000" y="130511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77612A0-9475-3639-8BF0-0F5D20603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Preclinical Inputs and Dependencies</a:t>
            </a:r>
          </a:p>
        </p:txBody>
      </p:sp>
      <p:sp>
        <p:nvSpPr>
          <p:cNvPr id="14" name="Arrow: Up-Down 13">
            <a:extLst>
              <a:ext uri="{FF2B5EF4-FFF2-40B4-BE49-F238E27FC236}">
                <a16:creationId xmlns:a16="http://schemas.microsoft.com/office/drawing/2014/main" id="{EBF60B27-B716-39ED-9FAE-6EB766359BA7}"/>
              </a:ext>
            </a:extLst>
          </p:cNvPr>
          <p:cNvSpPr/>
          <p:nvPr/>
        </p:nvSpPr>
        <p:spPr>
          <a:xfrm>
            <a:off x="5863389" y="2530644"/>
            <a:ext cx="457200" cy="693820"/>
          </a:xfrm>
          <a:prstGeom prst="upDownArrow">
            <a:avLst/>
          </a:prstGeom>
          <a:solidFill>
            <a:sysClr val="window" lastClr="FFFFFF">
              <a:lumMod val="50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rrow: Up-Down 14">
            <a:extLst>
              <a:ext uri="{FF2B5EF4-FFF2-40B4-BE49-F238E27FC236}">
                <a16:creationId xmlns:a16="http://schemas.microsoft.com/office/drawing/2014/main" id="{8BDB4CE2-86B8-A3F8-2AF5-64E30E1E62A2}"/>
              </a:ext>
            </a:extLst>
          </p:cNvPr>
          <p:cNvSpPr/>
          <p:nvPr/>
        </p:nvSpPr>
        <p:spPr>
          <a:xfrm rot="18519314">
            <a:off x="4911733" y="2969796"/>
            <a:ext cx="457200" cy="693820"/>
          </a:xfrm>
          <a:prstGeom prst="upDownArrow">
            <a:avLst/>
          </a:prstGeom>
          <a:solidFill>
            <a:sysClr val="window" lastClr="FFFFFF">
              <a:lumMod val="50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row: Up-Down 15">
            <a:extLst>
              <a:ext uri="{FF2B5EF4-FFF2-40B4-BE49-F238E27FC236}">
                <a16:creationId xmlns:a16="http://schemas.microsoft.com/office/drawing/2014/main" id="{7BD857E4-47F2-FCF4-9692-2C27A2BF28F7}"/>
              </a:ext>
            </a:extLst>
          </p:cNvPr>
          <p:cNvSpPr/>
          <p:nvPr/>
        </p:nvSpPr>
        <p:spPr>
          <a:xfrm rot="2319314">
            <a:off x="6849928" y="3082091"/>
            <a:ext cx="457200" cy="693820"/>
          </a:xfrm>
          <a:prstGeom prst="upDownArrow">
            <a:avLst/>
          </a:prstGeom>
          <a:solidFill>
            <a:sysClr val="window" lastClr="FFFFFF">
              <a:lumMod val="50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Arrow: Up-Down 16">
            <a:extLst>
              <a:ext uri="{FF2B5EF4-FFF2-40B4-BE49-F238E27FC236}">
                <a16:creationId xmlns:a16="http://schemas.microsoft.com/office/drawing/2014/main" id="{EF7F1973-3A57-9197-BE6E-C478EE5F264E}"/>
              </a:ext>
            </a:extLst>
          </p:cNvPr>
          <p:cNvSpPr/>
          <p:nvPr/>
        </p:nvSpPr>
        <p:spPr>
          <a:xfrm rot="12523331">
            <a:off x="5383909" y="4909004"/>
            <a:ext cx="457200" cy="693820"/>
          </a:xfrm>
          <a:prstGeom prst="upDownArrow">
            <a:avLst/>
          </a:prstGeom>
          <a:solidFill>
            <a:sysClr val="window" lastClr="FFFFFF">
              <a:lumMod val="50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row: Up-Down 17">
            <a:extLst>
              <a:ext uri="{FF2B5EF4-FFF2-40B4-BE49-F238E27FC236}">
                <a16:creationId xmlns:a16="http://schemas.microsoft.com/office/drawing/2014/main" id="{3A077A11-14F9-69ED-5844-B6E8C6F261D3}"/>
              </a:ext>
            </a:extLst>
          </p:cNvPr>
          <p:cNvSpPr/>
          <p:nvPr/>
        </p:nvSpPr>
        <p:spPr>
          <a:xfrm rot="17221709">
            <a:off x="7069396" y="4030666"/>
            <a:ext cx="457200" cy="693820"/>
          </a:xfrm>
          <a:prstGeom prst="upDownArrow">
            <a:avLst/>
          </a:prstGeom>
          <a:solidFill>
            <a:sysClr val="window" lastClr="FFFFFF">
              <a:lumMod val="50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Arrow: Up-Down 18">
            <a:extLst>
              <a:ext uri="{FF2B5EF4-FFF2-40B4-BE49-F238E27FC236}">
                <a16:creationId xmlns:a16="http://schemas.microsoft.com/office/drawing/2014/main" id="{26702F27-7ED7-043D-B801-9A35A5D9309C}"/>
              </a:ext>
            </a:extLst>
          </p:cNvPr>
          <p:cNvSpPr/>
          <p:nvPr/>
        </p:nvSpPr>
        <p:spPr>
          <a:xfrm rot="19723756">
            <a:off x="6506547" y="4850885"/>
            <a:ext cx="457200" cy="693820"/>
          </a:xfrm>
          <a:prstGeom prst="upDownArrow">
            <a:avLst/>
          </a:prstGeom>
          <a:solidFill>
            <a:sysClr val="window" lastClr="FFFFFF">
              <a:lumMod val="50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Arrow: Up-Down 19">
            <a:extLst>
              <a:ext uri="{FF2B5EF4-FFF2-40B4-BE49-F238E27FC236}">
                <a16:creationId xmlns:a16="http://schemas.microsoft.com/office/drawing/2014/main" id="{685A50D2-F76C-321C-FA5B-FC1278007E9F}"/>
              </a:ext>
            </a:extLst>
          </p:cNvPr>
          <p:cNvSpPr/>
          <p:nvPr/>
        </p:nvSpPr>
        <p:spPr>
          <a:xfrm rot="15413490">
            <a:off x="4644819" y="4039080"/>
            <a:ext cx="457200" cy="693820"/>
          </a:xfrm>
          <a:prstGeom prst="upDownArrow">
            <a:avLst/>
          </a:prstGeom>
          <a:solidFill>
            <a:sysClr val="window" lastClr="FFFFFF">
              <a:lumMod val="50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055E367-8744-1CDF-AF69-66F9E7B5C11F}"/>
              </a:ext>
            </a:extLst>
          </p:cNvPr>
          <p:cNvGrpSpPr/>
          <p:nvPr/>
        </p:nvGrpSpPr>
        <p:grpSpPr>
          <a:xfrm>
            <a:off x="9479723" y="2953616"/>
            <a:ext cx="1219596" cy="1219596"/>
            <a:chOff x="5606452" y="2700082"/>
            <a:chExt cx="1219596" cy="1219596"/>
          </a:xfrm>
          <a:solidFill>
            <a:srgbClr val="002060"/>
          </a:solidFill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69E5B3F6-492F-6A28-64A7-E44CD8DAB890}"/>
                </a:ext>
              </a:extLst>
            </p:cNvPr>
            <p:cNvSpPr/>
            <p:nvPr/>
          </p:nvSpPr>
          <p:spPr>
            <a:xfrm>
              <a:off x="5606452" y="2700082"/>
              <a:ext cx="1219596" cy="1219596"/>
            </a:xfrm>
            <a:prstGeom prst="ellipse">
              <a:avLst/>
            </a:prstGeom>
            <a:grpFill/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3EFB618-CA77-B92E-C706-87B7D2B0D32F}"/>
                </a:ext>
              </a:extLst>
            </p:cNvPr>
            <p:cNvSpPr txBox="1"/>
            <p:nvPr/>
          </p:nvSpPr>
          <p:spPr>
            <a:xfrm>
              <a:off x="5785058" y="2878688"/>
              <a:ext cx="862384" cy="86238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kern="1200" dirty="0">
                  <a:solidFill>
                    <a:sysClr val="window" lastClr="FFFFFF"/>
                  </a:solidFill>
                  <a:latin typeface="Calibri" panose="020F0502020204030204"/>
                  <a:ea typeface="+mn-ea"/>
                  <a:cs typeface="+mn-cs"/>
                </a:rPr>
                <a:t>Funding Sources</a:t>
              </a:r>
            </a:p>
          </p:txBody>
        </p:sp>
      </p:grpSp>
      <p:sp>
        <p:nvSpPr>
          <p:cNvPr id="6" name="Arrow: Up 5">
            <a:extLst>
              <a:ext uri="{FF2B5EF4-FFF2-40B4-BE49-F238E27FC236}">
                <a16:creationId xmlns:a16="http://schemas.microsoft.com/office/drawing/2014/main" id="{7A5ACEDD-FD25-8FBD-4110-0C9922C4DE4F}"/>
              </a:ext>
            </a:extLst>
          </p:cNvPr>
          <p:cNvSpPr/>
          <p:nvPr/>
        </p:nvSpPr>
        <p:spPr>
          <a:xfrm rot="15701058">
            <a:off x="8006055" y="2519842"/>
            <a:ext cx="457200" cy="2449768"/>
          </a:xfrm>
          <a:prstGeom prst="upArrow">
            <a:avLst/>
          </a:prstGeom>
          <a:pattFill prst="pct30">
            <a:fgClr>
              <a:sysClr val="window" lastClr="FFFFFF">
                <a:lumMod val="50000"/>
              </a:sysClr>
            </a:fgClr>
            <a:bgClr>
              <a:schemeClr val="bg1"/>
            </a:bgClr>
          </a:patt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9396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FE5D9-E23C-4C2F-FE7D-60A73F801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Preclinical Study Purpose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0DE29A1-86B6-9560-28D9-F470FA3D88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727219"/>
              </p:ext>
            </p:extLst>
          </p:nvPr>
        </p:nvGraphicFramePr>
        <p:xfrm>
          <a:off x="838199" y="1825626"/>
          <a:ext cx="9808030" cy="258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8144">
                  <a:extLst>
                    <a:ext uri="{9D8B030D-6E8A-4147-A177-3AD203B41FA5}">
                      <a16:colId xmlns:a16="http://schemas.microsoft.com/office/drawing/2014/main" val="2139201487"/>
                    </a:ext>
                  </a:extLst>
                </a:gridCol>
                <a:gridCol w="7249886">
                  <a:extLst>
                    <a:ext uri="{9D8B030D-6E8A-4147-A177-3AD203B41FA5}">
                      <a16:colId xmlns:a16="http://schemas.microsoft.com/office/drawing/2014/main" val="3795760078"/>
                    </a:ext>
                  </a:extLst>
                </a:gridCol>
              </a:tblGrid>
              <a:tr h="512064">
                <a:tc>
                  <a:txBody>
                    <a:bodyPr/>
                    <a:lstStyle/>
                    <a:p>
                      <a:r>
                        <a:rPr lang="en-US" sz="2400" dirty="0"/>
                        <a:t>Domain</a:t>
                      </a:r>
                    </a:p>
                  </a:txBody>
                  <a:tcPr marL="150664" marR="150664" marT="75332" marB="75332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Output(s)</a:t>
                      </a:r>
                    </a:p>
                  </a:txBody>
                  <a:tcPr marL="150664" marR="150664" marT="75332" marB="75332"/>
                </a:tc>
                <a:extLst>
                  <a:ext uri="{0D108BD9-81ED-4DB2-BD59-A6C34878D82A}">
                    <a16:rowId xmlns:a16="http://schemas.microsoft.com/office/drawing/2014/main" val="1320784573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r>
                        <a:rPr lang="en-US" sz="2400" dirty="0"/>
                        <a:t>Safety</a:t>
                      </a:r>
                    </a:p>
                  </a:txBody>
                  <a:tcPr marL="150664" marR="150664" marT="75332" marB="75332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Biocompatibility, toxicity, tissue effects</a:t>
                      </a:r>
                    </a:p>
                  </a:txBody>
                  <a:tcPr marL="150664" marR="150664" marT="75332" marB="75332"/>
                </a:tc>
                <a:extLst>
                  <a:ext uri="{0D108BD9-81ED-4DB2-BD59-A6C34878D82A}">
                    <a16:rowId xmlns:a16="http://schemas.microsoft.com/office/drawing/2014/main" val="1749982960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r>
                        <a:rPr lang="en-US" sz="2400" dirty="0"/>
                        <a:t>Effectiveness</a:t>
                      </a:r>
                    </a:p>
                  </a:txBody>
                  <a:tcPr marL="150664" marR="150664" marT="75332" marB="75332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Functionality, efficacy</a:t>
                      </a:r>
                    </a:p>
                  </a:txBody>
                  <a:tcPr marL="150664" marR="150664" marT="75332" marB="75332"/>
                </a:tc>
                <a:extLst>
                  <a:ext uri="{0D108BD9-81ED-4DB2-BD59-A6C34878D82A}">
                    <a16:rowId xmlns:a16="http://schemas.microsoft.com/office/drawing/2014/main" val="3583639211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r>
                        <a:rPr lang="en-US" sz="2400" dirty="0"/>
                        <a:t>Usability</a:t>
                      </a:r>
                    </a:p>
                  </a:txBody>
                  <a:tcPr marL="150664" marR="150664" marT="75332" marB="75332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Meets all anticipated user needs</a:t>
                      </a:r>
                    </a:p>
                  </a:txBody>
                  <a:tcPr marL="150664" marR="150664" marT="75332" marB="75332"/>
                </a:tc>
                <a:extLst>
                  <a:ext uri="{0D108BD9-81ED-4DB2-BD59-A6C34878D82A}">
                    <a16:rowId xmlns:a16="http://schemas.microsoft.com/office/drawing/2014/main" val="263977961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r>
                        <a:rPr lang="en-US" sz="2400" dirty="0" err="1"/>
                        <a:t>Postmarket</a:t>
                      </a:r>
                      <a:endParaRPr lang="en-US" sz="2400" dirty="0"/>
                    </a:p>
                  </a:txBody>
                  <a:tcPr marL="150664" marR="150664" marT="75332" marB="75332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Claims and competitive positioning</a:t>
                      </a:r>
                    </a:p>
                  </a:txBody>
                  <a:tcPr marL="150664" marR="150664" marT="75332" marB="75332"/>
                </a:tc>
                <a:extLst>
                  <a:ext uri="{0D108BD9-81ED-4DB2-BD59-A6C34878D82A}">
                    <a16:rowId xmlns:a16="http://schemas.microsoft.com/office/drawing/2014/main" val="1000575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977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2FACC-B124-67B7-FDCC-9F6CF653C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Animal Study Design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5E4218D-B98B-AE7B-5F1F-5B7EF4C54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292028"/>
              </p:ext>
            </p:extLst>
          </p:nvPr>
        </p:nvGraphicFramePr>
        <p:xfrm>
          <a:off x="838200" y="1690688"/>
          <a:ext cx="10347960" cy="4131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8969">
                  <a:extLst>
                    <a:ext uri="{9D8B030D-6E8A-4147-A177-3AD203B41FA5}">
                      <a16:colId xmlns:a16="http://schemas.microsoft.com/office/drawing/2014/main" val="2139201487"/>
                    </a:ext>
                  </a:extLst>
                </a:gridCol>
                <a:gridCol w="7648991">
                  <a:extLst>
                    <a:ext uri="{9D8B030D-6E8A-4147-A177-3AD203B41FA5}">
                      <a16:colId xmlns:a16="http://schemas.microsoft.com/office/drawing/2014/main" val="3795760078"/>
                    </a:ext>
                  </a:extLst>
                </a:gridCol>
              </a:tblGrid>
              <a:tr h="429494">
                <a:tc>
                  <a:txBody>
                    <a:bodyPr/>
                    <a:lstStyle/>
                    <a:p>
                      <a:r>
                        <a:rPr lang="en-US" sz="2400" dirty="0"/>
                        <a:t>Element</a:t>
                      </a:r>
                    </a:p>
                  </a:txBody>
                  <a:tcPr marL="150664" marR="150664" marT="75332" marB="75332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Consideration(s)</a:t>
                      </a:r>
                    </a:p>
                  </a:txBody>
                  <a:tcPr marL="150664" marR="150664" marT="75332" marB="75332"/>
                </a:tc>
                <a:extLst>
                  <a:ext uri="{0D108BD9-81ED-4DB2-BD59-A6C34878D82A}">
                    <a16:rowId xmlns:a16="http://schemas.microsoft.com/office/drawing/2014/main" val="132078457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/>
                        <a:t>GLP compliance</a:t>
                      </a:r>
                    </a:p>
                  </a:txBody>
                  <a:tcPr marL="150664" marR="150664" marT="75332" marB="75332"/>
                </a:tc>
                <a:tc>
                  <a:txBody>
                    <a:bodyPr/>
                    <a:lstStyle/>
                    <a:p>
                      <a:r>
                        <a:rPr lang="en-US" sz="2400" u="sng" dirty="0"/>
                        <a:t>Regulatory requirement</a:t>
                      </a:r>
                      <a:r>
                        <a:rPr lang="en-US" sz="2400" dirty="0"/>
                        <a:t>; quality assurance unit (QAU)</a:t>
                      </a:r>
                    </a:p>
                  </a:txBody>
                  <a:tcPr marL="150664" marR="150664" marT="75332" marB="75332"/>
                </a:tc>
                <a:extLst>
                  <a:ext uri="{0D108BD9-81ED-4DB2-BD59-A6C34878D82A}">
                    <a16:rowId xmlns:a16="http://schemas.microsoft.com/office/drawing/2014/main" val="174998296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/>
                        <a:t>Test facility</a:t>
                      </a:r>
                    </a:p>
                  </a:txBody>
                  <a:tcPr marL="150664" marR="150664" marT="75332" marB="75332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Large or small </a:t>
                      </a:r>
                      <a:r>
                        <a:rPr lang="en-US" sz="2400" u="sng" dirty="0"/>
                        <a:t>CRO vs. academic/institutional lab</a:t>
                      </a:r>
                    </a:p>
                  </a:txBody>
                  <a:tcPr marL="150664" marR="150664" marT="75332" marB="75332"/>
                </a:tc>
                <a:extLst>
                  <a:ext uri="{0D108BD9-81ED-4DB2-BD59-A6C34878D82A}">
                    <a16:rowId xmlns:a16="http://schemas.microsoft.com/office/drawing/2014/main" val="358363921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/>
                        <a:t>Animal model</a:t>
                      </a:r>
                    </a:p>
                  </a:txBody>
                  <a:tcPr marL="150664" marR="150664" marT="75332" marB="75332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Species anatomy and physiology; </a:t>
                      </a:r>
                      <a:r>
                        <a:rPr lang="en-US" sz="2400" u="sng" dirty="0"/>
                        <a:t>translational limitations</a:t>
                      </a:r>
                    </a:p>
                  </a:txBody>
                  <a:tcPr marL="150664" marR="150664" marT="75332" marB="75332"/>
                </a:tc>
                <a:extLst>
                  <a:ext uri="{0D108BD9-81ED-4DB2-BD59-A6C34878D82A}">
                    <a16:rowId xmlns:a16="http://schemas.microsoft.com/office/drawing/2014/main" val="2639779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/>
                        <a:t>Animal numbers</a:t>
                      </a:r>
                    </a:p>
                  </a:txBody>
                  <a:tcPr marL="150664" marR="150664" marT="75332" marB="75332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Test and control; </a:t>
                      </a:r>
                      <a:r>
                        <a:rPr lang="en-US" sz="2400" u="sng" dirty="0"/>
                        <a:t>treated sites per timepoint</a:t>
                      </a:r>
                    </a:p>
                  </a:txBody>
                  <a:tcPr marL="150664" marR="150664" marT="75332" marB="75332"/>
                </a:tc>
                <a:extLst>
                  <a:ext uri="{0D108BD9-81ED-4DB2-BD59-A6C34878D82A}">
                    <a16:rowId xmlns:a16="http://schemas.microsoft.com/office/drawing/2014/main" val="100057532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/>
                        <a:t>Timepoints</a:t>
                      </a:r>
                    </a:p>
                  </a:txBody>
                  <a:tcPr marL="150664" marR="150664" marT="75332" marB="75332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Duration of effect; </a:t>
                      </a:r>
                      <a:r>
                        <a:rPr lang="en-US" sz="2400" u="sng" dirty="0"/>
                        <a:t>biological steady state</a:t>
                      </a:r>
                    </a:p>
                  </a:txBody>
                  <a:tcPr marL="150664" marR="150664" marT="75332" marB="75332"/>
                </a:tc>
                <a:extLst>
                  <a:ext uri="{0D108BD9-81ED-4DB2-BD59-A6C34878D82A}">
                    <a16:rowId xmlns:a16="http://schemas.microsoft.com/office/drawing/2014/main" val="107237274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/>
                        <a:t>Endpoints</a:t>
                      </a:r>
                    </a:p>
                  </a:txBody>
                  <a:tcPr marL="150664" marR="150664" marT="75332" marB="75332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Procedure, in-life, postmortem; </a:t>
                      </a:r>
                      <a:r>
                        <a:rPr lang="en-US" sz="2400" u="sng" dirty="0"/>
                        <a:t>pathology is essential</a:t>
                      </a:r>
                    </a:p>
                  </a:txBody>
                  <a:tcPr marL="150664" marR="150664" marT="75332" marB="75332"/>
                </a:tc>
                <a:extLst>
                  <a:ext uri="{0D108BD9-81ED-4DB2-BD59-A6C34878D82A}">
                    <a16:rowId xmlns:a16="http://schemas.microsoft.com/office/drawing/2014/main" val="69714087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/>
                        <a:t>Animal welfare</a:t>
                      </a:r>
                    </a:p>
                  </a:txBody>
                  <a:tcPr marL="150664" marR="150664" marT="75332" marB="75332"/>
                </a:tc>
                <a:tc>
                  <a:txBody>
                    <a:bodyPr/>
                    <a:lstStyle/>
                    <a:p>
                      <a:r>
                        <a:rPr lang="en-US" sz="2400" u="sng" dirty="0"/>
                        <a:t>3R principals</a:t>
                      </a:r>
                      <a:r>
                        <a:rPr lang="en-US" sz="2400" dirty="0"/>
                        <a:t>; monitoring and compliance; current trends</a:t>
                      </a:r>
                    </a:p>
                  </a:txBody>
                  <a:tcPr marL="150664" marR="150664" marT="75332" marB="75332"/>
                </a:tc>
                <a:extLst>
                  <a:ext uri="{0D108BD9-81ED-4DB2-BD59-A6C34878D82A}">
                    <a16:rowId xmlns:a16="http://schemas.microsoft.com/office/drawing/2014/main" val="4139262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09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D44DF7-B29F-94A8-7540-1F3D5667A0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A6ED6-9EA0-BCBD-65CD-F41D41AC6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to Minimize Animal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98DC7-1121-1AC2-1340-DD17F096A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57114" cy="4874986"/>
          </a:xfrm>
        </p:spPr>
        <p:txBody>
          <a:bodyPr>
            <a:normAutofit/>
          </a:bodyPr>
          <a:lstStyle/>
          <a:p>
            <a:pPr>
              <a:spcAft>
                <a:spcPts val="1000"/>
              </a:spcAft>
            </a:pPr>
            <a:r>
              <a:rPr lang="en-US" dirty="0"/>
              <a:t>Rigorous literature review</a:t>
            </a:r>
          </a:p>
          <a:p>
            <a:pPr>
              <a:spcAft>
                <a:spcPts val="1000"/>
              </a:spcAft>
            </a:pPr>
            <a:r>
              <a:rPr lang="en-US" dirty="0"/>
              <a:t>Leverage multiple endpoints within a single model/study</a:t>
            </a:r>
          </a:p>
          <a:p>
            <a:pPr>
              <a:spcAft>
                <a:spcPts val="1000"/>
              </a:spcAft>
            </a:pPr>
            <a:r>
              <a:rPr lang="en-US" dirty="0"/>
              <a:t>Maximize treatments/implants per animal</a:t>
            </a:r>
          </a:p>
          <a:p>
            <a:pPr>
              <a:spcAft>
                <a:spcPts val="1000"/>
              </a:spcAft>
            </a:pPr>
            <a:r>
              <a:rPr lang="en-US" dirty="0"/>
              <a:t>Gain alignment with FDA</a:t>
            </a:r>
          </a:p>
          <a:p>
            <a:pPr>
              <a:spcAft>
                <a:spcPts val="1000"/>
              </a:spcAft>
            </a:pPr>
            <a:r>
              <a:rPr lang="en-US" dirty="0"/>
              <a:t>Small scale (non-GLP) pilot work prior to definitive (GLP) study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709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6055B528-2DAB-4931-8FE9-7E9E9BB72709}" vid="{A5866156-D398-4F6F-8A36-AF768535566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 Preclinical Main</Template>
  <TotalTime>516</TotalTime>
  <Words>648</Words>
  <Application>Microsoft Office PowerPoint</Application>
  <PresentationFormat>Widescreen</PresentationFormat>
  <Paragraphs>108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Aptos</vt:lpstr>
      <vt:lpstr>Arial</vt:lpstr>
      <vt:lpstr>Calibri</vt:lpstr>
      <vt:lpstr>Gill Sans MT</vt:lpstr>
      <vt:lpstr>Wingdings</vt:lpstr>
      <vt:lpstr>Office Theme</vt:lpstr>
      <vt:lpstr>Preclinical Testing: Generating Safety and Effectiveness Data for Medical Devices</vt:lpstr>
      <vt:lpstr>Declarations/Conflict of Interest</vt:lpstr>
      <vt:lpstr>About Me</vt:lpstr>
      <vt:lpstr>Preclinical Scenario</vt:lpstr>
      <vt:lpstr>Preclinical Testing in Device Development</vt:lpstr>
      <vt:lpstr>Preclinical Inputs and Dependencies</vt:lpstr>
      <vt:lpstr>Preclinical Study Purpose</vt:lpstr>
      <vt:lpstr>Animal Study Design</vt:lpstr>
      <vt:lpstr>Strategies to Minimize Animal Use</vt:lpstr>
      <vt:lpstr>Preclinical Scenario</vt:lpstr>
      <vt:lpstr>Preclinical Scenario</vt:lpstr>
      <vt:lpstr>Best Practices for Preclinical Development</vt:lpstr>
      <vt:lpstr>A Preclinical Perspective: Why It’s Worth It</vt:lpstr>
      <vt:lpstr>Preclinical Testing: Key Takeaways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 Gilbert</dc:creator>
  <cp:lastModifiedBy>Sam Gilbert</cp:lastModifiedBy>
  <cp:revision>1</cp:revision>
  <dcterms:created xsi:type="dcterms:W3CDTF">2025-01-27T15:39:25Z</dcterms:created>
  <dcterms:modified xsi:type="dcterms:W3CDTF">2025-08-25T14:28:10Z</dcterms:modified>
</cp:coreProperties>
</file>