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7" r:id="rId4"/>
  </p:sldMasterIdLst>
  <p:notesMasterIdLst>
    <p:notesMasterId r:id="rId52"/>
  </p:notesMasterIdLst>
  <p:handoutMasterIdLst>
    <p:handoutMasterId r:id="rId53"/>
  </p:handoutMasterIdLst>
  <p:sldIdLst>
    <p:sldId id="441" r:id="rId5"/>
    <p:sldId id="481" r:id="rId6"/>
    <p:sldId id="488" r:id="rId7"/>
    <p:sldId id="443" r:id="rId8"/>
    <p:sldId id="456" r:id="rId9"/>
    <p:sldId id="454" r:id="rId10"/>
    <p:sldId id="455" r:id="rId11"/>
    <p:sldId id="478" r:id="rId12"/>
    <p:sldId id="631" r:id="rId13"/>
    <p:sldId id="629" r:id="rId14"/>
    <p:sldId id="641" r:id="rId15"/>
    <p:sldId id="644" r:id="rId16"/>
    <p:sldId id="648" r:id="rId17"/>
    <p:sldId id="627" r:id="rId18"/>
    <p:sldId id="640" r:id="rId19"/>
    <p:sldId id="649" r:id="rId20"/>
    <p:sldId id="493" r:id="rId21"/>
    <p:sldId id="628" r:id="rId22"/>
    <p:sldId id="483" r:id="rId23"/>
    <p:sldId id="482" r:id="rId24"/>
    <p:sldId id="486" r:id="rId25"/>
    <p:sldId id="484" r:id="rId26"/>
    <p:sldId id="635" r:id="rId27"/>
    <p:sldId id="632" r:id="rId28"/>
    <p:sldId id="634" r:id="rId29"/>
    <p:sldId id="639" r:id="rId30"/>
    <p:sldId id="485" r:id="rId31"/>
    <p:sldId id="646" r:id="rId32"/>
    <p:sldId id="490" r:id="rId33"/>
    <p:sldId id="645" r:id="rId34"/>
    <p:sldId id="636" r:id="rId35"/>
    <p:sldId id="637" r:id="rId36"/>
    <p:sldId id="487" r:id="rId37"/>
    <p:sldId id="477" r:id="rId38"/>
    <p:sldId id="457" r:id="rId39"/>
    <p:sldId id="489" r:id="rId40"/>
    <p:sldId id="643" r:id="rId41"/>
    <p:sldId id="642" r:id="rId42"/>
    <p:sldId id="638" r:id="rId43"/>
    <p:sldId id="473" r:id="rId44"/>
    <p:sldId id="459" r:id="rId45"/>
    <p:sldId id="461" r:id="rId46"/>
    <p:sldId id="465" r:id="rId47"/>
    <p:sldId id="466" r:id="rId48"/>
    <p:sldId id="467" r:id="rId49"/>
    <p:sldId id="630" r:id="rId50"/>
    <p:sldId id="647" r:id="rId51"/>
  </p:sldIdLst>
  <p:sldSz cx="9144000" cy="5143500" type="screen16x9"/>
  <p:notesSz cx="6950075" cy="9236075"/>
  <p:embeddedFontLst>
    <p:embeddedFont>
      <p:font typeface="Helvetica" panose="020B060402020202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125A"/>
    <a:srgbClr val="787878"/>
    <a:srgbClr val="BC4848"/>
    <a:srgbClr val="F4C400"/>
    <a:srgbClr val="DE6E21"/>
    <a:srgbClr val="E68D15"/>
    <a:srgbClr val="2B4984"/>
    <a:srgbClr val="215595"/>
    <a:srgbClr val="1E1D64"/>
    <a:srgbClr val="00AEC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A4539D-8181-4CF3-BDE3-55D0FD14819C}" v="20" dt="2026-02-10T18:02:18.914"/>
  </p1510:revLst>
</p1510:revInfo>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11" autoAdjust="0"/>
    <p:restoredTop sz="72518" autoAdjust="0"/>
  </p:normalViewPr>
  <p:slideViewPr>
    <p:cSldViewPr snapToGrid="0" snapToObjects="1">
      <p:cViewPr varScale="1">
        <p:scale>
          <a:sx n="121" d="100"/>
          <a:sy n="121" d="100"/>
        </p:scale>
        <p:origin x="1026" y="102"/>
      </p:cViewPr>
      <p:guideLst>
        <p:guide orient="horz" pos="1620"/>
        <p:guide pos="2880"/>
      </p:guideLst>
    </p:cSldViewPr>
  </p:slideViewPr>
  <p:notesTextViewPr>
    <p:cViewPr>
      <p:scale>
        <a:sx n="3" d="2"/>
        <a:sy n="3" d="2"/>
      </p:scale>
      <p:origin x="0" y="0"/>
    </p:cViewPr>
  </p:notesTextViewPr>
  <p:sorterViewPr>
    <p:cViewPr>
      <p:scale>
        <a:sx n="128" d="100"/>
        <a:sy n="128" d="100"/>
      </p:scale>
      <p:origin x="0" y="-9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2.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Villa" userId="ba3a8a8a-ac1b-499a-9894-03eb988a5ef7" providerId="ADAL" clId="{22AF5154-E052-4BBD-95B4-5BBF445FDAB3}"/>
    <pc:docChg chg="custSel modSld">
      <pc:chgData name="Carlos Villa" userId="ba3a8a8a-ac1b-499a-9894-03eb988a5ef7" providerId="ADAL" clId="{22AF5154-E052-4BBD-95B4-5BBF445FDAB3}" dt="2026-02-13T14:25:05.072" v="729" actId="20577"/>
      <pc:docMkLst>
        <pc:docMk/>
      </pc:docMkLst>
      <pc:sldChg chg="modSp mod">
        <pc:chgData name="Carlos Villa" userId="ba3a8a8a-ac1b-499a-9894-03eb988a5ef7" providerId="ADAL" clId="{22AF5154-E052-4BBD-95B4-5BBF445FDAB3}" dt="2026-02-12T20:20:19.635" v="675" actId="20577"/>
        <pc:sldMkLst>
          <pc:docMk/>
          <pc:sldMk cId="1597572552" sldId="456"/>
        </pc:sldMkLst>
        <pc:spChg chg="mod">
          <ac:chgData name="Carlos Villa" userId="ba3a8a8a-ac1b-499a-9894-03eb988a5ef7" providerId="ADAL" clId="{22AF5154-E052-4BBD-95B4-5BBF445FDAB3}" dt="2026-02-12T20:20:19.635" v="675" actId="20577"/>
          <ac:spMkLst>
            <pc:docMk/>
            <pc:sldMk cId="1597572552" sldId="456"/>
            <ac:spMk id="2" creationId="{00000000-0000-0000-0000-000000000000}"/>
          </ac:spMkLst>
        </pc:spChg>
      </pc:sldChg>
      <pc:sldChg chg="modSp mod">
        <pc:chgData name="Carlos Villa" userId="ba3a8a8a-ac1b-499a-9894-03eb988a5ef7" providerId="ADAL" clId="{22AF5154-E052-4BBD-95B4-5BBF445FDAB3}" dt="2026-02-12T17:52:00.072" v="666" actId="20577"/>
        <pc:sldMkLst>
          <pc:docMk/>
          <pc:sldMk cId="254191561" sldId="488"/>
        </pc:sldMkLst>
        <pc:spChg chg="mod">
          <ac:chgData name="Carlos Villa" userId="ba3a8a8a-ac1b-499a-9894-03eb988a5ef7" providerId="ADAL" clId="{22AF5154-E052-4BBD-95B4-5BBF445FDAB3}" dt="2026-02-12T17:52:00.072" v="666" actId="20577"/>
          <ac:spMkLst>
            <pc:docMk/>
            <pc:sldMk cId="254191561" sldId="488"/>
            <ac:spMk id="2" creationId="{E8E77565-7236-372E-1B8F-940DCF037B48}"/>
          </ac:spMkLst>
        </pc:spChg>
      </pc:sldChg>
      <pc:sldChg chg="modSp mod">
        <pc:chgData name="Carlos Villa" userId="ba3a8a8a-ac1b-499a-9894-03eb988a5ef7" providerId="ADAL" clId="{22AF5154-E052-4BBD-95B4-5BBF445FDAB3}" dt="2026-02-12T20:53:43.939" v="717" actId="20577"/>
        <pc:sldMkLst>
          <pc:docMk/>
          <pc:sldMk cId="3876098552" sldId="490"/>
        </pc:sldMkLst>
        <pc:spChg chg="mod">
          <ac:chgData name="Carlos Villa" userId="ba3a8a8a-ac1b-499a-9894-03eb988a5ef7" providerId="ADAL" clId="{22AF5154-E052-4BBD-95B4-5BBF445FDAB3}" dt="2026-02-12T20:53:43.939" v="717" actId="20577"/>
          <ac:spMkLst>
            <pc:docMk/>
            <pc:sldMk cId="3876098552" sldId="490"/>
            <ac:spMk id="3" creationId="{76880131-DBA2-EBF3-8B89-E024007E4874}"/>
          </ac:spMkLst>
        </pc:spChg>
      </pc:sldChg>
      <pc:sldChg chg="modSp mod">
        <pc:chgData name="Carlos Villa" userId="ba3a8a8a-ac1b-499a-9894-03eb988a5ef7" providerId="ADAL" clId="{22AF5154-E052-4BBD-95B4-5BBF445FDAB3}" dt="2026-02-13T14:25:05.072" v="729" actId="20577"/>
        <pc:sldMkLst>
          <pc:docMk/>
          <pc:sldMk cId="1918731422" sldId="627"/>
        </pc:sldMkLst>
        <pc:spChg chg="mod">
          <ac:chgData name="Carlos Villa" userId="ba3a8a8a-ac1b-499a-9894-03eb988a5ef7" providerId="ADAL" clId="{22AF5154-E052-4BBD-95B4-5BBF445FDAB3}" dt="2026-02-13T14:25:05.072" v="729" actId="20577"/>
          <ac:spMkLst>
            <pc:docMk/>
            <pc:sldMk cId="1918731422" sldId="627"/>
            <ac:spMk id="3" creationId="{8E62A760-34E3-7349-7202-A498ABFB65BC}"/>
          </ac:spMkLst>
        </pc:spChg>
      </pc:sldChg>
      <pc:sldChg chg="modSp mod">
        <pc:chgData name="Carlos Villa" userId="ba3a8a8a-ac1b-499a-9894-03eb988a5ef7" providerId="ADAL" clId="{22AF5154-E052-4BBD-95B4-5BBF445FDAB3}" dt="2026-02-09T17:39:24.780" v="484" actId="15"/>
        <pc:sldMkLst>
          <pc:docMk/>
          <pc:sldMk cId="513066822" sldId="630"/>
        </pc:sldMkLst>
        <pc:spChg chg="mod">
          <ac:chgData name="Carlos Villa" userId="ba3a8a8a-ac1b-499a-9894-03eb988a5ef7" providerId="ADAL" clId="{22AF5154-E052-4BBD-95B4-5BBF445FDAB3}" dt="2026-02-09T17:39:24.780" v="484" actId="15"/>
          <ac:spMkLst>
            <pc:docMk/>
            <pc:sldMk cId="513066822" sldId="630"/>
            <ac:spMk id="3" creationId="{85DA1BD0-4B30-7E1D-8927-C2E82F9E7948}"/>
          </ac:spMkLst>
        </pc:spChg>
      </pc:sldChg>
      <pc:sldChg chg="addSp modSp mod modNotesTx">
        <pc:chgData name="Carlos Villa" userId="ba3a8a8a-ac1b-499a-9894-03eb988a5ef7" providerId="ADAL" clId="{22AF5154-E052-4BBD-95B4-5BBF445FDAB3}" dt="2026-02-12T20:22:22.781" v="702" actId="15"/>
        <pc:sldMkLst>
          <pc:docMk/>
          <pc:sldMk cId="4291816516" sldId="638"/>
        </pc:sldMkLst>
        <pc:spChg chg="mod">
          <ac:chgData name="Carlos Villa" userId="ba3a8a8a-ac1b-499a-9894-03eb988a5ef7" providerId="ADAL" clId="{22AF5154-E052-4BBD-95B4-5BBF445FDAB3}" dt="2026-02-12T20:22:22.781" v="702" actId="15"/>
          <ac:spMkLst>
            <pc:docMk/>
            <pc:sldMk cId="4291816516" sldId="638"/>
            <ac:spMk id="3" creationId="{E4D7C794-F2A8-7479-3416-1C2A9A2A515A}"/>
          </ac:spMkLst>
        </pc:spChg>
        <pc:spChg chg="add mod">
          <ac:chgData name="Carlos Villa" userId="ba3a8a8a-ac1b-499a-9894-03eb988a5ef7" providerId="ADAL" clId="{22AF5154-E052-4BBD-95B4-5BBF445FDAB3}" dt="2026-02-12T20:21:34.302" v="677" actId="1076"/>
          <ac:spMkLst>
            <pc:docMk/>
            <pc:sldMk cId="4291816516" sldId="638"/>
            <ac:spMk id="6" creationId="{97CD35E7-BA26-CFDC-5D50-A2C5249D41A4}"/>
          </ac:spMkLst>
        </pc:spChg>
        <pc:spChg chg="add mod">
          <ac:chgData name="Carlos Villa" userId="ba3a8a8a-ac1b-499a-9894-03eb988a5ef7" providerId="ADAL" clId="{22AF5154-E052-4BBD-95B4-5BBF445FDAB3}" dt="2026-02-05T17:09:53.485" v="347" actId="1076"/>
          <ac:spMkLst>
            <pc:docMk/>
            <pc:sldMk cId="4291816516" sldId="638"/>
            <ac:spMk id="9" creationId="{3A603E3C-0010-CF20-75B7-465956BF194A}"/>
          </ac:spMkLst>
        </pc:spChg>
        <pc:picChg chg="add mod">
          <ac:chgData name="Carlos Villa" userId="ba3a8a8a-ac1b-499a-9894-03eb988a5ef7" providerId="ADAL" clId="{22AF5154-E052-4BBD-95B4-5BBF445FDAB3}" dt="2026-02-12T20:21:24.233" v="676" actId="1076"/>
          <ac:picMkLst>
            <pc:docMk/>
            <pc:sldMk cId="4291816516" sldId="638"/>
            <ac:picMk id="8" creationId="{155CB085-A01A-DBE4-539A-8CB3C01A1DF1}"/>
          </ac:picMkLst>
        </pc:picChg>
        <pc:picChg chg="add mod">
          <ac:chgData name="Carlos Villa" userId="ba3a8a8a-ac1b-499a-9894-03eb988a5ef7" providerId="ADAL" clId="{22AF5154-E052-4BBD-95B4-5BBF445FDAB3}" dt="2026-02-05T17:10:46.054" v="387" actId="1076"/>
          <ac:picMkLst>
            <pc:docMk/>
            <pc:sldMk cId="4291816516" sldId="638"/>
            <ac:picMk id="1026" creationId="{E6B4BF1F-6CCB-4BA7-07A0-DB644713E2FE}"/>
          </ac:picMkLst>
        </pc:picChg>
      </pc:sldChg>
      <pc:sldChg chg="modSp mod">
        <pc:chgData name="Carlos Villa" userId="ba3a8a8a-ac1b-499a-9894-03eb988a5ef7" providerId="ADAL" clId="{22AF5154-E052-4BBD-95B4-5BBF445FDAB3}" dt="2026-02-12T20:54:21.492" v="726" actId="20577"/>
        <pc:sldMkLst>
          <pc:docMk/>
          <pc:sldMk cId="598087779" sldId="641"/>
        </pc:sldMkLst>
        <pc:spChg chg="mod">
          <ac:chgData name="Carlos Villa" userId="ba3a8a8a-ac1b-499a-9894-03eb988a5ef7" providerId="ADAL" clId="{22AF5154-E052-4BBD-95B4-5BBF445FDAB3}" dt="2026-02-12T20:54:21.492" v="726" actId="20577"/>
          <ac:spMkLst>
            <pc:docMk/>
            <pc:sldMk cId="598087779" sldId="641"/>
            <ac:spMk id="2" creationId="{627C2943-D60A-AD4B-B5B2-468E58B3F8B9}"/>
          </ac:spMkLst>
        </pc:spChg>
      </pc:sldChg>
    </pc:docChg>
  </pc:docChgLst>
  <pc:docChgLst>
    <pc:chgData name="Carlos Villa" userId="ba3a8a8a-ac1b-499a-9894-03eb988a5ef7" providerId="ADAL" clId="{27E8BB25-6A4E-4269-8D78-ACBA36A09F39}"/>
    <pc:docChg chg="undo custSel addSld delSld modSld">
      <pc:chgData name="Carlos Villa" userId="ba3a8a8a-ac1b-499a-9894-03eb988a5ef7" providerId="ADAL" clId="{27E8BB25-6A4E-4269-8D78-ACBA36A09F39}" dt="2026-01-20T16:48:38.795" v="996" actId="20577"/>
      <pc:docMkLst>
        <pc:docMk/>
      </pc:docMkLst>
      <pc:sldChg chg="addSp delSp modSp mod modNotesTx">
        <pc:chgData name="Carlos Villa" userId="ba3a8a8a-ac1b-499a-9894-03eb988a5ef7" providerId="ADAL" clId="{27E8BB25-6A4E-4269-8D78-ACBA36A09F39}" dt="2026-01-15T17:36:07.163" v="333"/>
        <pc:sldMkLst>
          <pc:docMk/>
          <pc:sldMk cId="2704207447" sldId="454"/>
        </pc:sldMkLst>
      </pc:sldChg>
      <pc:sldChg chg="modSp mod">
        <pc:chgData name="Carlos Villa" userId="ba3a8a8a-ac1b-499a-9894-03eb988a5ef7" providerId="ADAL" clId="{27E8BB25-6A4E-4269-8D78-ACBA36A09F39}" dt="2026-01-19T15:51:15.401" v="410" actId="6549"/>
        <pc:sldMkLst>
          <pc:docMk/>
          <pc:sldMk cId="1076560223" sldId="455"/>
        </pc:sldMkLst>
        <pc:spChg chg="mod">
          <ac:chgData name="Carlos Villa" userId="ba3a8a8a-ac1b-499a-9894-03eb988a5ef7" providerId="ADAL" clId="{27E8BB25-6A4E-4269-8D78-ACBA36A09F39}" dt="2026-01-19T15:51:15.401" v="410" actId="6549"/>
          <ac:spMkLst>
            <pc:docMk/>
            <pc:sldMk cId="1076560223" sldId="455"/>
            <ac:spMk id="2" creationId="{00000000-0000-0000-0000-000000000000}"/>
          </ac:spMkLst>
        </pc:spChg>
      </pc:sldChg>
      <pc:sldChg chg="modSp mod">
        <pc:chgData name="Carlos Villa" userId="ba3a8a8a-ac1b-499a-9894-03eb988a5ef7" providerId="ADAL" clId="{27E8BB25-6A4E-4269-8D78-ACBA36A09F39}" dt="2026-01-19T15:50:48.451" v="408" actId="20577"/>
        <pc:sldMkLst>
          <pc:docMk/>
          <pc:sldMk cId="1597572552" sldId="456"/>
        </pc:sldMkLst>
        <pc:spChg chg="mod">
          <ac:chgData name="Carlos Villa" userId="ba3a8a8a-ac1b-499a-9894-03eb988a5ef7" providerId="ADAL" clId="{27E8BB25-6A4E-4269-8D78-ACBA36A09F39}" dt="2026-01-19T15:50:19.459" v="386" actId="20577"/>
          <ac:spMkLst>
            <pc:docMk/>
            <pc:sldMk cId="1597572552" sldId="456"/>
            <ac:spMk id="2" creationId="{00000000-0000-0000-0000-000000000000}"/>
          </ac:spMkLst>
        </pc:spChg>
        <pc:spChg chg="mod">
          <ac:chgData name="Carlos Villa" userId="ba3a8a8a-ac1b-499a-9894-03eb988a5ef7" providerId="ADAL" clId="{27E8BB25-6A4E-4269-8D78-ACBA36A09F39}" dt="2026-01-19T15:50:48.451" v="408" actId="20577"/>
          <ac:spMkLst>
            <pc:docMk/>
            <pc:sldMk cId="1597572552" sldId="456"/>
            <ac:spMk id="3" creationId="{00000000-0000-0000-0000-000000000000}"/>
          </ac:spMkLst>
        </pc:spChg>
      </pc:sldChg>
      <pc:sldChg chg="modSp mod">
        <pc:chgData name="Carlos Villa" userId="ba3a8a8a-ac1b-499a-9894-03eb988a5ef7" providerId="ADAL" clId="{27E8BB25-6A4E-4269-8D78-ACBA36A09F39}" dt="2026-01-15T16:20:08.640" v="4" actId="14100"/>
        <pc:sldMkLst>
          <pc:docMk/>
          <pc:sldMk cId="1118064963" sldId="467"/>
        </pc:sldMkLst>
        <pc:spChg chg="mod">
          <ac:chgData name="Carlos Villa" userId="ba3a8a8a-ac1b-499a-9894-03eb988a5ef7" providerId="ADAL" clId="{27E8BB25-6A4E-4269-8D78-ACBA36A09F39}" dt="2026-01-15T16:20:08.640" v="4" actId="14100"/>
          <ac:spMkLst>
            <pc:docMk/>
            <pc:sldMk cId="1118064963" sldId="467"/>
            <ac:spMk id="4" creationId="{92B9611F-61A9-4B19-9703-4BFDA72850C3}"/>
          </ac:spMkLst>
        </pc:spChg>
      </pc:sldChg>
      <pc:sldChg chg="modSp mod">
        <pc:chgData name="Carlos Villa" userId="ba3a8a8a-ac1b-499a-9894-03eb988a5ef7" providerId="ADAL" clId="{27E8BB25-6A4E-4269-8D78-ACBA36A09F39}" dt="2026-01-19T15:51:36.563" v="421" actId="20577"/>
        <pc:sldMkLst>
          <pc:docMk/>
          <pc:sldMk cId="1464293902" sldId="478"/>
        </pc:sldMkLst>
        <pc:spChg chg="mod">
          <ac:chgData name="Carlos Villa" userId="ba3a8a8a-ac1b-499a-9894-03eb988a5ef7" providerId="ADAL" clId="{27E8BB25-6A4E-4269-8D78-ACBA36A09F39}" dt="2026-01-19T15:51:36.563" v="421" actId="20577"/>
          <ac:spMkLst>
            <pc:docMk/>
            <pc:sldMk cId="1464293902" sldId="478"/>
            <ac:spMk id="2" creationId="{CB124280-4CD3-400C-9A60-03F9EE90E592}"/>
          </ac:spMkLst>
        </pc:spChg>
      </pc:sldChg>
      <pc:sldChg chg="modSp mod">
        <pc:chgData name="Carlos Villa" userId="ba3a8a8a-ac1b-499a-9894-03eb988a5ef7" providerId="ADAL" clId="{27E8BB25-6A4E-4269-8D78-ACBA36A09F39}" dt="2026-01-15T16:21:16.417" v="28" actId="20577"/>
        <pc:sldMkLst>
          <pc:docMk/>
          <pc:sldMk cId="2290152808" sldId="481"/>
        </pc:sldMkLst>
        <pc:spChg chg="mod">
          <ac:chgData name="Carlos Villa" userId="ba3a8a8a-ac1b-499a-9894-03eb988a5ef7" providerId="ADAL" clId="{27E8BB25-6A4E-4269-8D78-ACBA36A09F39}" dt="2026-01-15T16:21:16.417" v="28" actId="20577"/>
          <ac:spMkLst>
            <pc:docMk/>
            <pc:sldMk cId="2290152808" sldId="481"/>
            <ac:spMk id="3" creationId="{E66961F9-999C-8481-E72A-2B060D294B86}"/>
          </ac:spMkLst>
        </pc:spChg>
      </pc:sldChg>
      <pc:sldChg chg="modSp mod">
        <pc:chgData name="Carlos Villa" userId="ba3a8a8a-ac1b-499a-9894-03eb988a5ef7" providerId="ADAL" clId="{27E8BB25-6A4E-4269-8D78-ACBA36A09F39}" dt="2026-01-16T14:52:19.638" v="362" actId="20577"/>
        <pc:sldMkLst>
          <pc:docMk/>
          <pc:sldMk cId="254191561" sldId="488"/>
        </pc:sldMkLst>
        <pc:spChg chg="mod">
          <ac:chgData name="Carlos Villa" userId="ba3a8a8a-ac1b-499a-9894-03eb988a5ef7" providerId="ADAL" clId="{27E8BB25-6A4E-4269-8D78-ACBA36A09F39}" dt="2026-01-16T14:52:19.638" v="362" actId="20577"/>
          <ac:spMkLst>
            <pc:docMk/>
            <pc:sldMk cId="254191561" sldId="488"/>
            <ac:spMk id="3" creationId="{C2B01916-F3F5-35A1-E90B-3301A7A33007}"/>
          </ac:spMkLst>
        </pc:spChg>
      </pc:sldChg>
      <pc:sldChg chg="modSp mod">
        <pc:chgData name="Carlos Villa" userId="ba3a8a8a-ac1b-499a-9894-03eb988a5ef7" providerId="ADAL" clId="{27E8BB25-6A4E-4269-8D78-ACBA36A09F39}" dt="2026-01-15T16:54:09.957" v="300" actId="20577"/>
        <pc:sldMkLst>
          <pc:docMk/>
          <pc:sldMk cId="3876098552" sldId="490"/>
        </pc:sldMkLst>
        <pc:spChg chg="mod">
          <ac:chgData name="Carlos Villa" userId="ba3a8a8a-ac1b-499a-9894-03eb988a5ef7" providerId="ADAL" clId="{27E8BB25-6A4E-4269-8D78-ACBA36A09F39}" dt="2026-01-15T16:54:09.957" v="300" actId="20577"/>
          <ac:spMkLst>
            <pc:docMk/>
            <pc:sldMk cId="3876098552" sldId="490"/>
            <ac:spMk id="3" creationId="{76880131-DBA2-EBF3-8B89-E024007E4874}"/>
          </ac:spMkLst>
        </pc:spChg>
      </pc:sldChg>
      <pc:sldChg chg="modSp mod">
        <pc:chgData name="Carlos Villa" userId="ba3a8a8a-ac1b-499a-9894-03eb988a5ef7" providerId="ADAL" clId="{27E8BB25-6A4E-4269-8D78-ACBA36A09F39}" dt="2026-01-20T16:38:30.843" v="753" actId="20577"/>
        <pc:sldMkLst>
          <pc:docMk/>
          <pc:sldMk cId="1918731422" sldId="627"/>
        </pc:sldMkLst>
        <pc:spChg chg="mod">
          <ac:chgData name="Carlos Villa" userId="ba3a8a8a-ac1b-499a-9894-03eb988a5ef7" providerId="ADAL" clId="{27E8BB25-6A4E-4269-8D78-ACBA36A09F39}" dt="2026-01-20T16:38:30.843" v="753" actId="20577"/>
          <ac:spMkLst>
            <pc:docMk/>
            <pc:sldMk cId="1918731422" sldId="627"/>
            <ac:spMk id="2" creationId="{F1871A19-54B5-3886-F82B-BA4A02F322FC}"/>
          </ac:spMkLst>
        </pc:spChg>
      </pc:sldChg>
      <pc:sldChg chg="modSp mod">
        <pc:chgData name="Carlos Villa" userId="ba3a8a8a-ac1b-499a-9894-03eb988a5ef7" providerId="ADAL" clId="{27E8BB25-6A4E-4269-8D78-ACBA36A09F39}" dt="2026-01-15T15:07:51.742" v="3" actId="20577"/>
        <pc:sldMkLst>
          <pc:docMk/>
          <pc:sldMk cId="513066822" sldId="630"/>
        </pc:sldMkLst>
        <pc:spChg chg="mod">
          <ac:chgData name="Carlos Villa" userId="ba3a8a8a-ac1b-499a-9894-03eb988a5ef7" providerId="ADAL" clId="{27E8BB25-6A4E-4269-8D78-ACBA36A09F39}" dt="2026-01-15T15:07:51.742" v="3" actId="20577"/>
          <ac:spMkLst>
            <pc:docMk/>
            <pc:sldMk cId="513066822" sldId="630"/>
            <ac:spMk id="3" creationId="{85DA1BD0-4B30-7E1D-8927-C2E82F9E7948}"/>
          </ac:spMkLst>
        </pc:spChg>
      </pc:sldChg>
      <pc:sldChg chg="modSp mod">
        <pc:chgData name="Carlos Villa" userId="ba3a8a8a-ac1b-499a-9894-03eb988a5ef7" providerId="ADAL" clId="{27E8BB25-6A4E-4269-8D78-ACBA36A09F39}" dt="2026-01-19T15:53:34.579" v="427" actId="20577"/>
        <pc:sldMkLst>
          <pc:docMk/>
          <pc:sldMk cId="4291816516" sldId="638"/>
        </pc:sldMkLst>
        <pc:spChg chg="mod">
          <ac:chgData name="Carlos Villa" userId="ba3a8a8a-ac1b-499a-9894-03eb988a5ef7" providerId="ADAL" clId="{27E8BB25-6A4E-4269-8D78-ACBA36A09F39}" dt="2026-01-19T15:53:34.579" v="427" actId="20577"/>
          <ac:spMkLst>
            <pc:docMk/>
            <pc:sldMk cId="4291816516" sldId="638"/>
            <ac:spMk id="3" creationId="{E4D7C794-F2A8-7479-3416-1C2A9A2A515A}"/>
          </ac:spMkLst>
        </pc:spChg>
      </pc:sldChg>
      <pc:sldChg chg="modSp mod">
        <pc:chgData name="Carlos Villa" userId="ba3a8a8a-ac1b-499a-9894-03eb988a5ef7" providerId="ADAL" clId="{27E8BB25-6A4E-4269-8D78-ACBA36A09F39}" dt="2026-01-20T16:40:06.531" v="794" actId="6549"/>
        <pc:sldMkLst>
          <pc:docMk/>
          <pc:sldMk cId="2806856137" sldId="640"/>
        </pc:sldMkLst>
        <pc:spChg chg="mod">
          <ac:chgData name="Carlos Villa" userId="ba3a8a8a-ac1b-499a-9894-03eb988a5ef7" providerId="ADAL" clId="{27E8BB25-6A4E-4269-8D78-ACBA36A09F39}" dt="2026-01-20T16:40:06.531" v="794" actId="6549"/>
          <ac:spMkLst>
            <pc:docMk/>
            <pc:sldMk cId="2806856137" sldId="640"/>
            <ac:spMk id="2" creationId="{46E7851F-9CC6-CEB7-E711-9298282F2EC3}"/>
          </ac:spMkLst>
        </pc:spChg>
        <pc:spChg chg="mod">
          <ac:chgData name="Carlos Villa" userId="ba3a8a8a-ac1b-499a-9894-03eb988a5ef7" providerId="ADAL" clId="{27E8BB25-6A4E-4269-8D78-ACBA36A09F39}" dt="2026-01-20T16:39:44.764" v="779"/>
          <ac:spMkLst>
            <pc:docMk/>
            <pc:sldMk cId="2806856137" sldId="640"/>
            <ac:spMk id="3" creationId="{4A27D95D-5724-B0F9-BCE6-8E8D8B63C31A}"/>
          </ac:spMkLst>
        </pc:spChg>
      </pc:sldChg>
      <pc:sldChg chg="addSp delSp mod">
        <pc:chgData name="Carlos Villa" userId="ba3a8a8a-ac1b-499a-9894-03eb988a5ef7" providerId="ADAL" clId="{27E8BB25-6A4E-4269-8D78-ACBA36A09F39}" dt="2026-01-20T16:28:09.300" v="449" actId="11529"/>
        <pc:sldMkLst>
          <pc:docMk/>
          <pc:sldMk cId="72671510" sldId="644"/>
        </pc:sldMkLst>
      </pc:sldChg>
      <pc:sldChg chg="modSp mod">
        <pc:chgData name="Carlos Villa" userId="ba3a8a8a-ac1b-499a-9894-03eb988a5ef7" providerId="ADAL" clId="{27E8BB25-6A4E-4269-8D78-ACBA36A09F39}" dt="2026-01-15T15:06:20.743" v="0" actId="113"/>
        <pc:sldMkLst>
          <pc:docMk/>
          <pc:sldMk cId="1425233966" sldId="645"/>
        </pc:sldMkLst>
        <pc:spChg chg="mod">
          <ac:chgData name="Carlos Villa" userId="ba3a8a8a-ac1b-499a-9894-03eb988a5ef7" providerId="ADAL" clId="{27E8BB25-6A4E-4269-8D78-ACBA36A09F39}" dt="2026-01-15T15:06:20.743" v="0" actId="113"/>
          <ac:spMkLst>
            <pc:docMk/>
            <pc:sldMk cId="1425233966" sldId="645"/>
            <ac:spMk id="2" creationId="{D87DB642-B64B-51E2-3BFE-D986CA585241}"/>
          </ac:spMkLst>
        </pc:spChg>
      </pc:sldChg>
      <pc:sldChg chg="modSp new mod">
        <pc:chgData name="Carlos Villa" userId="ba3a8a8a-ac1b-499a-9894-03eb988a5ef7" providerId="ADAL" clId="{27E8BB25-6A4E-4269-8D78-ACBA36A09F39}" dt="2026-01-15T16:54:40.590" v="324" actId="27636"/>
        <pc:sldMkLst>
          <pc:docMk/>
          <pc:sldMk cId="2492541855" sldId="647"/>
        </pc:sldMkLst>
        <pc:spChg chg="mod">
          <ac:chgData name="Carlos Villa" userId="ba3a8a8a-ac1b-499a-9894-03eb988a5ef7" providerId="ADAL" clId="{27E8BB25-6A4E-4269-8D78-ACBA36A09F39}" dt="2026-01-15T16:47:35.866" v="45" actId="20577"/>
          <ac:spMkLst>
            <pc:docMk/>
            <pc:sldMk cId="2492541855" sldId="647"/>
            <ac:spMk id="2" creationId="{79E26E8B-F9C3-F003-98E5-17E2E1E0CAA5}"/>
          </ac:spMkLst>
        </pc:spChg>
        <pc:spChg chg="mod">
          <ac:chgData name="Carlos Villa" userId="ba3a8a8a-ac1b-499a-9894-03eb988a5ef7" providerId="ADAL" clId="{27E8BB25-6A4E-4269-8D78-ACBA36A09F39}" dt="2026-01-15T16:54:40.590" v="324" actId="27636"/>
          <ac:spMkLst>
            <pc:docMk/>
            <pc:sldMk cId="2492541855" sldId="647"/>
            <ac:spMk id="3" creationId="{4D7E9C98-0F9D-066F-45D1-6BB0C90FE0DD}"/>
          </ac:spMkLst>
        </pc:spChg>
      </pc:sldChg>
      <pc:sldChg chg="new del">
        <pc:chgData name="Carlos Villa" userId="ba3a8a8a-ac1b-499a-9894-03eb988a5ef7" providerId="ADAL" clId="{27E8BB25-6A4E-4269-8D78-ACBA36A09F39}" dt="2026-01-20T16:27:31.839" v="447" actId="47"/>
        <pc:sldMkLst>
          <pc:docMk/>
          <pc:sldMk cId="219747116" sldId="648"/>
        </pc:sldMkLst>
      </pc:sldChg>
      <pc:sldChg chg="addSp modSp add mod">
        <pc:chgData name="Carlos Villa" userId="ba3a8a8a-ac1b-499a-9894-03eb988a5ef7" providerId="ADAL" clId="{27E8BB25-6A4E-4269-8D78-ACBA36A09F39}" dt="2026-01-20T16:31:02.507" v="609" actId="20577"/>
        <pc:sldMkLst>
          <pc:docMk/>
          <pc:sldMk cId="681842079" sldId="648"/>
        </pc:sldMkLst>
        <pc:spChg chg="add">
          <ac:chgData name="Carlos Villa" userId="ba3a8a8a-ac1b-499a-9894-03eb988a5ef7" providerId="ADAL" clId="{27E8BB25-6A4E-4269-8D78-ACBA36A09F39}" dt="2026-01-20T16:28:16.882" v="451" actId="11529"/>
          <ac:spMkLst>
            <pc:docMk/>
            <pc:sldMk cId="681842079" sldId="648"/>
            <ac:spMk id="6" creationId="{82B7EA41-1E49-CB1B-70F0-8C78DF3FE516}"/>
          </ac:spMkLst>
        </pc:spChg>
        <pc:spChg chg="add mod">
          <ac:chgData name="Carlos Villa" userId="ba3a8a8a-ac1b-499a-9894-03eb988a5ef7" providerId="ADAL" clId="{27E8BB25-6A4E-4269-8D78-ACBA36A09F39}" dt="2026-01-20T16:31:02.507" v="609" actId="20577"/>
          <ac:spMkLst>
            <pc:docMk/>
            <pc:sldMk cId="681842079" sldId="648"/>
            <ac:spMk id="12" creationId="{357B729E-007D-5BEA-7D4F-0E7030155A57}"/>
          </ac:spMkLst>
        </pc:spChg>
        <pc:cxnChg chg="add">
          <ac:chgData name="Carlos Villa" userId="ba3a8a8a-ac1b-499a-9894-03eb988a5ef7" providerId="ADAL" clId="{27E8BB25-6A4E-4269-8D78-ACBA36A09F39}" dt="2026-01-20T16:28:34.124" v="452" actId="11529"/>
          <ac:cxnSpMkLst>
            <pc:docMk/>
            <pc:sldMk cId="681842079" sldId="648"/>
            <ac:cxnSpMk id="9" creationId="{FD59E598-EDD5-1FBA-EBEB-764B793A062E}"/>
          </ac:cxnSpMkLst>
        </pc:cxnChg>
      </pc:sldChg>
      <pc:sldChg chg="modSp new mod modNotesTx">
        <pc:chgData name="Carlos Villa" userId="ba3a8a8a-ac1b-499a-9894-03eb988a5ef7" providerId="ADAL" clId="{27E8BB25-6A4E-4269-8D78-ACBA36A09F39}" dt="2026-01-20T16:48:38.795" v="996" actId="20577"/>
        <pc:sldMkLst>
          <pc:docMk/>
          <pc:sldMk cId="1901257234" sldId="649"/>
        </pc:sldMkLst>
        <pc:spChg chg="mod">
          <ac:chgData name="Carlos Villa" userId="ba3a8a8a-ac1b-499a-9894-03eb988a5ef7" providerId="ADAL" clId="{27E8BB25-6A4E-4269-8D78-ACBA36A09F39}" dt="2026-01-20T16:36:23.791" v="657" actId="20577"/>
          <ac:spMkLst>
            <pc:docMk/>
            <pc:sldMk cId="1901257234" sldId="649"/>
            <ac:spMk id="2" creationId="{00B3A7B1-3BDA-3FF0-CA9B-B3B87B2735BB}"/>
          </ac:spMkLst>
        </pc:spChg>
        <pc:spChg chg="mod">
          <ac:chgData name="Carlos Villa" userId="ba3a8a8a-ac1b-499a-9894-03eb988a5ef7" providerId="ADAL" clId="{27E8BB25-6A4E-4269-8D78-ACBA36A09F39}" dt="2026-01-20T16:48:38.795" v="996" actId="20577"/>
          <ac:spMkLst>
            <pc:docMk/>
            <pc:sldMk cId="1901257234" sldId="649"/>
            <ac:spMk id="3" creationId="{7A851373-3AC2-8E10-12DD-357D000D27F2}"/>
          </ac:spMkLst>
        </pc:spChg>
      </pc:sldChg>
    </pc:docChg>
  </pc:docChgLst>
  <pc:docChgLst>
    <pc:chgData name="Carlos H. Villa" userId="ba3a8a8a-ac1b-499a-9894-03eb988a5ef7" providerId="ADAL" clId="{27E8BB25-6A4E-4269-8D78-ACBA36A09F39}"/>
    <pc:docChg chg="undo custSel addSld delSld modSld sldOrd">
      <pc:chgData name="Carlos H. Villa" userId="ba3a8a8a-ac1b-499a-9894-03eb988a5ef7" providerId="ADAL" clId="{27E8BB25-6A4E-4269-8D78-ACBA36A09F39}" dt="2026-01-14T22:09:58.111" v="3797" actId="20577"/>
      <pc:docMkLst>
        <pc:docMk/>
      </pc:docMkLst>
      <pc:sldChg chg="modSp mod">
        <pc:chgData name="Carlos H. Villa" userId="ba3a8a8a-ac1b-499a-9894-03eb988a5ef7" providerId="ADAL" clId="{27E8BB25-6A4E-4269-8D78-ACBA36A09F39}" dt="2026-01-14T21:02:33.204" v="3562" actId="207"/>
        <pc:sldMkLst>
          <pc:docMk/>
          <pc:sldMk cId="3494640542" sldId="443"/>
        </pc:sldMkLst>
        <pc:spChg chg="mod">
          <ac:chgData name="Carlos H. Villa" userId="ba3a8a8a-ac1b-499a-9894-03eb988a5ef7" providerId="ADAL" clId="{27E8BB25-6A4E-4269-8D78-ACBA36A09F39}" dt="2026-01-14T21:02:33.204" v="3562" actId="207"/>
          <ac:spMkLst>
            <pc:docMk/>
            <pc:sldMk cId="3494640542" sldId="443"/>
            <ac:spMk id="3" creationId="{00000000-0000-0000-0000-000000000000}"/>
          </ac:spMkLst>
        </pc:spChg>
      </pc:sldChg>
      <pc:sldChg chg="modSp mod modAnim">
        <pc:chgData name="Carlos H. Villa" userId="ba3a8a8a-ac1b-499a-9894-03eb988a5ef7" providerId="ADAL" clId="{27E8BB25-6A4E-4269-8D78-ACBA36A09F39}" dt="2026-01-12T19:38:30.489" v="486"/>
        <pc:sldMkLst>
          <pc:docMk/>
          <pc:sldMk cId="2704207447" sldId="454"/>
        </pc:sldMkLst>
      </pc:sldChg>
      <pc:sldChg chg="modSp mod">
        <pc:chgData name="Carlos H. Villa" userId="ba3a8a8a-ac1b-499a-9894-03eb988a5ef7" providerId="ADAL" clId="{27E8BB25-6A4E-4269-8D78-ACBA36A09F39}" dt="2026-01-14T21:02:43.170" v="3563" actId="207"/>
        <pc:sldMkLst>
          <pc:docMk/>
          <pc:sldMk cId="1076560223" sldId="455"/>
        </pc:sldMkLst>
        <pc:spChg chg="mod">
          <ac:chgData name="Carlos H. Villa" userId="ba3a8a8a-ac1b-499a-9894-03eb988a5ef7" providerId="ADAL" clId="{27E8BB25-6A4E-4269-8D78-ACBA36A09F39}" dt="2026-01-14T21:02:43.170" v="3563" actId="207"/>
          <ac:spMkLst>
            <pc:docMk/>
            <pc:sldMk cId="1076560223" sldId="455"/>
            <ac:spMk id="3" creationId="{00000000-0000-0000-0000-000000000000}"/>
          </ac:spMkLst>
        </pc:spChg>
      </pc:sldChg>
      <pc:sldChg chg="modSp mod">
        <pc:chgData name="Carlos H. Villa" userId="ba3a8a8a-ac1b-499a-9894-03eb988a5ef7" providerId="ADAL" clId="{27E8BB25-6A4E-4269-8D78-ACBA36A09F39}" dt="2026-01-12T19:36:53.866" v="480" actId="113"/>
        <pc:sldMkLst>
          <pc:docMk/>
          <pc:sldMk cId="1597572552" sldId="456"/>
        </pc:sldMkLst>
      </pc:sldChg>
      <pc:sldChg chg="modSp mod">
        <pc:chgData name="Carlos H. Villa" userId="ba3a8a8a-ac1b-499a-9894-03eb988a5ef7" providerId="ADAL" clId="{27E8BB25-6A4E-4269-8D78-ACBA36A09F39}" dt="2026-01-14T19:50:10.818" v="3033" actId="207"/>
        <pc:sldMkLst>
          <pc:docMk/>
          <pc:sldMk cId="2469246551" sldId="457"/>
        </pc:sldMkLst>
        <pc:spChg chg="mod">
          <ac:chgData name="Carlos H. Villa" userId="ba3a8a8a-ac1b-499a-9894-03eb988a5ef7" providerId="ADAL" clId="{27E8BB25-6A4E-4269-8D78-ACBA36A09F39}" dt="2026-01-14T19:50:10.818" v="3033" actId="207"/>
          <ac:spMkLst>
            <pc:docMk/>
            <pc:sldMk cId="2469246551" sldId="457"/>
            <ac:spMk id="3" creationId="{00000000-0000-0000-0000-000000000000}"/>
          </ac:spMkLst>
        </pc:spChg>
      </pc:sldChg>
      <pc:sldChg chg="modSp mod">
        <pc:chgData name="Carlos H. Villa" userId="ba3a8a8a-ac1b-499a-9894-03eb988a5ef7" providerId="ADAL" clId="{27E8BB25-6A4E-4269-8D78-ACBA36A09F39}" dt="2026-01-14T21:01:52.270" v="3554" actId="207"/>
        <pc:sldMkLst>
          <pc:docMk/>
          <pc:sldMk cId="919549640" sldId="459"/>
        </pc:sldMkLst>
        <pc:spChg chg="mod">
          <ac:chgData name="Carlos H. Villa" userId="ba3a8a8a-ac1b-499a-9894-03eb988a5ef7" providerId="ADAL" clId="{27E8BB25-6A4E-4269-8D78-ACBA36A09F39}" dt="2026-01-14T21:01:52.270" v="3554" actId="207"/>
          <ac:spMkLst>
            <pc:docMk/>
            <pc:sldMk cId="919549640" sldId="459"/>
            <ac:spMk id="3" creationId="{79F5A95E-3240-45F6-9EAB-890C8484AF79}"/>
          </ac:spMkLst>
        </pc:spChg>
      </pc:sldChg>
      <pc:sldChg chg="modSp mod">
        <pc:chgData name="Carlos H. Villa" userId="ba3a8a8a-ac1b-499a-9894-03eb988a5ef7" providerId="ADAL" clId="{27E8BB25-6A4E-4269-8D78-ACBA36A09F39}" dt="2026-01-14T20:09:10.415" v="3522" actId="207"/>
        <pc:sldMkLst>
          <pc:docMk/>
          <pc:sldMk cId="3649569212" sldId="461"/>
        </pc:sldMkLst>
        <pc:spChg chg="mod">
          <ac:chgData name="Carlos H. Villa" userId="ba3a8a8a-ac1b-499a-9894-03eb988a5ef7" providerId="ADAL" clId="{27E8BB25-6A4E-4269-8D78-ACBA36A09F39}" dt="2026-01-14T20:09:00.089" v="3521" actId="20577"/>
          <ac:spMkLst>
            <pc:docMk/>
            <pc:sldMk cId="3649569212" sldId="461"/>
            <ac:spMk id="2" creationId="{D5A6E00A-05B1-413D-9DA4-031039A316CA}"/>
          </ac:spMkLst>
        </pc:spChg>
        <pc:spChg chg="mod">
          <ac:chgData name="Carlos H. Villa" userId="ba3a8a8a-ac1b-499a-9894-03eb988a5ef7" providerId="ADAL" clId="{27E8BB25-6A4E-4269-8D78-ACBA36A09F39}" dt="2026-01-14T20:09:10.415" v="3522" actId="207"/>
          <ac:spMkLst>
            <pc:docMk/>
            <pc:sldMk cId="3649569212" sldId="461"/>
            <ac:spMk id="3" creationId="{22E7E10E-B09B-4987-BA47-A21301CF8086}"/>
          </ac:spMkLst>
        </pc:spChg>
      </pc:sldChg>
      <pc:sldChg chg="modSp mod ord">
        <pc:chgData name="Carlos H. Villa" userId="ba3a8a8a-ac1b-499a-9894-03eb988a5ef7" providerId="ADAL" clId="{27E8BB25-6A4E-4269-8D78-ACBA36A09F39}" dt="2026-01-14T21:06:13.867" v="3593" actId="207"/>
        <pc:sldMkLst>
          <pc:docMk/>
          <pc:sldMk cId="1115147941" sldId="465"/>
        </pc:sldMkLst>
        <pc:spChg chg="mod">
          <ac:chgData name="Carlos H. Villa" userId="ba3a8a8a-ac1b-499a-9894-03eb988a5ef7" providerId="ADAL" clId="{27E8BB25-6A4E-4269-8D78-ACBA36A09F39}" dt="2026-01-14T21:06:13.867" v="3593" actId="207"/>
          <ac:spMkLst>
            <pc:docMk/>
            <pc:sldMk cId="1115147941" sldId="465"/>
            <ac:spMk id="3" creationId="{8E9382C7-9770-404F-B342-7C0F4B05631D}"/>
          </ac:spMkLst>
        </pc:spChg>
      </pc:sldChg>
      <pc:sldChg chg="ord">
        <pc:chgData name="Carlos H. Villa" userId="ba3a8a8a-ac1b-499a-9894-03eb988a5ef7" providerId="ADAL" clId="{27E8BB25-6A4E-4269-8D78-ACBA36A09F39}" dt="2026-01-12T19:23:46.176" v="193"/>
        <pc:sldMkLst>
          <pc:docMk/>
          <pc:sldMk cId="3043685071" sldId="466"/>
        </pc:sldMkLst>
      </pc:sldChg>
      <pc:sldChg chg="ord">
        <pc:chgData name="Carlos H. Villa" userId="ba3a8a8a-ac1b-499a-9894-03eb988a5ef7" providerId="ADAL" clId="{27E8BB25-6A4E-4269-8D78-ACBA36A09F39}" dt="2026-01-12T19:23:49.522" v="195"/>
        <pc:sldMkLst>
          <pc:docMk/>
          <pc:sldMk cId="1118064963" sldId="467"/>
        </pc:sldMkLst>
      </pc:sldChg>
      <pc:sldChg chg="ord">
        <pc:chgData name="Carlos H. Villa" userId="ba3a8a8a-ac1b-499a-9894-03eb988a5ef7" providerId="ADAL" clId="{27E8BB25-6A4E-4269-8D78-ACBA36A09F39}" dt="2026-01-12T19:27:34.598" v="319"/>
        <pc:sldMkLst>
          <pc:docMk/>
          <pc:sldMk cId="1573874378" sldId="473"/>
        </pc:sldMkLst>
      </pc:sldChg>
      <pc:sldChg chg="modSp mod">
        <pc:chgData name="Carlos H. Villa" userId="ba3a8a8a-ac1b-499a-9894-03eb988a5ef7" providerId="ADAL" clId="{27E8BB25-6A4E-4269-8D78-ACBA36A09F39}" dt="2026-01-14T21:19:29.676" v="3683" actId="20577"/>
        <pc:sldMkLst>
          <pc:docMk/>
          <pc:sldMk cId="559865725" sldId="477"/>
        </pc:sldMkLst>
        <pc:spChg chg="mod">
          <ac:chgData name="Carlos H. Villa" userId="ba3a8a8a-ac1b-499a-9894-03eb988a5ef7" providerId="ADAL" clId="{27E8BB25-6A4E-4269-8D78-ACBA36A09F39}" dt="2026-01-14T21:19:29.676" v="3683" actId="20577"/>
          <ac:spMkLst>
            <pc:docMk/>
            <pc:sldMk cId="559865725" sldId="477"/>
            <ac:spMk id="3" creationId="{70C6BB6F-85FF-47FF-868A-9725D11A2902}"/>
          </ac:spMkLst>
        </pc:spChg>
      </pc:sldChg>
      <pc:sldChg chg="modSp mod">
        <pc:chgData name="Carlos H. Villa" userId="ba3a8a8a-ac1b-499a-9894-03eb988a5ef7" providerId="ADAL" clId="{27E8BB25-6A4E-4269-8D78-ACBA36A09F39}" dt="2026-01-14T19:45:16.874" v="2880" actId="20577"/>
        <pc:sldMkLst>
          <pc:docMk/>
          <pc:sldMk cId="1464293902" sldId="478"/>
        </pc:sldMkLst>
        <pc:spChg chg="mod">
          <ac:chgData name="Carlos H. Villa" userId="ba3a8a8a-ac1b-499a-9894-03eb988a5ef7" providerId="ADAL" clId="{27E8BB25-6A4E-4269-8D78-ACBA36A09F39}" dt="2026-01-14T19:45:16.874" v="2880" actId="20577"/>
          <ac:spMkLst>
            <pc:docMk/>
            <pc:sldMk cId="1464293902" sldId="478"/>
            <ac:spMk id="3" creationId="{4875AB26-164D-320F-279C-B9E1B14FDA37}"/>
          </ac:spMkLst>
        </pc:spChg>
      </pc:sldChg>
      <pc:sldChg chg="modSp mod">
        <pc:chgData name="Carlos H. Villa" userId="ba3a8a8a-ac1b-499a-9894-03eb988a5ef7" providerId="ADAL" clId="{27E8BB25-6A4E-4269-8D78-ACBA36A09F39}" dt="2026-01-13T20:13:25.253" v="2659" actId="255"/>
        <pc:sldMkLst>
          <pc:docMk/>
          <pc:sldMk cId="2290152808" sldId="481"/>
        </pc:sldMkLst>
      </pc:sldChg>
      <pc:sldChg chg="modSp mod">
        <pc:chgData name="Carlos H. Villa" userId="ba3a8a8a-ac1b-499a-9894-03eb988a5ef7" providerId="ADAL" clId="{27E8BB25-6A4E-4269-8D78-ACBA36A09F39}" dt="2026-01-14T21:04:04.852" v="3574" actId="207"/>
        <pc:sldMkLst>
          <pc:docMk/>
          <pc:sldMk cId="3435352061" sldId="482"/>
        </pc:sldMkLst>
        <pc:spChg chg="mod">
          <ac:chgData name="Carlos H. Villa" userId="ba3a8a8a-ac1b-499a-9894-03eb988a5ef7" providerId="ADAL" clId="{27E8BB25-6A4E-4269-8D78-ACBA36A09F39}" dt="2026-01-14T21:04:04.852" v="3574" actId="207"/>
          <ac:spMkLst>
            <pc:docMk/>
            <pc:sldMk cId="3435352061" sldId="482"/>
            <ac:spMk id="3" creationId="{DF230CAB-E159-ABAC-3C9D-AA344B0D8C49}"/>
          </ac:spMkLst>
        </pc:spChg>
      </pc:sldChg>
      <pc:sldChg chg="modSp mod">
        <pc:chgData name="Carlos H. Villa" userId="ba3a8a8a-ac1b-499a-9894-03eb988a5ef7" providerId="ADAL" clId="{27E8BB25-6A4E-4269-8D78-ACBA36A09F39}" dt="2026-01-12T19:33:21.958" v="453" actId="20577"/>
        <pc:sldMkLst>
          <pc:docMk/>
          <pc:sldMk cId="265627417" sldId="483"/>
        </pc:sldMkLst>
      </pc:sldChg>
      <pc:sldChg chg="modSp mod">
        <pc:chgData name="Carlos H. Villa" userId="ba3a8a8a-ac1b-499a-9894-03eb988a5ef7" providerId="ADAL" clId="{27E8BB25-6A4E-4269-8D78-ACBA36A09F39}" dt="2026-01-14T20:06:49.239" v="3495" actId="27636"/>
        <pc:sldMkLst>
          <pc:docMk/>
          <pc:sldMk cId="3970028379" sldId="484"/>
        </pc:sldMkLst>
        <pc:spChg chg="mod">
          <ac:chgData name="Carlos H. Villa" userId="ba3a8a8a-ac1b-499a-9894-03eb988a5ef7" providerId="ADAL" clId="{27E8BB25-6A4E-4269-8D78-ACBA36A09F39}" dt="2026-01-14T20:06:49.239" v="3495" actId="27636"/>
          <ac:spMkLst>
            <pc:docMk/>
            <pc:sldMk cId="3970028379" sldId="484"/>
            <ac:spMk id="3" creationId="{59FCA45E-37B8-6214-71EE-81BCD983ACBF}"/>
          </ac:spMkLst>
        </pc:spChg>
      </pc:sldChg>
      <pc:sldChg chg="modSp mod ord">
        <pc:chgData name="Carlos H. Villa" userId="ba3a8a8a-ac1b-499a-9894-03eb988a5ef7" providerId="ADAL" clId="{27E8BB25-6A4E-4269-8D78-ACBA36A09F39}" dt="2026-01-12T18:06:34.207" v="23" actId="12"/>
        <pc:sldMkLst>
          <pc:docMk/>
          <pc:sldMk cId="2872763336" sldId="485"/>
        </pc:sldMkLst>
      </pc:sldChg>
      <pc:sldChg chg="modSp mod">
        <pc:chgData name="Carlos H. Villa" userId="ba3a8a8a-ac1b-499a-9894-03eb988a5ef7" providerId="ADAL" clId="{27E8BB25-6A4E-4269-8D78-ACBA36A09F39}" dt="2026-01-14T21:04:11.051" v="3576" actId="207"/>
        <pc:sldMkLst>
          <pc:docMk/>
          <pc:sldMk cId="4262232075" sldId="486"/>
        </pc:sldMkLst>
        <pc:spChg chg="mod">
          <ac:chgData name="Carlos H. Villa" userId="ba3a8a8a-ac1b-499a-9894-03eb988a5ef7" providerId="ADAL" clId="{27E8BB25-6A4E-4269-8D78-ACBA36A09F39}" dt="2026-01-14T21:04:11.051" v="3576" actId="207"/>
          <ac:spMkLst>
            <pc:docMk/>
            <pc:sldMk cId="4262232075" sldId="486"/>
            <ac:spMk id="3" creationId="{92016F43-651B-3B4A-A9D5-C4251AA871D2}"/>
          </ac:spMkLst>
        </pc:spChg>
      </pc:sldChg>
      <pc:sldChg chg="modSp mod ord">
        <pc:chgData name="Carlos H. Villa" userId="ba3a8a8a-ac1b-499a-9894-03eb988a5ef7" providerId="ADAL" clId="{27E8BB25-6A4E-4269-8D78-ACBA36A09F39}" dt="2026-01-14T21:04:28.325" v="3578" actId="207"/>
        <pc:sldMkLst>
          <pc:docMk/>
          <pc:sldMk cId="3630770151" sldId="487"/>
        </pc:sldMkLst>
        <pc:spChg chg="mod">
          <ac:chgData name="Carlos H. Villa" userId="ba3a8a8a-ac1b-499a-9894-03eb988a5ef7" providerId="ADAL" clId="{27E8BB25-6A4E-4269-8D78-ACBA36A09F39}" dt="2026-01-14T21:04:28.325" v="3578" actId="207"/>
          <ac:spMkLst>
            <pc:docMk/>
            <pc:sldMk cId="3630770151" sldId="487"/>
            <ac:spMk id="3" creationId="{BD425445-014B-FAF9-1A8E-AE82150FD194}"/>
          </ac:spMkLst>
        </pc:spChg>
      </pc:sldChg>
      <pc:sldChg chg="modSp mod">
        <pc:chgData name="Carlos H. Villa" userId="ba3a8a8a-ac1b-499a-9894-03eb988a5ef7" providerId="ADAL" clId="{27E8BB25-6A4E-4269-8D78-ACBA36A09F39}" dt="2026-01-14T21:02:09.099" v="3557" actId="207"/>
        <pc:sldMkLst>
          <pc:docMk/>
          <pc:sldMk cId="254191561" sldId="488"/>
        </pc:sldMkLst>
        <pc:spChg chg="mod">
          <ac:chgData name="Carlos H. Villa" userId="ba3a8a8a-ac1b-499a-9894-03eb988a5ef7" providerId="ADAL" clId="{27E8BB25-6A4E-4269-8D78-ACBA36A09F39}" dt="2026-01-14T21:02:09.099" v="3557" actId="207"/>
          <ac:spMkLst>
            <pc:docMk/>
            <pc:sldMk cId="254191561" sldId="488"/>
            <ac:spMk id="3" creationId="{C2B01916-F3F5-35A1-E90B-3301A7A33007}"/>
          </ac:spMkLst>
        </pc:spChg>
      </pc:sldChg>
      <pc:sldChg chg="modSp mod">
        <pc:chgData name="Carlos H. Villa" userId="ba3a8a8a-ac1b-499a-9894-03eb988a5ef7" providerId="ADAL" clId="{27E8BB25-6A4E-4269-8D78-ACBA36A09F39}" dt="2026-01-14T21:04:48.356" v="3583" actId="207"/>
        <pc:sldMkLst>
          <pc:docMk/>
          <pc:sldMk cId="868456134" sldId="489"/>
        </pc:sldMkLst>
        <pc:spChg chg="mod">
          <ac:chgData name="Carlos H. Villa" userId="ba3a8a8a-ac1b-499a-9894-03eb988a5ef7" providerId="ADAL" clId="{27E8BB25-6A4E-4269-8D78-ACBA36A09F39}" dt="2026-01-14T21:04:48.356" v="3583" actId="207"/>
          <ac:spMkLst>
            <pc:docMk/>
            <pc:sldMk cId="868456134" sldId="489"/>
            <ac:spMk id="3" creationId="{46E24747-06DA-841F-1DAB-4F9564DE3DE2}"/>
          </ac:spMkLst>
        </pc:spChg>
      </pc:sldChg>
      <pc:sldChg chg="modSp mod">
        <pc:chgData name="Carlos H. Villa" userId="ba3a8a8a-ac1b-499a-9894-03eb988a5ef7" providerId="ADAL" clId="{27E8BB25-6A4E-4269-8D78-ACBA36A09F39}" dt="2026-01-14T21:04:23.196" v="3577" actId="207"/>
        <pc:sldMkLst>
          <pc:docMk/>
          <pc:sldMk cId="3876098552" sldId="490"/>
        </pc:sldMkLst>
        <pc:spChg chg="mod">
          <ac:chgData name="Carlos H. Villa" userId="ba3a8a8a-ac1b-499a-9894-03eb988a5ef7" providerId="ADAL" clId="{27E8BB25-6A4E-4269-8D78-ACBA36A09F39}" dt="2026-01-14T20:05:23.907" v="3477" actId="20577"/>
          <ac:spMkLst>
            <pc:docMk/>
            <pc:sldMk cId="3876098552" sldId="490"/>
            <ac:spMk id="2" creationId="{D1280CF7-7F44-F407-1B25-3AEF203B5DC5}"/>
          </ac:spMkLst>
        </pc:spChg>
        <pc:spChg chg="mod">
          <ac:chgData name="Carlos H. Villa" userId="ba3a8a8a-ac1b-499a-9894-03eb988a5ef7" providerId="ADAL" clId="{27E8BB25-6A4E-4269-8D78-ACBA36A09F39}" dt="2026-01-14T21:04:23.196" v="3577" actId="207"/>
          <ac:spMkLst>
            <pc:docMk/>
            <pc:sldMk cId="3876098552" sldId="490"/>
            <ac:spMk id="3" creationId="{76880131-DBA2-EBF3-8B89-E024007E4874}"/>
          </ac:spMkLst>
        </pc:spChg>
      </pc:sldChg>
      <pc:sldChg chg="modSp">
        <pc:chgData name="Carlos H. Villa" userId="ba3a8a8a-ac1b-499a-9894-03eb988a5ef7" providerId="ADAL" clId="{27E8BB25-6A4E-4269-8D78-ACBA36A09F39}" dt="2026-01-12T19:32:28.646" v="398" actId="20577"/>
        <pc:sldMkLst>
          <pc:docMk/>
          <pc:sldMk cId="2038706683" sldId="493"/>
        </pc:sldMkLst>
      </pc:sldChg>
      <pc:sldChg chg="modSp mod ord modNotesTx">
        <pc:chgData name="Carlos H. Villa" userId="ba3a8a8a-ac1b-499a-9894-03eb988a5ef7" providerId="ADAL" clId="{27E8BB25-6A4E-4269-8D78-ACBA36A09F39}" dt="2026-01-14T21:44:18.756" v="3737" actId="20577"/>
        <pc:sldMkLst>
          <pc:docMk/>
          <pc:sldMk cId="1918731422" sldId="627"/>
        </pc:sldMkLst>
        <pc:spChg chg="mod">
          <ac:chgData name="Carlos H. Villa" userId="ba3a8a8a-ac1b-499a-9894-03eb988a5ef7" providerId="ADAL" clId="{27E8BB25-6A4E-4269-8D78-ACBA36A09F39}" dt="2026-01-14T21:03:38.643" v="3572" actId="207"/>
          <ac:spMkLst>
            <pc:docMk/>
            <pc:sldMk cId="1918731422" sldId="627"/>
            <ac:spMk id="3" creationId="{8E62A760-34E3-7349-7202-A498ABFB65BC}"/>
          </ac:spMkLst>
        </pc:spChg>
      </pc:sldChg>
      <pc:sldChg chg="modSp">
        <pc:chgData name="Carlos H. Villa" userId="ba3a8a8a-ac1b-499a-9894-03eb988a5ef7" providerId="ADAL" clId="{27E8BB25-6A4E-4269-8D78-ACBA36A09F39}" dt="2026-01-12T19:32:52.143" v="404" actId="115"/>
        <pc:sldMkLst>
          <pc:docMk/>
          <pc:sldMk cId="3467285710" sldId="628"/>
        </pc:sldMkLst>
      </pc:sldChg>
      <pc:sldChg chg="modSp mod">
        <pc:chgData name="Carlos H. Villa" userId="ba3a8a8a-ac1b-499a-9894-03eb988a5ef7" providerId="ADAL" clId="{27E8BB25-6A4E-4269-8D78-ACBA36A09F39}" dt="2026-01-14T21:03:08.054" v="3568" actId="207"/>
        <pc:sldMkLst>
          <pc:docMk/>
          <pc:sldMk cId="4056039421" sldId="629"/>
        </pc:sldMkLst>
        <pc:spChg chg="mod">
          <ac:chgData name="Carlos H. Villa" userId="ba3a8a8a-ac1b-499a-9894-03eb988a5ef7" providerId="ADAL" clId="{27E8BB25-6A4E-4269-8D78-ACBA36A09F39}" dt="2026-01-14T21:03:08.054" v="3568" actId="207"/>
          <ac:spMkLst>
            <pc:docMk/>
            <pc:sldMk cId="4056039421" sldId="629"/>
            <ac:spMk id="3" creationId="{CB0D7CF5-384B-EA26-21E7-2C5435906928}"/>
          </ac:spMkLst>
        </pc:spChg>
      </pc:sldChg>
      <pc:sldChg chg="modSp mod ord">
        <pc:chgData name="Carlos H. Villa" userId="ba3a8a8a-ac1b-499a-9894-03eb988a5ef7" providerId="ADAL" clId="{27E8BB25-6A4E-4269-8D78-ACBA36A09F39}" dt="2026-01-14T21:10:05.644" v="3663" actId="20577"/>
        <pc:sldMkLst>
          <pc:docMk/>
          <pc:sldMk cId="513066822" sldId="630"/>
        </pc:sldMkLst>
        <pc:spChg chg="mod">
          <ac:chgData name="Carlos H. Villa" userId="ba3a8a8a-ac1b-499a-9894-03eb988a5ef7" providerId="ADAL" clId="{27E8BB25-6A4E-4269-8D78-ACBA36A09F39}" dt="2026-01-14T21:10:05.644" v="3663" actId="20577"/>
          <ac:spMkLst>
            <pc:docMk/>
            <pc:sldMk cId="513066822" sldId="630"/>
            <ac:spMk id="3" creationId="{85DA1BD0-4B30-7E1D-8927-C2E82F9E7948}"/>
          </ac:spMkLst>
        </pc:spChg>
      </pc:sldChg>
      <pc:sldChg chg="modSp mod">
        <pc:chgData name="Carlos H. Villa" userId="ba3a8a8a-ac1b-499a-9894-03eb988a5ef7" providerId="ADAL" clId="{27E8BB25-6A4E-4269-8D78-ACBA36A09F39}" dt="2026-01-14T21:02:49.925" v="3564" actId="207"/>
        <pc:sldMkLst>
          <pc:docMk/>
          <pc:sldMk cId="2655662340" sldId="631"/>
        </pc:sldMkLst>
        <pc:spChg chg="mod">
          <ac:chgData name="Carlos H. Villa" userId="ba3a8a8a-ac1b-499a-9894-03eb988a5ef7" providerId="ADAL" clId="{27E8BB25-6A4E-4269-8D78-ACBA36A09F39}" dt="2026-01-14T21:02:49.925" v="3564" actId="207"/>
          <ac:spMkLst>
            <pc:docMk/>
            <pc:sldMk cId="2655662340" sldId="631"/>
            <ac:spMk id="3" creationId="{C8EF3168-87DD-9BA6-805E-615FE8FC5EA5}"/>
          </ac:spMkLst>
        </pc:spChg>
      </pc:sldChg>
      <pc:sldChg chg="modSp mod modAnim">
        <pc:chgData name="Carlos H. Villa" userId="ba3a8a8a-ac1b-499a-9894-03eb988a5ef7" providerId="ADAL" clId="{27E8BB25-6A4E-4269-8D78-ACBA36A09F39}" dt="2026-01-12T19:39:00.891" v="492"/>
        <pc:sldMkLst>
          <pc:docMk/>
          <pc:sldMk cId="1269380292" sldId="632"/>
        </pc:sldMkLst>
      </pc:sldChg>
      <pc:sldChg chg="ord modAnim">
        <pc:chgData name="Carlos H. Villa" userId="ba3a8a8a-ac1b-499a-9894-03eb988a5ef7" providerId="ADAL" clId="{27E8BB25-6A4E-4269-8D78-ACBA36A09F39}" dt="2026-01-14T20:59:13.551" v="3531"/>
        <pc:sldMkLst>
          <pc:docMk/>
          <pc:sldMk cId="1242012412" sldId="634"/>
        </pc:sldMkLst>
      </pc:sldChg>
      <pc:sldChg chg="modAnim">
        <pc:chgData name="Carlos H. Villa" userId="ba3a8a8a-ac1b-499a-9894-03eb988a5ef7" providerId="ADAL" clId="{27E8BB25-6A4E-4269-8D78-ACBA36A09F39}" dt="2026-01-12T19:39:11.708" v="496"/>
        <pc:sldMkLst>
          <pc:docMk/>
          <pc:sldMk cId="1620806876" sldId="636"/>
        </pc:sldMkLst>
      </pc:sldChg>
      <pc:sldChg chg="modAnim">
        <pc:chgData name="Carlos H. Villa" userId="ba3a8a8a-ac1b-499a-9894-03eb988a5ef7" providerId="ADAL" clId="{27E8BB25-6A4E-4269-8D78-ACBA36A09F39}" dt="2026-01-12T19:39:14.476" v="499"/>
        <pc:sldMkLst>
          <pc:docMk/>
          <pc:sldMk cId="3200252945" sldId="637"/>
        </pc:sldMkLst>
      </pc:sldChg>
      <pc:sldChg chg="modSp new mod modNotesTx">
        <pc:chgData name="Carlos H. Villa" userId="ba3a8a8a-ac1b-499a-9894-03eb988a5ef7" providerId="ADAL" clId="{27E8BB25-6A4E-4269-8D78-ACBA36A09F39}" dt="2026-01-14T21:05:44.621" v="3590" actId="20577"/>
        <pc:sldMkLst>
          <pc:docMk/>
          <pc:sldMk cId="4291816516" sldId="638"/>
        </pc:sldMkLst>
        <pc:spChg chg="mod">
          <ac:chgData name="Carlos H. Villa" userId="ba3a8a8a-ac1b-499a-9894-03eb988a5ef7" providerId="ADAL" clId="{27E8BB25-6A4E-4269-8D78-ACBA36A09F39}" dt="2026-01-14T21:05:42.264" v="3589" actId="21"/>
          <ac:spMkLst>
            <pc:docMk/>
            <pc:sldMk cId="4291816516" sldId="638"/>
            <ac:spMk id="3" creationId="{E4D7C794-F2A8-7479-3416-1C2A9A2A515A}"/>
          </ac:spMkLst>
        </pc:spChg>
      </pc:sldChg>
      <pc:sldChg chg="new del">
        <pc:chgData name="Carlos H. Villa" userId="ba3a8a8a-ac1b-499a-9894-03eb988a5ef7" providerId="ADAL" clId="{27E8BB25-6A4E-4269-8D78-ACBA36A09F39}" dt="2026-01-12T18:06:13.889" v="18" actId="47"/>
        <pc:sldMkLst>
          <pc:docMk/>
          <pc:sldMk cId="213846258" sldId="639"/>
        </pc:sldMkLst>
      </pc:sldChg>
      <pc:sldChg chg="delSp modSp new mod ord modClrScheme chgLayout">
        <pc:chgData name="Carlos H. Villa" userId="ba3a8a8a-ac1b-499a-9894-03eb988a5ef7" providerId="ADAL" clId="{27E8BB25-6A4E-4269-8D78-ACBA36A09F39}" dt="2026-01-12T19:36:09.266" v="479" actId="207"/>
        <pc:sldMkLst>
          <pc:docMk/>
          <pc:sldMk cId="3664517688" sldId="639"/>
        </pc:sldMkLst>
      </pc:sldChg>
      <pc:sldChg chg="addSp modSp add del mod modAnim">
        <pc:chgData name="Carlos H. Villa" userId="ba3a8a8a-ac1b-499a-9894-03eb988a5ef7" providerId="ADAL" clId="{27E8BB25-6A4E-4269-8D78-ACBA36A09F39}" dt="2026-01-12T19:32:00.578" v="380" actId="47"/>
        <pc:sldMkLst>
          <pc:docMk/>
          <pc:sldMk cId="2462435084" sldId="640"/>
        </pc:sldMkLst>
      </pc:sldChg>
      <pc:sldChg chg="addSp delSp modSp new mod ord modNotesTx">
        <pc:chgData name="Carlos H. Villa" userId="ba3a8a8a-ac1b-499a-9894-03eb988a5ef7" providerId="ADAL" clId="{27E8BB25-6A4E-4269-8D78-ACBA36A09F39}" dt="2026-01-14T21:03:43.275" v="3573" actId="207"/>
        <pc:sldMkLst>
          <pc:docMk/>
          <pc:sldMk cId="2806856137" sldId="640"/>
        </pc:sldMkLst>
        <pc:spChg chg="mod">
          <ac:chgData name="Carlos H. Villa" userId="ba3a8a8a-ac1b-499a-9894-03eb988a5ef7" providerId="ADAL" clId="{27E8BB25-6A4E-4269-8D78-ACBA36A09F39}" dt="2026-01-14T21:03:43.275" v="3573" actId="207"/>
          <ac:spMkLst>
            <pc:docMk/>
            <pc:sldMk cId="2806856137" sldId="640"/>
            <ac:spMk id="3" creationId="{4A27D95D-5724-B0F9-BCE6-8E8D8B63C31A}"/>
          </ac:spMkLst>
        </pc:spChg>
      </pc:sldChg>
      <pc:sldChg chg="new del">
        <pc:chgData name="Carlos H. Villa" userId="ba3a8a8a-ac1b-499a-9894-03eb988a5ef7" providerId="ADAL" clId="{27E8BB25-6A4E-4269-8D78-ACBA36A09F39}" dt="2026-01-12T19:30:36.985" v="359" actId="2696"/>
        <pc:sldMkLst>
          <pc:docMk/>
          <pc:sldMk cId="2991612870" sldId="640"/>
        </pc:sldMkLst>
      </pc:sldChg>
      <pc:sldChg chg="delSp modSp new mod ord modClrScheme chgLayout">
        <pc:chgData name="Carlos H. Villa" userId="ba3a8a8a-ac1b-499a-9894-03eb988a5ef7" providerId="ADAL" clId="{27E8BB25-6A4E-4269-8D78-ACBA36A09F39}" dt="2026-01-13T19:26:21.514" v="2302" actId="113"/>
        <pc:sldMkLst>
          <pc:docMk/>
          <pc:sldMk cId="598087779" sldId="641"/>
        </pc:sldMkLst>
      </pc:sldChg>
      <pc:sldChg chg="modSp new mod ord">
        <pc:chgData name="Carlos H. Villa" userId="ba3a8a8a-ac1b-499a-9894-03eb988a5ef7" providerId="ADAL" clId="{27E8BB25-6A4E-4269-8D78-ACBA36A09F39}" dt="2026-01-14T22:09:58.111" v="3797" actId="20577"/>
        <pc:sldMkLst>
          <pc:docMk/>
          <pc:sldMk cId="3097265224" sldId="642"/>
        </pc:sldMkLst>
        <pc:spChg chg="mod">
          <ac:chgData name="Carlos H. Villa" userId="ba3a8a8a-ac1b-499a-9894-03eb988a5ef7" providerId="ADAL" clId="{27E8BB25-6A4E-4269-8D78-ACBA36A09F39}" dt="2026-01-14T22:09:58.111" v="3797" actId="20577"/>
          <ac:spMkLst>
            <pc:docMk/>
            <pc:sldMk cId="3097265224" sldId="642"/>
            <ac:spMk id="3" creationId="{59971145-A935-0EAB-A1DD-803D27A51A07}"/>
          </ac:spMkLst>
        </pc:spChg>
      </pc:sldChg>
      <pc:sldChg chg="addSp delSp modSp new mod ord modClrScheme chgLayout">
        <pc:chgData name="Carlos H. Villa" userId="ba3a8a8a-ac1b-499a-9894-03eb988a5ef7" providerId="ADAL" clId="{27E8BB25-6A4E-4269-8D78-ACBA36A09F39}" dt="2026-01-13T17:50:38.897" v="1766" actId="113"/>
        <pc:sldMkLst>
          <pc:docMk/>
          <pc:sldMk cId="287358898" sldId="643"/>
        </pc:sldMkLst>
      </pc:sldChg>
      <pc:sldChg chg="addSp delSp modSp new mod ord modClrScheme chgLayout">
        <pc:chgData name="Carlos H. Villa" userId="ba3a8a8a-ac1b-499a-9894-03eb988a5ef7" providerId="ADAL" clId="{27E8BB25-6A4E-4269-8D78-ACBA36A09F39}" dt="2026-01-14T21:03:18.855" v="3569" actId="207"/>
        <pc:sldMkLst>
          <pc:docMk/>
          <pc:sldMk cId="72671510" sldId="644"/>
        </pc:sldMkLst>
        <pc:spChg chg="mod ord">
          <ac:chgData name="Carlos H. Villa" userId="ba3a8a8a-ac1b-499a-9894-03eb988a5ef7" providerId="ADAL" clId="{27E8BB25-6A4E-4269-8D78-ACBA36A09F39}" dt="2026-01-14T21:03:18.855" v="3569" actId="207"/>
          <ac:spMkLst>
            <pc:docMk/>
            <pc:sldMk cId="72671510" sldId="644"/>
            <ac:spMk id="3" creationId="{D4351531-4D32-92A3-3FD9-C9C76A697321}"/>
          </ac:spMkLst>
        </pc:spChg>
      </pc:sldChg>
      <pc:sldChg chg="delSp modSp new mod modClrScheme chgLayout">
        <pc:chgData name="Carlos H. Villa" userId="ba3a8a8a-ac1b-499a-9894-03eb988a5ef7" providerId="ADAL" clId="{27E8BB25-6A4E-4269-8D78-ACBA36A09F39}" dt="2026-01-14T19:49:06.167" v="3031" actId="113"/>
        <pc:sldMkLst>
          <pc:docMk/>
          <pc:sldMk cId="1425233966" sldId="645"/>
        </pc:sldMkLst>
        <pc:spChg chg="mod ord">
          <ac:chgData name="Carlos H. Villa" userId="ba3a8a8a-ac1b-499a-9894-03eb988a5ef7" providerId="ADAL" clId="{27E8BB25-6A4E-4269-8D78-ACBA36A09F39}" dt="2026-01-14T19:49:06.167" v="3031" actId="113"/>
          <ac:spMkLst>
            <pc:docMk/>
            <pc:sldMk cId="1425233966" sldId="645"/>
            <ac:spMk id="2" creationId="{D87DB642-B64B-51E2-3BFE-D986CA585241}"/>
          </ac:spMkLst>
        </pc:spChg>
        <pc:spChg chg="mod ord">
          <ac:chgData name="Carlos H. Villa" userId="ba3a8a8a-ac1b-499a-9894-03eb988a5ef7" providerId="ADAL" clId="{27E8BB25-6A4E-4269-8D78-ACBA36A09F39}" dt="2026-01-14T19:49:02.379" v="3030" actId="700"/>
          <ac:spMkLst>
            <pc:docMk/>
            <pc:sldMk cId="1425233966" sldId="645"/>
            <ac:spMk id="4" creationId="{085F0839-C28F-9FD7-5C02-A34F861B2564}"/>
          </ac:spMkLst>
        </pc:spChg>
      </pc:sldChg>
      <pc:sldChg chg="modSp new mod">
        <pc:chgData name="Carlos H. Villa" userId="ba3a8a8a-ac1b-499a-9894-03eb988a5ef7" providerId="ADAL" clId="{27E8BB25-6A4E-4269-8D78-ACBA36A09F39}" dt="2026-01-14T20:58:51.310" v="3529" actId="20577"/>
        <pc:sldMkLst>
          <pc:docMk/>
          <pc:sldMk cId="4068182573" sldId="646"/>
        </pc:sldMkLst>
        <pc:spChg chg="mod">
          <ac:chgData name="Carlos H. Villa" userId="ba3a8a8a-ac1b-499a-9894-03eb988a5ef7" providerId="ADAL" clId="{27E8BB25-6A4E-4269-8D78-ACBA36A09F39}" dt="2026-01-14T19:56:41.479" v="3057" actId="20577"/>
          <ac:spMkLst>
            <pc:docMk/>
            <pc:sldMk cId="4068182573" sldId="646"/>
            <ac:spMk id="2" creationId="{5E9EC577-87BD-3164-BBB9-FFBD3473CDE3}"/>
          </ac:spMkLst>
        </pc:spChg>
        <pc:spChg chg="mod">
          <ac:chgData name="Carlos H. Villa" userId="ba3a8a8a-ac1b-499a-9894-03eb988a5ef7" providerId="ADAL" clId="{27E8BB25-6A4E-4269-8D78-ACBA36A09F39}" dt="2026-01-14T20:58:51.310" v="3529" actId="20577"/>
          <ac:spMkLst>
            <pc:docMk/>
            <pc:sldMk cId="4068182573" sldId="646"/>
            <ac:spMk id="3" creationId="{920D24F0-AA6D-D908-95E7-0F257FDC87A1}"/>
          </ac:spMkLst>
        </pc:spChg>
      </pc:sldChg>
    </pc:docChg>
  </pc:docChgLst>
  <pc:docChgLst>
    <pc:chgData name="Carlos Villa" userId="ba3a8a8a-ac1b-499a-9894-03eb988a5ef7" providerId="ADAL" clId="{EEA4539D-8181-4CF3-BDE3-55D0FD14819C}"/>
    <pc:docChg chg="custSel modSld">
      <pc:chgData name="Carlos Villa" userId="ba3a8a8a-ac1b-499a-9894-03eb988a5ef7" providerId="ADAL" clId="{EEA4539D-8181-4CF3-BDE3-55D0FD14819C}" dt="2026-01-27T18:15:13.878" v="285" actId="20577"/>
      <pc:docMkLst>
        <pc:docMk/>
      </pc:docMkLst>
      <pc:sldChg chg="modSp mod">
        <pc:chgData name="Carlos Villa" userId="ba3a8a8a-ac1b-499a-9894-03eb988a5ef7" providerId="ADAL" clId="{EEA4539D-8181-4CF3-BDE3-55D0FD14819C}" dt="2026-01-27T15:27:12.069" v="250" actId="5793"/>
        <pc:sldMkLst>
          <pc:docMk/>
          <pc:sldMk cId="919549640" sldId="459"/>
        </pc:sldMkLst>
        <pc:spChg chg="mod">
          <ac:chgData name="Carlos Villa" userId="ba3a8a8a-ac1b-499a-9894-03eb988a5ef7" providerId="ADAL" clId="{EEA4539D-8181-4CF3-BDE3-55D0FD14819C}" dt="2026-01-27T15:27:04.414" v="247" actId="20577"/>
          <ac:spMkLst>
            <pc:docMk/>
            <pc:sldMk cId="919549640" sldId="459"/>
            <ac:spMk id="2" creationId="{69EFE072-5F0F-4196-8033-CB3DC789AAAD}"/>
          </ac:spMkLst>
        </pc:spChg>
        <pc:spChg chg="mod">
          <ac:chgData name="Carlos Villa" userId="ba3a8a8a-ac1b-499a-9894-03eb988a5ef7" providerId="ADAL" clId="{EEA4539D-8181-4CF3-BDE3-55D0FD14819C}" dt="2026-01-27T15:27:12.069" v="250" actId="5793"/>
          <ac:spMkLst>
            <pc:docMk/>
            <pc:sldMk cId="919549640" sldId="459"/>
            <ac:spMk id="3" creationId="{79F5A95E-3240-45F6-9EAB-890C8484AF79}"/>
          </ac:spMkLst>
        </pc:spChg>
      </pc:sldChg>
      <pc:sldChg chg="modNotesTx">
        <pc:chgData name="Carlos Villa" userId="ba3a8a8a-ac1b-499a-9894-03eb988a5ef7" providerId="ADAL" clId="{EEA4539D-8181-4CF3-BDE3-55D0FD14819C}" dt="2026-01-27T15:29:05.381" v="267" actId="20577"/>
        <pc:sldMkLst>
          <pc:docMk/>
          <pc:sldMk cId="1115147941" sldId="465"/>
        </pc:sldMkLst>
      </pc:sldChg>
      <pc:sldChg chg="modSp mod">
        <pc:chgData name="Carlos Villa" userId="ba3a8a8a-ac1b-499a-9894-03eb988a5ef7" providerId="ADAL" clId="{EEA4539D-8181-4CF3-BDE3-55D0FD14819C}" dt="2026-01-27T15:26:26.444" v="211" actId="20577"/>
        <pc:sldMkLst>
          <pc:docMk/>
          <pc:sldMk cId="1573874378" sldId="473"/>
        </pc:sldMkLst>
        <pc:spChg chg="mod">
          <ac:chgData name="Carlos Villa" userId="ba3a8a8a-ac1b-499a-9894-03eb988a5ef7" providerId="ADAL" clId="{EEA4539D-8181-4CF3-BDE3-55D0FD14819C}" dt="2026-01-27T15:26:26.444" v="211" actId="20577"/>
          <ac:spMkLst>
            <pc:docMk/>
            <pc:sldMk cId="1573874378" sldId="473"/>
            <ac:spMk id="35" creationId="{0314DF1F-E1B5-4994-A4DE-407C56593EE2}"/>
          </ac:spMkLst>
        </pc:spChg>
      </pc:sldChg>
      <pc:sldChg chg="modSp mod">
        <pc:chgData name="Carlos Villa" userId="ba3a8a8a-ac1b-499a-9894-03eb988a5ef7" providerId="ADAL" clId="{EEA4539D-8181-4CF3-BDE3-55D0FD14819C}" dt="2026-01-27T15:25:11.374" v="188" actId="20577"/>
        <pc:sldMkLst>
          <pc:docMk/>
          <pc:sldMk cId="868456134" sldId="489"/>
        </pc:sldMkLst>
        <pc:spChg chg="mod">
          <ac:chgData name="Carlos Villa" userId="ba3a8a8a-ac1b-499a-9894-03eb988a5ef7" providerId="ADAL" clId="{EEA4539D-8181-4CF3-BDE3-55D0FD14819C}" dt="2026-01-27T15:25:11.374" v="188" actId="20577"/>
          <ac:spMkLst>
            <pc:docMk/>
            <pc:sldMk cId="868456134" sldId="489"/>
            <ac:spMk id="3" creationId="{46E24747-06DA-841F-1DAB-4F9564DE3DE2}"/>
          </ac:spMkLst>
        </pc:spChg>
      </pc:sldChg>
      <pc:sldChg chg="modSp mod">
        <pc:chgData name="Carlos Villa" userId="ba3a8a8a-ac1b-499a-9894-03eb988a5ef7" providerId="ADAL" clId="{EEA4539D-8181-4CF3-BDE3-55D0FD14819C}" dt="2026-01-27T15:23:04.475" v="106" actId="20577"/>
        <pc:sldMkLst>
          <pc:docMk/>
          <pc:sldMk cId="3876098552" sldId="490"/>
        </pc:sldMkLst>
        <pc:spChg chg="mod">
          <ac:chgData name="Carlos Villa" userId="ba3a8a8a-ac1b-499a-9894-03eb988a5ef7" providerId="ADAL" clId="{EEA4539D-8181-4CF3-BDE3-55D0FD14819C}" dt="2026-01-27T15:23:04.475" v="106" actId="20577"/>
          <ac:spMkLst>
            <pc:docMk/>
            <pc:sldMk cId="3876098552" sldId="490"/>
            <ac:spMk id="3" creationId="{76880131-DBA2-EBF3-8B89-E024007E4874}"/>
          </ac:spMkLst>
        </pc:spChg>
      </pc:sldChg>
      <pc:sldChg chg="modSp mod">
        <pc:chgData name="Carlos Villa" userId="ba3a8a8a-ac1b-499a-9894-03eb988a5ef7" providerId="ADAL" clId="{EEA4539D-8181-4CF3-BDE3-55D0FD14819C}" dt="2026-01-27T15:21:05.767" v="57" actId="20577"/>
        <pc:sldMkLst>
          <pc:docMk/>
          <pc:sldMk cId="1918731422" sldId="627"/>
        </pc:sldMkLst>
        <pc:spChg chg="mod">
          <ac:chgData name="Carlos Villa" userId="ba3a8a8a-ac1b-499a-9894-03eb988a5ef7" providerId="ADAL" clId="{EEA4539D-8181-4CF3-BDE3-55D0FD14819C}" dt="2026-01-27T15:21:05.767" v="57" actId="20577"/>
          <ac:spMkLst>
            <pc:docMk/>
            <pc:sldMk cId="1918731422" sldId="627"/>
            <ac:spMk id="3" creationId="{8E62A760-34E3-7349-7202-A498ABFB65BC}"/>
          </ac:spMkLst>
        </pc:spChg>
      </pc:sldChg>
      <pc:sldChg chg="modSp mod">
        <pc:chgData name="Carlos Villa" userId="ba3a8a8a-ac1b-499a-9894-03eb988a5ef7" providerId="ADAL" clId="{EEA4539D-8181-4CF3-BDE3-55D0FD14819C}" dt="2026-01-27T15:35:38.929" v="282"/>
        <pc:sldMkLst>
          <pc:docMk/>
          <pc:sldMk cId="513066822" sldId="630"/>
        </pc:sldMkLst>
        <pc:spChg chg="mod">
          <ac:chgData name="Carlos Villa" userId="ba3a8a8a-ac1b-499a-9894-03eb988a5ef7" providerId="ADAL" clId="{EEA4539D-8181-4CF3-BDE3-55D0FD14819C}" dt="2026-01-27T15:35:38.929" v="282"/>
          <ac:spMkLst>
            <pc:docMk/>
            <pc:sldMk cId="513066822" sldId="630"/>
            <ac:spMk id="3" creationId="{85DA1BD0-4B30-7E1D-8927-C2E82F9E7948}"/>
          </ac:spMkLst>
        </pc:spChg>
      </pc:sldChg>
      <pc:sldChg chg="modSp mod">
        <pc:chgData name="Carlos Villa" userId="ba3a8a8a-ac1b-499a-9894-03eb988a5ef7" providerId="ADAL" clId="{EEA4539D-8181-4CF3-BDE3-55D0FD14819C}" dt="2026-01-27T18:15:13.878" v="285" actId="20577"/>
        <pc:sldMkLst>
          <pc:docMk/>
          <pc:sldMk cId="4291816516" sldId="638"/>
        </pc:sldMkLst>
        <pc:spChg chg="mod">
          <ac:chgData name="Carlos Villa" userId="ba3a8a8a-ac1b-499a-9894-03eb988a5ef7" providerId="ADAL" clId="{EEA4539D-8181-4CF3-BDE3-55D0FD14819C}" dt="2026-01-27T18:15:13.878" v="285" actId="20577"/>
          <ac:spMkLst>
            <pc:docMk/>
            <pc:sldMk cId="4291816516" sldId="638"/>
            <ac:spMk id="2" creationId="{AD79E842-8581-490F-152F-8AD50FFC9473}"/>
          </ac:spMkLst>
        </pc:spChg>
      </pc:sldChg>
      <pc:sldChg chg="modSp mod modNotesTx">
        <pc:chgData name="Carlos Villa" userId="ba3a8a8a-ac1b-499a-9894-03eb988a5ef7" providerId="ADAL" clId="{EEA4539D-8181-4CF3-BDE3-55D0FD14819C}" dt="2026-01-27T18:13:48.309" v="283" actId="20577"/>
        <pc:sldMkLst>
          <pc:docMk/>
          <pc:sldMk cId="1901257234" sldId="649"/>
        </pc:sldMkLst>
        <pc:spChg chg="mod">
          <ac:chgData name="Carlos Villa" userId="ba3a8a8a-ac1b-499a-9894-03eb988a5ef7" providerId="ADAL" clId="{EEA4539D-8181-4CF3-BDE3-55D0FD14819C}" dt="2026-01-27T15:22:04.197" v="98" actId="27636"/>
          <ac:spMkLst>
            <pc:docMk/>
            <pc:sldMk cId="1901257234" sldId="649"/>
            <ac:spMk id="3" creationId="{7A851373-3AC2-8E10-12DD-357D000D27F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2482" tIns="46242" rIns="92482" bIns="46242" rtlCol="0"/>
          <a:lstStyle>
            <a:lvl1pPr algn="l">
              <a:defRPr sz="1200"/>
            </a:lvl1pPr>
          </a:lstStyle>
          <a:p>
            <a:pPr>
              <a:defRPr/>
            </a:pPr>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2482" tIns="46242" rIns="92482" bIns="46242" rtlCol="0"/>
          <a:lstStyle>
            <a:lvl1pPr algn="r">
              <a:defRPr sz="1200"/>
            </a:lvl1pPr>
          </a:lstStyle>
          <a:p>
            <a:pPr>
              <a:defRPr/>
            </a:pPr>
            <a:fld id="{62200D15-23EE-4C49-A2D7-4596000C4BAD}" type="datetimeFigureOut">
              <a:rPr lang="en-US"/>
              <a:pPr>
                <a:defRPr/>
              </a:pPr>
              <a:t>2/13/2026</a:t>
            </a:fld>
            <a:endParaRPr lang="en-US" dirty="0"/>
          </a:p>
        </p:txBody>
      </p:sp>
      <p:sp>
        <p:nvSpPr>
          <p:cNvPr id="4" name="Footer Placeholder 3"/>
          <p:cNvSpPr>
            <a:spLocks noGrp="1"/>
          </p:cNvSpPr>
          <p:nvPr>
            <p:ph type="ftr" sz="quarter" idx="2"/>
          </p:nvPr>
        </p:nvSpPr>
        <p:spPr>
          <a:xfrm>
            <a:off x="0" y="8772527"/>
            <a:ext cx="3011488" cy="463550"/>
          </a:xfrm>
          <a:prstGeom prst="rect">
            <a:avLst/>
          </a:prstGeom>
        </p:spPr>
        <p:txBody>
          <a:bodyPr vert="horz" lIns="92482" tIns="46242" rIns="92482" bIns="4624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7000" y="8772527"/>
            <a:ext cx="3011488" cy="463550"/>
          </a:xfrm>
          <a:prstGeom prst="rect">
            <a:avLst/>
          </a:prstGeom>
        </p:spPr>
        <p:txBody>
          <a:bodyPr vert="horz" lIns="92482" tIns="46242" rIns="92482" bIns="46242" rtlCol="0" anchor="b"/>
          <a:lstStyle>
            <a:lvl1pPr algn="r">
              <a:defRPr sz="1200"/>
            </a:lvl1pPr>
          </a:lstStyle>
          <a:p>
            <a:pPr>
              <a:defRPr/>
            </a:pPr>
            <a:fld id="{AF6E153B-2901-4D07-A8F8-C405CF836F9B}" type="slidenum">
              <a:rPr lang="en-US"/>
              <a:pPr>
                <a:defRPr/>
              </a:pPr>
              <a:t>‹#›</a:t>
            </a:fld>
            <a:endParaRPr lang="en-US" dirty="0"/>
          </a:p>
        </p:txBody>
      </p:sp>
    </p:spTree>
    <p:extLst>
      <p:ext uri="{BB962C8B-B14F-4D97-AF65-F5344CB8AC3E}">
        <p14:creationId xmlns:p14="http://schemas.microsoft.com/office/powerpoint/2010/main" val="11341958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82" tIns="46242" rIns="92482" bIns="46242"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2482" tIns="46242" rIns="92482" bIns="46242" rtlCol="0"/>
          <a:lstStyle>
            <a:lvl1pPr algn="r" eaLnBrk="1" hangingPunct="1">
              <a:defRPr sz="1200"/>
            </a:lvl1pPr>
          </a:lstStyle>
          <a:p>
            <a:pPr>
              <a:defRPr/>
            </a:pPr>
            <a:fld id="{158F326E-4BC2-4D87-8A1A-B0A727A94086}" type="datetimeFigureOut">
              <a:rPr lang="en-US"/>
              <a:pPr>
                <a:defRPr/>
              </a:pPr>
              <a:t>2/13/2026</a:t>
            </a:fld>
            <a:endParaRPr lang="en-US" dirty="0"/>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82" tIns="46242" rIns="92482" bIns="46242" rtlCol="0" anchor="ctr"/>
          <a:lstStyle/>
          <a:p>
            <a:pPr lvl="0"/>
            <a:endParaRPr lang="en-US" noProof="0" dirty="0"/>
          </a:p>
        </p:txBody>
      </p:sp>
      <p:sp>
        <p:nvSpPr>
          <p:cNvPr id="5" name="Notes Placeholder 4"/>
          <p:cNvSpPr>
            <a:spLocks noGrp="1"/>
          </p:cNvSpPr>
          <p:nvPr>
            <p:ph type="body" sz="quarter" idx="3"/>
          </p:nvPr>
        </p:nvSpPr>
        <p:spPr>
          <a:xfrm>
            <a:off x="695327" y="4387852"/>
            <a:ext cx="5559425" cy="4156075"/>
          </a:xfrm>
          <a:prstGeom prst="rect">
            <a:avLst/>
          </a:prstGeom>
        </p:spPr>
        <p:txBody>
          <a:bodyPr vert="horz" lIns="92482" tIns="46242" rIns="92482" bIns="4624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2482" tIns="46242" rIns="92482" bIns="46242"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2482" tIns="46242" rIns="92482" bIns="46242" numCol="1" anchor="b" anchorCtr="0" compatLnSpc="1">
            <a:prstTxWarp prst="textNoShape">
              <a:avLst/>
            </a:prstTxWarp>
          </a:bodyPr>
          <a:lstStyle>
            <a:lvl1pPr algn="r" eaLnBrk="1" hangingPunct="1">
              <a:defRPr sz="1200"/>
            </a:lvl1pPr>
          </a:lstStyle>
          <a:p>
            <a:pPr>
              <a:defRPr/>
            </a:pPr>
            <a:fld id="{37141BEE-A1EF-4EBA-A229-E035C9FA5ED5}" type="slidenum">
              <a:rPr lang="en-US" altLang="en-US"/>
              <a:pPr>
                <a:defRPr/>
              </a:pPr>
              <a:t>‹#›</a:t>
            </a:fld>
            <a:endParaRPr lang="en-US" altLang="en-US" dirty="0"/>
          </a:p>
        </p:txBody>
      </p:sp>
    </p:spTree>
    <p:extLst>
      <p:ext uri="{BB962C8B-B14F-4D97-AF65-F5344CB8AC3E}">
        <p14:creationId xmlns:p14="http://schemas.microsoft.com/office/powerpoint/2010/main" val="19456726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cfr.gov/cgi-bin/text-idx?SID=aab995eb0fbbffe3eafb24e3a2e0408d&amp;mc=true&amp;node=se21.1.3_12&amp;rgn=div8"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ecfr.gov/cgi-bin/retrieveECFR?gp=&amp;SID=71cbfe8ad4cf801cb7fe161140109bdb&amp;mc=true&amp;n=pt21.1.3&amp;r=PART&amp;ty=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2</a:t>
            </a:fld>
            <a:endParaRPr lang="en-US"/>
          </a:p>
        </p:txBody>
      </p:sp>
    </p:spTree>
    <p:extLst>
      <p:ext uri="{BB962C8B-B14F-4D97-AF65-F5344CB8AC3E}">
        <p14:creationId xmlns:p14="http://schemas.microsoft.com/office/powerpoint/2010/main" val="409936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panose="020B0604020202020204" pitchFamily="34" charset="0"/>
              </a:rPr>
              <a:t>primary mode of action as “the single mode of action of a combination product that provides the most important therapeutic action of the combination product” (see also definitions at </a:t>
            </a:r>
            <a:r>
              <a:rPr lang="en-US" b="0" i="0" u="sng" dirty="0">
                <a:solidFill>
                  <a:srgbClr val="1A57AD"/>
                </a:solidFill>
                <a:effectLst/>
                <a:latin typeface="Helvetica" panose="020B0604020202020204" pitchFamily="34" charset="0"/>
                <a:hlinkClick r:id="rId3"/>
              </a:rPr>
              <a:t>21 CFR 3.2</a:t>
            </a:r>
            <a:r>
              <a:rPr lang="en-US" b="0" i="0" dirty="0">
                <a:solidFill>
                  <a:srgbClr val="333333"/>
                </a:solidFill>
                <a:effectLst/>
                <a:latin typeface="Helvetica" panose="020B0604020202020204" pitchFamily="34" charset="0"/>
              </a:rPr>
              <a:t>. In some cases, the most important therapeutic action cannot be determined. For example, a combination product may have two independent modes of action, neither of which is subordinate to the other. To resolve these types of questions, FDA’s regulations at </a:t>
            </a:r>
            <a:r>
              <a:rPr lang="en-US" b="0" i="0" u="sng" dirty="0">
                <a:solidFill>
                  <a:srgbClr val="1A57AD"/>
                </a:solidFill>
                <a:effectLst/>
                <a:latin typeface="Helvetica" panose="020B0604020202020204" pitchFamily="34" charset="0"/>
                <a:hlinkClick r:id="rId4"/>
              </a:rPr>
              <a:t>21 CFR Part 3 </a:t>
            </a:r>
            <a:r>
              <a:rPr lang="en-US" b="0" i="0" dirty="0">
                <a:solidFill>
                  <a:srgbClr val="333333"/>
                </a:solidFill>
                <a:effectLst/>
                <a:latin typeface="Helvetica" panose="020B0604020202020204" pitchFamily="34" charset="0"/>
              </a:rPr>
              <a:t>include an algorithm for determining center assignment. The algorithm directs center assignment based on which center regulates combination products raising similar types of safety and effectiveness questions, or, if there is no such center, based on which center has the most expertise to evaluate the most significant safety and effectiveness questions raised by the combination product.</a:t>
            </a:r>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33</a:t>
            </a:fld>
            <a:endParaRPr lang="en-US"/>
          </a:p>
        </p:txBody>
      </p:sp>
    </p:spTree>
    <p:extLst>
      <p:ext uri="{BB962C8B-B14F-4D97-AF65-F5344CB8AC3E}">
        <p14:creationId xmlns:p14="http://schemas.microsoft.com/office/powerpoint/2010/main" val="2489105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novel component with a new indication for use</a:t>
            </a:r>
          </a:p>
          <a:p>
            <a:endParaRPr lang="en-US" dirty="0"/>
          </a:p>
          <a:p>
            <a:r>
              <a:rPr lang="en-US" dirty="0"/>
              <a:t>examples of types of products</a:t>
            </a:r>
          </a:p>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35</a:t>
            </a:fld>
            <a:endParaRPr lang="en-US"/>
          </a:p>
        </p:txBody>
      </p:sp>
    </p:spTree>
    <p:extLst>
      <p:ext uri="{BB962C8B-B14F-4D97-AF65-F5344CB8AC3E}">
        <p14:creationId xmlns:p14="http://schemas.microsoft.com/office/powerpoint/2010/main" val="1529547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300"/>
              </a:spcBef>
              <a:spcAft>
                <a:spcPts val="300"/>
              </a:spcAft>
            </a:pPr>
            <a:r>
              <a:rPr lang="en-US" sz="1200" dirty="0"/>
              <a:t>Lot release</a:t>
            </a:r>
          </a:p>
          <a:p>
            <a:pPr>
              <a:lnSpc>
                <a:spcPct val="100000"/>
              </a:lnSpc>
              <a:spcBef>
                <a:spcPts val="300"/>
              </a:spcBef>
              <a:spcAft>
                <a:spcPts val="300"/>
              </a:spcAft>
            </a:pPr>
            <a:r>
              <a:rPr lang="en-US" sz="1200" dirty="0"/>
              <a:t>Stability evaluation</a:t>
            </a:r>
          </a:p>
          <a:p>
            <a:pPr>
              <a:lnSpc>
                <a:spcPct val="100000"/>
              </a:lnSpc>
              <a:spcBef>
                <a:spcPts val="300"/>
              </a:spcBef>
              <a:spcAft>
                <a:spcPts val="300"/>
              </a:spcAft>
            </a:pPr>
            <a:r>
              <a:rPr lang="en-US" sz="1200" dirty="0"/>
              <a:t>In-use studies and delivery device compatibility studies</a:t>
            </a:r>
          </a:p>
          <a:p>
            <a:pPr>
              <a:lnSpc>
                <a:spcPct val="100000"/>
              </a:lnSpc>
              <a:spcBef>
                <a:spcPts val="300"/>
              </a:spcBef>
              <a:spcAft>
                <a:spcPts val="300"/>
              </a:spcAft>
            </a:pPr>
            <a:r>
              <a:rPr lang="en-US" sz="1200" dirty="0"/>
              <a:t>Comparability studies</a:t>
            </a:r>
          </a:p>
          <a:p>
            <a:pPr>
              <a:lnSpc>
                <a:spcPct val="100000"/>
              </a:lnSpc>
              <a:spcBef>
                <a:spcPts val="300"/>
              </a:spcBef>
              <a:spcAft>
                <a:spcPts val="300"/>
              </a:spcAft>
            </a:pPr>
            <a:r>
              <a:rPr lang="en-US" sz="1200" dirty="0"/>
              <a:t>Manufacturing process studies – how manufacturing step changes affect potency</a:t>
            </a:r>
          </a:p>
          <a:p>
            <a:pPr>
              <a:lnSpc>
                <a:spcPct val="100000"/>
              </a:lnSpc>
              <a:spcBef>
                <a:spcPts val="300"/>
              </a:spcBef>
              <a:spcAft>
                <a:spcPts val="300"/>
              </a:spcAft>
            </a:pPr>
            <a:r>
              <a:rPr lang="en-US" sz="1200" dirty="0"/>
              <a:t>Implications</a:t>
            </a:r>
          </a:p>
          <a:p>
            <a:endParaRPr lang="en-US" dirty="0"/>
          </a:p>
        </p:txBody>
      </p:sp>
      <p:sp>
        <p:nvSpPr>
          <p:cNvPr id="4" name="Slide Number Placeholder 3"/>
          <p:cNvSpPr>
            <a:spLocks noGrp="1"/>
          </p:cNvSpPr>
          <p:nvPr>
            <p:ph type="sldNum" sz="quarter" idx="5"/>
          </p:nvPr>
        </p:nvSpPr>
        <p:spPr/>
        <p:txBody>
          <a:bodyPr/>
          <a:lstStyle/>
          <a:p>
            <a:pPr>
              <a:defRPr/>
            </a:pPr>
            <a:fld id="{37141BEE-A1EF-4EBA-A229-E035C9FA5ED5}" type="slidenum">
              <a:rPr lang="en-US" altLang="en-US" smtClean="0"/>
              <a:pPr>
                <a:defRPr/>
              </a:pPr>
              <a:t>38</a:t>
            </a:fld>
            <a:endParaRPr lang="en-US" altLang="en-US" dirty="0"/>
          </a:p>
        </p:txBody>
      </p:sp>
    </p:spTree>
    <p:extLst>
      <p:ext uri="{BB962C8B-B14F-4D97-AF65-F5344CB8AC3E}">
        <p14:creationId xmlns:p14="http://schemas.microsoft.com/office/powerpoint/2010/main" val="354505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No definitive lab test that predicts </a:t>
            </a:r>
            <a:r>
              <a:rPr lang="en-US" sz="1200" b="0" i="0" kern="1200">
                <a:solidFill>
                  <a:schemeClr val="tx1"/>
                </a:solidFill>
                <a:effectLst/>
                <a:latin typeface="+mn-lt"/>
                <a:ea typeface="+mn-ea"/>
                <a:cs typeface="+mn-cs"/>
              </a:rPr>
              <a:t>hemostatic effectiveness</a:t>
            </a: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Circulatory </a:t>
            </a:r>
            <a:r>
              <a:rPr lang="en-US" dirty="0"/>
              <a:t>recovery and survival and various in vitro measurements are currently used for Platelets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Several have been proposed for hemostatic agents </a:t>
            </a:r>
            <a:r>
              <a:rPr lang="en-US" dirty="0">
                <a:sym typeface="Wingdings" panose="05000000000000000000" pitchFamily="2" charset="2"/>
              </a:rPr>
              <a:t> e.g., thrombin generation assay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37141BEE-A1EF-4EBA-A229-E035C9FA5ED5}" type="slidenum">
              <a:rPr lang="en-US" altLang="en-US" smtClean="0"/>
              <a:pPr>
                <a:defRPr/>
              </a:pPr>
              <a:t>39</a:t>
            </a:fld>
            <a:endParaRPr lang="en-US" altLang="en-US" dirty="0"/>
          </a:p>
        </p:txBody>
      </p:sp>
    </p:spTree>
    <p:extLst>
      <p:ext uri="{BB962C8B-B14F-4D97-AF65-F5344CB8AC3E}">
        <p14:creationId xmlns:p14="http://schemas.microsoft.com/office/powerpoint/2010/main" val="3866431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rPr>
              <a:t>The clinical investigation of a previously untested drug is generally divided into three phases. Although in general the phases are conducted sequentially, they may overlap.</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37141BEE-A1EF-4EBA-A229-E035C9FA5ED5}" type="slidenum">
              <a:rPr lang="en-US" altLang="en-US" smtClean="0"/>
              <a:pPr>
                <a:defRPr/>
              </a:pPr>
              <a:t>40</a:t>
            </a:fld>
            <a:endParaRPr lang="en-US" altLang="en-US" dirty="0"/>
          </a:p>
        </p:txBody>
      </p:sp>
    </p:spTree>
    <p:extLst>
      <p:ext uri="{BB962C8B-B14F-4D97-AF65-F5344CB8AC3E}">
        <p14:creationId xmlns:p14="http://schemas.microsoft.com/office/powerpoint/2010/main" val="358361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preliminary informal consultation with the Agency at an early stage of development prior to a pre-IND meeting, subject to Agency resource constraints.</a:t>
            </a:r>
          </a:p>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41</a:t>
            </a:fld>
            <a:endParaRPr lang="en-US"/>
          </a:p>
        </p:txBody>
      </p:sp>
    </p:spTree>
    <p:extLst>
      <p:ext uri="{BB962C8B-B14F-4D97-AF65-F5344CB8AC3E}">
        <p14:creationId xmlns:p14="http://schemas.microsoft.com/office/powerpoint/2010/main" val="2261418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582359">
              <a:buAutoNum type="romanLcParenBoth"/>
            </a:pPr>
            <a:r>
              <a:rPr lang="en-US" dirty="0"/>
              <a:t>Human subjects are or would be exposed to an unreasonable and significant risk of illness or injury</a:t>
            </a:r>
          </a:p>
          <a:p>
            <a:pPr marL="582359" indent="-582359">
              <a:buAutoNum type="romanLcParenBoth"/>
            </a:pPr>
            <a:endParaRPr lang="en-US" dirty="0"/>
          </a:p>
          <a:p>
            <a:pPr marL="582359" indent="-582359">
              <a:buAutoNum type="romanLcParenBoth"/>
            </a:pPr>
            <a:r>
              <a:rPr lang="en-US" dirty="0"/>
              <a:t>The clinical investigators are not qualified by reason of their scientific training and experience</a:t>
            </a:r>
          </a:p>
          <a:p>
            <a:pPr marL="582359" indent="-582359">
              <a:buAutoNum type="romanLcParenBoth"/>
            </a:pPr>
            <a:endParaRPr lang="en-US" dirty="0"/>
          </a:p>
          <a:p>
            <a:pPr marL="582359" indent="-582359">
              <a:buAutoNum type="romanLcParenBoth"/>
            </a:pPr>
            <a:r>
              <a:rPr lang="en-US" dirty="0"/>
              <a:t>The investigator brochure is misleading, erroneous, or materially incomplete</a:t>
            </a:r>
          </a:p>
          <a:p>
            <a:pPr marL="582359" indent="-582359">
              <a:buAutoNum type="romanLcParenBoth"/>
            </a:pPr>
            <a:endParaRPr lang="en-US" dirty="0"/>
          </a:p>
          <a:p>
            <a:r>
              <a:rPr lang="en-US" dirty="0"/>
              <a:t>(iv) The IND does not contain sufficient information to assess the risks to subjects of the proposed studies.</a:t>
            </a:r>
          </a:p>
          <a:p>
            <a:endParaRPr lang="en-US" dirty="0"/>
          </a:p>
          <a:p>
            <a:r>
              <a:rPr lang="en-US" dirty="0"/>
              <a:t>(v) Study for a life-threatening disease that affects both genders, and trial excludes based on gender</a:t>
            </a:r>
          </a:p>
          <a:p>
            <a:endParaRPr lang="en-US" dirty="0"/>
          </a:p>
          <a:p>
            <a:r>
              <a:rPr lang="en-US" dirty="0"/>
              <a:t>Phase II/III: </a:t>
            </a:r>
            <a:r>
              <a:rPr lang="en-US" sz="1200" b="0" i="0" kern="1200" dirty="0">
                <a:solidFill>
                  <a:schemeClr val="tx1"/>
                </a:solidFill>
                <a:effectLst/>
                <a:latin typeface="+mn-lt"/>
                <a:ea typeface="+mn-ea"/>
                <a:cs typeface="+mn-cs"/>
              </a:rPr>
              <a:t>The plan or protocol for the investigation is clearly deficient in design to meet its stated objectives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43</a:t>
            </a:fld>
            <a:endParaRPr lang="en-US"/>
          </a:p>
        </p:txBody>
      </p:sp>
    </p:spTree>
    <p:extLst>
      <p:ext uri="{BB962C8B-B14F-4D97-AF65-F5344CB8AC3E}">
        <p14:creationId xmlns:p14="http://schemas.microsoft.com/office/powerpoint/2010/main" val="4238697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track – facilitate development and expedite review (serious condition and unmet need…no current therapy, advantages over available therapy); more frequent meetings, rolling review</a:t>
            </a:r>
          </a:p>
          <a:p>
            <a:endParaRPr lang="en-US" dirty="0"/>
          </a:p>
          <a:p>
            <a:r>
              <a:rPr lang="en-US" dirty="0"/>
              <a:t>Breakthrough – expedite development and review (serious condition and preliminary clinical evidence indicates that the drug may demonstrate substantial improvement over available therapy [ can include surrogate </a:t>
            </a:r>
            <a:r>
              <a:rPr lang="en-US" dirty="0" err="1"/>
              <a:t>endpt</a:t>
            </a:r>
            <a:r>
              <a:rPr lang="en-US" dirty="0"/>
              <a:t>]); gets all fast track + intensive guidance + organizational commitment</a:t>
            </a:r>
          </a:p>
          <a:p>
            <a:endParaRPr lang="en-US" dirty="0"/>
          </a:p>
          <a:p>
            <a:r>
              <a:rPr lang="en-US" dirty="0"/>
              <a:t>Accelerated approval - drugs for serious conditions that filled an unmet medical need to be approved based on a surrogate endpoint, will still need  phase 4 confirmatory trials.</a:t>
            </a:r>
          </a:p>
          <a:p>
            <a:endParaRPr lang="en-US" dirty="0"/>
          </a:p>
          <a:p>
            <a:r>
              <a:rPr lang="en-US" dirty="0"/>
              <a:t>Priority review - would be significant improvements in the safety or effectiveness of the treatment, diagnosis, or prevention of serious conditions when compared to standard applications.; shorter review clock 6 months</a:t>
            </a:r>
          </a:p>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44</a:t>
            </a:fld>
            <a:endParaRPr lang="en-US"/>
          </a:p>
        </p:txBody>
      </p:sp>
    </p:spTree>
    <p:extLst>
      <p:ext uri="{BB962C8B-B14F-4D97-AF65-F5344CB8AC3E}">
        <p14:creationId xmlns:p14="http://schemas.microsoft.com/office/powerpoint/2010/main" val="414688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 of a successful biologics license application (BLA)</a:t>
            </a:r>
          </a:p>
          <a:p>
            <a:endParaRPr lang="en-US" dirty="0"/>
          </a:p>
          <a:p>
            <a:r>
              <a:rPr lang="en-US" dirty="0"/>
              <a:t>The biologic product (including blood or blood components) is </a:t>
            </a:r>
            <a:r>
              <a:rPr lang="en-US" b="1" dirty="0">
                <a:solidFill>
                  <a:srgbClr val="007DBC"/>
                </a:solidFill>
              </a:rPr>
              <a:t>safe, pure, and potent</a:t>
            </a:r>
          </a:p>
          <a:p>
            <a:endParaRPr lang="en-US" dirty="0"/>
          </a:p>
          <a:p>
            <a:r>
              <a:rPr lang="en-US" dirty="0"/>
              <a:t>The </a:t>
            </a:r>
            <a:r>
              <a:rPr lang="en-US" b="1" dirty="0">
                <a:solidFill>
                  <a:srgbClr val="007DBC"/>
                </a:solidFill>
              </a:rPr>
              <a:t>facility</a:t>
            </a:r>
            <a:r>
              <a:rPr lang="en-US" dirty="0"/>
              <a:t> in which the biological product is manufactured, processed, packed, or held meets appropriate standards</a:t>
            </a:r>
          </a:p>
          <a:p>
            <a:endParaRPr lang="en-US" dirty="0"/>
          </a:p>
        </p:txBody>
      </p:sp>
      <p:sp>
        <p:nvSpPr>
          <p:cNvPr id="4" name="Slide Number Placeholder 3"/>
          <p:cNvSpPr>
            <a:spLocks noGrp="1"/>
          </p:cNvSpPr>
          <p:nvPr>
            <p:ph type="sldNum" sz="quarter" idx="5"/>
          </p:nvPr>
        </p:nvSpPr>
        <p:spPr/>
        <p:txBody>
          <a:bodyPr/>
          <a:lstStyle/>
          <a:p>
            <a:pPr>
              <a:defRPr/>
            </a:pPr>
            <a:fld id="{37141BEE-A1EF-4EBA-A229-E035C9FA5ED5}" type="slidenum">
              <a:rPr lang="en-US" altLang="en-US" smtClean="0"/>
              <a:pPr>
                <a:defRPr/>
              </a:pPr>
              <a:t>4</a:t>
            </a:fld>
            <a:endParaRPr lang="en-US" altLang="en-US" dirty="0"/>
          </a:p>
        </p:txBody>
      </p:sp>
    </p:spTree>
    <p:extLst>
      <p:ext uri="{BB962C8B-B14F-4D97-AF65-F5344CB8AC3E}">
        <p14:creationId xmlns:p14="http://schemas.microsoft.com/office/powerpoint/2010/main" val="160609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5</a:t>
            </a:fld>
            <a:endParaRPr lang="en-US"/>
          </a:p>
        </p:txBody>
      </p:sp>
    </p:spTree>
    <p:extLst>
      <p:ext uri="{BB962C8B-B14F-4D97-AF65-F5344CB8AC3E}">
        <p14:creationId xmlns:p14="http://schemas.microsoft.com/office/powerpoint/2010/main" val="40793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First prosecution and criminal conviction under the “biological products” provisions of the Public Health Service Act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bg2"/>
                </a:solidFill>
              </a:rPr>
              <a:t>The trial court found them guilty, establishing precedent that blood products, even whole blood, fell under federal biological product regulations, a point clarified in subsequent related cases like United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6</a:t>
            </a:fld>
            <a:endParaRPr lang="en-US"/>
          </a:p>
        </p:txBody>
      </p:sp>
    </p:spTree>
    <p:extLst>
      <p:ext uri="{BB962C8B-B14F-4D97-AF65-F5344CB8AC3E}">
        <p14:creationId xmlns:p14="http://schemas.microsoft.com/office/powerpoint/2010/main" val="2798609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CFR 606.122 – Circular of Information </a:t>
            </a:r>
          </a:p>
          <a:p>
            <a:endParaRPr lang="en-US" dirty="0"/>
          </a:p>
          <a:p>
            <a:r>
              <a:rPr lang="en-US" dirty="0"/>
              <a:t>21 CFR 606.145 – Control of bacterial contamination of platelets</a:t>
            </a:r>
          </a:p>
          <a:p>
            <a:endParaRPr lang="en-US" dirty="0"/>
          </a:p>
          <a:p>
            <a:r>
              <a:rPr lang="en-US" dirty="0"/>
              <a:t>21 CFR 607.65 – Exemptions for blood product establishments</a:t>
            </a:r>
          </a:p>
          <a:p>
            <a:endParaRPr lang="en-US" dirty="0"/>
          </a:p>
          <a:p>
            <a:r>
              <a:rPr lang="en-US" dirty="0"/>
              <a:t>21 CFR 630.10 – General donor eligibility requirements</a:t>
            </a:r>
          </a:p>
          <a:p>
            <a:endParaRPr lang="en-US" dirty="0"/>
          </a:p>
          <a:p>
            <a:r>
              <a:rPr lang="en-US" dirty="0"/>
              <a:t>21 CFR 640.60 – definitions and standards for WB, RBC, plasma, platelets</a:t>
            </a:r>
          </a:p>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7</a:t>
            </a:fld>
            <a:endParaRPr lang="en-US"/>
          </a:p>
        </p:txBody>
      </p:sp>
    </p:spTree>
    <p:extLst>
      <p:ext uri="{BB962C8B-B14F-4D97-AF65-F5344CB8AC3E}">
        <p14:creationId xmlns:p14="http://schemas.microsoft.com/office/powerpoint/2010/main" val="2041674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7141BEE-A1EF-4EBA-A229-E035C9FA5ED5}" type="slidenum">
              <a:rPr lang="en-US" altLang="en-US" smtClean="0"/>
              <a:pPr>
                <a:defRPr/>
              </a:pPr>
              <a:t>10</a:t>
            </a:fld>
            <a:endParaRPr lang="en-US" altLang="en-US" dirty="0"/>
          </a:p>
        </p:txBody>
      </p:sp>
    </p:spTree>
    <p:extLst>
      <p:ext uri="{BB962C8B-B14F-4D97-AF65-F5344CB8AC3E}">
        <p14:creationId xmlns:p14="http://schemas.microsoft.com/office/powerpoint/2010/main" val="3593121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Many/most studies designed to answer the question of if it is OK to transfuse </a:t>
            </a:r>
            <a:r>
              <a:rPr lang="en-US" b="1" i="1" dirty="0">
                <a:solidFill>
                  <a:srgbClr val="BC4848"/>
                </a:solidFill>
              </a:rPr>
              <a:t>less</a:t>
            </a:r>
            <a:r>
              <a:rPr lang="en-US" dirty="0"/>
              <a:t> platelets rather than should we transfuse </a:t>
            </a:r>
            <a:r>
              <a:rPr lang="en-US" b="1" i="1" dirty="0">
                <a:solidFill>
                  <a:srgbClr val="BC4848"/>
                </a:solidFill>
              </a:rPr>
              <a:t>any</a:t>
            </a:r>
            <a:r>
              <a:rPr lang="en-US" dirty="0"/>
              <a:t> platelets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Complicates comparison to standard-of-care when platelet transfusion is considered standard of care, particularly non-inferiority designs, or where product is meant to substitute for platelets</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37141BEE-A1EF-4EBA-A229-E035C9FA5ED5}" type="slidenum">
              <a:rPr lang="en-US" altLang="en-US" smtClean="0"/>
              <a:pPr>
                <a:defRPr/>
              </a:pPr>
              <a:t>14</a:t>
            </a:fld>
            <a:endParaRPr lang="en-US" altLang="en-US" dirty="0"/>
          </a:p>
        </p:txBody>
      </p:sp>
    </p:spTree>
    <p:extLst>
      <p:ext uri="{BB962C8B-B14F-4D97-AF65-F5344CB8AC3E}">
        <p14:creationId xmlns:p14="http://schemas.microsoft.com/office/powerpoint/2010/main" val="11155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Regulatory standard is feels, functions, or survives</a:t>
            </a:r>
          </a:p>
        </p:txBody>
      </p:sp>
      <p:sp>
        <p:nvSpPr>
          <p:cNvPr id="4" name="Slide Number Placeholder 3"/>
          <p:cNvSpPr>
            <a:spLocks noGrp="1"/>
          </p:cNvSpPr>
          <p:nvPr>
            <p:ph type="sldNum" sz="quarter" idx="5"/>
          </p:nvPr>
        </p:nvSpPr>
        <p:spPr/>
        <p:txBody>
          <a:bodyPr/>
          <a:lstStyle/>
          <a:p>
            <a:pPr>
              <a:defRPr/>
            </a:pPr>
            <a:fld id="{37141BEE-A1EF-4EBA-A229-E035C9FA5ED5}" type="slidenum">
              <a:rPr lang="en-US" altLang="en-US" smtClean="0"/>
              <a:pPr>
                <a:defRPr/>
              </a:pPr>
              <a:t>15</a:t>
            </a:fld>
            <a:endParaRPr lang="en-US" altLang="en-US" dirty="0"/>
          </a:p>
        </p:txBody>
      </p:sp>
    </p:spTree>
    <p:extLst>
      <p:ext uri="{BB962C8B-B14F-4D97-AF65-F5344CB8AC3E}">
        <p14:creationId xmlns:p14="http://schemas.microsoft.com/office/powerpoint/2010/main" val="415709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 bleeding, hypo-proliferative thrombocytopenia, cardiac surgical bleeding, intracranial hemorrhage</a:t>
            </a:r>
          </a:p>
        </p:txBody>
      </p:sp>
      <p:sp>
        <p:nvSpPr>
          <p:cNvPr id="4" name="Slide Number Placeholder 3"/>
          <p:cNvSpPr>
            <a:spLocks noGrp="1"/>
          </p:cNvSpPr>
          <p:nvPr>
            <p:ph type="sldNum" sz="quarter" idx="5"/>
          </p:nvPr>
        </p:nvSpPr>
        <p:spPr/>
        <p:txBody>
          <a:bodyPr/>
          <a:lstStyle/>
          <a:p>
            <a:pPr>
              <a:defRPr/>
            </a:pPr>
            <a:fld id="{37141BEE-A1EF-4EBA-A229-E035C9FA5ED5}" type="slidenum">
              <a:rPr lang="en-US" altLang="en-US" smtClean="0"/>
              <a:pPr>
                <a:defRPr/>
              </a:pPr>
              <a:t>16</a:t>
            </a:fld>
            <a:endParaRPr lang="en-US" altLang="en-US" dirty="0"/>
          </a:p>
        </p:txBody>
      </p:sp>
    </p:spTree>
    <p:extLst>
      <p:ext uri="{BB962C8B-B14F-4D97-AF65-F5344CB8AC3E}">
        <p14:creationId xmlns:p14="http://schemas.microsoft.com/office/powerpoint/2010/main" val="4108651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3169-C2D2-45A0-9E29-6A4EEA9022AF}"/>
              </a:ext>
            </a:extLst>
          </p:cNvPr>
          <p:cNvSpPr>
            <a:spLocks noGrp="1"/>
          </p:cNvSpPr>
          <p:nvPr>
            <p:ph type="ctrTitle"/>
          </p:nvPr>
        </p:nvSpPr>
        <p:spPr>
          <a:xfrm>
            <a:off x="1143000" y="841772"/>
            <a:ext cx="6858000" cy="1790700"/>
          </a:xfrm>
        </p:spPr>
        <p:txBody>
          <a:bodyPr anchor="b"/>
          <a:lstStyle>
            <a:lvl1pPr algn="ctr">
              <a:defRPr sz="45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7B9231-6FC1-4F36-B5FB-5017BCED2E86}"/>
              </a:ext>
            </a:extLst>
          </p:cNvPr>
          <p:cNvSpPr>
            <a:spLocks noGrp="1"/>
          </p:cNvSpPr>
          <p:nvPr>
            <p:ph type="subTitle" idx="1"/>
          </p:nvPr>
        </p:nvSpPr>
        <p:spPr>
          <a:xfrm>
            <a:off x="1143000" y="2701528"/>
            <a:ext cx="6858000" cy="124182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67153444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CEB4-7528-40D0-8BF9-8F0E69B09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2472C-0F62-42E7-9F18-24609628B5F4}"/>
              </a:ext>
            </a:extLst>
          </p:cNvPr>
          <p:cNvSpPr>
            <a:spLocks noGrp="1"/>
          </p:cNvSpPr>
          <p:nvPr>
            <p:ph idx="1"/>
          </p:nvPr>
        </p:nvSpPr>
        <p:spPr/>
        <p:txBody>
          <a:bodyPr/>
          <a:lstStyle>
            <a:lvl2pPr marL="628650" indent="-285750">
              <a:buSzPct val="130000"/>
              <a:buFontTx/>
              <a:buBlip>
                <a:blip r:embed="rId2"/>
              </a:buBlip>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D63C1A6-FE50-4165-AE73-E023254EB674}"/>
              </a:ext>
            </a:extLst>
          </p:cNvPr>
          <p:cNvSpPr>
            <a:spLocks noGrp="1"/>
          </p:cNvSpPr>
          <p:nvPr>
            <p:ph type="ftr" sz="quarter" idx="11"/>
          </p:nvPr>
        </p:nvSpPr>
        <p:spPr>
          <a:xfrm>
            <a:off x="478040" y="4740813"/>
            <a:ext cx="2243642" cy="273844"/>
          </a:xfrm>
        </p:spPr>
        <p:txBody>
          <a:bodyPr/>
          <a:lstStyle/>
          <a:p>
            <a:pPr>
              <a:defRPr/>
            </a:pPr>
            <a:endParaRPr lang="en-US" dirty="0"/>
          </a:p>
        </p:txBody>
      </p:sp>
      <p:sp>
        <p:nvSpPr>
          <p:cNvPr id="6" name="Slide Number Placeholder 5">
            <a:extLst>
              <a:ext uri="{FF2B5EF4-FFF2-40B4-BE49-F238E27FC236}">
                <a16:creationId xmlns:a16="http://schemas.microsoft.com/office/drawing/2014/main" id="{6187ADA7-B118-4E3E-9226-D68767F870F0}"/>
              </a:ext>
            </a:extLst>
          </p:cNvPr>
          <p:cNvSpPr>
            <a:spLocks noGrp="1"/>
          </p:cNvSpPr>
          <p:nvPr>
            <p:ph type="sldNum" sz="quarter" idx="12"/>
          </p:nvPr>
        </p:nvSpPr>
        <p:spPr/>
        <p:txBody>
          <a:bodyPr/>
          <a:lstStyle/>
          <a:p>
            <a:pPr>
              <a:defRPr/>
            </a:pPr>
            <a:fld id="{2F17621F-41E6-4092-A0AB-B7ECA69FC892}" type="slidenum">
              <a:rPr lang="en-US" altLang="en-US" smtClean="0"/>
              <a:pPr>
                <a:defRPr/>
              </a:pPr>
              <a:t>‹#›</a:t>
            </a:fld>
            <a:endParaRPr lang="en-US" altLang="en-US" dirty="0"/>
          </a:p>
        </p:txBody>
      </p:sp>
    </p:spTree>
    <p:extLst>
      <p:ext uri="{BB962C8B-B14F-4D97-AF65-F5344CB8AC3E}">
        <p14:creationId xmlns:p14="http://schemas.microsoft.com/office/powerpoint/2010/main" val="44132654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Header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B01F01-A516-43C9-EBF2-7366C125BB8B}"/>
              </a:ext>
            </a:extLst>
          </p:cNvPr>
          <p:cNvSpPr/>
          <p:nvPr userDrawn="1"/>
        </p:nvSpPr>
        <p:spPr>
          <a:xfrm>
            <a:off x="7341514" y="4249658"/>
            <a:ext cx="1802486" cy="89384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18CEB4-7528-40D0-8BF9-8F0E69B094F1}"/>
              </a:ext>
            </a:extLst>
          </p:cNvPr>
          <p:cNvSpPr>
            <a:spLocks noGrp="1"/>
          </p:cNvSpPr>
          <p:nvPr>
            <p:ph type="title"/>
          </p:nvPr>
        </p:nvSpPr>
        <p:spPr>
          <a:xfrm>
            <a:off x="2098515" y="173561"/>
            <a:ext cx="6572336" cy="99417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EF2472C-0F62-42E7-9F18-24609628B5F4}"/>
              </a:ext>
            </a:extLst>
          </p:cNvPr>
          <p:cNvSpPr>
            <a:spLocks noGrp="1"/>
          </p:cNvSpPr>
          <p:nvPr>
            <p:ph idx="1"/>
          </p:nvPr>
        </p:nvSpPr>
        <p:spPr/>
        <p:txBody>
          <a:bodyPr/>
          <a:lstStyle>
            <a:lvl2pPr marL="628650" indent="-285750">
              <a:buSzPct val="130000"/>
              <a:buFontTx/>
              <a:buBlip>
                <a:blip r:embed="rId2"/>
              </a:buBlip>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D63C1A6-FE50-4165-AE73-E023254EB674}"/>
              </a:ext>
            </a:extLst>
          </p:cNvPr>
          <p:cNvSpPr>
            <a:spLocks noGrp="1"/>
          </p:cNvSpPr>
          <p:nvPr>
            <p:ph type="ftr" sz="quarter" idx="11"/>
          </p:nvPr>
        </p:nvSpPr>
        <p:spPr>
          <a:xfrm>
            <a:off x="478040" y="4740813"/>
            <a:ext cx="2243642" cy="273844"/>
          </a:xfrm>
        </p:spPr>
        <p:txBody>
          <a:bodyPr/>
          <a:lstStyle/>
          <a:p>
            <a:pPr>
              <a:defRPr/>
            </a:pPr>
            <a:endParaRPr lang="en-US" dirty="0"/>
          </a:p>
        </p:txBody>
      </p:sp>
      <p:sp>
        <p:nvSpPr>
          <p:cNvPr id="6" name="Slide Number Placeholder 5">
            <a:extLst>
              <a:ext uri="{FF2B5EF4-FFF2-40B4-BE49-F238E27FC236}">
                <a16:creationId xmlns:a16="http://schemas.microsoft.com/office/drawing/2014/main" id="{6187ADA7-B118-4E3E-9226-D68767F870F0}"/>
              </a:ext>
            </a:extLst>
          </p:cNvPr>
          <p:cNvSpPr>
            <a:spLocks noGrp="1"/>
          </p:cNvSpPr>
          <p:nvPr>
            <p:ph type="sldNum" sz="quarter" idx="12"/>
          </p:nvPr>
        </p:nvSpPr>
        <p:spPr/>
        <p:txBody>
          <a:bodyPr/>
          <a:lstStyle/>
          <a:p>
            <a:pPr>
              <a:defRPr/>
            </a:pPr>
            <a:fld id="{2F17621F-41E6-4092-A0AB-B7ECA69FC892}" type="slidenum">
              <a:rPr lang="en-US" altLang="en-US" smtClean="0"/>
              <a:pPr>
                <a:defRPr/>
              </a:pPr>
              <a:t>‹#›</a:t>
            </a:fld>
            <a:endParaRPr lang="en-US" altLang="en-US" dirty="0"/>
          </a:p>
        </p:txBody>
      </p:sp>
      <p:pic>
        <p:nvPicPr>
          <p:cNvPr id="9" name="Picture 8" descr="A white text on a black background">
            <a:extLst>
              <a:ext uri="{FF2B5EF4-FFF2-40B4-BE49-F238E27FC236}">
                <a16:creationId xmlns:a16="http://schemas.microsoft.com/office/drawing/2014/main" id="{BCC9A96B-6599-0333-79A2-AF52521889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524" y="6188"/>
            <a:ext cx="1861307" cy="921370"/>
          </a:xfrm>
          <a:prstGeom prst="rect">
            <a:avLst/>
          </a:prstGeom>
        </p:spPr>
      </p:pic>
    </p:spTree>
    <p:extLst>
      <p:ext uri="{BB962C8B-B14F-4D97-AF65-F5344CB8AC3E}">
        <p14:creationId xmlns:p14="http://schemas.microsoft.com/office/powerpoint/2010/main" val="197169211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5AB8-D46F-420E-B7F8-A72ED9F30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E4995-9F29-4E4F-BCA3-0FB37C82E062}"/>
              </a:ext>
            </a:extLst>
          </p:cNvPr>
          <p:cNvSpPr>
            <a:spLocks noGrp="1"/>
          </p:cNvSpPr>
          <p:nvPr>
            <p:ph sz="half" idx="1"/>
          </p:nvPr>
        </p:nvSpPr>
        <p:spPr>
          <a:xfrm>
            <a:off x="473149" y="1369219"/>
            <a:ext cx="4041701" cy="3263504"/>
          </a:xfrm>
        </p:spPr>
        <p:txBody>
          <a:bodyPr/>
          <a:lstStyle>
            <a:lvl2pPr marL="628650" indent="-285750">
              <a:buSzPct val="130000"/>
              <a:buFontTx/>
              <a:buBlip>
                <a:blip r:embed="rId2"/>
              </a:buBlip>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9A02A22-1CCA-4F6A-8DCC-30741553DD1D}"/>
              </a:ext>
            </a:extLst>
          </p:cNvPr>
          <p:cNvSpPr>
            <a:spLocks noGrp="1"/>
          </p:cNvSpPr>
          <p:nvPr>
            <p:ph sz="half" idx="2"/>
          </p:nvPr>
        </p:nvSpPr>
        <p:spPr>
          <a:xfrm>
            <a:off x="4629149" y="1369219"/>
            <a:ext cx="4041701" cy="3263504"/>
          </a:xfrm>
        </p:spPr>
        <p:txBody>
          <a:bodyPr/>
          <a:lstStyle>
            <a:lvl2pPr marL="514350" indent="-171450">
              <a:buSzPct val="130000"/>
              <a:buFontTx/>
              <a:buBlip>
                <a:blip r:embed="rId2"/>
              </a:buBlip>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0DC1C4A9-30F1-4921-8E88-3450093D6033}"/>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62BDD61D-B775-40F8-879C-DCD2CA710466}"/>
              </a:ext>
            </a:extLst>
          </p:cNvPr>
          <p:cNvSpPr>
            <a:spLocks noGrp="1"/>
          </p:cNvSpPr>
          <p:nvPr>
            <p:ph type="sldNum" sz="quarter" idx="12"/>
          </p:nvPr>
        </p:nvSpPr>
        <p:spPr/>
        <p:txBody>
          <a:bodyPr/>
          <a:lstStyle/>
          <a:p>
            <a:pPr>
              <a:defRPr/>
            </a:pPr>
            <a:fld id="{2F17621F-41E6-4092-A0AB-B7ECA69FC892}" type="slidenum">
              <a:rPr lang="en-US" altLang="en-US" smtClean="0"/>
              <a:pPr>
                <a:defRPr/>
              </a:pPr>
              <a:t>‹#›</a:t>
            </a:fld>
            <a:endParaRPr lang="en-US" altLang="en-US" dirty="0"/>
          </a:p>
        </p:txBody>
      </p:sp>
    </p:spTree>
    <p:extLst>
      <p:ext uri="{BB962C8B-B14F-4D97-AF65-F5344CB8AC3E}">
        <p14:creationId xmlns:p14="http://schemas.microsoft.com/office/powerpoint/2010/main" val="314770116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5AB8-D46F-420E-B7F8-A72ED9F30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E4995-9F29-4E4F-BCA3-0FB37C82E062}"/>
              </a:ext>
            </a:extLst>
          </p:cNvPr>
          <p:cNvSpPr>
            <a:spLocks noGrp="1"/>
          </p:cNvSpPr>
          <p:nvPr>
            <p:ph sz="half" idx="1"/>
          </p:nvPr>
        </p:nvSpPr>
        <p:spPr>
          <a:xfrm>
            <a:off x="473149" y="1780953"/>
            <a:ext cx="4041701" cy="2851770"/>
          </a:xfrm>
        </p:spPr>
        <p:txBody>
          <a:bodyPr/>
          <a:lstStyle>
            <a:lvl2pPr marL="514350" indent="-171450">
              <a:buSzPct val="130000"/>
              <a:buFontTx/>
              <a:buBlip>
                <a:blip r:embed="rId2"/>
              </a:buBlip>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9A02A22-1CCA-4F6A-8DCC-30741553DD1D}"/>
              </a:ext>
            </a:extLst>
          </p:cNvPr>
          <p:cNvSpPr>
            <a:spLocks noGrp="1"/>
          </p:cNvSpPr>
          <p:nvPr>
            <p:ph sz="half" idx="2"/>
          </p:nvPr>
        </p:nvSpPr>
        <p:spPr>
          <a:xfrm>
            <a:off x="4629149" y="1783515"/>
            <a:ext cx="4041701" cy="2849208"/>
          </a:xfrm>
        </p:spPr>
        <p:txBody>
          <a:bodyPr/>
          <a:lstStyle>
            <a:lvl2pPr marL="514350" indent="-171450">
              <a:buSzPct val="130000"/>
              <a:buFontTx/>
              <a:buBlip>
                <a:blip r:embed="rId2"/>
              </a:buBlip>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0DC1C4A9-30F1-4921-8E88-3450093D6033}"/>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62BDD61D-B775-40F8-879C-DCD2CA710466}"/>
              </a:ext>
            </a:extLst>
          </p:cNvPr>
          <p:cNvSpPr>
            <a:spLocks noGrp="1"/>
          </p:cNvSpPr>
          <p:nvPr>
            <p:ph type="sldNum" sz="quarter" idx="12"/>
          </p:nvPr>
        </p:nvSpPr>
        <p:spPr/>
        <p:txBody>
          <a:bodyPr/>
          <a:lstStyle/>
          <a:p>
            <a:pPr>
              <a:defRPr/>
            </a:pPr>
            <a:fld id="{2F17621F-41E6-4092-A0AB-B7ECA69FC892}" type="slidenum">
              <a:rPr lang="en-US" altLang="en-US" smtClean="0"/>
              <a:pPr>
                <a:defRPr/>
              </a:pPr>
              <a:t>‹#›</a:t>
            </a:fld>
            <a:endParaRPr lang="en-US" altLang="en-US" dirty="0"/>
          </a:p>
        </p:txBody>
      </p:sp>
      <p:sp>
        <p:nvSpPr>
          <p:cNvPr id="10" name="Text Placeholder 9">
            <a:extLst>
              <a:ext uri="{FF2B5EF4-FFF2-40B4-BE49-F238E27FC236}">
                <a16:creationId xmlns:a16="http://schemas.microsoft.com/office/drawing/2014/main" id="{B045D1A4-B7F5-4EFE-98A3-447A42B1178A}"/>
              </a:ext>
            </a:extLst>
          </p:cNvPr>
          <p:cNvSpPr>
            <a:spLocks noGrp="1"/>
          </p:cNvSpPr>
          <p:nvPr>
            <p:ph type="body" sz="quarter" idx="13"/>
          </p:nvPr>
        </p:nvSpPr>
        <p:spPr>
          <a:xfrm>
            <a:off x="473149" y="1310983"/>
            <a:ext cx="4041775" cy="415925"/>
          </a:xfrm>
        </p:spPr>
        <p:txBody>
          <a:bodyPr/>
          <a:lstStyle>
            <a:lvl1pPr>
              <a:defRPr b="1">
                <a:solidFill>
                  <a:schemeClr val="accent1"/>
                </a:solidFill>
                <a:latin typeface="+mn-lt"/>
              </a:defRPr>
            </a:lvl1pPr>
          </a:lstStyle>
          <a:p>
            <a:pPr lvl="0"/>
            <a:r>
              <a:rPr lang="en-US"/>
              <a:t>Click to edit Master text styles</a:t>
            </a:r>
          </a:p>
        </p:txBody>
      </p:sp>
      <p:sp>
        <p:nvSpPr>
          <p:cNvPr id="11" name="Text Placeholder 9">
            <a:extLst>
              <a:ext uri="{FF2B5EF4-FFF2-40B4-BE49-F238E27FC236}">
                <a16:creationId xmlns:a16="http://schemas.microsoft.com/office/drawing/2014/main" id="{26BC5D51-6B3F-46A8-B21F-C74BC6819195}"/>
              </a:ext>
            </a:extLst>
          </p:cNvPr>
          <p:cNvSpPr>
            <a:spLocks noGrp="1"/>
          </p:cNvSpPr>
          <p:nvPr>
            <p:ph type="body" sz="quarter" idx="14"/>
          </p:nvPr>
        </p:nvSpPr>
        <p:spPr>
          <a:xfrm>
            <a:off x="4629075" y="1310982"/>
            <a:ext cx="4041775" cy="415925"/>
          </a:xfrm>
        </p:spPr>
        <p:txBody>
          <a:bodyPr/>
          <a:lstStyle>
            <a:lvl1pPr>
              <a:defRPr b="1">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35179916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Rectangle 7"/>
          <p:cNvSpPr/>
          <p:nvPr/>
        </p:nvSpPr>
        <p:spPr>
          <a:xfrm>
            <a:off x="223" y="0"/>
            <a:ext cx="9144000" cy="5143500"/>
          </a:xfrm>
          <a:prstGeom prst="rect">
            <a:avLst/>
          </a:prstGeom>
          <a:gradFill>
            <a:gsLst>
              <a:gs pos="10000">
                <a:schemeClr val="accent6"/>
              </a:gs>
              <a:gs pos="90000">
                <a:schemeClr val="accent5"/>
              </a:gs>
              <a:gs pos="50000">
                <a:schemeClr val="accent1"/>
              </a:gs>
            </a:gsLst>
            <a:lin ang="17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4.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3777" cy="5143500"/>
          </a:xfrm>
          <a:prstGeom prst="rect">
            <a:avLst/>
          </a:prstGeom>
        </p:spPr>
      </p:pic>
      <p:sp>
        <p:nvSpPr>
          <p:cNvPr id="4" name="Footer Placeholder 3">
            <a:extLst>
              <a:ext uri="{FF2B5EF4-FFF2-40B4-BE49-F238E27FC236}">
                <a16:creationId xmlns:a16="http://schemas.microsoft.com/office/drawing/2014/main" id="{3C315B19-A4CD-48C4-99D4-0CEDCB29FD19}"/>
              </a:ext>
            </a:extLst>
          </p:cNvPr>
          <p:cNvSpPr>
            <a:spLocks noGrp="1"/>
          </p:cNvSpPr>
          <p:nvPr>
            <p:ph type="ftr" sz="quarter" idx="10"/>
          </p:nvPr>
        </p:nvSpPr>
        <p:spPr/>
        <p:txBody>
          <a:bodyPr/>
          <a:lstStyle/>
          <a:p>
            <a:pPr algn="l">
              <a:defRPr/>
            </a:pPr>
            <a:endParaRPr lang="en-US" dirty="0"/>
          </a:p>
        </p:txBody>
      </p:sp>
      <p:sp>
        <p:nvSpPr>
          <p:cNvPr id="11" name="Title 10">
            <a:extLst>
              <a:ext uri="{FF2B5EF4-FFF2-40B4-BE49-F238E27FC236}">
                <a16:creationId xmlns:a16="http://schemas.microsoft.com/office/drawing/2014/main" id="{AC89D73C-8F28-D485-1719-B956816C1571}"/>
              </a:ext>
            </a:extLst>
          </p:cNvPr>
          <p:cNvSpPr>
            <a:spLocks noGrp="1"/>
          </p:cNvSpPr>
          <p:nvPr>
            <p:ph type="title"/>
          </p:nvPr>
        </p:nvSpPr>
        <p:spPr>
          <a:xfrm>
            <a:off x="371549" y="2862053"/>
            <a:ext cx="8197702" cy="994172"/>
          </a:xfrm>
        </p:spPr>
        <p:txBody>
          <a:bodyPr/>
          <a:lstStyle/>
          <a:p>
            <a:r>
              <a:rPr lang="en-US"/>
              <a:t>Click to edit Master title style</a:t>
            </a:r>
          </a:p>
        </p:txBody>
      </p:sp>
    </p:spTree>
    <p:extLst>
      <p:ext uri="{BB962C8B-B14F-4D97-AF65-F5344CB8AC3E}">
        <p14:creationId xmlns:p14="http://schemas.microsoft.com/office/powerpoint/2010/main" val="3960757397"/>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rge Intro Paragraph Slide_Header Logo">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gradFill>
            <a:gsLst>
              <a:gs pos="10000">
                <a:schemeClr val="accent6"/>
              </a:gs>
              <a:gs pos="90000">
                <a:schemeClr val="accent5"/>
              </a:gs>
              <a:gs pos="50000">
                <a:schemeClr val="accent1"/>
              </a:gs>
            </a:gsLst>
            <a:lin ang="17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4.png">
            <a:extLst>
              <a:ext uri="{FF2B5EF4-FFF2-40B4-BE49-F238E27FC236}">
                <a16:creationId xmlns:a16="http://schemas.microsoft.com/office/drawing/2014/main" id="{AB013C7F-D251-B12D-C7CD-40E256E6383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3777" cy="5143500"/>
          </a:xfrm>
          <a:prstGeom prst="rect">
            <a:avLst/>
          </a:prstGeom>
        </p:spPr>
      </p:pic>
      <p:sp>
        <p:nvSpPr>
          <p:cNvPr id="11" name="Text Placeholder 2"/>
          <p:cNvSpPr>
            <a:spLocks noGrp="1"/>
          </p:cNvSpPr>
          <p:nvPr>
            <p:ph type="body" sz="quarter" idx="18"/>
          </p:nvPr>
        </p:nvSpPr>
        <p:spPr>
          <a:xfrm>
            <a:off x="470091" y="1131589"/>
            <a:ext cx="8113037" cy="3180939"/>
          </a:xfrm>
        </p:spPr>
        <p:txBody>
          <a:bodyPr/>
          <a:lstStyle>
            <a:lvl1pPr marL="0" indent="0">
              <a:lnSpc>
                <a:spcPct val="90000"/>
              </a:lnSpc>
              <a:buFontTx/>
              <a:buNone/>
              <a:defRPr sz="1800" b="0">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3610ACB3-6C34-47C4-9E1F-0AF98E6EB547}"/>
              </a:ext>
            </a:extLst>
          </p:cNvPr>
          <p:cNvSpPr>
            <a:spLocks noGrp="1"/>
          </p:cNvSpPr>
          <p:nvPr>
            <p:ph type="ftr" sz="quarter" idx="19"/>
          </p:nvPr>
        </p:nvSpPr>
        <p:spPr/>
        <p:txBody>
          <a:bodyPr/>
          <a:lstStyle/>
          <a:p>
            <a:pPr algn="l">
              <a:defRPr/>
            </a:pPr>
            <a:r>
              <a:rPr lang="en-US"/>
              <a:t>© 2019 Versiti</a:t>
            </a:r>
            <a:endParaRPr lang="en-US" dirty="0"/>
          </a:p>
        </p:txBody>
      </p:sp>
      <p:sp>
        <p:nvSpPr>
          <p:cNvPr id="4" name="Slide Number Placeholder 3">
            <a:extLst>
              <a:ext uri="{FF2B5EF4-FFF2-40B4-BE49-F238E27FC236}">
                <a16:creationId xmlns:a16="http://schemas.microsoft.com/office/drawing/2014/main" id="{F4874E9B-3E84-4891-8159-6559BDB0BD88}"/>
              </a:ext>
            </a:extLst>
          </p:cNvPr>
          <p:cNvSpPr>
            <a:spLocks noGrp="1"/>
          </p:cNvSpPr>
          <p:nvPr>
            <p:ph type="sldNum" sz="quarter" idx="20"/>
          </p:nvPr>
        </p:nvSpPr>
        <p:spPr/>
        <p:txBody>
          <a:bodyPr/>
          <a:lstStyle/>
          <a:p>
            <a:pPr>
              <a:defRPr/>
            </a:pPr>
            <a:fld id="{2F17621F-41E6-4092-A0AB-B7ECA69FC892}" type="slidenum">
              <a:rPr lang="en-US" altLang="en-US" smtClean="0"/>
              <a:pPr>
                <a:defRPr/>
              </a:pPr>
              <a:t>‹#›</a:t>
            </a:fld>
            <a:endParaRPr lang="en-US" altLang="en-US" dirty="0"/>
          </a:p>
        </p:txBody>
      </p:sp>
      <p:sp>
        <p:nvSpPr>
          <p:cNvPr id="12" name="Title 11">
            <a:extLst>
              <a:ext uri="{FF2B5EF4-FFF2-40B4-BE49-F238E27FC236}">
                <a16:creationId xmlns:a16="http://schemas.microsoft.com/office/drawing/2014/main" id="{EB7D9A22-D7BC-47C7-ABAB-99007619DD67}"/>
              </a:ext>
            </a:extLst>
          </p:cNvPr>
          <p:cNvSpPr>
            <a:spLocks noGrp="1"/>
          </p:cNvSpPr>
          <p:nvPr>
            <p:ph type="title"/>
          </p:nvPr>
        </p:nvSpPr>
        <p:spPr>
          <a:xfrm>
            <a:off x="2210349" y="173561"/>
            <a:ext cx="6460502" cy="994172"/>
          </a:xfrm>
        </p:spPr>
        <p:txBody>
          <a:bodyPr/>
          <a:lstStyle/>
          <a:p>
            <a:r>
              <a:rPr lang="en-US"/>
              <a:t>Click to edit Master title style</a:t>
            </a:r>
            <a:endParaRPr lang="en-US" dirty="0"/>
          </a:p>
        </p:txBody>
      </p:sp>
      <p:pic>
        <p:nvPicPr>
          <p:cNvPr id="5" name="Picture 4" descr="A white text on a black background&#10;&#10;Description automatically generated">
            <a:extLst>
              <a:ext uri="{FF2B5EF4-FFF2-40B4-BE49-F238E27FC236}">
                <a16:creationId xmlns:a16="http://schemas.microsoft.com/office/drawing/2014/main" id="{94DFFF5E-BF17-4A1E-8CA3-6548E3435E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805" y="-2227"/>
            <a:ext cx="1937609" cy="959141"/>
          </a:xfrm>
          <a:prstGeom prst="rect">
            <a:avLst/>
          </a:prstGeom>
        </p:spPr>
      </p:pic>
    </p:spTree>
    <p:extLst>
      <p:ext uri="{BB962C8B-B14F-4D97-AF65-F5344CB8AC3E}">
        <p14:creationId xmlns:p14="http://schemas.microsoft.com/office/powerpoint/2010/main" val="2181115447"/>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2-up Callouts">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gradFill>
            <a:gsLst>
              <a:gs pos="10000">
                <a:schemeClr val="accent6"/>
              </a:gs>
              <a:gs pos="90000">
                <a:schemeClr val="accent5"/>
              </a:gs>
              <a:gs pos="50000">
                <a:schemeClr val="accent1"/>
              </a:gs>
            </a:gsLst>
            <a:lin ang="17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644008" y="2147744"/>
            <a:ext cx="3935123" cy="2226930"/>
          </a:xfrm>
          <a:prstGeom prst="rect">
            <a:avLst/>
          </a:prstGeom>
          <a:solidFill>
            <a:schemeClr val="tx1">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sz="1200">
              <a:solidFill>
                <a:srgbClr val="FFFFFF"/>
              </a:solidFill>
              <a:latin typeface="Calibri" charset="0"/>
              <a:ea typeface="MS PGothic" charset="0"/>
              <a:cs typeface="MS PGothic" charset="0"/>
            </a:endParaRPr>
          </a:p>
        </p:txBody>
      </p:sp>
      <p:sp>
        <p:nvSpPr>
          <p:cNvPr id="25" name="Rectangle 24"/>
          <p:cNvSpPr/>
          <p:nvPr/>
        </p:nvSpPr>
        <p:spPr>
          <a:xfrm>
            <a:off x="467544" y="2147744"/>
            <a:ext cx="3935123" cy="2226930"/>
          </a:xfrm>
          <a:prstGeom prst="rect">
            <a:avLst/>
          </a:prstGeom>
          <a:solidFill>
            <a:schemeClr val="tx1">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sz="1200">
              <a:solidFill>
                <a:srgbClr val="FFFFFF"/>
              </a:solidFill>
              <a:latin typeface="Calibri" charset="0"/>
              <a:ea typeface="MS PGothic" charset="0"/>
              <a:cs typeface="MS PGothic"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08227" y="4432277"/>
            <a:ext cx="1232140" cy="609623"/>
          </a:xfrm>
          <a:prstGeom prst="rect">
            <a:avLst/>
          </a:prstGeom>
        </p:spPr>
      </p:pic>
      <p:sp>
        <p:nvSpPr>
          <p:cNvPr id="42" name="Text Placeholder 2"/>
          <p:cNvSpPr>
            <a:spLocks noGrp="1"/>
          </p:cNvSpPr>
          <p:nvPr>
            <p:ph type="body" sz="quarter" idx="18"/>
          </p:nvPr>
        </p:nvSpPr>
        <p:spPr>
          <a:xfrm>
            <a:off x="470091" y="1131590"/>
            <a:ext cx="8113037" cy="930924"/>
          </a:xfrm>
        </p:spPr>
        <p:txBody>
          <a:bodyPr/>
          <a:lstStyle>
            <a:lvl1pPr marL="0" indent="0">
              <a:lnSpc>
                <a:spcPct val="90000"/>
              </a:lnSpc>
              <a:buFontTx/>
              <a:buNone/>
              <a:defRPr sz="1800" b="0">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
        <p:nvSpPr>
          <p:cNvPr id="26" name="Text Placeholder 2"/>
          <p:cNvSpPr>
            <a:spLocks noGrp="1"/>
          </p:cNvSpPr>
          <p:nvPr>
            <p:ph type="body" sz="quarter" idx="19"/>
          </p:nvPr>
        </p:nvSpPr>
        <p:spPr>
          <a:xfrm>
            <a:off x="4798668" y="2300306"/>
            <a:ext cx="3691124" cy="366861"/>
          </a:xfrm>
        </p:spPr>
        <p:txBody>
          <a:bodyPr/>
          <a:lstStyle>
            <a:lvl1pPr marL="0" indent="0">
              <a:lnSpc>
                <a:spcPct val="80000"/>
              </a:lnSpc>
              <a:buFontTx/>
              <a:buNone/>
              <a:defRPr sz="1600" b="1">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
        <p:nvSpPr>
          <p:cNvPr id="30" name="Text Placeholder 2"/>
          <p:cNvSpPr>
            <a:spLocks noGrp="1"/>
          </p:cNvSpPr>
          <p:nvPr>
            <p:ph type="body" sz="quarter" idx="20"/>
          </p:nvPr>
        </p:nvSpPr>
        <p:spPr>
          <a:xfrm>
            <a:off x="4713428" y="2681204"/>
            <a:ext cx="3776364" cy="1589188"/>
          </a:xfrm>
        </p:spPr>
        <p:txBody>
          <a:bodyPr/>
          <a:lstStyle>
            <a:lvl1pPr marL="82296" indent="-82296">
              <a:lnSpc>
                <a:spcPct val="100000"/>
              </a:lnSpc>
              <a:spcAft>
                <a:spcPts val="600"/>
              </a:spcAft>
              <a:buFont typeface="Arial"/>
              <a:buChar char="•"/>
              <a:defRPr sz="1100" b="0">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
        <p:nvSpPr>
          <p:cNvPr id="36" name="Text Placeholder 2"/>
          <p:cNvSpPr>
            <a:spLocks noGrp="1"/>
          </p:cNvSpPr>
          <p:nvPr>
            <p:ph type="body" sz="quarter" idx="21"/>
          </p:nvPr>
        </p:nvSpPr>
        <p:spPr>
          <a:xfrm>
            <a:off x="611560" y="2300306"/>
            <a:ext cx="3691124" cy="366861"/>
          </a:xfrm>
        </p:spPr>
        <p:txBody>
          <a:bodyPr/>
          <a:lstStyle>
            <a:lvl1pPr marL="0" indent="0">
              <a:lnSpc>
                <a:spcPct val="80000"/>
              </a:lnSpc>
              <a:buFontTx/>
              <a:buNone/>
              <a:defRPr sz="1600" b="1">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
        <p:nvSpPr>
          <p:cNvPr id="37" name="Text Placeholder 2"/>
          <p:cNvSpPr>
            <a:spLocks noGrp="1"/>
          </p:cNvSpPr>
          <p:nvPr>
            <p:ph type="body" sz="quarter" idx="22"/>
          </p:nvPr>
        </p:nvSpPr>
        <p:spPr>
          <a:xfrm>
            <a:off x="526320" y="2681204"/>
            <a:ext cx="3776364" cy="1589188"/>
          </a:xfrm>
        </p:spPr>
        <p:txBody>
          <a:bodyPr/>
          <a:lstStyle>
            <a:lvl1pPr marL="82296" indent="-82296">
              <a:lnSpc>
                <a:spcPct val="100000"/>
              </a:lnSpc>
              <a:spcAft>
                <a:spcPts val="600"/>
              </a:spcAft>
              <a:buFont typeface="Arial"/>
              <a:buChar char="•"/>
              <a:defRPr sz="1100" b="0">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
        <p:nvSpPr>
          <p:cNvPr id="2" name="Footer Placeholder 1">
            <a:extLst>
              <a:ext uri="{FF2B5EF4-FFF2-40B4-BE49-F238E27FC236}">
                <a16:creationId xmlns:a16="http://schemas.microsoft.com/office/drawing/2014/main" id="{2630734C-59D1-4544-9648-1182C314E523}"/>
              </a:ext>
            </a:extLst>
          </p:cNvPr>
          <p:cNvSpPr>
            <a:spLocks noGrp="1"/>
          </p:cNvSpPr>
          <p:nvPr>
            <p:ph type="ftr" sz="quarter" idx="23"/>
          </p:nvPr>
        </p:nvSpPr>
        <p:spPr/>
        <p:txBody>
          <a:bodyPr/>
          <a:lstStyle/>
          <a:p>
            <a:pPr algn="l">
              <a:defRPr/>
            </a:pPr>
            <a:endParaRPr lang="en-US" dirty="0"/>
          </a:p>
        </p:txBody>
      </p:sp>
      <p:sp>
        <p:nvSpPr>
          <p:cNvPr id="3" name="Slide Number Placeholder 2">
            <a:extLst>
              <a:ext uri="{FF2B5EF4-FFF2-40B4-BE49-F238E27FC236}">
                <a16:creationId xmlns:a16="http://schemas.microsoft.com/office/drawing/2014/main" id="{DECB77A3-7AFB-486A-BF8D-75EE3B653209}"/>
              </a:ext>
            </a:extLst>
          </p:cNvPr>
          <p:cNvSpPr>
            <a:spLocks noGrp="1"/>
          </p:cNvSpPr>
          <p:nvPr>
            <p:ph type="sldNum" sz="quarter" idx="24"/>
          </p:nvPr>
        </p:nvSpPr>
        <p:spPr/>
        <p:txBody>
          <a:bodyPr/>
          <a:lstStyle/>
          <a:p>
            <a:pPr>
              <a:defRPr/>
            </a:pPr>
            <a:fld id="{2F17621F-41E6-4092-A0AB-B7ECA69FC892}" type="slidenum">
              <a:rPr lang="en-US" altLang="en-US" smtClean="0"/>
              <a:pPr>
                <a:defRPr/>
              </a:pPr>
              <a:t>‹#›</a:t>
            </a:fld>
            <a:endParaRPr lang="en-US" altLang="en-US" dirty="0"/>
          </a:p>
        </p:txBody>
      </p:sp>
      <p:sp>
        <p:nvSpPr>
          <p:cNvPr id="4" name="Title 3">
            <a:extLst>
              <a:ext uri="{FF2B5EF4-FFF2-40B4-BE49-F238E27FC236}">
                <a16:creationId xmlns:a16="http://schemas.microsoft.com/office/drawing/2014/main" id="{0BB3D73C-8430-47BD-A75B-3A9997A3A606}"/>
              </a:ext>
            </a:extLst>
          </p:cNvPr>
          <p:cNvSpPr>
            <a:spLocks noGrp="1"/>
          </p:cNvSpPr>
          <p:nvPr>
            <p:ph type="title"/>
          </p:nvPr>
        </p:nvSpPr>
        <p:spPr/>
        <p:txBody>
          <a:bodyPr/>
          <a:lstStyle/>
          <a:p>
            <a:r>
              <a:rPr lang="en-US"/>
              <a:t>Click to edit Master title style</a:t>
            </a:r>
          </a:p>
        </p:txBody>
      </p:sp>
      <p:sp>
        <p:nvSpPr>
          <p:cNvPr id="15" name="Rectangle 14">
            <a:extLst>
              <a:ext uri="{FF2B5EF4-FFF2-40B4-BE49-F238E27FC236}">
                <a16:creationId xmlns:a16="http://schemas.microsoft.com/office/drawing/2014/main" id="{F62E4B65-DB82-AC93-E552-C057D58BE200}"/>
              </a:ext>
            </a:extLst>
          </p:cNvPr>
          <p:cNvSpPr/>
          <p:nvPr userDrawn="1"/>
        </p:nvSpPr>
        <p:spPr>
          <a:xfrm>
            <a:off x="4644008" y="2147744"/>
            <a:ext cx="3935123" cy="2226930"/>
          </a:xfrm>
          <a:prstGeom prst="rect">
            <a:avLst/>
          </a:prstGeom>
          <a:solidFill>
            <a:schemeClr val="tx1">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sz="1200">
              <a:solidFill>
                <a:srgbClr val="FFFFFF"/>
              </a:solidFill>
              <a:latin typeface="Calibri" charset="0"/>
              <a:ea typeface="MS PGothic" charset="0"/>
              <a:cs typeface="MS PGothic" charset="0"/>
            </a:endParaRPr>
          </a:p>
        </p:txBody>
      </p:sp>
      <p:sp>
        <p:nvSpPr>
          <p:cNvPr id="16" name="Rectangle 15">
            <a:extLst>
              <a:ext uri="{FF2B5EF4-FFF2-40B4-BE49-F238E27FC236}">
                <a16:creationId xmlns:a16="http://schemas.microsoft.com/office/drawing/2014/main" id="{E39516A7-7086-7DAC-C76D-200015F2BC97}"/>
              </a:ext>
            </a:extLst>
          </p:cNvPr>
          <p:cNvSpPr/>
          <p:nvPr userDrawn="1"/>
        </p:nvSpPr>
        <p:spPr>
          <a:xfrm>
            <a:off x="467544" y="2147744"/>
            <a:ext cx="3935123" cy="2226930"/>
          </a:xfrm>
          <a:prstGeom prst="rect">
            <a:avLst/>
          </a:prstGeom>
          <a:solidFill>
            <a:schemeClr val="tx1">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sz="1200">
              <a:solidFill>
                <a:srgbClr val="FFFFFF"/>
              </a:solidFill>
              <a:latin typeface="Calibri" charset="0"/>
              <a:ea typeface="MS PGothic" charset="0"/>
              <a:cs typeface="MS PGothic" charset="0"/>
            </a:endParaRPr>
          </a:p>
        </p:txBody>
      </p:sp>
      <p:pic>
        <p:nvPicPr>
          <p:cNvPr id="17" name="Picture 16">
            <a:extLst>
              <a:ext uri="{FF2B5EF4-FFF2-40B4-BE49-F238E27FC236}">
                <a16:creationId xmlns:a16="http://schemas.microsoft.com/office/drawing/2014/main" id="{B80F801B-CD55-D4C7-3F0E-DE56141A1B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227" y="4432277"/>
            <a:ext cx="1232140" cy="609623"/>
          </a:xfrm>
          <a:prstGeom prst="rect">
            <a:avLst/>
          </a:prstGeom>
        </p:spPr>
      </p:pic>
      <p:sp>
        <p:nvSpPr>
          <p:cNvPr id="18" name="Text Placeholder 2">
            <a:extLst>
              <a:ext uri="{FF2B5EF4-FFF2-40B4-BE49-F238E27FC236}">
                <a16:creationId xmlns:a16="http://schemas.microsoft.com/office/drawing/2014/main" id="{7F6251E0-64B8-B492-E477-E03F485DC396}"/>
              </a:ext>
            </a:extLst>
          </p:cNvPr>
          <p:cNvSpPr>
            <a:spLocks noGrp="1"/>
          </p:cNvSpPr>
          <p:nvPr>
            <p:ph type="body" sz="quarter" idx="18"/>
          </p:nvPr>
        </p:nvSpPr>
        <p:spPr>
          <a:xfrm>
            <a:off x="470091" y="1131590"/>
            <a:ext cx="8113037" cy="930924"/>
          </a:xfrm>
        </p:spPr>
        <p:txBody>
          <a:bodyPr/>
          <a:lstStyle>
            <a:lvl1pPr marL="0" indent="0">
              <a:lnSpc>
                <a:spcPct val="90000"/>
              </a:lnSpc>
              <a:buFontTx/>
              <a:buNone/>
              <a:defRPr sz="1800" b="0">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
        <p:nvSpPr>
          <p:cNvPr id="19" name="Text Placeholder 2">
            <a:extLst>
              <a:ext uri="{FF2B5EF4-FFF2-40B4-BE49-F238E27FC236}">
                <a16:creationId xmlns:a16="http://schemas.microsoft.com/office/drawing/2014/main" id="{E6F541C4-BE2F-D5B6-D05A-1CA8FC081AA8}"/>
              </a:ext>
            </a:extLst>
          </p:cNvPr>
          <p:cNvSpPr>
            <a:spLocks noGrp="1"/>
          </p:cNvSpPr>
          <p:nvPr>
            <p:ph type="body" sz="quarter" idx="19"/>
          </p:nvPr>
        </p:nvSpPr>
        <p:spPr>
          <a:xfrm>
            <a:off x="4798668" y="2300306"/>
            <a:ext cx="3691124" cy="366861"/>
          </a:xfrm>
        </p:spPr>
        <p:txBody>
          <a:bodyPr/>
          <a:lstStyle>
            <a:lvl1pPr marL="0" indent="0">
              <a:lnSpc>
                <a:spcPct val="80000"/>
              </a:lnSpc>
              <a:buFontTx/>
              <a:buNone/>
              <a:defRPr sz="1600" b="1">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
        <p:nvSpPr>
          <p:cNvPr id="20" name="Text Placeholder 2">
            <a:extLst>
              <a:ext uri="{FF2B5EF4-FFF2-40B4-BE49-F238E27FC236}">
                <a16:creationId xmlns:a16="http://schemas.microsoft.com/office/drawing/2014/main" id="{4F34EB6A-DC53-99C9-4E81-D050FD587813}"/>
              </a:ext>
            </a:extLst>
          </p:cNvPr>
          <p:cNvSpPr>
            <a:spLocks noGrp="1"/>
          </p:cNvSpPr>
          <p:nvPr>
            <p:ph type="body" sz="quarter" idx="20"/>
          </p:nvPr>
        </p:nvSpPr>
        <p:spPr>
          <a:xfrm>
            <a:off x="4713428" y="2681204"/>
            <a:ext cx="3776364" cy="1589188"/>
          </a:xfrm>
        </p:spPr>
        <p:txBody>
          <a:bodyPr/>
          <a:lstStyle>
            <a:lvl1pPr marL="82296" indent="-82296">
              <a:lnSpc>
                <a:spcPct val="100000"/>
              </a:lnSpc>
              <a:spcAft>
                <a:spcPts val="600"/>
              </a:spcAft>
              <a:buFont typeface="Arial"/>
              <a:buChar char="•"/>
              <a:defRPr sz="1100" b="0">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14576253"/>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4-up Donor Recipients Slide">
    <p:spTree>
      <p:nvGrpSpPr>
        <p:cNvPr id="1" name=""/>
        <p:cNvGrpSpPr/>
        <p:nvPr/>
      </p:nvGrpSpPr>
      <p:grpSpPr>
        <a:xfrm>
          <a:off x="0" y="0"/>
          <a:ext cx="0" cy="0"/>
          <a:chOff x="0" y="0"/>
          <a:chExt cx="0" cy="0"/>
        </a:xfrm>
      </p:grpSpPr>
      <p:sp>
        <p:nvSpPr>
          <p:cNvPr id="14" name="Picture Placeholder 3"/>
          <p:cNvSpPr>
            <a:spLocks noGrp="1"/>
          </p:cNvSpPr>
          <p:nvPr>
            <p:ph type="pic" sz="quarter" idx="11"/>
          </p:nvPr>
        </p:nvSpPr>
        <p:spPr>
          <a:xfrm>
            <a:off x="2293316" y="1397000"/>
            <a:ext cx="2360726" cy="3746500"/>
          </a:xfrm>
        </p:spPr>
        <p:txBody>
          <a:bodyPr/>
          <a:lstStyle/>
          <a:p>
            <a:r>
              <a:rPr lang="en-US"/>
              <a:t>Click icon to add picture</a:t>
            </a:r>
            <a:endParaRPr lang="en-US" dirty="0"/>
          </a:p>
        </p:txBody>
      </p:sp>
      <p:sp>
        <p:nvSpPr>
          <p:cNvPr id="4" name="Picture Placeholder 3"/>
          <p:cNvSpPr>
            <a:spLocks noGrp="1"/>
          </p:cNvSpPr>
          <p:nvPr>
            <p:ph type="pic" sz="quarter" idx="10"/>
          </p:nvPr>
        </p:nvSpPr>
        <p:spPr>
          <a:xfrm>
            <a:off x="-1" y="1397000"/>
            <a:ext cx="2369641" cy="3746500"/>
          </a:xfrm>
        </p:spPr>
        <p:txBody>
          <a:bodyPr/>
          <a:lstStyle/>
          <a:p>
            <a:r>
              <a:rPr lang="en-US"/>
              <a:t>Click icon to add picture</a:t>
            </a:r>
            <a:endParaRPr lang="en-US" dirty="0"/>
          </a:p>
        </p:txBody>
      </p:sp>
      <p:sp>
        <p:nvSpPr>
          <p:cNvPr id="15" name="Picture Placeholder 3"/>
          <p:cNvSpPr>
            <a:spLocks noGrp="1"/>
          </p:cNvSpPr>
          <p:nvPr>
            <p:ph type="pic" sz="quarter" idx="12"/>
          </p:nvPr>
        </p:nvSpPr>
        <p:spPr>
          <a:xfrm>
            <a:off x="4580524" y="1397000"/>
            <a:ext cx="2374968" cy="3746500"/>
          </a:xfrm>
        </p:spPr>
        <p:txBody>
          <a:bodyPr/>
          <a:lstStyle/>
          <a:p>
            <a:r>
              <a:rPr lang="en-US"/>
              <a:t>Click icon to add picture</a:t>
            </a:r>
            <a:endParaRPr lang="en-US" dirty="0"/>
          </a:p>
        </p:txBody>
      </p:sp>
      <p:sp>
        <p:nvSpPr>
          <p:cNvPr id="16" name="Picture Placeholder 3"/>
          <p:cNvSpPr>
            <a:spLocks noGrp="1"/>
          </p:cNvSpPr>
          <p:nvPr>
            <p:ph type="pic" sz="quarter" idx="13"/>
          </p:nvPr>
        </p:nvSpPr>
        <p:spPr>
          <a:xfrm>
            <a:off x="6867732" y="1397000"/>
            <a:ext cx="2284413" cy="3746500"/>
          </a:xfrm>
        </p:spPr>
        <p:txBody>
          <a:bodyPr/>
          <a:lstStyle/>
          <a:p>
            <a:r>
              <a:rPr lang="en-US"/>
              <a:t>Click icon to add picture</a:t>
            </a:r>
            <a:endParaRPr lang="en-US" dirty="0"/>
          </a:p>
        </p:txBody>
      </p:sp>
      <p:sp>
        <p:nvSpPr>
          <p:cNvPr id="12" name="Rectangle 11"/>
          <p:cNvSpPr/>
          <p:nvPr userDrawn="1"/>
        </p:nvSpPr>
        <p:spPr>
          <a:xfrm>
            <a:off x="0" y="0"/>
            <a:ext cx="9144000" cy="1397737"/>
          </a:xfrm>
          <a:prstGeom prst="rect">
            <a:avLst/>
          </a:prstGeom>
          <a:gradFill>
            <a:gsLst>
              <a:gs pos="10000">
                <a:schemeClr val="accent6"/>
              </a:gs>
              <a:gs pos="90000">
                <a:schemeClr val="accent5"/>
              </a:gs>
              <a:gs pos="50000">
                <a:schemeClr val="accent1"/>
              </a:gs>
            </a:gsLst>
            <a:lin ang="17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Placeholder 1"/>
          <p:cNvSpPr>
            <a:spLocks noGrp="1"/>
          </p:cNvSpPr>
          <p:nvPr>
            <p:ph type="title"/>
          </p:nvPr>
        </p:nvSpPr>
        <p:spPr bwMode="auto">
          <a:xfrm>
            <a:off x="457200" y="307163"/>
            <a:ext cx="8339667" cy="476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lvl1pPr>
              <a:defRPr>
                <a:latin typeface="Calibri Light" panose="020F0302020204030204" pitchFamily="34" charset="0"/>
                <a:cs typeface="Calibri Light" panose="020F0302020204030204" pitchFamily="34" charset="0"/>
              </a:defRPr>
            </a:lvl1pPr>
          </a:lstStyle>
          <a:p>
            <a:pPr lvl="0"/>
            <a:r>
              <a:rPr lang="en-US"/>
              <a:t>Click to edit Master title style</a:t>
            </a:r>
            <a:endParaRPr lang="en-US" altLang="en-US" dirty="0"/>
          </a:p>
        </p:txBody>
      </p:sp>
      <p:sp>
        <p:nvSpPr>
          <p:cNvPr id="19" name="Text Placeholder 2"/>
          <p:cNvSpPr>
            <a:spLocks noGrp="1"/>
          </p:cNvSpPr>
          <p:nvPr>
            <p:ph type="body" sz="quarter" idx="14"/>
          </p:nvPr>
        </p:nvSpPr>
        <p:spPr>
          <a:xfrm>
            <a:off x="282696" y="952791"/>
            <a:ext cx="1824313" cy="138468"/>
          </a:xfrm>
        </p:spPr>
        <p:txBody>
          <a:bodyPr/>
          <a:lstStyle>
            <a:lvl1pPr marL="0" indent="0" algn="ctr">
              <a:lnSpc>
                <a:spcPct val="80000"/>
              </a:lnSpc>
              <a:buFontTx/>
              <a:buNone/>
              <a:defRPr sz="1000" b="1">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
        <p:nvSpPr>
          <p:cNvPr id="20" name="Text Placeholder 2"/>
          <p:cNvSpPr>
            <a:spLocks noGrp="1"/>
          </p:cNvSpPr>
          <p:nvPr>
            <p:ph type="body" sz="quarter" idx="15"/>
          </p:nvPr>
        </p:nvSpPr>
        <p:spPr>
          <a:xfrm>
            <a:off x="352496" y="1150261"/>
            <a:ext cx="1690411" cy="173017"/>
          </a:xfrm>
        </p:spPr>
        <p:txBody>
          <a:bodyPr/>
          <a:lstStyle>
            <a:lvl1pPr marL="0" indent="0" algn="ctr">
              <a:lnSpc>
                <a:spcPct val="100000"/>
              </a:lnSpc>
              <a:spcAft>
                <a:spcPts val="600"/>
              </a:spcAft>
              <a:buFontTx/>
              <a:buNone/>
              <a:defRPr sz="900" b="0">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
        <p:nvSpPr>
          <p:cNvPr id="27" name="Text Placeholder 2"/>
          <p:cNvSpPr>
            <a:spLocks noGrp="1"/>
          </p:cNvSpPr>
          <p:nvPr>
            <p:ph type="body" sz="quarter" idx="16"/>
          </p:nvPr>
        </p:nvSpPr>
        <p:spPr>
          <a:xfrm>
            <a:off x="2568353" y="952792"/>
            <a:ext cx="1796617" cy="198059"/>
          </a:xfrm>
        </p:spPr>
        <p:txBody>
          <a:bodyPr/>
          <a:lstStyle>
            <a:lvl1pPr marL="0" indent="0" algn="ctr">
              <a:lnSpc>
                <a:spcPct val="80000"/>
              </a:lnSpc>
              <a:buFontTx/>
              <a:buNone/>
              <a:defRPr sz="1000" b="1">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
        <p:nvSpPr>
          <p:cNvPr id="28" name="Text Placeholder 2"/>
          <p:cNvSpPr>
            <a:spLocks noGrp="1"/>
          </p:cNvSpPr>
          <p:nvPr>
            <p:ph type="body" sz="quarter" idx="17"/>
          </p:nvPr>
        </p:nvSpPr>
        <p:spPr>
          <a:xfrm>
            <a:off x="2621225" y="1150261"/>
            <a:ext cx="1664747" cy="247476"/>
          </a:xfrm>
        </p:spPr>
        <p:txBody>
          <a:bodyPr/>
          <a:lstStyle>
            <a:lvl1pPr marL="0" indent="0" algn="ctr">
              <a:lnSpc>
                <a:spcPct val="100000"/>
              </a:lnSpc>
              <a:spcAft>
                <a:spcPts val="600"/>
              </a:spcAft>
              <a:buFontTx/>
              <a:buNone/>
              <a:defRPr sz="900" b="0">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
        <p:nvSpPr>
          <p:cNvPr id="29" name="Text Placeholder 2"/>
          <p:cNvSpPr>
            <a:spLocks noGrp="1"/>
          </p:cNvSpPr>
          <p:nvPr>
            <p:ph type="body" sz="quarter" idx="18"/>
          </p:nvPr>
        </p:nvSpPr>
        <p:spPr>
          <a:xfrm>
            <a:off x="4873990" y="952792"/>
            <a:ext cx="1796617" cy="198059"/>
          </a:xfrm>
        </p:spPr>
        <p:txBody>
          <a:bodyPr/>
          <a:lstStyle>
            <a:lvl1pPr marL="0" indent="0" algn="ctr">
              <a:lnSpc>
                <a:spcPct val="80000"/>
              </a:lnSpc>
              <a:buFontTx/>
              <a:buNone/>
              <a:defRPr sz="1000" b="1">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
        <p:nvSpPr>
          <p:cNvPr id="30" name="Text Placeholder 2"/>
          <p:cNvSpPr>
            <a:spLocks noGrp="1"/>
          </p:cNvSpPr>
          <p:nvPr>
            <p:ph type="body" sz="quarter" idx="19"/>
          </p:nvPr>
        </p:nvSpPr>
        <p:spPr>
          <a:xfrm>
            <a:off x="4936810" y="1150261"/>
            <a:ext cx="1664747" cy="247476"/>
          </a:xfrm>
        </p:spPr>
        <p:txBody>
          <a:bodyPr/>
          <a:lstStyle>
            <a:lvl1pPr marL="0" indent="0" algn="ctr">
              <a:lnSpc>
                <a:spcPct val="100000"/>
              </a:lnSpc>
              <a:spcAft>
                <a:spcPts val="600"/>
              </a:spcAft>
              <a:buFontTx/>
              <a:buNone/>
              <a:defRPr sz="900" b="0">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
        <p:nvSpPr>
          <p:cNvPr id="31" name="Text Placeholder 2"/>
          <p:cNvSpPr>
            <a:spLocks noGrp="1"/>
          </p:cNvSpPr>
          <p:nvPr>
            <p:ph type="body" sz="quarter" idx="20"/>
          </p:nvPr>
        </p:nvSpPr>
        <p:spPr>
          <a:xfrm>
            <a:off x="7104437" y="952792"/>
            <a:ext cx="1798106" cy="198059"/>
          </a:xfrm>
        </p:spPr>
        <p:txBody>
          <a:bodyPr/>
          <a:lstStyle>
            <a:lvl1pPr marL="0" indent="0" algn="ctr">
              <a:lnSpc>
                <a:spcPct val="80000"/>
              </a:lnSpc>
              <a:buFontTx/>
              <a:buNone/>
              <a:defRPr sz="1000" b="1">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
        <p:nvSpPr>
          <p:cNvPr id="32" name="Text Placeholder 2"/>
          <p:cNvSpPr>
            <a:spLocks noGrp="1"/>
          </p:cNvSpPr>
          <p:nvPr>
            <p:ph type="body" sz="quarter" idx="21"/>
          </p:nvPr>
        </p:nvSpPr>
        <p:spPr>
          <a:xfrm>
            <a:off x="7167257" y="1150261"/>
            <a:ext cx="1666127" cy="247476"/>
          </a:xfrm>
        </p:spPr>
        <p:txBody>
          <a:bodyPr/>
          <a:lstStyle>
            <a:lvl1pPr marL="0" indent="0" algn="ctr">
              <a:lnSpc>
                <a:spcPct val="100000"/>
              </a:lnSpc>
              <a:spcAft>
                <a:spcPts val="600"/>
              </a:spcAft>
              <a:buFontTx/>
              <a:buNone/>
              <a:defRPr sz="900" b="0">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44581440"/>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98B02E-1C67-42E6-9347-B8EF98C37E58}"/>
              </a:ext>
            </a:extLst>
          </p:cNvPr>
          <p:cNvSpPr>
            <a:spLocks noGrp="1"/>
          </p:cNvSpPr>
          <p:nvPr>
            <p:ph type="body" idx="1"/>
          </p:nvPr>
        </p:nvSpPr>
        <p:spPr>
          <a:xfrm>
            <a:off x="473149" y="1369219"/>
            <a:ext cx="8197702"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B0A2BFE-6A69-4C09-9E3A-463B8494985F}"/>
              </a:ext>
            </a:extLst>
          </p:cNvPr>
          <p:cNvSpPr>
            <a:spLocks noGrp="1"/>
          </p:cNvSpPr>
          <p:nvPr>
            <p:ph type="ftr" sz="quarter" idx="3"/>
          </p:nvPr>
        </p:nvSpPr>
        <p:spPr>
          <a:xfrm>
            <a:off x="473149" y="4740813"/>
            <a:ext cx="2243642" cy="273844"/>
          </a:xfrm>
          <a:prstGeom prst="rect">
            <a:avLst/>
          </a:prstGeom>
        </p:spPr>
        <p:txBody>
          <a:bodyPr vert="horz" lIns="91440" tIns="45720" rIns="91440" bIns="45720" rtlCol="0" anchor="ctr"/>
          <a:lstStyle>
            <a:lvl1pPr algn="ctr">
              <a:defRPr sz="900">
                <a:solidFill>
                  <a:schemeClr val="bg1">
                    <a:lumMod val="40000"/>
                    <a:lumOff val="60000"/>
                  </a:schemeClr>
                </a:solidFill>
              </a:defRPr>
            </a:lvl1pPr>
          </a:lstStyle>
          <a:p>
            <a:pPr algn="l">
              <a:defRPr/>
            </a:pPr>
            <a:r>
              <a:rPr lang="en-US" dirty="0"/>
              <a:t>© 2024 Versiti</a:t>
            </a:r>
          </a:p>
        </p:txBody>
      </p:sp>
      <p:sp>
        <p:nvSpPr>
          <p:cNvPr id="6" name="Slide Number Placeholder 5">
            <a:extLst>
              <a:ext uri="{FF2B5EF4-FFF2-40B4-BE49-F238E27FC236}">
                <a16:creationId xmlns:a16="http://schemas.microsoft.com/office/drawing/2014/main" id="{93296B22-0D34-4D7D-AD8C-B5E097B06E9C}"/>
              </a:ext>
            </a:extLst>
          </p:cNvPr>
          <p:cNvSpPr>
            <a:spLocks noGrp="1"/>
          </p:cNvSpPr>
          <p:nvPr>
            <p:ph type="sldNum" sz="quarter" idx="4"/>
          </p:nvPr>
        </p:nvSpPr>
        <p:spPr>
          <a:xfrm>
            <a:off x="3543300" y="4740813"/>
            <a:ext cx="2057400" cy="273844"/>
          </a:xfrm>
          <a:prstGeom prst="rect">
            <a:avLst/>
          </a:prstGeom>
        </p:spPr>
        <p:txBody>
          <a:bodyPr vert="horz" lIns="91440" tIns="45720" rIns="91440" bIns="45720" rtlCol="0" anchor="ctr"/>
          <a:lstStyle>
            <a:lvl1pPr algn="ctr">
              <a:defRPr sz="900">
                <a:solidFill>
                  <a:schemeClr val="bg1">
                    <a:lumMod val="40000"/>
                    <a:lumOff val="60000"/>
                  </a:schemeClr>
                </a:solidFill>
              </a:defRPr>
            </a:lvl1pPr>
          </a:lstStyle>
          <a:p>
            <a:pPr>
              <a:defRPr/>
            </a:pPr>
            <a:fld id="{2F17621F-41E6-4092-A0AB-B7ECA69FC892}" type="slidenum">
              <a:rPr lang="en-US" altLang="en-US" smtClean="0"/>
              <a:pPr>
                <a:defRPr/>
              </a:pPr>
              <a:t>‹#›</a:t>
            </a:fld>
            <a:endParaRPr lang="en-US" altLang="en-US" dirty="0"/>
          </a:p>
        </p:txBody>
      </p:sp>
      <p:sp>
        <p:nvSpPr>
          <p:cNvPr id="7" name="Rectangle 6">
            <a:extLst>
              <a:ext uri="{FF2B5EF4-FFF2-40B4-BE49-F238E27FC236}">
                <a16:creationId xmlns:a16="http://schemas.microsoft.com/office/drawing/2014/main" id="{61AA0F44-AB78-4269-8798-0FE7988A3119}"/>
              </a:ext>
            </a:extLst>
          </p:cNvPr>
          <p:cNvSpPr/>
          <p:nvPr/>
        </p:nvSpPr>
        <p:spPr>
          <a:xfrm>
            <a:off x="223" y="0"/>
            <a:ext cx="9144000" cy="1200150"/>
          </a:xfrm>
          <a:prstGeom prst="rect">
            <a:avLst/>
          </a:prstGeom>
          <a:gradFill>
            <a:gsLst>
              <a:gs pos="10000">
                <a:schemeClr val="accent6"/>
              </a:gs>
              <a:gs pos="90000">
                <a:schemeClr val="accent5"/>
              </a:gs>
              <a:gs pos="50000">
                <a:schemeClr val="accent1"/>
              </a:gs>
            </a:gsLst>
            <a:lin ang="17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7AE31FC-381D-4732-8EF1-F463F879BEC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608227" y="4432277"/>
            <a:ext cx="1232140" cy="609624"/>
          </a:xfrm>
          <a:prstGeom prst="rect">
            <a:avLst/>
          </a:prstGeom>
        </p:spPr>
      </p:pic>
      <p:sp>
        <p:nvSpPr>
          <p:cNvPr id="2" name="Title Placeholder 1">
            <a:extLst>
              <a:ext uri="{FF2B5EF4-FFF2-40B4-BE49-F238E27FC236}">
                <a16:creationId xmlns:a16="http://schemas.microsoft.com/office/drawing/2014/main" id="{00E275AC-5504-4F4A-848E-6295FAFAA85C}"/>
              </a:ext>
            </a:extLst>
          </p:cNvPr>
          <p:cNvSpPr>
            <a:spLocks noGrp="1"/>
          </p:cNvSpPr>
          <p:nvPr>
            <p:ph type="title"/>
          </p:nvPr>
        </p:nvSpPr>
        <p:spPr>
          <a:xfrm>
            <a:off x="473149" y="173561"/>
            <a:ext cx="8197702"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78D9DF9D-456F-6508-350A-BD27C3A8EF04}"/>
              </a:ext>
            </a:extLst>
          </p:cNvPr>
          <p:cNvSpPr/>
          <p:nvPr userDrawn="1"/>
        </p:nvSpPr>
        <p:spPr>
          <a:xfrm>
            <a:off x="223" y="0"/>
            <a:ext cx="9144000" cy="1200150"/>
          </a:xfrm>
          <a:prstGeom prst="rect">
            <a:avLst/>
          </a:prstGeom>
          <a:gradFill>
            <a:gsLst>
              <a:gs pos="10000">
                <a:schemeClr val="accent6"/>
              </a:gs>
              <a:gs pos="90000">
                <a:schemeClr val="accent5"/>
              </a:gs>
              <a:gs pos="50000">
                <a:schemeClr val="accent1"/>
              </a:gs>
            </a:gsLst>
            <a:lin ang="17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2E1A7D3-6C99-E396-F78B-5381224D1429}"/>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7608227" y="4432277"/>
            <a:ext cx="1232140" cy="609624"/>
          </a:xfrm>
          <a:prstGeom prst="rect">
            <a:avLst/>
          </a:prstGeom>
        </p:spPr>
      </p:pic>
    </p:spTree>
    <p:extLst>
      <p:ext uri="{BB962C8B-B14F-4D97-AF65-F5344CB8AC3E}">
        <p14:creationId xmlns:p14="http://schemas.microsoft.com/office/powerpoint/2010/main" val="1120611302"/>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701" r:id="rId3"/>
    <p:sldLayoutId id="2147483690" r:id="rId4"/>
    <p:sldLayoutId id="2147483691" r:id="rId5"/>
    <p:sldLayoutId id="2147483702" r:id="rId6"/>
    <p:sldLayoutId id="2147483703" r:id="rId7"/>
    <p:sldLayoutId id="2147483698" r:id="rId8"/>
    <p:sldLayoutId id="2147483680" r:id="rId9"/>
  </p:sldLayoutIdLst>
  <p:transition spd="slow">
    <p:fade thruBlk="1"/>
  </p:transition>
  <p:hf hdr="0" ft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accent1"/>
        </a:buClr>
        <a:buFontTx/>
        <a:buBlip>
          <a:blip r:embed="rId12"/>
        </a:buBlip>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1"/>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1"/>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fda.gov/media/86898/downloa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fda.gov/vaccines-blood-biologics/biologics-guidances/blood-guidanc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fda.gov/media/182751/downloa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fda.gov/media/114034/downloa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fda.gov/vaccines-blood-biologics/industry-biologics/interact-meetings-initial-targeted-engagement-regulatory-advice-cber-produc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fda.gov/regulatory-information/search-fda-guidance-documents/expedited-programs-serious-conditions-drugs-and-biologic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fda.gov/regulatory-information/search-fda-guidance-documents/expanded-access-investigational-drugs-treatment-use-questions-and-answer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fda.gov/vaccines-blood-biologics/industry-biologics/interact-meetings-initial-targeted-engagement-regulatory-advice-cber-products" TargetMode="External"/><Relationship Id="rId2" Type="http://schemas.openxmlformats.org/officeDocument/2006/relationships/hyperlink" Target="https://www.fda.gov/vaccines-blood-biologics/biologics-guidances/blood-guidances" TargetMode="External"/><Relationship Id="rId1" Type="http://schemas.openxmlformats.org/officeDocument/2006/relationships/slideLayout" Target="../slideLayouts/slideLayout2.xml"/><Relationship Id="rId6" Type="http://schemas.openxmlformats.org/officeDocument/2006/relationships/hyperlink" Target="https://www.fda.gov/regulatory-information/search-fda-guidance-documents/expanded-access-investigational-drugs-treatment-use-questions-and-answers" TargetMode="External"/><Relationship Id="rId5" Type="http://schemas.openxmlformats.org/officeDocument/2006/relationships/hyperlink" Target="https://www.fda.gov/regulatory-information/search-fda-guidance-documents/expedited-programs-serious-conditions-drugs-and-biologics" TargetMode="External"/><Relationship Id="rId4" Type="http://schemas.openxmlformats.org/officeDocument/2006/relationships/hyperlink" Target="https://www.fda.gov/media/114034/downloa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887412" y="1177848"/>
            <a:ext cx="7369175" cy="1314450"/>
          </a:xfrm>
        </p:spPr>
        <p:txBody>
          <a:bodyPr>
            <a:noAutofit/>
          </a:bodyPr>
          <a:lstStyle/>
          <a:p>
            <a:r>
              <a:rPr lang="en-US" sz="4000" b="0" i="0" u="none" strike="noStrike" baseline="0" dirty="0">
                <a:solidFill>
                  <a:schemeClr val="tx1"/>
                </a:solidFill>
                <a:latin typeface="Calibri" panose="020F0502020204030204" pitchFamily="34" charset="0"/>
              </a:rPr>
              <a:t>Regulatory Perspective on Platelets and Platelet-like Products</a:t>
            </a:r>
          </a:p>
          <a:p>
            <a:r>
              <a:rPr lang="en-US" sz="1600" dirty="0">
                <a:solidFill>
                  <a:schemeClr val="tx1"/>
                </a:solidFill>
              </a:rPr>
              <a:t>BARDA State of the Technology Meeting</a:t>
            </a:r>
          </a:p>
          <a:p>
            <a:r>
              <a:rPr lang="en-US" sz="1600" dirty="0">
                <a:solidFill>
                  <a:schemeClr val="tx1"/>
                </a:solidFill>
              </a:rPr>
              <a:t>February 19, 2026</a:t>
            </a:r>
          </a:p>
          <a:p>
            <a:pPr>
              <a:lnSpc>
                <a:spcPct val="100000"/>
              </a:lnSpc>
            </a:pPr>
            <a:endParaRPr lang="en-US" sz="1200" dirty="0">
              <a:solidFill>
                <a:schemeClr val="tx1"/>
              </a:solidFill>
            </a:endParaRPr>
          </a:p>
          <a:p>
            <a:pPr>
              <a:lnSpc>
                <a:spcPct val="100000"/>
              </a:lnSpc>
            </a:pPr>
            <a:r>
              <a:rPr lang="en-US" sz="1200" dirty="0">
                <a:solidFill>
                  <a:schemeClr val="tx1"/>
                </a:solidFill>
              </a:rPr>
              <a:t>Carlos H. Villa, MD PhD</a:t>
            </a:r>
          </a:p>
          <a:p>
            <a:pPr>
              <a:lnSpc>
                <a:spcPct val="100000"/>
              </a:lnSpc>
            </a:pPr>
            <a:r>
              <a:rPr lang="en-US" sz="1200" dirty="0">
                <a:solidFill>
                  <a:schemeClr val="tx1"/>
                </a:solidFill>
              </a:rPr>
              <a:t>Clinician Investigator, </a:t>
            </a:r>
            <a:r>
              <a:rPr lang="en-US" sz="1200" dirty="0" err="1">
                <a:solidFill>
                  <a:schemeClr val="tx1"/>
                </a:solidFill>
              </a:rPr>
              <a:t>Versiti</a:t>
            </a:r>
            <a:r>
              <a:rPr lang="en-US" sz="1200" dirty="0">
                <a:solidFill>
                  <a:schemeClr val="tx1"/>
                </a:solidFill>
              </a:rPr>
              <a:t> Blood Research Institute</a:t>
            </a:r>
          </a:p>
          <a:p>
            <a:pPr>
              <a:lnSpc>
                <a:spcPct val="100000"/>
              </a:lnSpc>
            </a:pPr>
            <a:r>
              <a:rPr lang="en-US" sz="1200" dirty="0">
                <a:solidFill>
                  <a:schemeClr val="tx1"/>
                </a:solidFill>
              </a:rPr>
              <a:t>Clinical Consultant, </a:t>
            </a:r>
            <a:r>
              <a:rPr lang="en-US" sz="1200" dirty="0" err="1">
                <a:solidFill>
                  <a:schemeClr val="tx1"/>
                </a:solidFill>
              </a:rPr>
              <a:t>Versiti</a:t>
            </a:r>
            <a:r>
              <a:rPr lang="en-US" sz="1200" dirty="0">
                <a:solidFill>
                  <a:schemeClr val="tx1"/>
                </a:solidFill>
              </a:rPr>
              <a:t> Diagnostic Labs</a:t>
            </a:r>
          </a:p>
        </p:txBody>
      </p:sp>
    </p:spTree>
    <p:extLst>
      <p:ext uri="{BB962C8B-B14F-4D97-AF65-F5344CB8AC3E}">
        <p14:creationId xmlns:p14="http://schemas.microsoft.com/office/powerpoint/2010/main" val="3146773255"/>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C735-824F-EEE5-7FAE-E9EDA8500F4C}"/>
              </a:ext>
            </a:extLst>
          </p:cNvPr>
          <p:cNvSpPr>
            <a:spLocks noGrp="1"/>
          </p:cNvSpPr>
          <p:nvPr>
            <p:ph type="title"/>
          </p:nvPr>
        </p:nvSpPr>
        <p:spPr/>
        <p:txBody>
          <a:bodyPr/>
          <a:lstStyle/>
          <a:p>
            <a:r>
              <a:rPr lang="en-US" dirty="0"/>
              <a:t>Indications for Platelets</a:t>
            </a:r>
          </a:p>
        </p:txBody>
      </p:sp>
      <p:sp>
        <p:nvSpPr>
          <p:cNvPr id="3" name="Content Placeholder 2">
            <a:extLst>
              <a:ext uri="{FF2B5EF4-FFF2-40B4-BE49-F238E27FC236}">
                <a16:creationId xmlns:a16="http://schemas.microsoft.com/office/drawing/2014/main" id="{CB0D7CF5-384B-EA26-21E7-2C5435906928}"/>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Defined in the Circular of Information (most commonly the FDA-recognized AABB/ARC/ABC/ASBP </a:t>
            </a:r>
            <a:r>
              <a:rPr lang="en-US" dirty="0">
                <a:hlinkClick r:id="rId3"/>
              </a:rPr>
              <a:t>https://www.fda.gov/media/86898/download</a:t>
            </a:r>
            <a:r>
              <a:rPr lang="en-US" dirty="0"/>
              <a:t> )</a:t>
            </a:r>
          </a:p>
          <a:p>
            <a:pPr marL="342900" indent="-342900">
              <a:buFont typeface="Arial" panose="020B0604020202020204" pitchFamily="34" charset="0"/>
              <a:buChar char="•"/>
            </a:pPr>
            <a:r>
              <a:rPr lang="en-US" dirty="0"/>
              <a:t>“… patients with </a:t>
            </a:r>
            <a:r>
              <a:rPr lang="en-US" b="1" dirty="0">
                <a:solidFill>
                  <a:srgbClr val="CA125A"/>
                </a:solidFill>
              </a:rPr>
              <a:t>thrombocytopenia</a:t>
            </a:r>
            <a:r>
              <a:rPr lang="en-US" dirty="0"/>
              <a:t>, dysfunctional platelet disorders (congenital, metabolic, or medication-induced), or active </a:t>
            </a:r>
            <a:r>
              <a:rPr lang="en-US" b="1" dirty="0">
                <a:solidFill>
                  <a:srgbClr val="CA125A"/>
                </a:solidFill>
              </a:rPr>
              <a:t>platelet-related bleeding</a:t>
            </a:r>
            <a:r>
              <a:rPr lang="en-US" dirty="0"/>
              <a:t>, or patients at </a:t>
            </a:r>
            <a:r>
              <a:rPr lang="en-US" b="1" dirty="0">
                <a:solidFill>
                  <a:srgbClr val="CA125A"/>
                </a:solidFill>
              </a:rPr>
              <a:t>serious risk of bleeding </a:t>
            </a:r>
            <a:r>
              <a:rPr lang="en-US" dirty="0"/>
              <a:t>(</a:t>
            </a:r>
            <a:r>
              <a:rPr lang="en-US" dirty="0" err="1"/>
              <a:t>ie</a:t>
            </a:r>
            <a:r>
              <a:rPr lang="en-US" dirty="0"/>
              <a:t>, prophylactic use). … Patients undergoing extracorporeal membrane oxygenation or cardiopulmonary bypass may also need platelet transfusion, and platelets are frequently indicated in massive transfusion protocols” </a:t>
            </a:r>
          </a:p>
          <a:p>
            <a:pPr marL="342900" indent="-342900">
              <a:buFont typeface="Arial" panose="020B0604020202020204" pitchFamily="34" charset="0"/>
              <a:buChar char="•"/>
            </a:pPr>
            <a:r>
              <a:rPr lang="en-US" dirty="0"/>
              <a:t>Very broad compared to typical drug labeling </a:t>
            </a:r>
            <a:r>
              <a:rPr lang="en-US" dirty="0">
                <a:sym typeface="Wingdings" panose="05000000000000000000" pitchFamily="2" charset="2"/>
              </a:rPr>
              <a:t> </a:t>
            </a:r>
            <a:r>
              <a:rPr lang="en-US" b="1" dirty="0">
                <a:solidFill>
                  <a:srgbClr val="CA125A"/>
                </a:solidFill>
                <a:sym typeface="Wingdings" panose="05000000000000000000" pitchFamily="2" charset="2"/>
              </a:rPr>
              <a:t>historical</a:t>
            </a:r>
            <a:endParaRPr lang="en-US" b="1" dirty="0">
              <a:solidFill>
                <a:srgbClr val="CA125A"/>
              </a:solidFill>
            </a:endParaRPr>
          </a:p>
        </p:txBody>
      </p:sp>
      <p:sp>
        <p:nvSpPr>
          <p:cNvPr id="4" name="Slide Number Placeholder 3">
            <a:extLst>
              <a:ext uri="{FF2B5EF4-FFF2-40B4-BE49-F238E27FC236}">
                <a16:creationId xmlns:a16="http://schemas.microsoft.com/office/drawing/2014/main" id="{35CF87D4-B3F0-0FB2-0537-D9F3881785B7}"/>
              </a:ext>
            </a:extLst>
          </p:cNvPr>
          <p:cNvSpPr>
            <a:spLocks noGrp="1"/>
          </p:cNvSpPr>
          <p:nvPr>
            <p:ph type="sldNum" sz="quarter" idx="12"/>
          </p:nvPr>
        </p:nvSpPr>
        <p:spPr/>
        <p:txBody>
          <a:bodyPr/>
          <a:lstStyle/>
          <a:p>
            <a:pPr>
              <a:defRPr/>
            </a:pPr>
            <a:fld id="{2F17621F-41E6-4092-A0AB-B7ECA69FC892}" type="slidenum">
              <a:rPr lang="en-US" altLang="en-US" smtClean="0"/>
              <a:pPr>
                <a:defRPr/>
              </a:pPr>
              <a:t>10</a:t>
            </a:fld>
            <a:endParaRPr lang="en-US" altLang="en-US" dirty="0"/>
          </a:p>
        </p:txBody>
      </p:sp>
    </p:spTree>
    <p:extLst>
      <p:ext uri="{BB962C8B-B14F-4D97-AF65-F5344CB8AC3E}">
        <p14:creationId xmlns:p14="http://schemas.microsoft.com/office/powerpoint/2010/main" val="405603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C2943-D60A-AD4B-B5B2-468E58B3F8B9}"/>
              </a:ext>
            </a:extLst>
          </p:cNvPr>
          <p:cNvSpPr>
            <a:spLocks noGrp="1"/>
          </p:cNvSpPr>
          <p:nvPr>
            <p:ph type="title"/>
          </p:nvPr>
        </p:nvSpPr>
        <p:spPr/>
        <p:txBody>
          <a:bodyPr/>
          <a:lstStyle/>
          <a:p>
            <a:r>
              <a:rPr lang="en-US" dirty="0"/>
              <a:t>The </a:t>
            </a:r>
            <a:r>
              <a:rPr lang="en-US" b="1" dirty="0"/>
              <a:t>effectiveness</a:t>
            </a:r>
            <a:r>
              <a:rPr lang="en-US" dirty="0"/>
              <a:t> challenge for platelets</a:t>
            </a:r>
          </a:p>
        </p:txBody>
      </p:sp>
      <p:sp>
        <p:nvSpPr>
          <p:cNvPr id="4" name="Slide Number Placeholder 3">
            <a:extLst>
              <a:ext uri="{FF2B5EF4-FFF2-40B4-BE49-F238E27FC236}">
                <a16:creationId xmlns:a16="http://schemas.microsoft.com/office/drawing/2014/main" id="{9C51EFD6-3A52-E0E6-6266-5210A0D4E586}"/>
              </a:ext>
            </a:extLst>
          </p:cNvPr>
          <p:cNvSpPr>
            <a:spLocks noGrp="1"/>
          </p:cNvSpPr>
          <p:nvPr>
            <p:ph type="sldNum" sz="quarter" idx="4294967295"/>
          </p:nvPr>
        </p:nvSpPr>
        <p:spPr>
          <a:xfrm>
            <a:off x="0" y="4740275"/>
            <a:ext cx="2057400" cy="274638"/>
          </a:xfrm>
        </p:spPr>
        <p:txBody>
          <a:bodyPr/>
          <a:lstStyle/>
          <a:p>
            <a:pPr>
              <a:defRPr/>
            </a:pPr>
            <a:fld id="{2F17621F-41E6-4092-A0AB-B7ECA69FC892}" type="slidenum">
              <a:rPr lang="en-US" altLang="en-US" smtClean="0"/>
              <a:pPr>
                <a:defRPr/>
              </a:pPr>
              <a:t>11</a:t>
            </a:fld>
            <a:endParaRPr lang="en-US" altLang="en-US" dirty="0"/>
          </a:p>
        </p:txBody>
      </p:sp>
    </p:spTree>
    <p:extLst>
      <p:ext uri="{BB962C8B-B14F-4D97-AF65-F5344CB8AC3E}">
        <p14:creationId xmlns:p14="http://schemas.microsoft.com/office/powerpoint/2010/main" val="598087779"/>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AAB6-AB16-1085-31EE-B532EAD2BF4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4351531-4D32-92A3-3FD9-C9C76A697321}"/>
              </a:ext>
            </a:extLst>
          </p:cNvPr>
          <p:cNvSpPr>
            <a:spLocks noGrp="1"/>
          </p:cNvSpPr>
          <p:nvPr>
            <p:ph idx="1"/>
          </p:nvPr>
        </p:nvSpPr>
        <p:spPr>
          <a:xfrm>
            <a:off x="473148" y="355995"/>
            <a:ext cx="8197702" cy="3263504"/>
          </a:xfrm>
        </p:spPr>
        <p:txBody>
          <a:bodyPr/>
          <a:lstStyle/>
          <a:p>
            <a:r>
              <a:rPr lang="en-US" dirty="0"/>
              <a:t>Platelet transfusions are standard of care in many clinical settings where well-controlled studies are </a:t>
            </a:r>
            <a:r>
              <a:rPr lang="en-US" b="1" dirty="0">
                <a:solidFill>
                  <a:srgbClr val="CA125A"/>
                </a:solidFill>
              </a:rPr>
              <a:t>limited or absent</a:t>
            </a:r>
          </a:p>
          <a:p>
            <a:endParaRPr lang="en-US" dirty="0"/>
          </a:p>
        </p:txBody>
      </p:sp>
      <p:sp>
        <p:nvSpPr>
          <p:cNvPr id="4" name="Slide Number Placeholder 3">
            <a:extLst>
              <a:ext uri="{FF2B5EF4-FFF2-40B4-BE49-F238E27FC236}">
                <a16:creationId xmlns:a16="http://schemas.microsoft.com/office/drawing/2014/main" id="{D7A92BF1-3A6B-CA02-4B11-AD53CD59916A}"/>
              </a:ext>
            </a:extLst>
          </p:cNvPr>
          <p:cNvSpPr>
            <a:spLocks noGrp="1"/>
          </p:cNvSpPr>
          <p:nvPr>
            <p:ph type="sldNum" sz="quarter" idx="12"/>
          </p:nvPr>
        </p:nvSpPr>
        <p:spPr/>
        <p:txBody>
          <a:bodyPr/>
          <a:lstStyle/>
          <a:p>
            <a:pPr>
              <a:defRPr/>
            </a:pPr>
            <a:fld id="{2F17621F-41E6-4092-A0AB-B7ECA69FC892}" type="slidenum">
              <a:rPr lang="en-US" altLang="en-US" smtClean="0"/>
              <a:pPr>
                <a:defRPr/>
              </a:pPr>
              <a:t>12</a:t>
            </a:fld>
            <a:endParaRPr lang="en-US" altLang="en-US" dirty="0"/>
          </a:p>
        </p:txBody>
      </p:sp>
      <p:pic>
        <p:nvPicPr>
          <p:cNvPr id="5" name="Picture 4">
            <a:extLst>
              <a:ext uri="{FF2B5EF4-FFF2-40B4-BE49-F238E27FC236}">
                <a16:creationId xmlns:a16="http://schemas.microsoft.com/office/drawing/2014/main" id="{73F94799-E1E4-9404-B179-882876226911}"/>
              </a:ext>
            </a:extLst>
          </p:cNvPr>
          <p:cNvPicPr>
            <a:picLocks noChangeAspect="1"/>
          </p:cNvPicPr>
          <p:nvPr/>
        </p:nvPicPr>
        <p:blipFill>
          <a:blip r:embed="rId2"/>
          <a:stretch>
            <a:fillRect/>
          </a:stretch>
        </p:blipFill>
        <p:spPr>
          <a:xfrm>
            <a:off x="1868897" y="1576744"/>
            <a:ext cx="5406203" cy="2473891"/>
          </a:xfrm>
          <a:prstGeom prst="rect">
            <a:avLst/>
          </a:prstGeom>
        </p:spPr>
      </p:pic>
      <p:cxnSp>
        <p:nvCxnSpPr>
          <p:cNvPr id="8" name="Straight Connector 7">
            <a:extLst>
              <a:ext uri="{FF2B5EF4-FFF2-40B4-BE49-F238E27FC236}">
                <a16:creationId xmlns:a16="http://schemas.microsoft.com/office/drawing/2014/main" id="{490E2599-49D5-0E79-2D14-050F7DD944B5}"/>
              </a:ext>
            </a:extLst>
          </p:cNvPr>
          <p:cNvCxnSpPr/>
          <p:nvPr/>
        </p:nvCxnSpPr>
        <p:spPr>
          <a:xfrm>
            <a:off x="2816028" y="2031101"/>
            <a:ext cx="574535"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DB6BD5D-C2B9-6BB8-1AE3-FCBF711DE506}"/>
              </a:ext>
            </a:extLst>
          </p:cNvPr>
          <p:cNvSpPr txBox="1"/>
          <p:nvPr/>
        </p:nvSpPr>
        <p:spPr>
          <a:xfrm>
            <a:off x="2085216" y="4050635"/>
            <a:ext cx="7030967" cy="646331"/>
          </a:xfrm>
          <a:prstGeom prst="rect">
            <a:avLst/>
          </a:prstGeom>
          <a:noFill/>
        </p:spPr>
        <p:txBody>
          <a:bodyPr wrap="square">
            <a:spAutoFit/>
          </a:bodyPr>
          <a:lstStyle/>
          <a:p>
            <a:r>
              <a:rPr lang="en-US" b="0" i="0" dirty="0">
                <a:solidFill>
                  <a:srgbClr val="1A1A1A"/>
                </a:solidFill>
                <a:effectLst/>
                <a:latin typeface="acumin-pro"/>
              </a:rPr>
              <a:t>Simon J. Stanworth, Akshay Shah; How I use platelet transfusions. </a:t>
            </a:r>
            <a:r>
              <a:rPr lang="en-US" b="0" i="1" dirty="0">
                <a:solidFill>
                  <a:srgbClr val="1A1A1A"/>
                </a:solidFill>
                <a:effectLst/>
                <a:latin typeface="acumin-pro"/>
              </a:rPr>
              <a:t>Blood</a:t>
            </a:r>
            <a:r>
              <a:rPr lang="en-US" b="0" i="0" dirty="0">
                <a:solidFill>
                  <a:srgbClr val="1A1A1A"/>
                </a:solidFill>
                <a:effectLst/>
                <a:latin typeface="acumin-pro"/>
              </a:rPr>
              <a:t> 2022; 140 (18): 1925–1936. </a:t>
            </a:r>
            <a:endParaRPr lang="en-US" dirty="0"/>
          </a:p>
        </p:txBody>
      </p:sp>
      <p:sp>
        <p:nvSpPr>
          <p:cNvPr id="11" name="Arrow: Down 10">
            <a:extLst>
              <a:ext uri="{FF2B5EF4-FFF2-40B4-BE49-F238E27FC236}">
                <a16:creationId xmlns:a16="http://schemas.microsoft.com/office/drawing/2014/main" id="{C671CF7C-EEE3-048B-507E-5533CAEA42BC}"/>
              </a:ext>
            </a:extLst>
          </p:cNvPr>
          <p:cNvSpPr/>
          <p:nvPr/>
        </p:nvSpPr>
        <p:spPr>
          <a:xfrm rot="4850052">
            <a:off x="7269608" y="1975986"/>
            <a:ext cx="315590" cy="5017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71510"/>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5492677-5EB5-5615-D690-66D4E3469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3FB06-7AB5-2F1D-C3BF-9FCFDB71AB3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F8D7B37-FB0C-9CD1-519F-A7E02FA6504F}"/>
              </a:ext>
            </a:extLst>
          </p:cNvPr>
          <p:cNvSpPr>
            <a:spLocks noGrp="1"/>
          </p:cNvSpPr>
          <p:nvPr>
            <p:ph idx="1"/>
          </p:nvPr>
        </p:nvSpPr>
        <p:spPr>
          <a:xfrm>
            <a:off x="473148" y="355995"/>
            <a:ext cx="8197702" cy="3263504"/>
          </a:xfrm>
        </p:spPr>
        <p:txBody>
          <a:bodyPr/>
          <a:lstStyle/>
          <a:p>
            <a:r>
              <a:rPr lang="en-US" dirty="0"/>
              <a:t>Platelet transfusions are standard of care in many clinical settings where well-controlled studies are </a:t>
            </a:r>
            <a:r>
              <a:rPr lang="en-US" b="1" dirty="0">
                <a:solidFill>
                  <a:srgbClr val="CA125A"/>
                </a:solidFill>
              </a:rPr>
              <a:t>limited or absent</a:t>
            </a:r>
          </a:p>
          <a:p>
            <a:endParaRPr lang="en-US" dirty="0"/>
          </a:p>
        </p:txBody>
      </p:sp>
      <p:sp>
        <p:nvSpPr>
          <p:cNvPr id="4" name="Slide Number Placeholder 3">
            <a:extLst>
              <a:ext uri="{FF2B5EF4-FFF2-40B4-BE49-F238E27FC236}">
                <a16:creationId xmlns:a16="http://schemas.microsoft.com/office/drawing/2014/main" id="{0C832DCC-3AC5-CFC4-CA42-2FEF909E9B0B}"/>
              </a:ext>
            </a:extLst>
          </p:cNvPr>
          <p:cNvSpPr>
            <a:spLocks noGrp="1"/>
          </p:cNvSpPr>
          <p:nvPr>
            <p:ph type="sldNum" sz="quarter" idx="12"/>
          </p:nvPr>
        </p:nvSpPr>
        <p:spPr/>
        <p:txBody>
          <a:bodyPr/>
          <a:lstStyle/>
          <a:p>
            <a:pPr>
              <a:defRPr/>
            </a:pPr>
            <a:fld id="{2F17621F-41E6-4092-A0AB-B7ECA69FC892}" type="slidenum">
              <a:rPr lang="en-US" altLang="en-US" smtClean="0"/>
              <a:pPr>
                <a:defRPr/>
              </a:pPr>
              <a:t>13</a:t>
            </a:fld>
            <a:endParaRPr lang="en-US" altLang="en-US" dirty="0"/>
          </a:p>
        </p:txBody>
      </p:sp>
      <p:pic>
        <p:nvPicPr>
          <p:cNvPr id="5" name="Picture 4">
            <a:extLst>
              <a:ext uri="{FF2B5EF4-FFF2-40B4-BE49-F238E27FC236}">
                <a16:creationId xmlns:a16="http://schemas.microsoft.com/office/drawing/2014/main" id="{A7FCE72E-D9E2-9E42-4018-75FEAC767BC8}"/>
              </a:ext>
            </a:extLst>
          </p:cNvPr>
          <p:cNvPicPr>
            <a:picLocks noChangeAspect="1"/>
          </p:cNvPicPr>
          <p:nvPr/>
        </p:nvPicPr>
        <p:blipFill>
          <a:blip r:embed="rId2"/>
          <a:stretch>
            <a:fillRect/>
          </a:stretch>
        </p:blipFill>
        <p:spPr>
          <a:xfrm>
            <a:off x="1868897" y="1576744"/>
            <a:ext cx="5406203" cy="2473891"/>
          </a:xfrm>
          <a:prstGeom prst="rect">
            <a:avLst/>
          </a:prstGeom>
        </p:spPr>
      </p:pic>
      <p:cxnSp>
        <p:nvCxnSpPr>
          <p:cNvPr id="8" name="Straight Connector 7">
            <a:extLst>
              <a:ext uri="{FF2B5EF4-FFF2-40B4-BE49-F238E27FC236}">
                <a16:creationId xmlns:a16="http://schemas.microsoft.com/office/drawing/2014/main" id="{D75D5E1B-83E8-E0CA-58EE-2DD51F30E29B}"/>
              </a:ext>
            </a:extLst>
          </p:cNvPr>
          <p:cNvCxnSpPr/>
          <p:nvPr/>
        </p:nvCxnSpPr>
        <p:spPr>
          <a:xfrm>
            <a:off x="2816028" y="2031101"/>
            <a:ext cx="574535"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B22D559-C6C8-5AFB-082D-2E33402BC46F}"/>
              </a:ext>
            </a:extLst>
          </p:cNvPr>
          <p:cNvSpPr txBox="1"/>
          <p:nvPr/>
        </p:nvSpPr>
        <p:spPr>
          <a:xfrm>
            <a:off x="2085216" y="4050635"/>
            <a:ext cx="7030967" cy="646331"/>
          </a:xfrm>
          <a:prstGeom prst="rect">
            <a:avLst/>
          </a:prstGeom>
          <a:noFill/>
        </p:spPr>
        <p:txBody>
          <a:bodyPr wrap="square">
            <a:spAutoFit/>
          </a:bodyPr>
          <a:lstStyle/>
          <a:p>
            <a:r>
              <a:rPr lang="en-US" b="0" i="0" dirty="0">
                <a:solidFill>
                  <a:srgbClr val="1A1A1A"/>
                </a:solidFill>
                <a:effectLst/>
                <a:latin typeface="acumin-pro"/>
              </a:rPr>
              <a:t>Simon J. Stanworth, Akshay Shah; How I use platelet transfusions. </a:t>
            </a:r>
            <a:r>
              <a:rPr lang="en-US" b="0" i="1" dirty="0">
                <a:solidFill>
                  <a:srgbClr val="1A1A1A"/>
                </a:solidFill>
                <a:effectLst/>
                <a:latin typeface="acumin-pro"/>
              </a:rPr>
              <a:t>Blood</a:t>
            </a:r>
            <a:r>
              <a:rPr lang="en-US" b="0" i="0" dirty="0">
                <a:solidFill>
                  <a:srgbClr val="1A1A1A"/>
                </a:solidFill>
                <a:effectLst/>
                <a:latin typeface="acumin-pro"/>
              </a:rPr>
              <a:t> 2022; 140 (18): 1925–1936. </a:t>
            </a:r>
            <a:endParaRPr lang="en-US" dirty="0"/>
          </a:p>
        </p:txBody>
      </p:sp>
      <p:sp>
        <p:nvSpPr>
          <p:cNvPr id="11" name="Arrow: Down 10">
            <a:extLst>
              <a:ext uri="{FF2B5EF4-FFF2-40B4-BE49-F238E27FC236}">
                <a16:creationId xmlns:a16="http://schemas.microsoft.com/office/drawing/2014/main" id="{4F2E6563-3EA0-258B-5779-5B2023005F2C}"/>
              </a:ext>
            </a:extLst>
          </p:cNvPr>
          <p:cNvSpPr/>
          <p:nvPr/>
        </p:nvSpPr>
        <p:spPr>
          <a:xfrm rot="4850052">
            <a:off x="7269608" y="1975986"/>
            <a:ext cx="315590" cy="5017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Brace 5">
            <a:extLst>
              <a:ext uri="{FF2B5EF4-FFF2-40B4-BE49-F238E27FC236}">
                <a16:creationId xmlns:a16="http://schemas.microsoft.com/office/drawing/2014/main" id="{82B7EA41-1E49-CB1B-70F0-8C78DF3FE516}"/>
              </a:ext>
            </a:extLst>
          </p:cNvPr>
          <p:cNvSpPr/>
          <p:nvPr/>
        </p:nvSpPr>
        <p:spPr>
          <a:xfrm>
            <a:off x="2353901" y="2031099"/>
            <a:ext cx="45719" cy="39148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D59E598-EDD5-1FBA-EBEB-764B793A062E}"/>
              </a:ext>
            </a:extLst>
          </p:cNvPr>
          <p:cNvCxnSpPr>
            <a:stCxn id="6" idx="1"/>
          </p:cNvCxnSpPr>
          <p:nvPr/>
        </p:nvCxnSpPr>
        <p:spPr>
          <a:xfrm flipH="1" flipV="1">
            <a:off x="1629624" y="2163778"/>
            <a:ext cx="724277" cy="630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57B729E-007D-5BEA-7D4F-0E7030155A57}"/>
              </a:ext>
            </a:extLst>
          </p:cNvPr>
          <p:cNvSpPr txBox="1"/>
          <p:nvPr/>
        </p:nvSpPr>
        <p:spPr>
          <a:xfrm>
            <a:off x="27814" y="1729211"/>
            <a:ext cx="1556091" cy="830997"/>
          </a:xfrm>
          <a:prstGeom prst="rect">
            <a:avLst/>
          </a:prstGeom>
          <a:noFill/>
        </p:spPr>
        <p:txBody>
          <a:bodyPr wrap="square" rtlCol="0">
            <a:spAutoFit/>
          </a:bodyPr>
          <a:lstStyle/>
          <a:p>
            <a:pPr algn="r"/>
            <a:r>
              <a:rPr lang="en-US" sz="1200" dirty="0">
                <a:solidFill>
                  <a:srgbClr val="CA125A"/>
                </a:solidFill>
              </a:rPr>
              <a:t>Often not factored into clinical transfusion decisions or study designs</a:t>
            </a:r>
          </a:p>
        </p:txBody>
      </p:sp>
    </p:spTree>
    <p:extLst>
      <p:ext uri="{BB962C8B-B14F-4D97-AF65-F5344CB8AC3E}">
        <p14:creationId xmlns:p14="http://schemas.microsoft.com/office/powerpoint/2010/main" val="681842079"/>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1A19-54B5-3886-F82B-BA4A02F322FC}"/>
              </a:ext>
            </a:extLst>
          </p:cNvPr>
          <p:cNvSpPr>
            <a:spLocks noGrp="1"/>
          </p:cNvSpPr>
          <p:nvPr>
            <p:ph type="title"/>
          </p:nvPr>
        </p:nvSpPr>
        <p:spPr/>
        <p:txBody>
          <a:bodyPr/>
          <a:lstStyle/>
          <a:p>
            <a:r>
              <a:rPr lang="en-US" dirty="0"/>
              <a:t>Liberal vs restrictive </a:t>
            </a:r>
          </a:p>
        </p:txBody>
      </p:sp>
      <p:sp>
        <p:nvSpPr>
          <p:cNvPr id="3" name="Content Placeholder 2">
            <a:extLst>
              <a:ext uri="{FF2B5EF4-FFF2-40B4-BE49-F238E27FC236}">
                <a16:creationId xmlns:a16="http://schemas.microsoft.com/office/drawing/2014/main" id="{8E62A760-34E3-7349-7202-A498ABFB65BC}"/>
              </a:ext>
            </a:extLst>
          </p:cNvPr>
          <p:cNvSpPr>
            <a:spLocks noGrp="1"/>
          </p:cNvSpPr>
          <p:nvPr>
            <p:ph idx="1"/>
          </p:nvPr>
        </p:nvSpPr>
        <p:spPr/>
        <p:txBody>
          <a:bodyPr>
            <a:normAutofit fontScale="85000" lnSpcReduction="20000"/>
          </a:bodyPr>
          <a:lstStyle/>
          <a:p>
            <a:endParaRPr lang="en-US" dirty="0"/>
          </a:p>
          <a:p>
            <a:pPr marL="342900" indent="-342900">
              <a:buFont typeface="Arial" panose="020B0604020202020204" pitchFamily="34" charset="0"/>
              <a:buChar char="•"/>
            </a:pPr>
            <a:r>
              <a:rPr lang="en-US" dirty="0">
                <a:solidFill>
                  <a:srgbClr val="787878"/>
                </a:solidFill>
              </a:rPr>
              <a:t>Many/most studies designed to answer the question of if it is OK to transfuse </a:t>
            </a:r>
            <a:r>
              <a:rPr lang="en-US" b="1" dirty="0">
                <a:solidFill>
                  <a:srgbClr val="CA125A"/>
                </a:solidFill>
              </a:rPr>
              <a:t>less</a:t>
            </a:r>
            <a:r>
              <a:rPr lang="en-US" dirty="0">
                <a:solidFill>
                  <a:srgbClr val="787878"/>
                </a:solidFill>
              </a:rPr>
              <a:t> platelets (</a:t>
            </a:r>
            <a:r>
              <a:rPr lang="en-US" b="1" dirty="0">
                <a:solidFill>
                  <a:srgbClr val="CA125A"/>
                </a:solidFill>
              </a:rPr>
              <a:t>restrictive vs liberal</a:t>
            </a:r>
            <a:r>
              <a:rPr lang="en-US" dirty="0"/>
              <a:t>)</a:t>
            </a:r>
            <a:r>
              <a:rPr lang="en-US" dirty="0">
                <a:solidFill>
                  <a:srgbClr val="787878"/>
                </a:solidFill>
              </a:rPr>
              <a:t> rather than should we transfuse </a:t>
            </a:r>
            <a:r>
              <a:rPr lang="en-US" b="1" dirty="0">
                <a:solidFill>
                  <a:srgbClr val="CA125A"/>
                </a:solidFill>
              </a:rPr>
              <a:t>any</a:t>
            </a:r>
            <a:r>
              <a:rPr lang="en-US" dirty="0">
                <a:solidFill>
                  <a:srgbClr val="787878"/>
                </a:solidFill>
              </a:rPr>
              <a:t> platelets (true efficacy study)</a:t>
            </a:r>
          </a:p>
          <a:p>
            <a:endParaRPr lang="en-US" dirty="0"/>
          </a:p>
          <a:p>
            <a:pPr marL="971550" lvl="1" indent="-342900">
              <a:buFont typeface="Arial" panose="020B0604020202020204" pitchFamily="34" charset="0"/>
              <a:buChar char="•"/>
            </a:pPr>
            <a:r>
              <a:rPr lang="en-US" dirty="0"/>
              <a:t>Metcalf RA, Nahirniak S, Guyatt G, et al. Platelet Transfusion: 2025 AABB and ICTMG International Clinical Practice Guidelines. </a:t>
            </a:r>
            <a:r>
              <a:rPr lang="en-US" i="1" dirty="0"/>
              <a:t>JAMA.</a:t>
            </a:r>
            <a:r>
              <a:rPr lang="en-US" dirty="0"/>
              <a:t> 2025;334(7):606–617. doi:10.1001/jama.2025.7529</a:t>
            </a:r>
          </a:p>
          <a:p>
            <a:pPr marL="971550" lvl="1" indent="-342900">
              <a:buFont typeface="Arial" panose="020B0604020202020204" pitchFamily="34" charset="0"/>
              <a:buChar char="•"/>
            </a:pPr>
            <a:r>
              <a:rPr lang="en-US" dirty="0"/>
              <a:t>Jug R, La Rocca U, Al-Riyami AZ, Bathla A, Metcalf RA, White SK, Stanworth SJ, Nahirniak S. The clinical use of platelet transfusions: A systematic literature review and meta-analysis on behalf of the International Collaboration for Transfusion Medicine Guidelines. Transfusion. 2025 Jun;65(6):1155-1169. </a:t>
            </a:r>
            <a:r>
              <a:rPr lang="en-US" dirty="0" err="1"/>
              <a:t>doi</a:t>
            </a:r>
            <a:r>
              <a:rPr lang="en-US" dirty="0"/>
              <a:t>: 10.1111/trf.18277. </a:t>
            </a:r>
          </a:p>
          <a:p>
            <a:pPr marL="97155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What does this mean for regulatory development?</a:t>
            </a:r>
          </a:p>
          <a:p>
            <a:pPr marL="971550" lvl="1" indent="-342900">
              <a:buFont typeface="Arial" panose="020B0604020202020204" pitchFamily="34" charset="0"/>
              <a:buChar char="•"/>
            </a:pPr>
            <a:r>
              <a:rPr lang="en-US" dirty="0"/>
              <a:t>Need to consider control </a:t>
            </a:r>
            <a:r>
              <a:rPr lang="en-US"/>
              <a:t>arm carefully</a:t>
            </a:r>
          </a:p>
        </p:txBody>
      </p:sp>
      <p:sp>
        <p:nvSpPr>
          <p:cNvPr id="4" name="Slide Number Placeholder 3">
            <a:extLst>
              <a:ext uri="{FF2B5EF4-FFF2-40B4-BE49-F238E27FC236}">
                <a16:creationId xmlns:a16="http://schemas.microsoft.com/office/drawing/2014/main" id="{B48F9198-1544-719B-A282-79BC6814AA12}"/>
              </a:ext>
            </a:extLst>
          </p:cNvPr>
          <p:cNvSpPr>
            <a:spLocks noGrp="1"/>
          </p:cNvSpPr>
          <p:nvPr>
            <p:ph type="sldNum" sz="quarter" idx="12"/>
          </p:nvPr>
        </p:nvSpPr>
        <p:spPr/>
        <p:txBody>
          <a:bodyPr/>
          <a:lstStyle/>
          <a:p>
            <a:pPr>
              <a:defRPr/>
            </a:pPr>
            <a:fld id="{2F17621F-41E6-4092-A0AB-B7ECA69FC892}" type="slidenum">
              <a:rPr lang="en-US" altLang="en-US" smtClean="0"/>
              <a:pPr>
                <a:defRPr/>
              </a:pPr>
              <a:t>14</a:t>
            </a:fld>
            <a:endParaRPr lang="en-US" altLang="en-US" dirty="0"/>
          </a:p>
        </p:txBody>
      </p:sp>
    </p:spTree>
    <p:extLst>
      <p:ext uri="{BB962C8B-B14F-4D97-AF65-F5344CB8AC3E}">
        <p14:creationId xmlns:p14="http://schemas.microsoft.com/office/powerpoint/2010/main" val="191873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851F-9CC6-CEB7-E711-9298282F2EC3}"/>
              </a:ext>
            </a:extLst>
          </p:cNvPr>
          <p:cNvSpPr>
            <a:spLocks noGrp="1"/>
          </p:cNvSpPr>
          <p:nvPr>
            <p:ph type="title"/>
          </p:nvPr>
        </p:nvSpPr>
        <p:spPr/>
        <p:txBody>
          <a:bodyPr>
            <a:normAutofit fontScale="90000"/>
          </a:bodyPr>
          <a:lstStyle/>
          <a:p>
            <a:r>
              <a:rPr lang="en-US" dirty="0"/>
              <a:t>Endpoints: a study design challenge for platelets</a:t>
            </a:r>
          </a:p>
        </p:txBody>
      </p:sp>
      <p:sp>
        <p:nvSpPr>
          <p:cNvPr id="3" name="Content Placeholder 2">
            <a:extLst>
              <a:ext uri="{FF2B5EF4-FFF2-40B4-BE49-F238E27FC236}">
                <a16:creationId xmlns:a16="http://schemas.microsoft.com/office/drawing/2014/main" id="{4A27D95D-5724-B0F9-BCE6-8E8D8B63C31A}"/>
              </a:ext>
            </a:extLst>
          </p:cNvPr>
          <p:cNvSpPr>
            <a:spLocks noGrp="1"/>
          </p:cNvSpPr>
          <p:nvPr>
            <p:ph idx="1"/>
          </p:nvPr>
        </p:nvSpPr>
        <p:spPr>
          <a:xfrm>
            <a:off x="473149" y="1369219"/>
            <a:ext cx="8509010" cy="3263504"/>
          </a:xfrm>
        </p:spPr>
        <p:txBody>
          <a:bodyPr>
            <a:normAutofit/>
          </a:bodyPr>
          <a:lstStyle/>
          <a:p>
            <a:pPr marL="342900" indent="-342900">
              <a:buFont typeface="Arial" panose="020B0604020202020204" pitchFamily="34" charset="0"/>
              <a:buChar char="•"/>
            </a:pPr>
            <a:r>
              <a:rPr lang="en-US" dirty="0"/>
              <a:t>Depends on clinical population and indications (</a:t>
            </a:r>
            <a:r>
              <a:rPr lang="en-US" b="1" dirty="0">
                <a:solidFill>
                  <a:srgbClr val="CA125A"/>
                </a:solidFill>
              </a:rPr>
              <a:t>get regulatory authority feedback</a:t>
            </a:r>
            <a:r>
              <a:rPr lang="en-US" dirty="0"/>
              <a:t>) </a:t>
            </a:r>
          </a:p>
          <a:p>
            <a:pPr marL="342900" indent="-342900">
              <a:buFont typeface="Arial" panose="020B0604020202020204" pitchFamily="34" charset="0"/>
              <a:buChar char="•"/>
            </a:pPr>
            <a:r>
              <a:rPr lang="en-US" dirty="0"/>
              <a:t>Clinical benefit: A positive clinically meaningful effect of an intervention on how the patient </a:t>
            </a:r>
            <a:r>
              <a:rPr lang="en-US" b="1" dirty="0">
                <a:solidFill>
                  <a:srgbClr val="CA125A"/>
                </a:solidFill>
              </a:rPr>
              <a:t>feels, functions, or survives</a:t>
            </a:r>
          </a:p>
          <a:p>
            <a:pPr marL="971550" lvl="1" indent="-342900">
              <a:buFont typeface="Arial" panose="020B0604020202020204" pitchFamily="34" charset="0"/>
              <a:buChar char="•"/>
            </a:pPr>
            <a:r>
              <a:rPr lang="en-US" dirty="0"/>
              <a:t>A comparative advantage in treatment of the disease </a:t>
            </a:r>
            <a:r>
              <a:rPr lang="en-US" i="1" dirty="0"/>
              <a:t>or</a:t>
            </a:r>
            <a:r>
              <a:rPr lang="en-US" dirty="0"/>
              <a:t> a comparative reduction in treatment-related toxicity</a:t>
            </a:r>
          </a:p>
          <a:p>
            <a:pPr marL="342900" indent="-342900">
              <a:buFont typeface="Arial" panose="020B0604020202020204" pitchFamily="34" charset="0"/>
              <a:buChar char="•"/>
            </a:pPr>
            <a:r>
              <a:rPr lang="en-US" dirty="0"/>
              <a:t>Although diverse roles in normal physiology, platelets as a therapeutic agent are typically considered for treatment or prevention of </a:t>
            </a:r>
            <a:r>
              <a:rPr lang="en-US" b="1" dirty="0">
                <a:solidFill>
                  <a:srgbClr val="CA125A"/>
                </a:solidFill>
              </a:rPr>
              <a:t>bleeding</a:t>
            </a:r>
          </a:p>
          <a:p>
            <a:pPr marL="342900" indent="-342900">
              <a:buFont typeface="Arial" panose="020B0604020202020204" pitchFamily="34" charset="0"/>
              <a:buChar cha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27DCDA6-8DA1-7983-96A5-B39FA0494632}"/>
              </a:ext>
            </a:extLst>
          </p:cNvPr>
          <p:cNvSpPr>
            <a:spLocks noGrp="1"/>
          </p:cNvSpPr>
          <p:nvPr>
            <p:ph type="sldNum" sz="quarter" idx="12"/>
          </p:nvPr>
        </p:nvSpPr>
        <p:spPr/>
        <p:txBody>
          <a:bodyPr/>
          <a:lstStyle/>
          <a:p>
            <a:pPr>
              <a:defRPr/>
            </a:pPr>
            <a:fld id="{2F17621F-41E6-4092-A0AB-B7ECA69FC892}" type="slidenum">
              <a:rPr lang="en-US" altLang="en-US" smtClean="0"/>
              <a:pPr>
                <a:defRPr/>
              </a:pPr>
              <a:t>15</a:t>
            </a:fld>
            <a:endParaRPr lang="en-US" altLang="en-US" dirty="0"/>
          </a:p>
        </p:txBody>
      </p:sp>
    </p:spTree>
    <p:extLst>
      <p:ext uri="{BB962C8B-B14F-4D97-AF65-F5344CB8AC3E}">
        <p14:creationId xmlns:p14="http://schemas.microsoft.com/office/powerpoint/2010/main" val="2806856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A7B1-3BDA-3FF0-CA9B-B3B87B2735BB}"/>
              </a:ext>
            </a:extLst>
          </p:cNvPr>
          <p:cNvSpPr>
            <a:spLocks noGrp="1"/>
          </p:cNvSpPr>
          <p:nvPr>
            <p:ph type="title"/>
          </p:nvPr>
        </p:nvSpPr>
        <p:spPr/>
        <p:txBody>
          <a:bodyPr/>
          <a:lstStyle/>
          <a:p>
            <a:r>
              <a:rPr lang="en-US" dirty="0"/>
              <a:t>Bleeding endpoint considerations</a:t>
            </a:r>
          </a:p>
        </p:txBody>
      </p:sp>
      <p:sp>
        <p:nvSpPr>
          <p:cNvPr id="3" name="Content Placeholder 2">
            <a:extLst>
              <a:ext uri="{FF2B5EF4-FFF2-40B4-BE49-F238E27FC236}">
                <a16:creationId xmlns:a16="http://schemas.microsoft.com/office/drawing/2014/main" id="{7A851373-3AC2-8E10-12DD-357D000D27F2}"/>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Optimal bleeding endpoints and outcomes are not definitively established</a:t>
            </a:r>
          </a:p>
          <a:p>
            <a:pPr marL="342900" indent="-342900">
              <a:buFont typeface="Arial" panose="020B0604020202020204" pitchFamily="34" charset="0"/>
              <a:buChar char="•"/>
            </a:pPr>
            <a:r>
              <a:rPr lang="en-US" dirty="0"/>
              <a:t>September 2019 NIH/NHLBI Consensus Conference </a:t>
            </a:r>
          </a:p>
          <a:p>
            <a:pPr marL="971550" lvl="1" indent="-342900">
              <a:buFont typeface="Arial" panose="020B0604020202020204" pitchFamily="34" charset="0"/>
              <a:buChar char="•"/>
            </a:pPr>
            <a:r>
              <a:rPr lang="en-US" dirty="0"/>
              <a:t>Spinella PC, et al. Hemostasis Trials Outcomes Working Group. Recommended primary outcomes for clinical trials evaluating hemostatic blood products and agents in patients with bleeding: Proceedings of a National Heart Lung and Blood Institute and US Department of Defense Consensus Conference. J Trauma Acute Care Surg. 2021 Aug 1;91(2S Suppl 2):S19-S25. </a:t>
            </a:r>
          </a:p>
          <a:p>
            <a:pPr marL="342900" indent="-342900">
              <a:buFont typeface="Arial" panose="020B0604020202020204" pitchFamily="34" charset="0"/>
              <a:buChar char="•"/>
            </a:pPr>
            <a:r>
              <a:rPr lang="en-US" dirty="0"/>
              <a:t>Ex: WHO Grade 2 or higher bleeding in hypo-proliferative thrombocytopenia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2579E9B-57ED-9365-AAB3-5D9DB63A4A60}"/>
              </a:ext>
            </a:extLst>
          </p:cNvPr>
          <p:cNvSpPr>
            <a:spLocks noGrp="1"/>
          </p:cNvSpPr>
          <p:nvPr>
            <p:ph type="sldNum" sz="quarter" idx="12"/>
          </p:nvPr>
        </p:nvSpPr>
        <p:spPr/>
        <p:txBody>
          <a:bodyPr/>
          <a:lstStyle/>
          <a:p>
            <a:pPr>
              <a:defRPr/>
            </a:pPr>
            <a:fld id="{2F17621F-41E6-4092-A0AB-B7ECA69FC892}" type="slidenum">
              <a:rPr lang="en-US" altLang="en-US" smtClean="0"/>
              <a:pPr>
                <a:defRPr/>
              </a:pPr>
              <a:t>16</a:t>
            </a:fld>
            <a:endParaRPr lang="en-US" altLang="en-US" dirty="0"/>
          </a:p>
        </p:txBody>
      </p:sp>
    </p:spTree>
    <p:extLst>
      <p:ext uri="{BB962C8B-B14F-4D97-AF65-F5344CB8AC3E}">
        <p14:creationId xmlns:p14="http://schemas.microsoft.com/office/powerpoint/2010/main" val="1901257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erial view of farming land with country roads">
            <a:extLst>
              <a:ext uri="{FF2B5EF4-FFF2-40B4-BE49-F238E27FC236}">
                <a16:creationId xmlns:a16="http://schemas.microsoft.com/office/drawing/2014/main" id="{E4CAC44E-17DC-5C89-A17F-CC14D6AC45D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3368" y="1262715"/>
            <a:ext cx="3928063" cy="2618070"/>
          </a:xfrm>
        </p:spPr>
      </p:pic>
      <p:sp>
        <p:nvSpPr>
          <p:cNvPr id="2" name="TextBox 1">
            <a:extLst>
              <a:ext uri="{FF2B5EF4-FFF2-40B4-BE49-F238E27FC236}">
                <a16:creationId xmlns:a16="http://schemas.microsoft.com/office/drawing/2014/main" id="{8F5D8415-8475-B68E-99F1-687532F52ACA}"/>
              </a:ext>
            </a:extLst>
          </p:cNvPr>
          <p:cNvSpPr txBox="1"/>
          <p:nvPr/>
        </p:nvSpPr>
        <p:spPr>
          <a:xfrm>
            <a:off x="4972783" y="739495"/>
            <a:ext cx="1433919" cy="523220"/>
          </a:xfrm>
          <a:prstGeom prst="rect">
            <a:avLst/>
          </a:prstGeom>
          <a:noFill/>
        </p:spPr>
        <p:txBody>
          <a:bodyPr wrap="none" rtlCol="0">
            <a:spAutoFit/>
          </a:bodyPr>
          <a:lstStyle/>
          <a:p>
            <a:r>
              <a:rPr lang="en-US" sz="2800" dirty="0">
                <a:solidFill>
                  <a:schemeClr val="bg2"/>
                </a:solidFill>
              </a:rPr>
              <a:t>Platelets</a:t>
            </a:r>
          </a:p>
        </p:txBody>
      </p:sp>
      <p:sp>
        <p:nvSpPr>
          <p:cNvPr id="3" name="TextBox 2">
            <a:extLst>
              <a:ext uri="{FF2B5EF4-FFF2-40B4-BE49-F238E27FC236}">
                <a16:creationId xmlns:a16="http://schemas.microsoft.com/office/drawing/2014/main" id="{3602A541-93EA-3F02-8668-64508186AC9E}"/>
              </a:ext>
            </a:extLst>
          </p:cNvPr>
          <p:cNvSpPr txBox="1"/>
          <p:nvPr/>
        </p:nvSpPr>
        <p:spPr>
          <a:xfrm>
            <a:off x="1087100" y="2926677"/>
            <a:ext cx="1425647" cy="954107"/>
          </a:xfrm>
          <a:prstGeom prst="rect">
            <a:avLst/>
          </a:prstGeom>
          <a:noFill/>
        </p:spPr>
        <p:txBody>
          <a:bodyPr wrap="none" rtlCol="0">
            <a:spAutoFit/>
          </a:bodyPr>
          <a:lstStyle/>
          <a:p>
            <a:r>
              <a:rPr lang="en-US" sz="2800" dirty="0">
                <a:solidFill>
                  <a:schemeClr val="bg2"/>
                </a:solidFill>
              </a:rPr>
              <a:t>Medical </a:t>
            </a:r>
          </a:p>
          <a:p>
            <a:r>
              <a:rPr lang="en-US" sz="2800" dirty="0">
                <a:solidFill>
                  <a:schemeClr val="bg2"/>
                </a:solidFill>
              </a:rPr>
              <a:t>Devices</a:t>
            </a:r>
          </a:p>
        </p:txBody>
      </p:sp>
      <p:sp>
        <p:nvSpPr>
          <p:cNvPr id="4" name="TextBox 3">
            <a:extLst>
              <a:ext uri="{FF2B5EF4-FFF2-40B4-BE49-F238E27FC236}">
                <a16:creationId xmlns:a16="http://schemas.microsoft.com/office/drawing/2014/main" id="{5DFF4849-FF79-1F78-613C-CFD2A105D6EA}"/>
              </a:ext>
            </a:extLst>
          </p:cNvPr>
          <p:cNvSpPr txBox="1"/>
          <p:nvPr/>
        </p:nvSpPr>
        <p:spPr>
          <a:xfrm>
            <a:off x="6586831" y="3403731"/>
            <a:ext cx="1978619" cy="954107"/>
          </a:xfrm>
          <a:prstGeom prst="rect">
            <a:avLst/>
          </a:prstGeom>
          <a:noFill/>
        </p:spPr>
        <p:txBody>
          <a:bodyPr wrap="none" rtlCol="0">
            <a:spAutoFit/>
          </a:bodyPr>
          <a:lstStyle/>
          <a:p>
            <a:r>
              <a:rPr lang="en-US" sz="2800" dirty="0">
                <a:solidFill>
                  <a:schemeClr val="bg2"/>
                </a:solidFill>
              </a:rPr>
              <a:t>Platelet-like </a:t>
            </a:r>
          </a:p>
          <a:p>
            <a:r>
              <a:rPr lang="en-US" sz="2800" dirty="0">
                <a:solidFill>
                  <a:schemeClr val="bg2"/>
                </a:solidFill>
              </a:rPr>
              <a:t>Products</a:t>
            </a:r>
          </a:p>
        </p:txBody>
      </p:sp>
      <p:sp>
        <p:nvSpPr>
          <p:cNvPr id="6" name="TextBox 5">
            <a:extLst>
              <a:ext uri="{FF2B5EF4-FFF2-40B4-BE49-F238E27FC236}">
                <a16:creationId xmlns:a16="http://schemas.microsoft.com/office/drawing/2014/main" id="{2EBDF38D-5F87-5998-D97C-454072AE55E1}"/>
              </a:ext>
            </a:extLst>
          </p:cNvPr>
          <p:cNvSpPr txBox="1"/>
          <p:nvPr/>
        </p:nvSpPr>
        <p:spPr>
          <a:xfrm>
            <a:off x="4267200" y="2260312"/>
            <a:ext cx="859130" cy="830997"/>
          </a:xfrm>
          <a:prstGeom prst="rect">
            <a:avLst/>
          </a:prstGeom>
          <a:noFill/>
        </p:spPr>
        <p:txBody>
          <a:bodyPr wrap="square" rtlCol="0">
            <a:spAutoFit/>
          </a:bodyPr>
          <a:lstStyle/>
          <a:p>
            <a:r>
              <a:rPr lang="en-US" sz="4800" b="1" dirty="0">
                <a:solidFill>
                  <a:srgbClr val="DE6E21"/>
                </a:solidFill>
              </a:rPr>
              <a:t>?</a:t>
            </a:r>
          </a:p>
        </p:txBody>
      </p:sp>
    </p:spTree>
    <p:extLst>
      <p:ext uri="{BB962C8B-B14F-4D97-AF65-F5344CB8AC3E}">
        <p14:creationId xmlns:p14="http://schemas.microsoft.com/office/powerpoint/2010/main" val="203870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0EEFE38-46D4-73FC-D706-4B733804F16B}"/>
            </a:ext>
          </a:extLst>
        </p:cNvPr>
        <p:cNvGrpSpPr/>
        <p:nvPr/>
      </p:nvGrpSpPr>
      <p:grpSpPr>
        <a:xfrm>
          <a:off x="0" y="0"/>
          <a:ext cx="0" cy="0"/>
          <a:chOff x="0" y="0"/>
          <a:chExt cx="0" cy="0"/>
        </a:xfrm>
      </p:grpSpPr>
      <p:pic>
        <p:nvPicPr>
          <p:cNvPr id="5" name="Content Placeholder 4" descr="Aerial view of farming land with country roads">
            <a:extLst>
              <a:ext uri="{FF2B5EF4-FFF2-40B4-BE49-F238E27FC236}">
                <a16:creationId xmlns:a16="http://schemas.microsoft.com/office/drawing/2014/main" id="{25D0FB11-7B41-DE25-D407-895E0201AB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3368" y="1262715"/>
            <a:ext cx="3928063" cy="2618070"/>
          </a:xfrm>
        </p:spPr>
      </p:pic>
      <p:sp>
        <p:nvSpPr>
          <p:cNvPr id="2" name="TextBox 1">
            <a:extLst>
              <a:ext uri="{FF2B5EF4-FFF2-40B4-BE49-F238E27FC236}">
                <a16:creationId xmlns:a16="http://schemas.microsoft.com/office/drawing/2014/main" id="{2C27CBDB-75EE-6E38-02B9-1E4A9B984442}"/>
              </a:ext>
            </a:extLst>
          </p:cNvPr>
          <p:cNvSpPr txBox="1"/>
          <p:nvPr/>
        </p:nvSpPr>
        <p:spPr>
          <a:xfrm>
            <a:off x="4972783" y="739495"/>
            <a:ext cx="1433919" cy="523220"/>
          </a:xfrm>
          <a:prstGeom prst="rect">
            <a:avLst/>
          </a:prstGeom>
          <a:noFill/>
        </p:spPr>
        <p:txBody>
          <a:bodyPr wrap="none" rtlCol="0">
            <a:spAutoFit/>
          </a:bodyPr>
          <a:lstStyle/>
          <a:p>
            <a:r>
              <a:rPr lang="en-US" sz="2800" u="sng" dirty="0">
                <a:solidFill>
                  <a:srgbClr val="BC4848"/>
                </a:solidFill>
              </a:rPr>
              <a:t>P</a:t>
            </a:r>
            <a:r>
              <a:rPr lang="en-US" sz="2800" dirty="0">
                <a:solidFill>
                  <a:srgbClr val="BC4848"/>
                </a:solidFill>
              </a:rPr>
              <a:t>latelets</a:t>
            </a:r>
          </a:p>
        </p:txBody>
      </p:sp>
      <p:sp>
        <p:nvSpPr>
          <p:cNvPr id="3" name="TextBox 2">
            <a:extLst>
              <a:ext uri="{FF2B5EF4-FFF2-40B4-BE49-F238E27FC236}">
                <a16:creationId xmlns:a16="http://schemas.microsoft.com/office/drawing/2014/main" id="{C8FB3454-83DA-2568-B25A-0E29D6030257}"/>
              </a:ext>
            </a:extLst>
          </p:cNvPr>
          <p:cNvSpPr txBox="1"/>
          <p:nvPr/>
        </p:nvSpPr>
        <p:spPr>
          <a:xfrm>
            <a:off x="1087100" y="2926677"/>
            <a:ext cx="1425647" cy="954107"/>
          </a:xfrm>
          <a:prstGeom prst="rect">
            <a:avLst/>
          </a:prstGeom>
          <a:noFill/>
        </p:spPr>
        <p:txBody>
          <a:bodyPr wrap="none" rtlCol="0">
            <a:spAutoFit/>
          </a:bodyPr>
          <a:lstStyle/>
          <a:p>
            <a:r>
              <a:rPr lang="en-US" sz="2800" dirty="0">
                <a:solidFill>
                  <a:schemeClr val="bg2"/>
                </a:solidFill>
              </a:rPr>
              <a:t>Medical </a:t>
            </a:r>
          </a:p>
          <a:p>
            <a:r>
              <a:rPr lang="en-US" sz="2800" dirty="0">
                <a:solidFill>
                  <a:schemeClr val="bg2"/>
                </a:solidFill>
              </a:rPr>
              <a:t>Devices</a:t>
            </a:r>
          </a:p>
        </p:txBody>
      </p:sp>
      <p:sp>
        <p:nvSpPr>
          <p:cNvPr id="4" name="TextBox 3">
            <a:extLst>
              <a:ext uri="{FF2B5EF4-FFF2-40B4-BE49-F238E27FC236}">
                <a16:creationId xmlns:a16="http://schemas.microsoft.com/office/drawing/2014/main" id="{8608D47D-9299-8A33-FEDD-5D4898B663A2}"/>
              </a:ext>
            </a:extLst>
          </p:cNvPr>
          <p:cNvSpPr txBox="1"/>
          <p:nvPr/>
        </p:nvSpPr>
        <p:spPr>
          <a:xfrm>
            <a:off x="6586831" y="3403731"/>
            <a:ext cx="1978619" cy="954107"/>
          </a:xfrm>
          <a:prstGeom prst="rect">
            <a:avLst/>
          </a:prstGeom>
          <a:noFill/>
        </p:spPr>
        <p:txBody>
          <a:bodyPr wrap="none" rtlCol="0">
            <a:spAutoFit/>
          </a:bodyPr>
          <a:lstStyle/>
          <a:p>
            <a:r>
              <a:rPr lang="en-US" sz="2800" dirty="0">
                <a:solidFill>
                  <a:schemeClr val="bg2"/>
                </a:solidFill>
              </a:rPr>
              <a:t>Platelet-like </a:t>
            </a:r>
          </a:p>
          <a:p>
            <a:r>
              <a:rPr lang="en-US" sz="2800" dirty="0">
                <a:solidFill>
                  <a:schemeClr val="bg2"/>
                </a:solidFill>
              </a:rPr>
              <a:t>Products</a:t>
            </a:r>
          </a:p>
        </p:txBody>
      </p:sp>
      <p:sp>
        <p:nvSpPr>
          <p:cNvPr id="7" name="Arrow: Right 6">
            <a:extLst>
              <a:ext uri="{FF2B5EF4-FFF2-40B4-BE49-F238E27FC236}">
                <a16:creationId xmlns:a16="http://schemas.microsoft.com/office/drawing/2014/main" id="{E4E455DC-8715-26C8-2EF9-D0A133A2939A}"/>
              </a:ext>
            </a:extLst>
          </p:cNvPr>
          <p:cNvSpPr/>
          <p:nvPr/>
        </p:nvSpPr>
        <p:spPr>
          <a:xfrm rot="18536904">
            <a:off x="4512965" y="1758473"/>
            <a:ext cx="758283" cy="1449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28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45F5-0098-96D0-377D-3F71E19832E9}"/>
              </a:ext>
            </a:extLst>
          </p:cNvPr>
          <p:cNvSpPr>
            <a:spLocks noGrp="1"/>
          </p:cNvSpPr>
          <p:nvPr>
            <p:ph type="title"/>
          </p:nvPr>
        </p:nvSpPr>
        <p:spPr/>
        <p:txBody>
          <a:bodyPr>
            <a:normAutofit/>
          </a:bodyPr>
          <a:lstStyle/>
          <a:p>
            <a:r>
              <a:rPr lang="en-US" dirty="0"/>
              <a:t>Manufacturing Platelets as a Blood Component</a:t>
            </a:r>
          </a:p>
        </p:txBody>
      </p:sp>
      <p:sp>
        <p:nvSpPr>
          <p:cNvPr id="3" name="Content Placeholder 2">
            <a:extLst>
              <a:ext uri="{FF2B5EF4-FFF2-40B4-BE49-F238E27FC236}">
                <a16:creationId xmlns:a16="http://schemas.microsoft.com/office/drawing/2014/main" id="{756AC439-016B-73FF-2019-BAD3C7B89DD2}"/>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t>Platelets intended for transfusion are generally manufactured by blood establishments and may be subject to additional processing steps</a:t>
            </a:r>
          </a:p>
          <a:p>
            <a:pPr marL="342900" indent="-342900">
              <a:buFont typeface="Arial" panose="020B0604020202020204" pitchFamily="34" charset="0"/>
              <a:buChar char="•"/>
            </a:pPr>
            <a:r>
              <a:rPr lang="en-US" sz="2400" dirty="0"/>
              <a:t>Processes carried out by blood establishments in the manufacture of platelets are relatively simple</a:t>
            </a:r>
          </a:p>
          <a:p>
            <a:pPr lvl="1">
              <a:buFont typeface="Arial" panose="020B0604020202020204" pitchFamily="34" charset="0"/>
              <a:buChar char="•"/>
            </a:pPr>
            <a:r>
              <a:rPr lang="en-US" sz="2000" dirty="0"/>
              <a:t>Use cleared or approved medical devices in accordance with their instructions for use</a:t>
            </a:r>
          </a:p>
          <a:p>
            <a:pPr marL="342900" indent="-342900">
              <a:buFont typeface="Arial" panose="020B0604020202020204" pitchFamily="34" charset="0"/>
              <a:buChar char="•"/>
            </a:pPr>
            <a:r>
              <a:rPr lang="en-US" sz="2400" dirty="0"/>
              <a:t>Examples include leukocyte reduction, irradiation, dividing the product, pathogen reduction</a:t>
            </a:r>
          </a:p>
        </p:txBody>
      </p:sp>
    </p:spTree>
    <p:extLst>
      <p:ext uri="{BB962C8B-B14F-4D97-AF65-F5344CB8AC3E}">
        <p14:creationId xmlns:p14="http://schemas.microsoft.com/office/powerpoint/2010/main" val="26562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BB1B-BDC3-5236-70A7-CD4EDE5B4832}"/>
              </a:ext>
            </a:extLst>
          </p:cNvPr>
          <p:cNvSpPr>
            <a:spLocks noGrp="1"/>
          </p:cNvSpPr>
          <p:nvPr>
            <p:ph type="title"/>
          </p:nvPr>
        </p:nvSpPr>
        <p:spPr/>
        <p:txBody>
          <a:bodyPr>
            <a:normAutofit/>
          </a:bodyPr>
          <a:lstStyle/>
          <a:p>
            <a:r>
              <a:rPr lang="en-US" dirty="0"/>
              <a:t>Overview</a:t>
            </a:r>
          </a:p>
        </p:txBody>
      </p:sp>
      <p:sp>
        <p:nvSpPr>
          <p:cNvPr id="3" name="Content Placeholder 2">
            <a:extLst>
              <a:ext uri="{FF2B5EF4-FFF2-40B4-BE49-F238E27FC236}">
                <a16:creationId xmlns:a16="http://schemas.microsoft.com/office/drawing/2014/main" id="{E66961F9-999C-8481-E72A-2B060D294B86}"/>
              </a:ext>
            </a:extLst>
          </p:cNvPr>
          <p:cNvSpPr>
            <a:spLocks noGrp="1"/>
          </p:cNvSpPr>
          <p:nvPr>
            <p:ph idx="1"/>
          </p:nvPr>
        </p:nvSpPr>
        <p:spPr/>
        <p:txBody>
          <a:bodyPr>
            <a:normAutofit/>
          </a:bodyPr>
          <a:lstStyle/>
          <a:p>
            <a:pPr marL="457200" indent="-457200">
              <a:buFont typeface="Arial" panose="020B0604020202020204" pitchFamily="34" charset="0"/>
              <a:buChar char="•"/>
            </a:pPr>
            <a:r>
              <a:rPr lang="en-US" sz="2400" dirty="0"/>
              <a:t>Regulatory history and framework for platelets</a:t>
            </a:r>
          </a:p>
          <a:p>
            <a:pPr marL="1085850" lvl="1" indent="-457200">
              <a:buFont typeface="Arial" panose="020B0604020202020204" pitchFamily="34" charset="0"/>
              <a:buChar char="•"/>
            </a:pPr>
            <a:r>
              <a:rPr lang="en-US" sz="2100" dirty="0"/>
              <a:t>Knowledge gaps</a:t>
            </a:r>
          </a:p>
          <a:p>
            <a:pPr marL="457200" indent="-457200">
              <a:buFont typeface="Arial" panose="020B0604020202020204" pitchFamily="34" charset="0"/>
              <a:buChar char="•"/>
            </a:pPr>
            <a:r>
              <a:rPr lang="en-US" sz="2400" dirty="0"/>
              <a:t>Platelets and platelet-like products as:</a:t>
            </a:r>
          </a:p>
          <a:p>
            <a:pPr marL="1085850" lvl="1" indent="-457200">
              <a:buFont typeface="Arial" panose="020B0604020202020204" pitchFamily="34" charset="0"/>
              <a:buChar char="•"/>
            </a:pPr>
            <a:r>
              <a:rPr lang="en-US" sz="2400" dirty="0"/>
              <a:t>Biologics</a:t>
            </a:r>
          </a:p>
          <a:p>
            <a:pPr marL="1085850" lvl="1" indent="-457200">
              <a:buFont typeface="Arial" panose="020B0604020202020204" pitchFamily="34" charset="0"/>
              <a:buChar char="•"/>
            </a:pPr>
            <a:r>
              <a:rPr lang="en-US" sz="2400" dirty="0"/>
              <a:t>Output of medical devices	</a:t>
            </a:r>
          </a:p>
          <a:p>
            <a:pPr marL="1085850" lvl="1" indent="-457200">
              <a:buFont typeface="Arial" panose="020B0604020202020204" pitchFamily="34" charset="0"/>
              <a:buChar char="•"/>
            </a:pPr>
            <a:r>
              <a:rPr lang="en-US" sz="2400" dirty="0"/>
              <a:t>Drugs</a:t>
            </a:r>
          </a:p>
          <a:p>
            <a:pPr marL="457200" indent="-457200">
              <a:buFont typeface="Arial" panose="020B0604020202020204" pitchFamily="34" charset="0"/>
              <a:buChar char="•"/>
            </a:pPr>
            <a:r>
              <a:rPr lang="en-US" sz="2400" dirty="0"/>
              <a:t>Clinical development and regulation</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290152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5C06-2AC0-9673-F4C0-AFBFC2811D53}"/>
              </a:ext>
            </a:extLst>
          </p:cNvPr>
          <p:cNvSpPr>
            <a:spLocks noGrp="1"/>
          </p:cNvSpPr>
          <p:nvPr>
            <p:ph type="title"/>
          </p:nvPr>
        </p:nvSpPr>
        <p:spPr/>
        <p:txBody>
          <a:bodyPr>
            <a:normAutofit/>
          </a:bodyPr>
          <a:lstStyle/>
          <a:p>
            <a:r>
              <a:rPr lang="en-US" dirty="0"/>
              <a:t>Licensure of Platelets</a:t>
            </a:r>
          </a:p>
        </p:txBody>
      </p:sp>
      <p:sp>
        <p:nvSpPr>
          <p:cNvPr id="3" name="Content Placeholder 2">
            <a:extLst>
              <a:ext uri="{FF2B5EF4-FFF2-40B4-BE49-F238E27FC236}">
                <a16:creationId xmlns:a16="http://schemas.microsoft.com/office/drawing/2014/main" id="{DF230CAB-E159-ABAC-3C9D-AA344B0D8C49}"/>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sz="2800" dirty="0"/>
              <a:t>Establishments must comply with requirements regarding establishment registration and product listing</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Blood establishments must not introduce platelets into </a:t>
            </a:r>
            <a:r>
              <a:rPr lang="en-US" sz="2800" b="1" dirty="0">
                <a:solidFill>
                  <a:srgbClr val="CA125A"/>
                </a:solidFill>
              </a:rPr>
              <a:t>interstate commerce </a:t>
            </a:r>
            <a:r>
              <a:rPr lang="en-US" sz="2800" dirty="0"/>
              <a:t>without a BLA</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“Registered-only” establishments must still comply with applicable regulations</a:t>
            </a:r>
          </a:p>
        </p:txBody>
      </p:sp>
    </p:spTree>
    <p:extLst>
      <p:ext uri="{BB962C8B-B14F-4D97-AF65-F5344CB8AC3E}">
        <p14:creationId xmlns:p14="http://schemas.microsoft.com/office/powerpoint/2010/main" val="3435352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31D1-63E0-EEC4-D23A-CDFD048AC3B8}"/>
              </a:ext>
            </a:extLst>
          </p:cNvPr>
          <p:cNvSpPr>
            <a:spLocks noGrp="1"/>
          </p:cNvSpPr>
          <p:nvPr>
            <p:ph type="title"/>
          </p:nvPr>
        </p:nvSpPr>
        <p:spPr/>
        <p:txBody>
          <a:bodyPr>
            <a:normAutofit/>
          </a:bodyPr>
          <a:lstStyle/>
          <a:p>
            <a:r>
              <a:rPr lang="en-US" dirty="0"/>
              <a:t>Blood establishment licensure</a:t>
            </a:r>
          </a:p>
        </p:txBody>
      </p:sp>
      <p:sp>
        <p:nvSpPr>
          <p:cNvPr id="3" name="Content Placeholder 2">
            <a:extLst>
              <a:ext uri="{FF2B5EF4-FFF2-40B4-BE49-F238E27FC236}">
                <a16:creationId xmlns:a16="http://schemas.microsoft.com/office/drawing/2014/main" id="{92016F43-651B-3B4A-A9D5-C4251AA871D2}"/>
              </a:ext>
            </a:extLst>
          </p:cNvPr>
          <p:cNvSpPr>
            <a:spLocks noGrp="1"/>
          </p:cNvSpPr>
          <p:nvPr>
            <p:ph idx="1"/>
          </p:nvPr>
        </p:nvSpPr>
        <p:spPr>
          <a:xfrm>
            <a:off x="323851" y="1507332"/>
            <a:ext cx="8509103" cy="3426618"/>
          </a:xfrm>
        </p:spPr>
        <p:txBody>
          <a:bodyPr>
            <a:normAutofit/>
          </a:bodyPr>
          <a:lstStyle/>
          <a:p>
            <a:r>
              <a:rPr lang="en-US" sz="2800" dirty="0"/>
              <a:t>Blood establishments seeking to license Platelets submit data to support the safety, purity, and </a:t>
            </a:r>
            <a:r>
              <a:rPr lang="en-US" sz="2800" b="1" dirty="0">
                <a:solidFill>
                  <a:srgbClr val="CA125A"/>
                </a:solidFill>
              </a:rPr>
              <a:t>potency</a:t>
            </a:r>
            <a:r>
              <a:rPr lang="en-US" sz="2800" dirty="0"/>
              <a:t> of the components:</a:t>
            </a:r>
          </a:p>
          <a:p>
            <a:pPr lvl="1"/>
            <a:r>
              <a:rPr lang="en-US" sz="2400" dirty="0"/>
              <a:t>Examples include qualification of the collection process, quality assurance procedures, processing and testing, and labeling</a:t>
            </a:r>
          </a:p>
          <a:p>
            <a:pPr lvl="1"/>
            <a:r>
              <a:rPr lang="en-US" sz="2400" dirty="0"/>
              <a:t>QC requirements for </a:t>
            </a:r>
            <a:r>
              <a:rPr lang="en-US" sz="2400" b="1" dirty="0">
                <a:solidFill>
                  <a:srgbClr val="CA125A"/>
                </a:solidFill>
              </a:rPr>
              <a:t>count</a:t>
            </a:r>
            <a:r>
              <a:rPr lang="en-US" sz="2400" dirty="0"/>
              <a:t>, pH, and volume (21 CFR 640.25(b))</a:t>
            </a:r>
          </a:p>
        </p:txBody>
      </p:sp>
    </p:spTree>
    <p:extLst>
      <p:ext uri="{BB962C8B-B14F-4D97-AF65-F5344CB8AC3E}">
        <p14:creationId xmlns:p14="http://schemas.microsoft.com/office/powerpoint/2010/main" val="4262232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85061-0B3F-74F6-A0F2-5376500212F2}"/>
              </a:ext>
            </a:extLst>
          </p:cNvPr>
          <p:cNvSpPr>
            <a:spLocks noGrp="1"/>
          </p:cNvSpPr>
          <p:nvPr>
            <p:ph type="title"/>
          </p:nvPr>
        </p:nvSpPr>
        <p:spPr/>
        <p:txBody>
          <a:bodyPr>
            <a:normAutofit/>
          </a:bodyPr>
          <a:lstStyle/>
          <a:p>
            <a:r>
              <a:rPr lang="en-US" dirty="0"/>
              <a:t>Platelet Guidance Documents</a:t>
            </a:r>
          </a:p>
        </p:txBody>
      </p:sp>
      <p:sp>
        <p:nvSpPr>
          <p:cNvPr id="3" name="Content Placeholder 2">
            <a:extLst>
              <a:ext uri="{FF2B5EF4-FFF2-40B4-BE49-F238E27FC236}">
                <a16:creationId xmlns:a16="http://schemas.microsoft.com/office/drawing/2014/main" id="{59FCA45E-37B8-6214-71EE-81BCD983ACBF}"/>
              </a:ext>
            </a:extLst>
          </p:cNvPr>
          <p:cNvSpPr>
            <a:spLocks noGrp="1"/>
          </p:cNvSpPr>
          <p:nvPr>
            <p:ph idx="1"/>
          </p:nvPr>
        </p:nvSpPr>
        <p:spPr/>
        <p:txBody>
          <a:bodyPr>
            <a:normAutofit/>
          </a:bodyPr>
          <a:lstStyle/>
          <a:p>
            <a:r>
              <a:rPr lang="en-US" sz="2000" dirty="0"/>
              <a:t>In addition to regulations, FDA issues guidance documents that provide blood establishments with recommendations on the manufacture of Platelets (and other blood components)</a:t>
            </a:r>
          </a:p>
          <a:p>
            <a:pPr lvl="1"/>
            <a:r>
              <a:rPr lang="en-US" sz="1600" dirty="0">
                <a:hlinkClick r:id="rId2"/>
              </a:rPr>
              <a:t>https://www.fda.gov/vaccines-blood-biologics/biologics-guidances/blood-guidances</a:t>
            </a:r>
            <a:r>
              <a:rPr lang="en-US" sz="1600" dirty="0"/>
              <a:t> </a:t>
            </a:r>
          </a:p>
          <a:p>
            <a:r>
              <a:rPr lang="en-US" sz="2000" dirty="0"/>
              <a:t>Examples:</a:t>
            </a:r>
          </a:p>
          <a:p>
            <a:pPr lvl="1"/>
            <a:r>
              <a:rPr lang="en-US" sz="1600" dirty="0"/>
              <a:t>Collection of Platelets by Automated Methods</a:t>
            </a:r>
          </a:p>
          <a:p>
            <a:pPr lvl="1"/>
            <a:r>
              <a:rPr lang="en-US" sz="1600" dirty="0"/>
              <a:t>Alternative Procedures for the Manufacture of Cold-Stored Platelets Intended for the Treatment of Active Bleeding when Conventional Platelets Are Not Available or Their Use Is Not Practical</a:t>
            </a:r>
          </a:p>
          <a:p>
            <a:pPr lvl="1"/>
            <a:r>
              <a:rPr lang="en-US" sz="1600" dirty="0"/>
              <a:t>Bacterial Risk Control Strategies for Blood Collection Establishments and Transfusion Services to Enhance the Safety and Availability of Platelets for Transfusion</a:t>
            </a:r>
          </a:p>
        </p:txBody>
      </p:sp>
    </p:spTree>
    <p:extLst>
      <p:ext uri="{BB962C8B-B14F-4D97-AF65-F5344CB8AC3E}">
        <p14:creationId xmlns:p14="http://schemas.microsoft.com/office/powerpoint/2010/main" val="3970028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6AC2EB1-BF24-378A-405E-FE26893C2172}"/>
            </a:ext>
          </a:extLst>
        </p:cNvPr>
        <p:cNvGrpSpPr/>
        <p:nvPr/>
      </p:nvGrpSpPr>
      <p:grpSpPr>
        <a:xfrm>
          <a:off x="0" y="0"/>
          <a:ext cx="0" cy="0"/>
          <a:chOff x="0" y="0"/>
          <a:chExt cx="0" cy="0"/>
        </a:xfrm>
      </p:grpSpPr>
      <p:pic>
        <p:nvPicPr>
          <p:cNvPr id="5" name="Content Placeholder 4" descr="Aerial view of farming land with country roads">
            <a:extLst>
              <a:ext uri="{FF2B5EF4-FFF2-40B4-BE49-F238E27FC236}">
                <a16:creationId xmlns:a16="http://schemas.microsoft.com/office/drawing/2014/main" id="{F2496D3C-6556-A957-65E1-C7731FF7D2B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3368" y="1262715"/>
            <a:ext cx="3928063" cy="2618070"/>
          </a:xfrm>
        </p:spPr>
      </p:pic>
      <p:sp>
        <p:nvSpPr>
          <p:cNvPr id="2" name="TextBox 1">
            <a:extLst>
              <a:ext uri="{FF2B5EF4-FFF2-40B4-BE49-F238E27FC236}">
                <a16:creationId xmlns:a16="http://schemas.microsoft.com/office/drawing/2014/main" id="{6CE15E26-E785-332D-685A-166FC91FFF8D}"/>
              </a:ext>
            </a:extLst>
          </p:cNvPr>
          <p:cNvSpPr txBox="1"/>
          <p:nvPr/>
        </p:nvSpPr>
        <p:spPr>
          <a:xfrm>
            <a:off x="4972783" y="739495"/>
            <a:ext cx="143391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Platelets</a:t>
            </a:r>
          </a:p>
        </p:txBody>
      </p:sp>
      <p:sp>
        <p:nvSpPr>
          <p:cNvPr id="3" name="TextBox 2">
            <a:extLst>
              <a:ext uri="{FF2B5EF4-FFF2-40B4-BE49-F238E27FC236}">
                <a16:creationId xmlns:a16="http://schemas.microsoft.com/office/drawing/2014/main" id="{15636C62-1FE9-2B6B-5A72-5397DF24B123}"/>
              </a:ext>
            </a:extLst>
          </p:cNvPr>
          <p:cNvSpPr txBox="1"/>
          <p:nvPr/>
        </p:nvSpPr>
        <p:spPr>
          <a:xfrm>
            <a:off x="1087100" y="2926677"/>
            <a:ext cx="142564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Medical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Devices</a:t>
            </a:r>
          </a:p>
        </p:txBody>
      </p:sp>
      <p:sp>
        <p:nvSpPr>
          <p:cNvPr id="4" name="TextBox 3">
            <a:extLst>
              <a:ext uri="{FF2B5EF4-FFF2-40B4-BE49-F238E27FC236}">
                <a16:creationId xmlns:a16="http://schemas.microsoft.com/office/drawing/2014/main" id="{71FB35CE-7784-5FFA-BD9F-6D68BD286C08}"/>
              </a:ext>
            </a:extLst>
          </p:cNvPr>
          <p:cNvSpPr txBox="1"/>
          <p:nvPr/>
        </p:nvSpPr>
        <p:spPr>
          <a:xfrm>
            <a:off x="6586831" y="3403731"/>
            <a:ext cx="1978619"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Platelet-like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Products</a:t>
            </a:r>
          </a:p>
        </p:txBody>
      </p:sp>
      <p:sp>
        <p:nvSpPr>
          <p:cNvPr id="6" name="TextBox 5">
            <a:extLst>
              <a:ext uri="{FF2B5EF4-FFF2-40B4-BE49-F238E27FC236}">
                <a16:creationId xmlns:a16="http://schemas.microsoft.com/office/drawing/2014/main" id="{DD9C06B6-EF0B-E378-A01A-FF6DDE95FDB7}"/>
              </a:ext>
            </a:extLst>
          </p:cNvPr>
          <p:cNvSpPr txBox="1"/>
          <p:nvPr/>
        </p:nvSpPr>
        <p:spPr>
          <a:xfrm>
            <a:off x="4267200" y="2260312"/>
            <a:ext cx="8591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DE6E21"/>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85454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F93D0B-CCC3-281E-14C1-B2B2581450CF}"/>
            </a:ext>
          </a:extLst>
        </p:cNvPr>
        <p:cNvGrpSpPr/>
        <p:nvPr/>
      </p:nvGrpSpPr>
      <p:grpSpPr>
        <a:xfrm>
          <a:off x="0" y="0"/>
          <a:ext cx="0" cy="0"/>
          <a:chOff x="0" y="0"/>
          <a:chExt cx="0" cy="0"/>
        </a:xfrm>
      </p:grpSpPr>
      <p:pic>
        <p:nvPicPr>
          <p:cNvPr id="5" name="Content Placeholder 4" descr="Aerial view of farming land with country roads">
            <a:extLst>
              <a:ext uri="{FF2B5EF4-FFF2-40B4-BE49-F238E27FC236}">
                <a16:creationId xmlns:a16="http://schemas.microsoft.com/office/drawing/2014/main" id="{000F20CF-273F-1B82-A525-40BF43160AD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85757" y="1262715"/>
            <a:ext cx="3928063" cy="2618070"/>
          </a:xfrm>
        </p:spPr>
      </p:pic>
      <p:sp>
        <p:nvSpPr>
          <p:cNvPr id="2" name="TextBox 1">
            <a:extLst>
              <a:ext uri="{FF2B5EF4-FFF2-40B4-BE49-F238E27FC236}">
                <a16:creationId xmlns:a16="http://schemas.microsoft.com/office/drawing/2014/main" id="{42BE69B1-9AA8-68EA-4867-DC2DD144A152}"/>
              </a:ext>
            </a:extLst>
          </p:cNvPr>
          <p:cNvSpPr txBox="1"/>
          <p:nvPr/>
        </p:nvSpPr>
        <p:spPr>
          <a:xfrm>
            <a:off x="4972783" y="739495"/>
            <a:ext cx="143391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2"/>
                </a:solidFill>
                <a:effectLst/>
                <a:uLnTx/>
                <a:uFillTx/>
                <a:latin typeface="Calibri" panose="020F0502020204030204"/>
                <a:ea typeface="+mn-ea"/>
                <a:cs typeface="+mn-cs"/>
              </a:rPr>
              <a:t>Platelets</a:t>
            </a:r>
          </a:p>
        </p:txBody>
      </p:sp>
      <p:sp>
        <p:nvSpPr>
          <p:cNvPr id="3" name="TextBox 2">
            <a:extLst>
              <a:ext uri="{FF2B5EF4-FFF2-40B4-BE49-F238E27FC236}">
                <a16:creationId xmlns:a16="http://schemas.microsoft.com/office/drawing/2014/main" id="{EFD84363-098F-4686-99D8-D3EABCA49F26}"/>
              </a:ext>
            </a:extLst>
          </p:cNvPr>
          <p:cNvSpPr txBox="1"/>
          <p:nvPr/>
        </p:nvSpPr>
        <p:spPr>
          <a:xfrm>
            <a:off x="1087100" y="2926677"/>
            <a:ext cx="142564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BC4848"/>
                </a:solidFill>
                <a:effectLst/>
                <a:uLnTx/>
                <a:uFillTx/>
                <a:latin typeface="Calibri" panose="020F0502020204030204"/>
                <a:ea typeface="+mn-ea"/>
                <a:cs typeface="+mn-cs"/>
              </a:rPr>
              <a:t>Medical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BC4848"/>
                </a:solidFill>
                <a:effectLst/>
                <a:uLnTx/>
                <a:uFillTx/>
                <a:latin typeface="Calibri" panose="020F0502020204030204"/>
                <a:ea typeface="+mn-ea"/>
                <a:cs typeface="+mn-cs"/>
              </a:rPr>
              <a:t>Devices</a:t>
            </a:r>
          </a:p>
        </p:txBody>
      </p:sp>
      <p:sp>
        <p:nvSpPr>
          <p:cNvPr id="4" name="TextBox 3">
            <a:extLst>
              <a:ext uri="{FF2B5EF4-FFF2-40B4-BE49-F238E27FC236}">
                <a16:creationId xmlns:a16="http://schemas.microsoft.com/office/drawing/2014/main" id="{413DE801-DEC1-AF15-21CE-EBDB4A3A2C96}"/>
              </a:ext>
            </a:extLst>
          </p:cNvPr>
          <p:cNvSpPr txBox="1"/>
          <p:nvPr/>
        </p:nvSpPr>
        <p:spPr>
          <a:xfrm>
            <a:off x="6586831" y="3403731"/>
            <a:ext cx="1978619"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Platelet-like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Products</a:t>
            </a:r>
          </a:p>
        </p:txBody>
      </p:sp>
      <p:sp>
        <p:nvSpPr>
          <p:cNvPr id="7" name="Arrow: Right 6">
            <a:extLst>
              <a:ext uri="{FF2B5EF4-FFF2-40B4-BE49-F238E27FC236}">
                <a16:creationId xmlns:a16="http://schemas.microsoft.com/office/drawing/2014/main" id="{1A3549D5-54A2-7147-628F-562BF3E78F1E}"/>
              </a:ext>
            </a:extLst>
          </p:cNvPr>
          <p:cNvSpPr/>
          <p:nvPr/>
        </p:nvSpPr>
        <p:spPr>
          <a:xfrm rot="8317540">
            <a:off x="3626066" y="2617871"/>
            <a:ext cx="758283" cy="1449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380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99F9E80-A5DA-2D8E-C58B-71383DE55FB5}"/>
            </a:ext>
          </a:extLst>
        </p:cNvPr>
        <p:cNvGrpSpPr/>
        <p:nvPr/>
      </p:nvGrpSpPr>
      <p:grpSpPr>
        <a:xfrm>
          <a:off x="0" y="0"/>
          <a:ext cx="0" cy="0"/>
          <a:chOff x="0" y="0"/>
          <a:chExt cx="0" cy="0"/>
        </a:xfrm>
      </p:grpSpPr>
      <p:pic>
        <p:nvPicPr>
          <p:cNvPr id="5" name="Content Placeholder 4" descr="Aerial view of farming land with country roads">
            <a:extLst>
              <a:ext uri="{FF2B5EF4-FFF2-40B4-BE49-F238E27FC236}">
                <a16:creationId xmlns:a16="http://schemas.microsoft.com/office/drawing/2014/main" id="{755C2E3C-A668-F02E-6FBB-A6152A49DC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3368" y="1262715"/>
            <a:ext cx="3928063" cy="2618070"/>
          </a:xfrm>
        </p:spPr>
      </p:pic>
      <p:sp>
        <p:nvSpPr>
          <p:cNvPr id="2" name="TextBox 1">
            <a:extLst>
              <a:ext uri="{FF2B5EF4-FFF2-40B4-BE49-F238E27FC236}">
                <a16:creationId xmlns:a16="http://schemas.microsoft.com/office/drawing/2014/main" id="{52253CAA-E8F8-DE2F-B158-133D0FA23E7B}"/>
              </a:ext>
            </a:extLst>
          </p:cNvPr>
          <p:cNvSpPr txBox="1"/>
          <p:nvPr/>
        </p:nvSpPr>
        <p:spPr>
          <a:xfrm>
            <a:off x="4972783" y="739495"/>
            <a:ext cx="143391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Platelets</a:t>
            </a:r>
          </a:p>
        </p:txBody>
      </p:sp>
      <p:sp>
        <p:nvSpPr>
          <p:cNvPr id="3" name="TextBox 2">
            <a:extLst>
              <a:ext uri="{FF2B5EF4-FFF2-40B4-BE49-F238E27FC236}">
                <a16:creationId xmlns:a16="http://schemas.microsoft.com/office/drawing/2014/main" id="{D319CA0F-6F1D-6255-D924-3EE9718410D3}"/>
              </a:ext>
            </a:extLst>
          </p:cNvPr>
          <p:cNvSpPr txBox="1"/>
          <p:nvPr/>
        </p:nvSpPr>
        <p:spPr>
          <a:xfrm>
            <a:off x="1087100" y="2926677"/>
            <a:ext cx="142564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BC4848"/>
                </a:solidFill>
                <a:effectLst/>
                <a:uLnTx/>
                <a:uFillTx/>
                <a:latin typeface="Calibri" panose="020F0502020204030204"/>
                <a:ea typeface="+mn-ea"/>
                <a:cs typeface="+mn-cs"/>
              </a:rPr>
              <a:t>Medical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BC4848"/>
                </a:solidFill>
                <a:effectLst/>
                <a:uLnTx/>
                <a:uFillTx/>
                <a:latin typeface="Calibri" panose="020F0502020204030204"/>
                <a:ea typeface="+mn-ea"/>
                <a:cs typeface="+mn-cs"/>
              </a:rPr>
              <a:t>Devices</a:t>
            </a:r>
          </a:p>
        </p:txBody>
      </p:sp>
      <p:sp>
        <p:nvSpPr>
          <p:cNvPr id="4" name="TextBox 3">
            <a:extLst>
              <a:ext uri="{FF2B5EF4-FFF2-40B4-BE49-F238E27FC236}">
                <a16:creationId xmlns:a16="http://schemas.microsoft.com/office/drawing/2014/main" id="{DFDC852C-8968-926F-E64B-1F31232BDA2D}"/>
              </a:ext>
            </a:extLst>
          </p:cNvPr>
          <p:cNvSpPr txBox="1"/>
          <p:nvPr/>
        </p:nvSpPr>
        <p:spPr>
          <a:xfrm>
            <a:off x="6586831" y="3403731"/>
            <a:ext cx="1978619"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Platelet-like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Products</a:t>
            </a:r>
          </a:p>
        </p:txBody>
      </p:sp>
      <p:sp>
        <p:nvSpPr>
          <p:cNvPr id="7" name="Arrow: Right 6">
            <a:extLst>
              <a:ext uri="{FF2B5EF4-FFF2-40B4-BE49-F238E27FC236}">
                <a16:creationId xmlns:a16="http://schemas.microsoft.com/office/drawing/2014/main" id="{4DC69C5C-717E-6383-3B61-56E3BEE2DE58}"/>
              </a:ext>
            </a:extLst>
          </p:cNvPr>
          <p:cNvSpPr/>
          <p:nvPr/>
        </p:nvSpPr>
        <p:spPr>
          <a:xfrm rot="8317540">
            <a:off x="3626066" y="2617871"/>
            <a:ext cx="758283" cy="1449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Arrow: U-Turn 5">
            <a:extLst>
              <a:ext uri="{FF2B5EF4-FFF2-40B4-BE49-F238E27FC236}">
                <a16:creationId xmlns:a16="http://schemas.microsoft.com/office/drawing/2014/main" id="{04CF8077-36A6-1B10-FADA-8680B37D3496}"/>
              </a:ext>
            </a:extLst>
          </p:cNvPr>
          <p:cNvSpPr/>
          <p:nvPr/>
        </p:nvSpPr>
        <p:spPr>
          <a:xfrm>
            <a:off x="1643170" y="193882"/>
            <a:ext cx="4303867" cy="2530069"/>
          </a:xfrm>
          <a:prstGeom prst="uturnArrow">
            <a:avLst>
              <a:gd name="adj1" fmla="val 3631"/>
              <a:gd name="adj2" fmla="val 4620"/>
              <a:gd name="adj3" fmla="val 9511"/>
              <a:gd name="adj4" fmla="val 43750"/>
              <a:gd name="adj5" fmla="val 2119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42012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4CBD-F7AA-E1A5-65A3-6537060511BE}"/>
              </a:ext>
            </a:extLst>
          </p:cNvPr>
          <p:cNvSpPr>
            <a:spLocks noGrp="1"/>
          </p:cNvSpPr>
          <p:nvPr>
            <p:ph type="title"/>
          </p:nvPr>
        </p:nvSpPr>
        <p:spPr>
          <a:xfrm>
            <a:off x="371549" y="88066"/>
            <a:ext cx="8197702" cy="2483684"/>
          </a:xfrm>
        </p:spPr>
        <p:txBody>
          <a:bodyPr>
            <a:normAutofit/>
          </a:bodyPr>
          <a:lstStyle/>
          <a:p>
            <a:r>
              <a:rPr lang="en-US" sz="4800" dirty="0">
                <a:latin typeface="+mn-lt"/>
              </a:rPr>
              <a:t>Devices can be used to </a:t>
            </a:r>
            <a:r>
              <a:rPr lang="en-US" sz="4800" b="1" dirty="0">
                <a:solidFill>
                  <a:srgbClr val="F4C400"/>
                </a:solidFill>
                <a:latin typeface="+mn-lt"/>
              </a:rPr>
              <a:t>process</a:t>
            </a:r>
            <a:r>
              <a:rPr lang="en-US" sz="4800" dirty="0">
                <a:solidFill>
                  <a:srgbClr val="F4C400"/>
                </a:solidFill>
                <a:latin typeface="+mn-lt"/>
              </a:rPr>
              <a:t> </a:t>
            </a:r>
            <a:r>
              <a:rPr lang="en-US" sz="4800" dirty="0">
                <a:latin typeface="+mn-lt"/>
              </a:rPr>
              <a:t>or </a:t>
            </a:r>
            <a:r>
              <a:rPr lang="en-US" sz="4800" b="1" dirty="0">
                <a:solidFill>
                  <a:srgbClr val="F4C400"/>
                </a:solidFill>
                <a:latin typeface="+mn-lt"/>
              </a:rPr>
              <a:t>store</a:t>
            </a:r>
            <a:r>
              <a:rPr lang="en-US" sz="4800" dirty="0">
                <a:latin typeface="+mn-lt"/>
              </a:rPr>
              <a:t> Platelets</a:t>
            </a:r>
          </a:p>
        </p:txBody>
      </p:sp>
      <p:sp>
        <p:nvSpPr>
          <p:cNvPr id="4" name="Slide Number Placeholder 3">
            <a:extLst>
              <a:ext uri="{FF2B5EF4-FFF2-40B4-BE49-F238E27FC236}">
                <a16:creationId xmlns:a16="http://schemas.microsoft.com/office/drawing/2014/main" id="{B51174BA-D1CB-7966-0729-DE49A2E75459}"/>
              </a:ext>
            </a:extLst>
          </p:cNvPr>
          <p:cNvSpPr>
            <a:spLocks noGrp="1"/>
          </p:cNvSpPr>
          <p:nvPr>
            <p:ph type="sldNum" sz="quarter" idx="4294967295"/>
          </p:nvPr>
        </p:nvSpPr>
        <p:spPr>
          <a:xfrm>
            <a:off x="0" y="4740275"/>
            <a:ext cx="2057400" cy="274638"/>
          </a:xfrm>
        </p:spPr>
        <p:txBody>
          <a:bodyPr/>
          <a:lstStyle/>
          <a:p>
            <a:pPr>
              <a:defRPr/>
            </a:pPr>
            <a:fld id="{2F17621F-41E6-4092-A0AB-B7ECA69FC892}" type="slidenum">
              <a:rPr lang="en-US" altLang="en-US" smtClean="0"/>
              <a:pPr>
                <a:defRPr/>
              </a:pPr>
              <a:t>26</a:t>
            </a:fld>
            <a:endParaRPr lang="en-US" altLang="en-US" dirty="0"/>
          </a:p>
        </p:txBody>
      </p:sp>
    </p:spTree>
    <p:extLst>
      <p:ext uri="{BB962C8B-B14F-4D97-AF65-F5344CB8AC3E}">
        <p14:creationId xmlns:p14="http://schemas.microsoft.com/office/powerpoint/2010/main" val="3664517688"/>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1589B-006E-6DFF-B67A-0E49FD38E76D}"/>
              </a:ext>
            </a:extLst>
          </p:cNvPr>
          <p:cNvSpPr>
            <a:spLocks noGrp="1"/>
          </p:cNvSpPr>
          <p:nvPr>
            <p:ph type="title"/>
          </p:nvPr>
        </p:nvSpPr>
        <p:spPr/>
        <p:txBody>
          <a:bodyPr>
            <a:normAutofit/>
          </a:bodyPr>
          <a:lstStyle/>
          <a:p>
            <a:r>
              <a:rPr lang="en-US" dirty="0"/>
              <a:t>Device Paradigm</a:t>
            </a:r>
          </a:p>
        </p:txBody>
      </p:sp>
      <p:sp>
        <p:nvSpPr>
          <p:cNvPr id="3" name="Content Placeholder 2">
            <a:extLst>
              <a:ext uri="{FF2B5EF4-FFF2-40B4-BE49-F238E27FC236}">
                <a16:creationId xmlns:a16="http://schemas.microsoft.com/office/drawing/2014/main" id="{BBDBAD7A-F901-8BD2-225A-AA12836A3F68}"/>
              </a:ext>
            </a:extLst>
          </p:cNvPr>
          <p:cNvSpPr>
            <a:spLocks noGrp="1"/>
          </p:cNvSpPr>
          <p:nvPr>
            <p:ph idx="1"/>
          </p:nvPr>
        </p:nvSpPr>
        <p:spPr>
          <a:xfrm>
            <a:off x="323851" y="1507332"/>
            <a:ext cx="8509103" cy="3636168"/>
          </a:xfrm>
        </p:spPr>
        <p:txBody>
          <a:bodyPr>
            <a:normAutofit/>
          </a:bodyPr>
          <a:lstStyle/>
          <a:p>
            <a:pPr marL="342900" indent="-342900">
              <a:buFont typeface="Arial" panose="020B0604020202020204" pitchFamily="34" charset="0"/>
              <a:buChar char="•"/>
            </a:pPr>
            <a:r>
              <a:rPr lang="en-US" dirty="0"/>
              <a:t>Blood establishments that manufacture Platelets must use approved or cleared medical devices in a manner consistent with the instructions provided by the manufacturer</a:t>
            </a:r>
          </a:p>
          <a:p>
            <a:pPr marL="342900" indent="-342900">
              <a:buFont typeface="Arial" panose="020B0604020202020204" pitchFamily="34" charset="0"/>
              <a:buChar char="•"/>
            </a:pPr>
            <a:r>
              <a:rPr lang="en-US" dirty="0"/>
              <a:t>Regulatory classes  of devices are based on the level of control necessary to assure the safety and effectiveness of the device</a:t>
            </a:r>
          </a:p>
          <a:p>
            <a:pPr lvl="1"/>
            <a:r>
              <a:rPr lang="en-US" dirty="0"/>
              <a:t>Class I (lowest risk), Class II (moderate risk), Class III (highest risk)</a:t>
            </a:r>
          </a:p>
          <a:p>
            <a:pPr marL="342900" indent="-342900">
              <a:buFont typeface="Arial" panose="020B0604020202020204" pitchFamily="34" charset="0"/>
              <a:buChar char="•"/>
            </a:pPr>
            <a:r>
              <a:rPr lang="en-US" dirty="0"/>
              <a:t>Class to which a device is assigned determines, among other things, the type of premarketing submission/application required for FDA clearance to market</a:t>
            </a:r>
          </a:p>
          <a:p>
            <a:pPr lvl="1"/>
            <a:endParaRPr lang="en-US" dirty="0"/>
          </a:p>
          <a:p>
            <a:endParaRPr lang="en-US" dirty="0"/>
          </a:p>
        </p:txBody>
      </p:sp>
    </p:spTree>
    <p:extLst>
      <p:ext uri="{BB962C8B-B14F-4D97-AF65-F5344CB8AC3E}">
        <p14:creationId xmlns:p14="http://schemas.microsoft.com/office/powerpoint/2010/main" val="2872763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C577-87BD-3164-BBB9-FFBD3473CDE3}"/>
              </a:ext>
            </a:extLst>
          </p:cNvPr>
          <p:cNvSpPr>
            <a:spLocks noGrp="1"/>
          </p:cNvSpPr>
          <p:nvPr>
            <p:ph type="title"/>
          </p:nvPr>
        </p:nvSpPr>
        <p:spPr/>
        <p:txBody>
          <a:bodyPr/>
          <a:lstStyle/>
          <a:p>
            <a:r>
              <a:rPr lang="en-US" dirty="0"/>
              <a:t>What data for a device?</a:t>
            </a:r>
          </a:p>
        </p:txBody>
      </p:sp>
      <p:sp>
        <p:nvSpPr>
          <p:cNvPr id="3" name="Content Placeholder 2">
            <a:extLst>
              <a:ext uri="{FF2B5EF4-FFF2-40B4-BE49-F238E27FC236}">
                <a16:creationId xmlns:a16="http://schemas.microsoft.com/office/drawing/2014/main" id="{920D24F0-AA6D-D908-95E7-0F257FDC87A1}"/>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Design and materials</a:t>
            </a:r>
          </a:p>
          <a:p>
            <a:pPr marL="342900" indent="-342900">
              <a:buFont typeface="Arial" panose="020B0604020202020204" pitchFamily="34" charset="0"/>
              <a:buChar char="•"/>
            </a:pPr>
            <a:r>
              <a:rPr lang="en-US" dirty="0"/>
              <a:t>Methods and controls used for manufacture</a:t>
            </a:r>
          </a:p>
          <a:p>
            <a:pPr marL="342900" indent="-342900">
              <a:buFont typeface="Arial" panose="020B0604020202020204" pitchFamily="34" charset="0"/>
              <a:buChar char="•"/>
            </a:pPr>
            <a:r>
              <a:rPr lang="en-US" dirty="0"/>
              <a:t>Biocompatibility (extractables and </a:t>
            </a:r>
            <a:r>
              <a:rPr lang="en-US" dirty="0" err="1"/>
              <a:t>leachables</a:t>
            </a:r>
            <a:r>
              <a:rPr lang="en-US" dirty="0"/>
              <a:t>)</a:t>
            </a:r>
          </a:p>
          <a:p>
            <a:pPr marL="342900" indent="-342900">
              <a:buFont typeface="Arial" panose="020B0604020202020204" pitchFamily="34" charset="0"/>
              <a:buChar char="•"/>
            </a:pPr>
            <a:r>
              <a:rPr lang="en-US" dirty="0"/>
              <a:t>Performance data (e.g., sterilization, closure integrity)</a:t>
            </a:r>
          </a:p>
          <a:p>
            <a:pPr marL="342900" indent="-342900">
              <a:buFont typeface="Arial" panose="020B0604020202020204" pitchFamily="34" charset="0"/>
              <a:buChar char="•"/>
            </a:pPr>
            <a:r>
              <a:rPr lang="en-US" dirty="0"/>
              <a:t>In vitro platelet parameters </a:t>
            </a:r>
          </a:p>
          <a:p>
            <a:r>
              <a:rPr lang="en-US" dirty="0"/>
              <a:t>May be useful to review recent guidance “Recommendations for the Development of Blood Collection, Processing, and Storage Systems for the Manufacture of Blood Components Using the Buffy Coat Method” (</a:t>
            </a:r>
            <a:r>
              <a:rPr lang="en-US" i="1" dirty="0"/>
              <a:t>draft</a:t>
            </a:r>
            <a:r>
              <a:rPr lang="en-US" dirty="0"/>
              <a:t>) </a:t>
            </a:r>
            <a:r>
              <a:rPr lang="en-US" dirty="0">
                <a:hlinkClick r:id="rId2"/>
              </a:rPr>
              <a:t>https://www.fda.gov/media/182751/download</a:t>
            </a:r>
            <a:r>
              <a:rPr lang="en-US" dirty="0"/>
              <a:t> </a:t>
            </a:r>
          </a:p>
          <a:p>
            <a:endParaRPr lang="en-US" dirty="0"/>
          </a:p>
        </p:txBody>
      </p:sp>
      <p:sp>
        <p:nvSpPr>
          <p:cNvPr id="4" name="Slide Number Placeholder 3">
            <a:extLst>
              <a:ext uri="{FF2B5EF4-FFF2-40B4-BE49-F238E27FC236}">
                <a16:creationId xmlns:a16="http://schemas.microsoft.com/office/drawing/2014/main" id="{54EF2F6F-F6D1-0B7D-D772-5E6627331325}"/>
              </a:ext>
            </a:extLst>
          </p:cNvPr>
          <p:cNvSpPr>
            <a:spLocks noGrp="1"/>
          </p:cNvSpPr>
          <p:nvPr>
            <p:ph type="sldNum" sz="quarter" idx="12"/>
          </p:nvPr>
        </p:nvSpPr>
        <p:spPr/>
        <p:txBody>
          <a:bodyPr/>
          <a:lstStyle/>
          <a:p>
            <a:pPr>
              <a:defRPr/>
            </a:pPr>
            <a:fld id="{2F17621F-41E6-4092-A0AB-B7ECA69FC892}" type="slidenum">
              <a:rPr lang="en-US" altLang="en-US" smtClean="0"/>
              <a:pPr>
                <a:defRPr/>
              </a:pPr>
              <a:t>28</a:t>
            </a:fld>
            <a:endParaRPr lang="en-US" altLang="en-US" dirty="0"/>
          </a:p>
        </p:txBody>
      </p:sp>
    </p:spTree>
    <p:extLst>
      <p:ext uri="{BB962C8B-B14F-4D97-AF65-F5344CB8AC3E}">
        <p14:creationId xmlns:p14="http://schemas.microsoft.com/office/powerpoint/2010/main" val="4068182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80CF7-7F44-F407-1B25-3AEF203B5DC5}"/>
              </a:ext>
            </a:extLst>
          </p:cNvPr>
          <p:cNvSpPr>
            <a:spLocks noGrp="1"/>
          </p:cNvSpPr>
          <p:nvPr>
            <p:ph type="title"/>
          </p:nvPr>
        </p:nvSpPr>
        <p:spPr/>
        <p:txBody>
          <a:bodyPr>
            <a:normAutofit/>
          </a:bodyPr>
          <a:lstStyle/>
          <a:p>
            <a:r>
              <a:rPr lang="en-US" dirty="0"/>
              <a:t>Do I need clinical studies?</a:t>
            </a:r>
          </a:p>
        </p:txBody>
      </p:sp>
      <p:sp>
        <p:nvSpPr>
          <p:cNvPr id="3" name="Content Placeholder 2">
            <a:extLst>
              <a:ext uri="{FF2B5EF4-FFF2-40B4-BE49-F238E27FC236}">
                <a16:creationId xmlns:a16="http://schemas.microsoft.com/office/drawing/2014/main" id="{76880131-DBA2-EBF3-8B89-E024007E4874}"/>
              </a:ext>
            </a:extLst>
          </p:cNvPr>
          <p:cNvSpPr>
            <a:spLocks noGrp="1"/>
          </p:cNvSpPr>
          <p:nvPr>
            <p:ph idx="1"/>
          </p:nvPr>
        </p:nvSpPr>
        <p:spPr>
          <a:xfrm>
            <a:off x="473149" y="1369218"/>
            <a:ext cx="8197702" cy="3474385"/>
          </a:xfrm>
        </p:spPr>
        <p:txBody>
          <a:bodyPr>
            <a:normAutofit fontScale="92500"/>
          </a:bodyPr>
          <a:lstStyle/>
          <a:p>
            <a:r>
              <a:rPr lang="en-US" sz="2800" dirty="0"/>
              <a:t>If a device is used to process or store Platelets intended for transfusion, it is still possible that </a:t>
            </a:r>
            <a:r>
              <a:rPr lang="en-US" sz="2800" b="1" dirty="0">
                <a:solidFill>
                  <a:srgbClr val="CA125A"/>
                </a:solidFill>
              </a:rPr>
              <a:t>clinical studies </a:t>
            </a:r>
            <a:r>
              <a:rPr lang="en-US" sz="2800" dirty="0"/>
              <a:t>of the Platelets will be needed to support clearance or approval of the device</a:t>
            </a:r>
          </a:p>
          <a:p>
            <a:pPr lvl="1"/>
            <a:r>
              <a:rPr lang="en-US" sz="2400" dirty="0"/>
              <a:t>Pathogen reduction devices and pathogen-reduced Platelets</a:t>
            </a:r>
          </a:p>
          <a:p>
            <a:pPr lvl="1"/>
            <a:r>
              <a:rPr lang="en-US" sz="2400" dirty="0"/>
              <a:t>Storage devices and cold stored platelet dating period</a:t>
            </a:r>
          </a:p>
          <a:p>
            <a:pPr lvl="1"/>
            <a:endParaRPr lang="en-US" sz="2400" dirty="0"/>
          </a:p>
          <a:p>
            <a:r>
              <a:rPr lang="en-US" sz="2700" dirty="0"/>
              <a:t>Regulatory interaction through the Q submission process: </a:t>
            </a:r>
          </a:p>
          <a:p>
            <a:r>
              <a:rPr lang="en-US" sz="2700" dirty="0">
                <a:hlinkClick r:id="rId2"/>
              </a:rPr>
              <a:t>https://www.fda.gov/media/114034/download</a:t>
            </a:r>
            <a:r>
              <a:rPr lang="en-US" sz="2700" dirty="0"/>
              <a:t> </a:t>
            </a:r>
          </a:p>
          <a:p>
            <a:pPr marL="342900" lvl="1" indent="0">
              <a:buNone/>
            </a:pPr>
            <a:endParaRPr lang="en-US" sz="2400" dirty="0"/>
          </a:p>
        </p:txBody>
      </p:sp>
    </p:spTree>
    <p:extLst>
      <p:ext uri="{BB962C8B-B14F-4D97-AF65-F5344CB8AC3E}">
        <p14:creationId xmlns:p14="http://schemas.microsoft.com/office/powerpoint/2010/main" val="3876098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7565-7236-372E-1B8F-940DCF037B48}"/>
              </a:ext>
            </a:extLst>
          </p:cNvPr>
          <p:cNvSpPr>
            <a:spLocks noGrp="1"/>
          </p:cNvSpPr>
          <p:nvPr>
            <p:ph type="title"/>
          </p:nvPr>
        </p:nvSpPr>
        <p:spPr/>
        <p:txBody>
          <a:bodyPr>
            <a:normAutofit/>
          </a:bodyPr>
          <a:lstStyle/>
          <a:p>
            <a:r>
              <a:rPr lang="en-US" dirty="0"/>
              <a:t>Disclaimer - Things I Learned at FDA</a:t>
            </a:r>
          </a:p>
        </p:txBody>
      </p:sp>
      <p:sp>
        <p:nvSpPr>
          <p:cNvPr id="3" name="Content Placeholder 2">
            <a:extLst>
              <a:ext uri="{FF2B5EF4-FFF2-40B4-BE49-F238E27FC236}">
                <a16:creationId xmlns:a16="http://schemas.microsoft.com/office/drawing/2014/main" id="{C2B01916-F3F5-35A1-E90B-3301A7A33007}"/>
              </a:ext>
            </a:extLst>
          </p:cNvPr>
          <p:cNvSpPr>
            <a:spLocks noGrp="1"/>
          </p:cNvSpPr>
          <p:nvPr>
            <p:ph idx="1"/>
          </p:nvPr>
        </p:nvSpPr>
        <p:spPr>
          <a:xfrm>
            <a:off x="323851" y="1507332"/>
            <a:ext cx="8509103" cy="3502818"/>
          </a:xfrm>
        </p:spPr>
        <p:txBody>
          <a:bodyPr>
            <a:normAutofit/>
          </a:bodyPr>
          <a:lstStyle/>
          <a:p>
            <a:pPr marL="342900" indent="-342900">
              <a:buFont typeface="Arial" panose="020B0604020202020204" pitchFamily="34" charset="0"/>
              <a:buChar char="•"/>
            </a:pPr>
            <a:r>
              <a:rPr lang="en-US" sz="2400" dirty="0"/>
              <a:t>Specifics of FDA’s regulatory approach to a given product is likely to depend on a </a:t>
            </a:r>
            <a:r>
              <a:rPr lang="en-US" sz="2400" b="1" dirty="0">
                <a:solidFill>
                  <a:srgbClr val="CA125A"/>
                </a:solidFill>
              </a:rPr>
              <a:t>product-specific assessment</a:t>
            </a:r>
            <a:r>
              <a:rPr lang="en-US" sz="2400" dirty="0"/>
              <a:t>, including potential benefits and risks</a:t>
            </a:r>
          </a:p>
          <a:p>
            <a:pPr marL="342900" indent="-342900">
              <a:buFont typeface="Arial" panose="020B0604020202020204" pitchFamily="34" charset="0"/>
              <a:buChar char="•"/>
            </a:pPr>
            <a:r>
              <a:rPr lang="en-US" sz="2400" dirty="0"/>
              <a:t>Sponsors and stakeholders with questions on their specific product or plans for clinical development should </a:t>
            </a:r>
            <a:r>
              <a:rPr lang="en-US" sz="2400" b="1" dirty="0">
                <a:solidFill>
                  <a:srgbClr val="CA125A"/>
                </a:solidFill>
              </a:rPr>
              <a:t>contact FDA</a:t>
            </a:r>
          </a:p>
          <a:p>
            <a:pPr marL="342900" indent="-342900">
              <a:buFont typeface="Arial" panose="020B0604020202020204" pitchFamily="34" charset="0"/>
              <a:buChar char="•"/>
            </a:pPr>
            <a:r>
              <a:rPr lang="en-US" sz="2400" dirty="0"/>
              <a:t>Engagement with regulatory authorities throughout the product lifecycle is in everyone’s best interests</a:t>
            </a:r>
          </a:p>
          <a:p>
            <a:pPr marL="971550" lvl="1" indent="-342900">
              <a:buFont typeface="Arial" panose="020B0604020202020204" pitchFamily="34" charset="0"/>
              <a:buChar char="•"/>
            </a:pPr>
            <a:r>
              <a:rPr lang="en-US" sz="2100" dirty="0"/>
              <a:t>‘There’s a </a:t>
            </a:r>
            <a:r>
              <a:rPr lang="en-US" sz="2100" b="1" dirty="0">
                <a:solidFill>
                  <a:srgbClr val="CA125A"/>
                </a:solidFill>
              </a:rPr>
              <a:t>guidance</a:t>
            </a:r>
            <a:r>
              <a:rPr lang="en-US" sz="2100" dirty="0"/>
              <a:t> for everything’</a:t>
            </a:r>
          </a:p>
        </p:txBody>
      </p:sp>
    </p:spTree>
    <p:extLst>
      <p:ext uri="{BB962C8B-B14F-4D97-AF65-F5344CB8AC3E}">
        <p14:creationId xmlns:p14="http://schemas.microsoft.com/office/powerpoint/2010/main" val="254191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DB642-B64B-51E2-3BFE-D986CA585241}"/>
              </a:ext>
            </a:extLst>
          </p:cNvPr>
          <p:cNvSpPr>
            <a:spLocks noGrp="1"/>
          </p:cNvSpPr>
          <p:nvPr>
            <p:ph type="title"/>
          </p:nvPr>
        </p:nvSpPr>
        <p:spPr/>
        <p:txBody>
          <a:bodyPr>
            <a:normAutofit fontScale="90000"/>
          </a:bodyPr>
          <a:lstStyle/>
          <a:p>
            <a:r>
              <a:rPr lang="en-US" dirty="0"/>
              <a:t>n.b., additive solutions may be regulated as </a:t>
            </a:r>
            <a:r>
              <a:rPr lang="en-US" b="1" dirty="0"/>
              <a:t>drugs</a:t>
            </a:r>
            <a:r>
              <a:rPr lang="en-US" dirty="0"/>
              <a:t> (</a:t>
            </a:r>
            <a:r>
              <a:rPr lang="en-US" b="1" dirty="0"/>
              <a:t>NDA</a:t>
            </a:r>
            <a:r>
              <a:rPr lang="en-US" dirty="0"/>
              <a:t> pathway)</a:t>
            </a:r>
          </a:p>
        </p:txBody>
      </p:sp>
      <p:sp>
        <p:nvSpPr>
          <p:cNvPr id="4" name="Slide Number Placeholder 3">
            <a:extLst>
              <a:ext uri="{FF2B5EF4-FFF2-40B4-BE49-F238E27FC236}">
                <a16:creationId xmlns:a16="http://schemas.microsoft.com/office/drawing/2014/main" id="{085F0839-C28F-9FD7-5C02-A34F861B2564}"/>
              </a:ext>
            </a:extLst>
          </p:cNvPr>
          <p:cNvSpPr>
            <a:spLocks noGrp="1"/>
          </p:cNvSpPr>
          <p:nvPr>
            <p:ph type="sldNum" sz="quarter" idx="4294967295"/>
          </p:nvPr>
        </p:nvSpPr>
        <p:spPr>
          <a:xfrm>
            <a:off x="0" y="4740275"/>
            <a:ext cx="2057400" cy="274638"/>
          </a:xfrm>
        </p:spPr>
        <p:txBody>
          <a:bodyPr/>
          <a:lstStyle/>
          <a:p>
            <a:pPr>
              <a:defRPr/>
            </a:pPr>
            <a:fld id="{2F17621F-41E6-4092-A0AB-B7ECA69FC892}" type="slidenum">
              <a:rPr lang="en-US" altLang="en-US" smtClean="0"/>
              <a:pPr>
                <a:defRPr/>
              </a:pPr>
              <a:t>30</a:t>
            </a:fld>
            <a:endParaRPr lang="en-US" altLang="en-US" dirty="0"/>
          </a:p>
        </p:txBody>
      </p:sp>
    </p:spTree>
    <p:extLst>
      <p:ext uri="{BB962C8B-B14F-4D97-AF65-F5344CB8AC3E}">
        <p14:creationId xmlns:p14="http://schemas.microsoft.com/office/powerpoint/2010/main" val="1425233966"/>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07128A2-5C7D-F325-2B1B-3F7791E1D6C1}"/>
            </a:ext>
          </a:extLst>
        </p:cNvPr>
        <p:cNvGrpSpPr/>
        <p:nvPr/>
      </p:nvGrpSpPr>
      <p:grpSpPr>
        <a:xfrm>
          <a:off x="0" y="0"/>
          <a:ext cx="0" cy="0"/>
          <a:chOff x="0" y="0"/>
          <a:chExt cx="0" cy="0"/>
        </a:xfrm>
      </p:grpSpPr>
      <p:pic>
        <p:nvPicPr>
          <p:cNvPr id="5" name="Content Placeholder 4" descr="Aerial view of farming land with country roads">
            <a:extLst>
              <a:ext uri="{FF2B5EF4-FFF2-40B4-BE49-F238E27FC236}">
                <a16:creationId xmlns:a16="http://schemas.microsoft.com/office/drawing/2014/main" id="{C137E1A0-53C0-1691-2D65-5D70A3548D1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3368" y="1262715"/>
            <a:ext cx="3928063" cy="2618070"/>
          </a:xfrm>
        </p:spPr>
      </p:pic>
      <p:sp>
        <p:nvSpPr>
          <p:cNvPr id="2" name="TextBox 1">
            <a:extLst>
              <a:ext uri="{FF2B5EF4-FFF2-40B4-BE49-F238E27FC236}">
                <a16:creationId xmlns:a16="http://schemas.microsoft.com/office/drawing/2014/main" id="{00384EA4-B364-0AEC-85FA-70F1F6A07F3D}"/>
              </a:ext>
            </a:extLst>
          </p:cNvPr>
          <p:cNvSpPr txBox="1"/>
          <p:nvPr/>
        </p:nvSpPr>
        <p:spPr>
          <a:xfrm>
            <a:off x="4972783" y="739495"/>
            <a:ext cx="143391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Platelets</a:t>
            </a:r>
          </a:p>
        </p:txBody>
      </p:sp>
      <p:sp>
        <p:nvSpPr>
          <p:cNvPr id="3" name="TextBox 2">
            <a:extLst>
              <a:ext uri="{FF2B5EF4-FFF2-40B4-BE49-F238E27FC236}">
                <a16:creationId xmlns:a16="http://schemas.microsoft.com/office/drawing/2014/main" id="{4B42A870-47AC-9E49-4D5C-FCC3871EC8CE}"/>
              </a:ext>
            </a:extLst>
          </p:cNvPr>
          <p:cNvSpPr txBox="1"/>
          <p:nvPr/>
        </p:nvSpPr>
        <p:spPr>
          <a:xfrm>
            <a:off x="1087100" y="2926677"/>
            <a:ext cx="142564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Medical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Devices</a:t>
            </a:r>
          </a:p>
        </p:txBody>
      </p:sp>
      <p:sp>
        <p:nvSpPr>
          <p:cNvPr id="4" name="TextBox 3">
            <a:extLst>
              <a:ext uri="{FF2B5EF4-FFF2-40B4-BE49-F238E27FC236}">
                <a16:creationId xmlns:a16="http://schemas.microsoft.com/office/drawing/2014/main" id="{A873B158-49E6-04BE-0F25-78012740299A}"/>
              </a:ext>
            </a:extLst>
          </p:cNvPr>
          <p:cNvSpPr txBox="1"/>
          <p:nvPr/>
        </p:nvSpPr>
        <p:spPr>
          <a:xfrm>
            <a:off x="6586831" y="3403731"/>
            <a:ext cx="1978619"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Platelet-like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Products</a:t>
            </a:r>
          </a:p>
        </p:txBody>
      </p:sp>
      <p:sp>
        <p:nvSpPr>
          <p:cNvPr id="6" name="TextBox 5">
            <a:extLst>
              <a:ext uri="{FF2B5EF4-FFF2-40B4-BE49-F238E27FC236}">
                <a16:creationId xmlns:a16="http://schemas.microsoft.com/office/drawing/2014/main" id="{F0AC8E55-E2A2-05C3-E036-2001A978586F}"/>
              </a:ext>
            </a:extLst>
          </p:cNvPr>
          <p:cNvSpPr txBox="1"/>
          <p:nvPr/>
        </p:nvSpPr>
        <p:spPr>
          <a:xfrm>
            <a:off x="4267200" y="2260312"/>
            <a:ext cx="8591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DE6E21"/>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620806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7E52DB4-C1AD-157E-99C5-DC5E8EB0B665}"/>
            </a:ext>
          </a:extLst>
        </p:cNvPr>
        <p:cNvGrpSpPr/>
        <p:nvPr/>
      </p:nvGrpSpPr>
      <p:grpSpPr>
        <a:xfrm>
          <a:off x="0" y="0"/>
          <a:ext cx="0" cy="0"/>
          <a:chOff x="0" y="0"/>
          <a:chExt cx="0" cy="0"/>
        </a:xfrm>
      </p:grpSpPr>
      <p:pic>
        <p:nvPicPr>
          <p:cNvPr id="5" name="Content Placeholder 4" descr="Aerial view of farming land with country roads">
            <a:extLst>
              <a:ext uri="{FF2B5EF4-FFF2-40B4-BE49-F238E27FC236}">
                <a16:creationId xmlns:a16="http://schemas.microsoft.com/office/drawing/2014/main" id="{D8A6201A-BF22-57FC-D31F-F86E5E32EC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3368" y="1262715"/>
            <a:ext cx="3928063" cy="2618070"/>
          </a:xfrm>
        </p:spPr>
      </p:pic>
      <p:sp>
        <p:nvSpPr>
          <p:cNvPr id="2" name="TextBox 1">
            <a:extLst>
              <a:ext uri="{FF2B5EF4-FFF2-40B4-BE49-F238E27FC236}">
                <a16:creationId xmlns:a16="http://schemas.microsoft.com/office/drawing/2014/main" id="{2A6F483F-E3B6-55C4-3399-CDA7E08578DD}"/>
              </a:ext>
            </a:extLst>
          </p:cNvPr>
          <p:cNvSpPr txBox="1"/>
          <p:nvPr/>
        </p:nvSpPr>
        <p:spPr>
          <a:xfrm>
            <a:off x="4972783" y="739495"/>
            <a:ext cx="143391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3C3C"/>
                </a:solidFill>
                <a:effectLst/>
                <a:uLnTx/>
                <a:uFillTx/>
                <a:latin typeface="Calibri" panose="020F0502020204030204"/>
                <a:ea typeface="+mn-ea"/>
                <a:cs typeface="+mn-cs"/>
              </a:rPr>
              <a:t>Platelets</a:t>
            </a:r>
          </a:p>
        </p:txBody>
      </p:sp>
      <p:sp>
        <p:nvSpPr>
          <p:cNvPr id="3" name="TextBox 2">
            <a:extLst>
              <a:ext uri="{FF2B5EF4-FFF2-40B4-BE49-F238E27FC236}">
                <a16:creationId xmlns:a16="http://schemas.microsoft.com/office/drawing/2014/main" id="{0582789C-51BD-C17E-BB98-1034670C562A}"/>
              </a:ext>
            </a:extLst>
          </p:cNvPr>
          <p:cNvSpPr txBox="1"/>
          <p:nvPr/>
        </p:nvSpPr>
        <p:spPr>
          <a:xfrm>
            <a:off x="1087100" y="2926677"/>
            <a:ext cx="142564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2"/>
                </a:solidFill>
                <a:effectLst/>
                <a:uLnTx/>
                <a:uFillTx/>
                <a:latin typeface="Calibri" panose="020F0502020204030204"/>
                <a:ea typeface="+mn-ea"/>
                <a:cs typeface="+mn-cs"/>
              </a:rPr>
              <a:t>Medical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2"/>
                </a:solidFill>
                <a:effectLst/>
                <a:uLnTx/>
                <a:uFillTx/>
                <a:latin typeface="Calibri" panose="020F0502020204030204"/>
                <a:ea typeface="+mn-ea"/>
                <a:cs typeface="+mn-cs"/>
              </a:rPr>
              <a:t>Devices</a:t>
            </a:r>
          </a:p>
        </p:txBody>
      </p:sp>
      <p:sp>
        <p:nvSpPr>
          <p:cNvPr id="4" name="TextBox 3">
            <a:extLst>
              <a:ext uri="{FF2B5EF4-FFF2-40B4-BE49-F238E27FC236}">
                <a16:creationId xmlns:a16="http://schemas.microsoft.com/office/drawing/2014/main" id="{53E8C1EB-7097-566E-52CD-FB990C22623F}"/>
              </a:ext>
            </a:extLst>
          </p:cNvPr>
          <p:cNvSpPr txBox="1"/>
          <p:nvPr/>
        </p:nvSpPr>
        <p:spPr>
          <a:xfrm>
            <a:off x="6586831" y="3403731"/>
            <a:ext cx="1978619"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BC4848"/>
                </a:solidFill>
                <a:effectLst/>
                <a:uLnTx/>
                <a:uFillTx/>
                <a:latin typeface="Calibri" panose="020F0502020204030204"/>
                <a:ea typeface="+mn-ea"/>
                <a:cs typeface="+mn-cs"/>
              </a:rPr>
              <a:t>Platelet-like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BC4848"/>
                </a:solidFill>
                <a:effectLst/>
                <a:uLnTx/>
                <a:uFillTx/>
                <a:latin typeface="Calibri" panose="020F0502020204030204"/>
                <a:ea typeface="+mn-ea"/>
                <a:cs typeface="+mn-cs"/>
              </a:rPr>
              <a:t>Products</a:t>
            </a:r>
          </a:p>
        </p:txBody>
      </p:sp>
      <p:sp>
        <p:nvSpPr>
          <p:cNvPr id="7" name="Arrow: Right 6">
            <a:extLst>
              <a:ext uri="{FF2B5EF4-FFF2-40B4-BE49-F238E27FC236}">
                <a16:creationId xmlns:a16="http://schemas.microsoft.com/office/drawing/2014/main" id="{F2FD71F9-4AD8-F7D2-9A94-C96E74D18EDB}"/>
              </a:ext>
            </a:extLst>
          </p:cNvPr>
          <p:cNvSpPr/>
          <p:nvPr/>
        </p:nvSpPr>
        <p:spPr>
          <a:xfrm rot="1999792">
            <a:off x="4643592" y="2768150"/>
            <a:ext cx="758283" cy="1449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252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3CBD-D49B-F74B-66EC-9F46BA6F23B7}"/>
              </a:ext>
            </a:extLst>
          </p:cNvPr>
          <p:cNvSpPr>
            <a:spLocks noGrp="1"/>
          </p:cNvSpPr>
          <p:nvPr>
            <p:ph type="title"/>
          </p:nvPr>
        </p:nvSpPr>
        <p:spPr/>
        <p:txBody>
          <a:bodyPr>
            <a:normAutofit/>
          </a:bodyPr>
          <a:lstStyle/>
          <a:p>
            <a:r>
              <a:rPr lang="en-US" dirty="0"/>
              <a:t>Platelet-like Products</a:t>
            </a:r>
          </a:p>
        </p:txBody>
      </p:sp>
      <p:sp>
        <p:nvSpPr>
          <p:cNvPr id="3" name="Content Placeholder 2">
            <a:extLst>
              <a:ext uri="{FF2B5EF4-FFF2-40B4-BE49-F238E27FC236}">
                <a16:creationId xmlns:a16="http://schemas.microsoft.com/office/drawing/2014/main" id="{BD425445-014B-FAF9-1A8E-AE82150FD194}"/>
              </a:ext>
            </a:extLst>
          </p:cNvPr>
          <p:cNvSpPr>
            <a:spLocks noGrp="1"/>
          </p:cNvSpPr>
          <p:nvPr>
            <p:ph idx="1"/>
          </p:nvPr>
        </p:nvSpPr>
        <p:spPr/>
        <p:txBody>
          <a:bodyPr>
            <a:normAutofit fontScale="92500" lnSpcReduction="10000"/>
          </a:bodyPr>
          <a:lstStyle/>
          <a:p>
            <a:r>
              <a:rPr lang="en-US" sz="2400" dirty="0"/>
              <a:t>Platelets may be subjected to further manufacturing using complex processes</a:t>
            </a:r>
          </a:p>
          <a:p>
            <a:pPr lvl="1"/>
            <a:r>
              <a:rPr lang="en-US" sz="1800" dirty="0"/>
              <a:t>Can result in a product sufficiently different from Platelets such that it would likely be regulated as a novel biologic (or combination) product</a:t>
            </a:r>
          </a:p>
          <a:p>
            <a:pPr lvl="1"/>
            <a:r>
              <a:rPr lang="en-US" sz="1800" dirty="0"/>
              <a:t>The scientific understanding of the effects and risks of Platelets do not necessarily apply to the final “Platelet-like” product</a:t>
            </a:r>
          </a:p>
          <a:p>
            <a:r>
              <a:rPr lang="en-US" sz="2400" dirty="0"/>
              <a:t>Synthetic or semi-synthetic approaches may be used to manufacture products that mimic aspects of platelet function</a:t>
            </a:r>
          </a:p>
          <a:p>
            <a:pPr lvl="1"/>
            <a:r>
              <a:rPr lang="en-US" sz="1800" dirty="0"/>
              <a:t>Generally, these are entirely new products (e.g., drugs, biologics, or combination products) </a:t>
            </a:r>
          </a:p>
          <a:p>
            <a:r>
              <a:rPr lang="en-US" sz="2200" dirty="0"/>
              <a:t>Combination product: pathway and jurisdiction based on a determination of the “</a:t>
            </a:r>
            <a:r>
              <a:rPr lang="en-US" sz="2200" b="1" dirty="0">
                <a:solidFill>
                  <a:srgbClr val="CA125A"/>
                </a:solidFill>
              </a:rPr>
              <a:t>primary mode of action</a:t>
            </a:r>
            <a:r>
              <a:rPr lang="en-US" sz="2200" dirty="0"/>
              <a:t>”</a:t>
            </a:r>
          </a:p>
        </p:txBody>
      </p:sp>
    </p:spTree>
    <p:extLst>
      <p:ext uri="{BB962C8B-B14F-4D97-AF65-F5344CB8AC3E}">
        <p14:creationId xmlns:p14="http://schemas.microsoft.com/office/powerpoint/2010/main" val="3630770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000C-7BBF-ECC6-A408-FC448E43E064}"/>
              </a:ext>
            </a:extLst>
          </p:cNvPr>
          <p:cNvSpPr>
            <a:spLocks noGrp="1"/>
          </p:cNvSpPr>
          <p:nvPr>
            <p:ph type="title"/>
          </p:nvPr>
        </p:nvSpPr>
        <p:spPr/>
        <p:txBody>
          <a:bodyPr>
            <a:normAutofit/>
          </a:bodyPr>
          <a:lstStyle/>
          <a:p>
            <a:r>
              <a:rPr lang="en-US" dirty="0"/>
              <a:t>Platelets and Platelet-like Products</a:t>
            </a:r>
          </a:p>
        </p:txBody>
      </p:sp>
      <p:sp>
        <p:nvSpPr>
          <p:cNvPr id="3" name="Content Placeholder 2">
            <a:extLst>
              <a:ext uri="{FF2B5EF4-FFF2-40B4-BE49-F238E27FC236}">
                <a16:creationId xmlns:a16="http://schemas.microsoft.com/office/drawing/2014/main" id="{70C6BB6F-85FF-47FF-868A-9725D11A2902}"/>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t>Platelets are regulated by the Office of Blood Research and Review at </a:t>
            </a:r>
            <a:r>
              <a:rPr lang="en-US" sz="2400" b="1" dirty="0">
                <a:solidFill>
                  <a:srgbClr val="CA125A"/>
                </a:solidFill>
              </a:rPr>
              <a:t>CBER</a:t>
            </a:r>
          </a:p>
          <a:p>
            <a:pPr marL="342900" indent="-342900">
              <a:buFont typeface="Arial" panose="020B0604020202020204" pitchFamily="34" charset="0"/>
              <a:buChar char="•"/>
            </a:pPr>
            <a:r>
              <a:rPr lang="en-US" sz="2400" dirty="0"/>
              <a:t>Biologic platelet-like products are generally regulated at </a:t>
            </a:r>
            <a:r>
              <a:rPr lang="en-US" sz="2400" b="1" dirty="0">
                <a:solidFill>
                  <a:srgbClr val="CA125A"/>
                </a:solidFill>
              </a:rPr>
              <a:t>CBER</a:t>
            </a:r>
          </a:p>
          <a:p>
            <a:pPr marL="971550" lvl="1" indent="-342900">
              <a:buFont typeface="Arial" panose="020B0604020202020204" pitchFamily="34" charset="0"/>
              <a:buChar char="•"/>
            </a:pPr>
            <a:r>
              <a:rPr lang="en-US" sz="2100" b="1" dirty="0">
                <a:solidFill>
                  <a:srgbClr val="787878"/>
                </a:solidFill>
              </a:rPr>
              <a:t>May be OBRR or OTP</a:t>
            </a:r>
          </a:p>
          <a:p>
            <a:pPr marL="342900" indent="-342900">
              <a:buFont typeface="Arial" panose="020B0604020202020204" pitchFamily="34" charset="0"/>
              <a:buChar char="•"/>
            </a:pPr>
            <a:r>
              <a:rPr lang="en-US" sz="2400" dirty="0"/>
              <a:t>Certain synthetic platelet mimetics may be regulated by </a:t>
            </a:r>
            <a:r>
              <a:rPr lang="en-US" sz="2400" b="1" dirty="0">
                <a:solidFill>
                  <a:srgbClr val="CA125A"/>
                </a:solidFill>
              </a:rPr>
              <a:t>CDER</a:t>
            </a:r>
          </a:p>
          <a:p>
            <a:pPr lvl="1"/>
            <a:r>
              <a:rPr lang="en-US" sz="2000" dirty="0"/>
              <a:t>Other centers or offices may provide consultative input</a:t>
            </a:r>
          </a:p>
        </p:txBody>
      </p:sp>
    </p:spTree>
    <p:extLst>
      <p:ext uri="{BB962C8B-B14F-4D97-AF65-F5344CB8AC3E}">
        <p14:creationId xmlns:p14="http://schemas.microsoft.com/office/powerpoint/2010/main" val="559865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86" y="263447"/>
            <a:ext cx="7219949" cy="660991"/>
          </a:xfrm>
        </p:spPr>
        <p:txBody>
          <a:bodyPr>
            <a:normAutofit fontScale="90000"/>
          </a:bodyPr>
          <a:lstStyle/>
          <a:p>
            <a:r>
              <a:rPr lang="en-US" dirty="0"/>
              <a:t>How do you license </a:t>
            </a:r>
            <a:r>
              <a:rPr lang="en-US"/>
              <a:t>or approve </a:t>
            </a:r>
            <a:r>
              <a:rPr lang="en-US" dirty="0"/>
              <a:t>a novel platelet-like product?</a:t>
            </a:r>
          </a:p>
        </p:txBody>
      </p:sp>
      <p:sp>
        <p:nvSpPr>
          <p:cNvPr id="3" name="Content Placeholder 2"/>
          <p:cNvSpPr>
            <a:spLocks noGrp="1"/>
          </p:cNvSpPr>
          <p:nvPr>
            <p:ph idx="1"/>
          </p:nvPr>
        </p:nvSpPr>
        <p:spPr>
          <a:xfrm>
            <a:off x="323850" y="1853990"/>
            <a:ext cx="8509103" cy="3214532"/>
          </a:xfrm>
        </p:spPr>
        <p:txBody>
          <a:bodyPr>
            <a:normAutofit/>
          </a:bodyPr>
          <a:lstStyle/>
          <a:p>
            <a:r>
              <a:rPr lang="en-US" dirty="0"/>
              <a:t>Products typically follow a “lifecycle” to transition from pre-clinical phase to clinical investigation and ultimately to licensure (biologic) or approval (drug)</a:t>
            </a:r>
          </a:p>
          <a:p>
            <a:pPr lvl="1"/>
            <a:r>
              <a:rPr lang="en-US" dirty="0"/>
              <a:t>IND = “Investigational New Drug” (21 CFR 312)</a:t>
            </a:r>
          </a:p>
          <a:p>
            <a:endParaRPr lang="en-US" dirty="0"/>
          </a:p>
          <a:p>
            <a:r>
              <a:rPr lang="en-US" dirty="0"/>
              <a:t>Communication with FDA occurs throughout the process </a:t>
            </a:r>
          </a:p>
          <a:p>
            <a:endParaRPr lang="en-US" dirty="0"/>
          </a:p>
          <a:p>
            <a:r>
              <a:rPr lang="en-US" dirty="0"/>
              <a:t>Details of a product “lifecycle” can be very </a:t>
            </a:r>
            <a:r>
              <a:rPr lang="en-US" b="1" dirty="0">
                <a:solidFill>
                  <a:srgbClr val="C00000"/>
                </a:solidFill>
              </a:rPr>
              <a:t>product specific</a:t>
            </a:r>
          </a:p>
          <a:p>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469246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6C8A-B6CF-646F-208B-31CEA21F5B4B}"/>
              </a:ext>
            </a:extLst>
          </p:cNvPr>
          <p:cNvSpPr>
            <a:spLocks noGrp="1"/>
          </p:cNvSpPr>
          <p:nvPr>
            <p:ph type="title"/>
          </p:nvPr>
        </p:nvSpPr>
        <p:spPr/>
        <p:txBody>
          <a:bodyPr>
            <a:normAutofit/>
          </a:bodyPr>
          <a:lstStyle/>
          <a:p>
            <a:r>
              <a:rPr lang="en-US" dirty="0"/>
              <a:t>Indications and Usage of Platelet-like Products </a:t>
            </a:r>
          </a:p>
        </p:txBody>
      </p:sp>
      <p:sp>
        <p:nvSpPr>
          <p:cNvPr id="3" name="Content Placeholder 2">
            <a:extLst>
              <a:ext uri="{FF2B5EF4-FFF2-40B4-BE49-F238E27FC236}">
                <a16:creationId xmlns:a16="http://schemas.microsoft.com/office/drawing/2014/main" id="{46E24747-06DA-841F-1DAB-4F9564DE3DE2}"/>
              </a:ext>
            </a:extLst>
          </p:cNvPr>
          <p:cNvSpPr>
            <a:spLocks noGrp="1"/>
          </p:cNvSpPr>
          <p:nvPr>
            <p:ph idx="1"/>
          </p:nvPr>
        </p:nvSpPr>
        <p:spPr>
          <a:xfrm>
            <a:off x="323850" y="1438558"/>
            <a:ext cx="8509103" cy="3333750"/>
          </a:xfrm>
        </p:spPr>
        <p:txBody>
          <a:bodyPr>
            <a:normAutofit lnSpcReduction="10000"/>
          </a:bodyPr>
          <a:lstStyle/>
          <a:p>
            <a:r>
              <a:rPr lang="en-US" dirty="0"/>
              <a:t>Expect these would overlap with clinical settings where Platelets are transfused:</a:t>
            </a:r>
          </a:p>
          <a:p>
            <a:pPr lvl="1"/>
            <a:r>
              <a:rPr lang="en-US" dirty="0"/>
              <a:t>Hypo-proliferative thrombocytopenia</a:t>
            </a:r>
          </a:p>
          <a:p>
            <a:pPr lvl="1"/>
            <a:r>
              <a:rPr lang="en-US" dirty="0"/>
              <a:t>Cardiac surgery with platelet dysfunction or thrombocytopenia</a:t>
            </a:r>
          </a:p>
          <a:p>
            <a:pPr lvl="1"/>
            <a:r>
              <a:rPr lang="en-US" dirty="0"/>
              <a:t>Other perioperative bleeding</a:t>
            </a:r>
          </a:p>
          <a:p>
            <a:pPr lvl="1"/>
            <a:r>
              <a:rPr lang="en-US" dirty="0"/>
              <a:t>Traumatic hemorrhage</a:t>
            </a:r>
          </a:p>
          <a:p>
            <a:pPr marL="342900" lvl="1" indent="0">
              <a:buNone/>
            </a:pPr>
            <a:endParaRPr lang="en-US" dirty="0"/>
          </a:p>
          <a:p>
            <a:r>
              <a:rPr lang="en-US" dirty="0"/>
              <a:t>Expect that clinical studies to support licensure or approval will depend on </a:t>
            </a:r>
            <a:r>
              <a:rPr lang="en-US" b="1" dirty="0">
                <a:solidFill>
                  <a:srgbClr val="CA125A"/>
                </a:solidFill>
              </a:rPr>
              <a:t>characteristics</a:t>
            </a:r>
            <a:r>
              <a:rPr lang="en-US" dirty="0"/>
              <a:t> of the product and </a:t>
            </a:r>
            <a:r>
              <a:rPr lang="en-US" b="1" dirty="0">
                <a:solidFill>
                  <a:srgbClr val="CA125A"/>
                </a:solidFill>
              </a:rPr>
              <a:t>indications</a:t>
            </a:r>
            <a:r>
              <a:rPr lang="en-US" dirty="0"/>
              <a:t> being sought</a:t>
            </a:r>
          </a:p>
          <a:p>
            <a:pPr lvl="1"/>
            <a:r>
              <a:rPr lang="en-US" dirty="0"/>
              <a:t>Recommend early regulatory interaction – labeling will likely be more specific compared to COI for blood components</a:t>
            </a:r>
          </a:p>
        </p:txBody>
      </p:sp>
    </p:spTree>
    <p:extLst>
      <p:ext uri="{BB962C8B-B14F-4D97-AF65-F5344CB8AC3E}">
        <p14:creationId xmlns:p14="http://schemas.microsoft.com/office/powerpoint/2010/main" val="868456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F805F3-1DDC-6C10-414A-4D98DC5AF4BA}"/>
              </a:ext>
            </a:extLst>
          </p:cNvPr>
          <p:cNvSpPr>
            <a:spLocks noGrp="1"/>
          </p:cNvSpPr>
          <p:nvPr>
            <p:ph type="title"/>
          </p:nvPr>
        </p:nvSpPr>
        <p:spPr/>
        <p:txBody>
          <a:bodyPr/>
          <a:lstStyle/>
          <a:p>
            <a:r>
              <a:rPr lang="en-US" dirty="0"/>
              <a:t>What is </a:t>
            </a:r>
            <a:r>
              <a:rPr lang="en-US" b="1" dirty="0"/>
              <a:t>potency</a:t>
            </a:r>
            <a:r>
              <a:rPr lang="en-US" dirty="0"/>
              <a:t> and why do we need it?</a:t>
            </a:r>
          </a:p>
        </p:txBody>
      </p:sp>
      <p:sp>
        <p:nvSpPr>
          <p:cNvPr id="4" name="Slide Number Placeholder 3">
            <a:extLst>
              <a:ext uri="{FF2B5EF4-FFF2-40B4-BE49-F238E27FC236}">
                <a16:creationId xmlns:a16="http://schemas.microsoft.com/office/drawing/2014/main" id="{1673765E-D89B-4455-7620-2A6B25D762AB}"/>
              </a:ext>
            </a:extLst>
          </p:cNvPr>
          <p:cNvSpPr>
            <a:spLocks noGrp="1"/>
          </p:cNvSpPr>
          <p:nvPr>
            <p:ph type="sldNum" sz="quarter" idx="4294967295"/>
          </p:nvPr>
        </p:nvSpPr>
        <p:spPr>
          <a:xfrm>
            <a:off x="0" y="4740275"/>
            <a:ext cx="2057400" cy="274638"/>
          </a:xfrm>
        </p:spPr>
        <p:txBody>
          <a:bodyPr/>
          <a:lstStyle/>
          <a:p>
            <a:pPr>
              <a:defRPr/>
            </a:pPr>
            <a:fld id="{2F17621F-41E6-4092-A0AB-B7ECA69FC892}" type="slidenum">
              <a:rPr lang="en-US" altLang="en-US" smtClean="0"/>
              <a:pPr>
                <a:defRPr/>
              </a:pPr>
              <a:t>37</a:t>
            </a:fld>
            <a:endParaRPr lang="en-US" altLang="en-US" dirty="0"/>
          </a:p>
        </p:txBody>
      </p:sp>
    </p:spTree>
    <p:extLst>
      <p:ext uri="{BB962C8B-B14F-4D97-AF65-F5344CB8AC3E}">
        <p14:creationId xmlns:p14="http://schemas.microsoft.com/office/powerpoint/2010/main" val="287358898"/>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05F5-8C28-0822-BE2F-B6B5843AD3AB}"/>
              </a:ext>
            </a:extLst>
          </p:cNvPr>
          <p:cNvSpPr>
            <a:spLocks noGrp="1"/>
          </p:cNvSpPr>
          <p:nvPr>
            <p:ph type="title"/>
          </p:nvPr>
        </p:nvSpPr>
        <p:spPr/>
        <p:txBody>
          <a:bodyPr>
            <a:normAutofit/>
          </a:bodyPr>
          <a:lstStyle/>
          <a:p>
            <a:r>
              <a:rPr lang="en-US" dirty="0"/>
              <a:t>Potency</a:t>
            </a:r>
          </a:p>
        </p:txBody>
      </p:sp>
      <p:sp>
        <p:nvSpPr>
          <p:cNvPr id="3" name="Content Placeholder 2">
            <a:extLst>
              <a:ext uri="{FF2B5EF4-FFF2-40B4-BE49-F238E27FC236}">
                <a16:creationId xmlns:a16="http://schemas.microsoft.com/office/drawing/2014/main" id="{59971145-A935-0EAB-A1DD-803D27A51A07}"/>
              </a:ext>
            </a:extLst>
          </p:cNvPr>
          <p:cNvSpPr>
            <a:spLocks noGrp="1"/>
          </p:cNvSpPr>
          <p:nvPr>
            <p:ph idx="1"/>
          </p:nvPr>
        </p:nvSpPr>
        <p:spPr/>
        <p:txBody>
          <a:bodyPr>
            <a:normAutofit/>
          </a:bodyPr>
          <a:lstStyle/>
          <a:p>
            <a:r>
              <a:rPr lang="en-US" dirty="0"/>
              <a:t>“the specific ability or capacity of the product, as indicated by appropriate laboratory tests or by adequately controlled clinical data obtained through the administration of the product in the manner intended, to effect a given result.” (21 CFR 600.3(s))</a:t>
            </a:r>
          </a:p>
          <a:p>
            <a:pPr marL="342900" indent="-342900">
              <a:buFont typeface="Arial" panose="020B0604020202020204" pitchFamily="34" charset="0"/>
              <a:buChar char="•"/>
            </a:pPr>
            <a:r>
              <a:rPr lang="en-US" dirty="0"/>
              <a:t>Why test? </a:t>
            </a:r>
          </a:p>
          <a:p>
            <a:pPr marL="971550" lvl="1" indent="-342900">
              <a:buFont typeface="Arial" panose="020B0604020202020204" pitchFamily="34" charset="0"/>
              <a:buChar char="•"/>
            </a:pPr>
            <a:r>
              <a:rPr lang="en-US" dirty="0"/>
              <a:t>It’s </a:t>
            </a:r>
            <a:r>
              <a:rPr lang="en-US" b="1" dirty="0">
                <a:solidFill>
                  <a:srgbClr val="CA125A"/>
                </a:solidFill>
              </a:rPr>
              <a:t>required</a:t>
            </a:r>
            <a:r>
              <a:rPr lang="en-US" dirty="0"/>
              <a:t> under regulation (e.g., 21 CFR 610.10)</a:t>
            </a:r>
          </a:p>
          <a:p>
            <a:pPr marL="971550" lvl="1" indent="-342900">
              <a:buFont typeface="Arial" panose="020B0604020202020204" pitchFamily="34" charset="0"/>
              <a:buChar char="•"/>
            </a:pPr>
            <a:r>
              <a:rPr lang="en-US" dirty="0"/>
              <a:t>Informs many facets of CGMP, conformance testing, comparability studies, stability testing, manufacturing</a:t>
            </a:r>
          </a:p>
          <a:p>
            <a:pPr marL="342900" indent="-342900">
              <a:buFont typeface="Arial" panose="020B0604020202020204" pitchFamily="34" charset="0"/>
              <a:buChar char="•"/>
            </a:pPr>
            <a:r>
              <a:rPr lang="en-US" dirty="0"/>
              <a:t>Used </a:t>
            </a:r>
            <a:r>
              <a:rPr lang="en-US" b="1" dirty="0">
                <a:solidFill>
                  <a:srgbClr val="CA125A"/>
                </a:solidFill>
              </a:rPr>
              <a:t>during all phases of clinical study</a:t>
            </a:r>
          </a:p>
        </p:txBody>
      </p:sp>
      <p:sp>
        <p:nvSpPr>
          <p:cNvPr id="4" name="Slide Number Placeholder 3">
            <a:extLst>
              <a:ext uri="{FF2B5EF4-FFF2-40B4-BE49-F238E27FC236}">
                <a16:creationId xmlns:a16="http://schemas.microsoft.com/office/drawing/2014/main" id="{DF08E8EB-CD77-048B-BC12-7ECB4523E6D6}"/>
              </a:ext>
            </a:extLst>
          </p:cNvPr>
          <p:cNvSpPr>
            <a:spLocks noGrp="1"/>
          </p:cNvSpPr>
          <p:nvPr>
            <p:ph type="sldNum" sz="quarter" idx="12"/>
          </p:nvPr>
        </p:nvSpPr>
        <p:spPr/>
        <p:txBody>
          <a:bodyPr/>
          <a:lstStyle/>
          <a:p>
            <a:pPr>
              <a:defRPr/>
            </a:pPr>
            <a:fld id="{2F17621F-41E6-4092-A0AB-B7ECA69FC892}" type="slidenum">
              <a:rPr lang="en-US" altLang="en-US" smtClean="0"/>
              <a:pPr>
                <a:defRPr/>
              </a:pPr>
              <a:t>38</a:t>
            </a:fld>
            <a:endParaRPr lang="en-US" altLang="en-US" dirty="0"/>
          </a:p>
        </p:txBody>
      </p:sp>
    </p:spTree>
    <p:extLst>
      <p:ext uri="{BB962C8B-B14F-4D97-AF65-F5344CB8AC3E}">
        <p14:creationId xmlns:p14="http://schemas.microsoft.com/office/powerpoint/2010/main" val="3097265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E842-8581-490F-152F-8AD50FFC9473}"/>
              </a:ext>
            </a:extLst>
          </p:cNvPr>
          <p:cNvSpPr>
            <a:spLocks noGrp="1"/>
          </p:cNvSpPr>
          <p:nvPr>
            <p:ph type="title"/>
          </p:nvPr>
        </p:nvSpPr>
        <p:spPr/>
        <p:txBody>
          <a:bodyPr>
            <a:normAutofit fontScale="90000"/>
          </a:bodyPr>
          <a:lstStyle/>
          <a:p>
            <a:r>
              <a:rPr lang="en-US" dirty="0"/>
              <a:t>Potency problem for Platelets and platelet-like products</a:t>
            </a:r>
          </a:p>
        </p:txBody>
      </p:sp>
      <p:sp>
        <p:nvSpPr>
          <p:cNvPr id="3" name="Content Placeholder 2">
            <a:extLst>
              <a:ext uri="{FF2B5EF4-FFF2-40B4-BE49-F238E27FC236}">
                <a16:creationId xmlns:a16="http://schemas.microsoft.com/office/drawing/2014/main" id="{E4D7C794-F2A8-7479-3416-1C2A9A2A515A}"/>
              </a:ext>
            </a:extLst>
          </p:cNvPr>
          <p:cNvSpPr>
            <a:spLocks noGrp="1"/>
          </p:cNvSpPr>
          <p:nvPr>
            <p:ph idx="1"/>
          </p:nvPr>
        </p:nvSpPr>
        <p:spPr>
          <a:xfrm>
            <a:off x="306792" y="1362311"/>
            <a:ext cx="5293908" cy="3600720"/>
          </a:xfrm>
        </p:spPr>
        <p:txBody>
          <a:bodyPr>
            <a:normAutofit fontScale="92500" lnSpcReduction="10000"/>
          </a:bodyPr>
          <a:lstStyle/>
          <a:p>
            <a:pPr marL="342900" indent="-342900">
              <a:buFont typeface="Arial" panose="020B0604020202020204" pitchFamily="34" charset="0"/>
              <a:buChar char="•"/>
            </a:pPr>
            <a:r>
              <a:rPr lang="en-US" dirty="0"/>
              <a:t>Small lots (n=1?), donor variability</a:t>
            </a:r>
          </a:p>
          <a:p>
            <a:pPr marL="342900" indent="-342900">
              <a:buFont typeface="Arial" panose="020B0604020202020204" pitchFamily="34" charset="0"/>
              <a:buChar char="•"/>
            </a:pPr>
            <a:r>
              <a:rPr lang="en-US" dirty="0"/>
              <a:t>Lab tests are limited</a:t>
            </a:r>
          </a:p>
          <a:p>
            <a:pPr marL="971550" lvl="1" indent="-342900">
              <a:buFont typeface="Arial" panose="020B0604020202020204" pitchFamily="34" charset="0"/>
              <a:buChar char="•"/>
            </a:pPr>
            <a:r>
              <a:rPr lang="en-US" dirty="0"/>
              <a:t>Currently use count together with circulatory recovery and survival, and other in vitro parameters for </a:t>
            </a:r>
            <a:r>
              <a:rPr lang="en-US" u="sng" dirty="0"/>
              <a:t>P</a:t>
            </a:r>
            <a:r>
              <a:rPr lang="en-US" dirty="0"/>
              <a:t>latelets</a:t>
            </a:r>
          </a:p>
          <a:p>
            <a:pPr marL="342900" indent="-342900">
              <a:buFont typeface="Arial" panose="020B0604020202020204" pitchFamily="34" charset="0"/>
              <a:buChar char="•"/>
            </a:pPr>
            <a:r>
              <a:rPr lang="en-US" dirty="0"/>
              <a:t>What about hemostatic agents</a:t>
            </a:r>
            <a:r>
              <a:rPr lang="en-US"/>
              <a:t>? </a:t>
            </a:r>
          </a:p>
          <a:p>
            <a:pPr marL="971550" lvl="1" indent="-342900">
              <a:buFont typeface="Arial" panose="020B0604020202020204" pitchFamily="34" charset="0"/>
              <a:buChar char="•"/>
            </a:pPr>
            <a:r>
              <a:rPr lang="en-US"/>
              <a:t>TGA</a:t>
            </a:r>
            <a:r>
              <a:rPr lang="en-US" dirty="0"/>
              <a:t>?</a:t>
            </a:r>
          </a:p>
          <a:p>
            <a:pPr marL="342900" indent="-342900">
              <a:buFont typeface="Arial" panose="020B0604020202020204" pitchFamily="34" charset="0"/>
              <a:buChar char="•"/>
            </a:pPr>
            <a:r>
              <a:rPr lang="en-US" dirty="0"/>
              <a:t>Need to develop/qualify/validate assays that better correlate with or predict clinical outcomes</a:t>
            </a:r>
          </a:p>
          <a:p>
            <a:pPr marL="971550" lvl="1" indent="-342900">
              <a:buFont typeface="Arial" panose="020B0604020202020204" pitchFamily="34" charset="0"/>
              <a:buChar char="•"/>
            </a:pPr>
            <a:r>
              <a:rPr lang="en-US" dirty="0"/>
              <a:t>Products </a:t>
            </a:r>
            <a:r>
              <a:rPr lang="en-US" b="1" dirty="0">
                <a:solidFill>
                  <a:srgbClr val="CA125A"/>
                </a:solidFill>
              </a:rPr>
              <a:t>and</a:t>
            </a:r>
            <a:r>
              <a:rPr lang="en-US" dirty="0"/>
              <a:t> patients</a:t>
            </a:r>
          </a:p>
          <a:p>
            <a:pPr marL="971550" lvl="1" indent="-342900">
              <a:buFont typeface="Arial" panose="020B0604020202020204" pitchFamily="34" charset="0"/>
              <a:buChar char="•"/>
            </a:pPr>
            <a:r>
              <a:rPr lang="en-US" dirty="0"/>
              <a:t>When during development? The earlier, the better</a:t>
            </a:r>
          </a:p>
          <a:p>
            <a:endParaRPr lang="en-US" dirty="0"/>
          </a:p>
        </p:txBody>
      </p:sp>
      <p:sp>
        <p:nvSpPr>
          <p:cNvPr id="4" name="Slide Number Placeholder 3">
            <a:extLst>
              <a:ext uri="{FF2B5EF4-FFF2-40B4-BE49-F238E27FC236}">
                <a16:creationId xmlns:a16="http://schemas.microsoft.com/office/drawing/2014/main" id="{229808F2-98F1-9599-5952-36F5A51B1052}"/>
              </a:ext>
            </a:extLst>
          </p:cNvPr>
          <p:cNvSpPr>
            <a:spLocks noGrp="1"/>
          </p:cNvSpPr>
          <p:nvPr>
            <p:ph type="sldNum" sz="quarter" idx="12"/>
          </p:nvPr>
        </p:nvSpPr>
        <p:spPr/>
        <p:txBody>
          <a:bodyPr/>
          <a:lstStyle/>
          <a:p>
            <a:pPr>
              <a:defRPr/>
            </a:pPr>
            <a:fld id="{2F17621F-41E6-4092-A0AB-B7ECA69FC892}" type="slidenum">
              <a:rPr lang="en-US" altLang="en-US" smtClean="0"/>
              <a:pPr>
                <a:defRPr/>
              </a:pPr>
              <a:t>39</a:t>
            </a:fld>
            <a:endParaRPr lang="en-US" altLang="en-US" dirty="0"/>
          </a:p>
        </p:txBody>
      </p:sp>
      <p:pic>
        <p:nvPicPr>
          <p:cNvPr id="1026" name="Picture 2" descr="FIGURE 2">
            <a:extLst>
              <a:ext uri="{FF2B5EF4-FFF2-40B4-BE49-F238E27FC236}">
                <a16:creationId xmlns:a16="http://schemas.microsoft.com/office/drawing/2014/main" id="{E6B4BF1F-6CCB-4BA7-07A0-DB644713E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795" y="3256911"/>
            <a:ext cx="2846789" cy="15862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CD35E7-BA26-CFDC-5D50-A2C5249D41A4}"/>
              </a:ext>
            </a:extLst>
          </p:cNvPr>
          <p:cNvSpPr txBox="1"/>
          <p:nvPr/>
        </p:nvSpPr>
        <p:spPr>
          <a:xfrm>
            <a:off x="6200968" y="4816050"/>
            <a:ext cx="2865422" cy="307777"/>
          </a:xfrm>
          <a:prstGeom prst="rect">
            <a:avLst/>
          </a:prstGeom>
          <a:solidFill>
            <a:schemeClr val="tx1"/>
          </a:solidFill>
        </p:spPr>
        <p:txBody>
          <a:bodyPr wrap="square">
            <a:spAutoFit/>
          </a:bodyPr>
          <a:lstStyle/>
          <a:p>
            <a:pPr algn="l">
              <a:buNone/>
            </a:pPr>
            <a:r>
              <a:rPr lang="en-US" sz="700" b="0" i="0" dirty="0">
                <a:solidFill>
                  <a:srgbClr val="333333"/>
                </a:solidFill>
                <a:effectLst/>
                <a:latin typeface="Elsevier Sans"/>
              </a:rPr>
              <a:t>Depasse, F et al. Journal of Thrombosis and </a:t>
            </a:r>
            <a:r>
              <a:rPr lang="en-US" sz="700" b="0" i="0" dirty="0" err="1">
                <a:solidFill>
                  <a:srgbClr val="333333"/>
                </a:solidFill>
                <a:effectLst/>
                <a:latin typeface="Elsevier Sans"/>
              </a:rPr>
              <a:t>Haemostasis</a:t>
            </a:r>
            <a:r>
              <a:rPr lang="en-US" sz="700" dirty="0">
                <a:solidFill>
                  <a:srgbClr val="333333"/>
                </a:solidFill>
                <a:latin typeface="Elsevier Sans"/>
              </a:rPr>
              <a:t>. 2021</a:t>
            </a:r>
            <a:r>
              <a:rPr lang="en-US" sz="700" b="0" i="0" dirty="0">
                <a:solidFill>
                  <a:srgbClr val="333333"/>
                </a:solidFill>
                <a:effectLst/>
                <a:latin typeface="Elsevier Sans"/>
              </a:rPr>
              <a:t> 19</a:t>
            </a:r>
            <a:r>
              <a:rPr lang="en-US" sz="700" dirty="0">
                <a:solidFill>
                  <a:srgbClr val="333333"/>
                </a:solidFill>
                <a:latin typeface="Elsevier Sans"/>
              </a:rPr>
              <a:t>(</a:t>
            </a:r>
            <a:r>
              <a:rPr lang="en-US" sz="700" b="0" i="0" dirty="0">
                <a:solidFill>
                  <a:srgbClr val="333333"/>
                </a:solidFill>
                <a:effectLst/>
                <a:latin typeface="Elsevier Sans"/>
              </a:rPr>
              <a:t>12): 2907 - 2917</a:t>
            </a:r>
          </a:p>
        </p:txBody>
      </p:sp>
      <p:pic>
        <p:nvPicPr>
          <p:cNvPr id="8" name="Picture 7">
            <a:extLst>
              <a:ext uri="{FF2B5EF4-FFF2-40B4-BE49-F238E27FC236}">
                <a16:creationId xmlns:a16="http://schemas.microsoft.com/office/drawing/2014/main" id="{155CB085-A01A-DBE4-539A-8CB3C01A1DF1}"/>
              </a:ext>
            </a:extLst>
          </p:cNvPr>
          <p:cNvPicPr>
            <a:picLocks noChangeAspect="1"/>
          </p:cNvPicPr>
          <p:nvPr/>
        </p:nvPicPr>
        <p:blipFill>
          <a:blip r:embed="rId4"/>
          <a:stretch>
            <a:fillRect/>
          </a:stretch>
        </p:blipFill>
        <p:spPr>
          <a:xfrm>
            <a:off x="5911795" y="1267350"/>
            <a:ext cx="2925413" cy="1755384"/>
          </a:xfrm>
          <a:prstGeom prst="rect">
            <a:avLst/>
          </a:prstGeom>
        </p:spPr>
      </p:pic>
      <p:sp>
        <p:nvSpPr>
          <p:cNvPr id="9" name="TextBox 8">
            <a:extLst>
              <a:ext uri="{FF2B5EF4-FFF2-40B4-BE49-F238E27FC236}">
                <a16:creationId xmlns:a16="http://schemas.microsoft.com/office/drawing/2014/main" id="{3A603E3C-0010-CF20-75B7-465956BF194A}"/>
              </a:ext>
            </a:extLst>
          </p:cNvPr>
          <p:cNvSpPr txBox="1"/>
          <p:nvPr/>
        </p:nvSpPr>
        <p:spPr>
          <a:xfrm>
            <a:off x="6200968" y="3022323"/>
            <a:ext cx="2865422" cy="200055"/>
          </a:xfrm>
          <a:prstGeom prst="rect">
            <a:avLst/>
          </a:prstGeom>
          <a:noFill/>
        </p:spPr>
        <p:txBody>
          <a:bodyPr wrap="square">
            <a:spAutoFit/>
          </a:bodyPr>
          <a:lstStyle/>
          <a:p>
            <a:r>
              <a:rPr lang="en-US" sz="700" b="0" i="0" dirty="0">
                <a:solidFill>
                  <a:srgbClr val="333333"/>
                </a:solidFill>
                <a:effectLst/>
                <a:latin typeface="Elsevier Sans"/>
              </a:rPr>
              <a:t>Cancelas JA, et al. Transfusion. 2022 Aug;62(8):1619-1629. </a:t>
            </a:r>
            <a:endParaRPr lang="en-US" sz="700" dirty="0">
              <a:solidFill>
                <a:srgbClr val="333333"/>
              </a:solidFill>
              <a:latin typeface="Elsevier Sans"/>
            </a:endParaRPr>
          </a:p>
        </p:txBody>
      </p:sp>
    </p:spTree>
    <p:extLst>
      <p:ext uri="{BB962C8B-B14F-4D97-AF65-F5344CB8AC3E}">
        <p14:creationId xmlns:p14="http://schemas.microsoft.com/office/powerpoint/2010/main" val="429181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Blood and blood components are biologics</a:t>
            </a:r>
          </a:p>
        </p:txBody>
      </p:sp>
      <p:sp>
        <p:nvSpPr>
          <p:cNvPr id="3" name="Content Placeholder 2"/>
          <p:cNvSpPr>
            <a:spLocks noGrp="1"/>
          </p:cNvSpPr>
          <p:nvPr>
            <p:ph idx="1"/>
          </p:nvPr>
        </p:nvSpPr>
        <p:spPr/>
        <p:txBody>
          <a:bodyPr>
            <a:normAutofit fontScale="92500"/>
          </a:bodyPr>
          <a:lstStyle/>
          <a:p>
            <a:pPr marL="342900" indent="-342900">
              <a:buFont typeface="Arial" panose="020B0604020202020204" pitchFamily="34" charset="0"/>
              <a:buChar char="•"/>
            </a:pPr>
            <a:r>
              <a:rPr lang="en-US" sz="2800" dirty="0"/>
              <a:t>Defined in the Public Health Service Act Section 351</a:t>
            </a:r>
          </a:p>
          <a:p>
            <a:pPr marL="971550" lvl="1" indent="-342900">
              <a:buFont typeface="Arial" panose="020B0604020202020204" pitchFamily="34" charset="0"/>
              <a:buChar char="•"/>
            </a:pPr>
            <a:r>
              <a:rPr lang="en-US" sz="2400" dirty="0"/>
              <a:t>Virus, therapeutic serum, toxin, antitoxin, vaccine, </a:t>
            </a:r>
            <a:r>
              <a:rPr lang="en-US" sz="2400" b="1" dirty="0">
                <a:solidFill>
                  <a:srgbClr val="CA125A"/>
                </a:solidFill>
              </a:rPr>
              <a:t>blood</a:t>
            </a:r>
            <a:r>
              <a:rPr lang="en-US" sz="2400" b="1" dirty="0">
                <a:solidFill>
                  <a:srgbClr val="BC4848"/>
                </a:solidFill>
              </a:rPr>
              <a:t>, </a:t>
            </a:r>
            <a:r>
              <a:rPr lang="en-US" sz="2400" b="1" dirty="0">
                <a:solidFill>
                  <a:srgbClr val="CA125A"/>
                </a:solidFill>
              </a:rPr>
              <a:t>blood component or derivative</a:t>
            </a:r>
            <a:r>
              <a:rPr lang="en-US" sz="2400" dirty="0"/>
              <a:t>, allergenic product, protein (except any chemically synthesized polypeptide), or analogous product… </a:t>
            </a:r>
            <a:r>
              <a:rPr lang="en-US" sz="2400" b="1" dirty="0">
                <a:solidFill>
                  <a:srgbClr val="CA125A"/>
                </a:solidFill>
              </a:rPr>
              <a:t>applicable to the prevention, treatment, or cure of a disease</a:t>
            </a:r>
            <a:r>
              <a:rPr lang="en-US" sz="2400" b="1" dirty="0">
                <a:solidFill>
                  <a:srgbClr val="007DBC"/>
                </a:solidFill>
              </a:rPr>
              <a:t> </a:t>
            </a:r>
            <a:r>
              <a:rPr lang="en-US" sz="2400" dirty="0"/>
              <a:t>or condition of human beings. </a:t>
            </a:r>
          </a:p>
          <a:p>
            <a:pPr marL="342900" indent="-342900">
              <a:buFont typeface="Arial" panose="020B0604020202020204" pitchFamily="34" charset="0"/>
              <a:buChar char="•"/>
            </a:pPr>
            <a:r>
              <a:rPr lang="en-US" sz="2800" dirty="0"/>
              <a:t>Under PHSA/FD&amp;C, biologics and drugs must be </a:t>
            </a:r>
            <a:r>
              <a:rPr lang="en-US" sz="2800" b="1" dirty="0">
                <a:solidFill>
                  <a:srgbClr val="CA125A"/>
                </a:solidFill>
              </a:rPr>
              <a:t>licensed or approved</a:t>
            </a:r>
            <a:r>
              <a:rPr lang="en-US" sz="2800" dirty="0"/>
              <a:t> to introduce into interstate commerce</a:t>
            </a:r>
          </a:p>
          <a:p>
            <a:pPr marL="971550" lvl="1" indent="-342900">
              <a:buFont typeface="Arial" panose="020B0604020202020204" pitchFamily="34" charset="0"/>
              <a:buChar char="•"/>
            </a:pPr>
            <a:r>
              <a:rPr lang="en-US" sz="2500" dirty="0"/>
              <a:t>Product is safe, pure, and </a:t>
            </a:r>
            <a:r>
              <a:rPr lang="en-US" sz="2500" b="1" dirty="0">
                <a:solidFill>
                  <a:srgbClr val="CA125A"/>
                </a:solidFill>
              </a:rPr>
              <a:t>potent</a:t>
            </a:r>
          </a:p>
          <a:p>
            <a:endParaRPr lang="en-US" sz="2800"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494640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FF753-6D52-46D2-8BD1-103603BEF9FE}"/>
              </a:ext>
            </a:extLst>
          </p:cNvPr>
          <p:cNvSpPr>
            <a:spLocks noGrp="1"/>
          </p:cNvSpPr>
          <p:nvPr>
            <p:ph type="title"/>
          </p:nvPr>
        </p:nvSpPr>
        <p:spPr/>
        <p:txBody>
          <a:bodyPr>
            <a:normAutofit/>
          </a:bodyPr>
          <a:lstStyle/>
          <a:p>
            <a:r>
              <a:rPr lang="en-US" b="1" dirty="0">
                <a:solidFill>
                  <a:schemeClr val="tx1"/>
                </a:solidFill>
              </a:rPr>
              <a:t>The “Lifecycle” of a Biologic Product or Drug</a:t>
            </a:r>
          </a:p>
        </p:txBody>
      </p:sp>
      <p:grpSp>
        <p:nvGrpSpPr>
          <p:cNvPr id="38" name="Group 37">
            <a:extLst>
              <a:ext uri="{FF2B5EF4-FFF2-40B4-BE49-F238E27FC236}">
                <a16:creationId xmlns:a16="http://schemas.microsoft.com/office/drawing/2014/main" id="{C715CCEB-9A30-45AF-96B9-05A5449CD2BD}"/>
              </a:ext>
            </a:extLst>
          </p:cNvPr>
          <p:cNvGrpSpPr/>
          <p:nvPr/>
        </p:nvGrpSpPr>
        <p:grpSpPr>
          <a:xfrm>
            <a:off x="248052" y="1491943"/>
            <a:ext cx="8801904" cy="3599017"/>
            <a:chOff x="248053" y="1924799"/>
            <a:chExt cx="12092844" cy="5819060"/>
          </a:xfrm>
        </p:grpSpPr>
        <p:sp>
          <p:nvSpPr>
            <p:cNvPr id="21" name="Rectangle: Rounded Corners 20">
              <a:extLst>
                <a:ext uri="{FF2B5EF4-FFF2-40B4-BE49-F238E27FC236}">
                  <a16:creationId xmlns:a16="http://schemas.microsoft.com/office/drawing/2014/main" id="{14A980D5-497D-4D35-A70C-A7AD80B02BE0}"/>
                </a:ext>
              </a:extLst>
            </p:cNvPr>
            <p:cNvSpPr/>
            <p:nvPr/>
          </p:nvSpPr>
          <p:spPr>
            <a:xfrm>
              <a:off x="248053" y="1924799"/>
              <a:ext cx="1652337" cy="1652337"/>
            </a:xfrm>
            <a:prstGeom prst="roundRect">
              <a:avLst/>
            </a:prstGeom>
            <a:solidFill>
              <a:srgbClr val="DE6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Pre-IND</a:t>
              </a:r>
            </a:p>
          </p:txBody>
        </p:sp>
        <p:sp>
          <p:nvSpPr>
            <p:cNvPr id="22" name="Rectangle: Rounded Corners 21">
              <a:extLst>
                <a:ext uri="{FF2B5EF4-FFF2-40B4-BE49-F238E27FC236}">
                  <a16:creationId xmlns:a16="http://schemas.microsoft.com/office/drawing/2014/main" id="{CBC51281-8602-4979-A4DF-94DB86733BB9}"/>
                </a:ext>
              </a:extLst>
            </p:cNvPr>
            <p:cNvSpPr/>
            <p:nvPr/>
          </p:nvSpPr>
          <p:spPr>
            <a:xfrm>
              <a:off x="2849857" y="1924799"/>
              <a:ext cx="4082716" cy="679544"/>
            </a:xfrm>
            <a:prstGeom prst="roundRect">
              <a:avLst/>
            </a:prstGeom>
            <a:solidFill>
              <a:srgbClr val="DE6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IND Review</a:t>
              </a:r>
            </a:p>
          </p:txBody>
        </p:sp>
        <p:sp>
          <p:nvSpPr>
            <p:cNvPr id="23" name="Rectangle: Rounded Corners 22">
              <a:extLst>
                <a:ext uri="{FF2B5EF4-FFF2-40B4-BE49-F238E27FC236}">
                  <a16:creationId xmlns:a16="http://schemas.microsoft.com/office/drawing/2014/main" id="{FAB6D8B3-DF7E-4587-AECA-2E8ADF04B5DB}"/>
                </a:ext>
              </a:extLst>
            </p:cNvPr>
            <p:cNvSpPr/>
            <p:nvPr/>
          </p:nvSpPr>
          <p:spPr>
            <a:xfrm>
              <a:off x="7833219" y="1967787"/>
              <a:ext cx="1652337" cy="1652337"/>
            </a:xfrm>
            <a:prstGeom prst="roundRect">
              <a:avLst/>
            </a:prstGeom>
            <a:solidFill>
              <a:srgbClr val="DE6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BLA / NDA</a:t>
              </a:r>
            </a:p>
          </p:txBody>
        </p:sp>
        <p:sp>
          <p:nvSpPr>
            <p:cNvPr id="24" name="Rectangle: Rounded Corners 23">
              <a:extLst>
                <a:ext uri="{FF2B5EF4-FFF2-40B4-BE49-F238E27FC236}">
                  <a16:creationId xmlns:a16="http://schemas.microsoft.com/office/drawing/2014/main" id="{8668853F-C21C-4C4F-9FB9-313EE227B8DC}"/>
                </a:ext>
              </a:extLst>
            </p:cNvPr>
            <p:cNvSpPr/>
            <p:nvPr/>
          </p:nvSpPr>
          <p:spPr>
            <a:xfrm>
              <a:off x="10334818" y="1967787"/>
              <a:ext cx="1652337" cy="1652337"/>
            </a:xfrm>
            <a:prstGeom prst="roundRect">
              <a:avLst/>
            </a:prstGeom>
            <a:solidFill>
              <a:srgbClr val="DE6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Post-Licensure</a:t>
              </a:r>
            </a:p>
          </p:txBody>
        </p:sp>
        <p:cxnSp>
          <p:nvCxnSpPr>
            <p:cNvPr id="25" name="Straight Connector 24">
              <a:extLst>
                <a:ext uri="{FF2B5EF4-FFF2-40B4-BE49-F238E27FC236}">
                  <a16:creationId xmlns:a16="http://schemas.microsoft.com/office/drawing/2014/main" id="{B382AB4A-8A1A-4737-84A7-31E7DCA50AF7}"/>
                </a:ext>
              </a:extLst>
            </p:cNvPr>
            <p:cNvCxnSpPr/>
            <p:nvPr/>
          </p:nvCxnSpPr>
          <p:spPr>
            <a:xfrm>
              <a:off x="2298572" y="1967787"/>
              <a:ext cx="0" cy="4459959"/>
            </a:xfrm>
            <a:prstGeom prst="line">
              <a:avLst/>
            </a:prstGeom>
            <a:ln w="28575">
              <a:noFill/>
              <a:prstDash val="sysDot"/>
            </a:ln>
          </p:spPr>
          <p:style>
            <a:lnRef idx="3">
              <a:schemeClr val="accent1"/>
            </a:lnRef>
            <a:fillRef idx="0">
              <a:schemeClr val="accent1"/>
            </a:fillRef>
            <a:effectRef idx="2">
              <a:schemeClr val="accent1"/>
            </a:effectRef>
            <a:fontRef idx="minor">
              <a:schemeClr val="tx1"/>
            </a:fontRef>
          </p:style>
        </p:cxnSp>
        <p:sp>
          <p:nvSpPr>
            <p:cNvPr id="26" name="Rectangle: Rounded Corners 25">
              <a:extLst>
                <a:ext uri="{FF2B5EF4-FFF2-40B4-BE49-F238E27FC236}">
                  <a16:creationId xmlns:a16="http://schemas.microsoft.com/office/drawing/2014/main" id="{E3E04BF6-3DF5-4C7A-B0AB-5731F9C54033}"/>
                </a:ext>
              </a:extLst>
            </p:cNvPr>
            <p:cNvSpPr/>
            <p:nvPr/>
          </p:nvSpPr>
          <p:spPr>
            <a:xfrm>
              <a:off x="2841837" y="2838454"/>
              <a:ext cx="1251282" cy="781670"/>
            </a:xfrm>
            <a:prstGeom prst="roundRect">
              <a:avLst/>
            </a:prstGeom>
            <a:solidFill>
              <a:srgbClr val="DE6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Phase 1</a:t>
              </a:r>
            </a:p>
          </p:txBody>
        </p:sp>
        <p:sp>
          <p:nvSpPr>
            <p:cNvPr id="27" name="Rectangle: Rounded Corners 26">
              <a:extLst>
                <a:ext uri="{FF2B5EF4-FFF2-40B4-BE49-F238E27FC236}">
                  <a16:creationId xmlns:a16="http://schemas.microsoft.com/office/drawing/2014/main" id="{10C167FA-4F79-4C58-B068-85B1483A9489}"/>
                </a:ext>
              </a:extLst>
            </p:cNvPr>
            <p:cNvSpPr/>
            <p:nvPr/>
          </p:nvSpPr>
          <p:spPr>
            <a:xfrm>
              <a:off x="4265575" y="2838454"/>
              <a:ext cx="1251280" cy="781670"/>
            </a:xfrm>
            <a:prstGeom prst="roundRect">
              <a:avLst/>
            </a:prstGeom>
            <a:solidFill>
              <a:srgbClr val="DE6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Phase 2</a:t>
              </a:r>
            </a:p>
          </p:txBody>
        </p:sp>
        <p:sp>
          <p:nvSpPr>
            <p:cNvPr id="28" name="Rectangle: Rounded Corners 27">
              <a:extLst>
                <a:ext uri="{FF2B5EF4-FFF2-40B4-BE49-F238E27FC236}">
                  <a16:creationId xmlns:a16="http://schemas.microsoft.com/office/drawing/2014/main" id="{ADDD5D50-3734-4C07-961B-CAABEDBBA665}"/>
                </a:ext>
              </a:extLst>
            </p:cNvPr>
            <p:cNvSpPr/>
            <p:nvPr/>
          </p:nvSpPr>
          <p:spPr>
            <a:xfrm>
              <a:off x="5724657" y="2838454"/>
              <a:ext cx="1251280" cy="781670"/>
            </a:xfrm>
            <a:prstGeom prst="roundRect">
              <a:avLst/>
            </a:prstGeom>
            <a:solidFill>
              <a:srgbClr val="DE6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Phase 3</a:t>
              </a:r>
            </a:p>
          </p:txBody>
        </p:sp>
        <p:sp>
          <p:nvSpPr>
            <p:cNvPr id="29" name="Arrow: Right 28">
              <a:extLst>
                <a:ext uri="{FF2B5EF4-FFF2-40B4-BE49-F238E27FC236}">
                  <a16:creationId xmlns:a16="http://schemas.microsoft.com/office/drawing/2014/main" id="{51B6311D-E4C9-4C59-BA36-26DFC26FF494}"/>
                </a:ext>
              </a:extLst>
            </p:cNvPr>
            <p:cNvSpPr/>
            <p:nvPr/>
          </p:nvSpPr>
          <p:spPr>
            <a:xfrm>
              <a:off x="2023927" y="2338638"/>
              <a:ext cx="719053" cy="824657"/>
            </a:xfrm>
            <a:prstGeom prst="rightArrow">
              <a:avLst>
                <a:gd name="adj1" fmla="val 41010"/>
                <a:gd name="adj2" fmla="val 50000"/>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BC4848"/>
                </a:solidFill>
              </a:endParaRPr>
            </a:p>
          </p:txBody>
        </p:sp>
        <p:cxnSp>
          <p:nvCxnSpPr>
            <p:cNvPr id="30" name="Straight Connector 29">
              <a:extLst>
                <a:ext uri="{FF2B5EF4-FFF2-40B4-BE49-F238E27FC236}">
                  <a16:creationId xmlns:a16="http://schemas.microsoft.com/office/drawing/2014/main" id="{57B3F5A4-C032-43A6-AAA0-4E52FEE8DCCB}"/>
                </a:ext>
              </a:extLst>
            </p:cNvPr>
            <p:cNvCxnSpPr/>
            <p:nvPr/>
          </p:nvCxnSpPr>
          <p:spPr>
            <a:xfrm>
              <a:off x="7319734" y="1967787"/>
              <a:ext cx="0" cy="4459959"/>
            </a:xfrm>
            <a:prstGeom prst="line">
              <a:avLst/>
            </a:prstGeom>
            <a:ln w="28575">
              <a:noFill/>
              <a:prstDash val="sysDot"/>
            </a:ln>
          </p:spPr>
          <p:style>
            <a:lnRef idx="3">
              <a:schemeClr val="accent1"/>
            </a:lnRef>
            <a:fillRef idx="0">
              <a:schemeClr val="accent1"/>
            </a:fillRef>
            <a:effectRef idx="2">
              <a:schemeClr val="accent1"/>
            </a:effectRef>
            <a:fontRef idx="minor">
              <a:schemeClr val="tx1"/>
            </a:fontRef>
          </p:style>
        </p:cxnSp>
        <p:sp>
          <p:nvSpPr>
            <p:cNvPr id="31" name="Arrow: Right 30">
              <a:extLst>
                <a:ext uri="{FF2B5EF4-FFF2-40B4-BE49-F238E27FC236}">
                  <a16:creationId xmlns:a16="http://schemas.microsoft.com/office/drawing/2014/main" id="{2AB7F0EB-5452-4CFB-BE54-7A84CD188AA1}"/>
                </a:ext>
              </a:extLst>
            </p:cNvPr>
            <p:cNvSpPr/>
            <p:nvPr/>
          </p:nvSpPr>
          <p:spPr>
            <a:xfrm>
              <a:off x="7045089" y="2338638"/>
              <a:ext cx="719053" cy="824657"/>
            </a:xfrm>
            <a:prstGeom prst="rightArrow">
              <a:avLst>
                <a:gd name="adj1" fmla="val 41010"/>
                <a:gd name="adj2" fmla="val 50000"/>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BC4848"/>
                </a:solidFill>
              </a:endParaRPr>
            </a:p>
          </p:txBody>
        </p:sp>
        <p:cxnSp>
          <p:nvCxnSpPr>
            <p:cNvPr id="32" name="Straight Connector 31">
              <a:extLst>
                <a:ext uri="{FF2B5EF4-FFF2-40B4-BE49-F238E27FC236}">
                  <a16:creationId xmlns:a16="http://schemas.microsoft.com/office/drawing/2014/main" id="{8EA7E809-632C-4347-82A8-1E4A96ACA3CF}"/>
                </a:ext>
              </a:extLst>
            </p:cNvPr>
            <p:cNvCxnSpPr/>
            <p:nvPr/>
          </p:nvCxnSpPr>
          <p:spPr>
            <a:xfrm>
              <a:off x="9831644" y="1967787"/>
              <a:ext cx="0" cy="4459959"/>
            </a:xfrm>
            <a:prstGeom prst="line">
              <a:avLst/>
            </a:prstGeom>
            <a:ln w="28575">
              <a:noFill/>
              <a:prstDash val="sysDot"/>
            </a:ln>
          </p:spPr>
          <p:style>
            <a:lnRef idx="3">
              <a:schemeClr val="accent1"/>
            </a:lnRef>
            <a:fillRef idx="0">
              <a:schemeClr val="accent1"/>
            </a:fillRef>
            <a:effectRef idx="2">
              <a:schemeClr val="accent1"/>
            </a:effectRef>
            <a:fontRef idx="minor">
              <a:schemeClr val="tx1"/>
            </a:fontRef>
          </p:style>
        </p:cxnSp>
        <p:sp>
          <p:nvSpPr>
            <p:cNvPr id="33" name="Arrow: Right 32">
              <a:extLst>
                <a:ext uri="{FF2B5EF4-FFF2-40B4-BE49-F238E27FC236}">
                  <a16:creationId xmlns:a16="http://schemas.microsoft.com/office/drawing/2014/main" id="{28A915BA-C779-4F92-903E-A476DCC0E34A}"/>
                </a:ext>
              </a:extLst>
            </p:cNvPr>
            <p:cNvSpPr/>
            <p:nvPr/>
          </p:nvSpPr>
          <p:spPr>
            <a:xfrm>
              <a:off x="9556999" y="2338638"/>
              <a:ext cx="719053" cy="824657"/>
            </a:xfrm>
            <a:prstGeom prst="rightArrow">
              <a:avLst>
                <a:gd name="adj1" fmla="val 41010"/>
                <a:gd name="adj2" fmla="val 50000"/>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BC4848"/>
                </a:solidFill>
              </a:endParaRPr>
            </a:p>
          </p:txBody>
        </p:sp>
        <p:sp>
          <p:nvSpPr>
            <p:cNvPr id="34" name="TextBox 33">
              <a:extLst>
                <a:ext uri="{FF2B5EF4-FFF2-40B4-BE49-F238E27FC236}">
                  <a16:creationId xmlns:a16="http://schemas.microsoft.com/office/drawing/2014/main" id="{EC07C682-AA08-4331-B677-3A56F2058F9E}"/>
                </a:ext>
              </a:extLst>
            </p:cNvPr>
            <p:cNvSpPr txBox="1"/>
            <p:nvPr/>
          </p:nvSpPr>
          <p:spPr>
            <a:xfrm>
              <a:off x="248053" y="4070937"/>
              <a:ext cx="1775870" cy="2239325"/>
            </a:xfrm>
            <a:prstGeom prst="rect">
              <a:avLst/>
            </a:prstGeom>
            <a:noFill/>
            <a:ln>
              <a:noFill/>
            </a:ln>
          </p:spPr>
          <p:txBody>
            <a:bodyPr wrap="square" rtlCol="0">
              <a:spAutoFit/>
            </a:bodyPr>
            <a:lstStyle/>
            <a:p>
              <a:r>
                <a:rPr lang="en-US" sz="1400" dirty="0">
                  <a:solidFill>
                    <a:schemeClr val="bg2"/>
                  </a:solidFill>
                </a:rPr>
                <a:t>‘Discovery/</a:t>
              </a:r>
            </a:p>
            <a:p>
              <a:r>
                <a:rPr lang="en-US" sz="1400" dirty="0">
                  <a:solidFill>
                    <a:schemeClr val="bg2"/>
                  </a:solidFill>
                </a:rPr>
                <a:t>Preclinical’</a:t>
              </a:r>
            </a:p>
            <a:p>
              <a:endParaRPr lang="en-US" sz="1400" dirty="0">
                <a:solidFill>
                  <a:schemeClr val="bg2"/>
                </a:solidFill>
              </a:endParaRPr>
            </a:p>
            <a:p>
              <a:r>
                <a:rPr lang="en-US" sz="1400" dirty="0">
                  <a:solidFill>
                    <a:schemeClr val="bg2"/>
                  </a:solidFill>
                </a:rPr>
                <a:t>Meeting types:</a:t>
              </a:r>
            </a:p>
            <a:p>
              <a:r>
                <a:rPr lang="en-US" sz="1400" dirty="0">
                  <a:solidFill>
                    <a:schemeClr val="bg2"/>
                  </a:solidFill>
                </a:rPr>
                <a:t>INTERACT</a:t>
              </a:r>
            </a:p>
            <a:p>
              <a:r>
                <a:rPr lang="en-US" sz="1400" dirty="0">
                  <a:solidFill>
                    <a:schemeClr val="bg2"/>
                  </a:solidFill>
                </a:rPr>
                <a:t>Pre-IND</a:t>
              </a:r>
            </a:p>
          </p:txBody>
        </p:sp>
        <p:sp>
          <p:nvSpPr>
            <p:cNvPr id="35" name="TextBox 34">
              <a:extLst>
                <a:ext uri="{FF2B5EF4-FFF2-40B4-BE49-F238E27FC236}">
                  <a16:creationId xmlns:a16="http://schemas.microsoft.com/office/drawing/2014/main" id="{0314DF1F-E1B5-4994-A4DE-407C56593EE2}"/>
                </a:ext>
              </a:extLst>
            </p:cNvPr>
            <p:cNvSpPr txBox="1"/>
            <p:nvPr/>
          </p:nvSpPr>
          <p:spPr>
            <a:xfrm>
              <a:off x="2841838" y="4111177"/>
              <a:ext cx="4052831" cy="3632682"/>
            </a:xfrm>
            <a:prstGeom prst="rect">
              <a:avLst/>
            </a:prstGeom>
            <a:noFill/>
            <a:ln>
              <a:noFill/>
            </a:ln>
          </p:spPr>
          <p:txBody>
            <a:bodyPr wrap="square" rtlCol="0">
              <a:spAutoFit/>
            </a:bodyPr>
            <a:lstStyle/>
            <a:p>
              <a:pPr algn="ctr"/>
              <a:r>
                <a:rPr lang="en-US" sz="1400" dirty="0">
                  <a:solidFill>
                    <a:schemeClr val="bg2"/>
                  </a:solidFill>
                </a:rPr>
                <a:t>‘Clinical development’</a:t>
              </a:r>
            </a:p>
            <a:p>
              <a:endParaRPr lang="en-US" sz="1400" dirty="0">
                <a:solidFill>
                  <a:schemeClr val="bg2"/>
                </a:solidFill>
              </a:endParaRPr>
            </a:p>
            <a:p>
              <a:pPr marL="285750" indent="-285750">
                <a:buFont typeface="Arial" panose="020B0604020202020204" pitchFamily="34" charset="0"/>
                <a:buChar char="•"/>
              </a:pPr>
              <a:r>
                <a:rPr lang="en-US" sz="1400" dirty="0">
                  <a:solidFill>
                    <a:schemeClr val="bg2"/>
                  </a:solidFill>
                </a:rPr>
                <a:t>Phase 1 – Safety</a:t>
              </a:r>
            </a:p>
            <a:p>
              <a:pPr marL="285750" indent="-285750">
                <a:buFont typeface="Arial" panose="020B0604020202020204" pitchFamily="34" charset="0"/>
                <a:buChar char="•"/>
              </a:pPr>
              <a:r>
                <a:rPr lang="en-US" sz="1400" dirty="0">
                  <a:solidFill>
                    <a:schemeClr val="bg2"/>
                  </a:solidFill>
                </a:rPr>
                <a:t>Phase 2 –  Safety; Dose Finding; 	preliminary efficacy</a:t>
              </a:r>
            </a:p>
            <a:p>
              <a:pPr marL="285750" indent="-285750">
                <a:buFont typeface="Arial" panose="020B0604020202020204" pitchFamily="34" charset="0"/>
                <a:buChar char="•"/>
              </a:pPr>
              <a:r>
                <a:rPr lang="en-US" sz="1400" dirty="0">
                  <a:solidFill>
                    <a:schemeClr val="bg2"/>
                  </a:solidFill>
                </a:rPr>
                <a:t>Phase 3 – Safety; Efficacy</a:t>
              </a:r>
            </a:p>
            <a:p>
              <a:endParaRPr lang="en-US" sz="1400" dirty="0">
                <a:solidFill>
                  <a:schemeClr val="bg2"/>
                </a:solidFill>
              </a:endParaRPr>
            </a:p>
            <a:p>
              <a:r>
                <a:rPr lang="en-US" sz="1400" dirty="0">
                  <a:solidFill>
                    <a:schemeClr val="bg2"/>
                  </a:solidFill>
                </a:rPr>
                <a:t>Regulatory interactions throughout (e.g., End-of-phase meetings)</a:t>
              </a:r>
            </a:p>
            <a:p>
              <a:endParaRPr lang="en-US" sz="1400" dirty="0">
                <a:solidFill>
                  <a:schemeClr val="bg2"/>
                </a:solidFill>
              </a:endParaRPr>
            </a:p>
          </p:txBody>
        </p:sp>
        <p:sp>
          <p:nvSpPr>
            <p:cNvPr id="36" name="TextBox 35">
              <a:extLst>
                <a:ext uri="{FF2B5EF4-FFF2-40B4-BE49-F238E27FC236}">
                  <a16:creationId xmlns:a16="http://schemas.microsoft.com/office/drawing/2014/main" id="{CFA45DBE-178E-45AC-817A-FF7DD715074C}"/>
                </a:ext>
              </a:extLst>
            </p:cNvPr>
            <p:cNvSpPr txBox="1"/>
            <p:nvPr/>
          </p:nvSpPr>
          <p:spPr>
            <a:xfrm>
              <a:off x="7783237" y="4070937"/>
              <a:ext cx="1828625" cy="2239325"/>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dirty="0">
                  <a:solidFill>
                    <a:schemeClr val="bg2"/>
                  </a:solidFill>
                </a:rPr>
                <a:t>Data to support approval</a:t>
              </a:r>
            </a:p>
            <a:p>
              <a:pPr marL="285750" indent="-285750">
                <a:buFont typeface="Arial" panose="020B0604020202020204" pitchFamily="34" charset="0"/>
                <a:buChar char="•"/>
              </a:pPr>
              <a:r>
                <a:rPr lang="en-US" sz="1400" dirty="0">
                  <a:solidFill>
                    <a:schemeClr val="bg2"/>
                  </a:solidFill>
                </a:rPr>
                <a:t>Inspection</a:t>
              </a:r>
            </a:p>
            <a:p>
              <a:pPr marL="285750" indent="-285750">
                <a:buFont typeface="Arial" panose="020B0604020202020204" pitchFamily="34" charset="0"/>
                <a:buChar char="•"/>
              </a:pPr>
              <a:r>
                <a:rPr lang="en-US" sz="1400" dirty="0">
                  <a:solidFill>
                    <a:schemeClr val="bg2"/>
                  </a:solidFill>
                </a:rPr>
                <a:t>Lot Release</a:t>
              </a:r>
            </a:p>
            <a:p>
              <a:endParaRPr lang="en-US" sz="1400" dirty="0">
                <a:solidFill>
                  <a:schemeClr val="bg2"/>
                </a:solidFill>
              </a:endParaRPr>
            </a:p>
          </p:txBody>
        </p:sp>
        <p:sp>
          <p:nvSpPr>
            <p:cNvPr id="37" name="TextBox 36">
              <a:extLst>
                <a:ext uri="{FF2B5EF4-FFF2-40B4-BE49-F238E27FC236}">
                  <a16:creationId xmlns:a16="http://schemas.microsoft.com/office/drawing/2014/main" id="{8745E731-EF7D-439C-877D-EDCDC4BDC6F5}"/>
                </a:ext>
              </a:extLst>
            </p:cNvPr>
            <p:cNvSpPr txBox="1"/>
            <p:nvPr/>
          </p:nvSpPr>
          <p:spPr>
            <a:xfrm>
              <a:off x="10290378" y="4111177"/>
              <a:ext cx="2050519" cy="1890985"/>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dirty="0">
                  <a:solidFill>
                    <a:schemeClr val="bg2"/>
                  </a:solidFill>
                </a:rPr>
                <a:t>Safety monitoring </a:t>
              </a:r>
            </a:p>
            <a:p>
              <a:pPr marL="285750" indent="-285750">
                <a:buFont typeface="Arial" panose="020B0604020202020204" pitchFamily="34" charset="0"/>
                <a:buChar char="•"/>
              </a:pPr>
              <a:r>
                <a:rPr lang="en-US" sz="1400" dirty="0">
                  <a:solidFill>
                    <a:schemeClr val="bg2"/>
                  </a:solidFill>
                </a:rPr>
                <a:t>Phase 4 studies</a:t>
              </a:r>
            </a:p>
            <a:p>
              <a:endParaRPr lang="en-US" sz="1400" dirty="0">
                <a:solidFill>
                  <a:schemeClr val="bg2"/>
                </a:solidFill>
              </a:endParaRPr>
            </a:p>
          </p:txBody>
        </p:sp>
      </p:grpSp>
    </p:spTree>
    <p:extLst>
      <p:ext uri="{BB962C8B-B14F-4D97-AF65-F5344CB8AC3E}">
        <p14:creationId xmlns:p14="http://schemas.microsoft.com/office/powerpoint/2010/main" val="1573874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E072-5F0F-4196-8033-CB3DC789AAAD}"/>
              </a:ext>
            </a:extLst>
          </p:cNvPr>
          <p:cNvSpPr>
            <a:spLocks noGrp="1"/>
          </p:cNvSpPr>
          <p:nvPr>
            <p:ph type="title"/>
          </p:nvPr>
        </p:nvSpPr>
        <p:spPr/>
        <p:txBody>
          <a:bodyPr>
            <a:normAutofit/>
          </a:bodyPr>
          <a:lstStyle/>
          <a:p>
            <a:r>
              <a:rPr lang="en-US" dirty="0"/>
              <a:t>Pre-IND Phase (‘Preclinical’ development)</a:t>
            </a:r>
          </a:p>
        </p:txBody>
      </p:sp>
      <p:sp>
        <p:nvSpPr>
          <p:cNvPr id="3" name="Content Placeholder 2">
            <a:extLst>
              <a:ext uri="{FF2B5EF4-FFF2-40B4-BE49-F238E27FC236}">
                <a16:creationId xmlns:a16="http://schemas.microsoft.com/office/drawing/2014/main" id="{79F5A95E-3240-45F6-9EAB-890C8484AF79}"/>
              </a:ext>
            </a:extLst>
          </p:cNvPr>
          <p:cNvSpPr>
            <a:spLocks noGrp="1"/>
          </p:cNvSpPr>
          <p:nvPr>
            <p:ph idx="1"/>
          </p:nvPr>
        </p:nvSpPr>
        <p:spPr/>
        <p:txBody>
          <a:bodyPr>
            <a:normAutofit/>
          </a:bodyPr>
          <a:lstStyle/>
          <a:p>
            <a:r>
              <a:rPr lang="en-US" dirty="0"/>
              <a:t>INTERACT – Initial Targeted Engagement for Regulatory Advice on CBER/CDER Products</a:t>
            </a:r>
          </a:p>
          <a:p>
            <a:pPr lvl="1"/>
            <a:r>
              <a:rPr lang="en-US" b="1" dirty="0">
                <a:solidFill>
                  <a:srgbClr val="CA125A"/>
                </a:solidFill>
              </a:rPr>
              <a:t>Early</a:t>
            </a:r>
            <a:r>
              <a:rPr lang="en-US" dirty="0"/>
              <a:t> interaction, initial nonbinding advice</a:t>
            </a:r>
          </a:p>
          <a:p>
            <a:pPr lvl="1"/>
            <a:r>
              <a:rPr lang="en-US" dirty="0"/>
              <a:t>Example topics: Requirements for preclinical testing, aspects of manufacturing for “first-in-human” trials</a:t>
            </a:r>
          </a:p>
          <a:p>
            <a:pPr marL="342900" lvl="1" indent="0">
              <a:buNone/>
            </a:pPr>
            <a:endParaRPr lang="en-US" dirty="0"/>
          </a:p>
          <a:p>
            <a:r>
              <a:rPr lang="en-US" dirty="0"/>
              <a:t>Pre-IND</a:t>
            </a:r>
          </a:p>
          <a:p>
            <a:pPr lvl="1"/>
            <a:r>
              <a:rPr lang="en-US" dirty="0"/>
              <a:t>Advice prior to submission of Investigational New Drug (IND) application</a:t>
            </a:r>
          </a:p>
          <a:p>
            <a:pPr lvl="1"/>
            <a:r>
              <a:rPr lang="en-US" dirty="0"/>
              <a:t>Direct interaction/discussion and identify potential clinical hold issues</a:t>
            </a:r>
          </a:p>
          <a:p>
            <a:endParaRPr lang="en-US" dirty="0"/>
          </a:p>
        </p:txBody>
      </p:sp>
      <p:sp>
        <p:nvSpPr>
          <p:cNvPr id="4" name="Rectangle 3">
            <a:extLst>
              <a:ext uri="{FF2B5EF4-FFF2-40B4-BE49-F238E27FC236}">
                <a16:creationId xmlns:a16="http://schemas.microsoft.com/office/drawing/2014/main" id="{D002FF4E-FA69-423B-A652-8621C5CF7F04}"/>
              </a:ext>
            </a:extLst>
          </p:cNvPr>
          <p:cNvSpPr/>
          <p:nvPr/>
        </p:nvSpPr>
        <p:spPr>
          <a:xfrm>
            <a:off x="152400" y="4552950"/>
            <a:ext cx="7924800" cy="738664"/>
          </a:xfrm>
          <a:prstGeom prst="rect">
            <a:avLst/>
          </a:prstGeom>
        </p:spPr>
        <p:txBody>
          <a:bodyPr wrap="square">
            <a:spAutoFit/>
          </a:bodyPr>
          <a:lstStyle/>
          <a:p>
            <a:r>
              <a:rPr lang="en-US" sz="1400" dirty="0">
                <a:hlinkClick r:id="rId3"/>
              </a:rPr>
              <a:t>https://www.fda.gov/vaccines-blood-biologics/industry-biologics/interact-meetings-initial-targeted-engagement-regulatory-advice-cber-products</a:t>
            </a:r>
            <a:endParaRPr lang="en-US" sz="1400" dirty="0"/>
          </a:p>
          <a:p>
            <a:r>
              <a:rPr lang="en-US" sz="1400" dirty="0"/>
              <a:t> </a:t>
            </a:r>
          </a:p>
        </p:txBody>
      </p:sp>
    </p:spTree>
    <p:extLst>
      <p:ext uri="{BB962C8B-B14F-4D97-AF65-F5344CB8AC3E}">
        <p14:creationId xmlns:p14="http://schemas.microsoft.com/office/powerpoint/2010/main" val="919549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E00A-05B1-413D-9DA4-031039A316CA}"/>
              </a:ext>
            </a:extLst>
          </p:cNvPr>
          <p:cNvSpPr>
            <a:spLocks noGrp="1"/>
          </p:cNvSpPr>
          <p:nvPr>
            <p:ph type="title"/>
          </p:nvPr>
        </p:nvSpPr>
        <p:spPr>
          <a:xfrm>
            <a:off x="323851" y="279175"/>
            <a:ext cx="8509103" cy="694515"/>
          </a:xfrm>
        </p:spPr>
        <p:txBody>
          <a:bodyPr>
            <a:normAutofit/>
          </a:bodyPr>
          <a:lstStyle/>
          <a:p>
            <a:r>
              <a:rPr lang="en-US" dirty="0"/>
              <a:t>IND Phases of Clinical Investigation</a:t>
            </a:r>
          </a:p>
        </p:txBody>
      </p:sp>
      <p:sp>
        <p:nvSpPr>
          <p:cNvPr id="3" name="Content Placeholder 2">
            <a:extLst>
              <a:ext uri="{FF2B5EF4-FFF2-40B4-BE49-F238E27FC236}">
                <a16:creationId xmlns:a16="http://schemas.microsoft.com/office/drawing/2014/main" id="{22E7E10E-B09B-4987-BA47-A21301CF8086}"/>
              </a:ext>
            </a:extLst>
          </p:cNvPr>
          <p:cNvSpPr>
            <a:spLocks noGrp="1"/>
          </p:cNvSpPr>
          <p:nvPr>
            <p:ph idx="1"/>
          </p:nvPr>
        </p:nvSpPr>
        <p:spPr>
          <a:xfrm>
            <a:off x="542925" y="4468892"/>
            <a:ext cx="8058149" cy="674608"/>
          </a:xfrm>
        </p:spPr>
        <p:txBody>
          <a:bodyPr>
            <a:normAutofit fontScale="92500" lnSpcReduction="10000"/>
          </a:bodyPr>
          <a:lstStyle/>
          <a:p>
            <a:pPr algn="ctr"/>
            <a:r>
              <a:rPr lang="en-US" b="1" dirty="0">
                <a:solidFill>
                  <a:srgbClr val="C00000"/>
                </a:solidFill>
              </a:rPr>
              <a:t>Varies considerably </a:t>
            </a:r>
            <a:r>
              <a:rPr lang="en-US" dirty="0"/>
              <a:t>by product</a:t>
            </a:r>
          </a:p>
          <a:p>
            <a:pPr algn="ctr"/>
            <a:r>
              <a:rPr lang="en-US" dirty="0"/>
              <a:t>Often </a:t>
            </a:r>
            <a:r>
              <a:rPr lang="en-US" b="1" dirty="0">
                <a:solidFill>
                  <a:srgbClr val="C00000"/>
                </a:solidFill>
              </a:rPr>
              <a:t>overlapping</a:t>
            </a:r>
            <a:r>
              <a:rPr lang="en-US" dirty="0"/>
              <a:t> phases</a:t>
            </a:r>
          </a:p>
        </p:txBody>
      </p:sp>
      <p:graphicFrame>
        <p:nvGraphicFramePr>
          <p:cNvPr id="4" name="Content Placeholder 4">
            <a:extLst>
              <a:ext uri="{FF2B5EF4-FFF2-40B4-BE49-F238E27FC236}">
                <a16:creationId xmlns:a16="http://schemas.microsoft.com/office/drawing/2014/main" id="{2F740945-E377-4D40-92C1-5831D5EA1CEC}"/>
              </a:ext>
            </a:extLst>
          </p:cNvPr>
          <p:cNvGraphicFramePr>
            <a:graphicFrameLocks/>
          </p:cNvGraphicFramePr>
          <p:nvPr>
            <p:extLst>
              <p:ext uri="{D42A27DB-BD31-4B8C-83A1-F6EECF244321}">
                <p14:modId xmlns:p14="http://schemas.microsoft.com/office/powerpoint/2010/main" val="1947799266"/>
              </p:ext>
            </p:extLst>
          </p:nvPr>
        </p:nvGraphicFramePr>
        <p:xfrm>
          <a:off x="1180526" y="1281526"/>
          <a:ext cx="6934201" cy="3139440"/>
        </p:xfrm>
        <a:graphic>
          <a:graphicData uri="http://schemas.openxmlformats.org/drawingml/2006/table">
            <a:tbl>
              <a:tblPr firstRow="1" bandRow="1">
                <a:tableStyleId>{5C22544A-7EE6-4342-B048-85BDC9FD1C3A}</a:tableStyleId>
              </a:tblPr>
              <a:tblGrid>
                <a:gridCol w="1696417">
                  <a:extLst>
                    <a:ext uri="{9D8B030D-6E8A-4147-A177-3AD203B41FA5}">
                      <a16:colId xmlns:a16="http://schemas.microsoft.com/office/drawing/2014/main" val="4025152080"/>
                    </a:ext>
                  </a:extLst>
                </a:gridCol>
                <a:gridCol w="1745928">
                  <a:extLst>
                    <a:ext uri="{9D8B030D-6E8A-4147-A177-3AD203B41FA5}">
                      <a16:colId xmlns:a16="http://schemas.microsoft.com/office/drawing/2014/main" val="82805251"/>
                    </a:ext>
                  </a:extLst>
                </a:gridCol>
                <a:gridCol w="1745928">
                  <a:extLst>
                    <a:ext uri="{9D8B030D-6E8A-4147-A177-3AD203B41FA5}">
                      <a16:colId xmlns:a16="http://schemas.microsoft.com/office/drawing/2014/main" val="3957322974"/>
                    </a:ext>
                  </a:extLst>
                </a:gridCol>
                <a:gridCol w="1745928">
                  <a:extLst>
                    <a:ext uri="{9D8B030D-6E8A-4147-A177-3AD203B41FA5}">
                      <a16:colId xmlns:a16="http://schemas.microsoft.com/office/drawing/2014/main" val="2059556838"/>
                    </a:ext>
                  </a:extLst>
                </a:gridCol>
              </a:tblGrid>
              <a:tr h="295485">
                <a:tc>
                  <a:txBody>
                    <a:bodyPr/>
                    <a:lstStyle/>
                    <a:p>
                      <a:endParaRPr lang="en-US" sz="1400" dirty="0"/>
                    </a:p>
                  </a:txBody>
                  <a:tcPr/>
                </a:tc>
                <a:tc>
                  <a:txBody>
                    <a:bodyPr/>
                    <a:lstStyle/>
                    <a:p>
                      <a:r>
                        <a:rPr lang="en-US" sz="1400" dirty="0"/>
                        <a:t>Phase 1</a:t>
                      </a:r>
                    </a:p>
                  </a:txBody>
                  <a:tcPr/>
                </a:tc>
                <a:tc>
                  <a:txBody>
                    <a:bodyPr/>
                    <a:lstStyle/>
                    <a:p>
                      <a:r>
                        <a:rPr lang="en-US" sz="1400" dirty="0"/>
                        <a:t>Phase 2</a:t>
                      </a:r>
                    </a:p>
                  </a:txBody>
                  <a:tcPr/>
                </a:tc>
                <a:tc>
                  <a:txBody>
                    <a:bodyPr/>
                    <a:lstStyle/>
                    <a:p>
                      <a:r>
                        <a:rPr lang="en-US" sz="1400" dirty="0"/>
                        <a:t>Phase 3</a:t>
                      </a:r>
                    </a:p>
                  </a:txBody>
                  <a:tcPr/>
                </a:tc>
                <a:extLst>
                  <a:ext uri="{0D108BD9-81ED-4DB2-BD59-A6C34878D82A}">
                    <a16:rowId xmlns:a16="http://schemas.microsoft.com/office/drawing/2014/main" val="1099433235"/>
                  </a:ext>
                </a:extLst>
              </a:tr>
              <a:tr h="728592">
                <a:tc>
                  <a:txBody>
                    <a:bodyPr/>
                    <a:lstStyle/>
                    <a:p>
                      <a:r>
                        <a:rPr lang="en-US" sz="1400" b="1" dirty="0"/>
                        <a:t>Goal</a:t>
                      </a:r>
                    </a:p>
                  </a:txBody>
                  <a:tcPr/>
                </a:tc>
                <a:tc>
                  <a:txBody>
                    <a:bodyPr/>
                    <a:lstStyle/>
                    <a:p>
                      <a:r>
                        <a:rPr lang="en-US" sz="1400" dirty="0"/>
                        <a:t>Evaluate safety and side effects</a:t>
                      </a:r>
                    </a:p>
                  </a:txBody>
                  <a:tcPr/>
                </a:tc>
                <a:tc>
                  <a:txBody>
                    <a:bodyPr/>
                    <a:lstStyle/>
                    <a:p>
                      <a:r>
                        <a:rPr lang="en-US" sz="1400" dirty="0"/>
                        <a:t>Evaluate safety, explore efficacy, and dosing</a:t>
                      </a:r>
                    </a:p>
                  </a:txBody>
                  <a:tcPr/>
                </a:tc>
                <a:tc>
                  <a:txBody>
                    <a:bodyPr/>
                    <a:lstStyle/>
                    <a:p>
                      <a:r>
                        <a:rPr lang="en-US" sz="1400" dirty="0"/>
                        <a:t>Obtain evidence of efficacy and safety for regulatory approval</a:t>
                      </a:r>
                    </a:p>
                  </a:txBody>
                  <a:tcPr/>
                </a:tc>
                <a:extLst>
                  <a:ext uri="{0D108BD9-81ED-4DB2-BD59-A6C34878D82A}">
                    <a16:rowId xmlns:a16="http://schemas.microsoft.com/office/drawing/2014/main" val="3233816056"/>
                  </a:ext>
                </a:extLst>
              </a:tr>
              <a:tr h="947170">
                <a:tc>
                  <a:txBody>
                    <a:bodyPr/>
                    <a:lstStyle/>
                    <a:p>
                      <a:r>
                        <a:rPr lang="en-US" sz="1400" b="1" dirty="0"/>
                        <a:t>Design Considerations</a:t>
                      </a:r>
                    </a:p>
                  </a:txBody>
                  <a:tcPr/>
                </a:tc>
                <a:tc>
                  <a:txBody>
                    <a:bodyPr/>
                    <a:lstStyle/>
                    <a:p>
                      <a:r>
                        <a:rPr lang="en-US" sz="1400" dirty="0"/>
                        <a:t>Typically dose-escalation, safety endpoints</a:t>
                      </a:r>
                    </a:p>
                  </a:txBody>
                  <a:tcPr/>
                </a:tc>
                <a:tc>
                  <a:txBody>
                    <a:bodyPr/>
                    <a:lstStyle/>
                    <a:p>
                      <a:r>
                        <a:rPr lang="en-US" sz="1400" dirty="0"/>
                        <a:t>Highly variable</a:t>
                      </a:r>
                    </a:p>
                  </a:txBody>
                  <a:tcPr/>
                </a:tc>
                <a:tc>
                  <a:txBody>
                    <a:bodyPr/>
                    <a:lstStyle/>
                    <a:p>
                      <a:r>
                        <a:rPr lang="en-US" sz="1400" dirty="0"/>
                        <a:t>Powered for efficacy and safety assessments;</a:t>
                      </a:r>
                    </a:p>
                    <a:p>
                      <a:r>
                        <a:rPr lang="en-US" sz="1400" dirty="0"/>
                        <a:t>Prespecified statistical criteria</a:t>
                      </a:r>
                    </a:p>
                  </a:txBody>
                  <a:tcPr/>
                </a:tc>
                <a:extLst>
                  <a:ext uri="{0D108BD9-81ED-4DB2-BD59-A6C34878D82A}">
                    <a16:rowId xmlns:a16="http://schemas.microsoft.com/office/drawing/2014/main" val="1783607299"/>
                  </a:ext>
                </a:extLst>
              </a:tr>
              <a:tr h="510015">
                <a:tc>
                  <a:txBody>
                    <a:bodyPr/>
                    <a:lstStyle/>
                    <a:p>
                      <a:r>
                        <a:rPr lang="en-US" sz="1400" b="1" dirty="0"/>
                        <a:t>Population</a:t>
                      </a:r>
                    </a:p>
                  </a:txBody>
                  <a:tcPr/>
                </a:tc>
                <a:tc>
                  <a:txBody>
                    <a:bodyPr/>
                    <a:lstStyle/>
                    <a:p>
                      <a:r>
                        <a:rPr lang="en-US" sz="1400" dirty="0"/>
                        <a:t>Often healthy subjects, typically smallest studies</a:t>
                      </a:r>
                    </a:p>
                  </a:txBody>
                  <a:tcPr/>
                </a:tc>
                <a:tc>
                  <a:txBody>
                    <a:bodyPr/>
                    <a:lstStyle/>
                    <a:p>
                      <a:r>
                        <a:rPr lang="en-US" sz="1400" dirty="0"/>
                        <a:t>Subjects with disease/condition</a:t>
                      </a:r>
                    </a:p>
                  </a:txBody>
                  <a:tcPr/>
                </a:tc>
                <a:tc>
                  <a:txBody>
                    <a:bodyPr/>
                    <a:lstStyle/>
                    <a:p>
                      <a:r>
                        <a:rPr lang="en-US" sz="1400" dirty="0"/>
                        <a:t>Closest to target population</a:t>
                      </a:r>
                    </a:p>
                  </a:txBody>
                  <a:tcPr/>
                </a:tc>
                <a:extLst>
                  <a:ext uri="{0D108BD9-81ED-4DB2-BD59-A6C34878D82A}">
                    <a16:rowId xmlns:a16="http://schemas.microsoft.com/office/drawing/2014/main" val="1330826403"/>
                  </a:ext>
                </a:extLst>
              </a:tr>
            </a:tbl>
          </a:graphicData>
        </a:graphic>
      </p:graphicFrame>
    </p:spTree>
    <p:extLst>
      <p:ext uri="{BB962C8B-B14F-4D97-AF65-F5344CB8AC3E}">
        <p14:creationId xmlns:p14="http://schemas.microsoft.com/office/powerpoint/2010/main" val="3649569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F4A45-87CD-4FBF-8581-78C32C31F0F1}"/>
              </a:ext>
            </a:extLst>
          </p:cNvPr>
          <p:cNvSpPr>
            <a:spLocks noGrp="1"/>
          </p:cNvSpPr>
          <p:nvPr>
            <p:ph type="title"/>
          </p:nvPr>
        </p:nvSpPr>
        <p:spPr/>
        <p:txBody>
          <a:bodyPr>
            <a:normAutofit/>
          </a:bodyPr>
          <a:lstStyle/>
          <a:p>
            <a:r>
              <a:rPr lang="en-US" dirty="0"/>
              <a:t>Important Aspects of IND Review</a:t>
            </a:r>
          </a:p>
        </p:txBody>
      </p:sp>
      <p:sp>
        <p:nvSpPr>
          <p:cNvPr id="3" name="Content Placeholder 2">
            <a:extLst>
              <a:ext uri="{FF2B5EF4-FFF2-40B4-BE49-F238E27FC236}">
                <a16:creationId xmlns:a16="http://schemas.microsoft.com/office/drawing/2014/main" id="{8E9382C7-9770-404F-B342-7C0F4B05631D}"/>
              </a:ext>
            </a:extLst>
          </p:cNvPr>
          <p:cNvSpPr>
            <a:spLocks noGrp="1"/>
          </p:cNvSpPr>
          <p:nvPr>
            <p:ph idx="1"/>
          </p:nvPr>
        </p:nvSpPr>
        <p:spPr/>
        <p:txBody>
          <a:bodyPr>
            <a:normAutofit lnSpcReduction="10000"/>
          </a:bodyPr>
          <a:lstStyle/>
          <a:p>
            <a:r>
              <a:rPr lang="en-US" dirty="0"/>
              <a:t>FDA’s primary objectives in reviewing an IND are to assure the </a:t>
            </a:r>
            <a:r>
              <a:rPr lang="en-US" b="1" dirty="0">
                <a:solidFill>
                  <a:srgbClr val="CA125A"/>
                </a:solidFill>
              </a:rPr>
              <a:t>safety</a:t>
            </a:r>
            <a:r>
              <a:rPr lang="en-US" dirty="0"/>
              <a:t> and rights of subjects</a:t>
            </a:r>
          </a:p>
          <a:p>
            <a:endParaRPr lang="en-US" dirty="0"/>
          </a:p>
          <a:p>
            <a:r>
              <a:rPr lang="en-US" dirty="0"/>
              <a:t>Depending on the </a:t>
            </a:r>
            <a:r>
              <a:rPr lang="en-US" b="1" dirty="0">
                <a:solidFill>
                  <a:srgbClr val="CA125A"/>
                </a:solidFill>
              </a:rPr>
              <a:t>phase</a:t>
            </a:r>
            <a:r>
              <a:rPr lang="en-US" dirty="0"/>
              <a:t> of the study, objectives may also include assurance of the </a:t>
            </a:r>
            <a:r>
              <a:rPr lang="en-US" b="1" dirty="0">
                <a:solidFill>
                  <a:srgbClr val="CA125A"/>
                </a:solidFill>
              </a:rPr>
              <a:t>quality of the scientific evaluation </a:t>
            </a:r>
            <a:r>
              <a:rPr lang="en-US" dirty="0"/>
              <a:t>of biologics to permit evaluation of drug’s effectiveness and safety (21 CFR 312.22)</a:t>
            </a:r>
          </a:p>
          <a:p>
            <a:endParaRPr lang="en-US" dirty="0"/>
          </a:p>
          <a:p>
            <a:r>
              <a:rPr lang="en-US" dirty="0"/>
              <a:t>IND applications are </a:t>
            </a:r>
            <a:r>
              <a:rPr lang="en-US" b="1" dirty="0">
                <a:solidFill>
                  <a:srgbClr val="00B050"/>
                </a:solidFill>
              </a:rPr>
              <a:t>allowed to proceed </a:t>
            </a:r>
            <a:r>
              <a:rPr lang="en-US" dirty="0"/>
              <a:t>or placed on </a:t>
            </a:r>
            <a:r>
              <a:rPr lang="en-US" b="1" dirty="0">
                <a:solidFill>
                  <a:srgbClr val="FF0000"/>
                </a:solidFill>
              </a:rPr>
              <a:t>clinical hold</a:t>
            </a:r>
          </a:p>
          <a:p>
            <a:pPr lvl="1"/>
            <a:r>
              <a:rPr lang="en-US" dirty="0"/>
              <a:t>30 days from submission</a:t>
            </a:r>
          </a:p>
          <a:p>
            <a:pPr lvl="1"/>
            <a:r>
              <a:rPr lang="en-US" dirty="0"/>
              <a:t>Grounds for clinical hold described under 21 CFR 312.42</a:t>
            </a:r>
          </a:p>
          <a:p>
            <a:endParaRPr lang="en-US" dirty="0"/>
          </a:p>
        </p:txBody>
      </p:sp>
    </p:spTree>
    <p:extLst>
      <p:ext uri="{BB962C8B-B14F-4D97-AF65-F5344CB8AC3E}">
        <p14:creationId xmlns:p14="http://schemas.microsoft.com/office/powerpoint/2010/main" val="1115147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6F28-A15B-4AF3-AA1E-A9F67E5AB53D}"/>
              </a:ext>
            </a:extLst>
          </p:cNvPr>
          <p:cNvSpPr>
            <a:spLocks noGrp="1"/>
          </p:cNvSpPr>
          <p:nvPr>
            <p:ph type="title"/>
          </p:nvPr>
        </p:nvSpPr>
        <p:spPr/>
        <p:txBody>
          <a:bodyPr>
            <a:normAutofit/>
          </a:bodyPr>
          <a:lstStyle/>
          <a:p>
            <a:r>
              <a:rPr lang="en-US" dirty="0"/>
              <a:t>Expedited review pathways</a:t>
            </a:r>
          </a:p>
        </p:txBody>
      </p:sp>
      <p:sp>
        <p:nvSpPr>
          <p:cNvPr id="3" name="Content Placeholder 2">
            <a:extLst>
              <a:ext uri="{FF2B5EF4-FFF2-40B4-BE49-F238E27FC236}">
                <a16:creationId xmlns:a16="http://schemas.microsoft.com/office/drawing/2014/main" id="{D46D7BE8-361A-44CC-9C61-6FF7F1278B04}"/>
              </a:ext>
            </a:extLst>
          </p:cNvPr>
          <p:cNvSpPr>
            <a:spLocks noGrp="1"/>
          </p:cNvSpPr>
          <p:nvPr>
            <p:ph idx="1"/>
          </p:nvPr>
        </p:nvSpPr>
        <p:spPr/>
        <p:txBody>
          <a:bodyPr>
            <a:normAutofit/>
          </a:bodyPr>
          <a:lstStyle/>
          <a:p>
            <a:r>
              <a:rPr lang="en-US" dirty="0"/>
              <a:t>Described under Section 506 of the Food, Drug, and Cosmetic Act (FD&amp;C Act)</a:t>
            </a:r>
          </a:p>
          <a:p>
            <a:pPr lvl="1"/>
            <a:r>
              <a:rPr lang="en-US" dirty="0">
                <a:hlinkClick r:id="rId3"/>
              </a:rPr>
              <a:t>https://www.fda.gov/regulatory-information/search-fda-guidance-documents/expedited-programs-serious-conditions-drugs-and-biologics</a:t>
            </a:r>
            <a:endParaRPr lang="en-US" dirty="0"/>
          </a:p>
          <a:p>
            <a:pPr lvl="1"/>
            <a:endParaRPr lang="en-US" dirty="0"/>
          </a:p>
          <a:p>
            <a:r>
              <a:rPr lang="en-US" dirty="0"/>
              <a:t>Types of formal expedited review pathways:</a:t>
            </a:r>
          </a:p>
          <a:p>
            <a:pPr lvl="1"/>
            <a:r>
              <a:rPr lang="en-US" dirty="0"/>
              <a:t>Fast Track</a:t>
            </a:r>
          </a:p>
          <a:p>
            <a:pPr lvl="1"/>
            <a:r>
              <a:rPr lang="en-US" dirty="0"/>
              <a:t>Breakthrough Therapy</a:t>
            </a:r>
          </a:p>
          <a:p>
            <a:pPr lvl="1"/>
            <a:r>
              <a:rPr lang="en-US" dirty="0"/>
              <a:t>Accelerated Approval</a:t>
            </a:r>
          </a:p>
          <a:p>
            <a:pPr lvl="1"/>
            <a:r>
              <a:rPr lang="en-US" dirty="0"/>
              <a:t>Priority Review</a:t>
            </a:r>
          </a:p>
          <a:p>
            <a:endParaRPr lang="en-US" dirty="0"/>
          </a:p>
        </p:txBody>
      </p:sp>
    </p:spTree>
    <p:extLst>
      <p:ext uri="{BB962C8B-B14F-4D97-AF65-F5344CB8AC3E}">
        <p14:creationId xmlns:p14="http://schemas.microsoft.com/office/powerpoint/2010/main" val="3043685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08DD-9404-4E23-869C-B3E5EBA171A6}"/>
              </a:ext>
            </a:extLst>
          </p:cNvPr>
          <p:cNvSpPr>
            <a:spLocks noGrp="1"/>
          </p:cNvSpPr>
          <p:nvPr>
            <p:ph type="title"/>
          </p:nvPr>
        </p:nvSpPr>
        <p:spPr/>
        <p:txBody>
          <a:bodyPr>
            <a:normAutofit/>
          </a:bodyPr>
          <a:lstStyle/>
          <a:p>
            <a:r>
              <a:rPr lang="en-US" dirty="0"/>
              <a:t>Expanded access programs</a:t>
            </a:r>
          </a:p>
        </p:txBody>
      </p:sp>
      <p:sp>
        <p:nvSpPr>
          <p:cNvPr id="3" name="Content Placeholder 2">
            <a:extLst>
              <a:ext uri="{FF2B5EF4-FFF2-40B4-BE49-F238E27FC236}">
                <a16:creationId xmlns:a16="http://schemas.microsoft.com/office/drawing/2014/main" id="{FC2DA722-169E-4D3A-82FF-B024FACC72C4}"/>
              </a:ext>
            </a:extLst>
          </p:cNvPr>
          <p:cNvSpPr>
            <a:spLocks noGrp="1"/>
          </p:cNvSpPr>
          <p:nvPr>
            <p:ph idx="1"/>
          </p:nvPr>
        </p:nvSpPr>
        <p:spPr/>
        <p:txBody>
          <a:bodyPr>
            <a:normAutofit/>
          </a:bodyPr>
          <a:lstStyle/>
          <a:p>
            <a:r>
              <a:rPr lang="en-US" dirty="0"/>
              <a:t>Sometimes called “compassionate use” </a:t>
            </a:r>
          </a:p>
          <a:p>
            <a:endParaRPr lang="en-US" dirty="0"/>
          </a:p>
          <a:p>
            <a:r>
              <a:rPr lang="en-US" dirty="0"/>
              <a:t>For patients with immediately life-threatening condition or serious disease to gain access to investigational medical product outside of clinical trial when no satisfactory alternative options are available (21 CFR 312.305)</a:t>
            </a:r>
          </a:p>
          <a:p>
            <a:pPr lvl="1"/>
            <a:r>
              <a:rPr lang="en-US" dirty="0"/>
              <a:t>Individual patients, including emergency use (21 CFR 312.310)</a:t>
            </a:r>
          </a:p>
          <a:p>
            <a:pPr lvl="1"/>
            <a:r>
              <a:rPr lang="en-US" dirty="0"/>
              <a:t>Intermediate-size patient populations (21 CFR 312.315)</a:t>
            </a:r>
          </a:p>
          <a:p>
            <a:pPr lvl="1"/>
            <a:r>
              <a:rPr lang="en-US" dirty="0"/>
              <a:t>Treatment IND (21 CFR 312.320)</a:t>
            </a:r>
          </a:p>
          <a:p>
            <a:endParaRPr lang="en-US" dirty="0"/>
          </a:p>
        </p:txBody>
      </p:sp>
      <p:sp>
        <p:nvSpPr>
          <p:cNvPr id="4" name="Rectangle 3">
            <a:extLst>
              <a:ext uri="{FF2B5EF4-FFF2-40B4-BE49-F238E27FC236}">
                <a16:creationId xmlns:a16="http://schemas.microsoft.com/office/drawing/2014/main" id="{92B9611F-61A9-4B19-9703-4BFDA72850C3}"/>
              </a:ext>
            </a:extLst>
          </p:cNvPr>
          <p:cNvSpPr/>
          <p:nvPr/>
        </p:nvSpPr>
        <p:spPr>
          <a:xfrm>
            <a:off x="-24713" y="4620280"/>
            <a:ext cx="7557196" cy="523220"/>
          </a:xfrm>
          <a:prstGeom prst="rect">
            <a:avLst/>
          </a:prstGeom>
        </p:spPr>
        <p:txBody>
          <a:bodyPr wrap="square">
            <a:spAutoFit/>
          </a:bodyPr>
          <a:lstStyle/>
          <a:p>
            <a:r>
              <a:rPr lang="en-US" sz="1400" dirty="0">
                <a:hlinkClick r:id="rId2"/>
              </a:rPr>
              <a:t>https://www.fda.gov/regulatory-information/search-fda-guidance-documents/expanded-access-investigational-drugs-treatment-use-questions-and-answers</a:t>
            </a:r>
            <a:r>
              <a:rPr lang="en-US" sz="1400" dirty="0"/>
              <a:t> </a:t>
            </a:r>
          </a:p>
        </p:txBody>
      </p:sp>
    </p:spTree>
    <p:extLst>
      <p:ext uri="{BB962C8B-B14F-4D97-AF65-F5344CB8AC3E}">
        <p14:creationId xmlns:p14="http://schemas.microsoft.com/office/powerpoint/2010/main" val="1118064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B4BD8-28A7-CE94-96D0-929401B31166}"/>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5DA1BD0-4B30-7E1D-8927-C2E82F9E7948}"/>
              </a:ext>
            </a:extLst>
          </p:cNvPr>
          <p:cNvSpPr>
            <a:spLocks noGrp="1"/>
          </p:cNvSpPr>
          <p:nvPr>
            <p:ph idx="1"/>
          </p:nvPr>
        </p:nvSpPr>
        <p:spPr/>
        <p:txBody>
          <a:bodyPr/>
          <a:lstStyle/>
          <a:p>
            <a:pPr marL="342900" indent="-342900">
              <a:buFont typeface="Arial" panose="020B0604020202020204" pitchFamily="34" charset="0"/>
              <a:buChar char="•"/>
            </a:pPr>
            <a:r>
              <a:rPr lang="en-US" dirty="0"/>
              <a:t>Former colleagues at FDA, CBER, and OBRR</a:t>
            </a:r>
          </a:p>
          <a:p>
            <a:pPr marL="342900" indent="-342900">
              <a:buFont typeface="Arial" panose="020B0604020202020204" pitchFamily="34" charset="0"/>
              <a:buChar char="•"/>
            </a:pPr>
            <a:r>
              <a:rPr lang="en-US" dirty="0"/>
              <a:t>Colleagues at </a:t>
            </a:r>
            <a:r>
              <a:rPr lang="en-US" dirty="0" err="1"/>
              <a:t>Versiti</a:t>
            </a:r>
            <a:r>
              <a:rPr lang="en-US" dirty="0"/>
              <a:t> </a:t>
            </a:r>
          </a:p>
          <a:p>
            <a:pPr marL="342900" indent="-342900">
              <a:buFont typeface="Arial" panose="020B0604020202020204" pitchFamily="34" charset="0"/>
              <a:buChar char="•"/>
            </a:pPr>
            <a:r>
              <a:rPr lang="en-US" dirty="0"/>
              <a:t>Symposium sponsors, organizers, and support staff</a:t>
            </a:r>
          </a:p>
          <a:p>
            <a:pPr marL="971550" lvl="1" indent="-342900">
              <a:buFont typeface="Arial" panose="020B0604020202020204" pitchFamily="34" charset="0"/>
              <a:buChar char="•"/>
            </a:pPr>
            <a:r>
              <a:rPr lang="en-US" dirty="0"/>
              <a:t>CCCRP, BARDA, DHA, MTEC</a:t>
            </a:r>
          </a:p>
          <a:p>
            <a:pPr marL="971550" lvl="1" indent="-342900">
              <a:buFont typeface="Arial" panose="020B0604020202020204" pitchFamily="34" charset="0"/>
              <a:buChar char="•"/>
            </a:pPr>
            <a:r>
              <a:rPr lang="en-US" dirty="0"/>
              <a:t>Toby Silverman, MD, MPH</a:t>
            </a:r>
          </a:p>
          <a:p>
            <a:pPr marL="971550" lvl="1" indent="-342900">
              <a:buFont typeface="Arial" panose="020B0604020202020204" pitchFamily="34" charset="0"/>
              <a:buChar char="•"/>
            </a:pPr>
            <a:r>
              <a:rPr lang="en-US" dirty="0"/>
              <a:t>Andre Cap, MD, PhD</a:t>
            </a:r>
          </a:p>
          <a:p>
            <a:pPr marL="971550" lvl="1"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33B1164-56AF-6FD4-5F3B-C51209822631}"/>
              </a:ext>
            </a:extLst>
          </p:cNvPr>
          <p:cNvSpPr>
            <a:spLocks noGrp="1"/>
          </p:cNvSpPr>
          <p:nvPr>
            <p:ph type="sldNum" sz="quarter" idx="12"/>
          </p:nvPr>
        </p:nvSpPr>
        <p:spPr/>
        <p:txBody>
          <a:bodyPr/>
          <a:lstStyle/>
          <a:p>
            <a:pPr>
              <a:defRPr/>
            </a:pPr>
            <a:fld id="{2F17621F-41E6-4092-A0AB-B7ECA69FC892}" type="slidenum">
              <a:rPr lang="en-US" altLang="en-US" smtClean="0"/>
              <a:pPr>
                <a:defRPr/>
              </a:pPr>
              <a:t>46</a:t>
            </a:fld>
            <a:endParaRPr lang="en-US" altLang="en-US" dirty="0"/>
          </a:p>
        </p:txBody>
      </p:sp>
    </p:spTree>
    <p:extLst>
      <p:ext uri="{BB962C8B-B14F-4D97-AF65-F5344CB8AC3E}">
        <p14:creationId xmlns:p14="http://schemas.microsoft.com/office/powerpoint/2010/main" val="513066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26E8B-F9C3-F003-98E5-17E2E1E0CAA5}"/>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4D7E9C98-0F9D-066F-45D1-6BB0C90FE0DD}"/>
              </a:ext>
            </a:extLst>
          </p:cNvPr>
          <p:cNvSpPr>
            <a:spLocks noGrp="1"/>
          </p:cNvSpPr>
          <p:nvPr>
            <p:ph idx="1"/>
          </p:nvPr>
        </p:nvSpPr>
        <p:spPr>
          <a:xfrm>
            <a:off x="473149" y="1369219"/>
            <a:ext cx="8197702" cy="3600720"/>
          </a:xfrm>
        </p:spPr>
        <p:txBody>
          <a:bodyPr>
            <a:normAutofit fontScale="55000" lnSpcReduction="20000"/>
          </a:bodyPr>
          <a:lstStyle/>
          <a:p>
            <a:pPr marL="342900" indent="-342900">
              <a:buFont typeface="Arial" panose="020B0604020202020204" pitchFamily="34" charset="0"/>
              <a:buChar char="•"/>
            </a:pPr>
            <a:r>
              <a:rPr lang="en-US" dirty="0"/>
              <a:t>Simon J. Stanworth, Akshay Shah; How I use platelet transfusions. Blood 2022; 140 (18): 1925–1936. </a:t>
            </a:r>
          </a:p>
          <a:p>
            <a:pPr marL="342900" indent="-342900">
              <a:buFont typeface="Arial" panose="020B0604020202020204" pitchFamily="34" charset="0"/>
              <a:buChar char="•"/>
            </a:pPr>
            <a:r>
              <a:rPr lang="en-US" dirty="0"/>
              <a:t>Metcalf RA, Nahirniak S, Guyatt G, et al. Platelet Transfusion: 2025 AABB and ICTMG International Clinical Practice Guidelines. </a:t>
            </a:r>
            <a:r>
              <a:rPr lang="en-US" i="1" dirty="0"/>
              <a:t>JAMA.</a:t>
            </a:r>
            <a:r>
              <a:rPr lang="en-US" dirty="0"/>
              <a:t> 2025;334(7):606–617. doi:10.1001/jama.2025.7529</a:t>
            </a:r>
          </a:p>
          <a:p>
            <a:pPr marL="342900" indent="-342900">
              <a:buFont typeface="Arial" panose="020B0604020202020204" pitchFamily="34" charset="0"/>
              <a:buChar char="•"/>
            </a:pPr>
            <a:r>
              <a:rPr lang="en-US" dirty="0"/>
              <a:t>Jug R, La Rocca U, Al-Riyami AZ, Bathla A, Metcalf RA, White SK, Stanworth SJ, Nahirniak S. The clinical use of platelet transfusions: A systematic literature review and meta-analysis on behalf of the International Collaboration for Transfusion Medicine Guidelines. Transfusion. 2025 Jun;65(6):1155-1169. </a:t>
            </a:r>
            <a:r>
              <a:rPr lang="en-US" dirty="0" err="1"/>
              <a:t>doi</a:t>
            </a:r>
            <a:r>
              <a:rPr lang="en-US" dirty="0"/>
              <a:t>: 10.1111/trf.18277. </a:t>
            </a:r>
          </a:p>
          <a:p>
            <a:pPr marL="342900" indent="-342900">
              <a:buFont typeface="Arial" panose="020B0604020202020204" pitchFamily="34" charset="0"/>
              <a:buChar char="•"/>
            </a:pPr>
            <a:r>
              <a:rPr lang="en-US" dirty="0"/>
              <a:t>Spinella PC, et al. Hemostasis Trials Outcomes Working Group. Recommended primary outcomes for clinical trials evaluating hemostatic blood products and agents in patients with bleeding: Proceedings of a National Heart Lung and Blood Institute and US Department of Defense Consensus Conference. J Trauma Acute Care Surg. 2021 Aug 1;91(2S Suppl 2):S19-S25. </a:t>
            </a:r>
          </a:p>
          <a:p>
            <a:pPr marL="342900" indent="-342900">
              <a:buFont typeface="Arial" panose="020B0604020202020204" pitchFamily="34" charset="0"/>
              <a:buChar char="•"/>
            </a:pPr>
            <a:r>
              <a:rPr lang="en-US" dirty="0"/>
              <a:t>FDA Blood Guidance Documents: </a:t>
            </a:r>
            <a:r>
              <a:rPr lang="en-US" sz="2400" dirty="0">
                <a:hlinkClick r:id="rId2"/>
              </a:rPr>
              <a:t>https://www.fda.gov/vaccines-blood-biologics/biologics-guidances/blood-guidances</a:t>
            </a:r>
            <a:r>
              <a:rPr lang="en-US" sz="2400" dirty="0"/>
              <a:t> </a:t>
            </a:r>
          </a:p>
          <a:p>
            <a:pPr marL="342900" indent="-342900">
              <a:buFont typeface="Arial" panose="020B0604020202020204" pitchFamily="34" charset="0"/>
              <a:buChar char="•"/>
            </a:pPr>
            <a:r>
              <a:rPr lang="en-US" sz="2400" dirty="0"/>
              <a:t>FDA INTERACT Meetings: </a:t>
            </a:r>
            <a:r>
              <a:rPr lang="en-US" sz="2400" dirty="0">
                <a:hlinkClick r:id="rId3"/>
              </a:rPr>
              <a:t>https://www.fda.gov/vaccines-blood-biologics/industry-biologics/interact-meetings-initial-targeted-engagement-regulatory-advice-cber-products</a:t>
            </a:r>
            <a:endParaRPr lang="en-US" sz="2400" dirty="0"/>
          </a:p>
          <a:p>
            <a:pPr marL="342900" indent="-342900">
              <a:buFont typeface="Arial" panose="020B0604020202020204" pitchFamily="34" charset="0"/>
              <a:buChar char="•"/>
            </a:pPr>
            <a:r>
              <a:rPr lang="en-US" sz="2400" dirty="0"/>
              <a:t>FDA Q Submission: </a:t>
            </a:r>
            <a:r>
              <a:rPr lang="en-US" sz="2400" dirty="0">
                <a:hlinkClick r:id="rId4"/>
              </a:rPr>
              <a:t>https://www.fda.gov/media/114034/download</a:t>
            </a:r>
            <a:r>
              <a:rPr lang="en-US" sz="2400" dirty="0"/>
              <a:t> </a:t>
            </a:r>
          </a:p>
          <a:p>
            <a:pPr marL="342900" indent="-342900">
              <a:buFont typeface="Arial" panose="020B0604020202020204" pitchFamily="34" charset="0"/>
              <a:buChar char="•"/>
            </a:pPr>
            <a:r>
              <a:rPr lang="en-US" dirty="0"/>
              <a:t>FDA Expedited Programs: </a:t>
            </a:r>
            <a:r>
              <a:rPr lang="en-US" dirty="0">
                <a:hlinkClick r:id="rId5"/>
              </a:rPr>
              <a:t>https://www.fda.gov/regulatory-information/search-fda-guidance-documents/expedited-programs-serious-conditions-drugs-and-biologics</a:t>
            </a:r>
            <a:endParaRPr lang="en-US" dirty="0"/>
          </a:p>
          <a:p>
            <a:pPr marL="342900" indent="-342900">
              <a:buFont typeface="Arial" panose="020B0604020202020204" pitchFamily="34" charset="0"/>
              <a:buChar char="•"/>
            </a:pPr>
            <a:r>
              <a:rPr lang="en-US" dirty="0"/>
              <a:t>FDA Expanded Access: </a:t>
            </a:r>
            <a:r>
              <a:rPr lang="en-US" sz="2400" dirty="0">
                <a:hlinkClick r:id="rId6"/>
              </a:rPr>
              <a:t>https://www.fda.gov/regulatory-information/search-fda-guidance-documents/expanded-access-investigational-drugs-treatment-use-questions-and-answers</a:t>
            </a:r>
            <a:r>
              <a:rPr lang="en-US" sz="2400"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B74D52-7C32-CFDC-CD54-8AE0870F603D}"/>
              </a:ext>
            </a:extLst>
          </p:cNvPr>
          <p:cNvSpPr>
            <a:spLocks noGrp="1"/>
          </p:cNvSpPr>
          <p:nvPr>
            <p:ph type="sldNum" sz="quarter" idx="12"/>
          </p:nvPr>
        </p:nvSpPr>
        <p:spPr/>
        <p:txBody>
          <a:bodyPr/>
          <a:lstStyle/>
          <a:p>
            <a:pPr>
              <a:defRPr/>
            </a:pPr>
            <a:fld id="{2F17621F-41E6-4092-A0AB-B7ECA69FC892}" type="slidenum">
              <a:rPr lang="en-US" altLang="en-US" smtClean="0"/>
              <a:pPr>
                <a:defRPr/>
              </a:pPr>
              <a:t>47</a:t>
            </a:fld>
            <a:endParaRPr lang="en-US" altLang="en-US" dirty="0"/>
          </a:p>
        </p:txBody>
      </p:sp>
    </p:spTree>
    <p:extLst>
      <p:ext uri="{BB962C8B-B14F-4D97-AF65-F5344CB8AC3E}">
        <p14:creationId xmlns:p14="http://schemas.microsoft.com/office/powerpoint/2010/main" val="249254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Biologics also meet the definition of </a:t>
            </a:r>
            <a:r>
              <a:rPr lang="en-US" b="1" dirty="0"/>
              <a:t>drugs</a:t>
            </a:r>
          </a:p>
        </p:txBody>
      </p:sp>
      <p:sp>
        <p:nvSpPr>
          <p:cNvPr id="3" name="Content Placeholder 2"/>
          <p:cNvSpPr>
            <a:spLocks noGrp="1"/>
          </p:cNvSpPr>
          <p:nvPr>
            <p:ph idx="1"/>
          </p:nvPr>
        </p:nvSpPr>
        <p:spPr>
          <a:xfrm>
            <a:off x="317448" y="1577725"/>
            <a:ext cx="8509103" cy="3214532"/>
          </a:xfrm>
        </p:spPr>
        <p:txBody>
          <a:bodyPr>
            <a:normAutofit fontScale="92500" lnSpcReduction="10000"/>
          </a:bodyPr>
          <a:lstStyle/>
          <a:p>
            <a:r>
              <a:rPr lang="en-US" sz="2800" dirty="0"/>
              <a:t>Also subject to certain provisions of the Federal Food Drug and Cosmetics Act, including regulations governing:</a:t>
            </a:r>
          </a:p>
          <a:p>
            <a:pPr lvl="1"/>
            <a:r>
              <a:rPr lang="en-US" sz="2400" dirty="0"/>
              <a:t>Good manufacturing practice, “GMPs”</a:t>
            </a:r>
          </a:p>
          <a:p>
            <a:pPr lvl="1"/>
            <a:r>
              <a:rPr lang="en-US" sz="2400" dirty="0"/>
              <a:t>Labeling</a:t>
            </a:r>
          </a:p>
          <a:p>
            <a:pPr lvl="1"/>
            <a:r>
              <a:rPr lang="en-US" sz="2400" dirty="0"/>
              <a:t>Misbranding</a:t>
            </a:r>
          </a:p>
          <a:p>
            <a:pPr lvl="1"/>
            <a:r>
              <a:rPr lang="en-US" sz="2400" dirty="0"/>
              <a:t>Adulteration</a:t>
            </a:r>
          </a:p>
          <a:p>
            <a:pPr lvl="1"/>
            <a:r>
              <a:rPr lang="en-US" sz="2400" dirty="0"/>
              <a:t>Civil and criminal penalties</a:t>
            </a:r>
          </a:p>
          <a:p>
            <a:pPr lvl="1"/>
            <a:endParaRPr lang="en-US" sz="2400" dirty="0"/>
          </a:p>
          <a:p>
            <a:r>
              <a:rPr lang="en-US" sz="2700" dirty="0"/>
              <a:t>Among others…</a:t>
            </a:r>
          </a:p>
          <a:p>
            <a:endParaRPr lang="en-US" sz="2800"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59757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1130"/>
            <a:ext cx="8509103" cy="694515"/>
          </a:xfrm>
        </p:spPr>
        <p:txBody>
          <a:bodyPr>
            <a:normAutofit/>
          </a:bodyPr>
          <a:lstStyle/>
          <a:p>
            <a:r>
              <a:rPr lang="en-US" dirty="0"/>
              <a:t>Historical context</a:t>
            </a:r>
          </a:p>
        </p:txBody>
      </p:sp>
      <p:sp>
        <p:nvSpPr>
          <p:cNvPr id="7" name="Content Placeholder 2">
            <a:extLst>
              <a:ext uri="{FF2B5EF4-FFF2-40B4-BE49-F238E27FC236}">
                <a16:creationId xmlns:a16="http://schemas.microsoft.com/office/drawing/2014/main" id="{F8A7645E-B52B-452F-9569-1BCE2EE5B0C9}"/>
              </a:ext>
            </a:extLst>
          </p:cNvPr>
          <p:cNvSpPr>
            <a:spLocks noGrp="1"/>
          </p:cNvSpPr>
          <p:nvPr>
            <p:ph idx="1"/>
          </p:nvPr>
        </p:nvSpPr>
        <p:spPr>
          <a:xfrm>
            <a:off x="1371600" y="4296184"/>
            <a:ext cx="5058157" cy="851039"/>
          </a:xfrm>
        </p:spPr>
        <p:txBody>
          <a:bodyPr>
            <a:normAutofit fontScale="77500" lnSpcReduction="20000"/>
          </a:bodyPr>
          <a:lstStyle/>
          <a:p>
            <a:r>
              <a:rPr lang="de-DE" sz="1800" dirty="0"/>
              <a:t>United States v. Calise 217 F.Supp. 705 (1962)</a:t>
            </a:r>
          </a:p>
          <a:p>
            <a:r>
              <a:rPr lang="de-DE" sz="1800" dirty="0"/>
              <a:t>United States v. Steinschreiber, 219 F. Supp. 373 (S.D.N.Y. 1963)</a:t>
            </a:r>
          </a:p>
          <a:p>
            <a:r>
              <a:rPr lang="de-DE" sz="1800" dirty="0"/>
              <a:t>Images: Charleston Gazette 1/26/1962; Gettysburg Times 7/3/1963</a:t>
            </a:r>
            <a:endParaRPr lang="en-US" sz="1800"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pic>
        <p:nvPicPr>
          <p:cNvPr id="8" name="Picture 7">
            <a:extLst>
              <a:ext uri="{FF2B5EF4-FFF2-40B4-BE49-F238E27FC236}">
                <a16:creationId xmlns:a16="http://schemas.microsoft.com/office/drawing/2014/main" id="{286C20B4-CC86-41C1-9262-3CFA2B41BD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96432" y="2293703"/>
            <a:ext cx="2351129" cy="1821891"/>
          </a:xfrm>
          <a:prstGeom prst="rect">
            <a:avLst/>
          </a:prstGeom>
        </p:spPr>
      </p:pic>
      <p:pic>
        <p:nvPicPr>
          <p:cNvPr id="9" name="Picture 8">
            <a:extLst>
              <a:ext uri="{FF2B5EF4-FFF2-40B4-BE49-F238E27FC236}">
                <a16:creationId xmlns:a16="http://schemas.microsoft.com/office/drawing/2014/main" id="{CB09DE71-7F3B-4E4B-A774-61943A648BAB}"/>
              </a:ext>
            </a:extLst>
          </p:cNvPr>
          <p:cNvPicPr>
            <a:picLocks noChangeAspect="1"/>
          </p:cNvPicPr>
          <p:nvPr/>
        </p:nvPicPr>
        <p:blipFill rotWithShape="1">
          <a:blip r:embed="rId4"/>
          <a:srcRect b="74680"/>
          <a:stretch/>
        </p:blipFill>
        <p:spPr>
          <a:xfrm>
            <a:off x="1001124" y="1204136"/>
            <a:ext cx="7141744" cy="921076"/>
          </a:xfrm>
          <a:prstGeom prst="rect">
            <a:avLst/>
          </a:prstGeom>
        </p:spPr>
      </p:pic>
    </p:spTree>
    <p:extLst>
      <p:ext uri="{BB962C8B-B14F-4D97-AF65-F5344CB8AC3E}">
        <p14:creationId xmlns:p14="http://schemas.microsoft.com/office/powerpoint/2010/main" val="270420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Unique Aspects of Blood and Blood Components</a:t>
            </a:r>
          </a:p>
        </p:txBody>
      </p:sp>
      <p:sp>
        <p:nvSpPr>
          <p:cNvPr id="3" name="Content Placeholder 2"/>
          <p:cNvSpPr>
            <a:spLocks noGrp="1"/>
          </p:cNvSpPr>
          <p:nvPr>
            <p:ph idx="1"/>
          </p:nvPr>
        </p:nvSpPr>
        <p:spPr>
          <a:xfrm>
            <a:off x="317448" y="1522543"/>
            <a:ext cx="8509103" cy="3214532"/>
          </a:xfrm>
        </p:spPr>
        <p:txBody>
          <a:bodyPr>
            <a:normAutofit fontScale="92500" lnSpcReduction="20000"/>
          </a:bodyPr>
          <a:lstStyle/>
          <a:p>
            <a:r>
              <a:rPr lang="en-US" dirty="0"/>
              <a:t>General regulations for biologics are described in 21 CFR 600, but there are </a:t>
            </a:r>
            <a:r>
              <a:rPr lang="en-US" b="1" dirty="0">
                <a:solidFill>
                  <a:srgbClr val="CA125A"/>
                </a:solidFill>
              </a:rPr>
              <a:t>several regulations specifically relevant to blood and blood components</a:t>
            </a:r>
            <a:r>
              <a:rPr lang="en-US" dirty="0"/>
              <a:t>, including Platelets:</a:t>
            </a:r>
          </a:p>
          <a:p>
            <a:endParaRPr lang="en-US" dirty="0"/>
          </a:p>
          <a:p>
            <a:pPr lvl="1"/>
            <a:r>
              <a:rPr lang="en-US" dirty="0"/>
              <a:t>21 CFR 606: Current good manufacturing practice for blood and blood components</a:t>
            </a:r>
          </a:p>
          <a:p>
            <a:endParaRPr lang="en-US" dirty="0"/>
          </a:p>
          <a:p>
            <a:pPr lvl="1"/>
            <a:r>
              <a:rPr lang="en-US" dirty="0"/>
              <a:t>21 CFR 607: Registration and product listing</a:t>
            </a:r>
          </a:p>
          <a:p>
            <a:endParaRPr lang="en-US" dirty="0"/>
          </a:p>
          <a:p>
            <a:pPr lvl="1"/>
            <a:r>
              <a:rPr lang="en-US" dirty="0"/>
              <a:t>21 CFR 630: Requirements for blood and blood components intended for transfusion or further manufacturing</a:t>
            </a:r>
          </a:p>
          <a:p>
            <a:endParaRPr lang="en-US" dirty="0"/>
          </a:p>
          <a:p>
            <a:pPr lvl="1"/>
            <a:r>
              <a:rPr lang="en-US" dirty="0"/>
              <a:t>21 CFR 640: Additional standards for blood and blood components</a:t>
            </a:r>
          </a:p>
          <a:p>
            <a:endParaRPr lang="en-US" dirty="0"/>
          </a:p>
          <a:p>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6560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4280-4CD3-400C-9A60-03F9EE90E592}"/>
              </a:ext>
            </a:extLst>
          </p:cNvPr>
          <p:cNvSpPr>
            <a:spLocks noGrp="1"/>
          </p:cNvSpPr>
          <p:nvPr>
            <p:ph type="title"/>
          </p:nvPr>
        </p:nvSpPr>
        <p:spPr/>
        <p:txBody>
          <a:bodyPr>
            <a:normAutofit/>
          </a:bodyPr>
          <a:lstStyle/>
          <a:p>
            <a:r>
              <a:rPr lang="en-US" dirty="0"/>
              <a:t>Platelets in the CFR</a:t>
            </a:r>
          </a:p>
        </p:txBody>
      </p:sp>
      <p:sp>
        <p:nvSpPr>
          <p:cNvPr id="3" name="Content Placeholder 2">
            <a:extLst>
              <a:ext uri="{FF2B5EF4-FFF2-40B4-BE49-F238E27FC236}">
                <a16:creationId xmlns:a16="http://schemas.microsoft.com/office/drawing/2014/main" id="{4875AB26-164D-320F-279C-B9E1B14FDA37}"/>
              </a:ext>
            </a:extLst>
          </p:cNvPr>
          <p:cNvSpPr>
            <a:spLocks noGrp="1"/>
          </p:cNvSpPr>
          <p:nvPr>
            <p:ph idx="1"/>
          </p:nvPr>
        </p:nvSpPr>
        <p:spPr>
          <a:xfrm>
            <a:off x="323851" y="1507332"/>
            <a:ext cx="8197702" cy="3502818"/>
          </a:xfrm>
        </p:spPr>
        <p:txBody>
          <a:bodyPr>
            <a:normAutofit/>
          </a:bodyPr>
          <a:lstStyle/>
          <a:p>
            <a:r>
              <a:rPr lang="en-US" sz="2400" dirty="0"/>
              <a:t>Platelets and additional relevant standards are defined under 21 CFR 640 Part C</a:t>
            </a:r>
          </a:p>
          <a:p>
            <a:pPr lvl="1"/>
            <a:r>
              <a:rPr lang="en-US" sz="1800" dirty="0"/>
              <a:t>Eligibility of donors</a:t>
            </a:r>
          </a:p>
          <a:p>
            <a:pPr lvl="1"/>
            <a:r>
              <a:rPr lang="en-US" sz="1800" dirty="0"/>
              <a:t>Frequency of donation</a:t>
            </a:r>
          </a:p>
          <a:p>
            <a:pPr lvl="1"/>
            <a:r>
              <a:rPr lang="en-US" sz="1800" dirty="0"/>
              <a:t>Collection of source material</a:t>
            </a:r>
          </a:p>
          <a:p>
            <a:pPr lvl="1"/>
            <a:r>
              <a:rPr lang="en-US" sz="1800" dirty="0"/>
              <a:t>Testing the blood</a:t>
            </a:r>
          </a:p>
          <a:p>
            <a:pPr lvl="1"/>
            <a:r>
              <a:rPr lang="en-US" sz="1800" dirty="0"/>
              <a:t>Processing</a:t>
            </a:r>
          </a:p>
          <a:p>
            <a:pPr lvl="1"/>
            <a:r>
              <a:rPr lang="en-US" sz="1800" dirty="0"/>
              <a:t>General requirements</a:t>
            </a:r>
          </a:p>
          <a:p>
            <a:r>
              <a:rPr lang="en-US" sz="2400" dirty="0"/>
              <a:t>Regulations established in 1975 (40 FR 4304) and revised several times thereafter</a:t>
            </a:r>
          </a:p>
          <a:p>
            <a:pPr lvl="1"/>
            <a:endParaRPr lang="en-US" sz="1800" dirty="0"/>
          </a:p>
          <a:p>
            <a:pPr lvl="1"/>
            <a:endParaRPr lang="en-US" sz="1800" dirty="0"/>
          </a:p>
          <a:p>
            <a:endParaRPr lang="en-US" sz="2400" dirty="0"/>
          </a:p>
        </p:txBody>
      </p:sp>
    </p:spTree>
    <p:extLst>
      <p:ext uri="{BB962C8B-B14F-4D97-AF65-F5344CB8AC3E}">
        <p14:creationId xmlns:p14="http://schemas.microsoft.com/office/powerpoint/2010/main" val="146429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20B4-A131-617B-22C3-0809BBC43343}"/>
              </a:ext>
            </a:extLst>
          </p:cNvPr>
          <p:cNvSpPr>
            <a:spLocks noGrp="1"/>
          </p:cNvSpPr>
          <p:nvPr>
            <p:ph type="title"/>
          </p:nvPr>
        </p:nvSpPr>
        <p:spPr/>
        <p:txBody>
          <a:bodyPr/>
          <a:lstStyle/>
          <a:p>
            <a:r>
              <a:rPr lang="en-US" dirty="0"/>
              <a:t>Old questions persist…</a:t>
            </a:r>
          </a:p>
        </p:txBody>
      </p:sp>
      <p:sp>
        <p:nvSpPr>
          <p:cNvPr id="3" name="Content Placeholder 2">
            <a:extLst>
              <a:ext uri="{FF2B5EF4-FFF2-40B4-BE49-F238E27FC236}">
                <a16:creationId xmlns:a16="http://schemas.microsoft.com/office/drawing/2014/main" id="{C8EF3168-87DD-9BA6-805E-615FE8FC5EA5}"/>
              </a:ext>
            </a:extLst>
          </p:cNvPr>
          <p:cNvSpPr>
            <a:spLocks noGrp="1"/>
          </p:cNvSpPr>
          <p:nvPr>
            <p:ph idx="1"/>
          </p:nvPr>
        </p:nvSpPr>
        <p:spPr/>
        <p:txBody>
          <a:bodyPr>
            <a:normAutofit lnSpcReduction="10000"/>
          </a:bodyPr>
          <a:lstStyle/>
          <a:p>
            <a:r>
              <a:rPr lang="en-US" dirty="0"/>
              <a:t>“Since platelets maintain their therapeutic viability for only a brief period of time, there is </a:t>
            </a:r>
            <a:r>
              <a:rPr lang="en-US" b="1" dirty="0">
                <a:solidFill>
                  <a:srgbClr val="CA125A"/>
                </a:solidFill>
              </a:rPr>
              <a:t>differing medical opinion with respect to appropriate storage temperatures</a:t>
            </a:r>
            <a:r>
              <a:rPr lang="en-US" dirty="0"/>
              <a:t>. Platelets stored at 20-24° C exhibit a longer post-transfusion survival time than platelets  stored between 1-6° C. which, on the other hand, appear to be more potent during the initial stages of producing hemostasis. Both of these qualities are desirable. Thus, the Commissioner proposes that a licensed manufacturer may store the product at either temperature and utilize processing, labeling and distributing procedures consistent with each.”</a:t>
            </a:r>
          </a:p>
          <a:p>
            <a:endParaRPr lang="en-US" dirty="0"/>
          </a:p>
          <a:p>
            <a:r>
              <a:rPr lang="en-US" dirty="0"/>
              <a:t>- Federal Register, 1974 (39 FR 2008)</a:t>
            </a:r>
          </a:p>
        </p:txBody>
      </p:sp>
      <p:sp>
        <p:nvSpPr>
          <p:cNvPr id="4" name="Slide Number Placeholder 3">
            <a:extLst>
              <a:ext uri="{FF2B5EF4-FFF2-40B4-BE49-F238E27FC236}">
                <a16:creationId xmlns:a16="http://schemas.microsoft.com/office/drawing/2014/main" id="{0D4AD321-5429-A321-D2DC-3A364B11495A}"/>
              </a:ext>
            </a:extLst>
          </p:cNvPr>
          <p:cNvSpPr>
            <a:spLocks noGrp="1"/>
          </p:cNvSpPr>
          <p:nvPr>
            <p:ph type="sldNum" sz="quarter" idx="12"/>
          </p:nvPr>
        </p:nvSpPr>
        <p:spPr/>
        <p:txBody>
          <a:bodyPr/>
          <a:lstStyle/>
          <a:p>
            <a:pPr>
              <a:defRPr/>
            </a:pPr>
            <a:fld id="{2F17621F-41E6-4092-A0AB-B7ECA69FC892}" type="slidenum">
              <a:rPr lang="en-US" altLang="en-US" smtClean="0"/>
              <a:pPr>
                <a:defRPr/>
              </a:pPr>
              <a:t>9</a:t>
            </a:fld>
            <a:endParaRPr lang="en-US" altLang="en-US" dirty="0"/>
          </a:p>
        </p:txBody>
      </p:sp>
    </p:spTree>
    <p:extLst>
      <p:ext uri="{BB962C8B-B14F-4D97-AF65-F5344CB8AC3E}">
        <p14:creationId xmlns:p14="http://schemas.microsoft.com/office/powerpoint/2010/main" val="2655662340"/>
      </p:ext>
    </p:extLst>
  </p:cSld>
  <p:clrMapOvr>
    <a:masterClrMapping/>
  </p:clrMapOvr>
</p:sld>
</file>

<file path=ppt/theme/theme1.xml><?xml version="1.0" encoding="utf-8"?>
<a:theme xmlns:a="http://schemas.openxmlformats.org/drawingml/2006/main" name="Versiti2022PP">
  <a:themeElements>
    <a:clrScheme name="Versiti2019">
      <a:dk1>
        <a:srgbClr val="787878"/>
      </a:dk1>
      <a:lt1>
        <a:srgbClr val="FFFFFF"/>
      </a:lt1>
      <a:dk2>
        <a:srgbClr val="3C3C3C"/>
      </a:dk2>
      <a:lt2>
        <a:srgbClr val="FFFFFF"/>
      </a:lt2>
      <a:accent1>
        <a:srgbClr val="C91F40"/>
      </a:accent1>
      <a:accent2>
        <a:srgbClr val="787878"/>
      </a:accent2>
      <a:accent3>
        <a:srgbClr val="92D050"/>
      </a:accent3>
      <a:accent4>
        <a:srgbClr val="F37021"/>
      </a:accent4>
      <a:accent5>
        <a:srgbClr val="CB007C"/>
      </a:accent5>
      <a:accent6>
        <a:srgbClr val="F4C400"/>
      </a:accent6>
      <a:hlink>
        <a:srgbClr val="C91F40"/>
      </a:hlink>
      <a:folHlink>
        <a:srgbClr val="CB007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rsiti PowerPoint Template 24" id="{39C14417-F1D7-40F7-A55D-D90A6C7C8483}" vid="{29C3C0C7-8F12-4431-AA97-BAD89B4110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21351a6-a665-477f-9f85-df069f1fe2c7" xsi:nil="true"/>
    <MigrationWizIdDocumentLibraryPermissions xmlns="47f86385-5faa-4594-8ecf-f9ce1cbeefe1" xsi:nil="true"/>
    <MigrationWizIdPermissions xmlns="47f86385-5faa-4594-8ecf-f9ce1cbeefe1" xsi:nil="true"/>
    <MigrationWizIdSecurityGroups xmlns="47f86385-5faa-4594-8ecf-f9ce1cbeefe1" xsi:nil="true"/>
    <MigrationWizId xmlns="47f86385-5faa-4594-8ecf-f9ce1cbeefe1" xsi:nil="true"/>
    <lcf76f155ced4ddcb4097134ff3c332f xmlns="47f86385-5faa-4594-8ecf-f9ce1cbeefe1">
      <Terms xmlns="http://schemas.microsoft.com/office/infopath/2007/PartnerControls"/>
    </lcf76f155ced4ddcb4097134ff3c332f>
    <MigrationWizIdPermissionLevels xmlns="47f86385-5faa-4594-8ecf-f9ce1cbeefe1"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3F74850A86974987BD17ED137103F6" ma:contentTypeVersion="20" ma:contentTypeDescription="Create a new document." ma:contentTypeScope="" ma:versionID="9f4ad4681db88e0275b375d36a6284da">
  <xsd:schema xmlns:xsd="http://www.w3.org/2001/XMLSchema" xmlns:xs="http://www.w3.org/2001/XMLSchema" xmlns:p="http://schemas.microsoft.com/office/2006/metadata/properties" xmlns:ns1="http://schemas.microsoft.com/sharepoint/v3" xmlns:ns2="47f86385-5faa-4594-8ecf-f9ce1cbeefe1" xmlns:ns3="421351a6-a665-477f-9f85-df069f1fe2c7" targetNamespace="http://schemas.microsoft.com/office/2006/metadata/properties" ma:root="true" ma:fieldsID="c810b0f7e468e5976f248f8e7a329626" ns1:_="" ns2:_="" ns3:_="">
    <xsd:import namespace="http://schemas.microsoft.com/sharepoint/v3"/>
    <xsd:import namespace="47f86385-5faa-4594-8ecf-f9ce1cbeefe1"/>
    <xsd:import namespace="421351a6-a665-477f-9f85-df069f1fe2c7"/>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f86385-5faa-4594-8ecf-f9ce1cbeefe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description="Office" ma:internalName="MigrationWizIdPermissionLevels">
      <xsd:simpleType>
        <xsd:restriction base="dms:Text"/>
      </xsd:simpleType>
    </xsd:element>
    <xsd:element name="MigrationWizIdDocumentLibraryPermissions" ma:index="11" nillable="true" ma:displayName="MigrationWizIdDocumentLibraryPermissions" ma:description="Office" ma:internalName="MigrationWizIdDocumentLibraryPermissions">
      <xsd:simpleType>
        <xsd:restriction base="dms:Text"/>
      </xsd:simpleType>
    </xsd:element>
    <xsd:element name="MigrationWizIdSecurityGroups" ma:index="12" nillable="true" ma:displayName="MigrationWizIdSecurityGroups" ma:description="Office"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7fc2be9-b7d4-4faa-9768-1e0dd150f0c0"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351a6-a665-477f-9f85-df069f1fe2c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45ba439-3d40-4577-ab65-4f589cb3ecc9}" ma:internalName="TaxCatchAll" ma:showField="CatchAllData" ma:web="421351a6-a665-477f-9f85-df069f1fe2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2E6212-8438-4DD1-9AE1-5DF2FE584E41}">
  <ds:schemaRefs>
    <ds:schemaRef ds:uri="http://schemas.microsoft.com/sharepoint/v3/contenttype/forms"/>
  </ds:schemaRefs>
</ds:datastoreItem>
</file>

<file path=customXml/itemProps2.xml><?xml version="1.0" encoding="utf-8"?>
<ds:datastoreItem xmlns:ds="http://schemas.openxmlformats.org/officeDocument/2006/customXml" ds:itemID="{33F4C919-F38B-4249-82B9-9B10919EE61D}">
  <ds:schemaRefs>
    <ds:schemaRef ds:uri="http://purl.org/dc/dcmitype/"/>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876b8289-0042-4aa2-ab08-3fb8f325bda9"/>
    <ds:schemaRef ds:uri="f3f9e816-5717-4e42-98f5-cf09d94b9ae5"/>
    <ds:schemaRef ds:uri="http://schemas.microsoft.com/office/2006/metadata/properties"/>
  </ds:schemaRefs>
</ds:datastoreItem>
</file>

<file path=customXml/itemProps3.xml><?xml version="1.0" encoding="utf-8"?>
<ds:datastoreItem xmlns:ds="http://schemas.openxmlformats.org/officeDocument/2006/customXml" ds:itemID="{B26EAAAD-0DCE-4568-8C0A-01F530AA8E22}"/>
</file>

<file path=docProps/app.xml><?xml version="1.0" encoding="utf-8"?>
<Properties xmlns="http://schemas.openxmlformats.org/officeDocument/2006/extended-properties" xmlns:vt="http://schemas.openxmlformats.org/officeDocument/2006/docPropsVTypes">
  <Template/>
  <TotalTime>2469</TotalTime>
  <Words>3699</Words>
  <Application>Microsoft Office PowerPoint</Application>
  <PresentationFormat>On-screen Show (16:9)</PresentationFormat>
  <Paragraphs>410</Paragraphs>
  <Slides>47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Helvetica</vt:lpstr>
      <vt:lpstr>Calibri</vt:lpstr>
      <vt:lpstr>Arial</vt:lpstr>
      <vt:lpstr>Calibri Light</vt:lpstr>
      <vt:lpstr>acumin-pro</vt:lpstr>
      <vt:lpstr>Wingdings</vt:lpstr>
      <vt:lpstr>Elsevier Sans</vt:lpstr>
      <vt:lpstr>Versiti2022PP</vt:lpstr>
      <vt:lpstr>PowerPoint Presentation</vt:lpstr>
      <vt:lpstr>Overview</vt:lpstr>
      <vt:lpstr>Disclaimer - Things I Learned at FDA</vt:lpstr>
      <vt:lpstr>Blood and blood components are biologics</vt:lpstr>
      <vt:lpstr>Biologics also meet the definition of drugs</vt:lpstr>
      <vt:lpstr>Historical context</vt:lpstr>
      <vt:lpstr>Unique Aspects of Blood and Blood Components</vt:lpstr>
      <vt:lpstr>Platelets in the CFR</vt:lpstr>
      <vt:lpstr>Old questions persist…</vt:lpstr>
      <vt:lpstr>Indications for Platelets</vt:lpstr>
      <vt:lpstr>The effectiveness challenge for platelets</vt:lpstr>
      <vt:lpstr>PowerPoint Presentation</vt:lpstr>
      <vt:lpstr>PowerPoint Presentation</vt:lpstr>
      <vt:lpstr>Liberal vs restrictive </vt:lpstr>
      <vt:lpstr>Endpoints: a study design challenge for platelets</vt:lpstr>
      <vt:lpstr>Bleeding endpoint considerations</vt:lpstr>
      <vt:lpstr>PowerPoint Presentation</vt:lpstr>
      <vt:lpstr>PowerPoint Presentation</vt:lpstr>
      <vt:lpstr>Manufacturing Platelets as a Blood Component</vt:lpstr>
      <vt:lpstr>Licensure of Platelets</vt:lpstr>
      <vt:lpstr>Blood establishment licensure</vt:lpstr>
      <vt:lpstr>Platelet Guidance Documents</vt:lpstr>
      <vt:lpstr>PowerPoint Presentation</vt:lpstr>
      <vt:lpstr>PowerPoint Presentation</vt:lpstr>
      <vt:lpstr>PowerPoint Presentation</vt:lpstr>
      <vt:lpstr>Devices can be used to process or store Platelets</vt:lpstr>
      <vt:lpstr>Device Paradigm</vt:lpstr>
      <vt:lpstr>What data for a device?</vt:lpstr>
      <vt:lpstr>Do I need clinical studies?</vt:lpstr>
      <vt:lpstr>n.b., additive solutions may be regulated as drugs (NDA pathway)</vt:lpstr>
      <vt:lpstr>PowerPoint Presentation</vt:lpstr>
      <vt:lpstr>PowerPoint Presentation</vt:lpstr>
      <vt:lpstr>Platelet-like Products</vt:lpstr>
      <vt:lpstr>Platelets and Platelet-like Products</vt:lpstr>
      <vt:lpstr>How do you license or approve a novel platelet-like product?</vt:lpstr>
      <vt:lpstr>Indications and Usage of Platelet-like Products </vt:lpstr>
      <vt:lpstr>What is potency and why do we need it?</vt:lpstr>
      <vt:lpstr>Potency</vt:lpstr>
      <vt:lpstr>Potency problem for Platelets and platelet-like products</vt:lpstr>
      <vt:lpstr>The “Lifecycle” of a Biologic Product or Drug</vt:lpstr>
      <vt:lpstr>Pre-IND Phase (‘Preclinical’ development)</vt:lpstr>
      <vt:lpstr>IND Phases of Clinical Investigation</vt:lpstr>
      <vt:lpstr>Important Aspects of IND Review</vt:lpstr>
      <vt:lpstr>Expedited review pathways</vt:lpstr>
      <vt:lpstr>Expanded access programs</vt:lpstr>
      <vt:lpstr>Thank you!</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H. Villa</dc:creator>
  <cp:lastModifiedBy>Carlos Villa</cp:lastModifiedBy>
  <cp:revision>2</cp:revision>
  <dcterms:created xsi:type="dcterms:W3CDTF">2026-01-08T14:53:59Z</dcterms:created>
  <dcterms:modified xsi:type="dcterms:W3CDTF">2026-02-13T14:25:11Z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0x010100C93F74850A86974987BD17ED137103F6</vt:lpwstr>
  </property>
  <property fmtid="{D5CDD505-2E9C-101B-9397-08002B2CF9AE}" pid="3" name="VersitiDepartment">
    <vt:lpwstr>5;#Corporate Marketing|1614fde2-b95d-4906-a5d4-6cd2ddb8a0e6</vt:lpwstr>
  </property>
  <property fmtid="{D5CDD505-2E9C-101B-9397-08002B2CF9AE}" pid="4" name="VersitiState">
    <vt:lpwstr>3;#IL|b6927ede-0d29-4839-86a6-d05ee4302ccc;#2;#IN|23fb16c8-dca4-45ee-84e3-6c14cdf71bed;#4;#MI|08a17320-b1c8-4b9f-84ff-01402902e79b;#1;#WI|985ac20c-0adf-4dc4-9263-a820c2f9b41e;#7;#OH|60b190d6-7bb5-4452-bdb3-3f7137d3c28b</vt:lpwstr>
  </property>
</Properties>
</file>