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56.xml" ContentType="application/inkml+xml"/>
  <Override PartName="/ppt/ink/ink55.xml" ContentType="application/inkml+xml"/>
  <Override PartName="/ppt/ink/ink54.xml" ContentType="application/inkml+xml"/>
  <Override PartName="/ppt/ink/ink53.xml" ContentType="application/inkml+xml"/>
  <Override PartName="/ppt/ink/ink57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52.xml" ContentType="application/inkml+xml"/>
  <Override PartName="/ppt/ink/ink51.xml" ContentType="application/inkml+xml"/>
  <Override PartName="/ppt/ink/ink50.xml" ContentType="application/inkml+xml"/>
  <Override PartName="/ppt/ink/ink49.xml" ContentType="application/inkml+xml"/>
  <Override PartName="/ppt/ink/ink48.xml" ContentType="application/inkml+xml"/>
  <Override PartName="/ppt/ink/ink47.xml" ContentType="application/inkml+xml"/>
  <Override PartName="/ppt/ink/ink46.xml" ContentType="application/inkml+xml"/>
  <Override PartName="/ppt/ink/ink45.xml" ContentType="application/inkml+xml"/>
  <Override PartName="/ppt/ink/ink44.xml" ContentType="application/inkml+xml"/>
  <Override PartName="/ppt/ink/ink43.xml" ContentType="application/inkml+xml"/>
  <Override PartName="/ppt/ink/ink42.xml" ContentType="application/inkml+xml"/>
  <Override PartName="/ppt/ink/ink41.xml" ContentType="application/inkml+xml"/>
  <Override PartName="/ppt/ink/ink40.xml" ContentType="application/inkml+xml"/>
  <Override PartName="/ppt/ink/ink39.xml" ContentType="application/inkml+xml"/>
  <Override PartName="/ppt/ink/ink38.xml" ContentType="application/inkml+xml"/>
  <Override PartName="/ppt/ink/ink37.xml" ContentType="application/inkml+xml"/>
  <Override PartName="/ppt/ink/ink36.xml" ContentType="application/inkml+xml"/>
  <Override PartName="/ppt/ink/ink35.xml" ContentType="application/inkml+xml"/>
  <Override PartName="/ppt/ink/ink34.xml" ContentType="application/inkml+xml"/>
  <Override PartName="/ppt/ink/ink33.xml" ContentType="application/inkml+xml"/>
  <Override PartName="/ppt/ink/ink32.xml" ContentType="application/inkml+xml"/>
  <Override PartName="/ppt/ink/ink31.xml" ContentType="application/inkml+xml"/>
  <Override PartName="/ppt/ink/ink30.xml" ContentType="application/inkml+xml"/>
  <Override PartName="/ppt/ink/ink29.xml" ContentType="application/inkml+xml"/>
  <Override PartName="/ppt/ink/ink28.xml" ContentType="application/inkml+xml"/>
  <Override PartName="/ppt/ink/ink27.xml" ContentType="application/inkml+xml"/>
  <Override PartName="/ppt/ink/ink26.xml" ContentType="application/inkml+xml"/>
  <Override PartName="/ppt/ink/ink25.xml" ContentType="application/inkml+xml"/>
  <Override PartName="/ppt/ink/ink24.xml" ContentType="application/inkml+xml"/>
  <Override PartName="/ppt/ink/ink23.xml" ContentType="application/inkml+xml"/>
  <Override PartName="/ppt/ink/ink22.xml" ContentType="application/inkml+xml"/>
  <Override PartName="/ppt/ink/ink21.xml" ContentType="application/inkml+xml"/>
  <Override PartName="/ppt/ink/ink20.xml" ContentType="application/inkml+xml"/>
  <Override PartName="/ppt/ink/ink19.xml" ContentType="application/inkml+xml"/>
  <Override PartName="/ppt/ink/ink18.xml" ContentType="application/inkml+xml"/>
  <Override PartName="/ppt/ink/ink17.xml" ContentType="application/inkml+xml"/>
  <Override PartName="/ppt/ink/ink16.xml" ContentType="application/inkml+xml"/>
  <Override PartName="/ppt/ink/ink15.xml" ContentType="application/inkml+xml"/>
  <Override PartName="/ppt/ink/ink14.xml" ContentType="application/inkml+xml"/>
  <Override PartName="/ppt/ink/ink13.xml" ContentType="application/inkml+xml"/>
  <Override PartName="/ppt/ink/ink12.xml" ContentType="application/inkml+xml"/>
  <Override PartName="/ppt/ink/ink11.xml" ContentType="application/inkml+xml"/>
  <Override PartName="/ppt/ink/ink10.xml" ContentType="application/inkml+xml"/>
  <Override PartName="/ppt/ink/ink9.xml" ContentType="application/inkml+xml"/>
  <Override PartName="/ppt/ink/ink8.xml" ContentType="application/inkml+xml"/>
  <Override PartName="/ppt/ink/ink7.xml" ContentType="application/inkml+xml"/>
  <Override PartName="/ppt/ink/ink6.xml" ContentType="application/inkml+xml"/>
  <Override PartName="/ppt/ink/ink5.xml" ContentType="application/inkml+xml"/>
  <Override PartName="/ppt/ink/ink4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ink/ink58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5"/>
  </p:notesMasterIdLst>
  <p:sldIdLst>
    <p:sldId id="4245" r:id="rId2"/>
    <p:sldId id="4237" r:id="rId3"/>
    <p:sldId id="4238" r:id="rId4"/>
    <p:sldId id="4243" r:id="rId5"/>
    <p:sldId id="4244" r:id="rId6"/>
    <p:sldId id="4202" r:id="rId7"/>
    <p:sldId id="4203" r:id="rId8"/>
    <p:sldId id="4204" r:id="rId9"/>
    <p:sldId id="4205" r:id="rId10"/>
    <p:sldId id="4206" r:id="rId11"/>
    <p:sldId id="4208" r:id="rId12"/>
    <p:sldId id="4209" r:id="rId13"/>
    <p:sldId id="4210" r:id="rId14"/>
    <p:sldId id="4211" r:id="rId15"/>
    <p:sldId id="4212" r:id="rId16"/>
    <p:sldId id="4213" r:id="rId17"/>
    <p:sldId id="4214" r:id="rId18"/>
    <p:sldId id="4215" r:id="rId19"/>
    <p:sldId id="4216" r:id="rId20"/>
    <p:sldId id="4217" r:id="rId21"/>
    <p:sldId id="4218" r:id="rId22"/>
    <p:sldId id="4219" r:id="rId23"/>
    <p:sldId id="4221" r:id="rId24"/>
    <p:sldId id="4222" r:id="rId25"/>
    <p:sldId id="4223" r:id="rId26"/>
    <p:sldId id="4224" r:id="rId27"/>
    <p:sldId id="4225" r:id="rId28"/>
    <p:sldId id="4226" r:id="rId29"/>
    <p:sldId id="4227" r:id="rId30"/>
    <p:sldId id="4228" r:id="rId31"/>
    <p:sldId id="4229" r:id="rId32"/>
    <p:sldId id="4247" r:id="rId33"/>
    <p:sldId id="4232" r:id="rId34"/>
    <p:sldId id="256" r:id="rId35"/>
    <p:sldId id="4248" r:id="rId36"/>
    <p:sldId id="278" r:id="rId37"/>
    <p:sldId id="276" r:id="rId38"/>
    <p:sldId id="4246" r:id="rId39"/>
    <p:sldId id="1905" r:id="rId40"/>
    <p:sldId id="277" r:id="rId41"/>
    <p:sldId id="4230" r:id="rId42"/>
    <p:sldId id="1909" r:id="rId43"/>
    <p:sldId id="191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40007F"/>
    <a:srgbClr val="0F7E7F"/>
    <a:srgbClr val="FF33CC"/>
    <a:srgbClr val="FF8000"/>
    <a:srgbClr val="0432FF"/>
    <a:srgbClr val="00A400"/>
    <a:srgbClr val="00FA00"/>
    <a:srgbClr val="8EFA00"/>
    <a:srgbClr val="7E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9" autoAdjust="0"/>
    <p:restoredTop sz="72579" autoAdjust="0"/>
  </p:normalViewPr>
  <p:slideViewPr>
    <p:cSldViewPr snapToGrid="0">
      <p:cViewPr>
        <p:scale>
          <a:sx n="124" d="100"/>
          <a:sy n="124" d="100"/>
        </p:scale>
        <p:origin x="2112" y="-3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256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 0 24575,'-5'2'0,"1"-1"0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6:46.3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1878 620 24575,'-26'31'0,"-8"13"0,2-10 0,-20 31 0,2-13 0,-3 14 0,6-28 0,4 15 0,-4-22 0,4 17 0,-5-7 0,21-14 0,-10 10 0,18-23 0,-11 14 0,12-10 0,-3-1 0,9 4 0,-10-4 0,5 1 0,-1 3 0,-3-9 0,9 9 0,-4-9 0,5 4 0,-4-6 0,3 0 0,-4 1 0,6-1 0,0 0 0,0 0 0,-6 1 0,4 4 0,-4-3 0,5 4 0,1-6 0,0 0 0,0 0 0,0 0 0,-1 0 0,6 0 0,-5 6 0,4-5 0,-4 5 0,-1-1 0,0-3 0,1 3 0,0-5 0,-1 6 0,1-5 0,-1 5 0,5-6 0,-3 0 0,8 0 0,-8-5 0,8 9 0,-4-8 0,5 8 0,0-4 0,0-1 0,0 1 0,0 0 0,0 0 0,0 0 0,0 0 0,0 0 0,0 0 0,-4-36 0,3 13 0,-3-37 0,4 20 0,20-11 0,-6 10 0,19 4 0,-5 5 0,3 8 0,5-9 0,8 3 0,10-13 0,10-3 0,-8 1 0,22-8 0,-26 8 0,28-4 0,-14-2 0,-1 4 0,-3 1 0,-14 3 0,4 6 0,-14 2 0,8-7 0,-2 5 0,-4-5 0,-2 7 0,-10 2 0,1 5 0,-11 2 0,4 5 0,-12 1 0,0 4 0,1-3 0,-2 8 0,1-4 0,-1 5 0,0-9 0,1 3 0,0-14 0,0 8 0,6-9 0,1 4 0,5 0 0,1-5 0,-1 10 0,0-9 0,-5 9 0,4-4 0,-4 5 0,0 4 0,4-3 0,-4 4 0,-1 0 0,5-4 0,-9 9 0,3-4 0,-5 0 0,0 4 0,1-4 0,-2 5 0,-18 19 0,4 2 0,-23 18 0,-1 21 0,-3 8 0,5-11 0,-3 4-328,-5 13 0,-4 8 0,3-4-164,-3 4 0,0 1 185,5-8 0,-1 5 1,-2-4 306,5-14 0,-2-3 0,1 3 0,-5 17 0,1 4 0,0-6 0,-8 0 0,2-2-492,0 17 0,1-5 313,13-40 0,1-2 100,-1 8 0,0 0 79,-17 23 0,19-29 0,9-16 0,12-16 0,1-4 983,12-51 0,1 1-646,6-20 1,5-10-112,-1 0 1,3-1-227,5-9 0,3-2-328,-7 18 0,0-2 0,1 0 0,0 3 0,0 0 0,1-1 0,3-8 0,0-2 0,1 0 0,0 0 0,0 0 0,-2 3-164,4-15 0,0 4 0,1-3 0,0 6 436,-11 28 1,0 2 405,1-7 0,0 4-350,13-15 983,-13 20 0,-5 23 0,-5 12 0,-5 10 0,-2 26 0,-4 17-666,-14 12 1,-7 12-646,-2 0 0,-3 7 0,-2 0 0,0 1 0,-1 1 0,-3 6 131,4-11 0,-2 5 1,-2 4-1,1 0 0,1-3-49,-3 12 0,1-1 0,0-1 0,0 0 0,1-3 0,-1 0 0,1-1 0,-2 3 49,4-10 0,-2 2 1,0 0-1,1-2 0,1-4-131,-7 20 0,2-4 0,0-3 0,1-6 0,-2-1 0,2 0 0,1 3 0,1 1 0,2-10-164,3-11 0,1-5 0,-3 13 0,2-3 1475,-6 19 0,18-42 0,8-13 0,6-27-492,24-51 1,17-39-820,-7 21 0,3-7 0,6-8 246,-10 15 1,4-7-1,3-4 1,0-2 0,1 0-1,-2 4 82,7-9 0,-1 2 0,1 1 0,-1 0 0,1-2 0,0-2 0,-1-2 0,1 0 0,-1 1 0,0 2-197,-2 4 0,0-1 1,0 2-1,-2 3 0,-4 6-131,4-11 0,-4 8 0,2-6 82,2-2 0,3-6 0,0 1 0,-5 9-246,8-11 0,-3 5 164,-9 15 0,1-3 0,-3 7-55,1-3 1,-3 8 1365,14-27 0,-25 46 0,-8 19 0,-7 25 0,-5 36-492,0 18 1,0 12-1,-8 13 1,-3 7-666,-2-5 0,-2 6 0,-3 3 174,2-19 0,-2 2 0,-2 0 0,0 2 0,-3 6 0,-2 2 0,0 1 0,1 1-197,3-9 0,0 2 1,0 0-1,0 0 0,1-4-49,-2 5 0,1-4 0,0 0 0,1 2 0,-3 12 0,1 4 0,0-3 0,2-9-246,-6 13 0,1-3 164,4-5 0,-1 4 0,1-8-164,2-7 0,0-4 983,-5 9 1,2-4-1,8-20 1,2-8 491,-4 6 0,10-27 0,6-103-720,19 18 0,11-9 1,4-10-461,-4-3 0,3-12 1,2-5-1,1-1 0,2 3 0,0 6 0,1 2 1,1 0-1,2-2 0,1-6 56,-2 7 1,2-7-1,2-2 1,0-2-1,-1 3 1,-1 3-1,-4 8-56,-1 3 0,-4 6 1,0 4-1,0-2 0,2-4 33,2-5 0,3-3 0,1-3 0,-1 0 0,0 3 0,-3 4-82,6-13 0,-2 4 0,-1 3 0,0 2 0,-3 10 0,-1 2 0,0 1 0,-1 0 0,0-3 0,-1-1 0,-1 3 0,-3 8 737,7-5 1,-3 5-340,3-13 0,-1 2 339,-12 26 1,-3 6 491,6-8 0,-12 33 0,-10 26 0,-10 69-492,-8-22 1,-5 9-283,-2 9 0,-5 10 1,-1 6-210,3-16 0,-2 6 0,-1 3 0,-1 0 0,0-3-246,-4 8 0,-1-3 0,0 2 0,-3 6 82,5-9 0,-2 7 0,0 2 0,-2 2 0,1-2 0,1-4-33,-3 4 0,0-3 1,1-2-1,-2 2 0,0 2 33,1-3 0,-1 2 0,-1 2 0,0-1 0,1-2 0,2-4-33,1-1 0,1-3 1,1-2-1,0 0 0,-1 1 0,-4 8 0,-2 5 1,1-2-1,2-6 0,4-11-295,-8 20 0,1-6 246,7-20 0,-3 6 0,1-2 0,4-8 103,-2 7 1,2-6 633,-8 7 1,1-5 491,-5 19 0,13-41 0,15-41-492,21-59 1,20-37-268,-6 27 1,5-6 0,3-6-1,4-4-224,-2 4 0,4-6 0,3-4 0,0-1 0,1-1 0,-1 3-164,-3 4 0,1-1 0,0 0 0,0 1 0,0 0 0,1 1 0,0 1 0,0-1 0,1 1 0,-1 1 0,0 0 0,-2 0-33,5-10 0,0 0 1,-2 1-1,-2 3 0,-3 5-131,4-11 0,-5 6 0,3-5 267,-4 17 0,3-5 1,2-2-1,-2 3 1,-4 5 60,4-10 0,-5 5 0,3-1-328,7-11 0,2-1 0,-3 2 307,-9 14 1,-3 2 0,0 6 20,6-9 0,-3 7 0,-10 16 0,-4 7 983,4-4 0,-3 22 0,-12 29 0,-10 75-492,-12-22 1,-6 8-165,4 7 1,-1 7 0,-2 4-83,1-12 1,-3 1 0,0 3 0,-2 2-492,-5 13 0,-2 4 0,0 1 0,0 1 121,7-14 1,1 1 0,0 0-1,0 0 1,-1-3 124,-4 9 0,0-2 0,0-1 0,0 1-246,-2 7 0,-1 2 0,2-3 0,3-8-82,7-13 0,3-6 0,-3 3 0,-11 21 0,-3 5 0,4-9 39,4-7 1,3-4 779,-2 13 1,0-4-211,4-31 1,4-5 701,7 21 0,-2-38-656,29-71 1,21-52 0,2-3-471,-6 24 1,3-2 0,1-2 0,0-5 142,-1 0 0,0-4 0,1-3 0,0 1 0,0 2 0,-2 6 0,1-1 0,-1 2 0,-1 3 0,-3 7-328,4-7 0,-3 7 0,0-1 0,4-12 0,-1-1 0,-2 3-132,7-13 1,0 2 459,-6 16 0,1-2 0,-3 5-255,1-6 1,-4 6 254,-3 8 0,-2 8 983,4-4 0,-11 19 0,-12 47 0,-15 35-492,-5 18 1,-4 10-1,-4 5 1,-3 6-165,1-4 1,-1 6 0,0-1-546,4-14 0,0-1 1,0 4 217,-4 17 0,-1 6 0,1-3-328,0-11 0,1-2 0,-1 3 82,5-8 0,-1 4 0,0-1 0,1-5-82,-1-1 0,-1-5 0,1 3 0,-3 11 0,-1 2 0,3-7 184,-1-3 1,1-5 634,-2 13 1,0-2-422,3-21 0,2-4 913,-4 23 0,3-29 0,14-22 0,1-70 0,36-19-492,-10-12 1,1-4-33,3 26 1,3 0-460,8-25 0,-2 1 0,-12 28 0,-1 2 124,4-9 1,1-1-125,-3 6 0,0 3 0,9-34-95,3 11 95,-7 11 0,-8 16 0,-2 8 983,-7 15-543,0 7 326,-1 10-766,-5 34 106,0 12-106,-5 41 0,0 3-481,0-28 0,0 2 481,0-3 0,0-1 0,0 0 0,0 0 0,0 2 0,0-1 0,0 42 0,-4-39 0,0 0 0,4-4 0,-1-2 0,-7 42-133,8-13 133,-6-17 0,5-10 0,-5-10 0,6-7 0,0-12 955,0 2-955,0-10 140,0 0-140,0-2 0,0-5 0,0 0 0,0 0 0,0 0 0,0 0 0,0 0 0,0 1 0,0-1 0,0-1 0,0 1 0,0 0 0,0 0 0,0 4 0,0-2 0,0 2 0,0-4 0,0 0 0,0 0 0,0 0 0,0 1 0,0-1 0,0 0 0,4 0 0,-3 0 0,4 0 0,-5 0 0,4 0 0,-3 6 0,4-5 0,-5 10 0,0-10 0,0 10 0,0-9 0,0 3 0,0 1 0,0-5 0,0 5 0,0-6 0,0 0 0,0 0 0,0 0 0,0 0 0,0 0 0,0 0 0,0 0 0,0 0 0,0 0 0,0 0 0,0 0 0,0 0 0,0 0 0,0-1 0,0 1 0,0 0 0,0 0 0,0 0 0,0 0 0,0 0 0,0 0 0,0-1 0,0 1 0,-4 0 0,3-1 0,-8 1 0,8-1 0,-8-4 0,8 8 0,-3-7 0,0 4 0,-1-1 0,-1-4 0,-2 5 0,7 0 0,-8-5 0,3 8 0,-4-6 0,0 7 0,1-4 0,3 0 0,-3-5 0,8 4 0,-8-4 0,3 1 0,1 3 0,-4-4 0,3 1 0,-4 2 0,5-3 0,-4 0 0,4 4 0,-5-4 0,0 4 0,5 1 0,-4-1 0,4 1 0,0-1 0,-4-4 0,8 8 0,-8-11 0,8 10 0,-4-2 0,5 0 0,0 4 0,0-4 0,0-1 0,0 1 0,0-1 0,0 1 0,0-1 0,0 1 0,0-1 0,0 1 0,0 0 0,0-1 0,0 1 0,0-1 0,0 0 0,0 0 0,0 0 0,-8 1 0,2-5 0,-4 3 0,1-7 0,4 7 0,-5 2 0,0 1 0,0 3 0,4-4 0,-2 0 0,2-5 0,0 4 0,-3-3 0,3 4 0,-4 0 0,0 0 0,5-1 0,-4 2 0,3-1 0,0 0 0,-3 0 0,4 0 0,-5 0 0,0-1 0,4 1 0,-2 0 0,2-4 0,0 2 0,-3-2 0,3 0 0,1 3 0,-9-4 0,8 5 0,-9-5 0,5 0 0,5-1 0,-9-3 0,8 4 0,-9-5 0,5 0 0,0 0 0,0 0 0,0 4 0,0-3 0,1 3 0,-1-4 0,0 0 0,0 0 0,1 0 0,-1 0 0,1 0 0,-1 0 0,1 0 0,-1 0 0,1 0 0,-1 0 0,1 0 0,0 0 0,-1 0 0,5-16 0,-9 46 0,12-28 0,-8 51 0,5-29 0,-1-1 0,-5 3 0,6-8 0,-5 3 0,9-6 0,-8-4 0,8-1 0,-8 5 0,7-3 0,-7 3 0,8 1 0,-4-5 0,5 4 0,-5-4 0,4-1 0,-3 0 0,4 0 0,-5 0 0,4 0 0,-8 0 0,8 0 0,-8 0 0,3 0 0,-4 0 0,4 0 0,-3 0 0,8 1 0,-8-1 0,8 0 0,-8 0 0,3 0 0,0 0 0,-3 0 0,-2-4 0,-1 3 0,-3-4 0,-1 1 0,-1 3 0,-5-8 0,-1 9 0,1-8 0,-1 7 0,1-7 0,0 8 0,5-9 0,1 8 0,6-8 0,-1 4 0,1-1 0,0-3 0,1 4 0,3-18 0,23 10 0,-8-5 0,17 9 0,-21 8 0,4-8 0,-4 7 0,5-7 0,-1 8 0,1-3 0,0 3 0,-1 1 0,1-5 0,-1 3 0,1-2 0,0 0 0,1 3 0,-1-4 0,0 1 0,0 3 0,-5-4 0,4 1 0,-3 3 0,4-3 0,0 3 0,-1-3 0,-3 2 0,2-2 0,-2 0 0,3 3 0,1-4 0,1 5 0,-1 0 0,5 1 0,2-1 0,0 1 0,4 0 0,-10-1 0,5 1 0,-6-1 0,0-4 0,0-2 0,0 1 0,0-4 0,0 3 0,0-4 0,0 0 0,0 4 0,0-3 0,0 4 0,-1-5 0,1 0 0,0 0 0,0 0 0,-1 0 0,1 4 0,0-3 0,0 4 0,-1-5 0,1 4 0,0-3 0,0 7 0,-1-2 0,1 3 0,-1 1 0,1 0 0,0-5 0,0 4 0,0-3 0,-4 4 0,3-5 0,-8 4 0,8-3 0,-4 4 0,5-1 0,0 1 0,-1-5 0,-4 4 0,4-4 0,-8 5 0,3-1 0,4 1 0,-1 0 0,12 0 0,-7 0 0,4 6 0,-6-4 0,0 3 0,1-5 0,-1 0 0,0 1 0,0-1 0,-5 0 0,4 0 0,-8-1 0,8 1 0,-8 0 0,8-5 0,-4 9 0,5-8 0,0 4 0,-5-1 0,4-8 0,0 4 0,-2-1 0,6-3 0,-8 4 0,4-5 0,5 0 0,-4 0 0,4 0 0,-5 0 0,1-5 0,-1-1 0,-4-4 0,4 5 0,0 1 0,1 4 0,4 0 0,-4 0 0,0 4 0,-5 2 0,4 4 0,-8 0 0,8 0 0,-8 0 0,3 0 0,-4 0 0,5 0 0,-4 0 0,4 0 0,-5 0 0,0 0 0,4 1 0,-3-1 0,4 0 0,-5 0 0,0 0 0,0 0 0,5 5 0,-4-3 0,4 9 0,-5-4 0,0 5 0,0-5 0,0 4 0,0-10 0,0 5 0,0-6 0,0 0 0,0 0 0,0 0 0,0 0 0,0 0 0,0 0 0,0-1 0,0 0 0,0 1 0,0-1 0,0 1 0,0 0 0,0-1 0,0 1 0,0 0 0,0 0 0,0 6 0,0-5 0,0 10 0,0-4 0,0 0 0,0 4 0,0-5 0,0 7 0,0-1 0,0 0 0,0 1 0,0-1 0,0-5 0,0 4 0,0-5 0,0 7 0,0-1 0,0 0 0,0 1 0,0-1 0,0-5 0,0 4 0,0-4 0,0 5 0,0-5 0,0 4 0,0-5 0,0 7 0,0-6 0,5 4 0,-4-5 0,4 1 0,-5 4 0,0-9 0,0 3 0,0-5 0,0 0 0,0 0 0,0 0 0,0 6 0,0-5 0,0 5 0,0-6 0,0 5 0,0-3 0,0 3 0,0-5 0,0 0 0,0 0 0,0 36 0,0 0 0,0 45 0,0 7 0,0-11 0,0 1 0,0-27 0,0-7 0,0-1 0,0-7 0,0-8 0,0-3 0,0-12 0,0 6 0,0-7 0,0 1 0,0 5 0,0-4 0,0 11 0,0-4 0,0 5 0,0 1 0,0-7 0,0 5 0,0-5 0,0 1 0,0-3 0,0-5 0,0-1 0,0-5 0,5 4 0,-4-10 0,4 10 0,-5-4 0,0 0 0,5 10 0,-3-9 0,8 11 0,-9-7 0,4 1 0,1 5 0,-5-4 0,5-1 0,-1-2 0,-4-9 0,4 3 0,-5-5 0,0 0 0,5 6 0,-4-5 0,4 5 0,-5-6 0,4 0 0,-2 6 0,2 0 0,-4 1 0,0 4 0,0-4 0,0 5 0,5 1 0,-4-1 0,4 0 0,-5 1 0,0-1 0,0 0 0,0 0 0,0 1 0,0-1 0,0-5 0,0 4 0,0-4 0,0 5 0,0 0 0,0 0 0,0 1 0,0-6 0,0 4 0,0-10 0,0 4 0,0 1 0,0-5 0,0 5 0,0-6 0,0 0 0,0 0 0,0 0 0,0 0 0,0 0 0,0 0 0,0 0 0,0-1 0,0 1 0,0-1 0,0 0 0,-4 1 0,3-1 0,-3 1 0,4-1 0,0 1 0,0 0 0,0 0 0,0-1 0,0 1 0,0 0 0,0 0 0,0 0 0,0 0 0,0 0 0,0 0 0,0 0 0,0 0 0,0 0 0,0 0 0,0 0 0,-5 0 0,4 0 0,-4 6 0,5-5 0,0 5 0,-4-6 0,3 0 0,-4 6 0,5-5 0,-4 4 0,3-4 0,-4-1 0,5 0 0,-5 0 0,0 0 0,0 0 0,-4-1 0,4 1 0,-5-5 0,5 4 0,-4-8 0,-1 3 0,-2-4 0,-2 0 0,4 0 0,0 5 0,1-4 0,-1 3 0,0-4 0,0 4 0,0-3 0,1 3 0,-1-4 0,0 5 0,0-4 0,0 3 0,0 1 0,0 0 0,0 5 0,0-4 0,4 3 0,-3-4 0,3 5 0,-4-4 0,4 3 0,2-4 0,-1 5 0,4 0 0,-3 1 0,4-1 0,0 0 0,0 0 0,0-1 0,9-4 0,-3 0 0,9-5 0,-5 0 0,0 0 0,0 0 0,0 0 0,0 0 0,0 0 0,0 0 0,0 0 0,0 0 0,6 0 0,0 0 0,1 0 0,4 5 0,-4 1 0,0 5 0,-2-5 0,-5 3 0,1-4 0,-1 1 0,0 3 0,0-4 0,0 1 0,0 3 0,-5-4 0,0 6 0,-1-1 0,-2-1 0,2 1 0,-4 0 0,0 0 0,0-1 0,-9-3 0,-3-2 0,-9-4 0,-2 0 0,6 0 0,-4 0 0,10 5 0,-10-4 0,9 3 0,-4-4 0,1 5 0,3-4 0,-3 4 0,-1-5 0,4 0 0,-9 0 0,10 0 0,-10 0 0,9 0 0,-9 0 0,9 0 0,-3 0 0,-1 0 0,-1 0 0,-5 0 0,-1 0 0,1 0 0,-7 0 0,-2 0 0,-5 0 0,5 0 0,-4 0 0,11 0 0,-11 0 0,11 0 0,-5-5 0,7 4 0,-1-9 0,-6 3 0,5 1 0,-5-5 0,1 5 0,4-1 0,0-3 0,3 9 0,14-8 0,-7 8 0,8-4 0,1-3 0,0 1 0,5-7 0,5 4 0,0-1 0,5 1 0,1-5 0,5-2 0,-4-6 0,10-6 0,-3-9 0,8-16 0,1-10 0,9-17 0,-8 15 0,8-14 0,-8 7 0,6 5 0,-4-12 0,4 22 0,-8-3 0,0 7 0,7-1 0,-6 1 0,6-1 0,-8 9 0,-1 1 0,-6 15 0,-2 1 0,-7 12 0,1 1 0,-1 11 0,-4 4 0,-2 16 0,-4 2 0,0 8 0,4-13 0,1-3 0,5-9 0,-5 8 0,0 26 0,-12 23 0,-2 27 0,1-28 0,-1 2-492,4 2 0,2 0 0,-2-1 0,2 2 0,2 20 0,2 0 0,-1-18 0,0 0 0,0 5 0,0 0 0,0-5 0,0-4-492,0 28 343,0 7 641,6-13 0,-4-17 0,9-10 0,-4-16 983,-1-10 0,-1-5 0,-5-7 0,0 0 0,5-6 0,-15-39 0,6 8-335,-13-34-648,4 19 0,-10-11 0,8 8 0,-7-8 0,9 3 0,-5 5 0,-4-21 0,-6-6 0,-9-17-492,17 32 0,-1-2 398,-2 1 0,-2-2 94,-4-9 0,-2-1 0,-4-3 0,-1-1 0,-1-4 0,0 2 0,2 15 0,1 1 0,4-8 0,2 3-336,-16-11 336,21 23 0,-1 2 0,-19-21 0,8 11 0,3 20 0,9 8 0,0 19 983,6-2-815,-4 10 189,10 0-357,-5 5 0,5 12 0,-9 33 0,-2 9 0,-9 31-492,15-38 0,0 1 306,0 6 1,-1 2 185,-6 15 0,1 2 0,2 0 0,1 1 0,-4 7 0,0-3 0,5-20 0,2 0 0,2 11 0,0-2 0,-1-22 0,1-1 0,4 9 0,1 1 0,-6-6 0,0-3 0,-2 34 0,-5-3-43,8-8 43,0-10 0,0-1 0,1-16 0,0-2 0,0-8 983,2-5-614,4-8-323,-3-8-46,5-5 0,-6 1 0,1-6 0,0 0 0,0-5 0,-6 0 0,-1-5 0,0-7 0,-13-13 0,10-6 0,-18-9 0,11 3 0,-10 4 0,11-2 0,-9 9 0,4-4 0,-8-1 0,2 10 0,5-9 0,4 17 0,5 2 0,1 1 0,5 9 0,1-4 0,6 5 0,0 0 0,-1 0 0,1 0 0,0 0 0,-6 0 0,5 0 0,-5 0 0,6 0 0,0 4 0,0 2 0,4 3 0,2 2 0,-1-1 0,4 0 0,-4 0 0,-4 0 0,3-5 0,-9 4 0,5-8 0,0 3 0,0 1 0,0-4 0,0 3 0,5 4 0,23-6 0,-7 7 0,23-9 0,2 0 0,5-6 0,19-7 0,-7-2 0,0-5 0,9 6 0,-7 1 0,15-1 0,-15 0 0,0 1 0,-11 5 0,-14-2 0,-1 8 0,-7-3 0,-5 1 0,-2 3 0,-5-4 0,6 5 0,-5 0 0,10 0 0,-9 0 0,9 0 0,-5 0 0,7-5 0,-1 4 0,-5-4 0,4 5 0,-10 0 0,5-5 0,-1 4 0,-3-3 0,3 4 0,-5 0 0,6 0 0,-5 0 0,10 0 0,-4-5 0,12 3 0,-5-3 0,11 5 0,-5 0 0,0 0 0,5 0 0,-5 0 0,1 0 0,-3 0 0,-5 0 0,-1 0 0,0 0 0,-5 0 0,-1 0 0,-1 0 0,-4 0 0,5 0 0,-6 0 0,0 0 0,-49 0 0,22 0 0,-40 0 0,29-5 0,4 3 0,-22-14 0,20 14 0,-13-14 0,17 15 0,-1-9 0,6 4 0,-4 0 0,4-4 0,0 9 0,-4-9 0,-2 3 0,-1-4 0,-12 4 0,6-9 0,0 9 0,-6-11 0,6 1 0,0 3 0,-6-9 0,12 10 0,-4-9 0,5 10 0,1-9 0,-1 8 0,6-3 0,-4 10 0,10-3 0,-5 8 0,39 15 0,-10-5 0,34 16 0,-24-13 0,13 0 0,-6-6 0,6 5 0,8-10 0,-5 10 0,12-10 0,-12 5 0,12 0 0,-5-5 0,7 11 0,1-5 0,7 1 0,-5 4 0,14-11 0,-15 11 0,7-5 0,-9 7 0,-7-7 0,-2 4 0,-14-4 0,-1-1 0,-12 4 0,-2-9 0,-5 8 0,0-8 0,0 3 0,0-4 0,0 5 0,-4 0 0,-26 1 0,4-2 0,-21-4 0,15 0 0,-5-5 0,3 4 0,-3-4 0,-1 5 0,-3 0 0,-13 0 0,-20 0 0,-11 0 0,-18 0 0,9 0-466,-7 0 466,7 0 0,1-6 0,1 4 0,10-4 0,8 6 0,10-6 0,9 5 0,9-4 0,-1 5 0,6 0 466,3-5-466,5 3 0,1-3 0,-1 0 0,1 4 0,-1-4 0,1 0 0,5 4 0,-4-9 0,4 8 0,-6-8 0,1 9 0,0-9 0,-1 9 0,1-9 0,-1 9 0,1-4 0,-1 5 0,1-5 0,-1 3 0,1-3 0,0 5 0,-7 0 0,-2 0 0,1 0 0,-5 0 0,4 0 0,-5 0 0,-1 0 0,0 0 0,7 0 0,-6 0 0,12 0 0,-4 0 0,5 0 0,1 0 0,-1 0 0,6 5 0,2 0 0,4 5 0,1 0 0,0 1 0,4-1 0,-3 0 0,8 0 0,-8-5 0,3 4 0,1-3 0,-5 4 0,5-4 0,-5-2 0,-1 1 0,1-4 0,0 3 0,0-4 0,0 0 0,1 0 0,-1 0 0,0 0 0,0-9 0,4 2 0,-3-7 0,8 4 0,-3 0 0,4 0 0,-4 0 0,-2 5 0,-4-4 0,1 8 0,-1-3 0,-1-1 0,1 4 0,0-8 0,0 8 0,4-8 0,-3 3 0,8-10 0,-8 5 0,8-10 0,-9 4 0,9 0 0,-4-5 0,5 5 0,0-5 0,0 0 0,0 5 0,0-5 0,0 11 0,0-10 0,0 9 0,0-9 0,0 4 0,0-5 0,0-1 0,0 1 0,0-1 0,0-5 0,0 4 0,5-5 0,1 6 0,6-6 0,-6 5 0,4-4 0,-8 5 0,2 1 0,1 5 0,-4-4 0,4 9 0,-1-9 0,-2 9 0,3-9 0,-5 10 0,0-10 0,0 9 0,5-9 0,-4 4 0,4-5 0,-5-1 0,0-6 0,0 5 0,0-11 0,5 5 0,-3-7 0,9-7 0,-3-11 0,6-18 0,3 7 0,1 1 0,-5 6 0,14-24 0,-27 97 0,0-4 0,0 5 0,0-6 0,0-48 0,-6 8 0,-7-36 0,-16-2 0,7 26 0,-21-44 0,22 44 0,-15-34 0,15 28 0,-4-5 0,11 10 0,-4 7 0,6 7 0,6 1 0,-4 12 0,9-4 0,-4 4 0,5-6 0,0-6 0,0 5 0,0-11 0,0 5 0,0-1 0,0 3 0,0 5 0,0 6 0,0-4 0,0 10 0,0-11 0,0 11 0,0-10 0,0 9 0,5-9 0,2-2 0,5-8 0,0-5 0,0-1 0,1-7 0,7-20 0,-4 6 0,-1 9 0,0-1-540,1-28 540,-4 25 0,0-8-328,-3-18 0,-3-12 0,0-1 0,-2-3 0,-1-2 0,0-3 82,0 11 0,1-4 0,-1 1 0,-1 9-82,-1 6 0,-1 6 0,-1 9-656,1-35 547,-4 106 437,3 6 395,-3-4-395,-1-1 983,4-1 0,-4-4 0,1 13 0,3 5 0,-3 17-396,4 22-587,0-4 0,0 11 0,0-16 0,0 1 0,0 17 0,0-14 0,0 23 0,-7-17 0,6 9 0,-12 0 0,11 0 0,-10-8 0,4 6 0,0-15 0,-4 7 0,4-9 0,-5 9 0,-1-7 0,0 7 0,0 0 0,1-7 0,-7 7 0,5-9 0,2 0 0,1 0 0,10-7 0,-9-2 0,9-7 0,-9-1 0,10 1 0,-5-7 0,1 5 0,4-11 0,-5 5 0,1 0 0,3-5 0,-8 4 0,8 1 0,-8-5 0,9 4 0,-4-5 0,0-1 0,4 0 0,-9 1 0,9-1 0,-4 0 0,5 0 0,0 1 0,-5-6 0,4-2 0,-4 1 0,5-5 0,-4 4 0,3 1 0,-4-5 0,5 5 0,0-6 0,0 0 0,0 0 0,0 0 0,0 0 0,0 0 0,-9-4 0,3-2 0,-4-21 0,6-3 0,-2-24 0,4-2 0,-10-16 0,10 7 0,-10-7 0,11 8 0,-11 1 0,4-1 0,1 1 0,-6-9 0,12 7 0,-12-15 0,5 6 0,-8-28 0,8 6-220,0 34 0,2 0 220,4-32 0,-12-6 0,12 15 0,-11 2 0,12 19 0,-11 9 0,11 15 0,-4 7 0,5 7 0,-5 6 440,4 0-440,-4 0 0,5 1 0,0-1 0,0 0 0,0-5 0,0-16 0,0-17 0,7-16 0,1-8 0,6 0 0,7-1 0,1 1 0,6 8 0,0 3 0,-8 15 0,12-8 0,-12 21 0,13-11 0,-4 19 0,2-5 0,6 5 0,-1 6 0,8 7 0,2 6 0,35 6 0,-28 0 0,27 0 0,-26 7 0,-5 12 0,13 11 0,-26 16 0,11-3 0,-19 9 0,-2-12 0,-7 4 0,-7-7 0,0-7 0,0 5 0,-6-11 0,-1 4 0,-5-5 0,0-1 0,0 7 0,0 1 0,0 14 0,0 2 0,0 15 0,0 12 0,0-7 0,0 23 0,0-23 0,0 15 0,0-17 0,-5-10 0,-2-10 0,-5-13 0,-5-3 0,0-6 0,-6 1 0,1-1 0,0 0 0,-9 8 0,12-5 0,-10 5 0,11-8 0,1-5 0,-4 4 0,4-9 0,0 4 0,-4-5 0,4-1 0,-5 1 0,-7-4 0,5-3 0,-5-4 0,-7 0 0,-4-11 0,-15-12 0,14-10 0,-7-16 0,21 10 0,-6-7 0,14 9 0,1 0 0,12 1 0,0 5 0,6-4 0,0 5 0,0-1 0,0 2 0,0 7 0,0 5 0,0-4 0,0 9 0,4-3 0,-2 4 0,7 1 0,-8 0 0,8 0 0,-3-6 0,4-1 0,2-12 0,-1 5 0,2-18 0,0-6 0,0-1 0,0-10 0,0 4 0,1 0 0,0-15 0,-1 21 0,-5-3 0,-3 15 0,-5 7 0,0 6 0,5 3 0,-4 10 0,4-4 0,-5 5 0,0 1 0,0-1 0,-17 27 0,13-12 0,-19 35 0,21-16 0,-3 29 0,5-4 0,0 13 0,0-16 0,0 5 0,0-13 0,0 6 0,0-13 0,0 4 0,-5-11 0,3 11 0,-3-5 0,-1 14 0,-1-6 0,0 14 0,-4-14 0,10 6 0,-5-7 0,1-7 0,4-6 0,-4-9 0,5-5 0,0 0 0,-5 0 0,4 0 0,-8-4 0,-1-2 0,-1-4 0,-4 0 0,5 0 0,0 0 0,0 0 0,0 0 0,0 0 0,0 0 0,0-4 0,0 3 0,4-8 0,-3-1 0,8-1 0,-4-3 0,1 4 0,3-6 0,-4-1 0,0-5 0,4-1 0,-4 1 0,5-7 0,-5 5 0,4-5 0,-4 0 0,5 5 0,0-4 0,0-1 0,0 5 0,0-5 0,0 6 0,0 1 0,0 0 0,0-7 0,0-9 0,0-1 0,0-5 0,0 0 0,0 5 0,0-5 0,0 7 0,0 12 0,0-2 0,0 15 0,0-3 0,4 9 0,2-3 0,-1 3 0,4-4 0,-8 0 0,8 0 0,-8-1 0,8 1 0,-3-6 0,5-1 0,1-11 0,-1-3 0,8-13 0,1-2 0,7-7 0,-1-1 0,0 8 0,-1 2 0,-1 14 0,-1 6 0,-1 7 0,1 11 0,13 1 0,-4 5 0,19 0 0,-5 6 0,9 15 0,1 9 0,8 13 0,-11 6 0,2-5 0,-13 12 0,-8-16 0,-1 6 0,-14-2 0,-1-5 0,-5 5 0,-1 0 0,2 19 0,-1-5 0,-4 13 0,3-10 0,-4-5 0,5 5 0,-5-7 0,4-1 0,-11-7 0,11 5 0,-11-12 0,5 5 0,0-8 0,-5 1 0,4 0 0,0-7 0,-3 5 0,3-17 0,-5 10 0,0-17 0,0 5 0,0-6 0,0-1 0,-15-3 0,-5-2 0,-8-4 0,-7-11 0,-3-3 0,0-11 0,-7-1 0,9 2 0,-1-1 0,6 6 0,3-3 0,5 5 0,1-1 0,4-3 0,-3 9 0,4-10 0,-6 5 0,1-6 0,-7 0 0,5 0 0,-11-1 0,10-5 0,-11 3 0,10-9 0,-4 3 0,-1-6 0,10 7 0,-8 1 0,17 13 0,-4-4 0,6 9 0,-1 1 0,1 2 0,0 4 0,0-1 0,4-3 0,-3 8 0,4-13 0,-6 12 0,1-11 0,0 7 0,0-4 0,-1-1 0,1 6 0,0-4 0,0 3 0,0 0 0,-1-3 0,1 8 0,0-8 0,0 3 0,-6-4 0,-1-6 0,0 4 0,-4-9 0,4 9 0,-6-10 0,6 10 0,2-3 0,-1 4 0,5 1 0,-5 3 0,6-2 0,-1 8 0,6-8 0,-4 26 0,16-9 0,-4 17 0,21-6 0,0-7 0,11 10 0,2-9 0,7 12 0,-6-12 0,14 6 0,-6-6 0,7 0 0,-7 0 0,14 1 0,-13-1 0,15-5 0,19-2 0,-3-6-492,-22 0 0,2 0 400,0 0 0,1 0 92,-1 0 0,3 0 0,14 0 0,1 0 0,-15 0 0,0 0-492,20 0 0,1 0 232,-15 0 1,-1 0 259,10 0 0,2 0 0,0 0 0,-2 0 0,-19 0 0,-1 0-334,12 0 0,-1 0 334,30 0 0,-44 2 0,-1 2 0,34 4 0,-15 6 983,-25-1-929,-8-1 929,-10 5-432,-11-5 217,-1 3-768,-11-5 0,0 0 0,-5 0 0,-14-5 0,6-1 0,-16-4 0,7 0 0,-12 0 0,5 0 0,-27 0 0,-8-14 0,-25-10-404,36 1 1,0-3 403,1 3 0,0-2 0,-2-8 0,-1 1 0,-2 6 0,0 2 0,-29-23 0,30 19 0,0 1 0,-16-5-120,20 5 0,1 1 120,-21-4 0,-12-7 0,24 10 0,0 0 0,11 7 0,0-4 0,5 10 797,-12-11-797,12 6 250,-15-15-250,8 6 0,-12-13 0,5 12 0,5-4 0,10 8 0,3 1 0,11 6 0,0 2 0,3 9 0,9 3 0,-3-1 0,5 4 0,-1-3 0,6 22 0,0 3 0,5 18 0,0 7 0,0-7 0,0 8 0,0-10 0,0-7 0,0 5 0,0-5 0,0 7 0,0-1 0,0 8 0,0-5 0,0 12 0,0-5 0,0 7 0,0-7 0,0 6 0,0-14 0,-5 6 0,-2-13 0,1-3 0,-5-5 0,6-7 0,-6 0 0,1-6 0,4 0 0,-3 0 0,8 0 0,-8 0 0,8 0 0,-4 0 0,1 0 0,2 1 0,-2-1 0,4 0 0,-5 0 0,4 0 0,-3 0 0,-1 0 0,4 0 0,-4 0 0,1 0 0,3 0 0,-4 0 0,1 0 0,2 1 0,-2-1 0,4 0 0,-5 5 0,4-3 0,-9 9 0,8-10 0,-3 10 0,5-4 0,-4 0 0,3 4 0,-4-10 0,5 10 0,0-10 0,0 10 0,0-9 0,0 3 0,0-5 0,0 0 0,0 0 0,0 0 0,0 1 0,0-1 0,0-1 0,0 1 0,0-1 0,0 1 0,0-1 0,0 1 0,0 0 0,0 0 0,0 0 0,0 0 0,0-1 0,0 1 0,0 0 0,0-1 0,0 1 0,0-1 0,4 1 0,2-1 0,3-3 0,1 3 0,0-4 0,0 5 0,0 0 0,5 5 0,2 2 0,5 5 0,7 2 0,3 6 0,23 13 0,3 1 0,-15-14 0,1 2-530,34 22 530,-31-26 0,0 1 0,23 23 0,-25-29 0,-1 0 0,24 20 0,7 2 0,-11-2 0,-14-1 0,-3-8 0,-16-8 0,-7-4 0,-8-10 0,-6 3 530,0-5-530,0-4 0,0-2 0,0 1 0,0-4 0,-4 8 0,2-4 0,-2 1 0,-20-26 0,3-2 0,-21-16 0,-2 0 0,9 18 0,-7-12 0,9 20 0,1-4 0,5 9 0,-4-3 0,9 9 0,-9-9 0,4 4 0,-12-6 0,-1-5 0,-7 3 0,0-9 0,-7 3 0,4-12 0,-32-14 0,17 1 0,12 14 0,1 0 0,-9-6 0,-20-12 0,29 15 0,-11 0 0,15 2 0,7 13 0,8 7 0,2 2 0,9 9 0,-3-4 0,5 5 0,0 0 0,0 0 0,0 0 0,0 9 0,1-7 0,-1 11 0,-1-12 0,-4 3 0,3-4 0,-9 0 0,4 0 0,-12 0 0,5 0 0,-11 0 0,-3 0 0,0 0 0,-7 0 0,9-5 0,-1-2 0,0 0 0,7-3 0,1 3 0,12-3 0,-4-2 0,9 7 0,-9-5 0,9 8 0,1-7 0,2 8 0,4-4 0,-5-4 0,4 3 0,2-9 0,4 5 0,0-5 0,0 3 0,0-3 0,0 5 0,0 0 0,0 0 0,0 0 0,0 0 0,0 0 0,0-6 0,0 5 0,0-5 0,0 6 0,0 0 0,0 0 0,0-6 0,0-1 0,0-11 0,0-19 0,0-1 0,6-13 0,-5-1 0,12-11 0,-4-22-890,6 0 890,-7 37 0,1 2 0,11-22 0,-3 17 0,0 1 0,7-11-206,-2 19 0,1 1 206,1-21 0,11-1 0,-7 10 0,-2 8 0,-6 11 0,3 7 0,-5 7 871,1 1-871,2 11 431,-9 7-431,8 6 0,-8 5 0,9 0 0,-4 5 0,6 13 0,1 14 0,9 23 0,3 8 0,16 12 0,1 0 0,-6-8 0,11 7 0,-21-9 0,15 3 0,-10-12 0,-8-9 0,-8-9 0,-4-13 0,-9 2 0,3-15 0,-4 23 0,-6-25 0,0 14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6:46.3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321 2303 24575,'0'81'0,"0"-26"0,0 8 0,0 18 0,0 12 0,0-6 0,0 8 0,0-1-328,0-12 0,0 3 0,0-11 317,0-14 0,0-10 341,0 16-330,0 7 167,0-18-167,0-18 0,0-8 0,0-13 509,0 0-509,0-7 0,4-4 0,10-1 0,-2-4 0,6 0 0,-8 0 0,-1 0 0,1 9 0,-5-2 0,5 19 0,-4-7 0,6 9 0,4-5 0,-4-1 0,4 0 0,-5 1 0,1-1 0,-2-5 0,1 4 0,-1-10 0,1 5 0,-1-6 0,0 0 0,0 0 0,0-5 0,0 4 0,5-3 0,2 0 0,0 4 0,4-9 0,-4 8 0,5-8 0,0 4 0,-5-5 0,4 0 0,-4 0 0,12 0 0,-5 0 0,-1 0 0,-2 0 0,-10 0 0,10 0 0,-10 0 0,5 0 0,-44 10 0,14-2 0,-39 14 0,7-2 0,-3 6 0,-21 3 0,22-4 0,-20 4 0,12-2 0,-8 0 0,2-5 0,16-3 0,2-6 0,13-2 0,2 1 0,7-1 0,5-5 0,1-1 0,6-5 0,0 0 0,0 0 0,-1 5 0,1-4 0,0 3 0,0 0 0,5 2 0,-4-1 0,3 9 0,-4-8 0,-1 9 0,1-5 0,0 6 0,-1-5 0,0 5 0,6-6 0,-4-5 0,40-31 0,-11 13 0,33-24 0,7 13 0,-10 8 0,20-9 0,-24 12 0,5 0 0,-12 0 0,5 0 0,0 6 0,-6-4 0,6 5 0,0-13 0,-5 5 0,12-11 0,13-4 0,4-16 0,8-2 0,-12 3 0,-7 2 0,-1 6 0,-8 1 0,-2 8 0,-21 10 0,3 10 0,-17 3 0,0 8 0,-6 7 0,-5 12 0,0 7 0,-6 14 0,-1-6 0,-1 6 0,3-13 0,5-3 0,0-11 0,25-94 0,-1 26 0,5-9-328,2-18 0,4-11 0,0 4 0,-4 20 0,1 3 0,-1-2 0,2-9 0,-1-1 0,-1 2-164,6-13 0,-2 3 0,-1 2 0,-2 0 281,2-6 0,-1 2-134,-1 16 0,-4 4 345,-10 13 0,-1 5 0,16-18 0,-20 32 983,-1 18 0,-8 43 0,-10 15 0,-10 37 0,-16 13-693,7-8-290,1-30 0,2 0 0,3 21 0,-18 14 0,22-27 0,-5-10 0,13-16 0,1-15 0,18-71 0,9-35 0,3 3 0,1-5-328,-5 5 0,-1-5 0,2-2 0,4-3 0,1-2 0,-2 4 0,-6 17 0,-1 3 0,0 0 15,4-28 1,1-3 312,-1 10 0,2-5 0,-5 11-350,-6 21 1,-2 2 349,4-9 0,1-6 0,-3 9 0,4-31-174,-1 9 174,-6 6 0,-3 43 0,-6 8 983,-14 42 0,-3 32 0,-22 41-766,17-21 0,-1 3-510,-7 6 0,-2 2 293,2 16 0,0 2 0,6-30 0,-2 0 0,1-1 0,-11 33 0,3-2 0,8-16 0,-1-4-356,-3-1 1,1-5 355,11-17 0,1-2-64,-18 47 64,0-21 0,19-25 0,2-18 983,4-19 0,8-54-891,-2-9 0,1-11-420,1-2 0,1-6 0,1 0-13,2-29 0,2 1 341,-3 31 0,1-1 0,1 5-492,4-14 0,2 4 340,-1 7 1,-1 1 151,1-1 0,-1 2-59,-2 10 1,-2 4 58,3-22 0,-7 25 0,0 17 983,-9 33 0,-6 29-726,-3 18 1,-2 11-750,-8 15 0,-1 7 339,7-9 0,1 5 0,-1 2-175,-7 8 0,-1 1 0,3 0 0,6-10 0,3 0 0,-1 2 0,-6 16 0,-2 3 0,3-8 268,3-4 1,2-2-269,-2-4 0,-1 5 0,2-7-113,1-9 1,1-2 143,-6 18 0,1-4 297,10-31 0,1-5 983,-10 27 0,14-42-912,3-57-71,22-59 0,13-26-328,-8 22 0,1-5 0,2-4 114,-1 8 1,2-5 0,1-1 0,-1 4 213,-2 11 0,1 1 0,-1 2 0,-2 4-2,0-3 1,-1 4 0,0 1 1,1 1 0,1 1 0,-1 2 0,4-22 0,0 1-370,4-7 1,-1 2 369,-5 18 0,-4 5-28,-6 15 0,-2 5 28,9-16 0,-14 25 983,-1 32 0,-26 71-492,5-9 1,-1 7-1,-6 32 1,-2 6-1,1-11 1,0 3-820,5-14 0,0 5 0,2-3 299,-6 21 0,2-3 29,-1-4 0,1 1-492,1 3 0,1-5 301,4-28 1,1-3-115,-5 12 0,0-1 305,5-15 0,0-4 983,-9 24-290,9-24 290,2-27 0,4-3 0,3-21 0,4-30 0,0-24-206,0-31-777,0 0 0,6 3 0,2 8 0,6 10 0,-1 8 0,-1 17 0,0 10 0,-6 11 0,-1 1 0,-5 84 0,0-3 0,1 6 0,-2 7-492,-2-12 0,-2-2 477,2-8 0,-2-1 15,-3 8 0,-1-3 0,-6 16 0,0 8 0,7-30 0,-2-22 0,9-10 0,-4-85 0,5-45-328,9 35 0,4-2 0,0-5 82,-4 2 0,-1-5 0,1-1 0,2 2-82,7-18 0,2 1 0,1 9-164,3 1 0,-1 5 91,-4 1 1,-1 3 343,-5 12 1,0 3 56,0 2 0,-1 3 0,4-35 0,-3 41 0,-15 43 0,-15 41 0,-6 22 0,-3 12 491,-12 12 1,-1 4-1,4 0 1,1 4-527,7-16 0,0 3 0,1-2 35,-8 22 0,2-2 0,6-5 0,1 1-492,-9 11 0,2-4 222,14-35 1,1-2 131,-5 6 0,2-2 138,-4 24 783,5-35-783,11-18 0,3-45 0,3-49 0,4-25-328,1 11 0,1-6 0,1-6 153,2 7 0,3-5 1,-1-1-1,0 1 175,-2 2 0,-1 0 0,1 1 0,3-2-246,5-5 0,4 0 0,0-1 0,-2 2 0,-5 7 0,-3 2 0,0-1 0,2-2 35,4-10 1,1-3 0,1 1 0,-3 6-118,-1 1 0,-2 6 0,0 0 142,1-3 0,-1 0 0,-1 9-87,-1 7 1,-1 5 272,1-9 0,0 5 983,0-20 0,-2 34 0,-20 46 0,-4 44-492,-13 16 1,-4 12-1,5 11 1,-2 7-165,-3-4 1,-4 7 0,3-4-141,7-14 1,2-2-1,-2 4-515,-9 19 0,-1 6 0,2-5 0,7-15 0,1-4 0,1 1 264,1-2 0,1 0 0,0-1-264,0 0 0,-1-2 0,3-3 192,3 1 0,2-2-67,-8 6 1,1-3 202,-5 23 983,8-23 0,8-31 0,9-38-492,2-37 1,6-18-1,5-19 1,3-6-352,-2-11 1,3 0-141,5 4 0,4 3 0,0 12 0,2 5-311,-4 6 0,-1 0 311,0-5 0,0 1-124,-2 16 1,-2 3 123,3-32 0,2 30 0,-6 16 983,-7 14 0,-1 22 0,-5 55-580,0 10-403,0-2 0,0 7-492,0 17 0,0 5 0,0 5 0,0 5 164,0-17 0,0 5 0,0 1 0,0 6 0,0 1 0,0-4 0,0-15 0,1-2 0,-2 3 82,-1-3 0,-1 5 0,0-2 0,1-7-246,1 16 0,-1-3 164,-4-6 0,-1 5 0,1-6-164,5 5 0,0-4 556,-7-2 0,0-4-64,7-14 0,0-7 983,-6 6 0,7-26 0,0-24 0,0-55 0,15-21-589,-6 2 0,2-6-695,11-3 0,2-7 301,-6-1 0,1-7 0,1 0-328,4 4 0,2 0 0,0-3 82,-7 7 0,0-3 0,-1-1 0,1 6-82,3-3 0,0 4 0,-1 2 238,-3 4 1,-1 2 0,-1 2-403,3-14 0,-1 2 325,1 3 0,-1 1-123,-5 10 1,1 1 289,2 6 0,0 5 983,-1-10 0,-1 20 0,-4 22 0,-9 17 0,4 45 0,-5 18-492,0 11 1,0 6-312,0-17 1,0 3-181,-4 33 0,-1 5 0,-1-15 0,1-2 0,-1-4 0,1 0 0,-1 6 0,3-3 0,2-18 0,2-2-257,-1 2 1,0-2 256,0-5 0,0-3 0,0 22 0,0-19 0,0-16 0,0-9 983,4-12-217,-3-2-203,8-9-563,-3-2 0,4-4 0,1-36 0,1 10 0,1-38 0,0 25 0,-1-5 0,0 13 0,-5 8 0,-2 25 0,-5 28 0,0 33 0,-3-13 0,-2 5-371,0-1 0,1 1 371,-1 3 0,0 1 0,-2-7 0,0-1 0,-2 42-193,0-9 193,2-11 0,7-19 0,0-10 0,0-19 0,0-3 735,0-12-735,0 0 200,0 0-200,0 0 0,0 0 0,0-1 0,0 1 0,0 1 0,0-1 0,0 0 0,0-1 0,0 1 0,0 0 0,0 0 0,0 6 0,0 1 0,0 11 0,0-4 0,0 11 0,0-11 0,0 5 0,0-7 0,0-5 0,0 4 0,0-4 0,0 5 0,0 7 0,0-5 0,0 11 0,0-5 0,0 7 0,0-1 0,0 1 0,0-7 0,0-1 0,0-1 0,0-4 0,0 5 0,0 0 0,0 1 0,0 6 0,0 1 0,0 0 0,0-7 0,-5-1 0,4-7 0,-4-5 0,5-2 0,0-5 0,0 0 0,0 1 0,0-1 0,0 0 0,0 0 0,0 0 0,0 5 0,0-3 0,0 9 0,0-10 0,0 10 0,0-4 0,0 12 0,0 1 0,0 6 0,0 1 0,0 7 0,0-5 0,0 5 0,0-8 0,0-5 0,0-3 0,0-11 0,0 4 0,0-10 0,0 10 0,0 3 0,0 6 0,5 6 0,3 9 0,10 0 0,-3 1 0,9-2 0,-11-7 0,9-12 0,-4 3 0,4-16 0,1 4 0,-1 0 0,0-3 0,1 3 0,-1-5 0,0 0 0,0 0 0,-5 0 0,-1-1 0,-6-4 0,0-2 0,0-4 0,6 0 0,-5 0 0,10 0 0,-4 0 0,5 0 0,0 0 0,1 0 0,-1-5 0,0-1 0,1-5 0,7-13 0,3-11 0,24-17 0,8-18-806,4 8 806,-30 26 0,0 1 0,21-17-171,13 0 171,-22 10 0,9 7 0,-26 9 0,8 2 0,-18 16 798,-1-8-798,-7 11 179,-1-6-179,2 0 0,0 0 0,4-5 0,-4 4 0,5-9 0,-5 9 0,4-9 0,-9-3 0,10 0 0,-2-26 0,6-1 0,4-30 0,0-3 0,-7 9 0,6-14 0,-13 13 0,6-7 0,-7 1 0,-1 18 0,-1 10 0,0 10 0,-1 7 0,-5 7 0,-2 6 0,-5 9 0,0 4 0,0 1 0,-8 4 0,-4 12 0,-9 6 0,-26 31 0,-7 7 0,-12 8-432,-5 2 1,1-3 431,8-11 0,20-16 0,1 0 0,-16 7 0,-2 6 0,6-10 0,16-14 0,12-3 0,8-9 0,12-3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6:46.3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547 177 24575,'22'-36'0,"1"-3"0,-6 15 0,6-11 0,-11 16 0,0-3 0,-7 20 0,-5 31 0,0 0 0,0 49 0,0-19 0,-1-11 0,2 4 0,6 45 0,-5-9-319,5-33 0,1-1 319,0 24 0,20 16 0,3-19-200,13-11 200,21-11 0,6-16 0,22-14-492,-38-18 0,4-3 24,26 0 1,5-4-25,6-10 0,2-4 164,-28 7 0,-1-1 0,-1-2 160,18-11 0,-3-3 168,-6 0 0,-3 0 0,-7 3 0,0 1-98,0 0 0,-2 0 98,-10 4 0,-5 2 156,16-5-156,-26 9 983,-18 5-302,-25 3 302,-19 4 0,-34 0-402,-29 7-581,29 1 0,-6 1-328,-1 1 0,-6 1 0,0 0 0,3-1 0,1 0 0,-3 0 273,-8 2 0,-3-1 0,0-2 55,-1-4 0,-1-2 0,3 0 0,8 0 0,2 0 0,-1-1 0,-13-1 0,-3-1 0,6-1 0,-7 1 0,2 0-492,-12 0 0,4 0 251,30 0 0,1 0-47,-11 0 1,2 0 287,14 0 0,4 0 0,-32 0 0,36 0 983,12 0 0,19 0 0,10 0 0,30 0 0,3 0-834,15 0-149,-6 0 0,-11 0 0,11 0 0,11 0 0,10-13 0,25-4 0,-29 5 0,1 0-229,2 0 0,-1 1 229,0 5 0,0 2 0,8 0 0,-2 1 0,40 3 0,-42 0 0,1 0 0,-7 0 0,-1 0 0,42 0 0,0 0 0,-36 0 0,1 0 0,-4 0 0,0 0 0,11 0 0,-2 0 0,25 0 0,-33-1 0,-1 2 0,24 6 0,16 7 0,-21 8 0,-19 5 0,-15 3 0,-15 2 0,-6 4 0,-6 1 0,-5 0 458,-2-1-458,-5 8 0,0 2 0,0 0 0,6 5 0,-4-5 0,4 0 0,-6-2 0,0-14 0,0-6 0,0-9 0,0-5 0,4-4 0,6-21 0,2 1 0,3-13 0,-5 12 0,0 5 0,0 4 0,-4-3 0,3-2 0,-7-1 0,8-15 0,-3-6 0,7-21 0,4 6 0,4-21 0,4 21 0,0-6 0,-6 16 0,-3 9 0,-6 17 0,-1 2 0,-4 10 0,-2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6:46.3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1844 4740 24575,'-5'-82'0,"1"-8"0,3 15 0,2-1 0,-1 25 0,0 1-492,0-22 0,0 3-492,0-2 0,0 23 0,0 2 0,0 17 0,0 8 104,4 9 880,-3-2 983,14 13 0,-3-4 0,10 0 0,7 4 0,-5-4 0,11 0-97,-5-2-886,7 0 0,-1-4 0,1 10 0,-7-10 0,-1 10 0,0-4 0,-11 5 0,4 0 0,-7-5 0,-3 3 0,3-3 0,-5 1 0,1-2 0,4 1 0,-4-5 0,10 4 0,-9 0 0,3-3 0,-5 8 0,1-8 0,-6 3 0,4 1 0,-8 31 0,4-9 0,-5 32 0,0-25 0,-11 27 0,-4-9 0,-4 13 0,-7-4 0,13-12 0,-12 5 0,12-14 0,-4-1 0,6-7 0,-6-5 0,10-1 0,-8-6 0,10-4 0,-6-1 0,1-5 0,1 0 0,3-14 0,7-6 0,14-31 0,12-31 0,3 12 0,-13 21 0,1 2 0,9-8 0,0-7 0,-7 16 0,-1 2 0,-2 13 0,-5 8 0,4 7 0,-6 6 0,0 0 0,-5 0 0,5-6 0,-4-1 0,5-5 0,1-7 0,-1-2 0,2-5 0,-1-1 0,0 6 0,-1 3 0,0 5 0,-4 6 0,2-4 0,-7 10 0,3-5 0,-5 6 0,0 0 0,0 1 0,0-2 0,0 1 0,0 0 0,0 0 0,0 0 0,0 0 0,0 0 0,0 0 0,-5 0 0,0 0 0,-1 0 0,2 0 0,-1 0 0,4 0 0,-8-6 0,3 4 0,0-3 0,-4-1 0,4 5 0,-5-10 0,5 9 0,-4-9 0,9 4 0,-4-6 0,5 1 0,0 0 0,0-1 0,0 1 0,0 5 0,0-4 0,0 9 0,0-4 0,0 6 0,0 0 0,0 0 0,0-1 0,0 1 0,0 0 0,0 0 0,0 0 0,0 0 0,0 0 0,-8 5 0,6-14 0,-2 6 0,17-28 0,27-32 0,0-7 0,-8 8 0,-2 1 0,-3-6 0,-18 19 0,-6 4 0,-12 5 0,-11-5 0,12 10 0,3 7 0,-1 0 0,5 7 0,-4 1 0,5 12 0,0 1 0,0 6 0,0 0 0,0-12 0,0-10 0,-6-15 0,4-14 0,-10 5 0,5-6 0,-7 9 0,1 7 0,1 8 0,5 9 0,2 12 0,1 2 0,2 4 0,-2 2 0,4-2 0,0 2 0,0-2 0,-5 1 0,4 0 0,-3 0 0,4-1 0,0 1 0,-9 45 0,6-13 0,-6 38 0,9-29 0,0 14 0,0-19 0,0 7 0,0-12 0,-4-10 0,2 5 0,-2-1 0,-1-3 0,4 9 0,-8-4 0,2 5 0,1 7 0,1-5 0,0 4 0,4 1 0,-4 1 0,-1 14 0,4-5 0,-10 12 0,11-5 0,-11 7 0,10-7 0,-9-2 0,10-14 0,-5-1 0,6-7 0,0 1 0,-5-1 0,4 0 0,-4 0 0,5 1 0,0-1 0,0 0 0,0 1 0,0-1 0,0 0 0,0 7 0,0-5 0,0 4 0,0 1 0,0 1 0,0 7 0,0 0 0,0-1 0,0 1 0,0-1 0,0-5 0,0-8 0,0-2 0,0-10 0,0 5 0,0-6 0,0 0 0,0 0 0,0 0 0,0 5 0,0 8 0,-6 15 0,-8 8 0,-6 7 0,-1-7 0,-4 5 0,12-19 0,-10 5 0,10-15 0,2-5 0,1-2 0,9-5 0,-8-4 0,4 2 0,-1-3 0,-2 5 0,2 5 0,-5 1 0,-6 13 0,4-5 0,-4 4 0,6-5 0,0-6 0,0-2 0,6-5 0,0 0 0,1-4 0,-2 2 0,-8-7 0,3 4 0,-8-5 0,3 0 0,-1 0 0,2 0 0,5 0 0,1-5 0,3-4 0,2-2 0,4-9 0,0 9 0,0-10 0,-5 4 0,4-6 0,-4 6 0,5-4 0,0 9 0,0-9 0,0 10 0,0-5 0,0 6 0,0-6 0,0-1 0,0-12 0,0-1 0,0-14 0,0 5 0,0-12 0,0 12 0,0-5 0,0 13 0,0 3 0,0 5 0,0 6 0,0 2 0,0 4 0,0-4 0,0-2 0,0-6 0,0-6 0,0 5 0,0-11 0,5 11 0,-4-5 0,9 7 0,-4-1 0,0 6 0,4-4 0,-4 4 0,5 0 0,-5-4 0,4 4 0,-9-12 0,9 5 0,-9-4 0,4-1 0,0 5 0,-4-5 0,4 0 0,0 5 0,-4-5 0,4 7 0,0 5 0,-4-4 0,3 9 0,-4-4 0,0 1 0,0 3 0,0-3 0,0-1 0,0-1 0,0-6 0,0-5 0,0-10 0,0-1 0,0-5 0,0 7 0,0 0 0,0 7 0,0 7 0,0 7 0,0 6 0,0 0 0,0-6 0,0-7 0,0-1 0,0-19 0,0 11 0,0-12 0,0 0 0,0 12 0,0-11 0,0 19 0,0-5 0,0 12 0,0-4 0,0 4 0,0-12 0,0 5 0,0-11 0,0 11 0,0-11 0,0 16 0,0-8 0,-4 15 0,3-4 0,-8 7 0,3 3 0,1-3 0,1 0 0,4-2 0,0-8 0,0 2 0,5-22 0,6 13 0,1-13 0,4 22 0,-6 1 0,0 10 0,1 2 0,-1 4 0,-1 0 0,1 0 0,-1 0 0,1 0 0,-1 4 0,1 11 0,0 3 0,2 9 0,4-5 0,1 0 0,5 1 0,1-6 0,-1-1 0,-5-5 0,-2-1 0,-5 0 0,0 0 0,0 0 0,0-4 0,-4 3 0,-2-4 0,-4 9 0,0-3 0,0 3 0,0-4 0,0 0 0,-5 0 0,-6 0 0,-6 1 0,-5 0 0,-1 0 0,1 1 0,-7-1 0,-2 1 0,-5-5 0,-1-2 0,6-5 0,3 5 0,5-4 0,6 4 0,2-5 0,-1 0 0,4 0 0,-9 0 0,4 0 0,-12 0 0,5 0 0,-4 0 0,5 0 0,6 5 0,-4 1 0,14 4 0,-8 1 0,9 4 0,-5 2 0,0 5 0,-1 7 0,1 1 0,4 0 0,-4-1 0,10-7 0,-9 1 0,9-1 0,-4-5 0,5-2 0,0-5 0,0 0 0,0 0 0,0-39 0,0 8 0,0-41 0,12-16 0,-3 16 0,10-23 0,-6 39 0,0-6 0,-1 20 0,-5-4 0,3 13 0,-8 6 0,3 2 0,-5-1 0,0-1 0,5-12 0,-4-1 0,10-7 0,-9 0 0,3 7 0,0-5 0,-3 16 0,3-8 0,-5 15 0,4 1 0,-3 2 0,4 4 0,-23 17 0,9-7 0,-14 18 0,11-1 0,-3-3 0,1 16 0,-8-5 0,2 14 0,-6 2 0,-8 15 0,-2-3 0,-8 6 0,9-8 0,-7 1 0,14-11 0,-4-6 0,9-12 0,6-5 0,0-1 0,6-5 0,0 4 0,0-4 0,0 5 0,0 0 0,0-5 0,0-1 0,1-6 0,4 0 0,-3-5 0,4 0 0,-1-26 0,2 0 0,4-36 0,0 0 0,0-24 0,6 15 0,-5-23 0,11 31 0,-4-13 0,-1 25 0,4 2 0,-9 19 0,3-2 0,-5 15 0,5 1 0,-4 2 0,3 3 0,0-4 0,-3 0 0,4 44 0,-5-12 0,0 37 0,-11-22-984,3 0 0,-17 7 0,6-6 0,-15 15 0,6-6 0,-5 1 104,8-4 880,0-8 983,7-11 0,1-3 0,12-12 0,0-13 0,5-27 0,7-28-540,8 12 0,3-5-935,0-13 0,4-3 0,12-6 0,3-3 164,-11 15 0,1-2 0,0 0-164,12-25 0,0 2 0,-1 9 0,0 1 244,-2 0 1,-2 4-78,-10 21 0,1 3 325,3-6 0,0 3 0,8-15 0,-4 20 983,-15 22 0,-1 13 0,-6 7 0,-4 12 0,-2 11 0,-4 3-816,0 7-167,0-1 0,0 3 0,-6 13 0,-1-6 0,-19 16 0,2 0 0,-10 4 0,10-13 0,1 3-909,-18 30 909,12-15 0,-2 3-492,2-7 0,0 1 76,-4 16 1,1 2 415,1-6 0,-1 1 0,-6 11 0,3-2 0,12-25 0,1-1-389,-8 13 0,1-3 389,-3 20-52,-6 0 52,16-23 785,4-25-785,6-15 983,2-7-155,0-11 67,0 0-895,1-9 63,3-7-63,2-6 0,4-12 0,0-8 0,0-9 0,0-36 0,0-6-492,0 26 0,0-4 149,-1-6 1,2 2 342,4 17 0,2 0-217,0-15 1,4 3 216,17-3 0,-4-16 0,-4 30 0,-9 21 0,0 11 0,-1 17 983,-4 32-336,-2 5-175,-4 48-472,0-5 0,0-25 0,0 3-492,0 5 0,0 1 308,0 11 0,0 3 184,0 4 0,0 3-492,0 4 0,0 1 68,0-6 0,0-2 424,1-10 0,-2-2-372,-2-1 1,-1-3 371,0-7 0,-1-2 0,-3 2 0,0-2 0,-7 34 0,1-23 983,1-25-796,7-15 796,1-7-89,5-6-14,4-5-880,10-9 0,14-9 0,14 2 0,9-5 0,2 8 0,-7 1 0,-2-5 0,-7 11 0,-7-10 0,-7 6 0,-2-7 0,-9-3 0,3 3 0,-8-9 0,2 4 0,-8-6 0,4 6 0,-5 1 0,0 6 0,0 0 0,0 0 0,0 0 0,0 1 0,0-1 0,0-5 0,0-2 0,-10-5 0,2-7 0,-14-1 0,4-1 0,-14-5 0,0 3 0,0 1 0,-5 6 0,13 5 0,-5 8 0,7 2 0,5 6 0,1 5 0,6 0 0,0 0 0,0 14 0,-1 6 0,-1 14 0,-7 10 0,-7-4 0,-2 12 0,-12-3 0,12-2 0,-6 6 0,9-7 0,4 0 0,2 14 0,6-13 0,-7 15 0,5-9 0,-4-7 0,7-8 0,0-9 0,1-13 0,5 0 0,-3-10 0,3-2 0,-4-28 0,4 8 0,-3-15 0,2 9 0,-8 10 0,-3-4 0,-4 5 0,-7-1 0,5 1 0,-11-2 0,11 2 0,-5-1 0,6 6 0,1-4 0,0 9 0,-1-4 0,-6 5 0,-1 0 0,-1 0 0,-4 0 0,5 0 0,5 0 0,-3 0 0,17 4 0,-5-3 0,6 8 0,4-3 0,-3-1 0,3 4 0,1-3 0,-4 4 0,3 0 0,-4 0 0,0-4 0,4 3 0,-3-8 0,-1 3 0,-1-4 0,-2 0 0,3 0 0,1 5 0,3 0 0,-3 5 0,3 12 0,-6 3 0,0 12 0,5-1 0,-4 1 0,4 0 0,-5-1 0,5 1 0,-4 0 0,9-7 0,-3-1 0,5-1 0,0 2 0,0 32 0,0-3 0,0 31 0,0-6-427,0-33 0,0 1 427,0 1 0,0 0 0,0 44 0,0-46 0,0-1 0,0 33-43,0 1 43,0-11 0,0-3 0,0-15 0,0 7 0,0-9 0,0 0 851,6 1-851,-5 7 46,11-5-46,-10-2 0,9-10 0,-10-14 0,5-7 0,-6-7 0,0-6 0,4-4 0,1-2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6:46.3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1034 2445 24575,'-45'0'0,"-3"19"0,11-4 0,6 11 0,10-5-984,-1 1 0,3 2 0,-7 3 0,14-10 0,-4-2 0,6-5 104,-1 6 880,5-5 983,-3 5 0,3-6 0,0 0 0,-3 5 0,3-3 0,-5 3-97,1-5-886,0 1 0,-1-1 0,1 0 0,5 0 0,-5-5 0,5 4 0,-1-3 0,-3 0 0,3 2 0,-4-2 0,4 4 0,-3-4 0,8 3 0,-8-4 0,3 1 0,1 3 0,-4-4 0,8 6 0,-9-1 0,9 0 0,-8-5 0,4 9 0,-6-8 0,1 9 0,1-10 0,-1-1 0,0-4 0,1 0 0,-1 5 0,0-4 0,0 3 0,0 1 0,-1-4 0,1 8 0,0-3 0,0 4 0,-1 0 0,1 0 0,-5 0 0,3 1 0,-9 0 0,4-1 0,-6 6 0,6-4 0,-4 4 0,10-6 0,-5 1 0,6-1 0,0 0 0,4 0 0,-3 0 0,3 6 0,-10-4 0,4 3 0,-4-4 0,6-1 0,0 0 0,4 0 0,-3 0 0,8 0 0,-4 0 0,-3-4 0,2-2 0,-8-4 0,4-4 0,5-2 0,-4-4 0,3 0 0,-5-6 0,6 4 0,0-9 0,5 4 0,0-11 0,0 4 0,0-5 0,0 6 0,0 1 0,0 5 0,0 1 0,0 6 0,0 0 0,0 0 0,0 0 0,0 1 0,8 3 0,-1-3 0,7 8 0,-4-3 0,0 4 0,0 0 0,0 0 0,1 0 0,-1 0 0,5 0 0,-3-10 0,4 3 0,0-10 0,-5 7 0,5-1 0,-6 1 0,0 4 0,0-3 0,0 4 0,-5-6 0,4 1 0,-3-5 0,5-2 0,0-6 0,1-6 0,-1 5 0,1-11 0,0 5 0,6-7 0,-5 0 0,5 0 0,-6 1 0,0 5 0,0-4 0,-1 11 0,1-11 0,4 11 0,-2-11 0,2 10 0,1-10 0,-4 11 0,4-5 0,-6 7 0,0 5 0,0 1 0,-6 6 0,4 0 0,-8 0 0,8-1 0,-3 6 0,-1-4 0,4 3 0,-3-4 0,4-6 0,1 4 0,-1-3 0,0 5 0,0-1 0,0 6 0,0 0 0,1 1 0,-2 2 0,1-2 0,0 4 0,-1-5 0,1 4 0,0-8 0,0 8 0,0-8 0,0 8 0,0-4 0,1 5 0,-2 0 0,-3 9 0,-2-2 0,-4 19 0,-5-8 0,-7 17 0,-7-5 0,-11 1 0,4 5 0,-11-4 0,11 5 0,-5 2 0,11-3 0,-2-6 0,4-1 0,-5 0 0,5-5 0,-4-1 0,10-7 0,-4-5 0,6-1 0,4 0 0,28-34 0,2 3 0,33-32 0,1 3 0,21-6-492,-36 21 0,3-2 0,10 1 0,-1 2-492,26-23 492,-29 28 0,-1 3-492,15-4 0,15-13 0,-25 20 578,-3-9 406,-23 19 983,-1 1 0,-13 7 0,0 5 0,-19-18 0,6 9 0,-7-15 0,14 9-570,1 4-413,4-4 0,-10 5 0,4 0 0,-3 4 0,5-9 0,-1 8 0,0-8 0,0 4 0,0 1 0,1 5 0,4-5 0,-4 4 0,5-4 0,-6 4 0,0-3 0,0 8 0,0-8 0,0 3 0,-4-4 0,3 4 0,-8-3 0,7 4 0,-7-5 0,8 0 0,-4 0 0,1-1 0,3 1 0,-8 0 0,8 0 0,-8-6 0,8 5 0,-3-11 0,4 11 0,1-10 0,0 9 0,-1-3 0,1-1 0,-1 4 0,0-3 0,1-1 0,-1 4 0,1-9 0,0 4 0,0-5 0,0-1 0,0 1 0,1-7 0,-1 5 0,0 1 0,0 2 0,-5 4 0,4-6 0,-4 6 0,0-4 0,3 4 0,-3-5 0,1 5 0,2-4 0,-2 4 0,-1 0 0,4-4 0,-9 3 0,8 1 0,-7-4 0,2 4 0,1-11 0,-3-3 0,3-6 0,-5-7 0,6 6 0,-5-7 0,4 9 0,-5 5 0,0-4 0,0 16 0,0-8 0,0 10 0,0 0 0,0-4 0,0 4 0,0 0 0,0-11 0,0 15 0,0-14 0,0 15 0,0-4 0,0 6 0,0 0 0,0 0 0,0 0 0,0-6 0,0 4 0,0-3 0,0 4 0,0-4 0,0 3 0,5-3 0,0 9 0,1 32 0,-2-3 0,-4 28 0,0 17 0,0-24 0,0 31 0,0-36 0,0 5 0,0-14 0,0-1 0,-5-7 0,-1-5 0,-5 4 0,1-10 0,-1 5 0,1-6 0,-6 5 0,4-3 0,-9 9 0,-2-9 0,-1 9 0,-5-8 0,0 9 0,5-4 0,-4 4 0,6-5 0,-1 10 0,-8 0 0,-2 12 0,-15 2 0,6-1 0,-12-4 0,5 4 0,2-13 0,1 1 0,9-5 0,7-5 0,1 0 0,6-2 0,1-5 0,0 5 0,-1-3 0,-6 9 0,-8-3 0,-2 6 0,-21-4 0,12 3 0,-7-9 0,4 10 0,12-11 0,1 4 0,10-7 0,5 0 0,6 0 0,2-5 0,4-1 0,1-5 0,0 0 0,1 0 0,-1 8 0,5-1 0,1 7 0,4-4 0,0 0 0,0 0 0,0 5 0,-5 2 0,3 12 0,-9 17 0,-4 10 0,0 8 0,-12-3 0,6 1 0,0-14 0,-4 4 0,11-15 0,-3-7 0,6-6 0,4-9 0,-2-9 0,4-2 0,-5-4 0,5-19 0,1 10 0,4-15 0,0 14 0,0-1 0,9 1 0,-3 5 0,9-5 0,-5 5 0,0-5 0,0-1 0,0 1 0,0 0 0,0 0 0,6 4 0,-5-3 0,10 8 0,-4-4 0,5 0 0,1 4 0,-6-4 0,10-1 0,-9 0 0,17-6 0,-4 0 0,13-7 0,1 5 0,9-12 0,-8 12 0,5-5 0,-5 6 0,0 5 0,-2-3 0,-14 10 0,-1-10 0,-7 10 0,-5-4 0,-2 5 0,-5-5 0,1 4 0,-1-8 0,0 8 0,0-8 0,0 3 0,0-4 0,0 0 0,0-1 0,0 1 0,0 0 0,-4 0 0,3 0 0,-4 4 0,1-3 0,3 3 0,-8-4 0,8 0 0,-8-1 0,4-4 0,-5-2 0,0-6 0,0-6 0,0-1 0,5-7 0,-4-7 0,10 12 0,-5-11 0,6 13 0,0-7 0,1 0 0,-1 0 0,6-7 0,10-4 0,8-14 0,0 5 0,5-14 0,-5 14 0,7-7 0,0-1 0,-8 15 0,-2-2 0,-9 15 0,-5 7 0,-2-6 0,-6 12 0,1-4 0,-1 5 0,1-6 0,-6 5 0,5-4 0,-10 5 0,4 1 0,-1 5 0,-3 1 0,4 6 0,-5 0 0,0-1 0,0 1 0,0 0 0,0 0 0,0-6 0,0-1 0,0-5 0,0-1 0,0 1 0,0-1 0,0 6 0,0-4 0,0 10 0,0-11 0,-5 11 0,4-5 0,-13 5 0,6-4 0,-8 3 0,0 1 0,5 1 0,-10 9 0,9-3 0,-9 4 0,4 0 0,-6 0 0,1 5 0,0 1 0,5 5 0,-5 0 0,5 4 0,0-3 0,2 4 0,-1-6 0,4 6 0,-4 1 0,0 5 0,3 1 0,-9 5 0,9 3 0,-11 5 0,6-5 0,-6 4 0,1-12 0,0 6 0,5-7 0,-3 1 0,9-1 0,-10-5 0,10 4 0,-9-3 0,8 10 0,-9-4 0,-4 13 0,1-7 0,-12 3 0,12-4 0,-4-6 0,7 0 0,0-1 0,5-5 0,1-2 0,0-4 0,5-1 0,-5 0 0,0 6 0,5-5 0,-10 5 0,4 0 0,-6-4 0,1 4 0,5-5 0,1 0 0,0-1 0,5 0 0,-10 6 0,9-4 0,-9 9 0,4-4 0,-5 5 0,-2 7 0,2-11 0,3 10 0,3-16 0,6 3 0,4 1 0,-3-5 0,8 5 0,0-11 0,19 0 0,8-23 0,5-3 0,7-19 0,0-20 0,-3 15 0,0-9 0,-16 19 0,-4 16 0,-3-8 0,-2 15 0,1 1 0,-1 2 0,0 8 0,0-4 0,0 5 0,5 0 0,2 0 0,6 0 0,5 0 0,2-5 0,7 4 0,7-11 0,-5 5 0,5 0 0,-8-4 0,-5 9 0,4-3 0,-17 5 0,9 0 0,-15 0 0,3 0 0,-5 0 0,0 0 0,-4 8 0,-1-1 0,-5 7 0,0-4 0,0 6 0,-5-5 0,-6 10 0,-1-9 0,1 3 0,2-5 0,8 0 0,-8 0 0,8 0 0,-8 0 0,3 1 0,0-1 0,-3 0 0,3 0 0,1-5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6:46.3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2840 221 24575,'-54'0'0,"0"0"0,-8 0 0,6 0 0,-14 0 0,-11 32 0,32-20 0,-20 38 0,55-31 0,-16 18 0,23-13 0,-4 4 0,11-11 0,0 4 0,0-10 0,9 0 0,3-7 0,5-20 0,6-12 0,-8-26 0,10-2 0,-3-14 0,-1 15 0,5-7 0,-12 16 0,4 8 0,-6 9 0,-1 12 0,-5 1 0,-2 56 0,-4-17 0,0 43 0,0-30 0,0-5 0,0 4 0,6 2 0,30 13 0,13 8 0,10-13 0,12 5 0,-31-24 0,13 7 0,-17-14 0,-11-7 0,-3-6 0,-12-6 0,-4-17 0,-2-10 0,-4-12 0,0-13 0,-10 20 0,-9-5 0,-11 24 0,-7 2 0,-7 11 0,-10 0 0,-10 7 0,-13 39-492,31-13 0,1 9 164,7 12 0,1 10 0,0 1 0,-2-2 0,0 1 0,3 6 82,7-4 0,2 5 0,2 3 0,1-1 0,1 0 0,3 1 0,1-1 0,3-1-82,0 12 0,5-2 0,1-2 0,1-4 0,2-2 0,2-2-154,4 18 1,2-4 64,-1-17 1,0-2 416,0 3 0,0-4 491,-1-10 1,2-9 318,9-7 173,2-8 0,6-55 0,8-35-838,-12 11 1,-2-6 112,2-22 0,-1-5-258,1-1 0,-2 1 0,-2 6 0,-2 0 69,-2-2 0,-2 3-69,0 18 0,-1 2 0,-3-7 0,0 2-30,0-36 30,0 21 0,-6 19 0,-5 21 0,-7 10 983,-4 17-170,-1 1 170,1 5-770,-1 10-178,5 16-35,1 13 0,-3 15 0,5 7 0,1-5 0,8 14 0,6 3 0,0 1-377,-1-24 1,2 1 376,14 46 0,0-9 0,2-37 0,4-3 0,16 11 0,-1 5 0,-9-24 0,-11-17 0,-5-12 0,-6-11 0,0-17 753,-5-44-753,0-9 0,-3 18 0,-1 0 0,-4-23 0,-19-5 0,4 25 0,-16 6 0,13 17 0,-2 20 0,-1 7 0,-2 5 0,-1 37 0,-3 19-328,4-1 0,0 7 0,-2 2 0,-6 12 0,-2 3 0,-2 7 131,9-17 0,-2 7 1,-2 2-1,1-3 0,2-5-131,-8 11 0,2-6 0,-2 2 0,-6 10 0,-1 1 0,1-5 0,8-20 0,1-5 0,1-2-164,-9 17 0,-1-3 0,-9 1 0,3-5 0,20-19 0,3-7 1475,-26 10-864,38-69-119,24-43 0,19-24-246,1 20 0,7-6 0,5-5 0,2-4 166,-4 8 0,3-5 0,2-3 1,0-2-1,2 1 0,-2 3-84,0 2 0,0 2 0,1 0 0,0 0 0,0 1 0,-1 0-33,7-12 0,2-1 1,-2 2-1,-2 3 0,-3 5-131,4-14 0,-5 7 0,-1-1 163,-2-2 1,-1-1 0,0 3 164,-4 11 0,0 3 0,-1-1-218,-1-3 0,0-1 1,-3 4 217,6-15 0,-4 9 0,-12 26 0,-3 7 983,-1-13 0,-6 50 0,-9 54 0,-7 25-492,-2-10 1,-3 3-1,-3 2 1,-2 0-1,1 7 1,-1-1-1,-6-5 1,0-2-1,3-2 1,1-1-1,1-8 1,-1-2-294,-2-3 0,1-2-198,-10 37 983,-2-23-381,14-15-602,1-8 0,8-15 0,0-7 0,6-19 983,0-36-462,5-22-521,0-14 0,0-5 0,7 17 0,0-1 0,6 9 0,0 17 0,-7 15 0,-1 25 0,-25 38 0,-6 27 0,-5 13-328,2-18 0,-4 2 0,0 6 82,3-2 0,1 5 0,-1 2 0,0-4-82,-7 12 0,0-3 0,1 3 82,7-11 0,0 3 0,1-1 0,2-6-246,-6 20 0,1-3 164,4-7 0,-2 4 0,4-7-164,1-4 0,3-5 238,-3 8 0,1-3 250,6-20 0,1-5 4,-4 11 983,13-35 0,2-116-932,13 23 1,6-12 0,0-1-115,0 0 1,1-1 0,3-3 62,0 8 0,3-5 0,0 3 0,0 7 0,9-16 0,1 6-210,-6 21 0,0 0 0,-1 3 210,0-9 0,-1 3-309,5-8 0,-1 4 309,-9 20 0,-3 5 0,6-17 0,-10 30 983,-4 29 0,-9 44 0,-13 15-281,-2 36-241,3-39 1,-2 1-462,-1 5 0,-1 4-492,-5 20 0,-2 3 333,-6-5 1,-2 0 158,3 13 0,0-4 0,1-25 0,-1-2-436,4 7 0,0-3 436,-19 20-27,5 0 27,7-29 983,2-26-866,17-24 866,-2-77 0,16-5-885,1 12 1,4-4-267,7 4 1,2 1 167,-1 2 0,2 0 0,9 0 0,0 0 0,-10 1 0,0 4 32,20-21-32,-18 5 0,9 18 0,-11 7 0,4 8 0,-6 9 983,-6 12-582,-1 1-401,-16 56 0,3-17 0,-5 37 0,8-37 0,5-8 0,0-103 0,11 31 0,6-8-328,0-16 0,3-13 0,4-1 82,-3 19 0,4-2 0,0-1 0,1 3-82,8-20 0,1 3 0,-1 0 0,-3 7 0,-2 1 0,0 3 113,-3 10 1,1 3 0,-2 3 214,9-17 0,-1 2-492,-3-7 0,0 3 407,-4 22 1,-2 6 84,-1-19 0,-4 35 0,-13 32 0,-23 56 983,6-3 0,-18 27 0,15-20 0,0 13-668,-8 22-332,6-35 1,-1 3 16,-1 15 0,-1 2 0,-7 2 0,1 0 0,7-10 0,0 0 0,-8 11 0,0-3 0,9-20 0,0-2-178,-4 10 0,1-1 178,-4 28 0,2-15 0,10-32 0,0-3 0,5-19 983,2-2-477,1-9-121,3-47-385,-3-12 0,4-35 0,0-3 0,0 25 0,0-5 0,0 25 0,0 8 0,-4 19 0,-7 14 0,-15 38 0,-10 22 0,-9 28 0,7-7-493,-6 12 493,8-22 0,-8 1 0,15-14 0,0-21 0,16-9 0,-2-12 0,4-6 0,1-5 493,0 0-493,0-5 0,0-1 0,-6-9 0,4 3 0,-9-4 0,10 6 0,-6-6 0,2-1 0,2-6 0,-4-6 0,5-8 0,-13-4 0,3-11 0,-17 11 0,12-4 0,-11 6 0,12 8 0,1 0 0,4 14 0,9 1 0,-4 10 0,6 1 0,0 5 0,-6 0 0,-1 0 0,-5 0 0,0 0 0,-1 5 0,1 7 0,4 5 0,2 0 0,5 4 0,5-4 0,1 11 0,5-4 0,0 11 0,0 3 0,0 8 0,0 15 0,0-5 0,6 5 0,2-7 0,5-1 0,0 0 0,1 0 0,-2-7 0,1-8 0,-2-9 0,0-13 0,-5 0 0,3-19 0,-8-19 0,9-16 0,-9-24 0,5 7 0,-6-7 0,0 16 0,0 2 0,0 7 0,0 0 0,0 7 0,0-13 0,0 11 0,0-20 0,-6 6 0,-1 0 0,-11 2 0,0 14 0,-1 1 0,-2 16 0,4-2 0,0 14 0,1-4 0,6 5 0,0 0 0,4 21 0,1 8 0,0 14 0,4 1 0,-10-8 0,9-5 0,-3-3 0,0-11 0,4-1 0,25-58 0,-5 11 0,18-39 0,-18 26 0,-7 7 0,0 7 0,-6 1 0,-1 12 0,-5-4 0,-5 4 0,-6-6 0,-6 6 0,-1-4 0,-3 13 0,9-2 0,-4 10 0,6 0 0,4 14 0,2 5 0,4 15 0,0 3 0,0-7 0,0-1 0,0-12 0,0-2 0,0-5 0,4-4 0,7-28 0,-4-1 0,2-17 0,-9 4 0,0 12 0,0-4 0,0 5 0,0 1 0,0-1 0,-4 6 0,-2 2 0,-4 9 0,0 1 0,0 5 0,-1 0 0,1 0 0,0 0 0,0 0 0,-1 5 0,-4 1 0,3 4 0,-9 1 0,9-1 0,-3-4 0,5-1 0,-1-5 0,6-14 0,0-6 0,5-8 0,0-7 0,5-22 0,1 20 0,5-18 0,-4 38 0,3-4 0,-9 4 0,9-6 0,-4 1 0,0-7 0,4-1 0,-3-1 0,4 2 0,0 7 0,0 5 0,0 6 0,-1 2 0,0 8 0,5-4 0,2 0 0,0 4 0,4-9 0,-4 9 0,5-10 0,-5 10 0,4-4 0,-4 5 0,5 0 0,-5 0 0,4 0 0,-4 0 0,5 0 0,0 0 0,1 0 0,-1 0 0,7 0 0,-6 5 0,6-4 0,-12 4 0,4-5 0,-10 5 0,10-4 0,-9 3 0,3 1 0,-5-4 0,0 4 0,0-1 0,0-3 0,1 8 0,4-3 0,-4 4 0,5-4 0,-6 3 0,0-3 0,1 9 0,-6-3 0,5 9 0,-8 2 0,2 1 0,-4 11 0,0-5 0,0 0 0,0 6 0,0-6 0,0 0 0,0-1 0,-4-12 0,-7 3 0,-6-8 0,-12 10 0,-1-9 0,-7 11 0,-7-5 0,5 6 0,-13-4 0,14-4 0,-6-4 0,7-6 0,6-2 0,3-5 0,5 0 0,6 0 0,1-16 0,4-5 0,5-23 0,2-10 0,5-10 0,0-8 0,0 0 0,0-1 0,0 1 0,0 8 0,0 3 0,0 7 0,0 8 0,6-5 0,1 12 0,10 1 0,1 9 0,10 6 0,-4 10 0,11 2 0,-11 11 0,11 0 0,-5 0 0,7 0 0,7 0 0,2 0 0,7 6 0,9 2 0,-14 5 0,4 0 0,-22-1 0,-6 4 0,-8-4 0,-5 9 0,-6-4 0,0 5 0,-5-5 0,0 4 0,0-4 0,0 5 0,-5 1 0,-6-1 0,-13-4 0,-14 5 0,-8-9 0,-7 5 0,0-11 0,-1-2 0,1-6 0,7 0 0,8 0 0,9 0 0,12-5 0,1-1 0,6-4 0,-1-6 0,1 5 0,-1-5 0,1 6 0,-1-6 0,1 5 0,-1-5 0,-4 0 0,3 5 0,-9-10 0,4 9 0,-5-9 0,-7 7 0,5-2 0,-5 9 0,7-3 0,-1 9 0,1-4 0,5 5 0,1 0 0,6 0 0,0 0 0,4 9 0,2-3 0,4 14 0,0-3 0,0 12 0,0 17 0,13 10 0,-3 36-984,12 4 888,-12-32 0,-3 0 96,2 27-291,-4-30 1,-2-2 290,-3 10 0,0 22 0,0-34 0,0-5 0,0-22 983,0-1-826,0-12 460,0-2-617,0-5 0,0 0 0,0 0 0,0 1 0,0-1 0,0 0 0,0 5 0,0 2 0,0 12 0,0 17 0,6 2 0,3 31 0,5 7-492,-5-35 0,-2 3 388,2 10 1,-1 0 103,-2-4 0,-2-1-493,4 40 493,-4-43 0,-1-3 0,-1 16 0,5 14 0,-7-28 0,0-18 0,5-8 983,-4-12-806,4-2 347,0-5-524,0 0 0,0 0 0,0-1 0,-9 1 0,3-1 0,-3 1 0,4 12 0,0 3 0,0 11 0,0 1 0,0 0 0,0-7 0,0 5 0,0-11 0,0 4 0,0-5 0,0-1 0,0 0 0,0 1 0,0-1 0,0 0 0,0-5 0,0-2 0,0-4 0,0-1 0,-10-5 0,4 0 0,-9-5 0,5 0 0,0 0 0,0 0 0,0-15 0,-2-12 0,5-9 0,1-16 0,0-2 0,4-2 0,-10-6 0,10 9 0,-15-1 0,7-17 0,-17 5 0,5-7 0,-7 3 0,1 6 0,6-8 0,1 0 0,6 0 0,7 8 0,2 9 0,0 11 0,5 14 0,-4 1 0,5 12 0,0 1 0,0 6 0,0 0 0,0-4 0,0 3 0,0-4 0,0 5 0,0 0 0,0 0 0,0-1 0,0 1 0,0 0 0,0 0 0,0 1 0,0-1 0,0-5 0,0-2 0,0-12 0,0 5 0,5-11 0,-4 4 0,10-6 0,-9 1 0,3-1 0,-5-16 0,0 5 0,0-14 0,0 1 0,6 5 0,-5-6 0,5 16 0,-6 2 0,0 14 0,0 1 0,0 6 0,0 6 0,0-4 0,0 10 0,0-5 0,5 6 0,-4 0 0,3-1 0,-4 1 0,0 0 0,0 0 0,0 1 0,5-1 0,-4-1 0,8-4 0,-3 3 0,5-9 0,0 4 0,-1 0 0,1 1 0,0 1 0,-1 3 0,6-4 0,1 5 0,5 0 0,-5 5 0,4 1 0,-4 5 0,5 0 0,-5 0 0,0 23 0,-6 7 0,3 23 0,0 9 0,0 21 0,1-6-443,-6-22 0,-2 1 443,1 41 0,0-35 0,0 3-492,-3 6 0,0 1 111,4 5 1,0 3 380,-3 10 0,-2 2-492,1-7 0,-1 2 0,-4 11 0,0-1 417,0-9 1,0-3-418,0-11 0,0 0 390,0 2 0,0-4 102,0-16 0,0-3 211,-3 1 0,-1 0-211,-4 37 0,-13-19 983,6-15-503,-5-5 503,9-22 0,-2 5 0,-4-4-199,4-1-466,-10 5-318,10-11 0,-5 11 0,2-11 0,2 11 0,-2-11 0,4 4 0,1-5 0,-1 5 0,0 3 0,-6 5 0,-2 8 0,1-5 0,-6 12 0,11-12 0,-9-2 0,10-14 0,2-2 0,2-9 0,8-9 0,-4-34 0,5-9 0,0-38 0,0 20 0,0-4 0,0 17 0,0 15 0,0-5 0,0 11 0,0-5 0,0 0 0,0-1 0,0-7 0,0 0 0,0-7 0,0 5 0,0-12 0,0 12 0,0-5 0,-5 14 0,-1 1 0,0 0 0,-4 5 0,8-5 0,-3 0 0,5-1 0,0-7 0,0 7 0,0-6 0,0 6 0,0 0 0,0 1 0,0 12 0,0-4 0,0 9 0,0-3 0,0 4 0,0 54 0,0-12 0,0 39 0,0-25 0,12 15 0,-4-10 0,19 37 0,-6-29 0,2 13 0,-4-10 0,2 3 0,-5 8 0,4-8 0,-6-3 0,-1-15 0,-6-2 0,3-14 0,-9-1 0,4-7 0,-5-5 0,5-1 0,-4-6 0,4 5 0,-5-3 0,0 3 0,0 1 0,0 1 0,0-1 0,0 5 0,0-9 0,0 9 0,0-10 0,0 5 0,0-6 0,0 0 0,0 0 0,0 0 0,0 5 0,0-3 0,0 9 0,0-10 0,0 10 0,0-9 0,0 9 0,0-10 0,0 4 0,0-4 0,-5-6 0,4 8 0,-3-7 0,4 8 0,0-5 0,8 1 0,4-5 0,4 4 0,-1-8 0,-5 8 0,0-3 0,1-1 0,-1 4 0,0-8 0,0 8 0,0-8 0,0 4 0,0-5 0,0 4 0,-4 2 0,2-1 0,-2 4 0,-1-4 0,4 5 0,-29-5 0,15-1 0,-21-4 0,17-4 0,0 2 0,-1-6 0,1 7 0,0-3 0,4-6 0,-4 7 0,4-6 0,-9 9 0,4 0 0,-5 0 0,6 0 0,-1 0 0,0 0 0,1 0 0,-1 0 0,0 0 0,0 0 0,0 0 0,0 0 0,0 0 0,0 0 0,0 0 0,0 0 0,1 0 0,-1 4 0,-1-3 0,1 7 0,5-2 0,0 4 0,5 0 0,0-1 0,0 0 0,0 0 0,0 1 0,9-1 0,-2-4 0,7 0 0,-9-1 0,4-3 0,1 4 0,2-5 0,-2 4 0,-1-3 0,-4 4 0,9-5 0,-3 0 0,3 0 0,-4 0 0,0 0 0,0 0 0,0 4 0,0-3 0,-1 3 0,1 1 0,0-4 0,0 8 0,-1-8 0,-3 8 0,7-8 0,-6 4 0,7-5 0,-4 4 0,0-3 0,0 4 0,0-5 0,0 4 0,0-3 0,0 4 0,0-1 0,0-3 0,0 4 0,1-1 0,-1-3 0,0 4 0,0-5 0,0 4 0,0-3 0,0 4 0,0-1 0,0-2 0,0 2 0,0-4 0,0 0 0,0 0 0,1 0 0,-1 0 0,0 0 0,0 0 0,0 0 0,0 0 0,0 0 0,0 0 0,6 0 0,-5 0 0,4 0 0,1 0 0,-5 0 0,10 0 0,-4 0 0,0 0 0,4 0 0,-4 0 0,5 0 0,-5 0 0,4 0 0,-10 0 0,5 0 0,-6 0 0,0 0 0,0 0 0,0 0 0,0 0 0,0 0 0,0 0 0,0 0 0,0 0 0,-1 0 0,1 0 0,-1 0 0,1 0 0,-1 0 0,0 0 0,1-9 0,-1 7 0,-3-12 0,-30 36 0,6-15 0,-18 21 0,21-17 0,0 3 0,3-3 0,-2 4 0,3-9 0,6 2 0,-4-6 0,3 7 0,-4-8 0,0 7 0,0-7 0,0 4 0,1-1 0,-1-3 0,0 4 0,0-5 0,0 4 0,0-3 0,0 4 0,0-5 0,1 0 0,-1 0 0,1 0 0,-1 0 0,0-5 0,0 4 0,0-7 0,0 6 0,0-7 0,0 4 0,0-1 0,-1-3 0,1 3 0,0-4 0,-6-6 0,5 9 0,-10-13 0,4 13 0,-6-4 0,1 1 0,-1 3 0,1-4 0,-1 0 0,6 4 0,-4-3 0,10 5 0,-10-7 0,9 2 0,-9-1 0,9 5 0,-9-4 0,10 4 0,-5 0 0,6-3 0,0 3 0,-1-4 0,6 0 0,-4 0 0,8-6 0,-9 4 0,9-9 0,-3-2 0,-2-7 0,5-7 0,-10 0 0,10-25 0,-5-6 0,6-25 0,0 0 0,0 9 0,0-7 0,0 17 0,0-8 0,11 26 0,2 10 0,10 22 0,-1 7 0,7 11 0,1 1 0,7 5 0,-1 0 0,8 0 0,2 6 0,7 1 0,9 7 0,-7 6 0,15 2 0,-14 4 0,-2 1 0,-3-1 0,-19-2 0,5-5 0,-15 2 0,-5-3 0,-1 4 0,-5 0 0,1 7 0,-1-5 0,1 11 0,0-11 0,-1 4 0,0-5 0,-4-1 0,-2 0 0,-5-5 0,0-1 0,0-6 0,0 0 0,4-1 0,-3 1 0,3-1 0,-4 1 0,0-1 0,0 2 0,0-1 0,0 5 0,0 2 0,0 12 0,0 1 0,0 7 0,0-1 0,0-6 0,0-1 0,0-7 0,0-5 0,0-1 0,0-6 0,-5-5 0,-5 0 0,-7-5 0,-4 0 0,-2-10 0,6-3 0,-11-10 0,13-6 0,-13-2 0,8-14 0,0-1 0,1 0 0,6 2 0,1 7 0,-1 1 0,7 5 0,-4 8 0,8 7 0,-7 6 0,8 0 0,-3 0 0,-1 0 0,-1 5 0,-4 0 0,1 5 0,-1 0 0,0 0 0,0 0 0,-5 0 0,3 0 0,-3 0 0,5 0 0,-1 0 0,1 0 0,-6 0 0,5 0 0,-5 0 0,1 0 0,3-4 0,-9 3 0,4-4 0,-6 5 0,1 0 0,0 0 0,5 0 0,-5 0 0,11 0 0,-4 0 0,9 4 0,2 12 0,14 1 0,3 5 0,9-1 0,6-3 0,3 6 0,-1-6 0,5 5 0,-11-10 0,5 4 0,-7-6 0,7 6 0,-11-5 0,9 5 0,-10-6 0,0 0 0,-2-5 0,1 3 0,-5-8 0,5 9 0,-6-5 0,0 5 0,0 0 0,-4 1 0,3-6 0,-8 4 0,8-3 0,-8 4 0,3 0 0,-4 0 0,0 0 0,0 0 0,0 0 0,0 0 0,0 0 0,0 0 0,0 0 0,0-34 0,0-2 0,0-26 0,0 1 0,0 12 0,0-12 0,0 12 0,0 1 0,0 3 0,0 11 0,0-5 0,0 7 0,0-1 0,-5 1 0,4-1 0,-9 1 0,4 0 0,-6-1 0,1 1 0,0 5 0,5 1 0,-3 6 0,3 4 0,-4 2 0,0 4 0,0 0 0,0 0 0,-1 0 0,1 0 0,0 0 0,0 0 0,-1 4 0,1 2 0,4 4 0,-3 0 0,8 0 0,-8 0 0,8 5 0,-8-3 0,8 9 0,-8-10 0,8 5 0,-4-6 0,5 0 0,20-45 0,5-3 0,19-43 0,-9 24 0,-5 10 0,0 0 0,10-9 0,14-25 0,-21 35 0,-15 16 0,-1 1 0,-1 11 0,-4 2 0,4 6 0,-6 4 0,0-3 0,0 8 0,0-8 0,0 3 0,0-4 0,0 0 0,1-6 0,4-1 0,3-5 0,10-2 0,-3-5 0,11 3 0,-12-3 0,5 6 0,-12 6 0,-2 1 0,-5 6 0,1 4 0,-6 20 0,0-9 0,-5 13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1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1878 620 24575,'-26'31'0,"-8"13"0,2-10 0,-20 31 0,2-13 0,-3 14 0,6-28 0,4 15 0,-4-22 0,4 17 0,-5-7 0,21-14 0,-10 10 0,18-23 0,-11 14 0,12-10 0,-3-1 0,9 4 0,-10-4 0,5 1 0,-1 3 0,-3-9 0,9 9 0,-4-9 0,5 4 0,-4-6 0,3 0 0,-4 1 0,6-1 0,0 0 0,0 0 0,-6 1 0,4 4 0,-4-3 0,5 4 0,1-6 0,0 0 0,0 0 0,0 0 0,-1 0 0,6 0 0,-5 6 0,4-5 0,-4 5 0,-1-1 0,0-3 0,1 3 0,0-5 0,-1 6 0,1-5 0,-1 5 0,5-6 0,-3 0 0,8 0 0,-8-5 0,8 9 0,-4-8 0,5 8 0,0-4 0,0-1 0,0 1 0,0 0 0,0 0 0,0 0 0,0 0 0,0 0 0,0 0 0,-4-36 0,3 13 0,-3-37 0,4 20 0,20-11 0,-6 10 0,19 4 0,-5 5 0,3 8 0,5-9 0,8 3 0,10-13 0,10-3 0,-8 1 0,22-8 0,-26 8 0,28-4 0,-14-2 0,-1 4 0,-3 1 0,-14 3 0,4 6 0,-14 2 0,8-7 0,-2 5 0,-4-5 0,-2 7 0,-10 2 0,1 5 0,-11 2 0,4 5 0,-12 1 0,0 4 0,1-3 0,-2 8 0,1-4 0,-1 5 0,0-9 0,1 3 0,0-14 0,0 8 0,6-9 0,1 4 0,5 0 0,1-5 0,-1 10 0,0-9 0,-5 9 0,4-4 0,-4 5 0,0 4 0,4-3 0,-4 4 0,-1 0 0,5-4 0,-9 9 0,3-4 0,-5 0 0,0 4 0,1-4 0,-2 5 0,-18 19 0,4 2 0,-23 18 0,-1 21 0,-3 8 0,5-11 0,-3 4-328,-5 13 0,-4 8 0,3-4-164,-3 4 0,0 1 185,5-8 0,-1 5 1,-2-4 306,5-14 0,-2-3 0,1 3 0,-5 17 0,1 4 0,0-6 0,-8 0 0,2-2-492,0 17 0,1-5 313,13-40 0,1-2 100,-1 8 0,0 0 79,-17 23 0,19-29 0,9-16 0,12-16 0,1-4 983,12-51 0,1 1-646,6-20 1,5-10-112,-1 0 1,3-1-227,5-9 0,3-2-328,-7 18 0,0-2 0,1 0 0,0 3 0,0 0 0,1-1 0,3-8 0,0-2 0,1 0 0,0 0 0,0 0 0,-2 3-164,4-15 0,0 4 0,1-3 0,0 6 436,-11 28 1,0 2 405,1-7 0,0 4-350,13-15 983,-13 20 0,-5 23 0,-5 12 0,-5 10 0,-2 26 0,-4 17-666,-14 12 1,-7 12-646,-2 0 0,-3 7 0,-2 0 0,0 1 0,-1 1 0,-3 6 131,4-11 0,-2 5 1,-2 4-1,1 0 0,1-3-49,-3 12 0,1-1 0,0-1 0,0 0 0,1-3 0,-1 0 0,1-1 0,-2 3 49,4-10 0,-2 2 1,0 0-1,1-2 0,1-4-131,-7 20 0,2-4 0,0-3 0,1-6 0,-2-1 0,2 0 0,1 3 0,1 1 0,2-10-164,3-11 0,1-5 0,-3 13 0,2-3 1475,-6 19 0,18-42 0,8-13 0,6-27-492,24-51 1,17-39-820,-7 21 0,3-7 0,6-8 246,-10 15 1,4-7-1,3-4 1,0-2 0,1 0-1,-2 4 82,7-9 0,-1 2 0,1 1 0,-1 0 0,1-2 0,0-2 0,-1-2 0,1 0 0,-1 1 0,0 2-197,-2 4 0,0-1 1,0 2-1,-2 3 0,-4 6-131,4-11 0,-4 8 0,2-6 82,2-2 0,3-6 0,0 1 0,-5 9-246,8-11 0,-3 5 164,-9 15 0,1-3 0,-3 7-55,1-3 1,-3 8 1365,14-27 0,-25 46 0,-8 19 0,-7 25 0,-5 36-492,0 18 1,0 12-1,-8 13 1,-3 7-666,-2-5 0,-2 6 0,-3 3 174,2-19 0,-2 2 0,-2 0 0,0 2 0,-3 6 0,-2 2 0,0 1 0,1 1-197,3-9 0,0 2 1,0 0-1,0 0 0,1-4-49,-2 5 0,1-4 0,0 0 0,1 2 0,-3 12 0,1 4 0,0-3 0,2-9-246,-6 13 0,1-3 164,4-5 0,-1 4 0,1-8-164,2-7 0,0-4 983,-5 9 1,2-4-1,8-20 1,2-8 491,-4 6 0,10-27 0,6-103-720,19 18 0,11-9 1,4-10-461,-4-3 0,3-12 1,2-5-1,1-1 0,2 3 0,0 6 0,1 2 1,1 0-1,2-2 0,1-6 56,-2 7 1,2-7-1,2-2 1,0-2-1,-1 3 1,-1 3-1,-4 8-56,-1 3 0,-4 6 1,0 4-1,0-2 0,2-4 33,2-5 0,3-3 0,1-3 0,-1 0 0,0 3 0,-3 4-82,6-13 0,-2 4 0,-1 3 0,0 2 0,-3 10 0,-1 2 0,0 1 0,-1 0 0,0-3 0,-1-1 0,-1 3 0,-3 8 737,7-5 1,-3 5-340,3-13 0,-1 2 339,-12 26 1,-3 6 491,6-8 0,-12 33 0,-10 26 0,-10 69-492,-8-22 1,-5 9-283,-2 9 0,-5 10 1,-1 6-210,3-16 0,-2 6 0,-1 3 0,-1 0 0,0-3-246,-4 8 0,-1-3 0,0 2 0,-3 6 82,5-9 0,-2 7 0,0 2 0,-2 2 0,1-2 0,1-4-33,-3 4 0,0-3 1,1-2-1,-2 2 0,0 2 33,1-3 0,-1 2 0,-1 2 0,0-1 0,1-2 0,2-4-33,1-1 0,1-3 1,1-2-1,0 0 0,-1 1 0,-4 8 0,-2 5 1,1-2-1,2-6 0,4-11-295,-8 20 0,1-6 246,7-20 0,-3 6 0,1-2 0,4-8 103,-2 7 1,2-6 633,-8 7 1,1-5 491,-5 19 0,13-41 0,15-41-492,21-59 1,20-37-268,-6 27 1,5-6 0,3-6-1,4-4-224,-2 4 0,4-6 0,3-4 0,0-1 0,1-1 0,-1 3-164,-3 4 0,1-1 0,0 0 0,0 1 0,0 0 0,1 1 0,0 1 0,0-1 0,1 1 0,-1 1 0,0 0 0,-2 0-33,5-10 0,0 0 1,-2 1-1,-2 3 0,-3 5-131,4-11 0,-5 6 0,3-5 267,-4 17 0,3-5 1,2-2-1,-2 3 1,-4 5 60,4-10 0,-5 5 0,3-1-328,7-11 0,2-1 0,-3 2 307,-9 14 1,-3 2 0,0 6 20,6-9 0,-3 7 0,-10 16 0,-4 7 983,4-4 0,-3 22 0,-12 29 0,-10 75-492,-12-22 1,-6 8-165,4 7 1,-1 7 0,-2 4-83,1-12 1,-3 1 0,0 3 0,-2 2-492,-5 13 0,-2 4 0,0 1 0,0 1 121,7-14 1,1 1 0,0 0-1,0 0 1,-1-3 124,-4 9 0,0-2 0,0-1 0,0 1-246,-2 7 0,-1 2 0,2-3 0,3-8-82,7-13 0,3-6 0,-3 3 0,-11 21 0,-3 5 0,4-9 39,4-7 1,3-4 779,-2 13 1,0-4-211,4-31 1,4-5 701,7 21 0,-2-38-656,29-71 1,21-52 0,2-3-471,-6 24 1,3-2 0,1-2 0,0-5 142,-1 0 0,0-4 0,1-3 0,0 1 0,0 2 0,-2 6 0,1-1 0,-1 2 0,-1 3 0,-3 7-328,4-7 0,-3 7 0,0-1 0,4-12 0,-1-1 0,-2 3-132,7-13 1,0 2 459,-6 16 0,1-2 0,-3 5-255,1-6 1,-4 6 254,-3 8 0,-2 8 983,4-4 0,-11 19 0,-12 47 0,-15 35-492,-5 18 1,-4 10-1,-4 5 1,-3 6-165,1-4 1,-1 6 0,0-1-546,4-14 0,0-1 1,0 4 217,-4 17 0,-1 6 0,1-3-328,0-11 0,1-2 0,-1 3 82,5-8 0,-1 4 0,0-1 0,1-5-82,-1-1 0,-1-5 0,1 3 0,-3 11 0,-1 2 0,3-7 184,-1-3 1,1-5 634,-2 13 1,0-2-422,3-21 0,2-4 913,-4 23 0,3-29 0,14-22 0,1-70 0,36-19-492,-10-12 1,1-4-33,3 26 1,3 0-460,8-25 0,-2 1 0,-12 28 0,-1 2 124,4-9 1,1-1-125,-3 6 0,0 3 0,9-34-95,3 11 95,-7 11 0,-8 16 0,-2 8 983,-7 15-543,0 7 326,-1 10-766,-5 34 106,0 12-106,-5 41 0,0 3-481,0-28 0,0 2 481,0-3 0,0-1 0,0 0 0,0 0 0,0 2 0,0-1 0,0 42 0,-4-39 0,0 0 0,4-4 0,-1-2 0,-7 42-133,8-13 133,-6-17 0,5-10 0,-5-10 0,6-7 0,0-12 955,0 2-955,0-10 140,0 0-140,0-2 0,0-5 0,0 0 0,0 0 0,0 0 0,0 0 0,0 0 0,0 1 0,0-1 0,0-1 0,0 1 0,0 0 0,0 0 0,0 4 0,0-2 0,0 2 0,0-4 0,0 0 0,0 0 0,0 0 0,0 1 0,0-1 0,0 0 0,4 0 0,-3 0 0,4 0 0,-5 0 0,4 0 0,-3 6 0,4-5 0,-5 10 0,0-10 0,0 10 0,0-9 0,0 3 0,0 1 0,0-5 0,0 5 0,0-6 0,0 0 0,0 0 0,0 0 0,0 0 0,0 0 0,0 0 0,0 0 0,0 0 0,0 0 0,0 0 0,0 0 0,0 0 0,0 0 0,0-1 0,0 1 0,0 0 0,0 0 0,0 0 0,0 0 0,0 0 0,0 0 0,0-1 0,0 1 0,-4 0 0,3-1 0,-8 1 0,8-1 0,-8-4 0,8 8 0,-3-7 0,0 4 0,-1-1 0,-1-4 0,-2 5 0,7 0 0,-8-5 0,3 8 0,-4-6 0,0 7 0,1-4 0,3 0 0,-3-5 0,8 4 0,-8-4 0,3 1 0,1 3 0,-4-4 0,3 1 0,-4 2 0,5-3 0,-4 0 0,4 4 0,-5-4 0,0 4 0,5 1 0,-4-1 0,4 1 0,0-1 0,-4-4 0,8 8 0,-8-11 0,8 10 0,-4-2 0,5 0 0,0 4 0,0-4 0,0-1 0,0 1 0,0-1 0,0 1 0,0-1 0,0 1 0,0-1 0,0 1 0,0 0 0,0-1 0,0 1 0,0-1 0,0 0 0,0 0 0,0 0 0,-8 1 0,2-5 0,-4 3 0,1-7 0,4 7 0,-5 2 0,0 1 0,0 3 0,4-4 0,-2 0 0,2-5 0,0 4 0,-3-3 0,3 4 0,-4 0 0,0 0 0,5-1 0,-4 2 0,3-1 0,0 0 0,-3 0 0,4 0 0,-5 0 0,0-1 0,4 1 0,-2 0 0,2-4 0,0 2 0,-3-2 0,3 0 0,1 3 0,-9-4 0,8 5 0,-9-5 0,5 0 0,5-1 0,-9-3 0,8 4 0,-9-5 0,5 0 0,0 0 0,0 0 0,0 4 0,0-3 0,1 3 0,-1-4 0,0 0 0,0 0 0,1 0 0,-1 0 0,1 0 0,-1 0 0,1 0 0,-1 0 0,1 0 0,-1 0 0,1 0 0,0 0 0,-1 0 0,5-16 0,-9 46 0,12-28 0,-8 51 0,5-29 0,-1-1 0,-5 3 0,6-8 0,-5 3 0,9-6 0,-8-4 0,8-1 0,-8 5 0,7-3 0,-7 3 0,8 1 0,-4-5 0,5 4 0,-5-4 0,4-1 0,-3 0 0,4 0 0,-5 0 0,4 0 0,-8 0 0,8 0 0,-8 0 0,3 0 0,-4 0 0,4 0 0,-3 0 0,8 1 0,-8-1 0,8 0 0,-8 0 0,3 0 0,0 0 0,-3 0 0,-2-4 0,-1 3 0,-3-4 0,-1 1 0,-1 3 0,-5-8 0,-1 9 0,1-8 0,-1 7 0,1-7 0,0 8 0,5-9 0,1 8 0,6-8 0,-1 4 0,1-1 0,0-3 0,1 4 0,3-18 0,23 10 0,-8-5 0,17 9 0,-21 8 0,4-8 0,-4 7 0,5-7 0,-1 8 0,1-3 0,0 3 0,-1 1 0,1-5 0,-1 3 0,1-2 0,0 0 0,1 3 0,-1-4 0,0 1 0,0 3 0,-5-4 0,4 1 0,-3 3 0,4-3 0,0 3 0,-1-3 0,-3 2 0,2-2 0,-2 0 0,3 3 0,1-4 0,1 5 0,-1 0 0,5 1 0,2-1 0,0 1 0,4 0 0,-10-1 0,5 1 0,-6-1 0,0-4 0,0-2 0,0 1 0,0-4 0,0 3 0,0-4 0,0 0 0,0 4 0,0-3 0,0 4 0,-1-5 0,1 0 0,0 0 0,0 0 0,-1 0 0,1 4 0,0-3 0,0 4 0,-1-5 0,1 4 0,0-3 0,0 7 0,-1-2 0,1 3 0,-1 1 0,1 0 0,0-5 0,0 4 0,0-3 0,-4 4 0,3-5 0,-8 4 0,8-3 0,-4 4 0,5-1 0,0 1 0,-1-5 0,-4 4 0,4-4 0,-8 5 0,3-1 0,4 1 0,-1 0 0,12 0 0,-7 0 0,4 6 0,-6-4 0,0 3 0,1-5 0,-1 0 0,0 1 0,0-1 0,-5 0 0,4 0 0,-8-1 0,8 1 0,-8 0 0,8-5 0,-4 9 0,5-8 0,0 4 0,-5-1 0,4-8 0,0 4 0,-2-1 0,6-3 0,-8 4 0,4-5 0,5 0 0,-4 0 0,4 0 0,-5 0 0,1-5 0,-1-1 0,-4-4 0,4 5 0,0 1 0,1 4 0,4 0 0,-4 0 0,0 4 0,-5 2 0,4 4 0,-8 0 0,8 0 0,-8 0 0,3 0 0,-4 0 0,5 0 0,-4 0 0,4 0 0,-5 0 0,0 0 0,4 1 0,-3-1 0,4 0 0,-5 0 0,0 0 0,0 0 0,5 5 0,-4-3 0,4 9 0,-5-4 0,0 5 0,0-5 0,0 4 0,0-10 0,0 5 0,0-6 0,0 0 0,0 0 0,0 0 0,0 0 0,0 0 0,0 0 0,0-1 0,0 0 0,0 1 0,0-1 0,0 1 0,0 0 0,0-1 0,0 1 0,0 0 0,0 0 0,0 6 0,0-5 0,0 10 0,0-4 0,0 0 0,0 4 0,0-5 0,0 7 0,0-1 0,0 0 0,0 1 0,0-1 0,0-5 0,0 4 0,0-5 0,0 7 0,0-1 0,0 0 0,0 1 0,0-1 0,0-5 0,0 4 0,0-4 0,0 5 0,0-5 0,0 4 0,0-5 0,0 7 0,0-6 0,5 4 0,-4-5 0,4 1 0,-5 4 0,0-9 0,0 3 0,0-5 0,0 0 0,0 0 0,0 0 0,0 6 0,0-5 0,0 5 0,0-6 0,0 5 0,0-3 0,0 3 0,0-5 0,0 0 0,0 0 0,0 36 0,0 0 0,0 45 0,0 7 0,0-11 0,0 1 0,0-27 0,0-7 0,0-1 0,0-7 0,0-8 0,0-3 0,0-12 0,0 6 0,0-7 0,0 1 0,0 5 0,0-4 0,0 11 0,0-4 0,0 5 0,0 1 0,0-7 0,0 5 0,0-5 0,0 1 0,0-3 0,0-5 0,0-1 0,0-5 0,5 4 0,-4-10 0,4 10 0,-5-4 0,0 0 0,5 10 0,-3-9 0,8 11 0,-9-7 0,4 1 0,1 5 0,-5-4 0,5-1 0,-1-2 0,-4-9 0,4 3 0,-5-5 0,0 0 0,5 6 0,-4-5 0,4 5 0,-5-6 0,4 0 0,-2 6 0,2 0 0,-4 1 0,0 4 0,0-4 0,0 5 0,5 1 0,-4-1 0,4 0 0,-5 1 0,0-1 0,0 0 0,0 0 0,0 1 0,0-1 0,0-5 0,0 4 0,0-4 0,0 5 0,0 0 0,0 0 0,0 1 0,0-6 0,0 4 0,0-10 0,0 4 0,0 1 0,0-5 0,0 5 0,0-6 0,0 0 0,0 0 0,0 0 0,0 0 0,0 0 0,0 0 0,0 0 0,0-1 0,0 1 0,0-1 0,0 0 0,-4 1 0,3-1 0,-3 1 0,4-1 0,0 1 0,0 0 0,0 0 0,0-1 0,0 1 0,0 0 0,0 0 0,0 0 0,0 0 0,0 0 0,0 0 0,0 0 0,0 0 0,0 0 0,0 0 0,0 0 0,-5 0 0,4 0 0,-4 6 0,5-5 0,0 5 0,-4-6 0,3 0 0,-4 6 0,5-5 0,-4 4 0,3-4 0,-4-1 0,5 0 0,-5 0 0,0 0 0,0 0 0,-4-1 0,4 1 0,-5-5 0,5 4 0,-4-8 0,-1 3 0,-2-4 0,-2 0 0,4 0 0,0 5 0,1-4 0,-1 3 0,0-4 0,0 4 0,0-3 0,1 3 0,-1-4 0,0 5 0,0-4 0,0 3 0,0 1 0,0 0 0,0 5 0,0-4 0,4 3 0,-3-4 0,3 5 0,-4-4 0,4 3 0,2-4 0,-1 5 0,4 0 0,-3 1 0,4-1 0,0 0 0,0 0 0,0-1 0,9-4 0,-3 0 0,9-5 0,-5 0 0,0 0 0,0 0 0,0 0 0,0 0 0,0 0 0,0 0 0,0 0 0,0 0 0,6 0 0,0 0 0,1 0 0,4 5 0,-4 1 0,0 5 0,-2-5 0,-5 3 0,1-4 0,-1 1 0,0 3 0,0-4 0,0 1 0,0 3 0,-5-4 0,0 6 0,-1-1 0,-2-1 0,2 1 0,-4 0 0,0 0 0,0-1 0,-9-3 0,-3-2 0,-9-4 0,-2 0 0,6 0 0,-4 0 0,10 5 0,-10-4 0,9 3 0,-4-4 0,1 5 0,3-4 0,-3 4 0,-1-5 0,4 0 0,-9 0 0,10 0 0,-10 0 0,9 0 0,-9 0 0,9 0 0,-3 0 0,-1 0 0,-1 0 0,-5 0 0,-1 0 0,1 0 0,-7 0 0,-2 0 0,-5 0 0,5 0 0,-4 0 0,11 0 0,-11 0 0,11 0 0,-5-5 0,7 4 0,-1-9 0,-6 3 0,5 1 0,-5-5 0,1 5 0,4-1 0,0-3 0,3 9 0,14-8 0,-7 8 0,8-4 0,1-3 0,0 1 0,5-7 0,5 4 0,0-1 0,5 1 0,1-5 0,5-2 0,-4-6 0,10-6 0,-3-9 0,8-16 0,1-10 0,9-17 0,-8 15 0,8-14 0,-8 7 0,6 5 0,-4-12 0,4 22 0,-8-3 0,0 7 0,7-1 0,-6 1 0,6-1 0,-8 9 0,-1 1 0,-6 15 0,-2 1 0,-7 12 0,1 1 0,-1 11 0,-4 4 0,-2 16 0,-4 2 0,0 8 0,4-13 0,1-3 0,5-9 0,-5 8 0,0 26 0,-12 23 0,-2 27 0,1-28 0,-1 2-492,4 2 0,2 0 0,-2-1 0,2 2 0,2 20 0,2 0 0,-1-18 0,0 0 0,0 5 0,0 0 0,0-5 0,0-4-492,0 28 343,0 7 641,6-13 0,-4-17 0,9-10 0,-4-16 983,-1-10 0,-1-5 0,-5-7 0,0 0 0,5-6 0,-15-39 0,6 8-335,-13-34-648,4 19 0,-10-11 0,8 8 0,-7-8 0,9 3 0,-5 5 0,-4-21 0,-6-6 0,-9-17-492,17 32 0,-1-2 398,-2 1 0,-2-2 94,-4-9 0,-2-1 0,-4-3 0,-1-1 0,-1-4 0,0 2 0,2 15 0,1 1 0,4-8 0,2 3-336,-16-11 336,21 23 0,-1 2 0,-19-21 0,8 11 0,3 20 0,9 8 0,0 19 983,6-2-815,-4 10 189,10 0-357,-5 5 0,5 12 0,-9 33 0,-2 9 0,-9 31-492,15-38 0,0 1 306,0 6 1,-1 2 185,-6 15 0,1 2 0,2 0 0,1 1 0,-4 7 0,0-3 0,5-20 0,2 0 0,2 11 0,0-2 0,-1-22 0,1-1 0,4 9 0,1 1 0,-6-6 0,0-3 0,-2 34 0,-5-3-43,8-8 43,0-10 0,0-1 0,1-16 0,0-2 0,0-8 983,2-5-614,4-8-323,-3-8-46,5-5 0,-6 1 0,1-6 0,0 0 0,0-5 0,-6 0 0,-1-5 0,0-7 0,-13-13 0,10-6 0,-18-9 0,11 3 0,-10 4 0,11-2 0,-9 9 0,4-4 0,-8-1 0,2 10 0,5-9 0,4 17 0,5 2 0,1 1 0,5 9 0,1-4 0,6 5 0,0 0 0,-1 0 0,1 0 0,0 0 0,-6 0 0,5 0 0,-5 0 0,6 0 0,0 4 0,0 2 0,4 3 0,2 2 0,-1-1 0,4 0 0,-4 0 0,-4 0 0,3-5 0,-9 4 0,5-8 0,0 3 0,0 1 0,0-4 0,0 3 0,5 4 0,23-6 0,-7 7 0,23-9 0,2 0 0,5-6 0,19-7 0,-7-2 0,0-5 0,9 6 0,-7 1 0,15-1 0,-15 0 0,0 1 0,-11 5 0,-14-2 0,-1 8 0,-7-3 0,-5 1 0,-2 3 0,-5-4 0,6 5 0,-5 0 0,10 0 0,-9 0 0,9 0 0,-5 0 0,7-5 0,-1 4 0,-5-4 0,4 5 0,-10 0 0,5-5 0,-1 4 0,-3-3 0,3 4 0,-5 0 0,6 0 0,-5 0 0,10 0 0,-4-5 0,12 3 0,-5-3 0,11 5 0,-5 0 0,0 0 0,5 0 0,-5 0 0,1 0 0,-3 0 0,-5 0 0,-1 0 0,0 0 0,-5 0 0,-1 0 0,-1 0 0,-4 0 0,5 0 0,-6 0 0,0 0 0,-49 0 0,22 0 0,-40 0 0,29-5 0,4 3 0,-22-14 0,20 14 0,-13-14 0,17 15 0,-1-9 0,6 4 0,-4 0 0,4-4 0,0 9 0,-4-9 0,-2 3 0,-1-4 0,-12 4 0,6-9 0,0 9 0,-6-11 0,6 1 0,0 3 0,-6-9 0,12 10 0,-4-9 0,5 10 0,1-9 0,-1 8 0,6-3 0,-4 10 0,10-3 0,-5 8 0,39 15 0,-10-5 0,34 16 0,-24-13 0,13 0 0,-6-6 0,6 5 0,8-10 0,-5 10 0,12-10 0,-12 5 0,12 0 0,-5-5 0,7 11 0,1-5 0,7 1 0,-5 4 0,14-11 0,-15 11 0,7-5 0,-9 7 0,-7-7 0,-2 4 0,-14-4 0,-1-1 0,-12 4 0,-2-9 0,-5 8 0,0-8 0,0 3 0,0-4 0,0 5 0,-4 0 0,-26 1 0,4-2 0,-21-4 0,15 0 0,-5-5 0,3 4 0,-3-4 0,-1 5 0,-3 0 0,-13 0 0,-20 0 0,-11 0 0,-18 0 0,9 0-466,-7 0 466,7 0 0,1-6 0,1 4 0,10-4 0,8 6 0,10-6 0,9 5 0,9-4 0,-1 5 0,6 0 466,3-5-466,5 3 0,1-3 0,-1 0 0,1 4 0,-1-4 0,1 0 0,5 4 0,-4-9 0,4 8 0,-6-8 0,1 9 0,0-9 0,-1 9 0,1-9 0,-1 9 0,1-4 0,-1 5 0,1-5 0,-1 3 0,1-3 0,0 5 0,-7 0 0,-2 0 0,1 0 0,-5 0 0,4 0 0,-5 0 0,-1 0 0,0 0 0,7 0 0,-6 0 0,12 0 0,-4 0 0,5 0 0,1 0 0,-1 0 0,6 5 0,2 0 0,4 5 0,1 0 0,0 1 0,4-1 0,-3 0 0,8 0 0,-8-5 0,3 4 0,1-3 0,-5 4 0,5-4 0,-5-2 0,-1 1 0,1-4 0,0 3 0,0-4 0,0 0 0,1 0 0,-1 0 0,0 0 0,0-9 0,4 2 0,-3-7 0,8 4 0,-3 0 0,4 0 0,-4 0 0,-2 5 0,-4-4 0,1 8 0,-1-3 0,-1-1 0,1 4 0,0-8 0,0 8 0,4-8 0,-3 3 0,8-10 0,-8 5 0,8-10 0,-9 4 0,9 0 0,-4-5 0,5 5 0,0-5 0,0 0 0,0 5 0,0-5 0,0 11 0,0-10 0,0 9 0,0-9 0,0 4 0,0-5 0,0-1 0,0 1 0,0-1 0,0-5 0,0 4 0,5-5 0,1 6 0,6-6 0,-6 5 0,4-4 0,-8 5 0,2 1 0,1 5 0,-4-4 0,4 9 0,-1-9 0,-2 9 0,3-9 0,-5 10 0,0-10 0,0 9 0,5-9 0,-4 4 0,4-5 0,-5-1 0,0-6 0,0 5 0,0-11 0,5 5 0,-3-7 0,9-7 0,-3-11 0,6-18 0,3 7 0,1 1 0,-5 6 0,14-24 0,-27 97 0,0-4 0,0 5 0,0-6 0,0-48 0,-6 8 0,-7-36 0,-16-2 0,7 26 0,-21-44 0,22 44 0,-15-34 0,15 28 0,-4-5 0,11 10 0,-4 7 0,6 7 0,6 1 0,-4 12 0,9-4 0,-4 4 0,5-6 0,0-6 0,0 5 0,0-11 0,0 5 0,0-1 0,0 3 0,0 5 0,0 6 0,0-4 0,0 10 0,0-11 0,0 11 0,0-10 0,0 9 0,5-9 0,2-2 0,5-8 0,0-5 0,0-1 0,1-7 0,7-20 0,-4 6 0,-1 9 0,0-1-540,1-28 540,-4 25 0,0-8-328,-3-18 0,-3-12 0,0-1 0,-2-3 0,-1-2 0,0-3 82,0 11 0,1-4 0,-1 1 0,-1 9-82,-1 6 0,-1 6 0,-1 9-656,1-35 547,-4 106 437,3 6 395,-3-4-395,-1-1 983,4-1 0,-4-4 0,1 13 0,3 5 0,-3 17-396,4 22-587,0-4 0,0 11 0,0-16 0,0 1 0,0 17 0,0-14 0,0 23 0,-7-17 0,6 9 0,-12 0 0,11 0 0,-10-8 0,4 6 0,0-15 0,-4 7 0,4-9 0,-5 9 0,-1-7 0,0 7 0,0 0 0,1-7 0,-7 7 0,5-9 0,2 0 0,1 0 0,10-7 0,-9-2 0,9-7 0,-9-1 0,10 1 0,-5-7 0,1 5 0,4-11 0,-5 5 0,1 0 0,3-5 0,-8 4 0,8 1 0,-8-5 0,9 4 0,-4-5 0,0-1 0,4 0 0,-9 1 0,9-1 0,-4 0 0,5 0 0,0 1 0,-5-6 0,4-2 0,-4 1 0,5-5 0,-4 4 0,3 1 0,-4-5 0,5 5 0,0-6 0,0 0 0,0 0 0,0 0 0,0 0 0,0 0 0,-9-4 0,3-2 0,-4-21 0,6-3 0,-2-24 0,4-2 0,-10-16 0,10 7 0,-10-7 0,11 8 0,-11 1 0,4-1 0,1 1 0,-6-9 0,12 7 0,-12-15 0,5 6 0,-8-28 0,8 6-220,0 34 0,2 0 220,4-32 0,-12-6 0,12 15 0,-11 2 0,12 19 0,-11 9 0,11 15 0,-4 7 0,5 7 0,-5 6 440,4 0-440,-4 0 0,5 1 0,0-1 0,0 0 0,0-5 0,0-16 0,0-17 0,7-16 0,1-8 0,6 0 0,7-1 0,1 1 0,6 8 0,0 3 0,-8 15 0,12-8 0,-12 21 0,13-11 0,-4 19 0,2-5 0,6 5 0,-1 6 0,8 7 0,2 6 0,35 6 0,-28 0 0,27 0 0,-26 7 0,-5 12 0,13 11 0,-26 16 0,11-3 0,-19 9 0,-2-12 0,-7 4 0,-7-7 0,0-7 0,0 5 0,-6-11 0,-1 4 0,-5-5 0,0-1 0,0 7 0,0 1 0,0 14 0,0 2 0,0 15 0,0 12 0,0-7 0,0 23 0,0-23 0,0 15 0,0-17 0,-5-10 0,-2-10 0,-5-13 0,-5-3 0,0-6 0,-6 1 0,1-1 0,0 0 0,-9 8 0,12-5 0,-10 5 0,11-8 0,1-5 0,-4 4 0,4-9 0,0 4 0,-4-5 0,4-1 0,-5 1 0,-7-4 0,5-3 0,-5-4 0,-7 0 0,-4-11 0,-15-12 0,14-10 0,-7-16 0,21 10 0,-6-7 0,14 9 0,1 0 0,12 1 0,0 5 0,6-4 0,0 5 0,0-1 0,0 2 0,0 7 0,0 5 0,0-4 0,0 9 0,4-3 0,-2 4 0,7 1 0,-8 0 0,8 0 0,-3-6 0,4-1 0,2-12 0,-1 5 0,2-18 0,0-6 0,0-1 0,0-10 0,0 4 0,1 0 0,0-15 0,-1 21 0,-5-3 0,-3 15 0,-5 7 0,0 6 0,5 3 0,-4 10 0,4-4 0,-5 5 0,0 1 0,0-1 0,-17 27 0,13-12 0,-19 35 0,21-16 0,-3 29 0,5-4 0,0 13 0,0-16 0,0 5 0,0-13 0,0 6 0,0-13 0,0 4 0,-5-11 0,3 11 0,-3-5 0,-1 14 0,-1-6 0,0 14 0,-4-14 0,10 6 0,-5-7 0,1-7 0,4-6 0,-4-9 0,5-5 0,0 0 0,-5 0 0,4 0 0,-8-4 0,-1-2 0,-1-4 0,-4 0 0,5 0 0,0 0 0,0 0 0,0 0 0,0 0 0,0 0 0,0-4 0,0 3 0,4-8 0,-3-1 0,8-1 0,-4-3 0,1 4 0,3-6 0,-4-1 0,0-5 0,4-1 0,-4 1 0,5-7 0,-5 5 0,4-5 0,-4 0 0,5 5 0,0-4 0,0-1 0,0 5 0,0-5 0,0 6 0,0 1 0,0 0 0,0-7 0,0-9 0,0-1 0,0-5 0,0 0 0,0 5 0,0-5 0,0 7 0,0 12 0,0-2 0,0 15 0,0-3 0,4 9 0,2-3 0,-1 3 0,4-4 0,-8 0 0,8 0 0,-8-1 0,8 1 0,-3-6 0,5-1 0,1-11 0,-1-3 0,8-13 0,1-2 0,7-7 0,-1-1 0,0 8 0,-1 2 0,-1 14 0,-1 6 0,-1 7 0,1 11 0,13 1 0,-4 5 0,19 0 0,-5 6 0,9 15 0,1 9 0,8 13 0,-11 6 0,2-5 0,-13 12 0,-8-16 0,-1 6 0,-14-2 0,-1-5 0,-5 5 0,-1 0 0,2 19 0,-1-5 0,-4 13 0,3-10 0,-4-5 0,5 5 0,-5-7 0,4-1 0,-11-7 0,11 5 0,-11-12 0,5 5 0,0-8 0,-5 1 0,4 0 0,0-7 0,-3 5 0,3-17 0,-5 10 0,0-17 0,0 5 0,0-6 0,0-1 0,-15-3 0,-5-2 0,-8-4 0,-7-11 0,-3-3 0,0-11 0,-7-1 0,9 2 0,-1-1 0,6 6 0,3-3 0,5 5 0,1-1 0,4-3 0,-3 9 0,4-10 0,-6 5 0,1-6 0,-7 0 0,5 0 0,-11-1 0,10-5 0,-11 3 0,10-9 0,-4 3 0,-1-6 0,10 7 0,-8 1 0,17 13 0,-4-4 0,6 9 0,-1 1 0,1 2 0,0 4 0,0-1 0,4-3 0,-3 8 0,4-13 0,-6 12 0,1-11 0,0 7 0,0-4 0,-1-1 0,1 6 0,0-4 0,0 3 0,0 0 0,-1-3 0,1 8 0,0-8 0,0 3 0,-6-4 0,-1-6 0,0 4 0,-4-9 0,4 9 0,-6-10 0,6 10 0,2-3 0,-1 4 0,5 1 0,-5 3 0,6-2 0,-1 8 0,6-8 0,-4 26 0,16-9 0,-4 17 0,21-6 0,0-7 0,11 10 0,2-9 0,7 12 0,-6-12 0,14 6 0,-6-6 0,7 0 0,-7 0 0,14 1 0,-13-1 0,15-5 0,19-2 0,-3-6-492,-22 0 0,2 0 400,0 0 0,1 0 92,-1 0 0,3 0 0,14 0 0,1 0 0,-15 0 0,0 0-492,20 0 0,1 0 232,-15 0 1,-1 0 259,10 0 0,2 0 0,0 0 0,-2 0 0,-19 0 0,-1 0-334,12 0 0,-1 0 334,30 0 0,-44 2 0,-1 2 0,34 4 0,-15 6 983,-25-1-929,-8-1 929,-10 5-432,-11-5 217,-1 3-768,-11-5 0,0 0 0,-5 0 0,-14-5 0,6-1 0,-16-4 0,7 0 0,-12 0 0,5 0 0,-27 0 0,-8-14 0,-25-10-404,36 1 1,0-3 403,1 3 0,0-2 0,-2-8 0,-1 1 0,-2 6 0,0 2 0,-29-23 0,30 19 0,0 1 0,-16-5-120,20 5 0,1 1 120,-21-4 0,-12-7 0,24 10 0,0 0 0,11 7 0,0-4 0,5 10 797,-12-11-797,12 6 250,-15-15-250,8 6 0,-12-13 0,5 12 0,5-4 0,10 8 0,3 1 0,11 6 0,0 2 0,3 9 0,9 3 0,-3-1 0,5 4 0,-1-3 0,6 22 0,0 3 0,5 18 0,0 7 0,0-7 0,0 8 0,0-10 0,0-7 0,0 5 0,0-5 0,0 7 0,0-1 0,0 8 0,0-5 0,0 12 0,0-5 0,0 7 0,0-7 0,0 6 0,0-14 0,-5 6 0,-2-13 0,1-3 0,-5-5 0,6-7 0,-6 0 0,1-6 0,4 0 0,-3 0 0,8 0 0,-8 0 0,8 0 0,-4 0 0,1 0 0,2 1 0,-2-1 0,4 0 0,-5 0 0,4 0 0,-3 0 0,-1 0 0,4 0 0,-4 0 0,1 0 0,3 0 0,-4 0 0,1 0 0,2 1 0,-2-1 0,4 0 0,-5 5 0,4-3 0,-9 9 0,8-10 0,-3 10 0,5-4 0,-4 0 0,3 4 0,-4-10 0,5 10 0,0-10 0,0 10 0,0-9 0,0 3 0,0-5 0,0 0 0,0 0 0,0 0 0,0 1 0,0-1 0,0-1 0,0 1 0,0-1 0,0 1 0,0-1 0,0 1 0,0 0 0,0 0 0,0 0 0,0 0 0,0-1 0,0 1 0,0 0 0,0-1 0,0 1 0,0-1 0,4 1 0,2-1 0,3-3 0,1 3 0,0-4 0,0 5 0,0 0 0,5 5 0,2 2 0,5 5 0,7 2 0,3 6 0,23 13 0,3 1 0,-15-14 0,1 2-530,34 22 530,-31-26 0,0 1 0,23 23 0,-25-29 0,-1 0 0,24 20 0,7 2 0,-11-2 0,-14-1 0,-3-8 0,-16-8 0,-7-4 0,-8-10 0,-6 3 530,0-5-530,0-4 0,0-2 0,0 1 0,0-4 0,-4 8 0,2-4 0,-2 1 0,-20-26 0,3-2 0,-21-16 0,-2 0 0,9 18 0,-7-12 0,9 20 0,1-4 0,5 9 0,-4-3 0,9 9 0,-9-9 0,4 4 0,-12-6 0,-1-5 0,-7 3 0,0-9 0,-7 3 0,4-12 0,-32-14 0,17 1 0,12 14 0,1 0 0,-9-6 0,-20-12 0,29 15 0,-11 0 0,15 2 0,7 13 0,8 7 0,2 2 0,9 9 0,-3-4 0,5 5 0,0 0 0,0 0 0,0 0 0,0 9 0,1-7 0,-1 11 0,-1-12 0,-4 3 0,3-4 0,-9 0 0,4 0 0,-12 0 0,5 0 0,-11 0 0,-3 0 0,0 0 0,-7 0 0,9-5 0,-1-2 0,0 0 0,7-3 0,1 3 0,12-3 0,-4-2 0,9 7 0,-9-5 0,9 8 0,1-7 0,2 8 0,4-4 0,-5-4 0,4 3 0,2-9 0,4 5 0,0-5 0,0 3 0,0-3 0,0 5 0,0 0 0,0 0 0,0 0 0,0 0 0,0 0 0,0-6 0,0 5 0,0-5 0,0 6 0,0 0 0,0 0 0,0-6 0,0-1 0,0-11 0,0-19 0,0-1 0,6-13 0,-5-1 0,12-11 0,-4-22-890,6 0 890,-7 37 0,1 2 0,11-22 0,-3 17 0,0 1 0,7-11-206,-2 19 0,1 1 206,1-21 0,11-1 0,-7 10 0,-2 8 0,-6 11 0,3 7 0,-5 7 871,1 1-871,2 11 431,-9 7-431,8 6 0,-8 5 0,9 0 0,-4 5 0,6 13 0,1 14 0,9 23 0,3 8 0,16 12 0,1 0 0,-6-8 0,11 7 0,-21-9 0,15 3 0,-10-12 0,-8-9 0,-8-9 0,-4-13 0,-9 2 0,3-15 0,-4 23 0,-6-25 0,0 14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1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321 2303 24575,'0'81'0,"0"-26"0,0 8 0,0 18 0,0 12 0,0-6 0,0 8 0,0-1-328,0-12 0,0 3 0,0-11 317,0-14 0,0-10 341,0 16-330,0 7 167,0-18-167,0-18 0,0-8 0,0-13 509,0 0-509,0-7 0,4-4 0,10-1 0,-2-4 0,6 0 0,-8 0 0,-1 0 0,1 9 0,-5-2 0,5 19 0,-4-7 0,6 9 0,4-5 0,-4-1 0,4 0 0,-5 1 0,1-1 0,-2-5 0,1 4 0,-1-10 0,1 5 0,-1-6 0,0 0 0,0 0 0,0-5 0,0 4 0,5-3 0,2 0 0,0 4 0,4-9 0,-4 8 0,5-8 0,0 4 0,-5-5 0,4 0 0,-4 0 0,12 0 0,-5 0 0,-1 0 0,-2 0 0,-10 0 0,10 0 0,-10 0 0,5 0 0,-44 10 0,14-2 0,-39 14 0,7-2 0,-3 6 0,-21 3 0,22-4 0,-20 4 0,12-2 0,-8 0 0,2-5 0,16-3 0,2-6 0,13-2 0,2 1 0,7-1 0,5-5 0,1-1 0,6-5 0,0 0 0,0 0 0,-1 5 0,1-4 0,0 3 0,0 0 0,5 2 0,-4-1 0,3 9 0,-4-8 0,-1 9 0,1-5 0,0 6 0,-1-5 0,0 5 0,6-6 0,-4-5 0,40-31 0,-11 13 0,33-24 0,7 13 0,-10 8 0,20-9 0,-24 12 0,5 0 0,-12 0 0,5 0 0,0 6 0,-6-4 0,6 5 0,0-13 0,-5 5 0,12-11 0,13-4 0,4-16 0,8-2 0,-12 3 0,-7 2 0,-1 6 0,-8 1 0,-2 8 0,-21 10 0,3 10 0,-17 3 0,0 8 0,-6 7 0,-5 12 0,0 7 0,-6 14 0,-1-6 0,-1 6 0,3-13 0,5-3 0,0-11 0,25-94 0,-1 26 0,5-9-328,2-18 0,4-11 0,0 4 0,-4 20 0,1 3 0,-1-2 0,2-9 0,-1-1 0,-1 2-164,6-13 0,-2 3 0,-1 2 0,-2 0 281,2-6 0,-1 2-134,-1 16 0,-4 4 345,-10 13 0,-1 5 0,16-18 0,-20 32 983,-1 18 0,-8 43 0,-10 15 0,-10 37 0,-16 13-693,7-8-290,1-30 0,2 0 0,3 21 0,-18 14 0,22-27 0,-5-10 0,13-16 0,1-15 0,18-71 0,9-35 0,3 3 0,1-5-328,-5 5 0,-1-5 0,2-2 0,4-3 0,1-2 0,-2 4 0,-6 17 0,-1 3 0,0 0 15,4-28 1,1-3 312,-1 10 0,2-5 0,-5 11-350,-6 21 1,-2 2 349,4-9 0,1-6 0,-3 9 0,4-31-174,-1 9 174,-6 6 0,-3 43 0,-6 8 983,-14 42 0,-3 32 0,-22 41-766,17-21 0,-1 3-510,-7 6 0,-2 2 293,2 16 0,0 2 0,6-30 0,-2 0 0,1-1 0,-11 33 0,3-2 0,8-16 0,-1-4-356,-3-1 1,1-5 355,11-17 0,1-2-64,-18 47 64,0-21 0,19-25 0,2-18 983,4-19 0,8-54-891,-2-9 0,1-11-420,1-2 0,1-6 0,1 0-13,2-29 0,2 1 341,-3 31 0,1-1 0,1 5-492,4-14 0,2 4 340,-1 7 1,-1 1 151,1-1 0,-1 2-59,-2 10 1,-2 4 58,3-22 0,-7 25 0,0 17 983,-9 33 0,-6 29-726,-3 18 1,-2 11-750,-8 15 0,-1 7 339,7-9 0,1 5 0,-1 2-175,-7 8 0,-1 1 0,3 0 0,6-10 0,3 0 0,-1 2 0,-6 16 0,-2 3 0,3-8 268,3-4 1,2-2-269,-2-4 0,-1 5 0,2-7-113,1-9 1,1-2 143,-6 18 0,1-4 297,10-31 0,1-5 983,-10 27 0,14-42-912,3-57-71,22-59 0,13-26-328,-8 22 0,1-5 0,2-4 114,-1 8 1,2-5 0,1-1 0,-1 4 213,-2 11 0,1 1 0,-1 2 0,-2 4-2,0-3 1,-1 4 0,0 1 1,1 1 0,1 1 0,-1 2 0,4-22 0,0 1-370,4-7 1,-1 2 369,-5 18 0,-4 5-28,-6 15 0,-2 5 28,9-16 0,-14 25 983,-1 32 0,-26 71-492,5-9 1,-1 7-1,-6 32 1,-2 6-1,1-11 1,0 3-820,5-14 0,0 5 0,2-3 299,-6 21 0,2-3 29,-1-4 0,1 1-492,1 3 0,1-5 301,4-28 1,1-3-115,-5 12 0,0-1 305,5-15 0,0-4 983,-9 24-290,9-24 290,2-27 0,4-3 0,3-21 0,4-30 0,0-24-206,0-31-777,0 0 0,6 3 0,2 8 0,6 10 0,-1 8 0,-1 17 0,0 10 0,-6 11 0,-1 1 0,-5 84 0,0-3 0,1 6 0,-2 7-492,-2-12 0,-2-2 477,2-8 0,-2-1 15,-3 8 0,-1-3 0,-6 16 0,0 8 0,7-30 0,-2-22 0,9-10 0,-4-85 0,5-45-328,9 35 0,4-2 0,0-5 82,-4 2 0,-1-5 0,1-1 0,2 2-82,7-18 0,2 1 0,1 9-164,3 1 0,-1 5 91,-4 1 1,-1 3 343,-5 12 1,0 3 56,0 2 0,-1 3 0,4-35 0,-3 41 0,-15 43 0,-15 41 0,-6 22 0,-3 12 491,-12 12 1,-1 4-1,4 0 1,1 4-527,7-16 0,0 3 0,1-2 35,-8 22 0,2-2 0,6-5 0,1 1-492,-9 11 0,2-4 222,14-35 1,1-2 131,-5 6 0,2-2 138,-4 24 783,5-35-783,11-18 0,3-45 0,3-49 0,4-25-328,1 11 0,1-6 0,1-6 153,2 7 0,3-5 1,-1-1-1,0 1 175,-2 2 0,-1 0 0,1 1 0,3-2-246,5-5 0,4 0 0,0-1 0,-2 2 0,-5 7 0,-3 2 0,0-1 0,2-2 35,4-10 1,1-3 0,1 1 0,-3 6-118,-1 1 0,-2 6 0,0 0 142,1-3 0,-1 0 0,-1 9-87,-1 7 1,-1 5 272,1-9 0,0 5 983,0-20 0,-2 34 0,-20 46 0,-4 44-492,-13 16 1,-4 12-1,5 11 1,-2 7-165,-3-4 1,-4 7 0,3-4-141,7-14 1,2-2-1,-2 4-515,-9 19 0,-1 6 0,2-5 0,7-15 0,1-4 0,1 1 264,1-2 0,1 0 0,0-1-264,0 0 0,-1-2 0,3-3 192,3 1 0,2-2-67,-8 6 1,1-3 202,-5 23 983,8-23 0,8-31 0,9-38-492,2-37 1,6-18-1,5-19 1,3-6-352,-2-11 1,3 0-141,5 4 0,4 3 0,0 12 0,2 5-311,-4 6 0,-1 0 311,0-5 0,0 1-124,-2 16 1,-2 3 123,3-32 0,2 30 0,-6 16 983,-7 14 0,-1 22 0,-5 55-580,0 10-403,0-2 0,0 7-492,0 17 0,0 5 0,0 5 0,0 5 164,0-17 0,0 5 0,0 1 0,0 6 0,0 1 0,0-4 0,0-15 0,1-2 0,-2 3 82,-1-3 0,-1 5 0,0-2 0,1-7-246,1 16 0,-1-3 164,-4-6 0,-1 5 0,1-6-164,5 5 0,0-4 556,-7-2 0,0-4-64,7-14 0,0-7 983,-6 6 0,7-26 0,0-24 0,0-55 0,15-21-589,-6 2 0,2-6-695,11-3 0,2-7 301,-6-1 0,1-7 0,1 0-328,4 4 0,2 0 0,0-3 82,-7 7 0,0-3 0,-1-1 0,1 6-82,3-3 0,0 4 0,-1 2 238,-3 4 1,-1 2 0,-1 2-403,3-14 0,-1 2 325,1 3 0,-1 1-123,-5 10 1,1 1 289,2 6 0,0 5 983,-1-10 0,-1 20 0,-4 22 0,-9 17 0,4 45 0,-5 18-492,0 11 1,0 6-312,0-17 1,0 3-181,-4 33 0,-1 5 0,-1-15 0,1-2 0,-1-4 0,1 0 0,-1 6 0,3-3 0,2-18 0,2-2-257,-1 2 1,0-2 256,0-5 0,0-3 0,0 22 0,0-19 0,0-16 0,0-9 983,4-12-217,-3-2-203,8-9-563,-3-2 0,4-4 0,1-36 0,1 10 0,1-38 0,0 25 0,-1-5 0,0 13 0,-5 8 0,-2 25 0,-5 28 0,0 33 0,-3-13 0,-2 5-371,0-1 0,1 1 371,-1 3 0,0 1 0,-2-7 0,0-1 0,-2 42-193,0-9 193,2-11 0,7-19 0,0-10 0,0-19 0,0-3 735,0-12-735,0 0 200,0 0-200,0 0 0,0 0 0,0-1 0,0 1 0,0 1 0,0-1 0,0 0 0,0-1 0,0 1 0,0 0 0,0 0 0,0 6 0,0 1 0,0 11 0,0-4 0,0 11 0,0-11 0,0 5 0,0-7 0,0-5 0,0 4 0,0-4 0,0 5 0,0 7 0,0-5 0,0 11 0,0-5 0,0 7 0,0-1 0,0 1 0,0-7 0,0-1 0,0-1 0,0-4 0,0 5 0,0 0 0,0 1 0,0 6 0,0 1 0,0 0 0,0-7 0,-5-1 0,4-7 0,-4-5 0,5-2 0,0-5 0,0 0 0,0 1 0,0-1 0,0 0 0,0 0 0,0 0 0,0 5 0,0-3 0,0 9 0,0-10 0,0 10 0,0-4 0,0 12 0,0 1 0,0 6 0,0 1 0,0 7 0,0-5 0,0 5 0,0-8 0,0-5 0,0-3 0,0-11 0,0 4 0,0-10 0,0 10 0,0 3 0,0 6 0,5 6 0,3 9 0,10 0 0,-3 1 0,9-2 0,-11-7 0,9-12 0,-4 3 0,4-16 0,1 4 0,-1 0 0,0-3 0,1 3 0,-1-5 0,0 0 0,0 0 0,-5 0 0,-1-1 0,-6-4 0,0-2 0,0-4 0,6 0 0,-5 0 0,10 0 0,-4 0 0,5 0 0,0 0 0,1 0 0,-1-5 0,0-1 0,1-5 0,7-13 0,3-11 0,24-17 0,8-18-806,4 8 806,-30 26 0,0 1 0,21-17-171,13 0 171,-22 10 0,9 7 0,-26 9 0,8 2 0,-18 16 798,-1-8-798,-7 11 179,-1-6-179,2 0 0,0 0 0,4-5 0,-4 4 0,5-9 0,-5 9 0,4-9 0,-9-3 0,10 0 0,-2-26 0,6-1 0,4-30 0,0-3 0,-7 9 0,6-14 0,-13 13 0,6-7 0,-7 1 0,-1 18 0,-1 10 0,0 10 0,-1 7 0,-5 7 0,-2 6 0,-5 9 0,0 4 0,0 1 0,-8 4 0,-4 12 0,-9 6 0,-26 31 0,-7 7 0,-12 8-432,-5 2 1,1-3 431,8-11 0,20-16 0,1 0 0,-16 7 0,-2 6 0,6-10 0,16-14 0,12-3 0,8-9 0,12-3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1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547 177 24575,'22'-36'0,"1"-3"0,-6 15 0,6-11 0,-11 16 0,0-3 0,-7 20 0,-5 31 0,0 0 0,0 49 0,0-19 0,-1-11 0,2 4 0,6 45 0,-5-9-319,5-33 0,1-1 319,0 24 0,20 16 0,3-19-200,13-11 200,21-11 0,6-16 0,22-14-492,-38-18 0,4-3 24,26 0 1,5-4-25,6-10 0,2-4 164,-28 7 0,-1-1 0,-1-2 160,18-11 0,-3-3 168,-6 0 0,-3 0 0,-7 3 0,0 1-98,0 0 0,-2 0 98,-10 4 0,-5 2 156,16-5-156,-26 9 983,-18 5-302,-25 3 302,-19 4 0,-34 0-402,-29 7-581,29 1 0,-6 1-328,-1 1 0,-6 1 0,0 0 0,3-1 0,1 0 0,-3 0 273,-8 2 0,-3-1 0,0-2 55,-1-4 0,-1-2 0,3 0 0,8 0 0,2 0 0,-1-1 0,-13-1 0,-3-1 0,6-1 0,-7 1 0,2 0-492,-12 0 0,4 0 251,30 0 0,1 0-47,-11 0 1,2 0 287,14 0 0,4 0 0,-32 0 0,36 0 983,12 0 0,19 0 0,10 0 0,30 0 0,3 0-834,15 0-149,-6 0 0,-11 0 0,11 0 0,11 0 0,10-13 0,25-4 0,-29 5 0,1 0-229,2 0 0,-1 1 229,0 5 0,0 2 0,8 0 0,-2 1 0,40 3 0,-42 0 0,1 0 0,-7 0 0,-1 0 0,42 0 0,0 0 0,-36 0 0,1 0 0,-4 0 0,0 0 0,11 0 0,-2 0 0,25 0 0,-33-1 0,-1 2 0,24 6 0,16 7 0,-21 8 0,-19 5 0,-15 3 0,-15 2 0,-6 4 0,-6 1 0,-5 0 458,-2-1-458,-5 8 0,0 2 0,0 0 0,6 5 0,-4-5 0,4 0 0,-6-2 0,0-14 0,0-6 0,0-9 0,0-5 0,4-4 0,6-21 0,2 1 0,3-13 0,-5 12 0,0 5 0,0 4 0,-4-3 0,3-2 0,-7-1 0,8-15 0,-3-6 0,7-21 0,4 6 0,4-21 0,4 21 0,0-6 0,-6 16 0,-3 9 0,-6 17 0,-1 2 0,-4 10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1844 4740 24575,'-5'-82'0,"1"-8"0,3 15 0,2-1 0,-1 25 0,0 1-492,0-22 0,0 3-492,0-2 0,0 23 0,0 2 0,0 17 0,0 8 104,4 9 880,-3-2 983,14 13 0,-3-4 0,10 0 0,7 4 0,-5-4 0,11 0-97,-5-2-886,7 0 0,-1-4 0,1 10 0,-7-10 0,-1 10 0,0-4 0,-11 5 0,4 0 0,-7-5 0,-3 3 0,3-3 0,-5 1 0,1-2 0,4 1 0,-4-5 0,10 4 0,-9 0 0,3-3 0,-5 8 0,1-8 0,-6 3 0,4 1 0,-8 31 0,4-9 0,-5 32 0,0-25 0,-11 27 0,-4-9 0,-4 13 0,-7-4 0,13-12 0,-12 5 0,12-14 0,-4-1 0,6-7 0,-6-5 0,10-1 0,-8-6 0,10-4 0,-6-1 0,1-5 0,1 0 0,3-14 0,7-6 0,14-31 0,12-31 0,3 12 0,-13 21 0,1 2 0,9-8 0,0-7 0,-7 16 0,-1 2 0,-2 13 0,-5 8 0,4 7 0,-6 6 0,0 0 0,-5 0 0,5-6 0,-4-1 0,5-5 0,1-7 0,-1-2 0,2-5 0,-1-1 0,0 6 0,-1 3 0,0 5 0,-4 6 0,2-4 0,-7 10 0,3-5 0,-5 6 0,0 0 0,0 1 0,0-2 0,0 1 0,0 0 0,0 0 0,0 0 0,0 0 0,0 0 0,0 0 0,-5 0 0,0 0 0,-1 0 0,2 0 0,-1 0 0,4 0 0,-8-6 0,3 4 0,0-3 0,-4-1 0,4 5 0,-5-10 0,5 9 0,-4-9 0,9 4 0,-4-6 0,5 1 0,0 0 0,0-1 0,0 1 0,0 5 0,0-4 0,0 9 0,0-4 0,0 6 0,0 0 0,0 0 0,0-1 0,0 1 0,0 0 0,0 0 0,0 0 0,0 0 0,0 0 0,-8 5 0,6-14 0,-2 6 0,17-28 0,27-32 0,0-7 0,-8 8 0,-2 1 0,-3-6 0,-18 19 0,-6 4 0,-12 5 0,-11-5 0,12 10 0,3 7 0,-1 0 0,5 7 0,-4 1 0,5 12 0,0 1 0,0 6 0,0 0 0,0-12 0,0-10 0,-6-15 0,4-14 0,-10 5 0,5-6 0,-7 9 0,1 7 0,1 8 0,5 9 0,2 12 0,1 2 0,2 4 0,-2 2 0,4-2 0,0 2 0,0-2 0,-5 1 0,4 0 0,-3 0 0,4-1 0,0 1 0,-9 45 0,6-13 0,-6 38 0,9-29 0,0 14 0,0-19 0,0 7 0,0-12 0,-4-10 0,2 5 0,-2-1 0,-1-3 0,4 9 0,-8-4 0,2 5 0,1 7 0,1-5 0,0 4 0,4 1 0,-4 1 0,-1 14 0,4-5 0,-10 12 0,11-5 0,-11 7 0,10-7 0,-9-2 0,10-14 0,-5-1 0,6-7 0,0 1 0,-5-1 0,4 0 0,-4 0 0,5 1 0,0-1 0,0 0 0,0 1 0,0-1 0,0 0 0,0 7 0,0-5 0,0 4 0,0 1 0,0 1 0,0 7 0,0 0 0,0-1 0,0 1 0,0-1 0,0-5 0,0-8 0,0-2 0,0-10 0,0 5 0,0-6 0,0 0 0,0 0 0,0 0 0,0 5 0,0 8 0,-6 15 0,-8 8 0,-6 7 0,-1-7 0,-4 5 0,12-19 0,-10 5 0,10-15 0,2-5 0,1-2 0,9-5 0,-8-4 0,4 2 0,-1-3 0,-2 5 0,2 5 0,-5 1 0,-6 13 0,4-5 0,-4 4 0,6-5 0,0-6 0,0-2 0,6-5 0,0 0 0,1-4 0,-2 2 0,-8-7 0,3 4 0,-8-5 0,3 0 0,-1 0 0,2 0 0,5 0 0,1-5 0,3-4 0,2-2 0,4-9 0,0 9 0,0-10 0,-5 4 0,4-6 0,-4 6 0,5-4 0,0 9 0,0-9 0,0 10 0,0-5 0,0 6 0,0-6 0,0-1 0,0-12 0,0-1 0,0-14 0,0 5 0,0-12 0,0 12 0,0-5 0,0 13 0,0 3 0,0 5 0,0 6 0,0 2 0,0 4 0,0-4 0,0-2 0,0-6 0,0-6 0,0 5 0,0-11 0,5 11 0,-4-5 0,9 7 0,-4-1 0,0 6 0,4-4 0,-4 4 0,5 0 0,-5-4 0,4 4 0,-9-12 0,9 5 0,-9-4 0,4-1 0,0 5 0,-4-5 0,4 0 0,0 5 0,-4-5 0,4 7 0,0 5 0,-4-4 0,3 9 0,-4-4 0,0 1 0,0 3 0,0-3 0,0-1 0,0-1 0,0-6 0,0-5 0,0-10 0,0-1 0,0-5 0,0 7 0,0 0 0,0 7 0,0 7 0,0 7 0,0 6 0,0 0 0,0-6 0,0-7 0,0-1 0,0-19 0,0 11 0,0-12 0,0 0 0,0 12 0,0-11 0,0 19 0,0-5 0,0 12 0,0-4 0,0 4 0,0-12 0,0 5 0,0-11 0,0 11 0,0-11 0,0 16 0,0-8 0,-4 15 0,3-4 0,-8 7 0,3 3 0,1-3 0,1 0 0,4-2 0,0-8 0,0 2 0,5-22 0,6 13 0,1-13 0,4 22 0,-6 1 0,0 10 0,1 2 0,-1 4 0,-1 0 0,1 0 0,-1 0 0,1 0 0,-1 4 0,1 11 0,0 3 0,2 9 0,4-5 0,1 0 0,5 1 0,1-6 0,-1-1 0,-5-5 0,-2-1 0,-5 0 0,0 0 0,0 0 0,0-4 0,-4 3 0,-2-4 0,-4 9 0,0-3 0,0 3 0,0-4 0,0 0 0,-5 0 0,-6 0 0,-6 1 0,-5 0 0,-1 0 0,1 1 0,-7-1 0,-2 1 0,-5-5 0,-1-2 0,6-5 0,3 5 0,5-4 0,6 4 0,2-5 0,-1 0 0,4 0 0,-9 0 0,4 0 0,-12 0 0,5 0 0,-4 0 0,5 0 0,6 5 0,-4 1 0,14 4 0,-8 1 0,9 4 0,-5 2 0,0 5 0,-1 7 0,1 1 0,4 0 0,-4-1 0,10-7 0,-9 1 0,9-1 0,-4-5 0,5-2 0,0-5 0,0 0 0,0 0 0,0-39 0,0 8 0,0-41 0,12-16 0,-3 16 0,10-23 0,-6 39 0,0-6 0,-1 20 0,-5-4 0,3 13 0,-8 6 0,3 2 0,-5-1 0,0-1 0,5-12 0,-4-1 0,10-7 0,-9 0 0,3 7 0,0-5 0,-3 16 0,3-8 0,-5 15 0,4 1 0,-3 2 0,4 4 0,-23 17 0,9-7 0,-14 18 0,11-1 0,-3-3 0,1 16 0,-8-5 0,2 14 0,-6 2 0,-8 15 0,-2-3 0,-8 6 0,9-8 0,-7 1 0,14-11 0,-4-6 0,9-12 0,6-5 0,0-1 0,6-5 0,0 4 0,0-4 0,0 5 0,0 0 0,0-5 0,0-1 0,1-6 0,4 0 0,-3-5 0,4 0 0,-1-26 0,2 0 0,4-36 0,0 0 0,0-24 0,6 15 0,-5-23 0,11 31 0,-4-13 0,-1 25 0,4 2 0,-9 19 0,3-2 0,-5 15 0,5 1 0,-4 2 0,3 3 0,0-4 0,-3 0 0,4 44 0,-5-12 0,0 37 0,-11-22-984,3 0 0,-17 7 0,6-6 0,-15 15 0,6-6 0,-5 1 104,8-4 880,0-8 983,7-11 0,1-3 0,12-12 0,0-13 0,5-27 0,7-28-540,8 12 0,3-5-935,0-13 0,4-3 0,12-6 0,3-3 164,-11 15 0,1-2 0,0 0-164,12-25 0,0 2 0,-1 9 0,0 1 244,-2 0 1,-2 4-78,-10 21 0,1 3 325,3-6 0,0 3 0,8-15 0,-4 20 983,-15 22 0,-1 13 0,-6 7 0,-4 12 0,-2 11 0,-4 3-816,0 7-167,0-1 0,0 3 0,-6 13 0,-1-6 0,-19 16 0,2 0 0,-10 4 0,10-13 0,1 3-909,-18 30 909,12-15 0,-2 3-492,2-7 0,0 1 76,-4 16 1,1 2 415,1-6 0,-1 1 0,-6 11 0,3-2 0,12-25 0,1-1-389,-8 13 0,1-3 389,-3 20-52,-6 0 52,16-23 785,4-25-785,6-15 983,2-7-155,0-11 67,0 0-895,1-9 63,3-7-63,2-6 0,4-12 0,0-8 0,0-9 0,0-36 0,0-6-492,0 26 0,0-4 149,-1-6 1,2 2 342,4 17 0,2 0-217,0-15 1,4 3 216,17-3 0,-4-16 0,-4 30 0,-9 21 0,0 11 0,-1 17 983,-4 32-336,-2 5-175,-4 48-472,0-5 0,0-25 0,0 3-492,0 5 0,0 1 308,0 11 0,0 3 184,0 4 0,0 3-492,0 4 0,0 1 68,0-6 0,0-2 424,1-10 0,-2-2-372,-2-1 1,-1-3 371,0-7 0,-1-2 0,-3 2 0,0-2 0,-7 34 0,1-23 983,1-25-796,7-15 796,1-7-89,5-6-14,4-5-880,10-9 0,14-9 0,14 2 0,9-5 0,2 8 0,-7 1 0,-2-5 0,-7 11 0,-7-10 0,-7 6 0,-2-7 0,-9-3 0,3 3 0,-8-9 0,2 4 0,-8-6 0,4 6 0,-5 1 0,0 6 0,0 0 0,0 0 0,0 0 0,0 1 0,0-1 0,0-5 0,0-2 0,-10-5 0,2-7 0,-14-1 0,4-1 0,-14-5 0,0 3 0,0 1 0,-5 6 0,13 5 0,-5 8 0,7 2 0,5 6 0,1 5 0,6 0 0,0 0 0,0 14 0,-1 6 0,-1 14 0,-7 10 0,-7-4 0,-2 12 0,-12-3 0,12-2 0,-6 6 0,9-7 0,4 0 0,2 14 0,6-13 0,-7 15 0,5-9 0,-4-7 0,7-8 0,0-9 0,1-13 0,5 0 0,-3-10 0,3-2 0,-4-28 0,4 8 0,-3-15 0,2 9 0,-8 10 0,-3-4 0,-4 5 0,-7-1 0,5 1 0,-11-2 0,11 2 0,-5-1 0,6 6 0,1-4 0,0 9 0,-1-4 0,-6 5 0,-1 0 0,-1 0 0,-4 0 0,5 0 0,5 0 0,-3 0 0,17 4 0,-5-3 0,6 8 0,4-3 0,-3-1 0,3 4 0,1-3 0,-4 4 0,3 0 0,-4 0 0,0-4 0,4 3 0,-3-8 0,-1 3 0,-1-4 0,-2 0 0,3 0 0,1 5 0,3 0 0,-3 5 0,3 12 0,-6 3 0,0 12 0,5-1 0,-4 1 0,4 0 0,-5-1 0,5 1 0,-4 0 0,9-7 0,-3-1 0,5-1 0,0 2 0,0 32 0,0-3 0,0 31 0,0-6-427,0-33 0,0 1 427,0 1 0,0 0 0,0 44 0,0-46 0,0-1 0,0 33-43,0 1 43,0-11 0,0-3 0,0-15 0,0 7 0,0-9 0,0 0 851,6 1-851,-5 7 46,11-5-46,-10-2 0,9-10 0,-10-14 0,5-7 0,-6-7 0,0-6 0,4-4 0,1-2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1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1034 2445 24575,'-45'0'0,"-3"19"0,11-4 0,6 11 0,10-5-984,-1 1 0,3 2 0,-7 3 0,14-10 0,-4-2 0,6-5 104,-1 6 880,5-5 983,-3 5 0,3-6 0,0 0 0,-3 5 0,3-3 0,-5 3-97,1-5-886,0 1 0,-1-1 0,1 0 0,5 0 0,-5-5 0,5 4 0,-1-3 0,-3 0 0,3 2 0,-4-2 0,4 4 0,-3-4 0,8 3 0,-8-4 0,3 1 0,1 3 0,-4-4 0,8 6 0,-9-1 0,9 0 0,-8-5 0,4 9 0,-6-8 0,1 9 0,1-10 0,-1-1 0,0-4 0,1 0 0,-1 5 0,0-4 0,0 3 0,0 1 0,-1-4 0,1 8 0,0-3 0,0 4 0,-1 0 0,1 0 0,-5 0 0,3 1 0,-9 0 0,4-1 0,-6 6 0,6-4 0,-4 4 0,10-6 0,-5 1 0,6-1 0,0 0 0,4 0 0,-3 0 0,3 6 0,-10-4 0,4 3 0,-4-4 0,6-1 0,0 0 0,4 0 0,-3 0 0,8 0 0,-4 0 0,-3-4 0,2-2 0,-8-4 0,4-4 0,5-2 0,-4-4 0,3 0 0,-5-6 0,6 4 0,0-9 0,5 4 0,0-11 0,0 4 0,0-5 0,0 6 0,0 1 0,0 5 0,0 1 0,0 6 0,0 0 0,0 0 0,0 0 0,0 1 0,8 3 0,-1-3 0,7 8 0,-4-3 0,0 4 0,0 0 0,0 0 0,1 0 0,-1 0 0,5 0 0,-3-10 0,4 3 0,0-10 0,-5 7 0,5-1 0,-6 1 0,0 4 0,0-3 0,0 4 0,-5-6 0,4 1 0,-3-5 0,5-2 0,0-6 0,1-6 0,-1 5 0,1-11 0,0 5 0,6-7 0,-5 0 0,5 0 0,-6 1 0,0 5 0,0-4 0,-1 11 0,1-11 0,4 11 0,-2-11 0,2 10 0,1-10 0,-4 11 0,4-5 0,-6 7 0,0 5 0,0 1 0,-6 6 0,4 0 0,-8 0 0,8-1 0,-3 6 0,-1-4 0,4 3 0,-3-4 0,4-6 0,1 4 0,-1-3 0,0 5 0,0-1 0,0 6 0,0 0 0,1 1 0,-2 2 0,1-2 0,0 4 0,-1-5 0,1 4 0,0-8 0,0 8 0,0-8 0,0 8 0,0-4 0,1 5 0,-2 0 0,-3 9 0,-2-2 0,-4 19 0,-5-8 0,-7 17 0,-7-5 0,-11 1 0,4 5 0,-11-4 0,11 5 0,-5 2 0,11-3 0,-2-6 0,4-1 0,-5 0 0,5-5 0,-4-1 0,10-7 0,-4-5 0,6-1 0,4 0 0,28-34 0,2 3 0,33-32 0,1 3 0,21-6-492,-36 21 0,3-2 0,10 1 0,-1 2-492,26-23 492,-29 28 0,-1 3-492,15-4 0,15-13 0,-25 20 578,-3-9 406,-23 19 983,-1 1 0,-13 7 0,0 5 0,-19-18 0,6 9 0,-7-15 0,14 9-570,1 4-413,4-4 0,-10 5 0,4 0 0,-3 4 0,5-9 0,-1 8 0,0-8 0,0 4 0,0 1 0,1 5 0,4-5 0,-4 4 0,5-4 0,-6 4 0,0-3 0,0 8 0,0-8 0,0 3 0,-4-4 0,3 4 0,-8-3 0,7 4 0,-7-5 0,8 0 0,-4 0 0,1-1 0,3 1 0,-8 0 0,8 0 0,-8-6 0,8 5 0,-3-11 0,4 11 0,1-10 0,0 9 0,-1-3 0,1-1 0,-1 4 0,0-3 0,1-1 0,-1 4 0,1-9 0,0 4 0,0-5 0,0-1 0,0 1 0,1-7 0,-1 5 0,0 1 0,0 2 0,-5 4 0,4-6 0,-4 6 0,0-4 0,3 4 0,-3-5 0,1 5 0,2-4 0,-2 4 0,-1 0 0,4-4 0,-9 3 0,8 1 0,-7-4 0,2 4 0,1-11 0,-3-3 0,3-6 0,-5-7 0,6 6 0,-5-7 0,4 9 0,-5 5 0,0-4 0,0 16 0,0-8 0,0 10 0,0 0 0,0-4 0,0 4 0,0 0 0,0-11 0,0 15 0,0-14 0,0 15 0,0-4 0,0 6 0,0 0 0,0 0 0,0 0 0,0-6 0,0 4 0,0-3 0,0 4 0,0-4 0,0 3 0,5-3 0,0 9 0,1 32 0,-2-3 0,-4 28 0,0 17 0,0-24 0,0 31 0,0-36 0,0 5 0,0-14 0,0-1 0,-5-7 0,-1-5 0,-5 4 0,1-10 0,-1 5 0,1-6 0,-6 5 0,4-3 0,-9 9 0,-2-9 0,-1 9 0,-5-8 0,0 9 0,5-4 0,-4 4 0,6-5 0,-1 10 0,-8 0 0,-2 12 0,-15 2 0,6-1 0,-12-4 0,5 4 0,2-13 0,1 1 0,9-5 0,7-5 0,1 0 0,6-2 0,1-5 0,0 5 0,-1-3 0,-6 9 0,-8-3 0,-2 6 0,-21-4 0,12 3 0,-7-9 0,4 10 0,12-11 0,1 4 0,10-7 0,5 0 0,6 0 0,2-5 0,4-1 0,1-5 0,0 0 0,1 0 0,-1 8 0,5-1 0,1 7 0,4-4 0,0 0 0,0 0 0,0 5 0,-5 2 0,3 12 0,-9 17 0,-4 10 0,0 8 0,-12-3 0,6 1 0,0-14 0,-4 4 0,11-15 0,-3-7 0,6-6 0,4-9 0,-2-9 0,4-2 0,-5-4 0,5-19 0,1 10 0,4-15 0,0 14 0,0-1 0,9 1 0,-3 5 0,9-5 0,-5 5 0,0-5 0,0-1 0,0 1 0,0 0 0,0 0 0,6 4 0,-5-3 0,10 8 0,-4-4 0,5 0 0,1 4 0,-6-4 0,10-1 0,-9 0 0,17-6 0,-4 0 0,13-7 0,1 5 0,9-12 0,-8 12 0,5-5 0,-5 6 0,0 5 0,-2-3 0,-14 10 0,-1-10 0,-7 10 0,-5-4 0,-2 5 0,-5-5 0,1 4 0,-1-8 0,0 8 0,0-8 0,0 3 0,0-4 0,0 0 0,0-1 0,0 1 0,0 0 0,-4 0 0,3 0 0,-4 4 0,1-3 0,3 3 0,-8-4 0,8 0 0,-8-1 0,4-4 0,-5-2 0,0-6 0,0-6 0,0-1 0,5-7 0,-4-7 0,10 12 0,-5-11 0,6 13 0,0-7 0,1 0 0,-1 0 0,6-7 0,10-4 0,8-14 0,0 5 0,5-14 0,-5 14 0,7-7 0,0-1 0,-8 15 0,-2-2 0,-9 15 0,-5 7 0,-2-6 0,-6 12 0,1-4 0,-1 5 0,1-6 0,-6 5 0,5-4 0,-10 5 0,4 1 0,-1 5 0,-3 1 0,4 6 0,-5 0 0,0-1 0,0 1 0,0 0 0,0 0 0,0-6 0,0-1 0,0-5 0,0-1 0,0 1 0,0-1 0,0 6 0,0-4 0,0 10 0,0-11 0,-5 11 0,4-5 0,-13 5 0,6-4 0,-8 3 0,0 1 0,5 1 0,-10 9 0,9-3 0,-9 4 0,4 0 0,-6 0 0,1 5 0,0 1 0,5 5 0,-5 0 0,5 4 0,0-3 0,2 4 0,-1-6 0,4 6 0,-4 1 0,0 5 0,3 1 0,-9 5 0,9 3 0,-11 5 0,6-5 0,-6 4 0,1-12 0,0 6 0,5-7 0,-3 1 0,9-1 0,-10-5 0,10 4 0,-9-3 0,8 10 0,-9-4 0,-4 13 0,1-7 0,-12 3 0,12-4 0,-4-6 0,7 0 0,0-1 0,5-5 0,1-2 0,0-4 0,5-1 0,-5 0 0,0 6 0,5-5 0,-10 5 0,4 0 0,-6-4 0,1 4 0,5-5 0,1 0 0,0-1 0,5 0 0,-10 6 0,9-4 0,-9 9 0,4-4 0,-5 5 0,-2 7 0,2-11 0,3 10 0,3-16 0,6 3 0,4 1 0,-3-5 0,8 5 0,0-11 0,19 0 0,8-23 0,5-3 0,7-19 0,0-20 0,-3 15 0,0-9 0,-16 19 0,-4 16 0,-3-8 0,-2 15 0,1 1 0,-1 2 0,0 8 0,0-4 0,0 5 0,5 0 0,2 0 0,6 0 0,5 0 0,2-5 0,7 4 0,7-11 0,-5 5 0,5 0 0,-8-4 0,-5 9 0,4-3 0,-17 5 0,9 0 0,-15 0 0,3 0 0,-5 0 0,0 0 0,-4 8 0,-1-1 0,-5 7 0,0-4 0,0 6 0,-5-5 0,-6 10 0,-1-9 0,1 3 0,2-5 0,8 0 0,-8 0 0,8 0 0,-8 0 0,3 1 0,0-1 0,-3 0 0,3 0 0,1-5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1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2840 221 24575,'-54'0'0,"0"0"0,-8 0 0,6 0 0,-14 0 0,-11 32 0,32-20 0,-20 38 0,55-31 0,-16 18 0,23-13 0,-4 4 0,11-11 0,0 4 0,0-10 0,9 0 0,3-7 0,5-20 0,6-12 0,-8-26 0,10-2 0,-3-14 0,-1 15 0,5-7 0,-12 16 0,4 8 0,-6 9 0,-1 12 0,-5 1 0,-2 56 0,-4-17 0,0 43 0,0-30 0,0-5 0,0 4 0,6 2 0,30 13 0,13 8 0,10-13 0,12 5 0,-31-24 0,13 7 0,-17-14 0,-11-7 0,-3-6 0,-12-6 0,-4-17 0,-2-10 0,-4-12 0,0-13 0,-10 20 0,-9-5 0,-11 24 0,-7 2 0,-7 11 0,-10 0 0,-10 7 0,-13 39-492,31-13 0,1 9 164,7 12 0,1 10 0,0 1 0,-2-2 0,0 1 0,3 6 82,7-4 0,2 5 0,2 3 0,1-1 0,1 0 0,3 1 0,1-1 0,3-1-82,0 12 0,5-2 0,1-2 0,1-4 0,2-2 0,2-2-154,4 18 1,2-4 64,-1-17 1,0-2 416,0 3 0,0-4 491,-1-10 1,2-9 318,9-7 173,2-8 0,6-55 0,8-35-838,-12 11 1,-2-6 112,2-22 0,-1-5-258,1-1 0,-2 1 0,-2 6 0,-2 0 69,-2-2 0,-2 3-69,0 18 0,-1 2 0,-3-7 0,0 2-30,0-36 30,0 21 0,-6 19 0,-5 21 0,-7 10 983,-4 17-170,-1 1 170,1 5-770,-1 10-178,5 16-35,1 13 0,-3 15 0,5 7 0,1-5 0,8 14 0,6 3 0,0 1-377,-1-24 1,2 1 376,14 46 0,0-9 0,2-37 0,4-3 0,16 11 0,-1 5 0,-9-24 0,-11-17 0,-5-12 0,-6-11 0,0-17 753,-5-44-753,0-9 0,-3 18 0,-1 0 0,-4-23 0,-19-5 0,4 25 0,-16 6 0,13 17 0,-2 20 0,-1 7 0,-2 5 0,-1 37 0,-3 19-328,4-1 0,0 7 0,-2 2 0,-6 12 0,-2 3 0,-2 7 131,9-17 0,-2 7 1,-2 2-1,1-3 0,2-5-131,-8 11 0,2-6 0,-2 2 0,-6 10 0,-1 1 0,1-5 0,8-20 0,1-5 0,1-2-164,-9 17 0,-1-3 0,-9 1 0,3-5 0,20-19 0,3-7 1475,-26 10-864,38-69-119,24-43 0,19-24-246,1 20 0,7-6 0,5-5 0,2-4 166,-4 8 0,3-5 0,2-3 1,0-2-1,2 1 0,-2 3-84,0 2 0,0 2 0,1 0 0,0 0 0,0 1 0,-1 0-33,7-12 0,2-1 1,-2 2-1,-2 3 0,-3 5-131,4-14 0,-5 7 0,-1-1 163,-2-2 1,-1-1 0,0 3 164,-4 11 0,0 3 0,-1-1-218,-1-3 0,0-1 1,-3 4 217,6-15 0,-4 9 0,-12 26 0,-3 7 983,-1-13 0,-6 50 0,-9 54 0,-7 25-492,-2-10 1,-3 3-1,-3 2 1,-2 0-1,1 7 1,-1-1-1,-6-5 1,0-2-1,3-2 1,1-1-1,1-8 1,-1-2-294,-2-3 0,1-2-198,-10 37 983,-2-23-381,14-15-602,1-8 0,8-15 0,0-7 0,6-19 983,0-36-462,5-22-521,0-14 0,0-5 0,7 17 0,0-1 0,6 9 0,0 17 0,-7 15 0,-1 25 0,-25 38 0,-6 27 0,-5 13-328,2-18 0,-4 2 0,0 6 82,3-2 0,1 5 0,-1 2 0,0-4-82,-7 12 0,0-3 0,1 3 82,7-11 0,0 3 0,1-1 0,2-6-246,-6 20 0,1-3 164,4-7 0,-2 4 0,4-7-164,1-4 0,3-5 238,-3 8 0,1-3 250,6-20 0,1-5 4,-4 11 983,13-35 0,2-116-932,13 23 1,6-12 0,0-1-115,0 0 1,1-1 0,3-3 62,0 8 0,3-5 0,0 3 0,0 7 0,9-16 0,1 6-210,-6 21 0,0 0 0,-1 3 210,0-9 0,-1 3-309,5-8 0,-1 4 309,-9 20 0,-3 5 0,6-17 0,-10 30 983,-4 29 0,-9 44 0,-13 15-281,-2 36-241,3-39 1,-2 1-462,-1 5 0,-1 4-492,-5 20 0,-2 3 333,-6-5 1,-2 0 158,3 13 0,0-4 0,1-25 0,-1-2-436,4 7 0,0-3 436,-19 20-27,5 0 27,7-29 983,2-26-866,17-24 866,-2-77 0,16-5-885,1 12 1,4-4-267,7 4 1,2 1 167,-1 2 0,2 0 0,9 0 0,0 0 0,-10 1 0,0 4 32,20-21-32,-18 5 0,9 18 0,-11 7 0,4 8 0,-6 9 983,-6 12-582,-1 1-401,-16 56 0,3-17 0,-5 37 0,8-37 0,5-8 0,0-103 0,11 31 0,6-8-328,0-16 0,3-13 0,4-1 82,-3 19 0,4-2 0,0-1 0,1 3-82,8-20 0,1 3 0,-1 0 0,-3 7 0,-2 1 0,0 3 113,-3 10 1,1 3 0,-2 3 214,9-17 0,-1 2-492,-3-7 0,0 3 407,-4 22 1,-2 6 84,-1-19 0,-4 35 0,-13 32 0,-23 56 983,6-3 0,-18 27 0,15-20 0,0 13-668,-8 22-332,6-35 1,-1 3 16,-1 15 0,-1 2 0,-7 2 0,1 0 0,7-10 0,0 0 0,-8 11 0,0-3 0,9-20 0,0-2-178,-4 10 0,1-1 178,-4 28 0,2-15 0,10-32 0,0-3 0,5-19 983,2-2-477,1-9-121,3-47-385,-3-12 0,4-35 0,0-3 0,0 25 0,0-5 0,0 25 0,0 8 0,-4 19 0,-7 14 0,-15 38 0,-10 22 0,-9 28 0,7-7-493,-6 12 493,8-22 0,-8 1 0,15-14 0,0-21 0,16-9 0,-2-12 0,4-6 0,1-5 493,0 0-493,0-5 0,0-1 0,-6-9 0,4 3 0,-9-4 0,10 6 0,-6-6 0,2-1 0,2-6 0,-4-6 0,5-8 0,-13-4 0,3-11 0,-17 11 0,12-4 0,-11 6 0,12 8 0,1 0 0,4 14 0,9 1 0,-4 10 0,6 1 0,0 5 0,-6 0 0,-1 0 0,-5 0 0,0 0 0,-1 5 0,1 7 0,4 5 0,2 0 0,5 4 0,5-4 0,1 11 0,5-4 0,0 11 0,0 3 0,0 8 0,0 15 0,0-5 0,6 5 0,2-7 0,5-1 0,0 0 0,1 0 0,-2-7 0,1-8 0,-2-9 0,0-13 0,-5 0 0,3-19 0,-8-19 0,9-16 0,-9-24 0,5 7 0,-6-7 0,0 16 0,0 2 0,0 7 0,0 0 0,0 7 0,0-13 0,0 11 0,0-20 0,-6 6 0,-1 0 0,-11 2 0,0 14 0,-1 1 0,-2 16 0,4-2 0,0 14 0,1-4 0,6 5 0,0 0 0,4 21 0,1 8 0,0 14 0,4 1 0,-10-8 0,9-5 0,-3-3 0,0-11 0,4-1 0,25-58 0,-5 11 0,18-39 0,-18 26 0,-7 7 0,0 7 0,-6 1 0,-1 12 0,-5-4 0,-5 4 0,-6-6 0,-6 6 0,-1-4 0,-3 13 0,9-2 0,-4 10 0,6 0 0,4 14 0,2 5 0,4 15 0,0 3 0,0-7 0,0-1 0,0-12 0,0-2 0,0-5 0,4-4 0,7-28 0,-4-1 0,2-17 0,-9 4 0,0 12 0,0-4 0,0 5 0,0 1 0,0-1 0,-4 6 0,-2 2 0,-4 9 0,0 1 0,0 5 0,-1 0 0,1 0 0,0 0 0,0 0 0,-1 5 0,-4 1 0,3 4 0,-9 1 0,9-1 0,-3-4 0,5-1 0,-1-5 0,6-14 0,0-6 0,5-8 0,0-7 0,5-22 0,1 20 0,5-18 0,-4 38 0,3-4 0,-9 4 0,9-6 0,-4 1 0,0-7 0,4-1 0,-3-1 0,4 2 0,0 7 0,0 5 0,0 6 0,-1 2 0,0 8 0,5-4 0,2 0 0,0 4 0,4-9 0,-4 9 0,5-10 0,-5 10 0,4-4 0,-4 5 0,5 0 0,-5 0 0,4 0 0,-4 0 0,5 0 0,0 0 0,1 0 0,-1 0 0,7 0 0,-6 5 0,6-4 0,-12 4 0,4-5 0,-10 5 0,10-4 0,-9 3 0,3 1 0,-5-4 0,0 4 0,0-1 0,0-3 0,1 8 0,4-3 0,-4 4 0,5-4 0,-6 3 0,0-3 0,1 9 0,-6-3 0,5 9 0,-8 2 0,2 1 0,-4 11 0,0-5 0,0 0 0,0 6 0,0-6 0,0 0 0,0-1 0,-4-12 0,-7 3 0,-6-8 0,-12 10 0,-1-9 0,-7 11 0,-7-5 0,5 6 0,-13-4 0,14-4 0,-6-4 0,7-6 0,6-2 0,3-5 0,5 0 0,6 0 0,1-16 0,4-5 0,5-23 0,2-10 0,5-10 0,0-8 0,0 0 0,0-1 0,0 1 0,0 8 0,0 3 0,0 7 0,0 8 0,6-5 0,1 12 0,10 1 0,1 9 0,10 6 0,-4 10 0,11 2 0,-11 11 0,11 0 0,-5 0 0,7 0 0,7 0 0,2 0 0,7 6 0,9 2 0,-14 5 0,4 0 0,-22-1 0,-6 4 0,-8-4 0,-5 9 0,-6-4 0,0 5 0,-5-5 0,0 4 0,0-4 0,0 5 0,-5 1 0,-6-1 0,-13-4 0,-14 5 0,-8-9 0,-7 5 0,0-11 0,-1-2 0,1-6 0,7 0 0,8 0 0,9 0 0,12-5 0,1-1 0,6-4 0,-1-6 0,1 5 0,-1-5 0,1 6 0,-1-6 0,1 5 0,-1-5 0,-4 0 0,3 5 0,-9-10 0,4 9 0,-5-9 0,-7 7 0,5-2 0,-5 9 0,7-3 0,-1 9 0,1-4 0,5 5 0,1 0 0,6 0 0,0 0 0,4 9 0,2-3 0,4 14 0,0-3 0,0 12 0,0 17 0,13 10 0,-3 36-984,12 4 888,-12-32 0,-3 0 96,2 27-291,-4-30 1,-2-2 290,-3 10 0,0 22 0,0-34 0,0-5 0,0-22 983,0-1-826,0-12 460,0-2-617,0-5 0,0 0 0,0 0 0,0 1 0,0-1 0,0 0 0,0 5 0,0 2 0,0 12 0,0 17 0,6 2 0,3 31 0,5 7-492,-5-35 0,-2 3 388,2 10 1,-1 0 103,-2-4 0,-2-1-493,4 40 493,-4-43 0,-1-3 0,-1 16 0,5 14 0,-7-28 0,0-18 0,5-8 983,-4-12-806,4-2 347,0-5-524,0 0 0,0 0 0,0-1 0,-9 1 0,3-1 0,-3 1 0,4 12 0,0 3 0,0 11 0,0 1 0,0 0 0,0-7 0,0 5 0,0-11 0,0 4 0,0-5 0,0-1 0,0 0 0,0 1 0,0-1 0,0 0 0,0-5 0,0-2 0,0-4 0,0-1 0,-10-5 0,4 0 0,-9-5 0,5 0 0,0 0 0,0 0 0,0-15 0,-2-12 0,5-9 0,1-16 0,0-2 0,4-2 0,-10-6 0,10 9 0,-15-1 0,7-17 0,-17 5 0,5-7 0,-7 3 0,1 6 0,6-8 0,1 0 0,6 0 0,7 8 0,2 9 0,0 11 0,5 14 0,-4 1 0,5 12 0,0 1 0,0 6 0,0 0 0,0-4 0,0 3 0,0-4 0,0 5 0,0 0 0,0 0 0,0-1 0,0 1 0,0 0 0,0 0 0,0 1 0,0-1 0,0-5 0,0-2 0,0-12 0,0 5 0,5-11 0,-4 4 0,10-6 0,-9 1 0,3-1 0,-5-16 0,0 5 0,0-14 0,0 1 0,6 5 0,-5-6 0,5 16 0,-6 2 0,0 14 0,0 1 0,0 6 0,0 6 0,0-4 0,0 10 0,0-5 0,5 6 0,-4 0 0,3-1 0,-4 1 0,0 0 0,0 0 0,0 1 0,5-1 0,-4-1 0,8-4 0,-3 3 0,5-9 0,0 4 0,-1 0 0,1 1 0,0 1 0,-1 3 0,6-4 0,1 5 0,5 0 0,-5 5 0,4 1 0,-4 5 0,5 0 0,-5 0 0,0 23 0,-6 7 0,3 23 0,0 9 0,0 21 0,1-6-443,-6-22 0,-2 1 443,1 41 0,0-35 0,0 3-492,-3 6 0,0 1 111,4 5 1,0 3 380,-3 10 0,-2 2-492,1-7 0,-1 2 0,-4 11 0,0-1 417,0-9 1,0-3-418,0-11 0,0 0 390,0 2 0,0-4 102,0-16 0,0-3 211,-3 1 0,-1 0-211,-4 37 0,-13-19 983,6-15-503,-5-5 503,9-22 0,-2 5 0,-4-4-199,4-1-466,-10 5-318,10-11 0,-5 11 0,2-11 0,2 11 0,-2-11 0,4 4 0,1-5 0,-1 5 0,0 3 0,-6 5 0,-2 8 0,1-5 0,-6 12 0,11-12 0,-9-2 0,10-14 0,2-2 0,2-9 0,8-9 0,-4-34 0,5-9 0,0-38 0,0 20 0,0-4 0,0 17 0,0 15 0,0-5 0,0 11 0,0-5 0,0 0 0,0-1 0,0-7 0,0 0 0,0-7 0,0 5 0,0-12 0,0 12 0,0-5 0,-5 14 0,-1 1 0,0 0 0,-4 5 0,8-5 0,-3 0 0,5-1 0,0-7 0,0 7 0,0-6 0,0 6 0,0 0 0,0 1 0,0 12 0,0-4 0,0 9 0,0-3 0,0 4 0,0 54 0,0-12 0,0 39 0,0-25 0,12 15 0,-4-10 0,19 37 0,-6-29 0,2 13 0,-4-10 0,2 3 0,-5 8 0,4-8 0,-6-3 0,-1-15 0,-6-2 0,3-14 0,-9-1 0,4-7 0,-5-5 0,5-1 0,-4-6 0,4 5 0,-5-3 0,0 3 0,0 1 0,0 1 0,0-1 0,0 5 0,0-9 0,0 9 0,0-10 0,0 5 0,0-6 0,0 0 0,0 0 0,0 0 0,0 5 0,0-3 0,0 9 0,0-10 0,0 10 0,0-9 0,0 9 0,0-10 0,0 4 0,0-4 0,-5-6 0,4 8 0,-3-7 0,4 8 0,0-5 0,8 1 0,4-5 0,4 4 0,-1-8 0,-5 8 0,0-3 0,1-1 0,-1 4 0,0-8 0,0 8 0,0-8 0,0 4 0,0-5 0,0 4 0,-4 2 0,2-1 0,-2 4 0,-1-4 0,4 5 0,-29-5 0,15-1 0,-21-4 0,17-4 0,0 2 0,-1-6 0,1 7 0,0-3 0,4-6 0,-4 7 0,4-6 0,-9 9 0,4 0 0,-5 0 0,6 0 0,-1 0 0,0 0 0,1 0 0,-1 0 0,0 0 0,0 0 0,0 0 0,0 0 0,0 0 0,0 0 0,0 0 0,0 0 0,1 0 0,-1 4 0,-1-3 0,1 7 0,5-2 0,0 4 0,5 0 0,0-1 0,0 0 0,0 0 0,0 1 0,9-1 0,-2-4 0,7 0 0,-9-1 0,4-3 0,1 4 0,2-5 0,-2 4 0,-1-3 0,-4 4 0,9-5 0,-3 0 0,3 0 0,-4 0 0,0 0 0,0 0 0,0 4 0,0-3 0,-1 3 0,1 1 0,0-4 0,0 8 0,-1-8 0,-3 8 0,7-8 0,-6 4 0,7-5 0,-4 4 0,0-3 0,0 4 0,0-5 0,0 4 0,0-3 0,0 4 0,0-1 0,0-3 0,0 4 0,1-1 0,-1-3 0,0 4 0,0-5 0,0 4 0,0-3 0,0 4 0,0-1 0,0-2 0,0 2 0,0-4 0,0 0 0,0 0 0,1 0 0,-1 0 0,0 0 0,0 0 0,0 0 0,0 0 0,0 0 0,0 0 0,6 0 0,-5 0 0,4 0 0,1 0 0,-5 0 0,10 0 0,-4 0 0,0 0 0,4 0 0,-4 0 0,5 0 0,-5 0 0,4 0 0,-10 0 0,5 0 0,-6 0 0,0 0 0,0 0 0,0 0 0,0 0 0,0 0 0,0 0 0,0 0 0,0 0 0,-1 0 0,1 0 0,-1 0 0,1 0 0,-1 0 0,0 0 0,1-9 0,-1 7 0,-3-12 0,-30 36 0,6-15 0,-18 21 0,21-17 0,0 3 0,3-3 0,-2 4 0,3-9 0,6 2 0,-4-6 0,3 7 0,-4-8 0,0 7 0,0-7 0,0 4 0,1-1 0,-1-3 0,0 4 0,0-5 0,0 4 0,0-3 0,0 4 0,0-5 0,1 0 0,-1 0 0,1 0 0,-1 0 0,0-5 0,0 4 0,0-7 0,0 6 0,0-7 0,0 4 0,0-1 0,-1-3 0,1 3 0,0-4 0,-6-6 0,5 9 0,-10-13 0,4 13 0,-6-4 0,1 1 0,-1 3 0,1-4 0,-1 0 0,6 4 0,-4-3 0,10 5 0,-10-7 0,9 2 0,-9-1 0,9 5 0,-9-4 0,10 4 0,-5 0 0,6-3 0,0 3 0,-1-4 0,6 0 0,-4 0 0,8-6 0,-9 4 0,9-9 0,-3-2 0,-2-7 0,5-7 0,-10 0 0,10-25 0,-5-6 0,6-25 0,0 0 0,0 9 0,0-7 0,0 17 0,0-8 0,11 26 0,2 10 0,10 22 0,-1 7 0,7 11 0,1 1 0,7 5 0,-1 0 0,8 0 0,2 6 0,7 1 0,9 7 0,-7 6 0,15 2 0,-14 4 0,-2 1 0,-3-1 0,-19-2 0,5-5 0,-15 2 0,-5-3 0,-1 4 0,-5 0 0,1 7 0,-1-5 0,1 11 0,0-11 0,-1 4 0,0-5 0,-4-1 0,-2 0 0,-5-5 0,0-1 0,0-6 0,0 0 0,4-1 0,-3 1 0,3-1 0,-4 1 0,0-1 0,0 2 0,0-1 0,0 5 0,0 2 0,0 12 0,0 1 0,0 7 0,0-1 0,0-6 0,0-1 0,0-7 0,0-5 0,0-1 0,0-6 0,-5-5 0,-5 0 0,-7-5 0,-4 0 0,-2-10 0,6-3 0,-11-10 0,13-6 0,-13-2 0,8-14 0,0-1 0,1 0 0,6 2 0,1 7 0,-1 1 0,7 5 0,-4 8 0,8 7 0,-7 6 0,8 0 0,-3 0 0,-1 0 0,-1 5 0,-4 0 0,1 5 0,-1 0 0,0 0 0,0 0 0,-5 0 0,3 0 0,-3 0 0,5 0 0,-1 0 0,1 0 0,-6 0 0,5 0 0,-5 0 0,1 0 0,3-4 0,-9 3 0,4-4 0,-6 5 0,1 0 0,0 0 0,5 0 0,-5 0 0,11 0 0,-4 0 0,9 4 0,2 12 0,14 1 0,3 5 0,9-1 0,6-3 0,3 6 0,-1-6 0,5 5 0,-11-10 0,5 4 0,-7-6 0,7 6 0,-11-5 0,9 5 0,-10-6 0,0 0 0,-2-5 0,1 3 0,-5-8 0,5 9 0,-6-5 0,0 5 0,0 0 0,-4 1 0,3-6 0,-8 4 0,8-3 0,-8 4 0,3 0 0,-4 0 0,0 0 0,0 0 0,0 0 0,0 0 0,0 0 0,0 0 0,0 0 0,0-34 0,0-2 0,0-26 0,0 1 0,0 12 0,0-12 0,0 12 0,0 1 0,0 3 0,0 11 0,0-5 0,0 7 0,0-1 0,-5 1 0,4-1 0,-9 1 0,4 0 0,-6-1 0,1 1 0,0 5 0,5 1 0,-3 6 0,3 4 0,-4 2 0,0 4 0,0 0 0,0 0 0,-1 0 0,1 0 0,0 0 0,0 0 0,-1 4 0,1 2 0,4 4 0,-3 0 0,8 0 0,-8 0 0,8 5 0,-8-3 0,8 9 0,-8-10 0,8 5 0,-4-6 0,5 0 0,20-45 0,5-3 0,19-43 0,-9 24 0,-5 10 0,0 0 0,10-9 0,14-25 0,-21 35 0,-15 16 0,-1 1 0,-1 11 0,-4 2 0,4 6 0,-6 4 0,0-3 0,0 8 0,0-8 0,0 3 0,0-4 0,0 0 0,1-6 0,4-1 0,3-5 0,10-2 0,-3-5 0,11 3 0,-12-3 0,5 6 0,-12 6 0,-2 1 0,-5 6 0,1 4 0,-6 20 0,0-9 0,-5 13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57:10.2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23:24:01.2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7EB44-7C09-46F2-A0EC-6CA770C4869E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0FBFA-98B9-4C41-834E-F3B0B90B6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2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27A5109-371E-6D42-98B6-0BBAF5CF6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47A0D5-981F-0349-B2B1-3E344A99653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D411C90-5750-CA48-B29C-53DB06587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63CCFCC9-B6BD-B14F-819B-1E83E5B14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16" tIns="44958" rIns="89916" bIns="449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>
              <a:solidFill>
                <a:srgbClr val="7030A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0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679A-E4F7-9846-87F2-E76A26D9CA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88B91-DD47-6843-BDAC-4144340752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7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81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37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9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10688-3E53-4250-92B7-B482D18DEA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08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39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3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27A5109-371E-6D42-98B6-0BBAF5CF6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47A0D5-981F-0349-B2B1-3E344A99653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D411C90-5750-CA48-B29C-53DB06587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63CCFCC9-B6BD-B14F-819B-1E83E5B14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16" tIns="44958" rIns="89916" bIns="4495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z="1200" b="1">
              <a:solidFill>
                <a:srgbClr val="7030A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38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B867-A6BD-D1E5-1DBC-177823EB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7933A-1626-33D5-44D9-886A4B185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E5C5B-7589-EBD8-92D8-6F75AFD5E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F3D4C-2024-7E12-0210-43F66E49A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FBFA-98B9-4C41-834E-F3B0B90B6D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7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FBFA-98B9-4C41-834E-F3B0B90B6D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05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FBFA-98B9-4C41-834E-F3B0B90B6D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5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FBFA-98B9-4C41-834E-F3B0B90B6D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FBFA-98B9-4C41-834E-F3B0B90B6D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13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1CE2C-A272-BB22-F37C-1BF9DAF0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69514-7560-7057-8D2C-CB9501E69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95C70-B6B1-7435-AB00-546BDDED2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584BA-397D-6C8F-7132-155F80DCC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09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676BB35-49E1-7F41-9437-66257E563234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16" tIns="44958" rIns="89916" bIns="44958"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60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00FBB-D2CB-9A29-2EE2-AEE064EF0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8457F-ACB0-FA30-504F-76BAFB2DC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841B3-DB75-6C94-A0B2-48A469343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97B34-2352-08F3-2037-94F607508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BAA85-18B8-8940-ADE1-7FD02D3101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4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205CCC8-7D48-D244-8620-E70EE255BA24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Many patients with bleeding disorders, whether due to inhibitors </a:t>
            </a:r>
            <a:r>
              <a:rPr lang="en-US" err="1">
                <a:latin typeface="Arial" charset="0"/>
                <a:ea typeface="MS PGothic" charset="0"/>
              </a:rPr>
              <a:t>etc</a:t>
            </a:r>
            <a:r>
              <a:rPr lang="en-US">
                <a:latin typeface="Arial" charset="0"/>
                <a:ea typeface="MS PGothic" charset="0"/>
              </a:rPr>
              <a:t> often take TXA</a:t>
            </a:r>
          </a:p>
          <a:p>
            <a:pPr eaLnBrk="1" hangingPunct="1"/>
            <a:r>
              <a:rPr lang="en-US">
                <a:latin typeface="Arial" charset="0"/>
                <a:ea typeface="MS PGothic" charset="0"/>
              </a:rPr>
              <a:t>Unfortunately, TXA’s duration of action is only ~3 hours</a:t>
            </a:r>
          </a:p>
        </p:txBody>
      </p:sp>
    </p:spTree>
    <p:extLst>
      <p:ext uri="{BB962C8B-B14F-4D97-AF65-F5344CB8AC3E}">
        <p14:creationId xmlns:p14="http://schemas.microsoft.com/office/powerpoint/2010/main" val="335166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4A6D1-2E25-2A67-973B-64CCA420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4C92ABF4-990E-674D-3652-5A2244A9E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205CCC8-7D48-D244-8620-E70EE255BA24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EB211F7-0455-01A7-8E2B-134971A66C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2860ACE-4130-94EB-003D-0A2225D80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Many patients with bleeding disorders, whether due to inhibitors </a:t>
            </a:r>
            <a:r>
              <a:rPr lang="en-US" err="1">
                <a:latin typeface="Arial" charset="0"/>
                <a:ea typeface="MS PGothic" charset="0"/>
              </a:rPr>
              <a:t>etc</a:t>
            </a:r>
            <a:r>
              <a:rPr lang="en-US">
                <a:latin typeface="Arial" charset="0"/>
                <a:ea typeface="MS PGothic" charset="0"/>
              </a:rPr>
              <a:t> often take TXA</a:t>
            </a:r>
          </a:p>
          <a:p>
            <a:pPr eaLnBrk="1" hangingPunct="1"/>
            <a:r>
              <a:rPr lang="en-US">
                <a:latin typeface="Arial" charset="0"/>
                <a:ea typeface="MS PGothic" charset="0"/>
              </a:rPr>
              <a:t>Unfortunately, TXA’s duration of action is only ~3 hours</a:t>
            </a:r>
          </a:p>
        </p:txBody>
      </p:sp>
    </p:spTree>
    <p:extLst>
      <p:ext uri="{BB962C8B-B14F-4D97-AF65-F5344CB8AC3E}">
        <p14:creationId xmlns:p14="http://schemas.microsoft.com/office/powerpoint/2010/main" val="211115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88B91-DD47-6843-BDAC-4144340752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4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88B91-DD47-6843-BDAC-4144340752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88B91-DD47-6843-BDAC-4144340752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6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205CCC8-7D48-D244-8620-E70EE255BA24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Lipid nanoparticles are important tools at the forefront of gene therapy</a:t>
            </a:r>
          </a:p>
        </p:txBody>
      </p:sp>
    </p:spTree>
    <p:extLst>
      <p:ext uri="{BB962C8B-B14F-4D97-AF65-F5344CB8AC3E}">
        <p14:creationId xmlns:p14="http://schemas.microsoft.com/office/powerpoint/2010/main" val="8713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8205CCC8-7D48-D244-8620-E70EE255BA2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MS PGothic" charset="0"/>
              </a:rPr>
              <a:t>Lipid nanoparticles are important tools at the forefront of gene therapy</a:t>
            </a:r>
          </a:p>
        </p:txBody>
      </p:sp>
    </p:spTree>
    <p:extLst>
      <p:ext uri="{BB962C8B-B14F-4D97-AF65-F5344CB8AC3E}">
        <p14:creationId xmlns:p14="http://schemas.microsoft.com/office/powerpoint/2010/main" val="346348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88B91-DD47-6843-BDAC-4144340752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45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ionophore – collagen related peptide - XL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7679A-E4F7-9846-87F2-E76A26D9CA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0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2198-A189-7041-BEBE-A5C86B7DDB85}" type="datetime1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7789-349D-FA48-8CFB-D72EE637CFDB}" type="datetime1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2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38612-B609-8F4A-A917-CF666DB72D82}" type="datetime1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0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91" y="1253331"/>
            <a:ext cx="10515600" cy="4351338"/>
          </a:xfrm>
        </p:spPr>
        <p:txBody>
          <a:bodyPr/>
          <a:lstStyle>
            <a:lvl1pPr>
              <a:defRPr>
                <a:latin typeface="Assistant" pitchFamily="2" charset="-79"/>
                <a:cs typeface="Assistant" pitchFamily="2" charset="-79"/>
              </a:defRPr>
            </a:lvl1pPr>
            <a:lvl2pPr>
              <a:defRPr>
                <a:latin typeface="Assistant" pitchFamily="2" charset="-79"/>
                <a:cs typeface="Assistant" pitchFamily="2" charset="-79"/>
              </a:defRPr>
            </a:lvl2pPr>
            <a:lvl3pPr>
              <a:defRPr>
                <a:latin typeface="Assistant" pitchFamily="2" charset="-79"/>
                <a:cs typeface="Assistant" pitchFamily="2" charset="-79"/>
              </a:defRPr>
            </a:lvl3pPr>
            <a:lvl4pPr>
              <a:defRPr>
                <a:latin typeface="Assistant" pitchFamily="2" charset="-79"/>
                <a:cs typeface="Assistant" pitchFamily="2" charset="-79"/>
              </a:defRPr>
            </a:lvl4pPr>
            <a:lvl5pPr>
              <a:defRPr>
                <a:latin typeface="Assistant" pitchFamily="2" charset="-79"/>
                <a:cs typeface="Assistant" pitchFamily="2" charset="-79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629E-98BE-3C43-A151-B5A08EAB427C}" type="datetime1">
              <a:rPr lang="en-CA" smtClean="0"/>
              <a:t>2026-02-05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6490" y="6538915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6F2E4B-C2BC-A748-A640-D95EEBBD29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4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C2F-252F-F74A-9CDA-3C4A33E41479}" type="datetime1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56E84-A450-B44D-A5C1-9DFB7AA4ADA4}" type="datetime1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5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4E459-6681-2A4C-9661-6BBB16FF4C2F}" type="datetime1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0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D430-FF0F-2F41-AAC7-32718F1D18B4}" type="datetime1">
              <a:rPr lang="en-US" smtClean="0"/>
              <a:t>2/5/26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1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6F86-8795-0345-9E48-14D652F2CAD6}" type="datetime1">
              <a:rPr lang="en-US" smtClean="0"/>
              <a:t>2/5/26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9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06B54-7CDB-D84F-AC03-EC32979655A7}" type="datetime1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8D0A-A849-7E44-90D9-07D96834CDFA}" type="datetime1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C02E-F2D6-9742-96BB-C88A316A201B}" type="datetime1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5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7E7F4-4E7B-A748-B151-FAE20633C8D4}" type="datetime1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E60E6-7D06-4C43-B81A-3F231ACAF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7.sv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13" Type="http://schemas.openxmlformats.org/officeDocument/2006/relationships/image" Target="../media/image500.png"/><Relationship Id="rId18" Type="http://schemas.openxmlformats.org/officeDocument/2006/relationships/customXml" Target="../ink/ink62.xml"/><Relationship Id="rId26" Type="http://schemas.openxmlformats.org/officeDocument/2006/relationships/customXml" Target="../ink/ink69.xml"/><Relationship Id="rId3" Type="http://schemas.openxmlformats.org/officeDocument/2006/relationships/image" Target="../media/image450.png"/><Relationship Id="rId21" Type="http://schemas.openxmlformats.org/officeDocument/2006/relationships/customXml" Target="../ink/ink65.xml"/><Relationship Id="rId7" Type="http://schemas.openxmlformats.org/officeDocument/2006/relationships/image" Target="../media/image470.png"/><Relationship Id="rId12" Type="http://schemas.openxmlformats.org/officeDocument/2006/relationships/customXml" Target="../ink/ink58.xml"/><Relationship Id="rId17" Type="http://schemas.openxmlformats.org/officeDocument/2006/relationships/customXml" Target="../ink/ink61.xml"/><Relationship Id="rId25" Type="http://schemas.openxmlformats.org/officeDocument/2006/relationships/customXml" Target="../ink/ink68.xml"/><Relationship Id="rId2" Type="http://schemas.openxmlformats.org/officeDocument/2006/relationships/customXml" Target="../ink/ink53.xml"/><Relationship Id="rId16" Type="http://schemas.openxmlformats.org/officeDocument/2006/relationships/customXml" Target="../ink/ink60.xml"/><Relationship Id="rId20" Type="http://schemas.openxmlformats.org/officeDocument/2006/relationships/customXml" Target="../ink/ink64.xml"/><Relationship Id="rId29" Type="http://schemas.openxmlformats.org/officeDocument/2006/relationships/customXml" Target="../ink/ink72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55.xml"/><Relationship Id="rId11" Type="http://schemas.openxmlformats.org/officeDocument/2006/relationships/image" Target="../media/image490.png"/><Relationship Id="rId24" Type="http://schemas.openxmlformats.org/officeDocument/2006/relationships/customXml" Target="../ink/ink67.xml"/><Relationship Id="rId5" Type="http://schemas.openxmlformats.org/officeDocument/2006/relationships/image" Target="../media/image460.png"/><Relationship Id="rId15" Type="http://schemas.openxmlformats.org/officeDocument/2006/relationships/customXml" Target="../ink/ink59.xml"/><Relationship Id="rId23" Type="http://schemas.openxmlformats.org/officeDocument/2006/relationships/customXml" Target="../ink/ink66.xml"/><Relationship Id="rId28" Type="http://schemas.openxmlformats.org/officeDocument/2006/relationships/customXml" Target="../ink/ink71.xml"/><Relationship Id="rId10" Type="http://schemas.openxmlformats.org/officeDocument/2006/relationships/customXml" Target="../ink/ink57.xml"/><Relationship Id="rId19" Type="http://schemas.openxmlformats.org/officeDocument/2006/relationships/customXml" Target="../ink/ink63.xml"/><Relationship Id="rId4" Type="http://schemas.openxmlformats.org/officeDocument/2006/relationships/customXml" Target="../ink/ink54.xml"/><Relationship Id="rId9" Type="http://schemas.openxmlformats.org/officeDocument/2006/relationships/image" Target="../media/image480.png"/><Relationship Id="rId14" Type="http://schemas.openxmlformats.org/officeDocument/2006/relationships/image" Target="../media/image41.png"/><Relationship Id="rId22" Type="http://schemas.openxmlformats.org/officeDocument/2006/relationships/image" Target="../media/image520.png"/><Relationship Id="rId27" Type="http://schemas.openxmlformats.org/officeDocument/2006/relationships/customXml" Target="../ink/ink70.xml"/><Relationship Id="rId30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7.sv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"/><Relationship Id="rId3" Type="http://schemas.openxmlformats.org/officeDocument/2006/relationships/image" Target="../media/image65.tif"/><Relationship Id="rId7" Type="http://schemas.openxmlformats.org/officeDocument/2006/relationships/image" Target="../media/image69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67.tif"/><Relationship Id="rId10" Type="http://schemas.openxmlformats.org/officeDocument/2006/relationships/image" Target="../media/image72.tif"/><Relationship Id="rId4" Type="http://schemas.openxmlformats.org/officeDocument/2006/relationships/image" Target="../media/image66.tif"/><Relationship Id="rId9" Type="http://schemas.openxmlformats.org/officeDocument/2006/relationships/image" Target="../media/image71.t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"/><Relationship Id="rId3" Type="http://schemas.openxmlformats.org/officeDocument/2006/relationships/image" Target="../media/image65.tif"/><Relationship Id="rId7" Type="http://schemas.openxmlformats.org/officeDocument/2006/relationships/image" Target="../media/image69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"/><Relationship Id="rId5" Type="http://schemas.openxmlformats.org/officeDocument/2006/relationships/image" Target="../media/image67.tif"/><Relationship Id="rId10" Type="http://schemas.openxmlformats.org/officeDocument/2006/relationships/image" Target="../media/image72.tif"/><Relationship Id="rId4" Type="http://schemas.openxmlformats.org/officeDocument/2006/relationships/image" Target="../media/image66.tif"/><Relationship Id="rId9" Type="http://schemas.openxmlformats.org/officeDocument/2006/relationships/image" Target="../media/image71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3.png"/><Relationship Id="rId7" Type="http://schemas.openxmlformats.org/officeDocument/2006/relationships/image" Target="../media/image75.emf"/><Relationship Id="rId12" Type="http://schemas.openxmlformats.org/officeDocument/2006/relationships/image" Target="../media/image8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9.emf"/><Relationship Id="rId5" Type="http://schemas.microsoft.com/office/2007/relationships/hdphoto" Target="../media/hdphoto7.wdp"/><Relationship Id="rId10" Type="http://schemas.openxmlformats.org/officeDocument/2006/relationships/image" Target="../media/image78.emf"/><Relationship Id="rId4" Type="http://schemas.openxmlformats.org/officeDocument/2006/relationships/image" Target="../media/image74.png"/><Relationship Id="rId9" Type="http://schemas.openxmlformats.org/officeDocument/2006/relationships/image" Target="../media/image7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7.jpeg"/><Relationship Id="rId18" Type="http://schemas.openxmlformats.org/officeDocument/2006/relationships/image" Target="../media/image102.png"/><Relationship Id="rId3" Type="http://schemas.openxmlformats.org/officeDocument/2006/relationships/image" Target="../media/image88.png"/><Relationship Id="rId21" Type="http://schemas.openxmlformats.org/officeDocument/2006/relationships/image" Target="../media/image105.jpe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9.png"/><Relationship Id="rId9" Type="http://schemas.openxmlformats.org/officeDocument/2006/relationships/image" Target="../media/image93.jpeg"/><Relationship Id="rId1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26" Type="http://schemas.openxmlformats.org/officeDocument/2006/relationships/customXml" Target="../ink/ink19.xml"/><Relationship Id="rId39" Type="http://schemas.openxmlformats.org/officeDocument/2006/relationships/customXml" Target="../ink/ink31.xml"/><Relationship Id="rId21" Type="http://schemas.openxmlformats.org/officeDocument/2006/relationships/customXml" Target="../ink/ink15.xml"/><Relationship Id="rId34" Type="http://schemas.openxmlformats.org/officeDocument/2006/relationships/customXml" Target="../ink/ink26.xml"/><Relationship Id="rId42" Type="http://schemas.openxmlformats.org/officeDocument/2006/relationships/customXml" Target="../ink/ink34.xml"/><Relationship Id="rId47" Type="http://schemas.openxmlformats.org/officeDocument/2006/relationships/customXml" Target="../ink/ink39.xml"/><Relationship Id="rId50" Type="http://schemas.openxmlformats.org/officeDocument/2006/relationships/customXml" Target="../ink/ink42.xml"/><Relationship Id="rId55" Type="http://schemas.openxmlformats.org/officeDocument/2006/relationships/customXml" Target="../ink/ink47.xml"/><Relationship Id="rId7" Type="http://schemas.openxmlformats.org/officeDocument/2006/relationships/image" Target="../media/image157.png"/><Relationship Id="rId2" Type="http://schemas.openxmlformats.org/officeDocument/2006/relationships/image" Target="../media/image6.TIF"/><Relationship Id="rId16" Type="http://schemas.openxmlformats.org/officeDocument/2006/relationships/customXml" Target="../ink/ink10.xml"/><Relationship Id="rId29" Type="http://schemas.openxmlformats.org/officeDocument/2006/relationships/customXml" Target="../ink/ink21.xml"/><Relationship Id="rId11" Type="http://schemas.openxmlformats.org/officeDocument/2006/relationships/customXml" Target="../ink/ink5.xml"/><Relationship Id="rId24" Type="http://schemas.openxmlformats.org/officeDocument/2006/relationships/customXml" Target="../ink/ink18.xml"/><Relationship Id="rId32" Type="http://schemas.openxmlformats.org/officeDocument/2006/relationships/customXml" Target="../ink/ink24.xml"/><Relationship Id="rId37" Type="http://schemas.openxmlformats.org/officeDocument/2006/relationships/customXml" Target="../ink/ink29.xml"/><Relationship Id="rId40" Type="http://schemas.openxmlformats.org/officeDocument/2006/relationships/customXml" Target="../ink/ink32.xml"/><Relationship Id="rId45" Type="http://schemas.openxmlformats.org/officeDocument/2006/relationships/customXml" Target="../ink/ink37.xml"/><Relationship Id="rId53" Type="http://schemas.openxmlformats.org/officeDocument/2006/relationships/customXml" Target="../ink/ink45.xml"/><Relationship Id="rId58" Type="http://schemas.openxmlformats.org/officeDocument/2006/relationships/customXml" Target="../ink/ink50.xml"/><Relationship Id="rId5" Type="http://schemas.openxmlformats.org/officeDocument/2006/relationships/image" Target="../media/image8.png"/><Relationship Id="rId19" Type="http://schemas.openxmlformats.org/officeDocument/2006/relationships/customXml" Target="../ink/ink13.xml"/><Relationship Id="rId4" Type="http://schemas.microsoft.com/office/2007/relationships/hdphoto" Target="../media/hdphoto1.wdp"/><Relationship Id="rId9" Type="http://schemas.openxmlformats.org/officeDocument/2006/relationships/customXml" Target="../ink/ink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0.xml"/><Relationship Id="rId30" Type="http://schemas.openxmlformats.org/officeDocument/2006/relationships/customXml" Target="../ink/ink22.xml"/><Relationship Id="rId35" Type="http://schemas.openxmlformats.org/officeDocument/2006/relationships/customXml" Target="../ink/ink27.xml"/><Relationship Id="rId43" Type="http://schemas.openxmlformats.org/officeDocument/2006/relationships/customXml" Target="../ink/ink35.xml"/><Relationship Id="rId48" Type="http://schemas.openxmlformats.org/officeDocument/2006/relationships/customXml" Target="../ink/ink40.xml"/><Relationship Id="rId56" Type="http://schemas.openxmlformats.org/officeDocument/2006/relationships/customXml" Target="../ink/ink48.xml"/><Relationship Id="rId8" Type="http://schemas.openxmlformats.org/officeDocument/2006/relationships/customXml" Target="../ink/ink2.xml"/><Relationship Id="rId51" Type="http://schemas.openxmlformats.org/officeDocument/2006/relationships/customXml" Target="../ink/ink43.xml"/><Relationship Id="rId3" Type="http://schemas.openxmlformats.org/officeDocument/2006/relationships/image" Target="../media/image7.png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image" Target="../media/image160.png"/><Relationship Id="rId33" Type="http://schemas.openxmlformats.org/officeDocument/2006/relationships/customXml" Target="../ink/ink25.xml"/><Relationship Id="rId38" Type="http://schemas.openxmlformats.org/officeDocument/2006/relationships/customXml" Target="../ink/ink30.xml"/><Relationship Id="rId46" Type="http://schemas.openxmlformats.org/officeDocument/2006/relationships/customXml" Target="../ink/ink38.xml"/><Relationship Id="rId59" Type="http://schemas.openxmlformats.org/officeDocument/2006/relationships/customXml" Target="../ink/ink51.xml"/><Relationship Id="rId20" Type="http://schemas.openxmlformats.org/officeDocument/2006/relationships/customXml" Target="../ink/ink14.xml"/><Relationship Id="rId41" Type="http://schemas.openxmlformats.org/officeDocument/2006/relationships/customXml" Target="../ink/ink33.xml"/><Relationship Id="rId54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image" Target="../media/image170.png"/><Relationship Id="rId36" Type="http://schemas.openxmlformats.org/officeDocument/2006/relationships/customXml" Target="../ink/ink28.xml"/><Relationship Id="rId49" Type="http://schemas.openxmlformats.org/officeDocument/2006/relationships/customXml" Target="../ink/ink41.xml"/><Relationship Id="rId57" Type="http://schemas.openxmlformats.org/officeDocument/2006/relationships/customXml" Target="../ink/ink49.xml"/><Relationship Id="rId10" Type="http://schemas.openxmlformats.org/officeDocument/2006/relationships/customXml" Target="../ink/ink4.xml"/><Relationship Id="rId31" Type="http://schemas.openxmlformats.org/officeDocument/2006/relationships/customXml" Target="../ink/ink23.xml"/><Relationship Id="rId44" Type="http://schemas.openxmlformats.org/officeDocument/2006/relationships/customXml" Target="../ink/ink36.xml"/><Relationship Id="rId52" Type="http://schemas.openxmlformats.org/officeDocument/2006/relationships/customXml" Target="../ink/ink44.xml"/><Relationship Id="rId60" Type="http://schemas.openxmlformats.org/officeDocument/2006/relationships/customXml" Target="../ink/ink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17.svg"/><Relationship Id="rId17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34A7612B-B902-4E43-81E9-3B900EA06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65" y="-46300"/>
            <a:ext cx="12188825" cy="2048614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126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latin typeface="Franklin Gothic Medium" panose="020B06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Genetically Modified Transfusable Platelets using mRNA </a:t>
            </a:r>
          </a:p>
          <a:p>
            <a:pPr algn="ctr" defTabSz="914126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 New Platelet Functions in Donor Platelets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4848D7-F087-8D4D-9F56-16CDD36CF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1886674"/>
            <a:ext cx="12188825" cy="4970434"/>
          </a:xfrm>
          <a:prstGeom prst="rect">
            <a:avLst/>
          </a:prstGeom>
          <a:solidFill>
            <a:schemeClr val="tx1">
              <a:alpha val="85097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799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old" charset="0"/>
              </a:rPr>
              <a:t>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261EED-34F3-E84D-8CA1-AD68D8F31AF1}"/>
              </a:ext>
            </a:extLst>
          </p:cNvPr>
          <p:cNvSpPr/>
          <p:nvPr/>
        </p:nvSpPr>
        <p:spPr>
          <a:xfrm>
            <a:off x="395380" y="2193399"/>
            <a:ext cx="11363737" cy="42630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399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4AAC32-EBB4-4749-9FB9-6B39B8E96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3" y="2668170"/>
            <a:ext cx="6551493" cy="39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2100"/>
              </a:spcAft>
              <a:buNone/>
            </a:pPr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rPr>
              <a:t>Christian Kastrup</a:t>
            </a:r>
          </a:p>
          <a:p>
            <a:pPr algn="ctr">
              <a:spcBef>
                <a:spcPts val="0"/>
              </a:spcBef>
              <a:spcAft>
                <a:spcPts val="75"/>
              </a:spcAft>
              <a:buNone/>
            </a:pPr>
            <a:r>
              <a:rPr lang="en-US" sz="1900" b="1" dirty="0">
                <a:solidFill>
                  <a:srgbClr val="000090"/>
                </a:solidFill>
                <a:latin typeface="Franklin Gothic Medium" panose="020B0603020102020204" pitchFamily="34" charset="0"/>
              </a:rPr>
              <a:t>Senior Investigator</a:t>
            </a:r>
          </a:p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b="1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Versiti Blood Research Institute</a:t>
            </a:r>
          </a:p>
          <a:p>
            <a:pPr algn="ctr">
              <a:spcBef>
                <a:spcPts val="0"/>
              </a:spcBef>
              <a:spcAft>
                <a:spcPts val="75"/>
              </a:spcAft>
              <a:buNone/>
            </a:pPr>
            <a:r>
              <a:rPr lang="en-US" sz="1900" b="1" dirty="0">
                <a:solidFill>
                  <a:srgbClr val="000090"/>
                </a:solidFill>
                <a:latin typeface="Franklin Gothic Medium" panose="020B0603020102020204" pitchFamily="34" charset="0"/>
              </a:rPr>
              <a:t>Professor</a:t>
            </a:r>
          </a:p>
          <a:p>
            <a:pPr algn="ctr">
              <a:spcBef>
                <a:spcPts val="0"/>
              </a:spcBef>
              <a:spcAft>
                <a:spcPts val="75"/>
              </a:spcAft>
              <a:buNone/>
            </a:pPr>
            <a:r>
              <a:rPr lang="en-US" sz="1900" b="1" dirty="0">
                <a:latin typeface="Franklin Gothic Medium" panose="020B0603020102020204" pitchFamily="34" charset="0"/>
              </a:rPr>
              <a:t>Departments of Surgery, Biochemistry, Biomedical Engineering, and Pharmacology and Toxicology</a:t>
            </a:r>
          </a:p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b="1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Medical College of Wisconsin</a:t>
            </a:r>
          </a:p>
          <a:p>
            <a:pPr algn="ctr">
              <a:spcBef>
                <a:spcPts val="0"/>
              </a:spcBef>
              <a:spcAft>
                <a:spcPts val="75"/>
              </a:spcAft>
              <a:buNone/>
            </a:pPr>
            <a:r>
              <a:rPr lang="en-US" sz="1900" b="1" dirty="0">
                <a:solidFill>
                  <a:srgbClr val="000090"/>
                </a:solidFill>
                <a:latin typeface="Franklin Gothic Medium" panose="020B0603020102020204" pitchFamily="34" charset="0"/>
              </a:rPr>
              <a:t>Affiliate Professor</a:t>
            </a:r>
          </a:p>
          <a:p>
            <a:pPr algn="ctr">
              <a:spcBef>
                <a:spcPts val="0"/>
              </a:spcBef>
              <a:spcAft>
                <a:spcPts val="75"/>
              </a:spcAft>
              <a:buNone/>
            </a:pPr>
            <a:r>
              <a:rPr lang="en-US" sz="1900" b="1" dirty="0">
                <a:latin typeface="Franklin Gothic Medium" panose="020B0603020102020204" pitchFamily="34" charset="0"/>
              </a:rPr>
              <a:t>Michael Smith Laboratories</a:t>
            </a:r>
          </a:p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b="1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University of British Columbia</a:t>
            </a:r>
          </a:p>
          <a:p>
            <a:pPr algn="ctr" eaLnBrk="1" hangingPunct="1">
              <a:buNone/>
            </a:pPr>
            <a:r>
              <a:rPr lang="en-US" altLang="en-US" sz="1900" b="1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ckastrup@versiti.org</a:t>
            </a:r>
            <a:br>
              <a:rPr lang="en-US" altLang="en-US" sz="1900" b="1" dirty="0">
                <a:solidFill>
                  <a:srgbClr val="00B0F0"/>
                </a:solidFill>
              </a:rPr>
            </a:br>
            <a:r>
              <a:rPr lang="en-US" altLang="en-US" sz="1900" b="1" dirty="0">
                <a:solidFill>
                  <a:srgbClr val="00B0F0"/>
                </a:solidFill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07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47A1D5-160B-874F-8F26-FD679430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125" y="-2923332"/>
            <a:ext cx="1440160" cy="143252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A402C6F-8269-3C4D-8B4D-C4CA5086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399" y="4790951"/>
            <a:ext cx="3994455" cy="15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CA985998-F106-729D-8CC0-590A79A47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161" y="1539340"/>
            <a:ext cx="2896567" cy="288818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F271EF-0173-C32D-855E-0297F64399B8}"/>
              </a:ext>
            </a:extLst>
          </p:cNvPr>
          <p:cNvCxnSpPr>
            <a:cxnSpLocks/>
          </p:cNvCxnSpPr>
          <p:nvPr/>
        </p:nvCxnSpPr>
        <p:spPr>
          <a:xfrm flipH="1" flipV="1">
            <a:off x="3405000" y="3167273"/>
            <a:ext cx="3226885" cy="1054017"/>
          </a:xfrm>
          <a:prstGeom prst="line">
            <a:avLst/>
          </a:prstGeom>
          <a:ln w="9525">
            <a:gradFill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chemeClr val="tx1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B1FFD8-6DEF-79A3-4050-B51BB259AF80}"/>
              </a:ext>
            </a:extLst>
          </p:cNvPr>
          <p:cNvCxnSpPr>
            <a:cxnSpLocks/>
          </p:cNvCxnSpPr>
          <p:nvPr/>
        </p:nvCxnSpPr>
        <p:spPr>
          <a:xfrm flipH="1">
            <a:off x="3405000" y="1572909"/>
            <a:ext cx="3372469" cy="943544"/>
          </a:xfrm>
          <a:prstGeom prst="line">
            <a:avLst/>
          </a:prstGeom>
          <a:ln w="9525">
            <a:gradFill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6797490B-E6DD-74DF-D7A3-877FC3B9B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97749EC-2679-E930-44CE-BDFFDA931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9692" y="-35116"/>
            <a:ext cx="12367742" cy="1052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1F9C184-A746-4812-8050-DEC20BFC1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013" y="241778"/>
            <a:ext cx="9396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nanoparticles (LNPs) delivery mRNA into cells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5C2213-765D-E2E2-E58D-6461D348755C}"/>
              </a:ext>
            </a:extLst>
          </p:cNvPr>
          <p:cNvGrpSpPr/>
          <p:nvPr/>
        </p:nvGrpSpPr>
        <p:grpSpPr>
          <a:xfrm>
            <a:off x="6015771" y="1246007"/>
            <a:ext cx="5634815" cy="3309126"/>
            <a:chOff x="6015771" y="1246007"/>
            <a:chExt cx="5634815" cy="33091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C1E63E-EE24-51D7-8820-13075441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5771" y="1246007"/>
              <a:ext cx="5634815" cy="33091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D0C3B-C501-5D8C-000A-BDE07C7A36EC}"/>
                </a:ext>
              </a:extLst>
            </p:cNvPr>
            <p:cNvSpPr txBox="1"/>
            <p:nvPr/>
          </p:nvSpPr>
          <p:spPr>
            <a:xfrm>
              <a:off x="9811265" y="2731293"/>
              <a:ext cx="1408669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Ionizable Lipid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0261AA-A547-B6AA-03B5-01E3DA1956A3}"/>
              </a:ext>
            </a:extLst>
          </p:cNvPr>
          <p:cNvSpPr txBox="1"/>
          <p:nvPr/>
        </p:nvSpPr>
        <p:spPr>
          <a:xfrm>
            <a:off x="1567698" y="6381142"/>
            <a:ext cx="805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8000"/>
                </a:solidFill>
              </a:rPr>
              <a:t>Ionizable lipids </a:t>
            </a:r>
            <a:r>
              <a:rPr lang="en-US" sz="2000" b="1" dirty="0">
                <a:solidFill>
                  <a:srgbClr val="7E12AE"/>
                </a:solidFill>
              </a:rPr>
              <a:t>self-assemble into LNP under acidic condition with RNA.</a:t>
            </a:r>
          </a:p>
        </p:txBody>
      </p:sp>
    </p:spTree>
    <p:extLst>
      <p:ext uri="{BB962C8B-B14F-4D97-AF65-F5344CB8AC3E}">
        <p14:creationId xmlns:p14="http://schemas.microsoft.com/office/powerpoint/2010/main" val="386377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693557E2-9A4D-0F47-82D8-8796988CE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3"/>
          <a:stretch/>
        </p:blipFill>
        <p:spPr>
          <a:xfrm>
            <a:off x="6376183" y="2226187"/>
            <a:ext cx="3370530" cy="3140198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98634CA2-AFCA-254D-A8F6-890AF6EAF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782" y="2226189"/>
            <a:ext cx="4298341" cy="3140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FAC60-2FC5-A248-BCCA-8F5FAD983C7D}"/>
              </a:ext>
            </a:extLst>
          </p:cNvPr>
          <p:cNvSpPr txBox="1"/>
          <p:nvPr/>
        </p:nvSpPr>
        <p:spPr>
          <a:xfrm>
            <a:off x="3485847" y="1668439"/>
            <a:ext cx="27783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Expression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5C135E-34BB-FA47-9F4D-0DD15E5C3C91}"/>
              </a:ext>
            </a:extLst>
          </p:cNvPr>
          <p:cNvSpPr txBox="1"/>
          <p:nvPr/>
        </p:nvSpPr>
        <p:spPr>
          <a:xfrm>
            <a:off x="6648532" y="1668439"/>
            <a:ext cx="50055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uptake into platelets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6F88A-3ADA-35EB-955C-38D2E78CF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071" y="5685416"/>
            <a:ext cx="518785" cy="590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522ACB-9165-4F70-D062-AEE722B79929}"/>
              </a:ext>
            </a:extLst>
          </p:cNvPr>
          <p:cNvSpPr txBox="1"/>
          <p:nvPr/>
        </p:nvSpPr>
        <p:spPr>
          <a:xfrm>
            <a:off x="4612752" y="573861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9180F-DCFF-AE41-404E-26ADE6A3C45D}"/>
              </a:ext>
            </a:extLst>
          </p:cNvPr>
          <p:cNvSpPr txBox="1"/>
          <p:nvPr/>
        </p:nvSpPr>
        <p:spPr>
          <a:xfrm>
            <a:off x="3574722" y="6344674"/>
            <a:ext cx="949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Washed </a:t>
            </a:r>
          </a:p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Platelets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39332A-8EBF-505F-32EB-86FBDCBDB8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4083420" y="5726725"/>
            <a:ext cx="472521" cy="537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369DD0-9E99-8B0E-950A-FF01D5B0B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98009">
            <a:off x="3761441" y="5232797"/>
            <a:ext cx="569729" cy="648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006E1A-1A8E-3F69-16D2-A89F104C0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090" y="7886965"/>
            <a:ext cx="715249" cy="814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DAD0ED-27AA-887C-396F-E7CB2EA74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5304717" y="7271034"/>
            <a:ext cx="651464" cy="741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DC9A31-95AD-C1E4-BCEB-136A810D3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17619">
            <a:off x="4476029" y="7253403"/>
            <a:ext cx="610317" cy="694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AB14E6-8160-2914-4532-441AA5C1DD1F}"/>
              </a:ext>
            </a:extLst>
          </p:cNvPr>
          <p:cNvSpPr txBox="1"/>
          <p:nvPr/>
        </p:nvSpPr>
        <p:spPr>
          <a:xfrm>
            <a:off x="3996763" y="8651714"/>
            <a:ext cx="231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Expression of Exogenous Protein</a:t>
            </a:r>
          </a:p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(Luciferase)</a:t>
            </a:r>
          </a:p>
        </p:txBody>
      </p:sp>
      <p:pic>
        <p:nvPicPr>
          <p:cNvPr id="23" name="Picture 22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8F0C036C-9E1A-1C90-28B0-E66A78429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66" y="750254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23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6AC3AC9C-8C9B-A586-479C-98D72CA16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20" y="7518436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Picture 24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5CB47A17-0C2C-2A82-B108-F272F7B30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238" y="816300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" name="Picture 25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678FA471-CE7D-D424-244A-A61BB451F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562" y="7602405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Picture 26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419BC216-023F-0248-123D-2D76D3C01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42" y="808902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" name="Picture 27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A6CCD56D-B730-8E85-3C76-E2611D6F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085" y="8264331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9" name="Picture 28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E29984DF-4614-D83F-C7BF-C1AEE2726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7489">
            <a:off x="4577460" y="744713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" name="Picture 29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18A99DBB-0AF7-4D8B-999F-635799A5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75650">
            <a:off x="4585010" y="7600938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9A6F11-EDD6-0273-06D6-11F665E90F91}"/>
              </a:ext>
            </a:extLst>
          </p:cNvPr>
          <p:cNvCxnSpPr>
            <a:cxnSpLocks/>
          </p:cNvCxnSpPr>
          <p:nvPr/>
        </p:nvCxnSpPr>
        <p:spPr>
          <a:xfrm rot="5400000">
            <a:off x="4914341" y="7149233"/>
            <a:ext cx="47818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A2CBD28-0A83-BDD3-B993-B79950C29A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8283">
            <a:off x="4476758" y="7254618"/>
            <a:ext cx="608057" cy="6922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D23A30-1761-A925-2FCE-F1C8AC3D7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20408">
            <a:off x="5296797" y="7269465"/>
            <a:ext cx="660564" cy="7520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5FEA30-4000-36B4-90C8-0941DFCE3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337" y="7877876"/>
            <a:ext cx="727930" cy="828772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72FE5720-8A70-18AC-3D44-EDF5D875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662" y="5430030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A3C2D1DD-46D3-2FDA-DB93-975FDD1B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3095" y="5997297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7C15BE6-9C74-AC98-EFCA-33ABA032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880" y="5740545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E5CEC94-FB22-8082-6735-B0A9B11B13F5}"/>
              </a:ext>
            </a:extLst>
          </p:cNvPr>
          <p:cNvSpPr txBox="1"/>
          <p:nvPr/>
        </p:nvSpPr>
        <p:spPr>
          <a:xfrm>
            <a:off x="4478599" y="6387542"/>
            <a:ext cx="16562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00">
                <a:latin typeface="Helvetica" pitchFamily="2" charset="0"/>
              </a:rPr>
              <a:t>Free RNA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ABB3F74-8A93-2A04-B42D-11253BF2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Clotting?`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B15974-958C-C739-A54A-75DCCC11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BFC17C0-B060-C318-7567-A08F001F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204" y="345397"/>
            <a:ext cx="93965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Platelets require specialized transfection agents </a:t>
            </a:r>
          </a:p>
          <a:p>
            <a:pPr algn="ctr"/>
            <a:endParaRPr lang="en-CA" sz="2800" b="1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8C0A4-15C0-6C40-C6EF-0A436D8B2DFA}"/>
              </a:ext>
            </a:extLst>
          </p:cNvPr>
          <p:cNvSpPr txBox="1"/>
          <p:nvPr/>
        </p:nvSpPr>
        <p:spPr>
          <a:xfrm>
            <a:off x="7288777" y="6541308"/>
            <a:ext cx="5936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Badior*, et al </a:t>
            </a: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82028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25064B1F-D042-B040-A63E-35A14E48B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02"/>
          <a:stretch/>
        </p:blipFill>
        <p:spPr>
          <a:xfrm>
            <a:off x="6238194" y="1969478"/>
            <a:ext cx="3727725" cy="3516867"/>
          </a:xfrm>
          <a:prstGeom prst="rect">
            <a:avLst/>
          </a:prstGeom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B6605428-D9D8-8D4F-AE71-8A0384A2A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3250" y="1969478"/>
            <a:ext cx="5286169" cy="3516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60C794-5FA4-3E79-C9DF-547600EBB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071" y="5685416"/>
            <a:ext cx="518785" cy="590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2740A8-DFAC-81D7-9757-C1271E6C85FC}"/>
              </a:ext>
            </a:extLst>
          </p:cNvPr>
          <p:cNvSpPr txBox="1"/>
          <p:nvPr/>
        </p:nvSpPr>
        <p:spPr>
          <a:xfrm>
            <a:off x="4612752" y="573861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C3B0EA-7171-4773-04A7-C92ABDEDD083}"/>
              </a:ext>
            </a:extLst>
          </p:cNvPr>
          <p:cNvSpPr txBox="1"/>
          <p:nvPr/>
        </p:nvSpPr>
        <p:spPr>
          <a:xfrm>
            <a:off x="3574722" y="6344674"/>
            <a:ext cx="949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Washed </a:t>
            </a:r>
          </a:p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Platelets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7786C-D24F-367F-5207-E58D6FE64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4083420" y="5726725"/>
            <a:ext cx="472521" cy="5379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30321-E3F9-8097-CBFA-A7F0CB3B1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98009">
            <a:off x="3761441" y="5232797"/>
            <a:ext cx="569729" cy="6486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1C9C82-1D0B-7F62-2EE5-F8D5D2865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090" y="7886965"/>
            <a:ext cx="715249" cy="814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500CE-921A-B4FD-6818-6B1933FC7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5304717" y="7271034"/>
            <a:ext cx="651464" cy="741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50A96E-8941-7286-0D63-AE2862CA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17619">
            <a:off x="4476029" y="7253403"/>
            <a:ext cx="610317" cy="694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68AC1D-064A-B2A9-3B69-0E1382CB3CAD}"/>
              </a:ext>
            </a:extLst>
          </p:cNvPr>
          <p:cNvSpPr txBox="1"/>
          <p:nvPr/>
        </p:nvSpPr>
        <p:spPr>
          <a:xfrm>
            <a:off x="3996763" y="8651714"/>
            <a:ext cx="231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Expression of Exogenous Protein</a:t>
            </a:r>
          </a:p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(Luciferase)</a:t>
            </a:r>
          </a:p>
        </p:txBody>
      </p:sp>
      <p:pic>
        <p:nvPicPr>
          <p:cNvPr id="23" name="Picture 22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D66D3E5E-ED03-0A3D-14C4-726AEAB60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66" y="750254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23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2AB7B80D-F181-E823-3817-96C86BC65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20" y="7518436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Picture 24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618E2BC1-AA6F-4AC3-EFB5-280369E6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238" y="816300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" name="Picture 25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D0E1F679-6389-8E37-6841-16F87E999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562" y="7602405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Picture 26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58B81146-DD3F-E65A-F5C1-CA6806EDF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42" y="808902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" name="Picture 27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08A4340A-3E09-EFFE-1DBC-CA36900DC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085" y="8264331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9" name="Picture 28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534E3EAB-A9BD-8990-2F53-E67A1A128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7489">
            <a:off x="4577460" y="744713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" name="Picture 29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CE895456-F4B8-2886-BAAE-3360BFCA3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75650">
            <a:off x="4585010" y="7600938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1C7AFF-9590-DFD2-F9E6-4A464B15B4A4}"/>
              </a:ext>
            </a:extLst>
          </p:cNvPr>
          <p:cNvCxnSpPr>
            <a:cxnSpLocks/>
          </p:cNvCxnSpPr>
          <p:nvPr/>
        </p:nvCxnSpPr>
        <p:spPr>
          <a:xfrm rot="5400000">
            <a:off x="4914341" y="7149233"/>
            <a:ext cx="47818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48CCA1B-97C0-3892-3220-95AF17041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8283">
            <a:off x="4476758" y="7254618"/>
            <a:ext cx="608057" cy="6922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0CE95D-398A-8C1E-BCD9-30AF6C6F2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20408">
            <a:off x="5296797" y="7269465"/>
            <a:ext cx="660564" cy="7520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322AC5-6EF1-3903-2D00-F1783B3A7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337" y="7877876"/>
            <a:ext cx="727930" cy="828772"/>
          </a:xfrm>
          <a:prstGeom prst="rect">
            <a:avLst/>
          </a:prstGeom>
        </p:spPr>
      </p:pic>
      <p:pic>
        <p:nvPicPr>
          <p:cNvPr id="39" name="Picture 4" descr="Invitrogen Lipofectamine Stem Transfection Reagent:Biochemical  Reagents:Nucleic | Fisher Scientific">
            <a:extLst>
              <a:ext uri="{FF2B5EF4-FFF2-40B4-BE49-F238E27FC236}">
                <a16:creationId xmlns:a16="http://schemas.microsoft.com/office/drawing/2014/main" id="{AEEDBE2D-3EB8-2878-49F5-99EBA4BF2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525" y="5128939"/>
            <a:ext cx="308228" cy="11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535E7D-CDA1-8823-180B-2A1D69200639}"/>
              </a:ext>
            </a:extLst>
          </p:cNvPr>
          <p:cNvSpPr txBox="1"/>
          <p:nvPr/>
        </p:nvSpPr>
        <p:spPr>
          <a:xfrm>
            <a:off x="4566372" y="6326704"/>
            <a:ext cx="1656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00">
                <a:latin typeface="Helvetica" pitchFamily="2" charset="0"/>
              </a:rPr>
              <a:t>Commercial Reagents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55C7E2B-AEE3-EAC6-B977-84B7705E9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Clotting?`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A6241-FB97-FF9D-8D51-006BAD55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C39B5FA-F519-8DF5-3A93-22B97FE2D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204" y="345397"/>
            <a:ext cx="93965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Platelets require specialized transfection agents </a:t>
            </a:r>
          </a:p>
          <a:p>
            <a:pPr algn="ctr"/>
            <a:endParaRPr lang="en-CA" sz="2800" b="1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845850-DE69-CADD-A590-BC98830CE057}"/>
              </a:ext>
            </a:extLst>
          </p:cNvPr>
          <p:cNvSpPr txBox="1"/>
          <p:nvPr/>
        </p:nvSpPr>
        <p:spPr>
          <a:xfrm>
            <a:off x="3485847" y="1668439"/>
            <a:ext cx="27783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Expression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E44666-C0DE-C1CE-54EB-4C0CC3F6FB4F}"/>
              </a:ext>
            </a:extLst>
          </p:cNvPr>
          <p:cNvSpPr txBox="1"/>
          <p:nvPr/>
        </p:nvSpPr>
        <p:spPr>
          <a:xfrm>
            <a:off x="6648532" y="1668439"/>
            <a:ext cx="50055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uptake into platelets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6389A-1AA6-DD4D-AB2D-2FD87E352762}"/>
              </a:ext>
            </a:extLst>
          </p:cNvPr>
          <p:cNvSpPr txBox="1"/>
          <p:nvPr/>
        </p:nvSpPr>
        <p:spPr>
          <a:xfrm>
            <a:off x="7288777" y="6541308"/>
            <a:ext cx="5936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Badior*, et al </a:t>
            </a: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06905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01EACBD5-6856-274E-BBD1-1973496C2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897" y="2155637"/>
            <a:ext cx="3475392" cy="3213532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D1CE3600-B760-214B-AC83-67BBAFFB0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938" y="2157047"/>
            <a:ext cx="5373483" cy="3213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A910C1-C9EB-FBA3-74EC-8C596C10F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071" y="5685416"/>
            <a:ext cx="518785" cy="5906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15D8D1-6A92-60EB-1C4D-B4E350C40384}"/>
              </a:ext>
            </a:extLst>
          </p:cNvPr>
          <p:cNvSpPr txBox="1"/>
          <p:nvPr/>
        </p:nvSpPr>
        <p:spPr>
          <a:xfrm>
            <a:off x="4612752" y="573861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4A67E-62DB-DB23-5A61-EAB80CBC7E1E}"/>
              </a:ext>
            </a:extLst>
          </p:cNvPr>
          <p:cNvSpPr txBox="1"/>
          <p:nvPr/>
        </p:nvSpPr>
        <p:spPr>
          <a:xfrm>
            <a:off x="3574722" y="6344674"/>
            <a:ext cx="949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Washed </a:t>
            </a:r>
          </a:p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Platelets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EB9EE3-75CB-E436-CB91-23900C07A602}"/>
              </a:ext>
            </a:extLst>
          </p:cNvPr>
          <p:cNvSpPr txBox="1"/>
          <p:nvPr/>
        </p:nvSpPr>
        <p:spPr>
          <a:xfrm>
            <a:off x="4832708" y="6344674"/>
            <a:ext cx="1223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Lipid Nanoparticles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FA47DD-9B26-BEC2-F0B3-EB093A7E4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4083420" y="5726725"/>
            <a:ext cx="472521" cy="537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588A93-681B-1B48-CAA0-8F4599515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98009">
            <a:off x="3761441" y="5232797"/>
            <a:ext cx="569729" cy="648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44444A-27F2-1E4D-A766-F92FBE9F3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090" y="7886965"/>
            <a:ext cx="715249" cy="8143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31FCE0-6E1C-B953-9DC8-2FFBE084A6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5304717" y="7271034"/>
            <a:ext cx="651464" cy="741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95A5BB-9B04-1CC8-2F8F-5787A85E0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17619">
            <a:off x="4476029" y="7253403"/>
            <a:ext cx="610317" cy="6948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501505-433C-044E-0A8E-0C84551D5537}"/>
              </a:ext>
            </a:extLst>
          </p:cNvPr>
          <p:cNvSpPr txBox="1"/>
          <p:nvPr/>
        </p:nvSpPr>
        <p:spPr>
          <a:xfrm>
            <a:off x="3996763" y="8651714"/>
            <a:ext cx="231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Expression of Exogenous Protein</a:t>
            </a:r>
          </a:p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(Luciferase)</a:t>
            </a:r>
          </a:p>
        </p:txBody>
      </p:sp>
      <p:pic>
        <p:nvPicPr>
          <p:cNvPr id="24" name="Picture 23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429B3281-42C6-3DC2-EEC0-AD8FCF2E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66" y="750254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Picture 24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B15E7B36-8BC2-5C07-815A-3DF6389F3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20" y="7518436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" name="Picture 25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AAD57889-FC2A-6B57-14D2-0D905F12D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238" y="816300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Picture 26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DC224B7E-CA18-66B2-47B5-CD3342928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562" y="7602405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" name="Picture 27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CA12F488-46B9-FE2B-6B37-18EC6237A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42" y="808902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9" name="Picture 28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14A84F00-9200-AC59-9688-32FF09281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085" y="8264331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" name="Picture 29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678D948A-08A2-C07F-D721-1EFF41C61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7489">
            <a:off x="4577460" y="744713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E3EDC73E-ADBA-CF22-1156-06E3B163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75650">
            <a:off x="4585010" y="7600938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B97DE2-5646-374F-9A86-08488A5DBC0F}"/>
              </a:ext>
            </a:extLst>
          </p:cNvPr>
          <p:cNvCxnSpPr>
            <a:cxnSpLocks/>
          </p:cNvCxnSpPr>
          <p:nvPr/>
        </p:nvCxnSpPr>
        <p:spPr>
          <a:xfrm rot="5400000">
            <a:off x="4914341" y="7149233"/>
            <a:ext cx="47818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C75CD6A-3E07-0EE9-CAC9-1F9788ADA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8283">
            <a:off x="4476758" y="7254618"/>
            <a:ext cx="608057" cy="6922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4C53C0D-3318-4387-B08C-82A9A1CD0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20408">
            <a:off x="5296797" y="7269465"/>
            <a:ext cx="660564" cy="7520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9E7568-338E-7E9F-8FE4-7F32A1303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337" y="7877876"/>
            <a:ext cx="727930" cy="828772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054E86C8-1CFF-2BAA-9C90-32577452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662" y="5430030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EB99C186-B9A7-154D-D2D6-55046AE4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3095" y="5997297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51B5DECE-B06F-E9B1-0DC2-15012E57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880" y="5740545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nvitrogen Lipofectamine Stem Transfection Reagent:Biochemical  Reagents:Nucleic | Fisher Scientific">
            <a:extLst>
              <a:ext uri="{FF2B5EF4-FFF2-40B4-BE49-F238E27FC236}">
                <a16:creationId xmlns:a16="http://schemas.microsoft.com/office/drawing/2014/main" id="{19AB5FCB-2D69-1D61-5E66-382151A5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3619" y="5132531"/>
            <a:ext cx="308228" cy="11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6FD0B82-8065-BF99-8245-54E487E1479E}"/>
              </a:ext>
            </a:extLst>
          </p:cNvPr>
          <p:cNvSpPr/>
          <p:nvPr/>
        </p:nvSpPr>
        <p:spPr>
          <a:xfrm>
            <a:off x="4916106" y="5172268"/>
            <a:ext cx="1117139" cy="122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E99406-5476-C791-38C7-872358405C62}"/>
              </a:ext>
            </a:extLst>
          </p:cNvPr>
          <p:cNvGrpSpPr/>
          <p:nvPr/>
        </p:nvGrpSpPr>
        <p:grpSpPr>
          <a:xfrm>
            <a:off x="5161764" y="5444330"/>
            <a:ext cx="741412" cy="708552"/>
            <a:chOff x="2746680" y="112839"/>
            <a:chExt cx="741412" cy="708552"/>
          </a:xfrm>
        </p:grpSpPr>
        <p:pic>
          <p:nvPicPr>
            <p:cNvPr id="44" name="Picture 43" descr="A picture containing blue, dark, orange, decorated&#10;&#10;Description automatically generated">
              <a:extLst>
                <a:ext uri="{FF2B5EF4-FFF2-40B4-BE49-F238E27FC236}">
                  <a16:creationId xmlns:a16="http://schemas.microsoft.com/office/drawing/2014/main" id="{0F65A5B8-773C-EFA8-0245-06AA95602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22622" y="197933"/>
              <a:ext cx="365470" cy="3525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A picture containing blue, dark, orange, decorated&#10;&#10;Description automatically generated">
              <a:extLst>
                <a:ext uri="{FF2B5EF4-FFF2-40B4-BE49-F238E27FC236}">
                  <a16:creationId xmlns:a16="http://schemas.microsoft.com/office/drawing/2014/main" id="{7D203EA4-7EDA-B66A-DE15-8C5BD26C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</a:blip>
            <a:stretch>
              <a:fillRect/>
            </a:stretch>
          </p:blipFill>
          <p:spPr>
            <a:xfrm>
              <a:off x="2746680" y="112839"/>
              <a:ext cx="343507" cy="33137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A picture containing blue, dark, orange, decorated&#10;&#10;Description automatically generated">
              <a:extLst>
                <a:ext uri="{FF2B5EF4-FFF2-40B4-BE49-F238E27FC236}">
                  <a16:creationId xmlns:a16="http://schemas.microsoft.com/office/drawing/2014/main" id="{AFD4509C-259B-03FB-1A10-C01CED59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</a:blip>
            <a:stretch>
              <a:fillRect/>
            </a:stretch>
          </p:blipFill>
          <p:spPr>
            <a:xfrm>
              <a:off x="2846706" y="482837"/>
              <a:ext cx="350954" cy="3385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8E2EBEA-1BE2-8C5F-F5F0-3DD8CE70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Clotting?`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1DA64-DB7E-9EE4-69D5-D131E9B96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DDA5FE2-7C06-EFC5-BF23-9B1977DED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204" y="345397"/>
            <a:ext cx="93965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Platelets require specialized transfection agents </a:t>
            </a:r>
          </a:p>
          <a:p>
            <a:pPr algn="ctr"/>
            <a:endParaRPr lang="en-CA" sz="2800" b="1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7E92F-A051-5604-5F87-40E454AE24E5}"/>
              </a:ext>
            </a:extLst>
          </p:cNvPr>
          <p:cNvSpPr txBox="1"/>
          <p:nvPr/>
        </p:nvSpPr>
        <p:spPr>
          <a:xfrm>
            <a:off x="3485847" y="1668439"/>
            <a:ext cx="27783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Expression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F1084-20CD-678F-DD84-B0461E996D8D}"/>
              </a:ext>
            </a:extLst>
          </p:cNvPr>
          <p:cNvSpPr txBox="1"/>
          <p:nvPr/>
        </p:nvSpPr>
        <p:spPr>
          <a:xfrm>
            <a:off x="6648532" y="1668439"/>
            <a:ext cx="50055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uptake into platelets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A7B52-4F46-1975-06FD-EC5737F53048}"/>
              </a:ext>
            </a:extLst>
          </p:cNvPr>
          <p:cNvSpPr txBox="1"/>
          <p:nvPr/>
        </p:nvSpPr>
        <p:spPr>
          <a:xfrm>
            <a:off x="7288777" y="6541308"/>
            <a:ext cx="5936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Badior*, et al </a:t>
            </a: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733328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FFB57C6C-E0F0-8A4C-84E3-5C7F3AE2C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9966" y="2224732"/>
            <a:ext cx="3479561" cy="3041527"/>
          </a:xfrm>
          <a:prstGeom prst="rect">
            <a:avLst/>
          </a:prstGeom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CDE47ED1-B96A-F944-BFE9-5EB59E508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956" y="2224730"/>
            <a:ext cx="5379932" cy="3041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B80591-5D2B-E245-83CA-96C2275B872B}"/>
              </a:ext>
            </a:extLst>
          </p:cNvPr>
          <p:cNvSpPr txBox="1"/>
          <p:nvPr/>
        </p:nvSpPr>
        <p:spPr>
          <a:xfrm>
            <a:off x="2012586" y="5738535"/>
            <a:ext cx="8512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Arial" panose="020B0604020202020204"/>
                <a:cs typeface="Arial" panose="020B0604020202020204"/>
              </a:rPr>
              <a:t>10-100 fold increase in luminescence depending on LNP formulation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B297B4-5DF7-0A2B-C69A-17969BE6E94C}"/>
              </a:ext>
            </a:extLst>
          </p:cNvPr>
          <p:cNvSpPr txBox="1"/>
          <p:nvPr/>
        </p:nvSpPr>
        <p:spPr>
          <a:xfrm>
            <a:off x="3996763" y="8651714"/>
            <a:ext cx="231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Expression of Exogenous Protein</a:t>
            </a:r>
          </a:p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(Luciferase)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A0B6064-4118-CE0A-0CB5-E9F76FB7A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071" y="5685416"/>
            <a:ext cx="518785" cy="59065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22F7528-1A77-C19E-B6C8-3F9FF866C035}"/>
              </a:ext>
            </a:extLst>
          </p:cNvPr>
          <p:cNvSpPr txBox="1"/>
          <p:nvPr/>
        </p:nvSpPr>
        <p:spPr>
          <a:xfrm>
            <a:off x="4612752" y="573861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3C52AB-30AA-27F7-B47E-34A46B83B9FF}"/>
              </a:ext>
            </a:extLst>
          </p:cNvPr>
          <p:cNvSpPr txBox="1"/>
          <p:nvPr/>
        </p:nvSpPr>
        <p:spPr>
          <a:xfrm>
            <a:off x="3574722" y="6344674"/>
            <a:ext cx="949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Washed </a:t>
            </a:r>
          </a:p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Platelets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00B530-9BFE-F5EA-B7CB-B47D0D2F91DA}"/>
              </a:ext>
            </a:extLst>
          </p:cNvPr>
          <p:cNvSpPr txBox="1"/>
          <p:nvPr/>
        </p:nvSpPr>
        <p:spPr>
          <a:xfrm>
            <a:off x="4832708" y="6344674"/>
            <a:ext cx="1223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>
                <a:latin typeface="Helvetica" pitchFamily="2" charset="0"/>
                <a:cs typeface="Calibri" panose="020F0502020204030204" pitchFamily="34" charset="0"/>
              </a:rPr>
              <a:t>Lipid Nanoparticles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48878A5-F233-1050-24AC-BD239F485F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4083420" y="5726725"/>
            <a:ext cx="472521" cy="5379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95BEC9-E5E3-A9F8-25E1-06CE4CE12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98009">
            <a:off x="3761441" y="5232797"/>
            <a:ext cx="569729" cy="6486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BC2BD01-20FE-61EE-9D5C-5E4F2FD5B4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568154">
            <a:off x="5304717" y="7271034"/>
            <a:ext cx="651464" cy="74171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FB1B69B-907F-A268-F8D9-A5D52D9022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17619">
            <a:off x="4476029" y="7253403"/>
            <a:ext cx="610317" cy="694867"/>
          </a:xfrm>
          <a:prstGeom prst="rect">
            <a:avLst/>
          </a:prstGeom>
        </p:spPr>
      </p:pic>
      <p:pic>
        <p:nvPicPr>
          <p:cNvPr id="55" name="Picture 54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3FDDB4C8-FF19-004C-5548-936D95269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66" y="750254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6" name="Picture 55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2F586A4A-22F8-AEF5-9844-8AF45D961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420" y="7518436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7" name="Picture 56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83D1FB4C-47CD-6000-1D11-6ED62DE9E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238" y="816300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8" name="Picture 57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5D0FD5FC-A352-179C-D2C3-F32EDCAC2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562" y="7602405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9" name="Picture 58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0790E7BE-5430-C6C8-824D-83BA5A6F5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42" y="8089024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0" name="Picture 59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40231544-8D40-E3F6-D53C-54BE09414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7489">
            <a:off x="4577460" y="7447132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576CFB38-8C66-086A-56AD-94CB97F9E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75650">
            <a:off x="4585010" y="7600938"/>
            <a:ext cx="244031" cy="1814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59AF9E8-9EEB-3DE2-EA16-E78C1AC40DAF}"/>
              </a:ext>
            </a:extLst>
          </p:cNvPr>
          <p:cNvCxnSpPr>
            <a:cxnSpLocks/>
          </p:cNvCxnSpPr>
          <p:nvPr/>
        </p:nvCxnSpPr>
        <p:spPr>
          <a:xfrm rot="5400000">
            <a:off x="4914341" y="7149233"/>
            <a:ext cx="478189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88FA5458-BE30-6E6E-7307-85833809AD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8283">
            <a:off x="4476758" y="7254618"/>
            <a:ext cx="608057" cy="69229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19B5B8-9C7B-7157-8C0E-24E1DE6A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20408">
            <a:off x="5296797" y="7269465"/>
            <a:ext cx="660564" cy="752073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21B9B6D3-4774-8482-DA39-F90ACCDF5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662" y="5430030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D3ADA93-B05E-4A62-23E1-75235506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3095" y="5997297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C87158F2-C068-55D5-DE68-551D57AE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880" y="5740545"/>
            <a:ext cx="400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Invitrogen Lipofectamine Stem Transfection Reagent:Biochemical  Reagents:Nucleic | Fisher Scientific">
            <a:extLst>
              <a:ext uri="{FF2B5EF4-FFF2-40B4-BE49-F238E27FC236}">
                <a16:creationId xmlns:a16="http://schemas.microsoft.com/office/drawing/2014/main" id="{9324DDE7-E83C-364F-17F5-C8E17BD94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3619" y="5132531"/>
            <a:ext cx="308228" cy="11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A5ED19BE-767C-A0FD-8C7A-CA9790C49F3E}"/>
              </a:ext>
            </a:extLst>
          </p:cNvPr>
          <p:cNvSpPr/>
          <p:nvPr/>
        </p:nvSpPr>
        <p:spPr>
          <a:xfrm>
            <a:off x="4916106" y="5172268"/>
            <a:ext cx="1117139" cy="122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D88EA44-F2D7-7264-7C77-4163313EBB8E}"/>
              </a:ext>
            </a:extLst>
          </p:cNvPr>
          <p:cNvGrpSpPr/>
          <p:nvPr/>
        </p:nvGrpSpPr>
        <p:grpSpPr>
          <a:xfrm>
            <a:off x="5161764" y="5444330"/>
            <a:ext cx="741412" cy="708552"/>
            <a:chOff x="2746680" y="112839"/>
            <a:chExt cx="741412" cy="708552"/>
          </a:xfrm>
        </p:grpSpPr>
        <p:pic>
          <p:nvPicPr>
            <p:cNvPr id="71" name="Picture 70" descr="A picture containing blue, dark, orange, decorated&#10;&#10;Description automatically generated">
              <a:extLst>
                <a:ext uri="{FF2B5EF4-FFF2-40B4-BE49-F238E27FC236}">
                  <a16:creationId xmlns:a16="http://schemas.microsoft.com/office/drawing/2014/main" id="{B9E86864-28CC-0B69-64D0-59DABF66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22622" y="197933"/>
              <a:ext cx="365470" cy="3525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A picture containing blue, dark, orange, decorated&#10;&#10;Description automatically generated">
              <a:extLst>
                <a:ext uri="{FF2B5EF4-FFF2-40B4-BE49-F238E27FC236}">
                  <a16:creationId xmlns:a16="http://schemas.microsoft.com/office/drawing/2014/main" id="{4E0054FB-501B-EEDA-0812-6ED492D62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</a:blip>
            <a:stretch>
              <a:fillRect/>
            </a:stretch>
          </p:blipFill>
          <p:spPr>
            <a:xfrm>
              <a:off x="2746680" y="112839"/>
              <a:ext cx="343507" cy="33137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A picture containing blue, dark, orange, decorated&#10;&#10;Description automatically generated">
              <a:extLst>
                <a:ext uri="{FF2B5EF4-FFF2-40B4-BE49-F238E27FC236}">
                  <a16:creationId xmlns:a16="http://schemas.microsoft.com/office/drawing/2014/main" id="{F278DCB8-D98F-9001-EBC1-0A98A689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</a:blip>
            <a:stretch>
              <a:fillRect/>
            </a:stretch>
          </p:blipFill>
          <p:spPr>
            <a:xfrm>
              <a:off x="2846706" y="482837"/>
              <a:ext cx="350954" cy="3385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8D84C6D9-4081-F361-AB8D-6667D6F7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Clotting?`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F6980B-CA6A-B50A-027F-76940EA10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C8A085-5718-590B-EC45-626A220C9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204" y="345397"/>
            <a:ext cx="93965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Platelets require specialized transfection agents </a:t>
            </a:r>
          </a:p>
          <a:p>
            <a:pPr algn="ctr"/>
            <a:endParaRPr lang="en-CA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D9F46-CF6B-5C10-FD0B-2CE909F9A43B}"/>
              </a:ext>
            </a:extLst>
          </p:cNvPr>
          <p:cNvSpPr txBox="1"/>
          <p:nvPr/>
        </p:nvSpPr>
        <p:spPr>
          <a:xfrm>
            <a:off x="3485847" y="1668439"/>
            <a:ext cx="27783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Expression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9C4D7-2F03-6DF8-B493-36845654BA9C}"/>
              </a:ext>
            </a:extLst>
          </p:cNvPr>
          <p:cNvSpPr txBox="1"/>
          <p:nvPr/>
        </p:nvSpPr>
        <p:spPr>
          <a:xfrm>
            <a:off x="6648532" y="1668439"/>
            <a:ext cx="50055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4D5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 uptake into platelets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C68CE-9DD6-E66D-F184-B32F95A85846}"/>
              </a:ext>
            </a:extLst>
          </p:cNvPr>
          <p:cNvSpPr txBox="1"/>
          <p:nvPr/>
        </p:nvSpPr>
        <p:spPr>
          <a:xfrm>
            <a:off x="7288777" y="6541308"/>
            <a:ext cx="5936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Badior*, et al </a:t>
            </a: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4544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48" grpId="0"/>
      <p:bldP spid="49" grpId="0"/>
      <p:bldP spid="50" grpId="0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BDCCF-593A-BC93-F442-0B1A4743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3189C9D-2684-9563-11DD-CAF61B91E413}"/>
              </a:ext>
            </a:extLst>
          </p:cNvPr>
          <p:cNvSpPr txBox="1"/>
          <p:nvPr/>
        </p:nvSpPr>
        <p:spPr>
          <a:xfrm>
            <a:off x="3996763" y="8651714"/>
            <a:ext cx="231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Expression of Exogenous Protein</a:t>
            </a:r>
          </a:p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(Luciferase)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769F84-0270-3030-C8D9-C1AD423B2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Clotting?`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CD8383-B61A-7655-A73E-96C80200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ED8918-6659-B970-C239-9377BA19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1" y="141383"/>
            <a:ext cx="114128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Megakaryocytes robustly express exogenous EGFP and other proteins from mRNA-LNP </a:t>
            </a:r>
            <a:endParaRPr lang="en-CA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C23169-8830-45AA-C568-74BBFF2A6460}"/>
              </a:ext>
            </a:extLst>
          </p:cNvPr>
          <p:cNvCxnSpPr>
            <a:cxnSpLocks/>
          </p:cNvCxnSpPr>
          <p:nvPr/>
        </p:nvCxnSpPr>
        <p:spPr>
          <a:xfrm>
            <a:off x="2654640" y="1690688"/>
            <a:ext cx="0" cy="4406524"/>
          </a:xfrm>
          <a:prstGeom prst="line">
            <a:avLst/>
          </a:prstGeom>
          <a:ln w="15875">
            <a:solidFill>
              <a:srgbClr val="292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6C8D02-079D-933A-CC77-06AADCF4C6E4}"/>
              </a:ext>
            </a:extLst>
          </p:cNvPr>
          <p:cNvSpPr txBox="1"/>
          <p:nvPr/>
        </p:nvSpPr>
        <p:spPr>
          <a:xfrm>
            <a:off x="1651017" y="2453023"/>
            <a:ext cx="991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Day 1</a:t>
            </a:r>
          </a:p>
          <a:p>
            <a:pPr algn="ctr"/>
            <a:r>
              <a:rPr lang="en-US" sz="1100" dirty="0"/>
              <a:t>Seed CD34</a:t>
            </a:r>
            <a:r>
              <a:rPr lang="en-US" sz="1100" baseline="30000" dirty="0"/>
              <a:t>+</a:t>
            </a:r>
            <a:r>
              <a:rPr lang="en-US" sz="1100" dirty="0"/>
              <a:t> CB Cells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77A54-9383-105B-AF42-F196BFA42F1B}"/>
              </a:ext>
            </a:extLst>
          </p:cNvPr>
          <p:cNvSpPr txBox="1"/>
          <p:nvPr/>
        </p:nvSpPr>
        <p:spPr>
          <a:xfrm>
            <a:off x="1592285" y="3862226"/>
            <a:ext cx="10503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Day 9</a:t>
            </a:r>
          </a:p>
          <a:p>
            <a:pPr algn="ctr"/>
            <a:r>
              <a:rPr lang="en-US" sz="1100" dirty="0"/>
              <a:t>Treat with mRNA-LNP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DC8E37-959C-6698-9D2F-22C3C632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3" y="5345853"/>
            <a:ext cx="1018948" cy="6402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5F1B4B-52DA-7737-D996-210F97655A5B}"/>
              </a:ext>
            </a:extLst>
          </p:cNvPr>
          <p:cNvSpPr txBox="1"/>
          <p:nvPr/>
        </p:nvSpPr>
        <p:spPr>
          <a:xfrm>
            <a:off x="1801045" y="5359990"/>
            <a:ext cx="8415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Day 12</a:t>
            </a:r>
          </a:p>
          <a:p>
            <a:pPr algn="ctr"/>
            <a:r>
              <a:rPr lang="en-US" sz="1100" dirty="0"/>
              <a:t>Flow Cytometry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29775E-3934-2423-B3A3-5CE8921A4249}"/>
              </a:ext>
            </a:extLst>
          </p:cNvPr>
          <p:cNvCxnSpPr>
            <a:cxnSpLocks/>
          </p:cNvCxnSpPr>
          <p:nvPr/>
        </p:nvCxnSpPr>
        <p:spPr>
          <a:xfrm rot="5400000">
            <a:off x="1323374" y="3446504"/>
            <a:ext cx="627727" cy="1"/>
          </a:xfrm>
          <a:prstGeom prst="straightConnector1">
            <a:avLst/>
          </a:prstGeom>
          <a:ln w="44450">
            <a:solidFill>
              <a:srgbClr val="292B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0F5E5C-2029-8E77-C821-337117E4AD8A}"/>
              </a:ext>
            </a:extLst>
          </p:cNvPr>
          <p:cNvCxnSpPr>
            <a:cxnSpLocks/>
          </p:cNvCxnSpPr>
          <p:nvPr/>
        </p:nvCxnSpPr>
        <p:spPr>
          <a:xfrm rot="5400000">
            <a:off x="1325684" y="4904022"/>
            <a:ext cx="627727" cy="1"/>
          </a:xfrm>
          <a:prstGeom prst="straightConnector1">
            <a:avLst/>
          </a:prstGeom>
          <a:ln w="44450">
            <a:solidFill>
              <a:srgbClr val="292B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A936E1-604D-7C40-24BC-0CA5C609A6BF}"/>
              </a:ext>
            </a:extLst>
          </p:cNvPr>
          <p:cNvGrpSpPr/>
          <p:nvPr/>
        </p:nvGrpSpPr>
        <p:grpSpPr>
          <a:xfrm>
            <a:off x="504118" y="3573240"/>
            <a:ext cx="1172515" cy="1059256"/>
            <a:chOff x="4644149" y="89934"/>
            <a:chExt cx="1408481" cy="1272429"/>
          </a:xfrm>
        </p:grpSpPr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5EFE77E-3211-B18D-ED94-E01C5F9A3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976" r="66641" b="31306"/>
            <a:stretch/>
          </p:blipFill>
          <p:spPr>
            <a:xfrm rot="1800000">
              <a:off x="4644149" y="89934"/>
              <a:ext cx="1408481" cy="11544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FECEC2-1F38-B839-046F-0AA0F99D4A80}"/>
                </a:ext>
              </a:extLst>
            </p:cNvPr>
            <p:cNvSpPr/>
            <p:nvPr/>
          </p:nvSpPr>
          <p:spPr>
            <a:xfrm rot="1729058">
              <a:off x="5032293" y="196310"/>
              <a:ext cx="525424" cy="101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E404B9-E136-ABE2-1005-B3ABDCC06E98}"/>
                </a:ext>
              </a:extLst>
            </p:cNvPr>
            <p:cNvSpPr/>
            <p:nvPr/>
          </p:nvSpPr>
          <p:spPr>
            <a:xfrm rot="1729058">
              <a:off x="5157400" y="1154845"/>
              <a:ext cx="525424" cy="207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ACB47DE-04D5-C1ED-98F5-C74B54AC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87" y="2317747"/>
            <a:ext cx="877565" cy="6362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29BF17-02D6-E91D-983E-BA6071C2378A}"/>
              </a:ext>
            </a:extLst>
          </p:cNvPr>
          <p:cNvSpPr txBox="1"/>
          <p:nvPr/>
        </p:nvSpPr>
        <p:spPr>
          <a:xfrm>
            <a:off x="1165063" y="1762094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ssistant" pitchFamily="2" charset="-79"/>
                <a:cs typeface="Assistant" pitchFamily="2" charset="-79"/>
              </a:rPr>
              <a:t>Method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8ED1AF-F331-66A8-547C-C446C683B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3" t="58073" r="51900" b="-5888"/>
          <a:stretch/>
        </p:blipFill>
        <p:spPr>
          <a:xfrm>
            <a:off x="2694725" y="1811875"/>
            <a:ext cx="4770029" cy="3967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7C0A6D-5DB0-5CFC-7063-EE70643F4E70}"/>
              </a:ext>
            </a:extLst>
          </p:cNvPr>
          <p:cNvSpPr txBox="1"/>
          <p:nvPr/>
        </p:nvSpPr>
        <p:spPr>
          <a:xfrm>
            <a:off x="4102497" y="5389192"/>
            <a:ext cx="279920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cs typeface="Calibri" panose="020F0502020204030204" pitchFamily="34" charset="0"/>
              </a:rPr>
              <a:t>Lipid SM-102 optimal for MK transfection</a:t>
            </a:r>
          </a:p>
          <a:p>
            <a:pPr algn="ctr"/>
            <a:endParaRPr lang="en-US" sz="2000" dirty="0">
              <a:solidFill>
                <a:srgbClr val="7030A0"/>
              </a:solidFill>
              <a:cs typeface="Calibri" panose="020F0502020204030204" pitchFamily="34" charset="0"/>
            </a:endParaRPr>
          </a:p>
          <a:p>
            <a:pPr algn="ctr"/>
            <a:endParaRPr lang="en-US" sz="20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6CF34-6330-F678-9CE0-445C1CE78622}"/>
              </a:ext>
            </a:extLst>
          </p:cNvPr>
          <p:cNvSpPr txBox="1"/>
          <p:nvPr/>
        </p:nvSpPr>
        <p:spPr>
          <a:xfrm>
            <a:off x="7748291" y="6402585"/>
            <a:ext cx="5936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Leung,  et al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Throm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Haem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409530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4E6A-A725-3385-A600-506C9518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0254C9A-9976-3A1D-0D07-280C0C00727B}"/>
              </a:ext>
            </a:extLst>
          </p:cNvPr>
          <p:cNvSpPr txBox="1"/>
          <p:nvPr/>
        </p:nvSpPr>
        <p:spPr>
          <a:xfrm>
            <a:off x="3996763" y="8651714"/>
            <a:ext cx="2313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Expression of Exogenous Protein</a:t>
            </a:r>
          </a:p>
          <a:p>
            <a:pPr algn="ctr"/>
            <a:r>
              <a:rPr lang="en-US" sz="1400" b="1">
                <a:latin typeface="Helvetica" pitchFamily="2" charset="0"/>
                <a:cs typeface="Calibri" panose="020F0502020204030204" pitchFamily="34" charset="0"/>
              </a:rPr>
              <a:t>(Luciferase)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AD79D6C-C73E-DDDD-B1EB-59DE52E48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Clotting?`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56BF3-F849-6EAD-71A6-EB0627F3F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D35384C-DFDE-3E65-AF0F-BD3CF76C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1" y="141383"/>
            <a:ext cx="114128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Megakaryocytes robustly express exogenous EGFP and other proteins from mRNA-LNP </a:t>
            </a:r>
            <a:endParaRPr lang="en-CA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E96A1-895B-BF81-9A97-88D4E7266FB9}"/>
              </a:ext>
            </a:extLst>
          </p:cNvPr>
          <p:cNvSpPr txBox="1"/>
          <p:nvPr/>
        </p:nvSpPr>
        <p:spPr>
          <a:xfrm>
            <a:off x="7748291" y="6402585"/>
            <a:ext cx="5936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Leung,  et al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Throm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Haem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3C09B77-1E9A-C276-46CF-C883C645C931}"/>
              </a:ext>
            </a:extLst>
          </p:cNvPr>
          <p:cNvCxnSpPr>
            <a:cxnSpLocks/>
          </p:cNvCxnSpPr>
          <p:nvPr/>
        </p:nvCxnSpPr>
        <p:spPr>
          <a:xfrm>
            <a:off x="2654640" y="1690688"/>
            <a:ext cx="0" cy="4406524"/>
          </a:xfrm>
          <a:prstGeom prst="line">
            <a:avLst/>
          </a:prstGeom>
          <a:ln w="15875">
            <a:solidFill>
              <a:srgbClr val="292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1079EFE-4AE0-C26B-711C-81D3C68FB2EA}"/>
              </a:ext>
            </a:extLst>
          </p:cNvPr>
          <p:cNvSpPr txBox="1"/>
          <p:nvPr/>
        </p:nvSpPr>
        <p:spPr>
          <a:xfrm>
            <a:off x="1651017" y="2453023"/>
            <a:ext cx="991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Day 1</a:t>
            </a:r>
          </a:p>
          <a:p>
            <a:pPr algn="ctr"/>
            <a:r>
              <a:rPr lang="en-US" sz="1100" dirty="0"/>
              <a:t>Seed CD34</a:t>
            </a:r>
            <a:r>
              <a:rPr lang="en-US" sz="1100" baseline="30000" dirty="0"/>
              <a:t>+</a:t>
            </a:r>
            <a:r>
              <a:rPr lang="en-US" sz="1100" dirty="0"/>
              <a:t> CB Cells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4A60B9-A78D-8860-6336-999F394C870D}"/>
              </a:ext>
            </a:extLst>
          </p:cNvPr>
          <p:cNvSpPr txBox="1"/>
          <p:nvPr/>
        </p:nvSpPr>
        <p:spPr>
          <a:xfrm>
            <a:off x="1592285" y="3862226"/>
            <a:ext cx="10503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Day 9 </a:t>
            </a:r>
          </a:p>
          <a:p>
            <a:pPr algn="ctr"/>
            <a:r>
              <a:rPr lang="en-US" sz="1100" dirty="0"/>
              <a:t>Treat with mRNA-LNP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97FB6FA-1A48-CAAF-F1DE-91B84889D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3" y="5345853"/>
            <a:ext cx="1018948" cy="64021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51060B-5629-8978-F6E3-B672C8BBB88D}"/>
              </a:ext>
            </a:extLst>
          </p:cNvPr>
          <p:cNvSpPr txBox="1"/>
          <p:nvPr/>
        </p:nvSpPr>
        <p:spPr>
          <a:xfrm>
            <a:off x="1801045" y="5359990"/>
            <a:ext cx="8415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Day 12</a:t>
            </a:r>
          </a:p>
          <a:p>
            <a:pPr algn="ctr"/>
            <a:r>
              <a:rPr lang="en-US" sz="1100" dirty="0"/>
              <a:t>Flow Cytometry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B83DE4-C481-824B-CB86-00D39810D626}"/>
              </a:ext>
            </a:extLst>
          </p:cNvPr>
          <p:cNvCxnSpPr>
            <a:cxnSpLocks/>
          </p:cNvCxnSpPr>
          <p:nvPr/>
        </p:nvCxnSpPr>
        <p:spPr>
          <a:xfrm rot="5400000">
            <a:off x="1323374" y="3446504"/>
            <a:ext cx="627727" cy="1"/>
          </a:xfrm>
          <a:prstGeom prst="straightConnector1">
            <a:avLst/>
          </a:prstGeom>
          <a:ln w="44450">
            <a:solidFill>
              <a:srgbClr val="292B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A415A6-1484-5B2A-B9DA-390ECD04949A}"/>
              </a:ext>
            </a:extLst>
          </p:cNvPr>
          <p:cNvCxnSpPr>
            <a:cxnSpLocks/>
          </p:cNvCxnSpPr>
          <p:nvPr/>
        </p:nvCxnSpPr>
        <p:spPr>
          <a:xfrm rot="5400000">
            <a:off x="1325684" y="4904022"/>
            <a:ext cx="627727" cy="1"/>
          </a:xfrm>
          <a:prstGeom prst="straightConnector1">
            <a:avLst/>
          </a:prstGeom>
          <a:ln w="44450">
            <a:solidFill>
              <a:srgbClr val="292B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BDCB4-7896-B574-0AE5-B51DDC1D787C}"/>
              </a:ext>
            </a:extLst>
          </p:cNvPr>
          <p:cNvGrpSpPr/>
          <p:nvPr/>
        </p:nvGrpSpPr>
        <p:grpSpPr>
          <a:xfrm>
            <a:off x="504118" y="3573240"/>
            <a:ext cx="1172515" cy="1059256"/>
            <a:chOff x="4644149" y="89934"/>
            <a:chExt cx="1408481" cy="1272429"/>
          </a:xfrm>
        </p:grpSpPr>
        <p:pic>
          <p:nvPicPr>
            <p:cNvPr id="46" name="Picture 4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FF43E0E-7F04-0ED4-864F-A925E6715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976" r="66641" b="31306"/>
            <a:stretch/>
          </p:blipFill>
          <p:spPr>
            <a:xfrm rot="1800000">
              <a:off x="4644149" y="89934"/>
              <a:ext cx="1408481" cy="115441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2D9901-2823-C5C0-C636-9C0EFAD1D8F7}"/>
                </a:ext>
              </a:extLst>
            </p:cNvPr>
            <p:cNvSpPr/>
            <p:nvPr/>
          </p:nvSpPr>
          <p:spPr>
            <a:xfrm rot="1729058">
              <a:off x="5032293" y="196310"/>
              <a:ext cx="525424" cy="101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C08A57F-B23F-34C9-F958-4AFABFDB5E66}"/>
                </a:ext>
              </a:extLst>
            </p:cNvPr>
            <p:cNvSpPr/>
            <p:nvPr/>
          </p:nvSpPr>
          <p:spPr>
            <a:xfrm rot="1729058">
              <a:off x="5157400" y="1154845"/>
              <a:ext cx="525424" cy="207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1C32BE2-C0AD-E3B9-FE32-4B4616DC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87" y="2317747"/>
            <a:ext cx="877565" cy="63623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5F9943C-DAF5-CAA8-8230-2873C15E68EB}"/>
              </a:ext>
            </a:extLst>
          </p:cNvPr>
          <p:cNvSpPr txBox="1"/>
          <p:nvPr/>
        </p:nvSpPr>
        <p:spPr>
          <a:xfrm>
            <a:off x="1165063" y="1762094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ssistant" pitchFamily="2" charset="-79"/>
                <a:cs typeface="Assistant" pitchFamily="2" charset="-79"/>
              </a:rPr>
              <a:t>Method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8A62CA-31D4-968B-320E-910671B3D1E8}"/>
              </a:ext>
            </a:extLst>
          </p:cNvPr>
          <p:cNvSpPr txBox="1"/>
          <p:nvPr/>
        </p:nvSpPr>
        <p:spPr>
          <a:xfrm>
            <a:off x="4095035" y="5389326"/>
            <a:ext cx="279920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>
                    <a:alpha val="25000"/>
                  </a:srgbClr>
                </a:solidFill>
                <a:cs typeface="Calibri" panose="020F0502020204030204" pitchFamily="34" charset="0"/>
              </a:rPr>
              <a:t>Lipid SM-102 optimal for MK transfection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3488D9A-0DA2-8DFE-3D5D-6851F9156A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5000"/>
          </a:blip>
          <a:srcRect l="4313" t="58073" r="51900" b="-5888"/>
          <a:stretch/>
        </p:blipFill>
        <p:spPr>
          <a:xfrm>
            <a:off x="2694725" y="1811875"/>
            <a:ext cx="4770029" cy="39673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319D83-5179-030C-B797-4C146795FF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68" t="58073" r="-2054" b="-1833"/>
          <a:stretch/>
        </p:blipFill>
        <p:spPr>
          <a:xfrm>
            <a:off x="7535094" y="1805063"/>
            <a:ext cx="4770030" cy="363085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3A359EA-AE43-9FDE-5791-EC46240730C6}"/>
              </a:ext>
            </a:extLst>
          </p:cNvPr>
          <p:cNvSpPr txBox="1"/>
          <p:nvPr/>
        </p:nvSpPr>
        <p:spPr>
          <a:xfrm>
            <a:off x="8520506" y="5389326"/>
            <a:ext cx="279920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cs typeface="Calibri" panose="020F0502020204030204" pitchFamily="34" charset="0"/>
              </a:rPr>
              <a:t>&gt;95% transfection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3982627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A785262-C4C5-F972-CEF2-C27CDDCC9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663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20E781A-C4ED-63F9-7D46-AB528009B416}"/>
              </a:ext>
            </a:extLst>
          </p:cNvPr>
          <p:cNvSpPr txBox="1">
            <a:spLocks/>
          </p:cNvSpPr>
          <p:nvPr/>
        </p:nvSpPr>
        <p:spPr>
          <a:xfrm>
            <a:off x="1373375" y="102037"/>
            <a:ext cx="9545569" cy="99468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 to creating platelet cell therapies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BA2F0E-27A3-27E3-A046-E87A8385F034}"/>
              </a:ext>
            </a:extLst>
          </p:cNvPr>
          <p:cNvGrpSpPr/>
          <p:nvPr/>
        </p:nvGrpSpPr>
        <p:grpSpPr>
          <a:xfrm>
            <a:off x="4185341" y="1357678"/>
            <a:ext cx="3800424" cy="5068464"/>
            <a:chOff x="643944" y="1287886"/>
            <a:chExt cx="3451538" cy="506846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9F7D2E-FE27-9F09-692B-599FEEF15493}"/>
                </a:ext>
              </a:extLst>
            </p:cNvPr>
            <p:cNvSpPr/>
            <p:nvPr/>
          </p:nvSpPr>
          <p:spPr>
            <a:xfrm>
              <a:off x="643944" y="1287887"/>
              <a:ext cx="3451538" cy="5068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F938BF-7113-7794-4F2B-563152148DE0}"/>
                </a:ext>
              </a:extLst>
            </p:cNvPr>
            <p:cNvSpPr/>
            <p:nvPr/>
          </p:nvSpPr>
          <p:spPr>
            <a:xfrm>
              <a:off x="643944" y="1287886"/>
              <a:ext cx="3451538" cy="22834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Characterize transfected platelets and optimize the platform for clinical compatibility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4FC660-0E0B-E06C-15A8-AE587A3730C1}"/>
              </a:ext>
            </a:extLst>
          </p:cNvPr>
          <p:cNvSpPr txBox="1"/>
          <p:nvPr/>
        </p:nvSpPr>
        <p:spPr>
          <a:xfrm>
            <a:off x="4431845" y="2573314"/>
            <a:ext cx="403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1A8808B-AAB6-FB00-84F2-EE774B822AC7}"/>
              </a:ext>
            </a:extLst>
          </p:cNvPr>
          <p:cNvGrpSpPr/>
          <p:nvPr/>
        </p:nvGrpSpPr>
        <p:grpSpPr>
          <a:xfrm>
            <a:off x="4275825" y="3993794"/>
            <a:ext cx="3569096" cy="1281591"/>
            <a:chOff x="4862931" y="4980026"/>
            <a:chExt cx="3436315" cy="123391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83C4F4-BDFD-FA0C-B47C-8B813A4227DF}"/>
                </a:ext>
              </a:extLst>
            </p:cNvPr>
            <p:cNvSpPr/>
            <p:nvPr/>
          </p:nvSpPr>
          <p:spPr>
            <a:xfrm>
              <a:off x="5489834" y="4980026"/>
              <a:ext cx="1128562" cy="965551"/>
            </a:xfrm>
            <a:prstGeom prst="ellipse">
              <a:avLst/>
            </a:prstGeom>
            <a:solidFill>
              <a:srgbClr val="2F528F">
                <a:alpha val="8122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F3EBAD-BFA2-8DE8-0ACC-E9ED36D2FFB4}"/>
                </a:ext>
              </a:extLst>
            </p:cNvPr>
            <p:cNvGrpSpPr/>
            <p:nvPr/>
          </p:nvGrpSpPr>
          <p:grpSpPr>
            <a:xfrm>
              <a:off x="4862931" y="5031997"/>
              <a:ext cx="1930253" cy="913582"/>
              <a:chOff x="62375146" y="10133644"/>
              <a:chExt cx="2796670" cy="154712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CC22A7-00BC-7E10-C9CC-3F4BFCE5CD93}"/>
                  </a:ext>
                </a:extLst>
              </p:cNvPr>
              <p:cNvGrpSpPr/>
              <p:nvPr/>
            </p:nvGrpSpPr>
            <p:grpSpPr>
              <a:xfrm>
                <a:off x="63192549" y="10133644"/>
                <a:ext cx="1979267" cy="1547122"/>
                <a:chOff x="31311523" y="3667255"/>
                <a:chExt cx="1979267" cy="1547122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7C853B3-B774-D30F-B3E5-6A74DC141194}"/>
                    </a:ext>
                  </a:extLst>
                </p:cNvPr>
                <p:cNvGrpSpPr/>
                <p:nvPr/>
              </p:nvGrpSpPr>
              <p:grpSpPr>
                <a:xfrm>
                  <a:off x="31311523" y="3667255"/>
                  <a:ext cx="1979267" cy="1547122"/>
                  <a:chOff x="2183796" y="175637"/>
                  <a:chExt cx="641719" cy="501608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88C4AF18-AAF9-17B9-D7FF-C0E1254EE6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49871" t="46136" r="7017" b="8102"/>
                  <a:stretch/>
                </p:blipFill>
                <p:spPr>
                  <a:xfrm>
                    <a:off x="2451098" y="428854"/>
                    <a:ext cx="228258" cy="248391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8B1AF1DE-090D-75AB-EEC9-4E8581ACEE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5325" t="36841" r="59689" b="25244"/>
                  <a:stretch/>
                </p:blipFill>
                <p:spPr>
                  <a:xfrm>
                    <a:off x="2183796" y="322591"/>
                    <a:ext cx="256829" cy="28535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14AD1842-BE68-A2DF-00DA-4A5023994B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29879" t="17698" r="41924" b="60620"/>
                  <a:stretch/>
                </p:blipFill>
                <p:spPr>
                  <a:xfrm>
                    <a:off x="2331127" y="175637"/>
                    <a:ext cx="268490" cy="211651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C6921AAC-CC43-FB75-C2CC-3EF27A6A96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64047" t="21786" r="6244" b="54238"/>
                  <a:stretch/>
                </p:blipFill>
                <p:spPr>
                  <a:xfrm>
                    <a:off x="2536167" y="228114"/>
                    <a:ext cx="289348" cy="2393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4" name="Picture 23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CC56ED0-2E4C-DBE0-F325-64C3B8118F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416879" y="4499655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5" name="Picture 24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3073F19-C548-4ADD-B86C-60014D1E6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931551" y="3871373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6" name="Picture 25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3140A80-A6BF-5041-9528-235AA57BA3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99190" y="4116296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7" name="Picture 26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EFA9273-0172-43D1-AFAC-926142C81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45303" y="4692648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8" name="Picture 27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F97604E-8A52-C545-8F8B-14AB73A6B6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152598" y="4740099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9" name="Picture 28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492AC4D-4A4B-1C97-600F-96470F5C31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104571" y="3814156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5D6B52F-2905-C420-BDDF-5FA13F278596}"/>
                  </a:ext>
                </a:extLst>
              </p:cNvPr>
              <p:cNvGrpSpPr/>
              <p:nvPr/>
            </p:nvGrpSpPr>
            <p:grpSpPr>
              <a:xfrm rot="2856645">
                <a:off x="62393758" y="10192727"/>
                <a:ext cx="452901" cy="490126"/>
                <a:chOff x="3371758" y="844899"/>
                <a:chExt cx="807705" cy="874093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CE1FC29-DF89-4507-B7F0-467239C68BD4}"/>
                    </a:ext>
                  </a:extLst>
                </p:cNvPr>
                <p:cNvGrpSpPr/>
                <p:nvPr/>
              </p:nvGrpSpPr>
              <p:grpSpPr>
                <a:xfrm>
                  <a:off x="3388014" y="844899"/>
                  <a:ext cx="791449" cy="848844"/>
                  <a:chOff x="13099073" y="21533498"/>
                  <a:chExt cx="908127" cy="973982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8F748779-D27D-9879-302E-691DED74E589}"/>
                      </a:ext>
                    </a:extLst>
                  </p:cNvPr>
                  <p:cNvGrpSpPr/>
                  <p:nvPr/>
                </p:nvGrpSpPr>
                <p:grpSpPr>
                  <a:xfrm>
                    <a:off x="13099073" y="21556907"/>
                    <a:ext cx="891830" cy="950573"/>
                    <a:chOff x="3217848" y="2901063"/>
                    <a:chExt cx="1491321" cy="1589549"/>
                  </a:xfrm>
                </p:grpSpPr>
                <p:pic>
                  <p:nvPicPr>
                    <p:cNvPr id="20" name="Picture 19">
                      <a:extLst>
                        <a:ext uri="{FF2B5EF4-FFF2-40B4-BE49-F238E27FC236}">
                          <a16:creationId xmlns:a16="http://schemas.microsoft.com/office/drawing/2014/main" id="{BCFD04FB-D963-993F-F889-557F2AC11B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grayscl/>
                    </a:blip>
                    <a:stretch>
                      <a:fillRect/>
                    </a:stretch>
                  </p:blipFill>
                  <p:spPr>
                    <a:xfrm>
                      <a:off x="3217848" y="3533878"/>
                      <a:ext cx="642302" cy="62048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63A887BB-A45D-1A65-D18B-61510FA3FD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grayscl/>
                    </a:blip>
                    <a:stretch>
                      <a:fillRect/>
                    </a:stretch>
                  </p:blipFill>
                  <p:spPr>
                    <a:xfrm>
                      <a:off x="3912121" y="2901063"/>
                      <a:ext cx="797048" cy="76997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FCEF29E4-93D6-9B9A-D035-6AEE0FB4D1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grayscl/>
                    </a:blip>
                    <a:stretch>
                      <a:fillRect/>
                    </a:stretch>
                  </p:blipFill>
                  <p:spPr>
                    <a:xfrm>
                      <a:off x="3894192" y="3759329"/>
                      <a:ext cx="756997" cy="73128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C96C3FC2-D487-A61A-1BED-2D345E16CC7F}"/>
                      </a:ext>
                    </a:extLst>
                  </p:cNvPr>
                  <p:cNvSpPr/>
                  <p:nvPr/>
                </p:nvSpPr>
                <p:spPr>
                  <a:xfrm>
                    <a:off x="13485130" y="21533498"/>
                    <a:ext cx="522070" cy="522071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17F72E2-F6B4-DD4C-F9DA-B87FB84802FC}"/>
                    </a:ext>
                  </a:extLst>
                </p:cNvPr>
                <p:cNvSpPr/>
                <p:nvPr/>
              </p:nvSpPr>
              <p:spPr>
                <a:xfrm>
                  <a:off x="3724585" y="1292733"/>
                  <a:ext cx="426257" cy="426259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692EC20-5FD9-8691-0E16-A748857EE39B}"/>
                    </a:ext>
                  </a:extLst>
                </p:cNvPr>
                <p:cNvSpPr/>
                <p:nvPr/>
              </p:nvSpPr>
              <p:spPr>
                <a:xfrm>
                  <a:off x="3371758" y="1170676"/>
                  <a:ext cx="379358" cy="379360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4" name="Graphic 13" descr="Arrow: Clockwise curve with solid fill">
                <a:extLst>
                  <a:ext uri="{FF2B5EF4-FFF2-40B4-BE49-F238E27FC236}">
                    <a16:creationId xmlns:a16="http://schemas.microsoft.com/office/drawing/2014/main" id="{8156731D-B439-83D1-93BF-821F14A0B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6235307" flipH="1">
                <a:off x="62596904" y="10627672"/>
                <a:ext cx="705328" cy="692447"/>
              </a:xfrm>
              <a:prstGeom prst="rect">
                <a:avLst/>
              </a:prstGeom>
            </p:spPr>
          </p:pic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356D6C93-0016-5D7D-F502-95057135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7104730" y="5019423"/>
              <a:ext cx="849321" cy="153971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6C0A4C-1D41-D667-FF1A-444D480A1EC3}"/>
                </a:ext>
              </a:extLst>
            </p:cNvPr>
            <p:cNvSpPr/>
            <p:nvPr/>
          </p:nvSpPr>
          <p:spPr>
            <a:xfrm>
              <a:off x="6793184" y="5825758"/>
              <a:ext cx="328059" cy="280674"/>
            </a:xfrm>
            <a:prstGeom prst="ellipse">
              <a:avLst/>
            </a:prstGeom>
            <a:solidFill>
              <a:schemeClr val="bg2">
                <a:lumMod val="90000"/>
                <a:alpha val="23731"/>
              </a:scheme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84DC37-22D5-32CF-26F0-42C8D3F1EE00}"/>
                </a:ext>
              </a:extLst>
            </p:cNvPr>
            <p:cNvCxnSpPr>
              <a:cxnSpLocks/>
              <a:stCxn id="6" idx="7"/>
              <a:endCxn id="9" idx="7"/>
            </p:cNvCxnSpPr>
            <p:nvPr/>
          </p:nvCxnSpPr>
          <p:spPr>
            <a:xfrm>
              <a:off x="6453122" y="5121428"/>
              <a:ext cx="620078" cy="74543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D95055-90E0-6941-2F04-B4A19F6F77D0}"/>
                </a:ext>
              </a:extLst>
            </p:cNvPr>
            <p:cNvCxnSpPr>
              <a:cxnSpLocks/>
              <a:stCxn id="6" idx="4"/>
              <a:endCxn id="9" idx="4"/>
            </p:cNvCxnSpPr>
            <p:nvPr/>
          </p:nvCxnSpPr>
          <p:spPr>
            <a:xfrm>
              <a:off x="6054116" y="5945577"/>
              <a:ext cx="903098" cy="16085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5E71B5-C330-EA0A-F7AC-6E12EA72F825}"/>
              </a:ext>
            </a:extLst>
          </p:cNvPr>
          <p:cNvGrpSpPr/>
          <p:nvPr/>
        </p:nvGrpSpPr>
        <p:grpSpPr>
          <a:xfrm>
            <a:off x="170867" y="1357679"/>
            <a:ext cx="3792454" cy="5068463"/>
            <a:chOff x="643944" y="1287887"/>
            <a:chExt cx="3451538" cy="506846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FA95917-313B-A6B3-DBAC-FAF72E36150F}"/>
                </a:ext>
              </a:extLst>
            </p:cNvPr>
            <p:cNvSpPr/>
            <p:nvPr/>
          </p:nvSpPr>
          <p:spPr>
            <a:xfrm>
              <a:off x="643944" y="1287887"/>
              <a:ext cx="3451538" cy="5068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05BA6BE-FE15-84B8-CCDD-1B08797808C8}"/>
                </a:ext>
              </a:extLst>
            </p:cNvPr>
            <p:cNvSpPr/>
            <p:nvPr/>
          </p:nvSpPr>
          <p:spPr>
            <a:xfrm>
              <a:off x="643944" y="1287887"/>
              <a:ext cx="3451538" cy="227745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Optimize mRNA-LNP Composition for Platelet Transfection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B27BB5-16CD-C155-AC37-C8E965E3EE26}"/>
              </a:ext>
            </a:extLst>
          </p:cNvPr>
          <p:cNvGrpSpPr/>
          <p:nvPr/>
        </p:nvGrpSpPr>
        <p:grpSpPr>
          <a:xfrm>
            <a:off x="620107" y="3712715"/>
            <a:ext cx="3312866" cy="1945529"/>
            <a:chOff x="6015771" y="1246007"/>
            <a:chExt cx="5634815" cy="33091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A21A0DA-1D07-661F-549D-F932EFAB9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15771" y="1246007"/>
              <a:ext cx="5634815" cy="3309126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52CD3E-9545-093F-C6D2-5F906ACE80B1}"/>
                </a:ext>
              </a:extLst>
            </p:cNvPr>
            <p:cNvSpPr txBox="1"/>
            <p:nvPr/>
          </p:nvSpPr>
          <p:spPr>
            <a:xfrm>
              <a:off x="9811266" y="2731292"/>
              <a:ext cx="1408669" cy="5758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Ionizable Lipid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2CBAA81-801D-AD69-18B5-634534986BD3}"/>
              </a:ext>
            </a:extLst>
          </p:cNvPr>
          <p:cNvSpPr txBox="1"/>
          <p:nvPr/>
        </p:nvSpPr>
        <p:spPr>
          <a:xfrm>
            <a:off x="726173" y="5753533"/>
            <a:ext cx="292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 Protein Expression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Platelet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Activaiton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719D67-20D0-B551-C5E2-B0F33F165DFE}"/>
              </a:ext>
            </a:extLst>
          </p:cNvPr>
          <p:cNvSpPr txBox="1"/>
          <p:nvPr/>
        </p:nvSpPr>
        <p:spPr>
          <a:xfrm>
            <a:off x="4321107" y="5540446"/>
            <a:ext cx="3792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Retained responsiveness Coagulability 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1AB1B-B694-7736-CA34-79555889821E}"/>
              </a:ext>
            </a:extLst>
          </p:cNvPr>
          <p:cNvSpPr/>
          <p:nvPr/>
        </p:nvSpPr>
        <p:spPr>
          <a:xfrm>
            <a:off x="9729" y="1268417"/>
            <a:ext cx="4028817" cy="5323302"/>
          </a:xfrm>
          <a:prstGeom prst="rect">
            <a:avLst/>
          </a:prstGeom>
          <a:solidFill>
            <a:schemeClr val="bg1">
              <a:alpha val="8402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B221789-E7A1-7B17-44FD-14D688FF02E0}"/>
              </a:ext>
            </a:extLst>
          </p:cNvPr>
          <p:cNvGrpSpPr/>
          <p:nvPr/>
        </p:nvGrpSpPr>
        <p:grpSpPr>
          <a:xfrm>
            <a:off x="8192435" y="1357678"/>
            <a:ext cx="3807965" cy="5068463"/>
            <a:chOff x="8192435" y="1357678"/>
            <a:chExt cx="3807965" cy="506846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4A0123B-19BF-A63D-F79D-0A35EF5B2F84}"/>
                </a:ext>
              </a:extLst>
            </p:cNvPr>
            <p:cNvGrpSpPr/>
            <p:nvPr/>
          </p:nvGrpSpPr>
          <p:grpSpPr>
            <a:xfrm>
              <a:off x="8192435" y="1357678"/>
              <a:ext cx="3807965" cy="5068463"/>
              <a:chOff x="8192435" y="1357678"/>
              <a:chExt cx="3807965" cy="506846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377FA8A-6483-6160-CC79-2637DF03E3ED}"/>
                  </a:ext>
                </a:extLst>
              </p:cNvPr>
              <p:cNvGrpSpPr/>
              <p:nvPr/>
            </p:nvGrpSpPr>
            <p:grpSpPr>
              <a:xfrm>
                <a:off x="8199976" y="1357678"/>
                <a:ext cx="3800424" cy="5068463"/>
                <a:chOff x="643944" y="1287887"/>
                <a:chExt cx="3451538" cy="5068463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CBE4972-67D5-ED0D-024E-25E3A285D6BE}"/>
                    </a:ext>
                  </a:extLst>
                </p:cNvPr>
                <p:cNvSpPr/>
                <p:nvPr/>
              </p:nvSpPr>
              <p:spPr>
                <a:xfrm>
                  <a:off x="643944" y="1287887"/>
                  <a:ext cx="3451538" cy="2277455"/>
                </a:xfrm>
                <a:prstGeom prst="rect">
                  <a:avLst/>
                </a:prstGeom>
                <a:solidFill>
                  <a:srgbClr val="E39B99">
                    <a:alpha val="38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Evaluate mRNA-LNP products in vivo  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88EF917-24A5-83C4-58F9-5D19B76EB300}"/>
                    </a:ext>
                  </a:extLst>
                </p:cNvPr>
                <p:cNvSpPr/>
                <p:nvPr/>
              </p:nvSpPr>
              <p:spPr>
                <a:xfrm>
                  <a:off x="643944" y="1287887"/>
                  <a:ext cx="3451538" cy="506846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74FCDDE-29D2-69F7-7A96-289C12D771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8"/>
              <a:stretch/>
            </p:blipFill>
            <p:spPr bwMode="auto">
              <a:xfrm>
                <a:off x="10368934" y="4120947"/>
                <a:ext cx="1319889" cy="1496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0406F22-1D8D-7B95-4545-9760AB079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60107" y="3763094"/>
                <a:ext cx="2310207" cy="956169"/>
              </a:xfrm>
              <a:prstGeom prst="rect">
                <a:avLst/>
              </a:prstGeom>
            </p:spPr>
          </p:pic>
          <p:pic>
            <p:nvPicPr>
              <p:cNvPr id="46" name="Graphic 45" descr="Arrow: Clockwise curve with solid fill">
                <a:extLst>
                  <a:ext uri="{FF2B5EF4-FFF2-40B4-BE49-F238E27FC236}">
                    <a16:creationId xmlns:a16="http://schemas.microsoft.com/office/drawing/2014/main" id="{89A1BBE3-7CF7-94E9-68B4-20A662071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6796714" flipH="1">
                <a:off x="9883892" y="4616921"/>
                <a:ext cx="432593" cy="49639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2938B7-F658-1319-13FB-4D81616F8EC8}"/>
                  </a:ext>
                </a:extLst>
              </p:cNvPr>
              <p:cNvSpPr txBox="1"/>
              <p:nvPr/>
            </p:nvSpPr>
            <p:spPr>
              <a:xfrm>
                <a:off x="8192435" y="5565133"/>
                <a:ext cx="37924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Hemostasis</a:t>
                </a:r>
              </a:p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Circulation</a:t>
                </a:r>
              </a:p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Cargo Exchange/Transfer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79841EB-7971-6D3F-5417-8CF9A436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7138" y="3667283"/>
              <a:ext cx="1125428" cy="1454400"/>
            </a:xfrm>
            <a:prstGeom prst="rect">
              <a:avLst/>
            </a:prstGeom>
            <a:effectLst>
              <a:outerShdw blurRad="481738" dir="3840000" sx="126723" sy="126723" algn="ctr" rotWithShape="0">
                <a:srgbClr val="FBB03B"/>
              </a:outerShdw>
            </a:effec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226721F-3AFA-EBA3-FBB8-5CC9FA97633B}"/>
              </a:ext>
            </a:extLst>
          </p:cNvPr>
          <p:cNvSpPr/>
          <p:nvPr/>
        </p:nvSpPr>
        <p:spPr>
          <a:xfrm>
            <a:off x="8040646" y="1289885"/>
            <a:ext cx="4028817" cy="5515775"/>
          </a:xfrm>
          <a:prstGeom prst="rect">
            <a:avLst/>
          </a:prstGeom>
          <a:solidFill>
            <a:schemeClr val="bg1">
              <a:alpha val="8402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8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57D5CB-22E9-A69B-F50D-D68D8123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788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11FF5C-AD93-694B-50B9-CA4C5C5F7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732" y="117263"/>
            <a:ext cx="93965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Platelets can be engineered with mRNA-LNP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directly in their storage media</a:t>
            </a:r>
          </a:p>
          <a:p>
            <a:pPr algn="ctr"/>
            <a:endParaRPr lang="en-CA" sz="2800" b="1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5F19DA-6CBA-6E2C-98AC-F25F9B652F83}"/>
              </a:ext>
            </a:extLst>
          </p:cNvPr>
          <p:cNvGrpSpPr/>
          <p:nvPr/>
        </p:nvGrpSpPr>
        <p:grpSpPr>
          <a:xfrm>
            <a:off x="380560" y="1502258"/>
            <a:ext cx="7408383" cy="4642342"/>
            <a:chOff x="666081" y="1289939"/>
            <a:chExt cx="7408383" cy="464234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252CDEB-5848-FBC9-5AF9-C9682BB9F02B}"/>
                    </a:ext>
                  </a:extLst>
                </p14:cNvPr>
                <p14:cNvContentPartPr/>
                <p14:nvPr/>
              </p14:nvContentPartPr>
              <p14:xfrm>
                <a:off x="4715446" y="1289939"/>
                <a:ext cx="1449360" cy="4258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252CDEB-5848-FBC9-5AF9-C9682BB9F02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52446" y="1226939"/>
                  <a:ext cx="1575000" cy="4383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B39081F-A1D9-1936-A734-95805B7B11D7}"/>
                </a:ext>
              </a:extLst>
            </p:cNvPr>
            <p:cNvGrpSpPr/>
            <p:nvPr/>
          </p:nvGrpSpPr>
          <p:grpSpPr>
            <a:xfrm>
              <a:off x="4888606" y="3349859"/>
              <a:ext cx="1089720" cy="2202120"/>
              <a:chOff x="4888606" y="3679643"/>
              <a:chExt cx="1089720" cy="220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5FB3244E-ADA6-A75B-87F9-B4DEEA5133E2}"/>
                      </a:ext>
                    </a:extLst>
                  </p14:cNvPr>
                  <p14:cNvContentPartPr/>
                  <p14:nvPr/>
                </p14:nvContentPartPr>
                <p14:xfrm>
                  <a:off x="4888606" y="4010123"/>
                  <a:ext cx="1073520" cy="18716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5FB3244E-ADA6-A75B-87F9-B4DEEA5133E2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825585" y="3947123"/>
                    <a:ext cx="1199202" cy="19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956B86F-56F9-0230-8923-EC72EFE983FE}"/>
                      </a:ext>
                    </a:extLst>
                  </p14:cNvPr>
                  <p14:cNvContentPartPr/>
                  <p14:nvPr/>
                </p14:nvContentPartPr>
                <p14:xfrm>
                  <a:off x="4972846" y="5253563"/>
                  <a:ext cx="922680" cy="5119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956B86F-56F9-0230-8923-EC72EFE983F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909846" y="5190607"/>
                    <a:ext cx="1048320" cy="6374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F8AAFF0-7932-C1BA-E040-9A0408243334}"/>
                      </a:ext>
                    </a:extLst>
                  </p14:cNvPr>
                  <p14:cNvContentPartPr/>
                  <p14:nvPr/>
                </p14:nvContentPartPr>
                <p14:xfrm>
                  <a:off x="5013526" y="3679643"/>
                  <a:ext cx="964800" cy="17067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F8AAFF0-7932-C1BA-E040-9A0408243334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950526" y="3616630"/>
                    <a:ext cx="1090440" cy="183242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D828AF5-28A5-61CB-7F71-B8A848C5D20C}"/>
                    </a:ext>
                  </a:extLst>
                </p14:cNvPr>
                <p14:cNvContentPartPr/>
                <p14:nvPr/>
              </p14:nvContentPartPr>
              <p14:xfrm>
                <a:off x="5177326" y="2518259"/>
                <a:ext cx="734400" cy="1188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D828AF5-28A5-61CB-7F71-B8A848C5D20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14326" y="2455240"/>
                  <a:ext cx="860040" cy="13136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BD86FA9-658E-C2F3-3E24-1C4D3714429E}"/>
                    </a:ext>
                  </a:extLst>
                </p14:cNvPr>
                <p14:cNvContentPartPr/>
                <p14:nvPr/>
              </p14:nvContentPartPr>
              <p14:xfrm>
                <a:off x="4930366" y="1624739"/>
                <a:ext cx="1056960" cy="1573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BD86FA9-658E-C2F3-3E24-1C4D3714429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67366" y="1561753"/>
                  <a:ext cx="1182600" cy="169881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C74B2F-82AF-6B4C-FAF6-465B8CCF6791}"/>
                </a:ext>
              </a:extLst>
            </p:cNvPr>
            <p:cNvGrpSpPr/>
            <p:nvPr/>
          </p:nvGrpSpPr>
          <p:grpSpPr>
            <a:xfrm>
              <a:off x="666081" y="1670241"/>
              <a:ext cx="7408383" cy="4262040"/>
              <a:chOff x="694217" y="1619723"/>
              <a:chExt cx="7408383" cy="4262040"/>
            </a:xfrm>
          </p:grpSpPr>
          <p:pic>
            <p:nvPicPr>
              <p:cNvPr id="26" name="Picture 25" descr="A group of bottles with labels&#10;&#10;Description automatically generated">
                <a:extLst>
                  <a:ext uri="{FF2B5EF4-FFF2-40B4-BE49-F238E27FC236}">
                    <a16:creationId xmlns:a16="http://schemas.microsoft.com/office/drawing/2014/main" id="{A300127F-31C2-075D-1DEF-A087E527B9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-1" r="32884"/>
              <a:stretch/>
            </p:blipFill>
            <p:spPr>
              <a:xfrm>
                <a:off x="694217" y="1730595"/>
                <a:ext cx="7408383" cy="3993406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88F2E196-27EA-6522-1EB7-607933FB284F}"/>
                      </a:ext>
                    </a:extLst>
                  </p14:cNvPr>
                  <p14:cNvContentPartPr/>
                  <p14:nvPr/>
                </p14:nvContentPartPr>
                <p14:xfrm>
                  <a:off x="4715446" y="1619723"/>
                  <a:ext cx="1449360" cy="42580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88F2E196-27EA-6522-1EB7-607933FB284F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652446" y="1556723"/>
                    <a:ext cx="1575000" cy="4383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852A41F-33F2-E121-D9D3-E37F101611A2}"/>
                  </a:ext>
                </a:extLst>
              </p:cNvPr>
              <p:cNvGrpSpPr/>
              <p:nvPr/>
            </p:nvGrpSpPr>
            <p:grpSpPr>
              <a:xfrm>
                <a:off x="4888606" y="3679643"/>
                <a:ext cx="1089720" cy="2202120"/>
                <a:chOff x="4888606" y="3679643"/>
                <a:chExt cx="1089720" cy="2202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735CF902-2625-7170-B7FB-76290B7F74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88606" y="4010123"/>
                    <a:ext cx="1073520" cy="187164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735CF902-2625-7170-B7FB-76290B7F742F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825585" y="3947123"/>
                      <a:ext cx="1199202" cy="1997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8986E3A6-1B4D-AA57-A945-B56FCB969F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2846" y="5253563"/>
                    <a:ext cx="922680" cy="51192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8986E3A6-1B4D-AA57-A945-B56FCB969FC3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909846" y="5190607"/>
                      <a:ext cx="1048320" cy="6374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6CC054E9-3A2F-27A2-9874-739E44FB4E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13526" y="3679643"/>
                    <a:ext cx="964800" cy="17067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6CC054E9-3A2F-27A2-9874-739E44FB4E84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950526" y="3616630"/>
                      <a:ext cx="1090440" cy="183242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3704384-6A06-6578-7FA8-D54B0E44A5D6}"/>
                      </a:ext>
                    </a:extLst>
                  </p14:cNvPr>
                  <p14:cNvContentPartPr/>
                  <p14:nvPr/>
                </p14:nvContentPartPr>
                <p14:xfrm>
                  <a:off x="5177326" y="2848043"/>
                  <a:ext cx="734400" cy="11880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3704384-6A06-6578-7FA8-D54B0E44A5D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114326" y="2785024"/>
                    <a:ext cx="860040" cy="13136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0811F90-66A8-2CC9-3DA4-1DA343884F89}"/>
                      </a:ext>
                    </a:extLst>
                  </p14:cNvPr>
                  <p14:cNvContentPartPr/>
                  <p14:nvPr/>
                </p14:nvContentPartPr>
                <p14:xfrm>
                  <a:off x="4930366" y="1954523"/>
                  <a:ext cx="1056960" cy="15732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0811F90-66A8-2CC9-3DA4-1DA343884F8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867366" y="1891537"/>
                    <a:ext cx="1182600" cy="169881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8D2BB2F-F0DA-9D81-3B97-10FA33703176}"/>
                </a:ext>
              </a:extLst>
            </p:cNvPr>
            <p:cNvGrpSpPr/>
            <p:nvPr/>
          </p:nvGrpSpPr>
          <p:grpSpPr>
            <a:xfrm>
              <a:off x="4821891" y="3761114"/>
              <a:ext cx="1323937" cy="1912883"/>
              <a:chOff x="4850027" y="3710596"/>
              <a:chExt cx="1323937" cy="1912883"/>
            </a:xfrm>
          </p:grpSpPr>
          <p:pic>
            <p:nvPicPr>
              <p:cNvPr id="35" name="Picture 34" descr="A group of bottles with labels&#10;&#10;Description automatically generated">
                <a:extLst>
                  <a:ext uri="{FF2B5EF4-FFF2-40B4-BE49-F238E27FC236}">
                    <a16:creationId xmlns:a16="http://schemas.microsoft.com/office/drawing/2014/main" id="{D0FF769C-69F4-0326-264F-86DA90313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37701" r="50702" b="52099"/>
              <a:stretch/>
            </p:blipFill>
            <p:spPr>
              <a:xfrm>
                <a:off x="4850027" y="3710596"/>
                <a:ext cx="1280160" cy="1912883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F5CB2D9-575F-4AD4-B02E-F0E413D8E52D}"/>
                  </a:ext>
                </a:extLst>
              </p:cNvPr>
              <p:cNvGrpSpPr/>
              <p:nvPr/>
            </p:nvGrpSpPr>
            <p:grpSpPr>
              <a:xfrm>
                <a:off x="6152364" y="5407278"/>
                <a:ext cx="21600" cy="19080"/>
                <a:chOff x="6152364" y="5407278"/>
                <a:chExt cx="21600" cy="19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A9BE633A-C5CC-24CE-A616-FA71D4FD94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73604" y="5407278"/>
                    <a:ext cx="360" cy="36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A9BE633A-C5CC-24CE-A616-FA71D4FD94AF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110604" y="534427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28AD7A45-5250-2B21-FADB-E77BE922CA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5684" y="5407278"/>
                    <a:ext cx="360" cy="36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28AD7A45-5250-2B21-FADB-E77BE922CA67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102684" y="534427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326D8F65-84FB-1028-8DF0-E4820BB675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55604" y="5425998"/>
                    <a:ext cx="360" cy="36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326D8F65-84FB-1028-8DF0-E4820BB67576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092604" y="536299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7A61350C-E2F0-EBDA-278F-80624ADDBD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52364" y="5407278"/>
                    <a:ext cx="360" cy="36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7A61350C-E2F0-EBDA-278F-80624ADDBD81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089364" y="534427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F609A3-F205-86A3-3ABF-98CE9F060413}"/>
                </a:ext>
              </a:extLst>
            </p:cNvPr>
            <p:cNvGrpSpPr/>
            <p:nvPr/>
          </p:nvGrpSpPr>
          <p:grpSpPr>
            <a:xfrm>
              <a:off x="4787704" y="1835865"/>
              <a:ext cx="1345884" cy="1817787"/>
              <a:chOff x="4815840" y="1785347"/>
              <a:chExt cx="1345884" cy="181778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30C1662-424C-6F83-7CC0-B57D0581C1C6}"/>
                  </a:ext>
                </a:extLst>
              </p:cNvPr>
              <p:cNvGrpSpPr/>
              <p:nvPr/>
            </p:nvGrpSpPr>
            <p:grpSpPr>
              <a:xfrm>
                <a:off x="4815840" y="1785347"/>
                <a:ext cx="1280160" cy="1817787"/>
                <a:chOff x="12595957" y="4326725"/>
                <a:chExt cx="1280160" cy="1817787"/>
              </a:xfrm>
            </p:grpSpPr>
            <p:pic>
              <p:nvPicPr>
                <p:cNvPr id="46" name="Picture 45" descr="A group of bottles with labels&#10;&#10;Description automatically generated">
                  <a:extLst>
                    <a:ext uri="{FF2B5EF4-FFF2-40B4-BE49-F238E27FC236}">
                      <a16:creationId xmlns:a16="http://schemas.microsoft.com/office/drawing/2014/main" id="{6ADF379A-9724-1BD0-9470-E1A29FF63B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37723" t="48229" r="50680" b="6251"/>
                <a:stretch/>
              </p:blipFill>
              <p:spPr>
                <a:xfrm>
                  <a:off x="12595957" y="4326725"/>
                  <a:ext cx="1280160" cy="1817787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5345FF6-6332-FA4A-2AD3-DCFC3D04F703}"/>
                    </a:ext>
                  </a:extLst>
                </p:cNvPr>
                <p:cNvGrpSpPr/>
                <p:nvPr/>
              </p:nvGrpSpPr>
              <p:grpSpPr>
                <a:xfrm>
                  <a:off x="12602326" y="4404683"/>
                  <a:ext cx="94320" cy="53640"/>
                  <a:chOff x="12602326" y="4404683"/>
                  <a:chExt cx="94320" cy="53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6">
                    <p14:nvContentPartPr>
                      <p14:cNvPr id="48" name="Ink 47">
                        <a:extLst>
                          <a:ext uri="{FF2B5EF4-FFF2-40B4-BE49-F238E27FC236}">
                            <a16:creationId xmlns:a16="http://schemas.microsoft.com/office/drawing/2014/main" id="{BFD4517B-6CAF-3643-2F07-B5B05254CB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2696286" y="445796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8" name="Ink 47">
                        <a:extLst>
                          <a:ext uri="{FF2B5EF4-FFF2-40B4-BE49-F238E27FC236}">
                            <a16:creationId xmlns:a16="http://schemas.microsoft.com/office/drawing/2014/main" id="{BFD4517B-6CAF-3643-2F07-B5B05254CB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633286" y="439496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7">
                    <p14:nvContentPartPr>
                      <p14:cNvPr id="49" name="Ink 48">
                        <a:extLst>
                          <a:ext uri="{FF2B5EF4-FFF2-40B4-BE49-F238E27FC236}">
                            <a16:creationId xmlns:a16="http://schemas.microsoft.com/office/drawing/2014/main" id="{688F9C57-5297-9AD5-3D4D-6DB52D277D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2602326" y="4404683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9" name="Ink 48">
                        <a:extLst>
                          <a:ext uri="{FF2B5EF4-FFF2-40B4-BE49-F238E27FC236}">
                            <a16:creationId xmlns:a16="http://schemas.microsoft.com/office/drawing/2014/main" id="{688F9C57-5297-9AD5-3D4D-6DB52D277D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539326" y="4341683"/>
                        <a:ext cx="126000" cy="12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A842605-09D4-E30B-1B22-304AB0BF7450}"/>
                  </a:ext>
                </a:extLst>
              </p:cNvPr>
              <p:cNvGrpSpPr/>
              <p:nvPr/>
            </p:nvGrpSpPr>
            <p:grpSpPr>
              <a:xfrm>
                <a:off x="6090084" y="2153238"/>
                <a:ext cx="71640" cy="66240"/>
                <a:chOff x="6090084" y="2153238"/>
                <a:chExt cx="71640" cy="66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CBF2B3C6-A467-8F87-E3F1-EFCF327715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1364" y="2219118"/>
                    <a:ext cx="360" cy="36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CBF2B3C6-A467-8F87-E3F1-EFCF3277150F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098364" y="215611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06C8E49C-4C92-6D13-8F53-1CB2D0F16E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0084" y="2153238"/>
                    <a:ext cx="360" cy="36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06C8E49C-4C92-6D13-8F53-1CB2D0F16E88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027084" y="2090238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CE543A2D-AA4B-9D0B-C904-855212584A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40203" y="2392782"/>
            <a:ext cx="3469969" cy="346127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1D205DE-C6B2-C6AE-79D4-15C251A16BE1}"/>
              </a:ext>
            </a:extLst>
          </p:cNvPr>
          <p:cNvSpPr txBox="1"/>
          <p:nvPr/>
        </p:nvSpPr>
        <p:spPr>
          <a:xfrm>
            <a:off x="9205521" y="1995740"/>
            <a:ext cx="129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/>
              <a:t>PAS:plasma</a:t>
            </a:r>
            <a:endParaRPr lang="en-US" b="1" u="sng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22DFC3-C8D4-4BCD-0833-60FB6CA05B74}"/>
              </a:ext>
            </a:extLst>
          </p:cNvPr>
          <p:cNvSpPr txBox="1"/>
          <p:nvPr/>
        </p:nvSpPr>
        <p:spPr>
          <a:xfrm>
            <a:off x="10776500" y="200304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Plasma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854B5A-6988-E0C6-64D7-0CACA384FCED}"/>
              </a:ext>
            </a:extLst>
          </p:cNvPr>
          <p:cNvSpPr txBox="1"/>
          <p:nvPr/>
        </p:nvSpPr>
        <p:spPr>
          <a:xfrm rot="16200000">
            <a:off x="7536534" y="2933099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Luminescence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04EEE-14FD-0BD7-BE3B-7F89E53EDE3A}"/>
              </a:ext>
            </a:extLst>
          </p:cNvPr>
          <p:cNvSpPr txBox="1"/>
          <p:nvPr/>
        </p:nvSpPr>
        <p:spPr>
          <a:xfrm>
            <a:off x="5023099" y="6477925"/>
            <a:ext cx="990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C.  Strong*, J. Leung*, E. Kang*… D Devine, E Jan, PR Cullis, CJ Kastrup, </a:t>
            </a:r>
            <a:r>
              <a:rPr lang="en-US" sz="1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239275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1D1F54-E995-0AC4-1773-9F8509502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458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638E17-1284-0120-E918-27C1A63B1E1B}"/>
              </a:ext>
            </a:extLst>
          </p:cNvPr>
          <p:cNvSpPr txBox="1">
            <a:spLocks/>
          </p:cNvSpPr>
          <p:nvPr/>
        </p:nvSpPr>
        <p:spPr>
          <a:xfrm>
            <a:off x="274321" y="257620"/>
            <a:ext cx="11612878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CA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mRNA-LNP transfected platelets maintain their </a:t>
            </a:r>
          </a:p>
          <a:p>
            <a:pPr algn="ctr">
              <a:defRPr/>
            </a:pPr>
            <a:r>
              <a:rPr lang="en-CA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response to agonists and contribute to clot formation and stiffness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3C8D4-8100-8640-FA4E-2296C7897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2" y="2665414"/>
            <a:ext cx="6519340" cy="30176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FA2B1B2-570E-E057-92F6-20C9DF1534C5}"/>
              </a:ext>
            </a:extLst>
          </p:cNvPr>
          <p:cNvGrpSpPr/>
          <p:nvPr/>
        </p:nvGrpSpPr>
        <p:grpSpPr>
          <a:xfrm>
            <a:off x="6757158" y="2031393"/>
            <a:ext cx="5130041" cy="4020622"/>
            <a:chOff x="6687886" y="2140085"/>
            <a:chExt cx="4605927" cy="3838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B8B45B-04E2-EF3C-91C2-257DC88A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7886" y="2798622"/>
              <a:ext cx="2583114" cy="26824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4B3E5E-8C10-C4EC-B106-4ED8849B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5532" y="2798622"/>
              <a:ext cx="1931982" cy="2925973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B65A299-E4E3-309C-C847-510EAC8CC37B}"/>
                </a:ext>
              </a:extLst>
            </p:cNvPr>
            <p:cNvSpPr/>
            <p:nvPr/>
          </p:nvSpPr>
          <p:spPr>
            <a:xfrm>
              <a:off x="6687886" y="2140085"/>
              <a:ext cx="4605927" cy="3838455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8CDB90-10C9-65FF-B2D2-3A10A283C986}"/>
                </a:ext>
              </a:extLst>
            </p:cNvPr>
            <p:cNvSpPr txBox="1"/>
            <p:nvPr/>
          </p:nvSpPr>
          <p:spPr>
            <a:xfrm>
              <a:off x="7695412" y="2392781"/>
              <a:ext cx="2740239" cy="352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Thromboelastography</a:t>
              </a:r>
              <a:r>
                <a:rPr lang="en-US" dirty="0"/>
                <a:t>: ROTEM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F8F02C4-24BC-9429-F0C8-2320927620B2}"/>
              </a:ext>
            </a:extLst>
          </p:cNvPr>
          <p:cNvSpPr txBox="1"/>
          <p:nvPr/>
        </p:nvSpPr>
        <p:spPr>
          <a:xfrm>
            <a:off x="5023099" y="6477925"/>
            <a:ext cx="990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C.  Strong*, J. Leung*, E. Kang*… D Devine, E Jan, PR Cullis, CJ Kastrup, </a:t>
            </a:r>
            <a:r>
              <a:rPr lang="en-US" sz="1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465499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34A7612B-B902-4E43-81E9-3B900EA06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192" y="558371"/>
            <a:ext cx="9141619" cy="236158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CA" sz="3999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261EED-34F3-E84D-8CA1-AD68D8F31AF1}"/>
              </a:ext>
            </a:extLst>
          </p:cNvPr>
          <p:cNvSpPr/>
          <p:nvPr/>
        </p:nvSpPr>
        <p:spPr>
          <a:xfrm>
            <a:off x="2544100" y="2997639"/>
            <a:ext cx="7103800" cy="3621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24AAC32-EBB4-4749-9FB9-6B39B8E96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253" y="2147097"/>
            <a:ext cx="6551493" cy="39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/>
              <a:t>Important Required Disclosures</a:t>
            </a:r>
            <a:endParaRPr lang="en-US" sz="2799" b="1" dirty="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799" b="1" dirty="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799" b="1" dirty="0"/>
              <a:t>I am a </a:t>
            </a:r>
            <a:r>
              <a:rPr lang="en-US" sz="2799" b="1" u="sng" dirty="0"/>
              <a:t>Co-Founder</a:t>
            </a:r>
            <a:r>
              <a:rPr lang="en-US" sz="2799" b="1" dirty="0"/>
              <a:t> and </a:t>
            </a:r>
            <a:r>
              <a:rPr lang="en-US" sz="2799" b="1" u="sng" dirty="0"/>
              <a:t>Shareholder</a:t>
            </a:r>
            <a:r>
              <a:rPr lang="en-US" sz="2799" b="1" dirty="0"/>
              <a:t> in:</a:t>
            </a:r>
            <a:endParaRPr lang="en-US" sz="18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799" b="1" u="sng" dirty="0" err="1">
                <a:solidFill>
                  <a:srgbClr val="7E12AE"/>
                </a:solidFill>
              </a:rPr>
              <a:t>NanoVation</a:t>
            </a:r>
            <a:r>
              <a:rPr lang="en-US" sz="2799" b="1" u="sng" dirty="0">
                <a:solidFill>
                  <a:srgbClr val="7E12AE"/>
                </a:solidFill>
              </a:rPr>
              <a:t> Therapeutics, Inc.</a:t>
            </a:r>
          </a:p>
          <a:p>
            <a:pPr marL="457086" indent="-457086" algn="ctr">
              <a:spcBef>
                <a:spcPct val="0"/>
              </a:spcBef>
              <a:spcAft>
                <a:spcPts val="600"/>
              </a:spcAft>
            </a:pPr>
            <a:r>
              <a:rPr lang="en-US" sz="2799" dirty="0">
                <a:solidFill>
                  <a:srgbClr val="7E12AE"/>
                </a:solidFill>
              </a:rPr>
              <a:t>Provides lipids and LNP for partner companies</a:t>
            </a:r>
            <a:endParaRPr lang="en-US" sz="1400" b="1" u="sng" dirty="0">
              <a:solidFill>
                <a:srgbClr val="7E12AE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799" b="1" u="sng" dirty="0" err="1">
                <a:solidFill>
                  <a:srgbClr val="002060"/>
                </a:solidFill>
              </a:rPr>
              <a:t>SeraGene</a:t>
            </a:r>
            <a:r>
              <a:rPr lang="en-US" sz="2799" b="1" u="sng" dirty="0">
                <a:solidFill>
                  <a:srgbClr val="002060"/>
                </a:solidFill>
              </a:rPr>
              <a:t> Therapeutics, Inc.</a:t>
            </a:r>
          </a:p>
          <a:p>
            <a:pPr marL="457086" indent="-457086" algn="ctr">
              <a:spcBef>
                <a:spcPct val="0"/>
              </a:spcBef>
              <a:spcAft>
                <a:spcPts val="600"/>
              </a:spcAft>
            </a:pPr>
            <a:r>
              <a:rPr lang="en-US" sz="2799" dirty="0">
                <a:solidFill>
                  <a:srgbClr val="002060"/>
                </a:solidFill>
              </a:rPr>
              <a:t>RNA therapies for blood disorders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799" b="1" u="sng" dirty="0">
                <a:solidFill>
                  <a:srgbClr val="00B050"/>
                </a:solidFill>
              </a:rPr>
              <a:t>Syrina Therapeutics, Inc.</a:t>
            </a:r>
          </a:p>
          <a:p>
            <a:pPr marL="457086" indent="-457086" algn="ctr">
              <a:spcBef>
                <a:spcPct val="0"/>
              </a:spcBef>
              <a:spcAft>
                <a:spcPts val="600"/>
              </a:spcAft>
            </a:pPr>
            <a:r>
              <a:rPr lang="en-US" sz="2799" dirty="0">
                <a:solidFill>
                  <a:srgbClr val="00B050"/>
                </a:solidFill>
              </a:rPr>
              <a:t>Self-amplifying RNA gene therapies for partner companies</a:t>
            </a:r>
            <a:endParaRPr lang="en-US" sz="1400" b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799" b="1" u="sng" dirty="0" err="1">
                <a:solidFill>
                  <a:srgbClr val="0096FF"/>
                </a:solidFill>
              </a:rPr>
              <a:t>CoMotion</a:t>
            </a:r>
            <a:r>
              <a:rPr lang="en-US" sz="2799" b="1" u="sng" dirty="0">
                <a:solidFill>
                  <a:srgbClr val="0096FF"/>
                </a:solidFill>
              </a:rPr>
              <a:t> Drug Delivery Systems, Inc.</a:t>
            </a:r>
            <a:r>
              <a:rPr lang="en-US" sz="2799" b="1" dirty="0">
                <a:solidFill>
                  <a:srgbClr val="0096FF"/>
                </a:solidFill>
              </a:rPr>
              <a:t> </a:t>
            </a:r>
          </a:p>
          <a:p>
            <a:pPr marL="457086" indent="-457086" algn="ctr">
              <a:spcBef>
                <a:spcPct val="0"/>
              </a:spcBef>
            </a:pPr>
            <a:r>
              <a:rPr lang="en-US" sz="2799" dirty="0">
                <a:solidFill>
                  <a:srgbClr val="0096FF"/>
                </a:solidFill>
              </a:rPr>
              <a:t>Device engineering for controlling traumatic hemorrhage</a:t>
            </a:r>
            <a:endParaRPr lang="en-US" sz="2399" b="1" dirty="0">
              <a:solidFill>
                <a:srgbClr val="0096FF"/>
              </a:solidFill>
            </a:endParaRPr>
          </a:p>
          <a:p>
            <a:pPr algn="ctr">
              <a:buNone/>
            </a:pPr>
            <a:endParaRPr lang="en-US" sz="2399" b="1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799" b="1" u="sng" dirty="0"/>
              <a:t>Consulting</a:t>
            </a:r>
            <a:r>
              <a:rPr lang="en-US" sz="2799" b="1" dirty="0"/>
              <a:t> and/or </a:t>
            </a:r>
            <a:r>
              <a:rPr lang="en-US" sz="2799" b="1" u="sng" dirty="0"/>
              <a:t>Contract research </a:t>
            </a:r>
            <a:r>
              <a:rPr lang="en-US" sz="2799" b="1" dirty="0"/>
              <a:t>and/or </a:t>
            </a:r>
            <a:r>
              <a:rPr lang="en-US" sz="2799" b="1" u="sng" dirty="0"/>
              <a:t>Patent income</a:t>
            </a:r>
            <a:r>
              <a:rPr lang="en-US" sz="2799" b="1" dirty="0"/>
              <a:t>: </a:t>
            </a:r>
            <a:endParaRPr lang="en-US" sz="800" b="1" dirty="0"/>
          </a:p>
          <a:p>
            <a:pPr algn="ctr">
              <a:spcBef>
                <a:spcPct val="0"/>
              </a:spcBef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. Moderna  . CSL Behring  . Alnylam  . Bayer  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Acuitas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 . Novo Nordisk  . Eli Lilly</a:t>
            </a:r>
          </a:p>
          <a:p>
            <a:pPr algn="ctr">
              <a:buNone/>
            </a:pPr>
            <a:endParaRPr lang="en-US" sz="2399" b="1" dirty="0"/>
          </a:p>
          <a:p>
            <a:pPr algn="ctr" eaLnBrk="1" hangingPunct="1">
              <a:buNone/>
            </a:pPr>
            <a:br>
              <a:rPr lang="en-US" altLang="en-US" sz="2000" b="1" dirty="0">
                <a:solidFill>
                  <a:srgbClr val="00B0F0"/>
                </a:solidFill>
              </a:rPr>
            </a:br>
            <a:r>
              <a:rPr lang="en-US" altLang="en-US" sz="2000" b="1" dirty="0">
                <a:solidFill>
                  <a:srgbClr val="00B0F0"/>
                </a:solidFill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411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1D1F54-E995-0AC4-1773-9F8509502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458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638E17-1284-0120-E918-27C1A63B1E1B}"/>
              </a:ext>
            </a:extLst>
          </p:cNvPr>
          <p:cNvSpPr txBox="1">
            <a:spLocks/>
          </p:cNvSpPr>
          <p:nvPr/>
        </p:nvSpPr>
        <p:spPr>
          <a:xfrm>
            <a:off x="1524000" y="255934"/>
            <a:ext cx="9144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mRNA-LNP transfected platelets have normal morphology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09C52C-4093-DFD3-5E78-68A976CA7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2" t="73585" r="28760" b="1433"/>
          <a:stretch/>
        </p:blipFill>
        <p:spPr>
          <a:xfrm>
            <a:off x="4148783" y="2475621"/>
            <a:ext cx="3387622" cy="3443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F4F703-4F19-7AB9-713C-9EEEF41FA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6" t="73584" r="50326" b="1435"/>
          <a:stretch/>
        </p:blipFill>
        <p:spPr>
          <a:xfrm>
            <a:off x="8019669" y="2475620"/>
            <a:ext cx="3422002" cy="34439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7A5CE3-2F88-6B68-938F-C416096901FE}"/>
              </a:ext>
            </a:extLst>
          </p:cNvPr>
          <p:cNvSpPr txBox="1"/>
          <p:nvPr/>
        </p:nvSpPr>
        <p:spPr>
          <a:xfrm>
            <a:off x="4475228" y="1960751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Activated Platelet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716339-BD4B-4EF6-5A72-8530403AB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1" t="73763" r="72119" b="1466"/>
          <a:stretch/>
        </p:blipFill>
        <p:spPr>
          <a:xfrm>
            <a:off x="532866" y="2500093"/>
            <a:ext cx="3408219" cy="34151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A764A7-5CE1-4499-8D9F-5017C65035F9}"/>
              </a:ext>
            </a:extLst>
          </p:cNvPr>
          <p:cNvSpPr txBox="1"/>
          <p:nvPr/>
        </p:nvSpPr>
        <p:spPr>
          <a:xfrm>
            <a:off x="1075709" y="200009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Resting Platelet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8A886E-ABC1-8276-AC03-8BFCC9B91099}"/>
              </a:ext>
            </a:extLst>
          </p:cNvPr>
          <p:cNvSpPr txBox="1"/>
          <p:nvPr/>
        </p:nvSpPr>
        <p:spPr>
          <a:xfrm>
            <a:off x="8080186" y="1970771"/>
            <a:ext cx="378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LNP Transfected Platelet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30DBD0-FF67-67EE-8A22-8AD9FE73632B}"/>
              </a:ext>
            </a:extLst>
          </p:cNvPr>
          <p:cNvCxnSpPr>
            <a:cxnSpLocks/>
          </p:cNvCxnSpPr>
          <p:nvPr/>
        </p:nvCxnSpPr>
        <p:spPr>
          <a:xfrm>
            <a:off x="7766016" y="1960751"/>
            <a:ext cx="0" cy="421633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A785262-C4C5-F972-CEF2-C27CDDCC9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663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20E781A-C4ED-63F9-7D46-AB528009B416}"/>
              </a:ext>
            </a:extLst>
          </p:cNvPr>
          <p:cNvSpPr txBox="1">
            <a:spLocks/>
          </p:cNvSpPr>
          <p:nvPr/>
        </p:nvSpPr>
        <p:spPr>
          <a:xfrm>
            <a:off x="1373375" y="102037"/>
            <a:ext cx="9545569" cy="99468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 to creating platelet cell therapies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BA2F0E-27A3-27E3-A046-E87A8385F034}"/>
              </a:ext>
            </a:extLst>
          </p:cNvPr>
          <p:cNvGrpSpPr/>
          <p:nvPr/>
        </p:nvGrpSpPr>
        <p:grpSpPr>
          <a:xfrm>
            <a:off x="4185341" y="1357678"/>
            <a:ext cx="3800424" cy="5068464"/>
            <a:chOff x="643944" y="1287886"/>
            <a:chExt cx="3451538" cy="506846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9F7D2E-FE27-9F09-692B-599FEEF15493}"/>
                </a:ext>
              </a:extLst>
            </p:cNvPr>
            <p:cNvSpPr/>
            <p:nvPr/>
          </p:nvSpPr>
          <p:spPr>
            <a:xfrm>
              <a:off x="643944" y="1287887"/>
              <a:ext cx="3451538" cy="5068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F938BF-7113-7794-4F2B-563152148DE0}"/>
                </a:ext>
              </a:extLst>
            </p:cNvPr>
            <p:cNvSpPr/>
            <p:nvPr/>
          </p:nvSpPr>
          <p:spPr>
            <a:xfrm>
              <a:off x="643944" y="1287886"/>
              <a:ext cx="3451538" cy="22834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Characterize transfected platelets and optimize the platform for clinical compatibility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4FC660-0E0B-E06C-15A8-AE587A3730C1}"/>
              </a:ext>
            </a:extLst>
          </p:cNvPr>
          <p:cNvSpPr txBox="1"/>
          <p:nvPr/>
        </p:nvSpPr>
        <p:spPr>
          <a:xfrm>
            <a:off x="4431845" y="2573314"/>
            <a:ext cx="403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1A8808B-AAB6-FB00-84F2-EE774B822AC7}"/>
              </a:ext>
            </a:extLst>
          </p:cNvPr>
          <p:cNvGrpSpPr/>
          <p:nvPr/>
        </p:nvGrpSpPr>
        <p:grpSpPr>
          <a:xfrm>
            <a:off x="4275825" y="3993794"/>
            <a:ext cx="3569096" cy="1281591"/>
            <a:chOff x="4862931" y="4980026"/>
            <a:chExt cx="3436315" cy="123391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83C4F4-BDFD-FA0C-B47C-8B813A4227DF}"/>
                </a:ext>
              </a:extLst>
            </p:cNvPr>
            <p:cNvSpPr/>
            <p:nvPr/>
          </p:nvSpPr>
          <p:spPr>
            <a:xfrm>
              <a:off x="5489834" y="4980026"/>
              <a:ext cx="1128562" cy="965551"/>
            </a:xfrm>
            <a:prstGeom prst="ellipse">
              <a:avLst/>
            </a:prstGeom>
            <a:solidFill>
              <a:srgbClr val="2F528F">
                <a:alpha val="8122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F3EBAD-BFA2-8DE8-0ACC-E9ED36D2FFB4}"/>
                </a:ext>
              </a:extLst>
            </p:cNvPr>
            <p:cNvGrpSpPr/>
            <p:nvPr/>
          </p:nvGrpSpPr>
          <p:grpSpPr>
            <a:xfrm>
              <a:off x="4862931" y="5031997"/>
              <a:ext cx="1930253" cy="913582"/>
              <a:chOff x="62375146" y="10133644"/>
              <a:chExt cx="2796670" cy="154712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CC22A7-00BC-7E10-C9CC-3F4BFCE5CD93}"/>
                  </a:ext>
                </a:extLst>
              </p:cNvPr>
              <p:cNvGrpSpPr/>
              <p:nvPr/>
            </p:nvGrpSpPr>
            <p:grpSpPr>
              <a:xfrm>
                <a:off x="63192549" y="10133644"/>
                <a:ext cx="1979267" cy="1547122"/>
                <a:chOff x="31311523" y="3667255"/>
                <a:chExt cx="1979267" cy="1547122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7C853B3-B774-D30F-B3E5-6A74DC141194}"/>
                    </a:ext>
                  </a:extLst>
                </p:cNvPr>
                <p:cNvGrpSpPr/>
                <p:nvPr/>
              </p:nvGrpSpPr>
              <p:grpSpPr>
                <a:xfrm>
                  <a:off x="31311523" y="3667255"/>
                  <a:ext cx="1979267" cy="1547122"/>
                  <a:chOff x="2183796" y="175637"/>
                  <a:chExt cx="641719" cy="501608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88C4AF18-AAF9-17B9-D7FF-C0E1254EE6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49871" t="46136" r="7017" b="8102"/>
                  <a:stretch/>
                </p:blipFill>
                <p:spPr>
                  <a:xfrm>
                    <a:off x="2451098" y="428854"/>
                    <a:ext cx="228258" cy="248391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8B1AF1DE-090D-75AB-EEC9-4E8581ACEE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5325" t="36841" r="59689" b="25244"/>
                  <a:stretch/>
                </p:blipFill>
                <p:spPr>
                  <a:xfrm>
                    <a:off x="2183796" y="322591"/>
                    <a:ext cx="256829" cy="28535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14AD1842-BE68-A2DF-00DA-4A5023994B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29879" t="17698" r="41924" b="60620"/>
                  <a:stretch/>
                </p:blipFill>
                <p:spPr>
                  <a:xfrm>
                    <a:off x="2331127" y="175637"/>
                    <a:ext cx="268490" cy="211651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C6921AAC-CC43-FB75-C2CC-3EF27A6A96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64047" t="21786" r="6244" b="54238"/>
                  <a:stretch/>
                </p:blipFill>
                <p:spPr>
                  <a:xfrm>
                    <a:off x="2536167" y="228114"/>
                    <a:ext cx="289348" cy="2393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4" name="Picture 23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CC56ED0-2E4C-DBE0-F325-64C3B8118F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416879" y="4499655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5" name="Picture 24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3073F19-C548-4ADD-B86C-60014D1E6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931551" y="3871373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6" name="Picture 25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3140A80-A6BF-5041-9528-235AA57BA3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99190" y="4116296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7" name="Picture 26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EFA9273-0172-43D1-AFAC-926142C81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45303" y="4692648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8" name="Picture 27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F97604E-8A52-C545-8F8B-14AB73A6B6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152598" y="4740099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  <p:pic>
              <p:nvPicPr>
                <p:cNvPr id="29" name="Picture 28" descr="A close-up of a skull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492AC4D-4A4B-1C97-600F-96470F5C31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104571" y="3814156"/>
                  <a:ext cx="368000" cy="273701"/>
                </a:xfrm>
                <a:prstGeom prst="rect">
                  <a:avLst/>
                </a:prstGeom>
                <a:effectLst>
                  <a:glow rad="127000">
                    <a:srgbClr val="FFB3A7">
                      <a:alpha val="20000"/>
                    </a:srgbClr>
                  </a:glow>
                </a:effectLst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5D6B52F-2905-C420-BDDF-5FA13F278596}"/>
                  </a:ext>
                </a:extLst>
              </p:cNvPr>
              <p:cNvGrpSpPr/>
              <p:nvPr/>
            </p:nvGrpSpPr>
            <p:grpSpPr>
              <a:xfrm rot="2856645">
                <a:off x="62393758" y="10192727"/>
                <a:ext cx="452901" cy="490126"/>
                <a:chOff x="3371758" y="844899"/>
                <a:chExt cx="807705" cy="874093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CE1FC29-DF89-4507-B7F0-467239C68BD4}"/>
                    </a:ext>
                  </a:extLst>
                </p:cNvPr>
                <p:cNvGrpSpPr/>
                <p:nvPr/>
              </p:nvGrpSpPr>
              <p:grpSpPr>
                <a:xfrm>
                  <a:off x="3388014" y="844899"/>
                  <a:ext cx="791449" cy="848844"/>
                  <a:chOff x="13099073" y="21533498"/>
                  <a:chExt cx="908127" cy="973982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8F748779-D27D-9879-302E-691DED74E589}"/>
                      </a:ext>
                    </a:extLst>
                  </p:cNvPr>
                  <p:cNvGrpSpPr/>
                  <p:nvPr/>
                </p:nvGrpSpPr>
                <p:grpSpPr>
                  <a:xfrm>
                    <a:off x="13099073" y="21556907"/>
                    <a:ext cx="891830" cy="950573"/>
                    <a:chOff x="3217848" y="2901063"/>
                    <a:chExt cx="1491321" cy="1589549"/>
                  </a:xfrm>
                </p:grpSpPr>
                <p:pic>
                  <p:nvPicPr>
                    <p:cNvPr id="20" name="Picture 19">
                      <a:extLst>
                        <a:ext uri="{FF2B5EF4-FFF2-40B4-BE49-F238E27FC236}">
                          <a16:creationId xmlns:a16="http://schemas.microsoft.com/office/drawing/2014/main" id="{BCFD04FB-D963-993F-F889-557F2AC11B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grayscl/>
                    </a:blip>
                    <a:stretch>
                      <a:fillRect/>
                    </a:stretch>
                  </p:blipFill>
                  <p:spPr>
                    <a:xfrm>
                      <a:off x="3217848" y="3533878"/>
                      <a:ext cx="642302" cy="62048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63A887BB-A45D-1A65-D18B-61510FA3FD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grayscl/>
                    </a:blip>
                    <a:stretch>
                      <a:fillRect/>
                    </a:stretch>
                  </p:blipFill>
                  <p:spPr>
                    <a:xfrm>
                      <a:off x="3912121" y="2901063"/>
                      <a:ext cx="797048" cy="76997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FCEF29E4-93D6-9B9A-D035-6AEE0FB4D1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grayscl/>
                    </a:blip>
                    <a:stretch>
                      <a:fillRect/>
                    </a:stretch>
                  </p:blipFill>
                  <p:spPr>
                    <a:xfrm>
                      <a:off x="3894192" y="3759329"/>
                      <a:ext cx="756997" cy="73128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C96C3FC2-D487-A61A-1BED-2D345E16CC7F}"/>
                      </a:ext>
                    </a:extLst>
                  </p:cNvPr>
                  <p:cNvSpPr/>
                  <p:nvPr/>
                </p:nvSpPr>
                <p:spPr>
                  <a:xfrm>
                    <a:off x="13485130" y="21533498"/>
                    <a:ext cx="522070" cy="522071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17F72E2-F6B4-DD4C-F9DA-B87FB84802FC}"/>
                    </a:ext>
                  </a:extLst>
                </p:cNvPr>
                <p:cNvSpPr/>
                <p:nvPr/>
              </p:nvSpPr>
              <p:spPr>
                <a:xfrm>
                  <a:off x="3724585" y="1292733"/>
                  <a:ext cx="426257" cy="426259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692EC20-5FD9-8691-0E16-A748857EE39B}"/>
                    </a:ext>
                  </a:extLst>
                </p:cNvPr>
                <p:cNvSpPr/>
                <p:nvPr/>
              </p:nvSpPr>
              <p:spPr>
                <a:xfrm>
                  <a:off x="3371758" y="1170676"/>
                  <a:ext cx="379358" cy="379360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4" name="Graphic 13" descr="Arrow: Clockwise curve with solid fill">
                <a:extLst>
                  <a:ext uri="{FF2B5EF4-FFF2-40B4-BE49-F238E27FC236}">
                    <a16:creationId xmlns:a16="http://schemas.microsoft.com/office/drawing/2014/main" id="{8156731D-B439-83D1-93BF-821F14A0B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6235307" flipH="1">
                <a:off x="62596904" y="10627672"/>
                <a:ext cx="705328" cy="692447"/>
              </a:xfrm>
              <a:prstGeom prst="rect">
                <a:avLst/>
              </a:prstGeom>
            </p:spPr>
          </p:pic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356D6C93-0016-5D7D-F502-95057135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7104730" y="5019423"/>
              <a:ext cx="849321" cy="153971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6C0A4C-1D41-D667-FF1A-444D480A1EC3}"/>
                </a:ext>
              </a:extLst>
            </p:cNvPr>
            <p:cNvSpPr/>
            <p:nvPr/>
          </p:nvSpPr>
          <p:spPr>
            <a:xfrm>
              <a:off x="6793184" y="5825758"/>
              <a:ext cx="328059" cy="280674"/>
            </a:xfrm>
            <a:prstGeom prst="ellipse">
              <a:avLst/>
            </a:prstGeom>
            <a:solidFill>
              <a:schemeClr val="bg2">
                <a:lumMod val="90000"/>
                <a:alpha val="23731"/>
              </a:scheme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84DC37-22D5-32CF-26F0-42C8D3F1EE00}"/>
                </a:ext>
              </a:extLst>
            </p:cNvPr>
            <p:cNvCxnSpPr>
              <a:cxnSpLocks/>
              <a:stCxn id="6" idx="7"/>
              <a:endCxn id="9" idx="7"/>
            </p:cNvCxnSpPr>
            <p:nvPr/>
          </p:nvCxnSpPr>
          <p:spPr>
            <a:xfrm>
              <a:off x="6453122" y="5121428"/>
              <a:ext cx="620078" cy="74543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D95055-90E0-6941-2F04-B4A19F6F77D0}"/>
                </a:ext>
              </a:extLst>
            </p:cNvPr>
            <p:cNvCxnSpPr>
              <a:cxnSpLocks/>
              <a:stCxn id="6" idx="4"/>
              <a:endCxn id="9" idx="4"/>
            </p:cNvCxnSpPr>
            <p:nvPr/>
          </p:nvCxnSpPr>
          <p:spPr>
            <a:xfrm>
              <a:off x="6054116" y="5945577"/>
              <a:ext cx="903098" cy="160855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5E71B5-C330-EA0A-F7AC-6E12EA72F825}"/>
              </a:ext>
            </a:extLst>
          </p:cNvPr>
          <p:cNvGrpSpPr/>
          <p:nvPr/>
        </p:nvGrpSpPr>
        <p:grpSpPr>
          <a:xfrm>
            <a:off x="170867" y="1357679"/>
            <a:ext cx="3792454" cy="5068463"/>
            <a:chOff x="643944" y="1287887"/>
            <a:chExt cx="3451538" cy="506846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FA95917-313B-A6B3-DBAC-FAF72E36150F}"/>
                </a:ext>
              </a:extLst>
            </p:cNvPr>
            <p:cNvSpPr/>
            <p:nvPr/>
          </p:nvSpPr>
          <p:spPr>
            <a:xfrm>
              <a:off x="643944" y="1287887"/>
              <a:ext cx="3451538" cy="5068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05BA6BE-FE15-84B8-CCDD-1B08797808C8}"/>
                </a:ext>
              </a:extLst>
            </p:cNvPr>
            <p:cNvSpPr/>
            <p:nvPr/>
          </p:nvSpPr>
          <p:spPr>
            <a:xfrm>
              <a:off x="643944" y="1287887"/>
              <a:ext cx="3451538" cy="227745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Optimize mRNA-LNP Composition for Platelet Transfection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B27BB5-16CD-C155-AC37-C8E965E3EE26}"/>
              </a:ext>
            </a:extLst>
          </p:cNvPr>
          <p:cNvGrpSpPr/>
          <p:nvPr/>
        </p:nvGrpSpPr>
        <p:grpSpPr>
          <a:xfrm>
            <a:off x="620107" y="3712715"/>
            <a:ext cx="3312866" cy="1945529"/>
            <a:chOff x="6015771" y="1246007"/>
            <a:chExt cx="5634815" cy="33091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A21A0DA-1D07-661F-549D-F932EFAB9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15771" y="1246007"/>
              <a:ext cx="5634815" cy="3309126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52CD3E-9545-093F-C6D2-5F906ACE80B1}"/>
                </a:ext>
              </a:extLst>
            </p:cNvPr>
            <p:cNvSpPr txBox="1"/>
            <p:nvPr/>
          </p:nvSpPr>
          <p:spPr>
            <a:xfrm>
              <a:off x="9811266" y="2731292"/>
              <a:ext cx="1408669" cy="5758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Ionizable Lipid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2CBAA81-801D-AD69-18B5-634534986BD3}"/>
              </a:ext>
            </a:extLst>
          </p:cNvPr>
          <p:cNvSpPr txBox="1"/>
          <p:nvPr/>
        </p:nvSpPr>
        <p:spPr>
          <a:xfrm>
            <a:off x="726173" y="5753533"/>
            <a:ext cx="292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 Protein Expression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Platelet Activation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719D67-20D0-B551-C5E2-B0F33F165DFE}"/>
              </a:ext>
            </a:extLst>
          </p:cNvPr>
          <p:cNvSpPr txBox="1"/>
          <p:nvPr/>
        </p:nvSpPr>
        <p:spPr>
          <a:xfrm>
            <a:off x="4321107" y="5496780"/>
            <a:ext cx="3792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Retained responsiveness Coagulability 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1EBDE6-4E4C-B0A8-02A1-676CA279E066}"/>
              </a:ext>
            </a:extLst>
          </p:cNvPr>
          <p:cNvSpPr/>
          <p:nvPr/>
        </p:nvSpPr>
        <p:spPr>
          <a:xfrm>
            <a:off x="4117420" y="1198756"/>
            <a:ext cx="4054392" cy="5515775"/>
          </a:xfrm>
          <a:prstGeom prst="rect">
            <a:avLst/>
          </a:prstGeom>
          <a:solidFill>
            <a:schemeClr val="bg1">
              <a:alpha val="8402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1AB1B-B694-7736-CA34-79555889821E}"/>
              </a:ext>
            </a:extLst>
          </p:cNvPr>
          <p:cNvSpPr/>
          <p:nvPr/>
        </p:nvSpPr>
        <p:spPr>
          <a:xfrm>
            <a:off x="9729" y="1268416"/>
            <a:ext cx="4028817" cy="5343399"/>
          </a:xfrm>
          <a:prstGeom prst="rect">
            <a:avLst/>
          </a:prstGeom>
          <a:solidFill>
            <a:schemeClr val="bg1">
              <a:alpha val="8402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A91E67-3C60-633F-3BF4-F2F53E3156CE}"/>
              </a:ext>
            </a:extLst>
          </p:cNvPr>
          <p:cNvGrpSpPr/>
          <p:nvPr/>
        </p:nvGrpSpPr>
        <p:grpSpPr>
          <a:xfrm>
            <a:off x="8192435" y="1357678"/>
            <a:ext cx="3807965" cy="5068463"/>
            <a:chOff x="8192435" y="1357678"/>
            <a:chExt cx="3807965" cy="50684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C247357-899D-38C6-9E68-4BD7388AFB63}"/>
                </a:ext>
              </a:extLst>
            </p:cNvPr>
            <p:cNvGrpSpPr/>
            <p:nvPr/>
          </p:nvGrpSpPr>
          <p:grpSpPr>
            <a:xfrm>
              <a:off x="8192435" y="1357678"/>
              <a:ext cx="3807965" cy="5068463"/>
              <a:chOff x="8192435" y="1357678"/>
              <a:chExt cx="3807965" cy="506846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7072F41-D8A8-CF75-EB40-8B03929455E2}"/>
                  </a:ext>
                </a:extLst>
              </p:cNvPr>
              <p:cNvGrpSpPr/>
              <p:nvPr/>
            </p:nvGrpSpPr>
            <p:grpSpPr>
              <a:xfrm>
                <a:off x="8199976" y="1357678"/>
                <a:ext cx="3800424" cy="5068463"/>
                <a:chOff x="643944" y="1287887"/>
                <a:chExt cx="3451538" cy="5068463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C43548C-0AFC-BA41-88A1-B2EBB1D8EEB0}"/>
                    </a:ext>
                  </a:extLst>
                </p:cNvPr>
                <p:cNvSpPr/>
                <p:nvPr/>
              </p:nvSpPr>
              <p:spPr>
                <a:xfrm>
                  <a:off x="643944" y="1287887"/>
                  <a:ext cx="3451538" cy="2277455"/>
                </a:xfrm>
                <a:prstGeom prst="rect">
                  <a:avLst/>
                </a:prstGeom>
                <a:solidFill>
                  <a:srgbClr val="E39B99">
                    <a:alpha val="38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Evaluate mRNA-LNP products in vivo  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78EED18-37B2-DD29-691E-5D0676606C4B}"/>
                    </a:ext>
                  </a:extLst>
                </p:cNvPr>
                <p:cNvSpPr/>
                <p:nvPr/>
              </p:nvSpPr>
              <p:spPr>
                <a:xfrm>
                  <a:off x="643944" y="1287887"/>
                  <a:ext cx="3451538" cy="506846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DF8B23D-E02C-7A18-4783-25E1BDA04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8"/>
              <a:stretch/>
            </p:blipFill>
            <p:spPr bwMode="auto">
              <a:xfrm>
                <a:off x="10368934" y="4120947"/>
                <a:ext cx="1319889" cy="1496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4175912-E39B-AC3F-8B71-1FD4ED7B7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60107" y="3763094"/>
                <a:ext cx="2310207" cy="956169"/>
              </a:xfrm>
              <a:prstGeom prst="rect">
                <a:avLst/>
              </a:prstGeom>
            </p:spPr>
          </p:pic>
          <p:pic>
            <p:nvPicPr>
              <p:cNvPr id="44" name="Graphic 43" descr="Arrow: Clockwise curve with solid fill">
                <a:extLst>
                  <a:ext uri="{FF2B5EF4-FFF2-40B4-BE49-F238E27FC236}">
                    <a16:creationId xmlns:a16="http://schemas.microsoft.com/office/drawing/2014/main" id="{3DC51722-CE1E-E8C0-451C-624F21F5D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6796714" flipH="1">
                <a:off x="9883892" y="4616921"/>
                <a:ext cx="432593" cy="49639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F4A6EE5-AC05-8E0F-2845-57AB4C302D17}"/>
                  </a:ext>
                </a:extLst>
              </p:cNvPr>
              <p:cNvSpPr txBox="1"/>
              <p:nvPr/>
            </p:nvSpPr>
            <p:spPr>
              <a:xfrm>
                <a:off x="8192435" y="5565133"/>
                <a:ext cx="37924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Hemostasis</a:t>
                </a:r>
              </a:p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Circulation</a:t>
                </a:r>
              </a:p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Cargo Exchange/Transfer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905CBF6-74C7-B6E7-BD95-333E02774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7138" y="3667283"/>
              <a:ext cx="1125428" cy="1454400"/>
            </a:xfrm>
            <a:prstGeom prst="rect">
              <a:avLst/>
            </a:prstGeom>
            <a:effectLst>
              <a:outerShdw blurRad="481738" dir="3840000" sx="126723" sy="126723" algn="ctr" rotWithShape="0">
                <a:srgbClr val="FBB03B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41966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F9D1-BCE0-FDFF-B501-22177940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B13A0E-1F18-BB51-80A0-9459C720B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783" y="1622268"/>
            <a:ext cx="4332217" cy="4119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8C0DC7-8ED3-E3C1-E553-95EB2C1D3E61}"/>
              </a:ext>
            </a:extLst>
          </p:cNvPr>
          <p:cNvSpPr txBox="1"/>
          <p:nvPr/>
        </p:nvSpPr>
        <p:spPr>
          <a:xfrm>
            <a:off x="7963558" y="5818228"/>
            <a:ext cx="404855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b="1" dirty="0">
                <a:solidFill>
                  <a:srgbClr val="00B050"/>
                </a:solidFill>
                <a:cs typeface="Arial" panose="020B0604020202020204"/>
              </a:rPr>
              <a:t>No statistical difference in bleed time or blood loss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04BB8-C258-CA43-5359-276C6BB2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448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92584-1C0F-F146-C980-CAFBAC0E1138}"/>
              </a:ext>
            </a:extLst>
          </p:cNvPr>
          <p:cNvSpPr txBox="1">
            <a:spLocks/>
          </p:cNvSpPr>
          <p:nvPr/>
        </p:nvSpPr>
        <p:spPr>
          <a:xfrm>
            <a:off x="196312" y="8517"/>
            <a:ext cx="11995688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Edited platelets are tolerated </a:t>
            </a:r>
            <a:r>
              <a:rPr lang="en-US" sz="3200" b="1" i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 vivo </a:t>
            </a:r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and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contribute to hemostasis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4ECB1-1587-7FDD-6290-0A4DA6593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1" t="2429" r="32774" b="80236"/>
          <a:stretch/>
        </p:blipFill>
        <p:spPr bwMode="auto">
          <a:xfrm>
            <a:off x="-149384" y="2385910"/>
            <a:ext cx="7964197" cy="2002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5939BC-84BF-AD76-E7FE-E74D97F4F696}"/>
              </a:ext>
            </a:extLst>
          </p:cNvPr>
          <p:cNvSpPr/>
          <p:nvPr/>
        </p:nvSpPr>
        <p:spPr>
          <a:xfrm>
            <a:off x="6406947" y="3801463"/>
            <a:ext cx="924340" cy="3180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C07CB-F937-1CE5-A44A-21046B2F80B1}"/>
              </a:ext>
            </a:extLst>
          </p:cNvPr>
          <p:cNvSpPr txBox="1"/>
          <p:nvPr/>
        </p:nvSpPr>
        <p:spPr>
          <a:xfrm>
            <a:off x="2353952" y="1784073"/>
            <a:ext cx="3956532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95">
              <a:lnSpc>
                <a:spcPct val="90000"/>
              </a:lnSpc>
              <a:spcBef>
                <a:spcPts val="1333"/>
              </a:spcBef>
            </a:pPr>
            <a:r>
              <a:rPr lang="en-US" sz="2666" b="1" dirty="0">
                <a:solidFill>
                  <a:srgbClr val="4D577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Rat model of polytrauma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6D26A-3F5E-037F-C2BA-529C454BB2A2}"/>
              </a:ext>
            </a:extLst>
          </p:cNvPr>
          <p:cNvSpPr txBox="1"/>
          <p:nvPr/>
        </p:nvSpPr>
        <p:spPr>
          <a:xfrm>
            <a:off x="2195530" y="4211861"/>
            <a:ext cx="4717703" cy="91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6" b="1" dirty="0">
                <a:solidFill>
                  <a:srgbClr val="00B050"/>
                </a:solidFill>
                <a:cs typeface="Arial" panose="020B0604020202020204"/>
              </a:rPr>
              <a:t>Expect no difference in bleeding</a:t>
            </a:r>
          </a:p>
          <a:p>
            <a:pPr algn="ctr"/>
            <a:r>
              <a:rPr lang="en-US" sz="2666" b="1" dirty="0">
                <a:solidFill>
                  <a:srgbClr val="00B050"/>
                </a:solidFill>
                <a:cs typeface="Arial" panose="020B0604020202020204"/>
              </a:rPr>
              <a:t>(mRNA expresses luciferase)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B2DBF8-C2E8-9944-23E3-5DA450E1CF8B}"/>
              </a:ext>
            </a:extLst>
          </p:cNvPr>
          <p:cNvSpPr txBox="1"/>
          <p:nvPr/>
        </p:nvSpPr>
        <p:spPr>
          <a:xfrm>
            <a:off x="1323979" y="5347531"/>
            <a:ext cx="5545138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763"/>
              </a:lnSpc>
            </a:pPr>
            <a:r>
              <a:rPr lang="en-US" sz="2000" b="1" dirty="0">
                <a:solidFill>
                  <a:srgbClr val="009900"/>
                </a:solidFill>
              </a:rPr>
              <a:t>•</a:t>
            </a:r>
            <a:r>
              <a:rPr lang="en-US" sz="2000" b="1" dirty="0"/>
              <a:t>  </a:t>
            </a:r>
            <a:r>
              <a:rPr lang="en-US" sz="2000" dirty="0"/>
              <a:t>With</a:t>
            </a:r>
            <a:r>
              <a:rPr lang="en-US" sz="2000" b="1" dirty="0"/>
              <a:t> Andre Cap</a:t>
            </a:r>
            <a:r>
              <a:rPr lang="en-US" sz="2000" dirty="0"/>
              <a:t>,</a:t>
            </a:r>
            <a:r>
              <a:rPr lang="en-US" sz="2000" b="1" dirty="0"/>
              <a:t> Adam </a:t>
            </a:r>
            <a:r>
              <a:rPr lang="en-US" sz="2000" b="1" dirty="0" err="1"/>
              <a:t>Meledeo</a:t>
            </a:r>
            <a:r>
              <a:rPr lang="en-US" sz="2000" b="1" dirty="0"/>
              <a:t> </a:t>
            </a:r>
            <a:r>
              <a:rPr lang="en-US" sz="2000" dirty="0"/>
              <a:t>&amp;</a:t>
            </a:r>
            <a:r>
              <a:rPr lang="en-US" sz="2000" b="1" dirty="0"/>
              <a:t> </a:t>
            </a:r>
            <a:r>
              <a:rPr lang="en-US" sz="2000" b="1" dirty="0" err="1"/>
              <a:t>Xiaowu</a:t>
            </a:r>
            <a:r>
              <a:rPr lang="en-US" sz="2000" b="1" dirty="0"/>
              <a:t> Wu</a:t>
            </a:r>
          </a:p>
          <a:p>
            <a:pPr algn="ctr">
              <a:lnSpc>
                <a:spcPts val="2763"/>
              </a:lnSpc>
            </a:pPr>
            <a:r>
              <a:rPr lang="en-US" sz="2000" dirty="0"/>
              <a:t>(US Army Institute of Surgical Research)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779F1-BFB7-D115-A1A0-386289977249}"/>
              </a:ext>
            </a:extLst>
          </p:cNvPr>
          <p:cNvSpPr txBox="1"/>
          <p:nvPr/>
        </p:nvSpPr>
        <p:spPr>
          <a:xfrm>
            <a:off x="196312" y="6595567"/>
            <a:ext cx="5936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Badior*, et al </a:t>
            </a: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256955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50298-5640-654C-3288-B732C1D5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111" y="1433670"/>
            <a:ext cx="2206144" cy="22859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7A937D-4DF5-A389-D75C-2DF68AF2D873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67088" y="3824999"/>
            <a:ext cx="7223955" cy="1"/>
          </a:xfrm>
          <a:prstGeom prst="line">
            <a:avLst/>
          </a:prstGeom>
          <a:ln w="12700">
            <a:solidFill>
              <a:srgbClr val="0D20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BCDD6F-1C97-1F9C-02F8-4783F8681C9F}"/>
              </a:ext>
            </a:extLst>
          </p:cNvPr>
          <p:cNvSpPr txBox="1"/>
          <p:nvPr/>
        </p:nvSpPr>
        <p:spPr>
          <a:xfrm>
            <a:off x="1700493" y="1903454"/>
            <a:ext cx="2089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Protein Expression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C083E-962E-C322-20D8-2A43DACAF041}"/>
              </a:ext>
            </a:extLst>
          </p:cNvPr>
          <p:cNvSpPr txBox="1"/>
          <p:nvPr/>
        </p:nvSpPr>
        <p:spPr>
          <a:xfrm>
            <a:off x="4381348" y="2704709"/>
            <a:ext cx="291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Platelets express </a:t>
            </a:r>
            <a:r>
              <a:rPr lang="en-US" sz="2000" err="1"/>
              <a:t>nanoLuc</a:t>
            </a:r>
            <a:r>
              <a:rPr lang="en-US" sz="2000"/>
              <a:t> </a:t>
            </a:r>
          </a:p>
          <a:p>
            <a:pPr algn="ctr"/>
            <a:r>
              <a:rPr lang="en-US" sz="2000"/>
              <a:t>~20% labeled for LNP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B9E5C-A05F-FB38-8272-8531DE204774}"/>
              </a:ext>
            </a:extLst>
          </p:cNvPr>
          <p:cNvSpPr txBox="1"/>
          <p:nvPr/>
        </p:nvSpPr>
        <p:spPr>
          <a:xfrm>
            <a:off x="237290" y="2848864"/>
            <a:ext cx="1355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Pre-</a:t>
            </a:r>
          </a:p>
          <a:p>
            <a:pPr algn="ctr"/>
            <a:r>
              <a:rPr lang="en-US" sz="2000"/>
              <a:t>transfusion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A8B720-C2A0-2C6B-551D-7BE78CCB814D}"/>
              </a:ext>
            </a:extLst>
          </p:cNvPr>
          <p:cNvCxnSpPr>
            <a:cxnSpLocks/>
          </p:cNvCxnSpPr>
          <p:nvPr/>
        </p:nvCxnSpPr>
        <p:spPr>
          <a:xfrm>
            <a:off x="7915025" y="1454724"/>
            <a:ext cx="0" cy="4962053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6BB568-A67A-F183-C2D8-09E65B80F331}"/>
              </a:ext>
            </a:extLst>
          </p:cNvPr>
          <p:cNvCxnSpPr>
            <a:cxnSpLocks/>
          </p:cNvCxnSpPr>
          <p:nvPr/>
        </p:nvCxnSpPr>
        <p:spPr>
          <a:xfrm flipH="1">
            <a:off x="7905313" y="6416758"/>
            <a:ext cx="2599206" cy="0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A33B4FA-6F44-FD74-5D8B-5C5422C3B0B0}"/>
              </a:ext>
            </a:extLst>
          </p:cNvPr>
          <p:cNvSpPr txBox="1"/>
          <p:nvPr/>
        </p:nvSpPr>
        <p:spPr>
          <a:xfrm>
            <a:off x="8714896" y="6365573"/>
            <a:ext cx="93006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>
                <a:latin typeface="Arial" panose="020B0604020202020204" pitchFamily="34" charset="0"/>
                <a:cs typeface="Arial" panose="020B0604020202020204" pitchFamily="34" charset="0"/>
              </a:rPr>
              <a:t>CD42d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CDE353-C4CF-25C0-648B-E48BB9CA41A3}"/>
              </a:ext>
            </a:extLst>
          </p:cNvPr>
          <p:cNvSpPr txBox="1"/>
          <p:nvPr/>
        </p:nvSpPr>
        <p:spPr>
          <a:xfrm rot="16200000">
            <a:off x="6692906" y="3635268"/>
            <a:ext cx="197573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>
                <a:latin typeface="Arial" panose="020B0604020202020204" pitchFamily="34" charset="0"/>
                <a:cs typeface="Arial" panose="020B0604020202020204" pitchFamily="34" charset="0"/>
              </a:rPr>
              <a:t>LNP Marker </a:t>
            </a:r>
            <a:r>
              <a:rPr lang="en-US" sz="1866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6" err="1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</a:t>
            </a:r>
            <a:r>
              <a:rPr lang="en-US" sz="1866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55B50A-86BD-9599-7F2A-C76ED1E2DF59}"/>
              </a:ext>
            </a:extLst>
          </p:cNvPr>
          <p:cNvCxnSpPr>
            <a:cxnSpLocks/>
          </p:cNvCxnSpPr>
          <p:nvPr/>
        </p:nvCxnSpPr>
        <p:spPr>
          <a:xfrm>
            <a:off x="8108477" y="3824997"/>
            <a:ext cx="2740046" cy="0"/>
          </a:xfrm>
          <a:prstGeom prst="line">
            <a:avLst/>
          </a:prstGeom>
          <a:ln w="12700">
            <a:solidFill>
              <a:srgbClr val="0D20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DFFAEFA3-1DE9-EA1D-3C95-889A60EC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056" y="2443458"/>
            <a:ext cx="3451701" cy="36806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86AE56-EF9B-EAA7-927D-470B1926C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544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F10C4D-3579-28A1-BCEA-68B4A9D9FE79}"/>
              </a:ext>
            </a:extLst>
          </p:cNvPr>
          <p:cNvSpPr txBox="1">
            <a:spLocks/>
          </p:cNvSpPr>
          <p:nvPr/>
        </p:nvSpPr>
        <p:spPr>
          <a:xfrm>
            <a:off x="133865" y="81145"/>
            <a:ext cx="11924270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Transfected platelets circulate after transfusion</a:t>
            </a:r>
          </a:p>
        </p:txBody>
      </p:sp>
    </p:spTree>
    <p:extLst>
      <p:ext uri="{BB962C8B-B14F-4D97-AF65-F5344CB8AC3E}">
        <p14:creationId xmlns:p14="http://schemas.microsoft.com/office/powerpoint/2010/main" val="1356590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50298-5640-654C-3288-B732C1D5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111" y="1433670"/>
            <a:ext cx="2206144" cy="22859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7A937D-4DF5-A389-D75C-2DF68AF2D873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67088" y="3824999"/>
            <a:ext cx="7223955" cy="1"/>
          </a:xfrm>
          <a:prstGeom prst="line">
            <a:avLst/>
          </a:prstGeom>
          <a:ln w="12700">
            <a:solidFill>
              <a:srgbClr val="0D20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A8B720-C2A0-2C6B-551D-7BE78CCB814D}"/>
              </a:ext>
            </a:extLst>
          </p:cNvPr>
          <p:cNvCxnSpPr>
            <a:cxnSpLocks/>
          </p:cNvCxnSpPr>
          <p:nvPr/>
        </p:nvCxnSpPr>
        <p:spPr>
          <a:xfrm>
            <a:off x="7915025" y="1454724"/>
            <a:ext cx="0" cy="4962053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6BB568-A67A-F183-C2D8-09E65B80F331}"/>
              </a:ext>
            </a:extLst>
          </p:cNvPr>
          <p:cNvCxnSpPr>
            <a:cxnSpLocks/>
          </p:cNvCxnSpPr>
          <p:nvPr/>
        </p:nvCxnSpPr>
        <p:spPr>
          <a:xfrm flipH="1">
            <a:off x="7905313" y="6416758"/>
            <a:ext cx="2599206" cy="0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A33B4FA-6F44-FD74-5D8B-5C5422C3B0B0}"/>
              </a:ext>
            </a:extLst>
          </p:cNvPr>
          <p:cNvSpPr txBox="1"/>
          <p:nvPr/>
        </p:nvSpPr>
        <p:spPr>
          <a:xfrm>
            <a:off x="8714896" y="6365573"/>
            <a:ext cx="93006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>
                <a:latin typeface="Arial" panose="020B0604020202020204" pitchFamily="34" charset="0"/>
                <a:cs typeface="Arial" panose="020B0604020202020204" pitchFamily="34" charset="0"/>
              </a:rPr>
              <a:t>CD42d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CDE353-C4CF-25C0-648B-E48BB9CA41A3}"/>
              </a:ext>
            </a:extLst>
          </p:cNvPr>
          <p:cNvSpPr txBox="1"/>
          <p:nvPr/>
        </p:nvSpPr>
        <p:spPr>
          <a:xfrm rot="16200000">
            <a:off x="6692906" y="3635268"/>
            <a:ext cx="197573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>
                <a:latin typeface="Arial" panose="020B0604020202020204" pitchFamily="34" charset="0"/>
                <a:cs typeface="Arial" panose="020B0604020202020204" pitchFamily="34" charset="0"/>
              </a:rPr>
              <a:t>LNP Marker </a:t>
            </a:r>
            <a:r>
              <a:rPr lang="en-US" sz="1866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6" err="1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</a:t>
            </a:r>
            <a:r>
              <a:rPr lang="en-US" sz="1866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55B50A-86BD-9599-7F2A-C76ED1E2DF59}"/>
              </a:ext>
            </a:extLst>
          </p:cNvPr>
          <p:cNvCxnSpPr>
            <a:cxnSpLocks/>
          </p:cNvCxnSpPr>
          <p:nvPr/>
        </p:nvCxnSpPr>
        <p:spPr>
          <a:xfrm>
            <a:off x="8108477" y="3824997"/>
            <a:ext cx="2740046" cy="0"/>
          </a:xfrm>
          <a:prstGeom prst="line">
            <a:avLst/>
          </a:prstGeom>
          <a:ln w="12700">
            <a:solidFill>
              <a:srgbClr val="0D20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DFFAEFA3-1DE9-EA1D-3C95-889A60EC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056" y="2443458"/>
            <a:ext cx="3451701" cy="3680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681ED2-DE0E-54FD-577C-00638F8140CB}"/>
              </a:ext>
            </a:extLst>
          </p:cNvPr>
          <p:cNvSpPr txBox="1"/>
          <p:nvPr/>
        </p:nvSpPr>
        <p:spPr>
          <a:xfrm>
            <a:off x="4770338" y="3935748"/>
            <a:ext cx="2344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</a:rPr>
              <a:t>LNP-platelets were diluted 20-fold upon transfusion. </a:t>
            </a:r>
            <a:endParaRPr lang="en-US" sz="20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E39361-6909-E21F-8079-3C2972E9BD9F}"/>
              </a:ext>
            </a:extLst>
          </p:cNvPr>
          <p:cNvCxnSpPr/>
          <p:nvPr/>
        </p:nvCxnSpPr>
        <p:spPr>
          <a:xfrm>
            <a:off x="2093407" y="2484678"/>
            <a:ext cx="0" cy="2943697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B4279A0-D58B-B35F-274E-DB465F1D5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544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6FA5D9-61A6-F516-88A8-9A1C576E8F11}"/>
              </a:ext>
            </a:extLst>
          </p:cNvPr>
          <p:cNvSpPr txBox="1">
            <a:spLocks/>
          </p:cNvSpPr>
          <p:nvPr/>
        </p:nvSpPr>
        <p:spPr>
          <a:xfrm>
            <a:off x="133865" y="81145"/>
            <a:ext cx="11924270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Transfected platelets circulate after transfusion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5BC69-C868-AD80-B8CC-440965CEE613}"/>
              </a:ext>
            </a:extLst>
          </p:cNvPr>
          <p:cNvSpPr txBox="1"/>
          <p:nvPr/>
        </p:nvSpPr>
        <p:spPr>
          <a:xfrm>
            <a:off x="1700493" y="1903454"/>
            <a:ext cx="2089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Protein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45A8C6-3E89-92BE-63FD-6DF6592B4C6A}"/>
              </a:ext>
            </a:extLst>
          </p:cNvPr>
          <p:cNvSpPr txBox="1"/>
          <p:nvPr/>
        </p:nvSpPr>
        <p:spPr>
          <a:xfrm>
            <a:off x="4381348" y="2704709"/>
            <a:ext cx="291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Platelets express </a:t>
            </a:r>
            <a:r>
              <a:rPr lang="en-US" sz="2000" err="1"/>
              <a:t>nanoLuc</a:t>
            </a:r>
            <a:r>
              <a:rPr lang="en-US" sz="2000"/>
              <a:t> </a:t>
            </a:r>
          </a:p>
          <a:p>
            <a:pPr algn="ctr"/>
            <a:r>
              <a:rPr lang="en-US" sz="2000"/>
              <a:t>~20% labeled for LNP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8CFEE-8BFD-24D2-2EED-85A71F84B3D6}"/>
              </a:ext>
            </a:extLst>
          </p:cNvPr>
          <p:cNvSpPr txBox="1"/>
          <p:nvPr/>
        </p:nvSpPr>
        <p:spPr>
          <a:xfrm>
            <a:off x="237290" y="2848864"/>
            <a:ext cx="1355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Pre-</a:t>
            </a:r>
          </a:p>
          <a:p>
            <a:pPr algn="ctr"/>
            <a:r>
              <a:rPr lang="en-US" sz="2000"/>
              <a:t>transfusion</a:t>
            </a:r>
          </a:p>
        </p:txBody>
      </p:sp>
    </p:spTree>
    <p:extLst>
      <p:ext uri="{BB962C8B-B14F-4D97-AF65-F5344CB8AC3E}">
        <p14:creationId xmlns:p14="http://schemas.microsoft.com/office/powerpoint/2010/main" val="3784488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50298-5640-654C-3288-B732C1D5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111" y="1433670"/>
            <a:ext cx="2206144" cy="2285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8D5BE-D617-439D-AD5B-7D992B309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9280" y="4010053"/>
            <a:ext cx="2064975" cy="22848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B0B521-0976-BEDA-495C-E7E4EE54E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81" y="2445144"/>
            <a:ext cx="3454366" cy="36834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CCB178-AC17-7967-0285-261C8C795CC0}"/>
              </a:ext>
            </a:extLst>
          </p:cNvPr>
          <p:cNvSpPr txBox="1"/>
          <p:nvPr/>
        </p:nvSpPr>
        <p:spPr>
          <a:xfrm>
            <a:off x="237290" y="4106021"/>
            <a:ext cx="1355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Post</a:t>
            </a:r>
          </a:p>
          <a:p>
            <a:pPr algn="ctr"/>
            <a:r>
              <a:rPr lang="en-US" sz="2000"/>
              <a:t>transfusion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C8045-A848-9F6B-2683-7FB943046608}"/>
              </a:ext>
            </a:extLst>
          </p:cNvPr>
          <p:cNvSpPr txBox="1"/>
          <p:nvPr/>
        </p:nvSpPr>
        <p:spPr>
          <a:xfrm>
            <a:off x="4770338" y="3935748"/>
            <a:ext cx="2344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</a:rPr>
              <a:t>LNP-platelets were diluted 20-fold upon transfusion.</a:t>
            </a:r>
          </a:p>
          <a:p>
            <a:pPr algn="ctr"/>
            <a:endParaRPr lang="en-US" sz="2000">
              <a:solidFill>
                <a:srgbClr val="00B050"/>
              </a:solidFill>
            </a:endParaRPr>
          </a:p>
          <a:p>
            <a:pPr algn="ctr"/>
            <a:r>
              <a:rPr lang="en-US" sz="2000">
                <a:solidFill>
                  <a:srgbClr val="00B050"/>
                </a:solidFill>
              </a:rPr>
              <a:t> </a:t>
            </a:r>
            <a:r>
              <a:rPr lang="en-US" sz="2000" err="1"/>
              <a:t>NanoLuc</a:t>
            </a:r>
            <a:r>
              <a:rPr lang="en-US" sz="2000"/>
              <a:t> detected in platelets,</a:t>
            </a:r>
          </a:p>
          <a:p>
            <a:pPr algn="ctr"/>
            <a:r>
              <a:rPr lang="en-US" sz="2000"/>
              <a:t>~1% labeled for LNP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A8B720-C2A0-2C6B-551D-7BE78CCB814D}"/>
              </a:ext>
            </a:extLst>
          </p:cNvPr>
          <p:cNvCxnSpPr>
            <a:cxnSpLocks/>
          </p:cNvCxnSpPr>
          <p:nvPr/>
        </p:nvCxnSpPr>
        <p:spPr>
          <a:xfrm>
            <a:off x="7915025" y="1454724"/>
            <a:ext cx="0" cy="4962053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6BB568-A67A-F183-C2D8-09E65B80F331}"/>
              </a:ext>
            </a:extLst>
          </p:cNvPr>
          <p:cNvCxnSpPr>
            <a:cxnSpLocks/>
          </p:cNvCxnSpPr>
          <p:nvPr/>
        </p:nvCxnSpPr>
        <p:spPr>
          <a:xfrm flipH="1">
            <a:off x="7905313" y="6416758"/>
            <a:ext cx="2599206" cy="0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A33B4FA-6F44-FD74-5D8B-5C5422C3B0B0}"/>
              </a:ext>
            </a:extLst>
          </p:cNvPr>
          <p:cNvSpPr txBox="1"/>
          <p:nvPr/>
        </p:nvSpPr>
        <p:spPr>
          <a:xfrm>
            <a:off x="8714896" y="6365573"/>
            <a:ext cx="93006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>
                <a:latin typeface="Arial" panose="020B0604020202020204" pitchFamily="34" charset="0"/>
                <a:cs typeface="Arial" panose="020B0604020202020204" pitchFamily="34" charset="0"/>
              </a:rPr>
              <a:t>CD42d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CDE353-C4CF-25C0-648B-E48BB9CA41A3}"/>
              </a:ext>
            </a:extLst>
          </p:cNvPr>
          <p:cNvSpPr txBox="1"/>
          <p:nvPr/>
        </p:nvSpPr>
        <p:spPr>
          <a:xfrm rot="16200000">
            <a:off x="6692906" y="3635268"/>
            <a:ext cx="197573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>
                <a:latin typeface="Arial" panose="020B0604020202020204" pitchFamily="34" charset="0"/>
                <a:cs typeface="Arial" panose="020B0604020202020204" pitchFamily="34" charset="0"/>
              </a:rPr>
              <a:t>LNP Marker </a:t>
            </a:r>
            <a:r>
              <a:rPr lang="en-US" sz="1866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66" err="1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</a:t>
            </a:r>
            <a:r>
              <a:rPr lang="en-US" sz="1866">
                <a:solidFill>
                  <a:srgbClr val="FFC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55B50A-86BD-9599-7F2A-C76ED1E2DF59}"/>
              </a:ext>
            </a:extLst>
          </p:cNvPr>
          <p:cNvCxnSpPr>
            <a:cxnSpLocks/>
          </p:cNvCxnSpPr>
          <p:nvPr/>
        </p:nvCxnSpPr>
        <p:spPr>
          <a:xfrm>
            <a:off x="8108477" y="3824997"/>
            <a:ext cx="2740046" cy="0"/>
          </a:xfrm>
          <a:prstGeom prst="line">
            <a:avLst/>
          </a:prstGeom>
          <a:ln w="12700">
            <a:solidFill>
              <a:srgbClr val="0D20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7A937D-4DF5-A389-D75C-2DF68AF2D873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67088" y="3824999"/>
            <a:ext cx="7223955" cy="1"/>
          </a:xfrm>
          <a:prstGeom prst="line">
            <a:avLst/>
          </a:prstGeom>
          <a:ln w="12700">
            <a:solidFill>
              <a:srgbClr val="0D20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C8C4D0-3BF7-9A2C-8799-57187864B52D}"/>
              </a:ext>
            </a:extLst>
          </p:cNvPr>
          <p:cNvCxnSpPr/>
          <p:nvPr/>
        </p:nvCxnSpPr>
        <p:spPr>
          <a:xfrm>
            <a:off x="2093407" y="2484678"/>
            <a:ext cx="0" cy="2943697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5983D-27CB-6777-5D2A-42E94CC29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544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9AD849-90A4-8DBA-461C-C300959693F5}"/>
              </a:ext>
            </a:extLst>
          </p:cNvPr>
          <p:cNvSpPr txBox="1">
            <a:spLocks/>
          </p:cNvSpPr>
          <p:nvPr/>
        </p:nvSpPr>
        <p:spPr>
          <a:xfrm>
            <a:off x="133865" y="81145"/>
            <a:ext cx="11924270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Transfected platelets circulate after transfusion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E7124-D492-BE06-F8A2-7556C476568F}"/>
              </a:ext>
            </a:extLst>
          </p:cNvPr>
          <p:cNvSpPr txBox="1"/>
          <p:nvPr/>
        </p:nvSpPr>
        <p:spPr>
          <a:xfrm>
            <a:off x="1700493" y="1903454"/>
            <a:ext cx="2089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Protein Expression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85716C-4ED0-6673-4717-BBFDE76AA2F5}"/>
              </a:ext>
            </a:extLst>
          </p:cNvPr>
          <p:cNvSpPr txBox="1"/>
          <p:nvPr/>
        </p:nvSpPr>
        <p:spPr>
          <a:xfrm>
            <a:off x="4381348" y="2704709"/>
            <a:ext cx="291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Platelets express </a:t>
            </a:r>
            <a:r>
              <a:rPr lang="en-US" sz="2000" err="1"/>
              <a:t>nanoLuc</a:t>
            </a:r>
            <a:r>
              <a:rPr lang="en-US" sz="2000"/>
              <a:t> </a:t>
            </a:r>
          </a:p>
          <a:p>
            <a:pPr algn="ctr"/>
            <a:r>
              <a:rPr lang="en-US" sz="2000"/>
              <a:t>~20% labeled for LNP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FE4911-7AF2-E820-2E72-8CB5B4D16E90}"/>
              </a:ext>
            </a:extLst>
          </p:cNvPr>
          <p:cNvSpPr txBox="1"/>
          <p:nvPr/>
        </p:nvSpPr>
        <p:spPr>
          <a:xfrm>
            <a:off x="237290" y="2848864"/>
            <a:ext cx="1355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Pre-</a:t>
            </a:r>
          </a:p>
          <a:p>
            <a:pPr algn="ctr"/>
            <a:r>
              <a:rPr lang="en-US" sz="2000"/>
              <a:t>transfusion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A02F9B-4EE6-90ED-C927-2CF095C64780}"/>
              </a:ext>
            </a:extLst>
          </p:cNvPr>
          <p:cNvSpPr/>
          <p:nvPr/>
        </p:nvSpPr>
        <p:spPr>
          <a:xfrm>
            <a:off x="259157" y="2288942"/>
            <a:ext cx="4068979" cy="15115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</p:spTree>
    <p:extLst>
      <p:ext uri="{BB962C8B-B14F-4D97-AF65-F5344CB8AC3E}">
        <p14:creationId xmlns:p14="http://schemas.microsoft.com/office/powerpoint/2010/main" val="2292004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8541EB5-FFAE-1888-4663-06B40D7C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3ABAF6-801C-C2DC-85EC-3A77804A2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04" y="1569857"/>
            <a:ext cx="4332217" cy="4119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C871AC-D2D3-3796-4298-AA8BA2D9D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772" y="1801938"/>
            <a:ext cx="4332217" cy="3887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DD42B8-E613-B208-A9D5-4457F2AA0165}"/>
              </a:ext>
            </a:extLst>
          </p:cNvPr>
          <p:cNvSpPr txBox="1"/>
          <p:nvPr/>
        </p:nvSpPr>
        <p:spPr>
          <a:xfrm>
            <a:off x="2474904" y="5884935"/>
            <a:ext cx="718927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6">
                <a:solidFill>
                  <a:srgbClr val="0D204A"/>
                </a:solidFill>
                <a:cs typeface="Arial" panose="020B0604020202020204"/>
              </a:rPr>
              <a:t>No statistical difference in bleed time or blood loss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DA0B2-6CB6-6A95-8208-9F55C6A42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448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810F3-56CC-59C7-6299-009751F20DFE}"/>
              </a:ext>
            </a:extLst>
          </p:cNvPr>
          <p:cNvSpPr txBox="1">
            <a:spLocks/>
          </p:cNvSpPr>
          <p:nvPr/>
        </p:nvSpPr>
        <p:spPr>
          <a:xfrm>
            <a:off x="196312" y="8517"/>
            <a:ext cx="11995688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Edited platelets are tolerated </a:t>
            </a:r>
            <a:r>
              <a:rPr lang="en-US" sz="3200" b="1" i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 vivo </a:t>
            </a:r>
            <a:r>
              <a:rPr lang="en-US" sz="32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and contribute to hemostasis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9CD18-211E-9CBB-7448-91E84DF381EC}"/>
              </a:ext>
            </a:extLst>
          </p:cNvPr>
          <p:cNvSpPr txBox="1"/>
          <p:nvPr/>
        </p:nvSpPr>
        <p:spPr>
          <a:xfrm>
            <a:off x="35623" y="6522939"/>
            <a:ext cx="5936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>
              <a:defRPr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Badior*, et al </a:t>
            </a: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Kastrup Lab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268491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EF59DD-3DEF-6245-A62F-CFA5DFA4B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28"/>
          <a:stretch/>
        </p:blipFill>
        <p:spPr>
          <a:xfrm>
            <a:off x="834317" y="1756755"/>
            <a:ext cx="2603699" cy="2501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F5F029-1DB4-A64D-98FE-26799E932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28"/>
          <a:stretch/>
        </p:blipFill>
        <p:spPr>
          <a:xfrm>
            <a:off x="6263327" y="1756755"/>
            <a:ext cx="2615588" cy="250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CA9717-E338-9F4A-B18D-5F65C5081C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94"/>
          <a:stretch/>
        </p:blipFill>
        <p:spPr>
          <a:xfrm>
            <a:off x="8935288" y="1745109"/>
            <a:ext cx="2603699" cy="2518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9E8AC0-1234-4F45-8586-438DDA77EA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8137"/>
          <a:stretch/>
        </p:blipFill>
        <p:spPr>
          <a:xfrm>
            <a:off x="815019" y="4366639"/>
            <a:ext cx="2532365" cy="2501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525E9-078B-5447-8774-87C25FAA3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28"/>
          <a:stretch/>
        </p:blipFill>
        <p:spPr>
          <a:xfrm>
            <a:off x="6275218" y="4366639"/>
            <a:ext cx="2603699" cy="2501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6DADEC-E24D-2C40-85A0-2F3F05A81F66}"/>
              </a:ext>
            </a:extLst>
          </p:cNvPr>
          <p:cNvSpPr txBox="1"/>
          <p:nvPr/>
        </p:nvSpPr>
        <p:spPr>
          <a:xfrm>
            <a:off x="9288732" y="5585503"/>
            <a:ext cx="1640857" cy="1015663"/>
          </a:xfrm>
          <a:prstGeom prst="rect">
            <a:avLst/>
          </a:prstGeom>
          <a:noFill/>
          <a:ln w="444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C000"/>
                </a:solidFill>
                <a:latin typeface="Arial" panose="020B0604020202020204"/>
                <a:cs typeface="Arial" panose="020B0604020202020204"/>
              </a:rPr>
              <a:t>No negative impact on coagulation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39EA3E-DEA0-C34A-AB8A-2A359CF368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498" r="40998"/>
          <a:stretch/>
        </p:blipFill>
        <p:spPr>
          <a:xfrm>
            <a:off x="8668780" y="4475266"/>
            <a:ext cx="2564801" cy="8024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078ADE-E208-024F-9D2D-0856A40E3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7969"/>
          <a:stretch/>
        </p:blipFill>
        <p:spPr>
          <a:xfrm>
            <a:off x="3541353" y="4370823"/>
            <a:ext cx="2538117" cy="24894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8952F3-B20E-DA49-8A16-F25AA8342D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76"/>
          <a:stretch/>
        </p:blipFill>
        <p:spPr>
          <a:xfrm>
            <a:off x="3534172" y="1757662"/>
            <a:ext cx="2606850" cy="2483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C2C65D-A0ED-DCA5-2F43-47395BA08D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630" b="-122"/>
          <a:stretch/>
        </p:blipFill>
        <p:spPr>
          <a:xfrm>
            <a:off x="3046497" y="1150213"/>
            <a:ext cx="5591118" cy="542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C5382E-E013-0EA5-B13C-3BCEBBD8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448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0E178-E3CC-13C4-CD68-261105481B59}"/>
              </a:ext>
            </a:extLst>
          </p:cNvPr>
          <p:cNvSpPr txBox="1">
            <a:spLocks/>
          </p:cNvSpPr>
          <p:nvPr/>
        </p:nvSpPr>
        <p:spPr>
          <a:xfrm>
            <a:off x="196312" y="8517"/>
            <a:ext cx="11995688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Edited platelets are tolerated </a:t>
            </a:r>
            <a:r>
              <a:rPr lang="en-US" sz="3200" b="1" i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in vivo </a:t>
            </a:r>
            <a:r>
              <a:rPr lang="en-US" sz="32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and contribute to hemostasis</a:t>
            </a:r>
          </a:p>
        </p:txBody>
      </p:sp>
    </p:spTree>
    <p:extLst>
      <p:ext uri="{BB962C8B-B14F-4D97-AF65-F5344CB8AC3E}">
        <p14:creationId xmlns:p14="http://schemas.microsoft.com/office/powerpoint/2010/main" val="2209393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80BAB-AC42-8648-B5EA-A20B0BA1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LNP-treated Platelets Localize to Wound</a:t>
            </a:r>
            <a:endParaRPr 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2D4164-732E-C645-8C28-EC6DE104E445}"/>
              </a:ext>
            </a:extLst>
          </p:cNvPr>
          <p:cNvCxnSpPr/>
          <p:nvPr/>
        </p:nvCxnSpPr>
        <p:spPr>
          <a:xfrm>
            <a:off x="1562832" y="1346065"/>
            <a:ext cx="9066334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B305B6-53DA-E4A3-140B-C1D332B34FAF}"/>
              </a:ext>
            </a:extLst>
          </p:cNvPr>
          <p:cNvGrpSpPr/>
          <p:nvPr/>
        </p:nvGrpSpPr>
        <p:grpSpPr>
          <a:xfrm>
            <a:off x="1708559" y="1499993"/>
            <a:ext cx="8500804" cy="5183212"/>
            <a:chOff x="681667" y="2596678"/>
            <a:chExt cx="3994898" cy="24358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5A629A5-988F-2F8A-1255-3045207BC8F8}"/>
                </a:ext>
              </a:extLst>
            </p:cNvPr>
            <p:cNvGrpSpPr/>
            <p:nvPr/>
          </p:nvGrpSpPr>
          <p:grpSpPr>
            <a:xfrm>
              <a:off x="681667" y="2596678"/>
              <a:ext cx="3994898" cy="2435820"/>
              <a:chOff x="1570117" y="1142130"/>
              <a:chExt cx="3994898" cy="2435820"/>
            </a:xfrm>
          </p:grpSpPr>
          <p:pic>
            <p:nvPicPr>
              <p:cNvPr id="37" name="Picture 36" descr="A picture containing nature, night sky&#10;&#10;Description automatically generated">
                <a:extLst>
                  <a:ext uri="{FF2B5EF4-FFF2-40B4-BE49-F238E27FC236}">
                    <a16:creationId xmlns:a16="http://schemas.microsoft.com/office/drawing/2014/main" id="{068B2506-3A23-9EBB-E88A-1059DC5C8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449" t="5881" r="8551" b="14064"/>
              <a:stretch/>
            </p:blipFill>
            <p:spPr>
              <a:xfrm rot="5400000">
                <a:off x="1718496" y="2490239"/>
                <a:ext cx="1139967" cy="912588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38" name="Picture 37" descr="A picture containing nature, night sky&#10;&#10;Description automatically generated">
                <a:extLst>
                  <a:ext uri="{FF2B5EF4-FFF2-40B4-BE49-F238E27FC236}">
                    <a16:creationId xmlns:a16="http://schemas.microsoft.com/office/drawing/2014/main" id="{2F123B9A-DB0A-603A-4F9F-5780EFCD4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758" t="13324" r="14242" b="6622"/>
              <a:stretch/>
            </p:blipFill>
            <p:spPr>
              <a:xfrm rot="5400000">
                <a:off x="1718496" y="1256447"/>
                <a:ext cx="1139967" cy="912589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39" name="Picture 38" descr="A picture containing outdoor, star, outdoor object, night sky&#10;&#10;Description automatically generated">
                <a:extLst>
                  <a:ext uri="{FF2B5EF4-FFF2-40B4-BE49-F238E27FC236}">
                    <a16:creationId xmlns:a16="http://schemas.microsoft.com/office/drawing/2014/main" id="{B6A0F2BB-E8EC-DD40-31A5-44DD0A21A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6" t="33976" r="11118" b="22689"/>
              <a:stretch/>
            </p:blipFill>
            <p:spPr>
              <a:xfrm rot="5400000">
                <a:off x="2655669" y="2490931"/>
                <a:ext cx="1141378" cy="912617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0" name="Picture 39" descr="A picture containing outdoor object, dark, star&#10;&#10;Description automatically generated">
                <a:extLst>
                  <a:ext uri="{FF2B5EF4-FFF2-40B4-BE49-F238E27FC236}">
                    <a16:creationId xmlns:a16="http://schemas.microsoft.com/office/drawing/2014/main" id="{AF425A45-D7F4-238D-D0E5-958E10464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6" t="33977" r="11118" b="22689"/>
              <a:stretch/>
            </p:blipFill>
            <p:spPr>
              <a:xfrm rot="5400000">
                <a:off x="3593555" y="2489995"/>
                <a:ext cx="1141378" cy="912606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1" name="Picture 40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9636C767-EEA4-BDFE-E63C-6B553B1A53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7" t="33977" r="11118" b="22689"/>
              <a:stretch/>
            </p:blipFill>
            <p:spPr>
              <a:xfrm rot="5400000">
                <a:off x="4531442" y="2490459"/>
                <a:ext cx="1141378" cy="912619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2" name="Picture 41" descr="A picture containing outdoor object&#10;&#10;Description automatically generated">
                <a:extLst>
                  <a:ext uri="{FF2B5EF4-FFF2-40B4-BE49-F238E27FC236}">
                    <a16:creationId xmlns:a16="http://schemas.microsoft.com/office/drawing/2014/main" id="{1A465A86-1078-02EC-C708-BCABCB17D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381" t="39021" r="1627" b="17560"/>
              <a:stretch/>
            </p:blipFill>
            <p:spPr>
              <a:xfrm rot="5400000">
                <a:off x="4537518" y="1258009"/>
                <a:ext cx="1140593" cy="914400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3" name="Picture 42" descr="Red lights in the dark&#10;&#10;Description automatically generated with medium confidence">
                <a:extLst>
                  <a:ext uri="{FF2B5EF4-FFF2-40B4-BE49-F238E27FC236}">
                    <a16:creationId xmlns:a16="http://schemas.microsoft.com/office/drawing/2014/main" id="{72874FD0-59E1-FE2A-8B68-A5959B89B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225" t="39021" r="1784" b="17561"/>
              <a:stretch/>
            </p:blipFill>
            <p:spPr>
              <a:xfrm rot="5400000">
                <a:off x="3596845" y="1255225"/>
                <a:ext cx="1140592" cy="914401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4" name="Picture 43" descr="A picture containing outdoor object, star, night, night sky&#10;&#10;Description automatically generated">
                <a:extLst>
                  <a:ext uri="{FF2B5EF4-FFF2-40B4-BE49-F238E27FC236}">
                    <a16:creationId xmlns:a16="http://schemas.microsoft.com/office/drawing/2014/main" id="{61D584BF-2BFA-6BE5-94BF-709851669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173" t="39106" r="1837" b="17560"/>
              <a:stretch/>
            </p:blipFill>
            <p:spPr>
              <a:xfrm rot="5400000">
                <a:off x="2657060" y="1256118"/>
                <a:ext cx="1140594" cy="912620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328A046-E86E-A10C-1D3A-4945B3854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2900" y="347782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6E02E8F-2F83-711D-1BBB-FCD9E9D64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3084" y="347782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63889BF-5D0B-D712-C62A-12F86480D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054" y="347782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545E61-BBB7-1522-F6C9-4C8E7EB57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6604" y="223463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7419F43-34A6-A1C0-0C21-DDA3E144D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9250" y="2232244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02A8B73-F44A-0D9B-42CC-9A346501FB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7174" y="2232245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 descr="Red lights in the dark&#10;&#10;Description automatically generated with medium confidence">
                <a:extLst>
                  <a:ext uri="{FF2B5EF4-FFF2-40B4-BE49-F238E27FC236}">
                    <a16:creationId xmlns:a16="http://schemas.microsoft.com/office/drawing/2014/main" id="{71542346-3800-0BE4-FD0E-9DD2F983D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225" t="39021" r="1784" b="17561"/>
              <a:stretch/>
            </p:blipFill>
            <p:spPr>
              <a:xfrm rot="5400000">
                <a:off x="2220429" y="1596593"/>
                <a:ext cx="246614" cy="197708"/>
              </a:xfrm>
              <a:prstGeom prst="rect">
                <a:avLst/>
              </a:prstGeom>
              <a:ln w="15875" cap="sq">
                <a:solidFill>
                  <a:schemeClr val="bg1"/>
                </a:solidFill>
                <a:miter lim="800000"/>
              </a:ln>
            </p:spPr>
          </p:pic>
          <p:pic>
            <p:nvPicPr>
              <p:cNvPr id="52" name="Picture 51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809DC43-62AC-7DF0-63C8-DE54EF2AC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4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7" t="33977" r="11118" b="22689"/>
              <a:stretch/>
            </p:blipFill>
            <p:spPr>
              <a:xfrm rot="5400000">
                <a:off x="2088614" y="2669436"/>
                <a:ext cx="260725" cy="208469"/>
              </a:xfrm>
              <a:prstGeom prst="rect">
                <a:avLst/>
              </a:prstGeom>
              <a:ln w="15875">
                <a:solidFill>
                  <a:schemeClr val="bg1"/>
                </a:solidFill>
                <a:miter lim="800000"/>
              </a:ln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B1439B-DC26-1ADF-9065-EA48ACE9102C}"/>
                  </a:ext>
                </a:extLst>
              </p:cNvPr>
              <p:cNvSpPr txBox="1"/>
              <p:nvPr/>
            </p:nvSpPr>
            <p:spPr>
              <a:xfrm rot="16200000">
                <a:off x="1125266" y="1691437"/>
                <a:ext cx="1068032" cy="178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6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 Platelets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F328C2-1913-98D5-06F4-460F9DF1CDC6}"/>
                  </a:ext>
                </a:extLst>
              </p:cNvPr>
              <p:cNvSpPr txBox="1"/>
              <p:nvPr/>
            </p:nvSpPr>
            <p:spPr>
              <a:xfrm rot="16200000">
                <a:off x="1028310" y="2857817"/>
                <a:ext cx="1261940" cy="178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6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mRNA-LNP Platelets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C3DAC1A-92B5-EEF4-F442-AC7998E9E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4059" y="1206010"/>
                <a:ext cx="1" cy="11412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8F35F01-426C-DDFF-824E-2C3923DED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4059" y="2376999"/>
                <a:ext cx="1" cy="11412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26ED4F-BCF7-C4E7-8549-F3727084E643}"/>
                </a:ext>
              </a:extLst>
            </p:cNvPr>
            <p:cNvSpPr txBox="1"/>
            <p:nvPr/>
          </p:nvSpPr>
          <p:spPr>
            <a:xfrm>
              <a:off x="943007" y="3389735"/>
              <a:ext cx="359574" cy="33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  <a:p>
              <a:r>
                <a:rPr lang="en-US" sz="1333">
                  <a:solidFill>
                    <a:srgbClr val="F3F3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DiI</a:t>
              </a:r>
            </a:p>
            <a:p>
              <a:r>
                <a:rPr lang="en-US" sz="1333">
                  <a:solidFill>
                    <a:srgbClr val="FF0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CD61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3F7BE1-EA4E-C5CB-8B4C-3A077BF69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3839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801B8-EE72-2F59-0726-BE95CABE5E34}"/>
              </a:ext>
            </a:extLst>
          </p:cNvPr>
          <p:cNvSpPr txBox="1">
            <a:spLocks/>
          </p:cNvSpPr>
          <p:nvPr/>
        </p:nvSpPr>
        <p:spPr>
          <a:xfrm>
            <a:off x="133865" y="130573"/>
            <a:ext cx="11924270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Transfected platelets accumulate at vascular damage: </a:t>
            </a:r>
          </a:p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Local delivery of mRNA and protein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891AF-00C1-0B22-8E62-8C489F816DBD}"/>
              </a:ext>
            </a:extLst>
          </p:cNvPr>
          <p:cNvSpPr/>
          <p:nvPr/>
        </p:nvSpPr>
        <p:spPr>
          <a:xfrm rot="5400000">
            <a:off x="461146" y="5299106"/>
            <a:ext cx="2382825" cy="111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4F7B5-167B-38E7-846E-8473F57CA907}"/>
              </a:ext>
            </a:extLst>
          </p:cNvPr>
          <p:cNvSpPr txBox="1"/>
          <p:nvPr/>
        </p:nvSpPr>
        <p:spPr>
          <a:xfrm rot="16200000">
            <a:off x="736637" y="5155417"/>
            <a:ext cx="233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mRNA-LNP platelets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CA9973-9AA2-5740-E268-65258ED96DED}"/>
              </a:ext>
            </a:extLst>
          </p:cNvPr>
          <p:cNvSpPr txBox="1"/>
          <p:nvPr/>
        </p:nvSpPr>
        <p:spPr>
          <a:xfrm>
            <a:off x="2283784" y="5844793"/>
            <a:ext cx="765143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  <a:p>
            <a:r>
              <a:rPr lang="en-US" sz="1333">
                <a:solidFill>
                  <a:srgbClr val="F3F3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</a:t>
            </a:r>
          </a:p>
          <a:p>
            <a:r>
              <a:rPr lang="en-US" sz="1333">
                <a:solidFill>
                  <a:srgbClr val="FF0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CD61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08158C-F95E-E18F-9983-C19A5AE7D533}"/>
              </a:ext>
            </a:extLst>
          </p:cNvPr>
          <p:cNvSpPr txBox="1"/>
          <p:nvPr/>
        </p:nvSpPr>
        <p:spPr>
          <a:xfrm>
            <a:off x="5592890" y="3509210"/>
            <a:ext cx="7651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333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AE321-379F-6FF8-5110-4695C1657003}"/>
              </a:ext>
            </a:extLst>
          </p:cNvPr>
          <p:cNvSpPr txBox="1"/>
          <p:nvPr/>
        </p:nvSpPr>
        <p:spPr>
          <a:xfrm>
            <a:off x="5599785" y="6167047"/>
            <a:ext cx="7651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333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F6B342-0BC2-3840-AF5D-55BD3C096564}"/>
              </a:ext>
            </a:extLst>
          </p:cNvPr>
          <p:cNvSpPr/>
          <p:nvPr/>
        </p:nvSpPr>
        <p:spPr>
          <a:xfrm rot="5400000">
            <a:off x="463995" y="2625373"/>
            <a:ext cx="2382825" cy="111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3305FE-0C98-0D6E-BBAF-D9BC411EB6EF}"/>
              </a:ext>
            </a:extLst>
          </p:cNvPr>
          <p:cNvSpPr txBox="1"/>
          <p:nvPr/>
        </p:nvSpPr>
        <p:spPr>
          <a:xfrm rot="16200000">
            <a:off x="746466" y="2259388"/>
            <a:ext cx="233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  platelets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1532E-425F-550D-B877-516E2CA1234C}"/>
              </a:ext>
            </a:extLst>
          </p:cNvPr>
          <p:cNvCxnSpPr>
            <a:cxnSpLocks/>
          </p:cNvCxnSpPr>
          <p:nvPr/>
        </p:nvCxnSpPr>
        <p:spPr>
          <a:xfrm>
            <a:off x="921831" y="4023735"/>
            <a:ext cx="10078265" cy="602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F97EA7-1F24-6E8B-876D-0A8AA4391D01}"/>
              </a:ext>
            </a:extLst>
          </p:cNvPr>
          <p:cNvSpPr txBox="1"/>
          <p:nvPr/>
        </p:nvSpPr>
        <p:spPr>
          <a:xfrm>
            <a:off x="-181666" y="6567583"/>
            <a:ext cx="1255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48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Leung*, Strong*,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Badior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*, Robertson, Wu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Meledeo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Kang, Cap, Devine, Jan,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Cullis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Kastrup, </a:t>
            </a:r>
            <a:r>
              <a:rPr lang="en-US" sz="1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82955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80BAB-AC42-8648-B5EA-A20B0BA1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LNP-treated Platelets Localize to Wound</a:t>
            </a:r>
            <a:endParaRPr 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2D4164-732E-C645-8C28-EC6DE104E445}"/>
              </a:ext>
            </a:extLst>
          </p:cNvPr>
          <p:cNvCxnSpPr/>
          <p:nvPr/>
        </p:nvCxnSpPr>
        <p:spPr>
          <a:xfrm>
            <a:off x="1562832" y="1346065"/>
            <a:ext cx="9066334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B305B6-53DA-E4A3-140B-C1D332B34FAF}"/>
              </a:ext>
            </a:extLst>
          </p:cNvPr>
          <p:cNvGrpSpPr/>
          <p:nvPr/>
        </p:nvGrpSpPr>
        <p:grpSpPr>
          <a:xfrm>
            <a:off x="1708559" y="1499993"/>
            <a:ext cx="8500804" cy="5183212"/>
            <a:chOff x="681667" y="2596678"/>
            <a:chExt cx="3994898" cy="24358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5A629A5-988F-2F8A-1255-3045207BC8F8}"/>
                </a:ext>
              </a:extLst>
            </p:cNvPr>
            <p:cNvGrpSpPr/>
            <p:nvPr/>
          </p:nvGrpSpPr>
          <p:grpSpPr>
            <a:xfrm>
              <a:off x="681667" y="2596678"/>
              <a:ext cx="3994898" cy="2435820"/>
              <a:chOff x="1570117" y="1142130"/>
              <a:chExt cx="3994898" cy="2435820"/>
            </a:xfrm>
          </p:grpSpPr>
          <p:pic>
            <p:nvPicPr>
              <p:cNvPr id="37" name="Picture 36" descr="A picture containing nature, night sky&#10;&#10;Description automatically generated">
                <a:extLst>
                  <a:ext uri="{FF2B5EF4-FFF2-40B4-BE49-F238E27FC236}">
                    <a16:creationId xmlns:a16="http://schemas.microsoft.com/office/drawing/2014/main" id="{068B2506-3A23-9EBB-E88A-1059DC5C8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449" t="5881" r="8551" b="14064"/>
              <a:stretch/>
            </p:blipFill>
            <p:spPr>
              <a:xfrm rot="5400000">
                <a:off x="1718496" y="2490239"/>
                <a:ext cx="1139967" cy="912588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38" name="Picture 37" descr="A picture containing nature, night sky&#10;&#10;Description automatically generated">
                <a:extLst>
                  <a:ext uri="{FF2B5EF4-FFF2-40B4-BE49-F238E27FC236}">
                    <a16:creationId xmlns:a16="http://schemas.microsoft.com/office/drawing/2014/main" id="{2F123B9A-DB0A-603A-4F9F-5780EFCD4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758" t="13324" r="14242" b="6622"/>
              <a:stretch/>
            </p:blipFill>
            <p:spPr>
              <a:xfrm rot="5400000">
                <a:off x="1718496" y="1256447"/>
                <a:ext cx="1139967" cy="912589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39" name="Picture 38" descr="A picture containing outdoor, star, outdoor object, night sky&#10;&#10;Description automatically generated">
                <a:extLst>
                  <a:ext uri="{FF2B5EF4-FFF2-40B4-BE49-F238E27FC236}">
                    <a16:creationId xmlns:a16="http://schemas.microsoft.com/office/drawing/2014/main" id="{B6A0F2BB-E8EC-DD40-31A5-44DD0A21A2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6" t="33976" r="11118" b="22689"/>
              <a:stretch/>
            </p:blipFill>
            <p:spPr>
              <a:xfrm rot="5400000">
                <a:off x="2655669" y="2490931"/>
                <a:ext cx="1141378" cy="912617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0" name="Picture 39" descr="A picture containing outdoor object, dark, star&#10;&#10;Description automatically generated">
                <a:extLst>
                  <a:ext uri="{FF2B5EF4-FFF2-40B4-BE49-F238E27FC236}">
                    <a16:creationId xmlns:a16="http://schemas.microsoft.com/office/drawing/2014/main" id="{AF425A45-D7F4-238D-D0E5-958E10464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6" t="33977" r="11118" b="22689"/>
              <a:stretch/>
            </p:blipFill>
            <p:spPr>
              <a:xfrm rot="5400000">
                <a:off x="3593555" y="2489995"/>
                <a:ext cx="1141378" cy="912606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1" name="Picture 40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9636C767-EEA4-BDFE-E63C-6B553B1A53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7" t="33977" r="11118" b="22689"/>
              <a:stretch/>
            </p:blipFill>
            <p:spPr>
              <a:xfrm rot="5400000">
                <a:off x="4531442" y="2490459"/>
                <a:ext cx="1141378" cy="912619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2" name="Picture 41" descr="A picture containing outdoor object&#10;&#10;Description automatically generated">
                <a:extLst>
                  <a:ext uri="{FF2B5EF4-FFF2-40B4-BE49-F238E27FC236}">
                    <a16:creationId xmlns:a16="http://schemas.microsoft.com/office/drawing/2014/main" id="{1A465A86-1078-02EC-C708-BCABCB17D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381" t="39021" r="1627" b="17560"/>
              <a:stretch/>
            </p:blipFill>
            <p:spPr>
              <a:xfrm rot="5400000">
                <a:off x="4537518" y="1258009"/>
                <a:ext cx="1140593" cy="914400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3" name="Picture 42" descr="Red lights in the dark&#10;&#10;Description automatically generated with medium confidence">
                <a:extLst>
                  <a:ext uri="{FF2B5EF4-FFF2-40B4-BE49-F238E27FC236}">
                    <a16:creationId xmlns:a16="http://schemas.microsoft.com/office/drawing/2014/main" id="{72874FD0-59E1-FE2A-8B68-A5959B89B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225" t="39021" r="1784" b="17561"/>
              <a:stretch/>
            </p:blipFill>
            <p:spPr>
              <a:xfrm rot="5400000">
                <a:off x="3596845" y="1255225"/>
                <a:ext cx="1140592" cy="914401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pic>
            <p:nvPicPr>
              <p:cNvPr id="44" name="Picture 43" descr="A picture containing outdoor object, star, night, night sky&#10;&#10;Description automatically generated">
                <a:extLst>
                  <a:ext uri="{FF2B5EF4-FFF2-40B4-BE49-F238E27FC236}">
                    <a16:creationId xmlns:a16="http://schemas.microsoft.com/office/drawing/2014/main" id="{61D584BF-2BFA-6BE5-94BF-709851669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173" t="39106" r="1837" b="17560"/>
              <a:stretch/>
            </p:blipFill>
            <p:spPr>
              <a:xfrm rot="5400000">
                <a:off x="2657060" y="1256118"/>
                <a:ext cx="1140594" cy="912620"/>
              </a:xfrm>
              <a:prstGeom prst="rect">
                <a:avLst/>
              </a:prstGeom>
              <a:ln w="6350">
                <a:solidFill>
                  <a:schemeClr val="bg1">
                    <a:lumMod val="95000"/>
                  </a:schemeClr>
                </a:solidFill>
              </a:ln>
            </p:spPr>
          </p:pic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328A046-E86E-A10C-1D3A-4945B3854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2900" y="347782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6E02E8F-2F83-711D-1BBB-FCD9E9D64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3084" y="347782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63889BF-5D0B-D712-C62A-12F86480D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9054" y="347782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545E61-BBB7-1522-F6C9-4C8E7EB57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6604" y="2234639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7419F43-34A6-A1C0-0C21-DDA3E144D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9250" y="2232244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02A8B73-F44A-0D9B-42CC-9A346501FB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7174" y="2232245"/>
                <a:ext cx="19080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 descr="Red lights in the dark&#10;&#10;Description automatically generated with medium confidence">
                <a:extLst>
                  <a:ext uri="{FF2B5EF4-FFF2-40B4-BE49-F238E27FC236}">
                    <a16:creationId xmlns:a16="http://schemas.microsoft.com/office/drawing/2014/main" id="{71542346-3800-0BE4-FD0E-9DD2F983D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225" t="39021" r="1784" b="17561"/>
              <a:stretch/>
            </p:blipFill>
            <p:spPr>
              <a:xfrm rot="5400000">
                <a:off x="2220429" y="1596593"/>
                <a:ext cx="246614" cy="197708"/>
              </a:xfrm>
              <a:prstGeom prst="rect">
                <a:avLst/>
              </a:prstGeom>
              <a:ln w="15875" cap="sq">
                <a:solidFill>
                  <a:schemeClr val="bg1"/>
                </a:solidFill>
                <a:miter lim="800000"/>
              </a:ln>
            </p:spPr>
          </p:pic>
          <p:pic>
            <p:nvPicPr>
              <p:cNvPr id="52" name="Picture 51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809DC43-62AC-7DF0-63C8-DE54EF2AC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4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47" t="33977" r="11118" b="22689"/>
              <a:stretch/>
            </p:blipFill>
            <p:spPr>
              <a:xfrm rot="5400000">
                <a:off x="2088614" y="2669436"/>
                <a:ext cx="260725" cy="208469"/>
              </a:xfrm>
              <a:prstGeom prst="rect">
                <a:avLst/>
              </a:prstGeom>
              <a:ln w="15875">
                <a:solidFill>
                  <a:schemeClr val="bg1"/>
                </a:solidFill>
                <a:miter lim="800000"/>
              </a:ln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B1439B-DC26-1ADF-9065-EA48ACE9102C}"/>
                  </a:ext>
                </a:extLst>
              </p:cNvPr>
              <p:cNvSpPr txBox="1"/>
              <p:nvPr/>
            </p:nvSpPr>
            <p:spPr>
              <a:xfrm rot="16200000">
                <a:off x="1125266" y="1691437"/>
                <a:ext cx="1068032" cy="178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6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 Platelets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F328C2-1913-98D5-06F4-460F9DF1CDC6}"/>
                  </a:ext>
                </a:extLst>
              </p:cNvPr>
              <p:cNvSpPr txBox="1"/>
              <p:nvPr/>
            </p:nvSpPr>
            <p:spPr>
              <a:xfrm rot="16200000">
                <a:off x="1028310" y="2857817"/>
                <a:ext cx="1261940" cy="178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6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mRNA-LNP Platelets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C3DAC1A-92B5-EEF4-F442-AC7998E9E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4059" y="1206010"/>
                <a:ext cx="1" cy="11412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8F35F01-426C-DDFF-824E-2C3923DED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4059" y="2376999"/>
                <a:ext cx="1" cy="11412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26ED4F-BCF7-C4E7-8549-F3727084E643}"/>
                </a:ext>
              </a:extLst>
            </p:cNvPr>
            <p:cNvSpPr txBox="1"/>
            <p:nvPr/>
          </p:nvSpPr>
          <p:spPr>
            <a:xfrm>
              <a:off x="943007" y="3389735"/>
              <a:ext cx="359574" cy="33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  <a:p>
              <a:r>
                <a:rPr lang="en-US" sz="1333">
                  <a:solidFill>
                    <a:srgbClr val="F3F3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DiI</a:t>
              </a:r>
            </a:p>
            <a:p>
              <a:r>
                <a:rPr lang="en-US" sz="1333">
                  <a:solidFill>
                    <a:srgbClr val="FF0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CD61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3F7BE1-EA4E-C5CB-8B4C-3A077BF69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3839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801B8-EE72-2F59-0726-BE95CABE5E34}"/>
              </a:ext>
            </a:extLst>
          </p:cNvPr>
          <p:cNvSpPr txBox="1">
            <a:spLocks/>
          </p:cNvSpPr>
          <p:nvPr/>
        </p:nvSpPr>
        <p:spPr>
          <a:xfrm>
            <a:off x="133865" y="130573"/>
            <a:ext cx="11924270" cy="11448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Transfected platelets accumulate at vascular damage: </a:t>
            </a:r>
          </a:p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FFC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Local delivery of mRNA and protein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891AF-00C1-0B22-8E62-8C489F816DBD}"/>
              </a:ext>
            </a:extLst>
          </p:cNvPr>
          <p:cNvSpPr/>
          <p:nvPr/>
        </p:nvSpPr>
        <p:spPr>
          <a:xfrm rot="5400000">
            <a:off x="461146" y="5299106"/>
            <a:ext cx="2382825" cy="111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4F7B5-167B-38E7-846E-8473F57CA907}"/>
              </a:ext>
            </a:extLst>
          </p:cNvPr>
          <p:cNvSpPr txBox="1"/>
          <p:nvPr/>
        </p:nvSpPr>
        <p:spPr>
          <a:xfrm rot="16200000">
            <a:off x="736637" y="5155417"/>
            <a:ext cx="233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mRNA-LNP platelets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CA9973-9AA2-5740-E268-65258ED96DED}"/>
              </a:ext>
            </a:extLst>
          </p:cNvPr>
          <p:cNvSpPr txBox="1"/>
          <p:nvPr/>
        </p:nvSpPr>
        <p:spPr>
          <a:xfrm>
            <a:off x="2283784" y="5844793"/>
            <a:ext cx="765143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  <a:p>
            <a:r>
              <a:rPr lang="en-US" sz="1333">
                <a:solidFill>
                  <a:srgbClr val="F3F3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</a:t>
            </a:r>
          </a:p>
          <a:p>
            <a:r>
              <a:rPr lang="en-US" sz="1333">
                <a:solidFill>
                  <a:srgbClr val="FF0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CD61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08158C-F95E-E18F-9983-C19A5AE7D533}"/>
              </a:ext>
            </a:extLst>
          </p:cNvPr>
          <p:cNvSpPr txBox="1"/>
          <p:nvPr/>
        </p:nvSpPr>
        <p:spPr>
          <a:xfrm>
            <a:off x="5592890" y="3509210"/>
            <a:ext cx="7651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333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AE321-379F-6FF8-5110-4695C1657003}"/>
              </a:ext>
            </a:extLst>
          </p:cNvPr>
          <p:cNvSpPr txBox="1"/>
          <p:nvPr/>
        </p:nvSpPr>
        <p:spPr>
          <a:xfrm>
            <a:off x="5599785" y="6167047"/>
            <a:ext cx="7651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333">
                <a:solidFill>
                  <a:schemeClr val="bg1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F6B342-0BC2-3840-AF5D-55BD3C096564}"/>
              </a:ext>
            </a:extLst>
          </p:cNvPr>
          <p:cNvSpPr/>
          <p:nvPr/>
        </p:nvSpPr>
        <p:spPr>
          <a:xfrm rot="5400000">
            <a:off x="463995" y="2625373"/>
            <a:ext cx="2382825" cy="1119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3305FE-0C98-0D6E-BBAF-D9BC411EB6EF}"/>
              </a:ext>
            </a:extLst>
          </p:cNvPr>
          <p:cNvSpPr txBox="1"/>
          <p:nvPr/>
        </p:nvSpPr>
        <p:spPr>
          <a:xfrm rot="16200000">
            <a:off x="746466" y="2259388"/>
            <a:ext cx="233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Normal  platelets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1532E-425F-550D-B877-516E2CA1234C}"/>
              </a:ext>
            </a:extLst>
          </p:cNvPr>
          <p:cNvCxnSpPr>
            <a:cxnSpLocks/>
          </p:cNvCxnSpPr>
          <p:nvPr/>
        </p:nvCxnSpPr>
        <p:spPr>
          <a:xfrm>
            <a:off x="921831" y="4023735"/>
            <a:ext cx="10078265" cy="602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A2A55E1-F2B8-BE23-6DEF-9B317692E9C9}"/>
              </a:ext>
            </a:extLst>
          </p:cNvPr>
          <p:cNvSpPr txBox="1"/>
          <p:nvPr/>
        </p:nvSpPr>
        <p:spPr>
          <a:xfrm>
            <a:off x="-181666" y="6567583"/>
            <a:ext cx="1255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48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Leung*, Strong*,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Badior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*, Robertson, Wu 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Meledeo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Kang, Cap, Devine, Jan,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Cullis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Kastrup, </a:t>
            </a:r>
            <a:r>
              <a:rPr lang="en-US" sz="1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94797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8EA4B-4D73-4209-FEF4-43C5A2AD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8" r="-3315"/>
          <a:stretch/>
        </p:blipFill>
        <p:spPr>
          <a:xfrm>
            <a:off x="1324520" y="1849313"/>
            <a:ext cx="9542960" cy="48439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1D1F54-E995-0AC4-1773-9F8509502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42058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638E17-1284-0120-E918-27C1A63B1E1B}"/>
              </a:ext>
            </a:extLst>
          </p:cNvPr>
          <p:cNvSpPr txBox="1">
            <a:spLocks/>
          </p:cNvSpPr>
          <p:nvPr/>
        </p:nvSpPr>
        <p:spPr>
          <a:xfrm>
            <a:off x="1524000" y="255934"/>
            <a:ext cx="9144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</a:rPr>
              <a:t> Bleeding… It’s a problem.</a:t>
            </a:r>
            <a:endParaRPr lang="en-CA" sz="2800" b="1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80BAB-AC42-8648-B5EA-A20B0BA1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LNP-treated Platelets Localize to Wound</a:t>
            </a:r>
            <a:endParaRPr 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F3749-FD85-C93E-D20A-DD0AACE29C22}"/>
              </a:ext>
            </a:extLst>
          </p:cNvPr>
          <p:cNvSpPr txBox="1"/>
          <p:nvPr/>
        </p:nvSpPr>
        <p:spPr>
          <a:xfrm>
            <a:off x="1184065" y="1217532"/>
            <a:ext cx="955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Platelets naturally circulate to and accumulate at extra-hepatic disease sites, where they interact with a wide variety of other cell types. </a:t>
            </a:r>
          </a:p>
        </p:txBody>
      </p:sp>
      <p:sp>
        <p:nvSpPr>
          <p:cNvPr id="110" name="Rectangle 5">
            <a:extLst>
              <a:ext uri="{FF2B5EF4-FFF2-40B4-BE49-F238E27FC236}">
                <a16:creationId xmlns:a16="http://schemas.microsoft.com/office/drawing/2014/main" id="{94C3B66B-8CC0-C6A2-BD6D-A6DB9E4C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237" y="-10290"/>
            <a:ext cx="12412473" cy="1052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ECE50F-53BE-F3A5-3863-4ECF248B59F7}"/>
              </a:ext>
            </a:extLst>
          </p:cNvPr>
          <p:cNvGrpSpPr/>
          <p:nvPr/>
        </p:nvGrpSpPr>
        <p:grpSpPr>
          <a:xfrm>
            <a:off x="1447301" y="2476032"/>
            <a:ext cx="1517560" cy="4280079"/>
            <a:chOff x="7429488" y="1103093"/>
            <a:chExt cx="1326228" cy="3740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E2D922-11D1-8F5F-7620-092E21470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021376" y="1513811"/>
              <a:ext cx="2145058" cy="132362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76DAB-4374-2502-2231-E30E713F896C}"/>
                </a:ext>
              </a:extLst>
            </p:cNvPr>
            <p:cNvGrpSpPr/>
            <p:nvPr/>
          </p:nvGrpSpPr>
          <p:grpSpPr>
            <a:xfrm>
              <a:off x="7429488" y="3233923"/>
              <a:ext cx="1323622" cy="1609622"/>
              <a:chOff x="7429488" y="3233923"/>
              <a:chExt cx="1323622" cy="16096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1D78C9C-29DA-699B-8443-C851428CC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  <a14:imgEffect>
                          <a14:brightnessContrast contrast="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286488" y="3376923"/>
                <a:ext cx="1609622" cy="1323622"/>
              </a:xfrm>
              <a:prstGeom prst="rect">
                <a:avLst/>
              </a:prstGeom>
            </p:spPr>
          </p:pic>
          <p:pic>
            <p:nvPicPr>
              <p:cNvPr id="10" name="Picture 9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DCF8085D-F684-AB10-6D8B-58346FB4A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36288" y="4246120"/>
                <a:ext cx="214309" cy="159393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1" name="Picture 10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9810D6B6-F2FA-6F1B-4FE2-35F824889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5355" y="4136790"/>
                <a:ext cx="214309" cy="159393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2" name="Picture 11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D072ED5D-7359-2C07-7674-690944856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7004" y="4310456"/>
                <a:ext cx="214309" cy="159393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3" name="Picture 12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2B47D249-3C18-14E5-165D-DD416658F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64968" y="4409691"/>
                <a:ext cx="214309" cy="159393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4" name="Picture 13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C1083BE7-8AB8-999E-5D2B-8BA8289CA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5488" y="3562290"/>
                <a:ext cx="188445" cy="140157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5" name="Picture 14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B4E5BEEB-5067-6110-243F-B5DC47F44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2153" y="3435458"/>
                <a:ext cx="188445" cy="140157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6" name="Picture 15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28F6CFF0-5F8C-AD5E-E472-C4EAC8ED2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6986" y="3857782"/>
                <a:ext cx="152132" cy="113149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  <p:pic>
            <p:nvPicPr>
              <p:cNvPr id="17" name="Picture 16" descr="A close-up of a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BAA14AC6-A00A-CCDA-A7F6-0E6577840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8070" y="3569704"/>
                <a:ext cx="188445" cy="140157"/>
              </a:xfrm>
              <a:prstGeom prst="rect">
                <a:avLst/>
              </a:prstGeom>
              <a:effectLst>
                <a:glow rad="127000">
                  <a:srgbClr val="FFB3A7">
                    <a:alpha val="20000"/>
                  </a:srgbClr>
                </a:glow>
              </a:effectLst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0152B57-09F9-BE9B-1D84-8E378F1B7770}"/>
              </a:ext>
            </a:extLst>
          </p:cNvPr>
          <p:cNvSpPr txBox="1"/>
          <p:nvPr/>
        </p:nvSpPr>
        <p:spPr>
          <a:xfrm>
            <a:off x="106463" y="2815898"/>
            <a:ext cx="147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Platelets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mRNA-LNP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B9163D-91CA-4C83-7D5E-14CE6EE74146}"/>
              </a:ext>
            </a:extLst>
          </p:cNvPr>
          <p:cNvSpPr txBox="1"/>
          <p:nvPr/>
        </p:nvSpPr>
        <p:spPr>
          <a:xfrm>
            <a:off x="43815" y="5229502"/>
            <a:ext cx="157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Modified Platelets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93ED1-4536-7699-46AB-BFE42EF1F355}"/>
              </a:ext>
            </a:extLst>
          </p:cNvPr>
          <p:cNvGrpSpPr/>
          <p:nvPr/>
        </p:nvGrpSpPr>
        <p:grpSpPr>
          <a:xfrm>
            <a:off x="3662933" y="2466014"/>
            <a:ext cx="8112363" cy="3862488"/>
            <a:chOff x="3662933" y="2466014"/>
            <a:chExt cx="8112363" cy="386248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17F7D11-2E00-B225-D78C-9AAB4AFCA79C}"/>
                </a:ext>
              </a:extLst>
            </p:cNvPr>
            <p:cNvGrpSpPr/>
            <p:nvPr/>
          </p:nvGrpSpPr>
          <p:grpSpPr>
            <a:xfrm>
              <a:off x="3662933" y="3182315"/>
              <a:ext cx="8112363" cy="3146187"/>
              <a:chOff x="1064987" y="3742389"/>
              <a:chExt cx="6363434" cy="2467906"/>
            </a:xfrm>
          </p:grpSpPr>
          <p:sp>
            <p:nvSpPr>
              <p:cNvPr id="41" name="Trapezoid 40">
                <a:extLst>
                  <a:ext uri="{FF2B5EF4-FFF2-40B4-BE49-F238E27FC236}">
                    <a16:creationId xmlns:a16="http://schemas.microsoft.com/office/drawing/2014/main" id="{EEB5E96B-4A3D-A43F-0823-9EF954B108DF}"/>
                  </a:ext>
                </a:extLst>
              </p:cNvPr>
              <p:cNvSpPr/>
              <p:nvPr/>
            </p:nvSpPr>
            <p:spPr>
              <a:xfrm>
                <a:off x="1064987" y="5138863"/>
                <a:ext cx="6258819" cy="176565"/>
              </a:xfrm>
              <a:prstGeom prst="trapezoid">
                <a:avLst>
                  <a:gd name="adj" fmla="val 221909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8EB3C1"/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8EB3C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61F245E-9093-7872-3B93-5A73F100DF32}"/>
                  </a:ext>
                </a:extLst>
              </p:cNvPr>
              <p:cNvSpPr txBox="1"/>
              <p:nvPr/>
            </p:nvSpPr>
            <p:spPr>
              <a:xfrm>
                <a:off x="2729472" y="4739771"/>
                <a:ext cx="2545646" cy="362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Platform Technology</a:t>
                </a:r>
              </a:p>
            </p:txBody>
          </p:sp>
          <p:sp>
            <p:nvSpPr>
              <p:cNvPr id="43" name="Down Arrow 42">
                <a:extLst>
                  <a:ext uri="{FF2B5EF4-FFF2-40B4-BE49-F238E27FC236}">
                    <a16:creationId xmlns:a16="http://schemas.microsoft.com/office/drawing/2014/main" id="{2B38319A-C2F6-C848-48A7-A1DB3B246E80}"/>
                  </a:ext>
                </a:extLst>
              </p:cNvPr>
              <p:cNvSpPr/>
              <p:nvPr/>
            </p:nvSpPr>
            <p:spPr>
              <a:xfrm>
                <a:off x="3848021" y="3742389"/>
                <a:ext cx="314880" cy="937947"/>
              </a:xfrm>
              <a:prstGeom prst="downArrow">
                <a:avLst>
                  <a:gd name="adj1" fmla="val 50000"/>
                  <a:gd name="adj2" fmla="val 62554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32647F"/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rgbClr val="32647F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3EB4065-2884-560E-C073-00F39AECABB0}"/>
                  </a:ext>
                </a:extLst>
              </p:cNvPr>
              <p:cNvGrpSpPr/>
              <p:nvPr/>
            </p:nvGrpSpPr>
            <p:grpSpPr>
              <a:xfrm>
                <a:off x="1064987" y="5548745"/>
                <a:ext cx="2021585" cy="660700"/>
                <a:chOff x="929523" y="5548745"/>
                <a:chExt cx="2021585" cy="660700"/>
              </a:xfrm>
            </p:grpSpPr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676FFE0-F51E-4EB2-222D-EEE14F90AA34}"/>
                    </a:ext>
                  </a:extLst>
                </p:cNvPr>
                <p:cNvSpPr txBox="1"/>
                <p:nvPr/>
              </p:nvSpPr>
              <p:spPr>
                <a:xfrm>
                  <a:off x="1545721" y="5555930"/>
                  <a:ext cx="1405387" cy="603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00">
                      <a:latin typeface="Arial" panose="020B0604020202020204" pitchFamily="34" charset="0"/>
                      <a:cs typeface="Arial" panose="020B0604020202020204" pitchFamily="34" charset="0"/>
                    </a:rPr>
                    <a:t>Improved </a:t>
                  </a:r>
                </a:p>
                <a:p>
                  <a:pPr algn="ctr"/>
                  <a:r>
                    <a:rPr lang="en-US" sz="2200">
                      <a:latin typeface="Arial" panose="020B0604020202020204" pitchFamily="34" charset="0"/>
                      <a:cs typeface="Arial" panose="020B0604020202020204" pitchFamily="34" charset="0"/>
                    </a:rPr>
                    <a:t>Transfusions</a:t>
                  </a: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90A2EC7-23D2-0D3B-17B3-E6D627DC7522}"/>
                    </a:ext>
                  </a:extLst>
                </p:cNvPr>
                <p:cNvGrpSpPr/>
                <p:nvPr/>
              </p:nvGrpSpPr>
              <p:grpSpPr>
                <a:xfrm>
                  <a:off x="929523" y="5548745"/>
                  <a:ext cx="660700" cy="660700"/>
                  <a:chOff x="4301730" y="2917440"/>
                  <a:chExt cx="952500" cy="952500"/>
                </a:xfrm>
              </p:grpSpPr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81BBC8A0-9A02-F7E7-2B57-F652986C60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1730" y="2917440"/>
                    <a:ext cx="952500" cy="952500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>
                    <a:extLst>
                      <a:ext uri="{FF2B5EF4-FFF2-40B4-BE49-F238E27FC236}">
                        <a16:creationId xmlns:a16="http://schemas.microsoft.com/office/drawing/2014/main" id="{0280570C-7669-EC31-425E-22FC9B808A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485880" y="3107940"/>
                    <a:ext cx="584200" cy="5715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CCCCD14-A347-31FF-8C43-B0B3E79423A2}"/>
                  </a:ext>
                </a:extLst>
              </p:cNvPr>
              <p:cNvGrpSpPr/>
              <p:nvPr/>
            </p:nvGrpSpPr>
            <p:grpSpPr>
              <a:xfrm>
                <a:off x="3274838" y="5547895"/>
                <a:ext cx="2065901" cy="662400"/>
                <a:chOff x="3283184" y="5547895"/>
                <a:chExt cx="2065901" cy="662400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16F937F-9B9D-C85A-65C1-D77D826D15DD}"/>
                    </a:ext>
                  </a:extLst>
                </p:cNvPr>
                <p:cNvSpPr txBox="1"/>
                <p:nvPr/>
              </p:nvSpPr>
              <p:spPr>
                <a:xfrm>
                  <a:off x="3922925" y="5555930"/>
                  <a:ext cx="1426160" cy="603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00">
                      <a:latin typeface="Arial" panose="020B0604020202020204" pitchFamily="34" charset="0"/>
                      <a:cs typeface="Arial" panose="020B0604020202020204" pitchFamily="34" charset="0"/>
                    </a:rPr>
                    <a:t>Targeted</a:t>
                  </a:r>
                </a:p>
                <a:p>
                  <a:pPr algn="ctr"/>
                  <a:r>
                    <a:rPr lang="en-US" sz="2200">
                      <a:latin typeface="Arial" panose="020B0604020202020204" pitchFamily="34" charset="0"/>
                      <a:cs typeface="Arial" panose="020B0604020202020204" pitchFamily="34" charset="0"/>
                    </a:rPr>
                    <a:t>Therapeutics</a:t>
                  </a: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EFFB7A2-8E03-56B6-83D3-345B882D99FF}"/>
                    </a:ext>
                  </a:extLst>
                </p:cNvPr>
                <p:cNvGrpSpPr/>
                <p:nvPr/>
              </p:nvGrpSpPr>
              <p:grpSpPr>
                <a:xfrm>
                  <a:off x="3283184" y="5547895"/>
                  <a:ext cx="662400" cy="662400"/>
                  <a:chOff x="3428005" y="2917533"/>
                  <a:chExt cx="952500" cy="952500"/>
                </a:xfrm>
              </p:grpSpPr>
              <p:pic>
                <p:nvPicPr>
                  <p:cNvPr id="53" name="Picture 52">
                    <a:extLst>
                      <a:ext uri="{FF2B5EF4-FFF2-40B4-BE49-F238E27FC236}">
                        <a16:creationId xmlns:a16="http://schemas.microsoft.com/office/drawing/2014/main" id="{ADA0BB4C-9F16-3626-5F2A-C5458719CF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428005" y="2917533"/>
                    <a:ext cx="952500" cy="9525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1C3FABF5-C3AC-B703-2901-673CD921C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618482" y="3166944"/>
                    <a:ext cx="520700" cy="5207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66E4055-CFC3-6692-431C-979183E84E3C}"/>
                  </a:ext>
                </a:extLst>
              </p:cNvPr>
              <p:cNvGrpSpPr/>
              <p:nvPr/>
            </p:nvGrpSpPr>
            <p:grpSpPr>
              <a:xfrm>
                <a:off x="5648374" y="5547895"/>
                <a:ext cx="1780047" cy="662400"/>
                <a:chOff x="5283493" y="5547895"/>
                <a:chExt cx="1780047" cy="662400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F588FE4-44E0-43D9-8A40-8FF2B9DF6C7C}"/>
                    </a:ext>
                  </a:extLst>
                </p:cNvPr>
                <p:cNvSpPr txBox="1"/>
                <p:nvPr/>
              </p:nvSpPr>
              <p:spPr>
                <a:xfrm>
                  <a:off x="5908982" y="5555930"/>
                  <a:ext cx="1154558" cy="603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00">
                      <a:latin typeface="Arial" panose="020B0604020202020204" pitchFamily="34" charset="0"/>
                      <a:cs typeface="Arial" panose="020B0604020202020204" pitchFamily="34" charset="0"/>
                    </a:rPr>
                    <a:t>Research </a:t>
                  </a:r>
                </a:p>
                <a:p>
                  <a:pPr algn="ctr"/>
                  <a:r>
                    <a:rPr lang="en-US" sz="2200">
                      <a:latin typeface="Arial" panose="020B0604020202020204" pitchFamily="34" charset="0"/>
                      <a:cs typeface="Arial" panose="020B0604020202020204" pitchFamily="34" charset="0"/>
                    </a:rPr>
                    <a:t>Tool</a:t>
                  </a: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F6C84F6C-A9FD-ADAE-6560-5461CE526EA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83493" y="5547895"/>
                  <a:ext cx="663891" cy="662400"/>
                  <a:chOff x="2712050" y="2917533"/>
                  <a:chExt cx="952500" cy="952500"/>
                </a:xfrm>
              </p:grpSpPr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DDD995A0-6AEA-3989-728C-FD7129A1D7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712050" y="2917533"/>
                    <a:ext cx="952500" cy="952500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A4E5FFAF-667E-F71C-6917-93760DDB47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902555" y="3127083"/>
                    <a:ext cx="571501" cy="5334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D3F6B-08D9-29A7-0C69-C39363889918}"/>
                </a:ext>
              </a:extLst>
            </p:cNvPr>
            <p:cNvSpPr txBox="1"/>
            <p:nvPr/>
          </p:nvSpPr>
          <p:spPr>
            <a:xfrm>
              <a:off x="5634504" y="2466014"/>
              <a:ext cx="354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RNA-Modified Platelets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457F4-6A7F-CEC8-071D-14A5C9049521}"/>
              </a:ext>
            </a:extLst>
          </p:cNvPr>
          <p:cNvSpPr/>
          <p:nvPr/>
        </p:nvSpPr>
        <p:spPr>
          <a:xfrm>
            <a:off x="1447301" y="2498925"/>
            <a:ext cx="1514579" cy="1841840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AE151A5-5F30-7B88-700D-ED68E9993313}"/>
              </a:ext>
            </a:extLst>
          </p:cNvPr>
          <p:cNvSpPr txBox="1">
            <a:spLocks/>
          </p:cNvSpPr>
          <p:nvPr/>
        </p:nvSpPr>
        <p:spPr>
          <a:xfrm>
            <a:off x="133864" y="-56459"/>
            <a:ext cx="11924270" cy="114480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r>
              <a:rPr lang="en-CA" sz="2799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A Current Direction: </a:t>
            </a:r>
            <a:r>
              <a:rPr lang="en-CA" sz="2799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Using transfusable platelets to locally deliver RNA and protein</a:t>
            </a:r>
          </a:p>
        </p:txBody>
      </p:sp>
    </p:spTree>
    <p:extLst>
      <p:ext uri="{BB962C8B-B14F-4D97-AF65-F5344CB8AC3E}">
        <p14:creationId xmlns:p14="http://schemas.microsoft.com/office/powerpoint/2010/main" val="1961074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C80BAB-AC42-8648-B5EA-A20B0BA1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LNP-treated Platelets Localize to Wound</a:t>
            </a:r>
            <a:endParaRPr 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F3749-FD85-C93E-D20A-DD0AACE29C22}"/>
              </a:ext>
            </a:extLst>
          </p:cNvPr>
          <p:cNvSpPr txBox="1"/>
          <p:nvPr/>
        </p:nvSpPr>
        <p:spPr>
          <a:xfrm>
            <a:off x="1184065" y="1217532"/>
            <a:ext cx="955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Platelets naturally circulate to and accumulate at extra-hepatic disease sites, where they interact with a wide variety of other cell types. </a:t>
            </a:r>
          </a:p>
        </p:txBody>
      </p:sp>
      <p:sp>
        <p:nvSpPr>
          <p:cNvPr id="110" name="Rectangle 5">
            <a:extLst>
              <a:ext uri="{FF2B5EF4-FFF2-40B4-BE49-F238E27FC236}">
                <a16:creationId xmlns:a16="http://schemas.microsoft.com/office/drawing/2014/main" id="{94C3B66B-8CC0-C6A2-BD6D-A6DB9E4C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237" y="-10290"/>
            <a:ext cx="12412473" cy="1052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801B8-EE72-2F59-0726-BE95CABE5E34}"/>
              </a:ext>
            </a:extLst>
          </p:cNvPr>
          <p:cNvSpPr txBox="1">
            <a:spLocks/>
          </p:cNvSpPr>
          <p:nvPr/>
        </p:nvSpPr>
        <p:spPr>
          <a:xfrm>
            <a:off x="133864" y="-56459"/>
            <a:ext cx="11924270" cy="114480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r>
              <a:rPr lang="en-CA" sz="2799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A Current Direction: </a:t>
            </a:r>
            <a:r>
              <a:rPr lang="en-CA" sz="2799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Using transfusable platelets to locally deliver RNA and protein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ED9C4805-68ED-7ED8-A4F0-86A46013E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777" y="1754425"/>
            <a:ext cx="7112464" cy="51035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1FCB8E-799D-698B-A0C8-937DC0DD483E}"/>
              </a:ext>
            </a:extLst>
          </p:cNvPr>
          <p:cNvSpPr txBox="1"/>
          <p:nvPr/>
        </p:nvSpPr>
        <p:spPr>
          <a:xfrm>
            <a:off x="2574502" y="3424759"/>
            <a:ext cx="15753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Modified Platelets</a:t>
            </a:r>
          </a:p>
        </p:txBody>
      </p:sp>
    </p:spTree>
    <p:extLst>
      <p:ext uri="{BB962C8B-B14F-4D97-AF65-F5344CB8AC3E}">
        <p14:creationId xmlns:p14="http://schemas.microsoft.com/office/powerpoint/2010/main" val="302730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6C6EE-648B-F929-58F5-881B1D61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23A1BD-D7BC-11CE-AE8A-50127511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89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1157F4-5015-6F3B-7AA2-909F60DF74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mRNA-platelets transfer mRNA cargo to cultured cells</a:t>
            </a:r>
            <a:endParaRPr lang="en-CA" sz="2400" dirty="0">
              <a:latin typeface="Franklin Gothic Medium" panose="020B06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CB2FF-0C4F-7444-0C85-F229F5A9D8D9}"/>
              </a:ext>
            </a:extLst>
          </p:cNvPr>
          <p:cNvSpPr txBox="1"/>
          <p:nvPr/>
        </p:nvSpPr>
        <p:spPr>
          <a:xfrm>
            <a:off x="141516" y="5518878"/>
            <a:ext cx="1196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Transfected</a:t>
            </a:r>
            <a:r>
              <a:rPr lang="en-US" sz="2000" dirty="0">
                <a:solidFill>
                  <a:srgbClr val="FF33CC"/>
                </a:solidFill>
              </a:rPr>
              <a:t> Cy5-mRNA </a:t>
            </a:r>
            <a:r>
              <a:rPr lang="en-US" sz="2000" dirty="0"/>
              <a:t>is intracellularly stored within </a:t>
            </a:r>
            <a:r>
              <a:rPr lang="en-US" sz="2000" dirty="0">
                <a:solidFill>
                  <a:srgbClr val="00A400"/>
                </a:solidFill>
              </a:rPr>
              <a:t>individual platelets</a:t>
            </a:r>
            <a:r>
              <a:rPr lang="en-US" sz="2000" dirty="0"/>
              <a:t>.</a:t>
            </a:r>
            <a:endParaRPr lang="en-US" sz="1200" dirty="0">
              <a:solidFill>
                <a:srgbClr val="00A4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A4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 </a:t>
            </a:r>
            <a:r>
              <a:rPr lang="en-US" sz="2000" dirty="0">
                <a:solidFill>
                  <a:srgbClr val="FF33CC"/>
                </a:solidFill>
              </a:rPr>
              <a:t>mRNA-platelets</a:t>
            </a:r>
            <a:r>
              <a:rPr lang="en-US" sz="2000" dirty="0"/>
              <a:t> (containing both Cy5-mRNA and tdTomato-mRNA) transfer mRNA to recipient HEK-293 cells </a:t>
            </a:r>
          </a:p>
          <a:p>
            <a:r>
              <a:rPr lang="en-US" sz="2000" dirty="0"/>
              <a:t>	    followed by expression of </a:t>
            </a:r>
            <a:r>
              <a:rPr lang="en-US" sz="2000" dirty="0">
                <a:solidFill>
                  <a:schemeClr val="accent2"/>
                </a:solidFill>
              </a:rPr>
              <a:t>tdTomato protein</a:t>
            </a:r>
            <a:r>
              <a:rPr lang="en-US" sz="2000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BEC06-C275-155E-7F14-467471248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11174" r="79678"/>
          <a:stretch>
            <a:fillRect/>
          </a:stretch>
        </p:blipFill>
        <p:spPr>
          <a:xfrm>
            <a:off x="725715" y="1175656"/>
            <a:ext cx="2177143" cy="4048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E804B4-1FD7-E933-C16F-04BBFDBF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4" t="529" r="66" b="636"/>
          <a:stretch>
            <a:fillRect/>
          </a:stretch>
        </p:blipFill>
        <p:spPr>
          <a:xfrm>
            <a:off x="3091542" y="957943"/>
            <a:ext cx="8713892" cy="44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5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ACB59-A60D-E4AA-3826-11DC07D32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51E83-E0D8-E3F2-40E3-91E384DC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89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B3E299-884C-8B55-56A3-84DE274DE8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mRNA-platelets transfer RNA to different cell lines</a:t>
            </a:r>
            <a:endParaRPr lang="en-CA" sz="2400" dirty="0">
              <a:latin typeface="Franklin Gothic Medium" panose="020B06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7F068-0DCE-CE75-58E8-15AA694E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30" y="1158764"/>
            <a:ext cx="6214935" cy="3994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658ECE-7C9A-6198-1042-CFF12D5DD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2" t="1491" r="38889" b="64705"/>
          <a:stretch>
            <a:fillRect/>
          </a:stretch>
        </p:blipFill>
        <p:spPr>
          <a:xfrm>
            <a:off x="7460342" y="1022170"/>
            <a:ext cx="4229785" cy="43481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A2A210-A9DA-0807-72B1-9D5F0E74C445}"/>
              </a:ext>
            </a:extLst>
          </p:cNvPr>
          <p:cNvSpPr txBox="1"/>
          <p:nvPr/>
        </p:nvSpPr>
        <p:spPr>
          <a:xfrm>
            <a:off x="446316" y="5402763"/>
            <a:ext cx="1196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Platelets transfer mRNA to different cell lines: HEK-293 (human embryonic kidney), THP-1 (leukemia monocyte), AsPC-1 (pancreatic cancer), HUVEC-C (endothelial)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mRNA transfer depends on platelet mRNA content; </a:t>
            </a:r>
            <a:r>
              <a:rPr lang="en-US" sz="2000" dirty="0">
                <a:solidFill>
                  <a:srgbClr val="FF8000"/>
                </a:solidFill>
              </a:rPr>
              <a:t>no mRNA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F0"/>
                </a:solidFill>
              </a:rPr>
              <a:t>moderate</a:t>
            </a:r>
            <a:r>
              <a:rPr lang="en-US" sz="2000" dirty="0"/>
              <a:t>, or </a:t>
            </a:r>
            <a:r>
              <a:rPr lang="en-US" sz="2000" dirty="0">
                <a:solidFill>
                  <a:srgbClr val="0432FF"/>
                </a:solidFill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2987587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F68D396-810C-A1D6-B749-DA789315B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823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8B8AFD-4B6C-D897-01B9-567F8759F39B}"/>
              </a:ext>
            </a:extLst>
          </p:cNvPr>
          <p:cNvSpPr txBox="1">
            <a:spLocks/>
          </p:cNvSpPr>
          <p:nvPr/>
        </p:nvSpPr>
        <p:spPr>
          <a:xfrm>
            <a:off x="0" y="-36312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Platelets locally deliver exogenous mRNA to injured and thrombotic tissue</a:t>
            </a:r>
            <a:endParaRPr lang="en-CA" sz="2400" dirty="0">
              <a:latin typeface="Franklin Gothic Medium" panose="020B06030201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466480-E2F0-DDD5-5155-17FAA299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5466" r="49567" b="54187"/>
          <a:stretch>
            <a:fillRect/>
          </a:stretch>
        </p:blipFill>
        <p:spPr>
          <a:xfrm>
            <a:off x="972454" y="1146628"/>
            <a:ext cx="9937758" cy="55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9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4EBC8-3A11-6003-9CC5-56134AA91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D26A08-AC0E-B2EC-B4C6-3507F07DC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823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D34DFC-61EE-DA6C-AB10-7B4072B72035}"/>
              </a:ext>
            </a:extLst>
          </p:cNvPr>
          <p:cNvSpPr txBox="1">
            <a:spLocks/>
          </p:cNvSpPr>
          <p:nvPr/>
        </p:nvSpPr>
        <p:spPr>
          <a:xfrm>
            <a:off x="0" y="-36312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Platelets specifically deliver exogenous mRNA to sites of platelet deposition</a:t>
            </a:r>
            <a:endParaRPr lang="en-CA" sz="2400" dirty="0">
              <a:latin typeface="Franklin Gothic Medium" panose="020B06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26836-EB62-A5F5-7504-63AFB7FAB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46769" r="48889" b="8333"/>
          <a:stretch>
            <a:fillRect/>
          </a:stretch>
        </p:blipFill>
        <p:spPr>
          <a:xfrm>
            <a:off x="282071" y="1025548"/>
            <a:ext cx="9312675" cy="5798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81EDA-1E07-08DA-6878-DCD69CE0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1" t="61313" r="32998" b="8895"/>
          <a:stretch>
            <a:fillRect/>
          </a:stretch>
        </p:blipFill>
        <p:spPr>
          <a:xfrm>
            <a:off x="9613994" y="2859314"/>
            <a:ext cx="2403834" cy="3882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1A5A-0108-408B-22A7-D3EB7AB59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1" t="52557" r="32998" b="39548"/>
          <a:stretch>
            <a:fillRect/>
          </a:stretch>
        </p:blipFill>
        <p:spPr>
          <a:xfrm>
            <a:off x="9613994" y="1815775"/>
            <a:ext cx="2403834" cy="10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80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ink and black shapes&#10;&#10;AI-generated content may be incorrect.">
            <a:extLst>
              <a:ext uri="{FF2B5EF4-FFF2-40B4-BE49-F238E27FC236}">
                <a16:creationId xmlns:a16="http://schemas.microsoft.com/office/drawing/2014/main" id="{EF0A2358-5C6A-8DF2-682B-D850B7B1B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732"/>
            <a:ext cx="9200129" cy="4714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B2406-8DFD-E2DC-231A-F2BB1D309B18}"/>
              </a:ext>
            </a:extLst>
          </p:cNvPr>
          <p:cNvSpPr txBox="1"/>
          <p:nvPr/>
        </p:nvSpPr>
        <p:spPr>
          <a:xfrm>
            <a:off x="4026012" y="5607624"/>
            <a:ext cx="189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endosomes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1E75F-1E80-C8B6-32D7-BD7D130F1970}"/>
              </a:ext>
            </a:extLst>
          </p:cNvPr>
          <p:cNvSpPr txBox="1"/>
          <p:nvPr/>
        </p:nvSpPr>
        <p:spPr>
          <a:xfrm>
            <a:off x="5120135" y="6272056"/>
            <a:ext cx="184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 endosomes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29611-A705-F4F7-1CA1-6072E8207480}"/>
              </a:ext>
            </a:extLst>
          </p:cNvPr>
          <p:cNvSpPr txBox="1"/>
          <p:nvPr/>
        </p:nvSpPr>
        <p:spPr>
          <a:xfrm>
            <a:off x="6436077" y="5748425"/>
            <a:ext cx="130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Lysosomes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AFAC8-22CD-B4D0-842A-2FC210978B3D}"/>
              </a:ext>
            </a:extLst>
          </p:cNvPr>
          <p:cNvSpPr txBox="1"/>
          <p:nvPr/>
        </p:nvSpPr>
        <p:spPr>
          <a:xfrm>
            <a:off x="7435721" y="6178839"/>
            <a:ext cx="13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Ribosomes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2AE1BE-D2F6-A0A0-8273-1429C8B14479}"/>
              </a:ext>
            </a:extLst>
          </p:cNvPr>
          <p:cNvSpPr txBox="1"/>
          <p:nvPr/>
        </p:nvSpPr>
        <p:spPr>
          <a:xfrm>
            <a:off x="2770191" y="5935905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Exogenous vesicles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EDF9D-2CC8-802F-5186-1EB7DD832BEB}"/>
              </a:ext>
            </a:extLst>
          </p:cNvPr>
          <p:cNvSpPr txBox="1"/>
          <p:nvPr/>
        </p:nvSpPr>
        <p:spPr>
          <a:xfrm>
            <a:off x="1909384" y="6374469"/>
            <a:ext cx="189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Dense granules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FCC315-D421-A22F-D52C-A984F3E4533E}"/>
              </a:ext>
            </a:extLst>
          </p:cNvPr>
          <p:cNvSpPr txBox="1"/>
          <p:nvPr/>
        </p:nvSpPr>
        <p:spPr>
          <a:xfrm>
            <a:off x="718112" y="5994173"/>
            <a:ext cx="189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Alpha granules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605E21-F0C6-36CF-57BE-BCA3DCC1182B}"/>
              </a:ext>
            </a:extLst>
          </p:cNvPr>
          <p:cNvCxnSpPr>
            <a:cxnSpLocks/>
          </p:cNvCxnSpPr>
          <p:nvPr/>
        </p:nvCxnSpPr>
        <p:spPr>
          <a:xfrm flipV="1">
            <a:off x="1653500" y="5290882"/>
            <a:ext cx="0" cy="715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0586F5-EFFB-2653-FD5D-3EDF0A2627D2}"/>
              </a:ext>
            </a:extLst>
          </p:cNvPr>
          <p:cNvCxnSpPr>
            <a:cxnSpLocks/>
          </p:cNvCxnSpPr>
          <p:nvPr/>
        </p:nvCxnSpPr>
        <p:spPr>
          <a:xfrm flipV="1">
            <a:off x="2739454" y="5353823"/>
            <a:ext cx="0" cy="1009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81C693-FBF0-5222-6DD9-930484A6D84F}"/>
              </a:ext>
            </a:extLst>
          </p:cNvPr>
          <p:cNvCxnSpPr>
            <a:cxnSpLocks/>
          </p:cNvCxnSpPr>
          <p:nvPr/>
        </p:nvCxnSpPr>
        <p:spPr>
          <a:xfrm>
            <a:off x="3808237" y="5290882"/>
            <a:ext cx="0" cy="6484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6AE603-95FE-5CDA-8C6D-AA1C86635CDD}"/>
              </a:ext>
            </a:extLst>
          </p:cNvPr>
          <p:cNvCxnSpPr>
            <a:cxnSpLocks/>
          </p:cNvCxnSpPr>
          <p:nvPr/>
        </p:nvCxnSpPr>
        <p:spPr>
          <a:xfrm>
            <a:off x="4895842" y="5271473"/>
            <a:ext cx="0" cy="377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B652B-930F-E531-885F-FBCEDABC6CB3}"/>
              </a:ext>
            </a:extLst>
          </p:cNvPr>
          <p:cNvCxnSpPr>
            <a:cxnSpLocks/>
          </p:cNvCxnSpPr>
          <p:nvPr/>
        </p:nvCxnSpPr>
        <p:spPr>
          <a:xfrm>
            <a:off x="5955192" y="5290882"/>
            <a:ext cx="0" cy="10143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E934D73-9607-4476-49BB-987A2FC0CA6C}"/>
              </a:ext>
            </a:extLst>
          </p:cNvPr>
          <p:cNvCxnSpPr>
            <a:cxnSpLocks/>
          </p:cNvCxnSpPr>
          <p:nvPr/>
        </p:nvCxnSpPr>
        <p:spPr>
          <a:xfrm>
            <a:off x="7000289" y="5271473"/>
            <a:ext cx="0" cy="4948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88B6D2-BC59-F8C6-1807-9013DDDCCAFA}"/>
              </a:ext>
            </a:extLst>
          </p:cNvPr>
          <p:cNvCxnSpPr>
            <a:cxnSpLocks/>
          </p:cNvCxnSpPr>
          <p:nvPr/>
        </p:nvCxnSpPr>
        <p:spPr>
          <a:xfrm>
            <a:off x="8044768" y="5268280"/>
            <a:ext cx="16599" cy="9105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55BAA5D-8CD6-99AC-2B74-89B973482724}"/>
              </a:ext>
            </a:extLst>
          </p:cNvPr>
          <p:cNvSpPr txBox="1"/>
          <p:nvPr/>
        </p:nvSpPr>
        <p:spPr>
          <a:xfrm rot="16200000">
            <a:off x="1656372" y="3082537"/>
            <a:ext cx="16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 be collected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16B7D4-9F02-BBEA-575A-FDFD8F34AAAD}"/>
              </a:ext>
            </a:extLst>
          </p:cNvPr>
          <p:cNvSpPr txBox="1"/>
          <p:nvPr/>
        </p:nvSpPr>
        <p:spPr>
          <a:xfrm>
            <a:off x="8556681" y="1820708"/>
            <a:ext cx="366757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mRNA modestly colocalizes with various platelet compartments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Differences in co-localization following platelet activation suggests functional compartmental 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proximity to endosomal compartments and cellular trafficking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association with ribosomes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7B6DC45-8A19-950D-D1D5-8EEDBA168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901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E7A63DB6-2339-F7B0-D91F-7D83260D08A0}"/>
              </a:ext>
            </a:extLst>
          </p:cNvPr>
          <p:cNvSpPr txBox="1">
            <a:spLocks/>
          </p:cNvSpPr>
          <p:nvPr/>
        </p:nvSpPr>
        <p:spPr>
          <a:xfrm>
            <a:off x="0" y="-29865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mRNA co-localizes with various platelet proteins, which shifts depending on activation state</a:t>
            </a:r>
            <a:endParaRPr lang="en-CA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63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A292E55C-36E6-F3AD-F5E9-7F33E8133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86" y="969110"/>
            <a:ext cx="6914349" cy="4926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F432F-1E4B-7B39-FE55-777106D0613E}"/>
              </a:ext>
            </a:extLst>
          </p:cNvPr>
          <p:cNvSpPr txBox="1"/>
          <p:nvPr/>
        </p:nvSpPr>
        <p:spPr>
          <a:xfrm>
            <a:off x="168702" y="927341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3F9D6C-1E91-7C88-1E3C-0044C0FBBBF1}"/>
              </a:ext>
            </a:extLst>
          </p:cNvPr>
          <p:cNvGrpSpPr/>
          <p:nvPr/>
        </p:nvGrpSpPr>
        <p:grpSpPr>
          <a:xfrm>
            <a:off x="584830" y="686809"/>
            <a:ext cx="4605722" cy="5242647"/>
            <a:chOff x="372678" y="1293962"/>
            <a:chExt cx="4605722" cy="52426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908C83-4702-E873-9E9B-091D663B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32993" r="42982" b="32613"/>
            <a:stretch>
              <a:fillRect/>
            </a:stretch>
          </p:blipFill>
          <p:spPr>
            <a:xfrm>
              <a:off x="372678" y="1610234"/>
              <a:ext cx="4605722" cy="49263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1CA397-2703-F110-77E8-684DC4FEF9FF}"/>
                </a:ext>
              </a:extLst>
            </p:cNvPr>
            <p:cNvSpPr/>
            <p:nvPr/>
          </p:nvSpPr>
          <p:spPr>
            <a:xfrm>
              <a:off x="1828800" y="1293962"/>
              <a:ext cx="269965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D3AC3E-30AD-F0F1-F579-1BB5ABD8A17D}"/>
              </a:ext>
            </a:extLst>
          </p:cNvPr>
          <p:cNvSpPr txBox="1"/>
          <p:nvPr/>
        </p:nvSpPr>
        <p:spPr>
          <a:xfrm>
            <a:off x="5101389" y="913988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4658A-25BD-E8D0-39B5-634AF2A51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114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19D11B-9BCE-7861-896E-BCD66EF9E2FE}"/>
              </a:ext>
            </a:extLst>
          </p:cNvPr>
          <p:cNvSpPr txBox="1">
            <a:spLocks/>
          </p:cNvSpPr>
          <p:nvPr/>
        </p:nvSpPr>
        <p:spPr>
          <a:xfrm>
            <a:off x="0" y="-46078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mRNA transfer is mediated by a variety of endocytic mechanisms, except </a:t>
            </a:r>
            <a:r>
              <a:rPr lang="en-US" sz="24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macropinocytosis</a:t>
            </a:r>
            <a:endParaRPr lang="en-US" sz="2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905AF-F9F1-FADD-CA1C-FFD16C109E73}"/>
              </a:ext>
            </a:extLst>
          </p:cNvPr>
          <p:cNvSpPr txBox="1"/>
          <p:nvPr/>
        </p:nvSpPr>
        <p:spPr>
          <a:xfrm>
            <a:off x="360947" y="6062014"/>
            <a:ext cx="1196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Endocytosis inhibitors: dynamin (</a:t>
            </a:r>
            <a:r>
              <a:rPr lang="en-US" sz="2000" dirty="0" err="1"/>
              <a:t>dynasore</a:t>
            </a:r>
            <a:r>
              <a:rPr lang="en-US" sz="2000" dirty="0"/>
              <a:t>), </a:t>
            </a:r>
            <a:r>
              <a:rPr lang="en-US" sz="2000" dirty="0">
                <a:solidFill>
                  <a:srgbClr val="FF33CC"/>
                </a:solidFill>
              </a:rPr>
              <a:t>actin (cytochalasin D)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0F7E7F"/>
                </a:solidFill>
              </a:rPr>
              <a:t>clathrin</a:t>
            </a:r>
            <a:r>
              <a:rPr lang="en-US" sz="2000" dirty="0">
                <a:solidFill>
                  <a:srgbClr val="0F7E7F"/>
                </a:solidFill>
              </a:rPr>
              <a:t> (pitstop 2)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40007F"/>
                </a:solidFill>
              </a:rPr>
              <a:t>micropinocytosis (imipramine and amiloride)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96FF"/>
                </a:solidFill>
              </a:rPr>
              <a:t>caveolae &amp; lipid rafts (nystatin)</a:t>
            </a:r>
          </a:p>
        </p:txBody>
      </p:sp>
    </p:spTree>
    <p:extLst>
      <p:ext uri="{BB962C8B-B14F-4D97-AF65-F5344CB8AC3E}">
        <p14:creationId xmlns:p14="http://schemas.microsoft.com/office/powerpoint/2010/main" val="1520634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004DF-CD6B-D3DD-A897-CE68313C5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28E27B-EAC4-9A36-16F9-B4EA8284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LNP-treated Platelets Localize to Wound</a:t>
            </a:r>
            <a:endParaRPr lang="en-US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D5C24-520F-A16A-B1E3-0952CAFC3CB6}"/>
              </a:ext>
            </a:extLst>
          </p:cNvPr>
          <p:cNvSpPr txBox="1"/>
          <p:nvPr/>
        </p:nvSpPr>
        <p:spPr>
          <a:xfrm>
            <a:off x="1184065" y="1217532"/>
            <a:ext cx="9559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Platelets naturally circulate to and accumulate at extra-hepatic disease sites, where they interact with a wide variety of other cell types. </a:t>
            </a:r>
          </a:p>
        </p:txBody>
      </p:sp>
      <p:sp>
        <p:nvSpPr>
          <p:cNvPr id="110" name="Rectangle 5">
            <a:extLst>
              <a:ext uri="{FF2B5EF4-FFF2-40B4-BE49-F238E27FC236}">
                <a16:creationId xmlns:a16="http://schemas.microsoft.com/office/drawing/2014/main" id="{4A189054-8BE2-5226-A4BC-03098522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237" y="-10290"/>
            <a:ext cx="12412473" cy="1052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1A0966-05F1-9A5D-D03A-99ABB8E54185}"/>
              </a:ext>
            </a:extLst>
          </p:cNvPr>
          <p:cNvSpPr txBox="1">
            <a:spLocks/>
          </p:cNvSpPr>
          <p:nvPr/>
        </p:nvSpPr>
        <p:spPr>
          <a:xfrm>
            <a:off x="133864" y="-56459"/>
            <a:ext cx="11924270" cy="114480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r>
              <a:rPr lang="en-CA" sz="2799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A Current Direction: </a:t>
            </a:r>
            <a:r>
              <a:rPr lang="en-CA" sz="2799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Using transfusable platelets to locally deliver RNA and protein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4DDBD28-8917-CC92-162C-9DBF18CCD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3777" y="1754425"/>
            <a:ext cx="7112464" cy="51035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59A910-8839-1D99-7D81-59AF755297FD}"/>
              </a:ext>
            </a:extLst>
          </p:cNvPr>
          <p:cNvSpPr txBox="1"/>
          <p:nvPr/>
        </p:nvSpPr>
        <p:spPr>
          <a:xfrm>
            <a:off x="2574502" y="3424759"/>
            <a:ext cx="15753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Modified Platelets</a:t>
            </a:r>
          </a:p>
        </p:txBody>
      </p:sp>
    </p:spTree>
    <p:extLst>
      <p:ext uri="{BB962C8B-B14F-4D97-AF65-F5344CB8AC3E}">
        <p14:creationId xmlns:p14="http://schemas.microsoft.com/office/powerpoint/2010/main" val="3426868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C35A048C-7CC0-6830-6F00-ADBF316F7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76" y="1486227"/>
            <a:ext cx="1211659" cy="11741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B8999-414F-703E-1AC6-FCD8C827D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14" y="1454958"/>
            <a:ext cx="1190187" cy="1153790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E138EDC-B5E7-9AD0-BFBA-A737A3E9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784" y="226622"/>
            <a:ext cx="1185510" cy="1243468"/>
          </a:xfrm>
          <a:prstGeom prst="ellipse">
            <a:avLst/>
          </a:prstGeom>
          <a:ln w="22225">
            <a:solidFill>
              <a:schemeClr val="bg1"/>
            </a:solidFill>
          </a:ln>
        </p:spPr>
      </p:pic>
      <p:pic>
        <p:nvPicPr>
          <p:cNvPr id="37" name="Picture 3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4E3134C-CC2D-3863-2C30-A48D2D84C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796" y="254621"/>
            <a:ext cx="1253735" cy="1217402"/>
          </a:xfrm>
          <a:prstGeom prst="ellipse">
            <a:avLst/>
          </a:prstGeom>
          <a:ln w="22225">
            <a:solidFill>
              <a:schemeClr val="bg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C828F3-CD6E-E393-0649-60278962B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5" b="95165" l="4739" r="96209">
                        <a14:foregroundMark x1="26303" y1="69340" x2="34953" y2="76415"/>
                        <a14:foregroundMark x1="34953" y1="76415" x2="65877" y2="84670"/>
                        <a14:foregroundMark x1="65877" y1="84670" x2="75592" y2="82547"/>
                        <a14:foregroundMark x1="75592" y1="82547" x2="82227" y2="76887"/>
                        <a14:foregroundMark x1="72038" y1="70755" x2="37915" y2="71816"/>
                        <a14:foregroundMark x1="37915" y1="71816" x2="31517" y2="66745"/>
                        <a14:foregroundMark x1="46209" y1="72642" x2="45498" y2="76179"/>
                        <a14:foregroundMark x1="69905" y1="72877" x2="70853" y2="84552"/>
                        <a14:foregroundMark x1="70853" y1="84552" x2="60664" y2="88679"/>
                        <a14:foregroundMark x1="60664" y1="88679" x2="30569" y2="83962"/>
                        <a14:foregroundMark x1="30569" y1="83962" x2="18483" y2="76651"/>
                        <a14:foregroundMark x1="15640" y1="78302" x2="23460" y2="85142"/>
                        <a14:foregroundMark x1="23460" y1="85142" x2="53555" y2="93042"/>
                        <a14:foregroundMark x1="53555" y1="93042" x2="63863" y2="93396"/>
                        <a14:foregroundMark x1="63863" y1="93396" x2="81280" y2="83255"/>
                        <a14:foregroundMark x1="81280" y1="83255" x2="84360" y2="79481"/>
                        <a14:foregroundMark x1="73697" y1="23585" x2="68483" y2="33962"/>
                        <a14:foregroundMark x1="68483" y1="33962" x2="68483" y2="33962"/>
                        <a14:foregroundMark x1="10900" y1="26887" x2="5924" y2="45047"/>
                        <a14:foregroundMark x1="5924" y1="45047" x2="5924" y2="54245"/>
                        <a14:foregroundMark x1="5924" y1="54245" x2="9597" y2="62854"/>
                        <a14:foregroundMark x1="9597" y1="62854" x2="10427" y2="63443"/>
                        <a14:foregroundMark x1="32227" y1="11085" x2="61374" y2="7783"/>
                        <a14:foregroundMark x1="51422" y1="5425" x2="51422" y2="5425"/>
                        <a14:foregroundMark x1="84123" y1="55896" x2="84123" y2="55896"/>
                        <a14:foregroundMark x1="86967" y1="26651" x2="91469" y2="35024"/>
                        <a14:foregroundMark x1="91469" y1="35024" x2="92417" y2="54599"/>
                        <a14:foregroundMark x1="92417" y1="54599" x2="87204" y2="73231"/>
                        <a14:foregroundMark x1="87204" y1="73231" x2="81517" y2="79717"/>
                        <a14:foregroundMark x1="94550" y1="38915" x2="96209" y2="52594"/>
                        <a14:foregroundMark x1="16825" y1="83726" x2="16825" y2="83726"/>
                        <a14:foregroundMark x1="56398" y1="95283" x2="56398" y2="95283"/>
                        <a14:foregroundMark x1="4739" y1="47877" x2="4739" y2="47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1374" y="252688"/>
            <a:ext cx="1211659" cy="1217402"/>
          </a:xfrm>
          <a:prstGeom prst="ellipse">
            <a:avLst/>
          </a:prstGeom>
          <a:ln w="22225"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B3BD3D8-D8E4-5229-BE43-17E0E461A9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1"/>
          <a:stretch/>
        </p:blipFill>
        <p:spPr>
          <a:xfrm>
            <a:off x="8571251" y="1486227"/>
            <a:ext cx="1188994" cy="1188994"/>
          </a:xfrm>
          <a:prstGeom prst="ellipse">
            <a:avLst/>
          </a:prstGeom>
          <a:ln w="22225">
            <a:solidFill>
              <a:schemeClr val="bg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ABDE53B-E54A-2823-7E33-77A297B3EB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2"/>
          <a:stretch/>
        </p:blipFill>
        <p:spPr>
          <a:xfrm>
            <a:off x="6380814" y="2784243"/>
            <a:ext cx="1254807" cy="1254807"/>
          </a:xfrm>
          <a:prstGeom prst="ellipse">
            <a:avLst/>
          </a:prstGeom>
          <a:ln w="22225">
            <a:solidFill>
              <a:schemeClr val="bg1"/>
            </a:solidFill>
          </a:ln>
        </p:spPr>
      </p:pic>
      <p:pic>
        <p:nvPicPr>
          <p:cNvPr id="41" name="Picture 2" descr="The CBR welcomes Dr. Dana Devine as Director">
            <a:extLst>
              <a:ext uri="{FF2B5EF4-FFF2-40B4-BE49-F238E27FC236}">
                <a16:creationId xmlns:a16="http://schemas.microsoft.com/office/drawing/2014/main" id="{496C9D89-25A1-C2F8-61DE-BF3F1243B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02043">
            <a:off x="7935432" y="2734074"/>
            <a:ext cx="1334096" cy="1334096"/>
          </a:xfrm>
          <a:prstGeom prst="ellipse">
            <a:avLst/>
          </a:prstGeom>
          <a:noFill/>
          <a:ln w="222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CF8530-3111-5E51-43F5-BBDE338EBB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8332" y="1472023"/>
            <a:ext cx="1334096" cy="1217402"/>
          </a:xfrm>
          <a:prstGeom prst="ellipse">
            <a:avLst/>
          </a:prstGeom>
          <a:ln w="22225">
            <a:solidFill>
              <a:schemeClr val="bg1"/>
            </a:solidFill>
          </a:ln>
        </p:spPr>
      </p:pic>
      <p:pic>
        <p:nvPicPr>
          <p:cNvPr id="2" name="Picture 6" descr="Partners in Philanthropy: Versiti Blood Research Institute - Milwaukee  Business Journal">
            <a:extLst>
              <a:ext uri="{FF2B5EF4-FFF2-40B4-BE49-F238E27FC236}">
                <a16:creationId xmlns:a16="http://schemas.microsoft.com/office/drawing/2014/main" id="{CB22619F-E6EF-5190-1228-880C2F1E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714" y="5295590"/>
            <a:ext cx="2761285" cy="13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E10E2E-D293-995C-6940-1E1E5B1818FF}"/>
              </a:ext>
            </a:extLst>
          </p:cNvPr>
          <p:cNvSpPr txBox="1"/>
          <p:nvPr/>
        </p:nvSpPr>
        <p:spPr>
          <a:xfrm>
            <a:off x="9848145" y="91239"/>
            <a:ext cx="2282580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00B0F0"/>
              </a:solidFill>
            </a:endParaRP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Katherine </a:t>
            </a:r>
            <a:r>
              <a:rPr lang="en-US" sz="1600" b="1" u="sng" dirty="0" err="1">
                <a:solidFill>
                  <a:srgbClr val="7E12AE"/>
                </a:solidFill>
              </a:rPr>
              <a:t>Badior</a:t>
            </a:r>
            <a:endParaRPr lang="en-US" sz="1600" b="1" u="sng" dirty="0">
              <a:solidFill>
                <a:srgbClr val="7E12AE"/>
              </a:solidFill>
            </a:endParaRP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Massimo </a:t>
            </a:r>
            <a:r>
              <a:rPr lang="en-US" sz="1600" b="1" dirty="0" err="1">
                <a:solidFill>
                  <a:srgbClr val="00B0F0"/>
                </a:solidFill>
              </a:rPr>
              <a:t>Cau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Francesca </a:t>
            </a:r>
            <a:r>
              <a:rPr lang="en-US" sz="1600" b="1" dirty="0" err="1">
                <a:solidFill>
                  <a:srgbClr val="00B0F0"/>
                </a:solidFill>
              </a:rPr>
              <a:t>Ferraresso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Emma Kang</a:t>
            </a:r>
          </a:p>
          <a:p>
            <a:pPr algn="ctr"/>
            <a:r>
              <a:rPr lang="en-US" sz="1600" b="1" dirty="0" err="1">
                <a:solidFill>
                  <a:srgbClr val="00B0F0"/>
                </a:solidFill>
              </a:rPr>
              <a:t>Lih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Jiin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 err="1">
                <a:solidFill>
                  <a:srgbClr val="00B0F0"/>
                </a:solidFill>
              </a:rPr>
              <a:t>Juang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Jerry Leung</a:t>
            </a: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Manoj Paul</a:t>
            </a: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Noah Peng</a:t>
            </a: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Madelaine Robertson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Halen Turner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Monica </a:t>
            </a:r>
            <a:r>
              <a:rPr lang="en-US" sz="1600" b="1" dirty="0" err="1">
                <a:solidFill>
                  <a:srgbClr val="00B0F0"/>
                </a:solidFill>
              </a:rPr>
              <a:t>Seadler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Amy </a:t>
            </a:r>
            <a:r>
              <a:rPr lang="en-US" sz="1600" b="1" dirty="0" err="1">
                <a:solidFill>
                  <a:srgbClr val="00B0F0"/>
                </a:solidFill>
              </a:rPr>
              <a:t>Strilchuk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lang="en-US" sz="1600" b="1" u="sng" dirty="0">
                <a:solidFill>
                  <a:srgbClr val="7E12AE"/>
                </a:solidFill>
              </a:rPr>
              <a:t>Colton Strong</a:t>
            </a:r>
          </a:p>
          <a:p>
            <a:pPr algn="ctr"/>
            <a:endParaRPr lang="en-US" sz="800" b="1" u="sng" dirty="0">
              <a:solidFill>
                <a:srgbClr val="00B0F0"/>
              </a:solidFill>
            </a:endParaRPr>
          </a:p>
        </p:txBody>
      </p:sp>
      <p:pic>
        <p:nvPicPr>
          <p:cNvPr id="21" name="Picture 70" descr="http://ghrp.ubc.ca/files/2011/06/cihr-logo.png">
            <a:extLst>
              <a:ext uri="{FF2B5EF4-FFF2-40B4-BE49-F238E27FC236}">
                <a16:creationId xmlns:a16="http://schemas.microsoft.com/office/drawing/2014/main" id="{1C33DBC5-C6E8-A442-979B-95C84255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901105"/>
            <a:ext cx="2033975" cy="1136027"/>
          </a:xfrm>
          <a:prstGeom prst="rect">
            <a:avLst/>
          </a:prstGeom>
          <a:noFill/>
        </p:spPr>
      </p:pic>
      <p:pic>
        <p:nvPicPr>
          <p:cNvPr id="25" name="Picture 2" descr="Image result for canada drdc">
            <a:extLst>
              <a:ext uri="{FF2B5EF4-FFF2-40B4-BE49-F238E27FC236}">
                <a16:creationId xmlns:a16="http://schemas.microsoft.com/office/drawing/2014/main" id="{30C0C572-C8EB-C944-B361-6F9612E7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822" y="5415020"/>
            <a:ext cx="1167051" cy="11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A59756-9FFD-C947-BA98-CE2C756B5CDC}"/>
              </a:ext>
            </a:extLst>
          </p:cNvPr>
          <p:cNvSpPr txBox="1"/>
          <p:nvPr/>
        </p:nvSpPr>
        <p:spPr>
          <a:xfrm>
            <a:off x="4803534" y="5008790"/>
            <a:ext cx="2282580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Canada’s Department of National </a:t>
            </a:r>
            <a:r>
              <a:rPr lang="en-US" sz="1600" b="1" dirty="0" err="1"/>
              <a:t>Defence</a:t>
            </a:r>
            <a:r>
              <a:rPr lang="en-US" sz="1600" b="1" dirty="0"/>
              <a:t> 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D8A014-D24F-7745-8920-39297982D4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463" y="4203608"/>
            <a:ext cx="2574377" cy="2531019"/>
          </a:xfrm>
          <a:prstGeom prst="rect">
            <a:avLst/>
          </a:prstGeom>
        </p:spPr>
      </p:pic>
      <p:pic>
        <p:nvPicPr>
          <p:cNvPr id="29" name="Picture 4" descr="LOGO-white">
            <a:extLst>
              <a:ext uri="{FF2B5EF4-FFF2-40B4-BE49-F238E27FC236}">
                <a16:creationId xmlns:a16="http://schemas.microsoft.com/office/drawing/2014/main" id="{DC180D6A-BA39-DC47-8F04-EFC8710C6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263" y="4951824"/>
            <a:ext cx="1664547" cy="687531"/>
          </a:xfrm>
          <a:prstGeom prst="rect">
            <a:avLst/>
          </a:prstGeom>
          <a:solidFill>
            <a:srgbClr val="223E61"/>
          </a:solidFill>
          <a:ln>
            <a:noFill/>
          </a:ln>
          <a:effectLst/>
        </p:spPr>
      </p:pic>
      <p:pic>
        <p:nvPicPr>
          <p:cNvPr id="3" name="Picture 17" descr="Welcome - Centre for Blood Research">
            <a:extLst>
              <a:ext uri="{FF2B5EF4-FFF2-40B4-BE49-F238E27FC236}">
                <a16:creationId xmlns:a16="http://schemas.microsoft.com/office/drawing/2014/main" id="{C5EEBF98-C181-CD24-21C5-00CDBB85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5" y="6211807"/>
            <a:ext cx="1035969" cy="4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B58D5C-B20E-C714-CE51-E9FB6174C8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90649" y="5909918"/>
            <a:ext cx="3506412" cy="603778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1AEE5BEB-A821-87C2-D736-F72EC0DBA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86061" y="-112315"/>
            <a:ext cx="12188825" cy="46826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762"/>
              </a:lnSpc>
            </a:pPr>
            <a:endParaRPr lang="en-US" b="1" i="1" dirty="0">
              <a:solidFill>
                <a:srgbClr val="FF6600"/>
              </a:solidFill>
            </a:endParaRPr>
          </a:p>
          <a:p>
            <a:pPr algn="ctr">
              <a:lnSpc>
                <a:spcPts val="2562"/>
              </a:lnSpc>
              <a:spcAft>
                <a:spcPts val="2399"/>
              </a:spcAft>
            </a:pPr>
            <a:r>
              <a:rPr lang="en-US" sz="2400" b="1" i="1" dirty="0">
                <a:solidFill>
                  <a:srgbClr val="FF6600"/>
                </a:solidFill>
                <a:latin typeface="Franklin Gothic Medium" panose="020B0603020102020204" pitchFamily="34" charset="0"/>
              </a:rPr>
              <a:t>Collaborators (this work):</a:t>
            </a:r>
          </a:p>
          <a:p>
            <a:pPr algn="ctr">
              <a:lnSpc>
                <a:spcPts val="2763"/>
              </a:lnSpc>
              <a:spcAft>
                <a:spcPts val="1500"/>
              </a:spcAft>
            </a:pPr>
            <a:r>
              <a:rPr lang="en-US" sz="2400" b="1" dirty="0">
                <a:solidFill>
                  <a:srgbClr val="009900"/>
                </a:solidFill>
              </a:rPr>
              <a:t>•</a:t>
            </a:r>
            <a:r>
              <a:rPr lang="en-US" sz="2400" b="1" dirty="0"/>
              <a:t>  </a:t>
            </a:r>
            <a:r>
              <a:rPr lang="en-US" sz="2400" b="1" dirty="0">
                <a:solidFill>
                  <a:srgbClr val="000000"/>
                </a:solidFill>
              </a:rPr>
              <a:t>Pieter </a:t>
            </a:r>
            <a:r>
              <a:rPr lang="en-US" sz="2400" b="1" dirty="0" err="1">
                <a:solidFill>
                  <a:srgbClr val="000000"/>
                </a:solidFill>
              </a:rPr>
              <a:t>Cullis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(UBC)</a:t>
            </a:r>
          </a:p>
          <a:p>
            <a:pPr algn="ctr">
              <a:lnSpc>
                <a:spcPts val="2763"/>
              </a:lnSpc>
              <a:spcAft>
                <a:spcPts val="1500"/>
              </a:spcAft>
            </a:pPr>
            <a:r>
              <a:rPr lang="en-US" sz="2400" b="1" dirty="0">
                <a:solidFill>
                  <a:srgbClr val="009900"/>
                </a:solidFill>
              </a:rPr>
              <a:t>•</a:t>
            </a:r>
            <a:r>
              <a:rPr lang="en-US" sz="2400" b="1" dirty="0"/>
              <a:t>  </a:t>
            </a:r>
            <a:r>
              <a:rPr lang="en-US" sz="2400" b="1" dirty="0">
                <a:solidFill>
                  <a:srgbClr val="000000"/>
                </a:solidFill>
              </a:rPr>
              <a:t>Dana Devine </a:t>
            </a:r>
            <a:r>
              <a:rPr lang="en-US" sz="2400" dirty="0">
                <a:solidFill>
                  <a:srgbClr val="000000"/>
                </a:solidFill>
              </a:rPr>
              <a:t>(UBC)</a:t>
            </a:r>
            <a:endParaRPr lang="en-US" sz="2400" dirty="0"/>
          </a:p>
          <a:p>
            <a:pPr algn="ctr">
              <a:lnSpc>
                <a:spcPts val="2763"/>
              </a:lnSpc>
              <a:spcAft>
                <a:spcPts val="1500"/>
              </a:spcAft>
            </a:pPr>
            <a:r>
              <a:rPr lang="en-US" sz="2400" b="1" dirty="0">
                <a:solidFill>
                  <a:srgbClr val="009900"/>
                </a:solidFill>
              </a:rPr>
              <a:t>•</a:t>
            </a:r>
            <a:r>
              <a:rPr lang="en-US" sz="2400" b="1" dirty="0"/>
              <a:t>  Eric Jan </a:t>
            </a:r>
            <a:r>
              <a:rPr lang="en-US" sz="2400" dirty="0"/>
              <a:t>(UBC)</a:t>
            </a:r>
          </a:p>
          <a:p>
            <a:pPr algn="ctr">
              <a:lnSpc>
                <a:spcPts val="2763"/>
              </a:lnSpc>
              <a:spcAft>
                <a:spcPts val="1500"/>
              </a:spcAft>
            </a:pPr>
            <a:r>
              <a:rPr lang="en-US" sz="2400" b="1" dirty="0">
                <a:solidFill>
                  <a:srgbClr val="009900"/>
                </a:solidFill>
              </a:rPr>
              <a:t>•</a:t>
            </a:r>
            <a:r>
              <a:rPr lang="en-US" sz="2400" b="1" dirty="0"/>
              <a:t>  Andre Cap </a:t>
            </a:r>
            <a:r>
              <a:rPr lang="en-US" sz="2400" dirty="0"/>
              <a:t>(US Army ISR)</a:t>
            </a:r>
          </a:p>
          <a:p>
            <a:pPr algn="ctr">
              <a:lnSpc>
                <a:spcPts val="2763"/>
              </a:lnSpc>
              <a:spcAft>
                <a:spcPts val="1500"/>
              </a:spcAft>
            </a:pPr>
            <a:r>
              <a:rPr lang="en-US" sz="2400" b="1" dirty="0">
                <a:solidFill>
                  <a:srgbClr val="009900"/>
                </a:solidFill>
              </a:rPr>
              <a:t>•</a:t>
            </a:r>
            <a:r>
              <a:rPr lang="en-US" sz="2400" b="1" dirty="0"/>
              <a:t>  Adam </a:t>
            </a:r>
            <a:r>
              <a:rPr lang="en-US" sz="2400" b="1" dirty="0" err="1"/>
              <a:t>Meledeo</a:t>
            </a:r>
            <a:r>
              <a:rPr lang="en-US" sz="2400" b="1" dirty="0"/>
              <a:t> </a:t>
            </a:r>
            <a:r>
              <a:rPr lang="en-US" sz="2400" dirty="0"/>
              <a:t>(US Army ISR)</a:t>
            </a:r>
            <a:endParaRPr lang="en-US" sz="2400" b="1" dirty="0"/>
          </a:p>
          <a:p>
            <a:pPr algn="ctr">
              <a:lnSpc>
                <a:spcPts val="2763"/>
              </a:lnSpc>
              <a:spcAft>
                <a:spcPts val="1500"/>
              </a:spcAft>
            </a:pPr>
            <a:r>
              <a:rPr lang="en-US" sz="2400" b="1" dirty="0">
                <a:solidFill>
                  <a:srgbClr val="009900"/>
                </a:solidFill>
              </a:rPr>
              <a:t>•</a:t>
            </a:r>
            <a:r>
              <a:rPr lang="en-US" sz="2400" b="1" dirty="0"/>
              <a:t>  </a:t>
            </a:r>
            <a:r>
              <a:rPr lang="en-US" sz="2400" b="1" dirty="0" err="1"/>
              <a:t>Xiaowu</a:t>
            </a:r>
            <a:r>
              <a:rPr lang="en-US" sz="2400" b="1" dirty="0"/>
              <a:t> Wu </a:t>
            </a:r>
            <a:r>
              <a:rPr lang="en-US" sz="2400" dirty="0"/>
              <a:t>(US Army ISR)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562"/>
              </a:lnSpc>
            </a:pPr>
            <a:endParaRPr lang="en-US" sz="1066" dirty="0">
              <a:latin typeface="Franklin Gothic Medium" panose="020B0603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C82CC-BF00-DCC4-D23C-68E761E8A0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09284" y="2796988"/>
            <a:ext cx="1389668" cy="1348553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6454FD87-410C-D7B2-F114-85FFDD54E34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96"/>
            <a:ext cx="9707800" cy="46365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45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8EA4B-4D73-4209-FEF4-43C5A2AD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8" r="-3315"/>
          <a:stretch/>
        </p:blipFill>
        <p:spPr>
          <a:xfrm>
            <a:off x="1324520" y="1849313"/>
            <a:ext cx="9542960" cy="48439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AAD613-612B-4748-061D-F1F25B4E27E9}"/>
              </a:ext>
            </a:extLst>
          </p:cNvPr>
          <p:cNvSpPr/>
          <p:nvPr/>
        </p:nvSpPr>
        <p:spPr>
          <a:xfrm>
            <a:off x="159019" y="1724325"/>
            <a:ext cx="12188825" cy="51913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3C590-5A88-D505-3E64-22FCA1FA0554}"/>
              </a:ext>
            </a:extLst>
          </p:cNvPr>
          <p:cNvGrpSpPr/>
          <p:nvPr/>
        </p:nvGrpSpPr>
        <p:grpSpPr>
          <a:xfrm>
            <a:off x="127682" y="2269866"/>
            <a:ext cx="2577591" cy="3558737"/>
            <a:chOff x="1292501" y="1982589"/>
            <a:chExt cx="1933697" cy="266974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40C68B8-E756-D350-9657-1CEB1E39C0CD}"/>
                </a:ext>
              </a:extLst>
            </p:cNvPr>
            <p:cNvSpPr/>
            <p:nvPr/>
          </p:nvSpPr>
          <p:spPr>
            <a:xfrm>
              <a:off x="1430055" y="2565028"/>
              <a:ext cx="1796143" cy="2078182"/>
            </a:xfrm>
            <a:prstGeom prst="roundRect">
              <a:avLst/>
            </a:prstGeom>
            <a:solidFill>
              <a:srgbClr val="FFF0EF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>
                <a:solidFill>
                  <a:schemeClr val="tx1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132561-573A-786D-BE0D-986E6F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2501" y="1982589"/>
              <a:ext cx="1116871" cy="1116871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07D782F-27B8-1EEC-1171-FA4C7F18DBD0}"/>
                </a:ext>
              </a:extLst>
            </p:cNvPr>
            <p:cNvSpPr/>
            <p:nvPr/>
          </p:nvSpPr>
          <p:spPr>
            <a:xfrm>
              <a:off x="1430054" y="2574155"/>
              <a:ext cx="1796143" cy="20781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4D57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Bleeding is a leading cause of death worldwide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1B71F0-494D-3621-0041-5A2B5C651F40}"/>
              </a:ext>
            </a:extLst>
          </p:cNvPr>
          <p:cNvGrpSpPr/>
          <p:nvPr/>
        </p:nvGrpSpPr>
        <p:grpSpPr>
          <a:xfrm>
            <a:off x="3010433" y="1994206"/>
            <a:ext cx="2803176" cy="3834396"/>
            <a:chOff x="3455128" y="1775791"/>
            <a:chExt cx="2102930" cy="287654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A8CD60B-EB89-77B7-045E-6BF5E1C1DE57}"/>
                </a:ext>
              </a:extLst>
            </p:cNvPr>
            <p:cNvSpPr/>
            <p:nvPr/>
          </p:nvSpPr>
          <p:spPr>
            <a:xfrm>
              <a:off x="3761915" y="2565028"/>
              <a:ext cx="1796143" cy="2078182"/>
            </a:xfrm>
            <a:prstGeom prst="roundRect">
              <a:avLst/>
            </a:prstGeom>
            <a:solidFill>
              <a:srgbClr val="F3F1E0"/>
            </a:solidFill>
            <a:ln w="19050">
              <a:solidFill>
                <a:srgbClr val="D5A3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>
                <a:solidFill>
                  <a:schemeClr val="tx1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D73644-8937-B8D0-D8B1-4B67419B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3686" y="1775791"/>
              <a:ext cx="1031528" cy="12337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3C7273-B876-C85E-FE50-3E27D5472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128" y="1906251"/>
              <a:ext cx="1116872" cy="1335808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43F199E-0791-11E9-E602-267FBA63E50C}"/>
                </a:ext>
              </a:extLst>
            </p:cNvPr>
            <p:cNvSpPr/>
            <p:nvPr/>
          </p:nvSpPr>
          <p:spPr>
            <a:xfrm>
              <a:off x="3761914" y="2574155"/>
              <a:ext cx="1796143" cy="20781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4D57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million platelet units transfused annually in US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03F0B1-A66D-6C08-10ED-C3587B451F2A}"/>
              </a:ext>
            </a:extLst>
          </p:cNvPr>
          <p:cNvGrpSpPr/>
          <p:nvPr/>
        </p:nvGrpSpPr>
        <p:grpSpPr>
          <a:xfrm>
            <a:off x="6338608" y="2108633"/>
            <a:ext cx="2583338" cy="3707802"/>
            <a:chOff x="5951910" y="1861634"/>
            <a:chExt cx="1938008" cy="278157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9E4C1A4-7CC1-28E8-5A6C-935B3EFA1D29}"/>
                </a:ext>
              </a:extLst>
            </p:cNvPr>
            <p:cNvSpPr/>
            <p:nvPr/>
          </p:nvSpPr>
          <p:spPr>
            <a:xfrm>
              <a:off x="6093775" y="2565028"/>
              <a:ext cx="1796143" cy="2078182"/>
            </a:xfrm>
            <a:prstGeom prst="roundRect">
              <a:avLst/>
            </a:prstGeom>
            <a:solidFill>
              <a:srgbClr val="C8E2EA"/>
            </a:solidFill>
            <a:ln w="19050">
              <a:solidFill>
                <a:srgbClr val="004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4D57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Enhancing platelets is a potential solution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5BDD86-768F-6638-2740-816DEEF27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559" t="40636"/>
            <a:stretch/>
          </p:blipFill>
          <p:spPr>
            <a:xfrm>
              <a:off x="5951910" y="2294491"/>
              <a:ext cx="754773" cy="9218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3BD737-4C33-7BB6-7BBF-417FEA04D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201" t="-14965" r="34557" b="48066"/>
            <a:stretch/>
          </p:blipFill>
          <p:spPr>
            <a:xfrm rot="19193384">
              <a:off x="6205965" y="1861634"/>
              <a:ext cx="720762" cy="785063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B4F9653-7ADB-B599-224B-9C933D8CA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42058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4E5B9E4-D24A-4B66-7E47-415C1CD56C24}"/>
              </a:ext>
            </a:extLst>
          </p:cNvPr>
          <p:cNvSpPr txBox="1">
            <a:spLocks/>
          </p:cNvSpPr>
          <p:nvPr/>
        </p:nvSpPr>
        <p:spPr>
          <a:xfrm>
            <a:off x="1524000" y="255934"/>
            <a:ext cx="9144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</a:rPr>
              <a:t> Bleeding… It’s a problem.</a:t>
            </a:r>
            <a:endParaRPr lang="en-CA" sz="2800" b="1">
              <a:latin typeface="Franklin Gothic Medium" panose="020B06030201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1E22E3-46FF-C30E-12FD-BCABF9FD121B}"/>
              </a:ext>
            </a:extLst>
          </p:cNvPr>
          <p:cNvSpPr/>
          <p:nvPr/>
        </p:nvSpPr>
        <p:spPr>
          <a:xfrm>
            <a:off x="9598086" y="3027398"/>
            <a:ext cx="2394234" cy="277018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Platelets are challenging to genetically modify </a:t>
            </a:r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vivo </a:t>
            </a:r>
          </a:p>
        </p:txBody>
      </p:sp>
    </p:spTree>
    <p:extLst>
      <p:ext uri="{BB962C8B-B14F-4D97-AF65-F5344CB8AC3E}">
        <p14:creationId xmlns:p14="http://schemas.microsoft.com/office/powerpoint/2010/main" val="13067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FAAEB7-7967-6999-7D7E-75E1FB154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96"/>
          <a:stretch/>
        </p:blipFill>
        <p:spPr>
          <a:xfrm>
            <a:off x="969316" y="882555"/>
            <a:ext cx="10565006" cy="38607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DA6DF-BEC1-B86E-131B-9C7CAD8ED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114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B4641F-074F-B87D-F48D-83CD6D2CF79B}"/>
              </a:ext>
            </a:extLst>
          </p:cNvPr>
          <p:cNvSpPr txBox="1">
            <a:spLocks/>
          </p:cNvSpPr>
          <p:nvPr/>
        </p:nvSpPr>
        <p:spPr>
          <a:xfrm>
            <a:off x="0" y="-46078"/>
            <a:ext cx="12192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mRNA transfer requires direct contact, and is not affected by platelet activation or inhibition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45951-ED08-45C4-0F88-EC6A278AE46C}"/>
              </a:ext>
            </a:extLst>
          </p:cNvPr>
          <p:cNvSpPr txBox="1"/>
          <p:nvPr/>
        </p:nvSpPr>
        <p:spPr>
          <a:xfrm>
            <a:off x="1352551" y="5143500"/>
            <a:ext cx="866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Platelets were pre-incubated for 30 minutes with varying activators and inhibitors, then placed in co-culture with HEK-293 cells with and without trans-well separation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Platelets do not transfer mRNA when separated by a trans-well membrane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Platelet activators and inhibitors do not affect mRNA transfer in this system</a:t>
            </a:r>
          </a:p>
        </p:txBody>
      </p:sp>
    </p:spTree>
    <p:extLst>
      <p:ext uri="{BB962C8B-B14F-4D97-AF65-F5344CB8AC3E}">
        <p14:creationId xmlns:p14="http://schemas.microsoft.com/office/powerpoint/2010/main" val="3678523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B97584-0782-8D9B-BBE2-7F744FA0E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026AF-BB01-159A-AB94-793679A47289}"/>
              </a:ext>
            </a:extLst>
          </p:cNvPr>
          <p:cNvSpPr txBox="1"/>
          <p:nvPr/>
        </p:nvSpPr>
        <p:spPr>
          <a:xfrm>
            <a:off x="2116633" y="1163362"/>
            <a:ext cx="378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Mouse model of thrombosis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9D4C5-3BCF-5B99-EDCB-AA8886059F99}"/>
              </a:ext>
            </a:extLst>
          </p:cNvPr>
          <p:cNvSpPr txBox="1"/>
          <p:nvPr/>
        </p:nvSpPr>
        <p:spPr>
          <a:xfrm>
            <a:off x="6095999" y="1163362"/>
            <a:ext cx="389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via inferior vena cava ligature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B59EF-1552-926A-CD5B-3B065266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42" y="1905834"/>
            <a:ext cx="9214314" cy="4280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C350A3-4091-1742-FB3F-E0B6A6C9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114"/>
            <a:ext cx="12192000" cy="9176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endParaRPr lang="en-CA" sz="2799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605977-348B-1FAA-5C89-6A292DEB0CFF}"/>
              </a:ext>
            </a:extLst>
          </p:cNvPr>
          <p:cNvSpPr txBox="1">
            <a:spLocks/>
          </p:cNvSpPr>
          <p:nvPr/>
        </p:nvSpPr>
        <p:spPr>
          <a:xfrm>
            <a:off x="0" y="-46078"/>
            <a:ext cx="12191999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 vivo model of mRNA transfer</a:t>
            </a:r>
          </a:p>
        </p:txBody>
      </p:sp>
    </p:spTree>
    <p:extLst>
      <p:ext uri="{BB962C8B-B14F-4D97-AF65-F5344CB8AC3E}">
        <p14:creationId xmlns:p14="http://schemas.microsoft.com/office/powerpoint/2010/main" val="992232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944183" y="148492"/>
            <a:ext cx="8455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581FD56-0E2B-420D-9BE1-1B13B79B0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3783" y="-10290"/>
            <a:ext cx="12423656" cy="12981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B211928-5354-2348-B334-8E78EACCE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04" y="179929"/>
            <a:ext cx="10276592" cy="9176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r>
              <a:rPr lang="en-CA" sz="2799">
                <a:solidFill>
                  <a:srgbClr val="00B0F0"/>
                </a:solidFill>
                <a:latin typeface="Franklin Gothic Medium" panose="020B0603020102020204" pitchFamily="34" charset="0"/>
              </a:rPr>
              <a:t>Future: </a:t>
            </a:r>
            <a:r>
              <a:rPr lang="en-CA" sz="2799">
                <a:solidFill>
                  <a:schemeClr val="bg1"/>
                </a:solidFill>
                <a:latin typeface="Franklin Gothic Medium" panose="020B0603020102020204" pitchFamily="34" charset="0"/>
              </a:rPr>
              <a:t>Controlling protein production in </a:t>
            </a:r>
            <a:r>
              <a:rPr lang="en-CA" sz="2799" u="sng">
                <a:solidFill>
                  <a:schemeClr val="bg1"/>
                </a:solidFill>
                <a:latin typeface="Franklin Gothic Medium" panose="020B0603020102020204" pitchFamily="34" charset="0"/>
              </a:rPr>
              <a:t>all</a:t>
            </a:r>
            <a:r>
              <a:rPr lang="en-CA" sz="2799">
                <a:solidFill>
                  <a:schemeClr val="bg1"/>
                </a:solidFill>
                <a:latin typeface="Franklin Gothic Medium" panose="020B0603020102020204" pitchFamily="34" charset="0"/>
              </a:rPr>
              <a:t> tissues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5C178-7518-3346-A4E7-6E13780730DA}"/>
              </a:ext>
            </a:extLst>
          </p:cNvPr>
          <p:cNvSpPr/>
          <p:nvPr/>
        </p:nvSpPr>
        <p:spPr>
          <a:xfrm>
            <a:off x="2278423" y="1908683"/>
            <a:ext cx="11370442" cy="769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99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 of protein from mRNA-LNP in the bone marrow</a:t>
            </a:r>
          </a:p>
          <a:p>
            <a:pPr marL="285679" indent="-285679" algn="ctr">
              <a:buFont typeface="Arial" panose="020B0604020202020204" pitchFamily="34" charset="0"/>
              <a:buChar char="•"/>
            </a:pPr>
            <a:endParaRPr lang="en-US" sz="2199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A8B6E-D872-B805-5C8E-4458BB226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3" y="2898912"/>
            <a:ext cx="3554363" cy="30996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A30DC5-CA18-D859-88F6-E9870503F8C6}"/>
              </a:ext>
            </a:extLst>
          </p:cNvPr>
          <p:cNvSpPr/>
          <p:nvPr/>
        </p:nvSpPr>
        <p:spPr>
          <a:xfrm>
            <a:off x="1944182" y="4952141"/>
            <a:ext cx="984482" cy="92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D71FF-25C1-6074-40BC-D7D363620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621" y="2898912"/>
            <a:ext cx="5484835" cy="2732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633FE-499B-89C3-DBB1-ABB0371E6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420" y="2835698"/>
            <a:ext cx="2400201" cy="2600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08F950-9051-0BF4-9F83-188393EA5C82}"/>
              </a:ext>
            </a:extLst>
          </p:cNvPr>
          <p:cNvSpPr txBox="1"/>
          <p:nvPr/>
        </p:nvSpPr>
        <p:spPr>
          <a:xfrm>
            <a:off x="9716371" y="2898911"/>
            <a:ext cx="2039085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>
                <a:solidFill>
                  <a:srgbClr val="C83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Luciferace</a:t>
            </a:r>
            <a:r>
              <a:rPr lang="en-US" sz="1600" b="1">
                <a:solidFill>
                  <a:srgbClr val="C83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mRNA</a:t>
            </a:r>
          </a:p>
          <a:p>
            <a:pPr algn="ctr"/>
            <a:r>
              <a:rPr lang="en-US" sz="1600" b="1">
                <a:solidFill>
                  <a:srgbClr val="012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Scrambled RNA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F62699-9EFC-CC36-C1BB-54EE743CEAF3}"/>
              </a:ext>
            </a:extLst>
          </p:cNvPr>
          <p:cNvSpPr/>
          <p:nvPr/>
        </p:nvSpPr>
        <p:spPr>
          <a:xfrm>
            <a:off x="1661151" y="5185481"/>
            <a:ext cx="155054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99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21F75E-75A8-FBFE-2335-752C5F97F9D8}"/>
              </a:ext>
            </a:extLst>
          </p:cNvPr>
          <p:cNvSpPr/>
          <p:nvPr/>
        </p:nvSpPr>
        <p:spPr>
          <a:xfrm>
            <a:off x="4847390" y="5085919"/>
            <a:ext cx="1099967" cy="221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712DE-6C56-519B-FFBE-2D4A1AB7F210}"/>
              </a:ext>
            </a:extLst>
          </p:cNvPr>
          <p:cNvSpPr/>
          <p:nvPr/>
        </p:nvSpPr>
        <p:spPr>
          <a:xfrm>
            <a:off x="4264981" y="4999796"/>
            <a:ext cx="21277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scRNA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00" b="1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mLuc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2D6CD-776A-457C-6D0A-87BC157C7C1A}"/>
              </a:ext>
            </a:extLst>
          </p:cNvPr>
          <p:cNvSpPr txBox="1"/>
          <p:nvPr/>
        </p:nvSpPr>
        <p:spPr>
          <a:xfrm>
            <a:off x="148703" y="6334780"/>
            <a:ext cx="12043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Ferraresso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Badior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K,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Seadler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Wietrzny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A, Zhang Y, Cau MF, Haugen A, Dyer MR,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Cullis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PR, Jan E, Kastrup CJ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Molecular Therapy – Methods &amp; Clinical Development  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2024</a:t>
            </a:r>
            <a:endParaRPr lang="en-CA" sz="1400" dirty="0"/>
          </a:p>
          <a:p>
            <a:pPr algn="ctr"/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2490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9FCB34-A906-61DE-992F-ABD9C7421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89F3391-6887-A406-49EC-CAA87A6C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183" y="148492"/>
            <a:ext cx="8455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93F5B13-5131-2704-B610-18E4AA0CB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828" y="0"/>
            <a:ext cx="12423656" cy="129810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329F657-FBC4-D826-75D4-2EEC515A8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04" y="179929"/>
            <a:ext cx="10276592" cy="9176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ts val="4639"/>
              </a:lnSpc>
              <a:spcBef>
                <a:spcPct val="0"/>
              </a:spcBef>
              <a:buNone/>
            </a:pPr>
            <a:r>
              <a:rPr lang="en-CA" sz="2799" dirty="0">
                <a:solidFill>
                  <a:srgbClr val="00B0F0"/>
                </a:solidFill>
                <a:latin typeface="Franklin Gothic Medium" panose="020B0603020102020204" pitchFamily="34" charset="0"/>
              </a:rPr>
              <a:t>Future: </a:t>
            </a:r>
            <a:r>
              <a:rPr lang="en-CA" sz="2799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Controlling protein production in </a:t>
            </a:r>
            <a:r>
              <a:rPr lang="en-CA" sz="2799" u="sng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all</a:t>
            </a:r>
            <a:r>
              <a:rPr lang="en-CA" sz="2799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tissues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31962-590E-9D22-A957-AE2C92C4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3" y="2898912"/>
            <a:ext cx="3554363" cy="30996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F13A51-3686-C813-31AC-166BBE350C19}"/>
              </a:ext>
            </a:extLst>
          </p:cNvPr>
          <p:cNvSpPr/>
          <p:nvPr/>
        </p:nvSpPr>
        <p:spPr>
          <a:xfrm>
            <a:off x="1944182" y="4952141"/>
            <a:ext cx="984482" cy="92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C71E7-1F33-D85D-33D3-2DDE9800B63E}"/>
              </a:ext>
            </a:extLst>
          </p:cNvPr>
          <p:cNvSpPr txBox="1"/>
          <p:nvPr/>
        </p:nvSpPr>
        <p:spPr>
          <a:xfrm>
            <a:off x="9538571" y="2898911"/>
            <a:ext cx="2039085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>
                <a:solidFill>
                  <a:srgbClr val="C83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Luciferace</a:t>
            </a:r>
            <a:r>
              <a:rPr lang="en-US" sz="1600" b="1">
                <a:solidFill>
                  <a:srgbClr val="C83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mRNA</a:t>
            </a:r>
          </a:p>
          <a:p>
            <a:pPr algn="ctr"/>
            <a:r>
              <a:rPr lang="en-US" sz="1600" b="1">
                <a:solidFill>
                  <a:srgbClr val="012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Scrambled RNA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4C9708-89D3-7B23-7F9E-5153A9AF78DD}"/>
              </a:ext>
            </a:extLst>
          </p:cNvPr>
          <p:cNvSpPr/>
          <p:nvPr/>
        </p:nvSpPr>
        <p:spPr>
          <a:xfrm>
            <a:off x="1661151" y="5185481"/>
            <a:ext cx="1550545" cy="43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99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D603DE-DE46-27F1-CA1F-FEEB5998B662}"/>
              </a:ext>
            </a:extLst>
          </p:cNvPr>
          <p:cNvSpPr/>
          <p:nvPr/>
        </p:nvSpPr>
        <p:spPr>
          <a:xfrm>
            <a:off x="4669590" y="5085919"/>
            <a:ext cx="1099967" cy="221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FC16EB-8C87-6D52-4DFB-FE2A46482AA0}"/>
              </a:ext>
            </a:extLst>
          </p:cNvPr>
          <p:cNvSpPr txBox="1"/>
          <p:nvPr/>
        </p:nvSpPr>
        <p:spPr>
          <a:xfrm>
            <a:off x="148703" y="6333832"/>
            <a:ext cx="12043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Ferraresso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Badior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K,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Seadler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Wietrzny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A, Zhang Y, Cau MF, Haugen A, Dyer MR, </a:t>
            </a:r>
            <a:r>
              <a:rPr lang="en-US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Cullis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PR, Jan E, Kastrup CJ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Molecular Therapy – Methods &amp; Clinical Development  </a:t>
            </a:r>
            <a:r>
              <a:rPr lang="en-US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2024</a:t>
            </a:r>
            <a:endParaRPr lang="en-CA" sz="1400" dirty="0"/>
          </a:p>
          <a:p>
            <a:pPr algn="ctr"/>
            <a:endParaRPr lang="en-CA" sz="1400" dirty="0"/>
          </a:p>
        </p:txBody>
      </p:sp>
      <p:pic>
        <p:nvPicPr>
          <p:cNvPr id="14" name="Picture 13" descr="A close up of words&#10;&#10;Description automatically generated">
            <a:extLst>
              <a:ext uri="{FF2B5EF4-FFF2-40B4-BE49-F238E27FC236}">
                <a16:creationId xmlns:a16="http://schemas.microsoft.com/office/drawing/2014/main" id="{3DD9668C-BAD3-16AC-CE76-6594D4AEE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94" y="2043915"/>
            <a:ext cx="815427" cy="675353"/>
          </a:xfrm>
          <a:prstGeom prst="rect">
            <a:avLst/>
          </a:prstGeom>
        </p:spPr>
      </p:pic>
      <p:pic>
        <p:nvPicPr>
          <p:cNvPr id="18" name="Picture 17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21C9F73-2004-5BB9-B633-365B1824B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8" y="3961854"/>
            <a:ext cx="3227036" cy="2232140"/>
          </a:xfrm>
          <a:prstGeom prst="rect">
            <a:avLst/>
          </a:prstGeom>
        </p:spPr>
      </p:pic>
      <p:pic>
        <p:nvPicPr>
          <p:cNvPr id="20" name="Picture 19" descr="A graph of a number of cells&#10;&#10;Description automatically generated with medium confidence">
            <a:extLst>
              <a:ext uri="{FF2B5EF4-FFF2-40B4-BE49-F238E27FC236}">
                <a16:creationId xmlns:a16="http://schemas.microsoft.com/office/drawing/2014/main" id="{C195C5AF-3C34-F2C0-AAF2-241AAC4270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31" y="1433819"/>
            <a:ext cx="2551370" cy="2487472"/>
          </a:xfrm>
          <a:prstGeom prst="rect">
            <a:avLst/>
          </a:prstGeom>
        </p:spPr>
      </p:pic>
      <p:pic>
        <p:nvPicPr>
          <p:cNvPr id="22" name="Picture 21" descr="A diagram of a number of cells&#10;&#10;Description automatically generated">
            <a:extLst>
              <a:ext uri="{FF2B5EF4-FFF2-40B4-BE49-F238E27FC236}">
                <a16:creationId xmlns:a16="http://schemas.microsoft.com/office/drawing/2014/main" id="{688A877F-A029-1DD0-8750-427AD5F918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66" y="1583227"/>
            <a:ext cx="2332442" cy="2272083"/>
          </a:xfrm>
          <a:prstGeom prst="rect">
            <a:avLst/>
          </a:prstGeom>
        </p:spPr>
      </p:pic>
      <p:pic>
        <p:nvPicPr>
          <p:cNvPr id="30" name="Picture 29" descr="A graph of different types of cells&#10;&#10;Description automatically generated with medium confidence">
            <a:extLst>
              <a:ext uri="{FF2B5EF4-FFF2-40B4-BE49-F238E27FC236}">
                <a16:creationId xmlns:a16="http://schemas.microsoft.com/office/drawing/2014/main" id="{005EF115-0CE2-A298-829B-AF53EA66F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72" y="3991429"/>
            <a:ext cx="3013665" cy="21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207E7-2F1E-1589-C2FF-F902AFFA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A53AE-A9DE-41EA-124E-7D8CE0C1C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42058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EDB0C5-CCE9-0800-3529-DCFD5891CC6D}"/>
              </a:ext>
            </a:extLst>
          </p:cNvPr>
          <p:cNvSpPr txBox="1">
            <a:spLocks/>
          </p:cNvSpPr>
          <p:nvPr/>
        </p:nvSpPr>
        <p:spPr>
          <a:xfrm>
            <a:off x="1524000" y="255934"/>
            <a:ext cx="9144000" cy="908720"/>
          </a:xfrm>
          <a:prstGeom prst="rect">
            <a:avLst/>
          </a:prstGeo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There are barriers to genetically modifying platelets</a:t>
            </a:r>
            <a:endParaRPr lang="en-CA" sz="2800" b="1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 descr="A microscope view of a cell&#10;&#10;Description automatically generated">
            <a:extLst>
              <a:ext uri="{FF2B5EF4-FFF2-40B4-BE49-F238E27FC236}">
                <a16:creationId xmlns:a16="http://schemas.microsoft.com/office/drawing/2014/main" id="{75E7B93D-209F-A254-2D62-259C52CFF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1" b="14894"/>
          <a:stretch/>
        </p:blipFill>
        <p:spPr>
          <a:xfrm>
            <a:off x="4836288" y="2488247"/>
            <a:ext cx="2651840" cy="33618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C5CFD-E4D0-F4E6-0604-83EA3FA933C6}"/>
              </a:ext>
            </a:extLst>
          </p:cNvPr>
          <p:cNvCxnSpPr>
            <a:cxnSpLocks/>
          </p:cNvCxnSpPr>
          <p:nvPr/>
        </p:nvCxnSpPr>
        <p:spPr>
          <a:xfrm flipH="1">
            <a:off x="7062910" y="3030863"/>
            <a:ext cx="814998" cy="715910"/>
          </a:xfrm>
          <a:prstGeom prst="line">
            <a:avLst/>
          </a:prstGeom>
          <a:ln w="38100">
            <a:solidFill>
              <a:srgbClr val="F8D3D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D8B173-0DE6-47CD-E96E-323CA275076A}"/>
              </a:ext>
            </a:extLst>
          </p:cNvPr>
          <p:cNvSpPr txBox="1"/>
          <p:nvPr/>
        </p:nvSpPr>
        <p:spPr>
          <a:xfrm>
            <a:off x="7955581" y="2309307"/>
            <a:ext cx="413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Platelets contain all the translational machinery required for protein synthesis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593DE6-BBBC-E147-8971-0DB7DE57C115}"/>
              </a:ext>
            </a:extLst>
          </p:cNvPr>
          <p:cNvGrpSpPr/>
          <p:nvPr/>
        </p:nvGrpSpPr>
        <p:grpSpPr>
          <a:xfrm>
            <a:off x="801044" y="2669039"/>
            <a:ext cx="3117884" cy="3562513"/>
            <a:chOff x="850067" y="1632080"/>
            <a:chExt cx="3117884" cy="356251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70B037-9BCB-A598-4A9C-1B18C4583FBB}"/>
                </a:ext>
              </a:extLst>
            </p:cNvPr>
            <p:cNvGrpSpPr/>
            <p:nvPr/>
          </p:nvGrpSpPr>
          <p:grpSpPr>
            <a:xfrm>
              <a:off x="850067" y="1632080"/>
              <a:ext cx="3117884" cy="3562513"/>
              <a:chOff x="11719839" y="7150377"/>
              <a:chExt cx="5526491" cy="6314599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544A644-7986-ECA0-D37F-8A6681C5F4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alphaModFix amt="91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38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1957266" y="7333401"/>
                <a:ext cx="1618055" cy="1658847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EEEC66D-B67E-A21E-E25B-FA065FEC5893}"/>
                  </a:ext>
                </a:extLst>
              </p:cNvPr>
              <p:cNvSpPr txBox="1"/>
              <p:nvPr/>
            </p:nvSpPr>
            <p:spPr>
              <a:xfrm>
                <a:off x="13542318" y="7150377"/>
                <a:ext cx="3023068" cy="1472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DDB2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Resting</a:t>
                </a:r>
              </a:p>
              <a:p>
                <a:r>
                  <a:rPr lang="en-US" sz="1600" dirty="0">
                    <a:solidFill>
                      <a:srgbClr val="DDB2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Platelets</a:t>
                </a:r>
              </a:p>
              <a:p>
                <a:r>
                  <a:rPr lang="en-US" sz="1600" dirty="0">
                    <a:solidFill>
                      <a:srgbClr val="072D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(Low CD62P)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1A1B7427-75B7-50F3-04F7-A993E49ED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20914" y="8944438"/>
                <a:ext cx="0" cy="1569888"/>
              </a:xfrm>
              <a:prstGeom prst="straightConnector1">
                <a:avLst/>
              </a:prstGeom>
              <a:ln w="76200">
                <a:solidFill>
                  <a:schemeClr val="bg2">
                    <a:lumMod val="25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9260427-607A-FF19-25D8-F0D67B40AA0D}"/>
                  </a:ext>
                </a:extLst>
              </p:cNvPr>
              <p:cNvSpPr txBox="1"/>
              <p:nvPr/>
            </p:nvSpPr>
            <p:spPr>
              <a:xfrm>
                <a:off x="13485546" y="11119164"/>
                <a:ext cx="3588095" cy="234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DDB2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Activated</a:t>
                </a:r>
              </a:p>
              <a:p>
                <a:r>
                  <a:rPr lang="en-US" sz="1600" dirty="0">
                    <a:solidFill>
                      <a:srgbClr val="DDB2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Platelets</a:t>
                </a:r>
              </a:p>
              <a:p>
                <a:r>
                  <a:rPr lang="en-US" sz="1600" dirty="0">
                    <a:solidFill>
                      <a:srgbClr val="7B0B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(High CD62P)</a:t>
                </a:r>
              </a:p>
              <a:p>
                <a:endParaRPr lang="en-US" sz="1600" dirty="0">
                  <a:solidFill>
                    <a:srgbClr val="DDB2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solidFill>
                    <a:srgbClr val="DDB2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5064A9F-D4EA-7DE5-B965-D713FC50F97B}"/>
                  </a:ext>
                </a:extLst>
              </p:cNvPr>
              <p:cNvSpPr txBox="1"/>
              <p:nvPr/>
            </p:nvSpPr>
            <p:spPr>
              <a:xfrm>
                <a:off x="12682532" y="8975689"/>
                <a:ext cx="4563798" cy="1472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Environmental Signals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Sheer Stress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Chemical Exposure</a:t>
                </a: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B66CEECB-297E-54A4-6922-9308E04D25A1}"/>
                  </a:ext>
                </a:extLst>
              </p:cNvPr>
              <p:cNvGrpSpPr/>
              <p:nvPr/>
            </p:nvGrpSpPr>
            <p:grpSpPr>
              <a:xfrm>
                <a:off x="11719839" y="10490957"/>
                <a:ext cx="2037089" cy="2005511"/>
                <a:chOff x="12184748" y="11834260"/>
                <a:chExt cx="2037089" cy="2005511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97979C6B-6D28-B18B-DAB0-A9C57E778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lum bright="-20000" contrast="31000"/>
                </a:blip>
                <a:stretch>
                  <a:fillRect/>
                </a:stretch>
              </p:blipFill>
              <p:spPr>
                <a:xfrm>
                  <a:off x="12596557" y="12297484"/>
                  <a:ext cx="1625280" cy="1542287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1F0A0D2C-C7BA-0A20-6C97-EAE1EDE44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lum bright="-20000" contrast="31000"/>
                </a:blip>
                <a:stretch>
                  <a:fillRect/>
                </a:stretch>
              </p:blipFill>
              <p:spPr>
                <a:xfrm rot="6422318">
                  <a:off x="12157884" y="12223962"/>
                  <a:ext cx="1052173" cy="998445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E05D2732-F246-D8AB-009A-019E452252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lum bright="-20000" contrast="31000"/>
                  <a:alphaModFix amt="35000"/>
                </a:blip>
                <a:stretch>
                  <a:fillRect/>
                </a:stretch>
              </p:blipFill>
              <p:spPr>
                <a:xfrm rot="6422318">
                  <a:off x="12780629" y="11854311"/>
                  <a:ext cx="785357" cy="745255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6A861EC5-1AA9-8BA7-FAFB-DB70A7B8AC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lum bright="-20000" contrast="31000"/>
                  <a:alphaModFix amt="70000"/>
                </a:blip>
                <a:stretch>
                  <a:fillRect/>
                </a:stretch>
              </p:blipFill>
              <p:spPr>
                <a:xfrm rot="6422318">
                  <a:off x="12384675" y="13000552"/>
                  <a:ext cx="702629" cy="666751"/>
                </a:xfrm>
                <a:prstGeom prst="rect">
                  <a:avLst/>
                </a:prstGeom>
              </p:spPr>
            </p:pic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2A2B46-CA3A-6CBD-36E4-74E8926A80E8}"/>
                    </a:ext>
                  </a:extLst>
                </p14:cNvPr>
                <p14:cNvContentPartPr/>
                <p14:nvPr/>
              </p14:nvContentPartPr>
              <p14:xfrm>
                <a:off x="962587" y="4053641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B538FEA-930A-294F-9113-F7FB69406C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3587" y="40446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971CE1B-D103-68F3-E692-744B4A38FF67}"/>
                    </a:ext>
                  </a:extLst>
                </p14:cNvPr>
                <p14:cNvContentPartPr/>
                <p14:nvPr/>
              </p14:nvContentPartPr>
              <p14:xfrm>
                <a:off x="1040347" y="3982721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9DED18-7754-C74E-6E3A-414151E6E1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31347" y="39737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DDA48A7-B749-9A99-7BF8-D23DE77A7C2B}"/>
                    </a:ext>
                  </a:extLst>
                </p14:cNvPr>
                <p14:cNvContentPartPr/>
                <p14:nvPr/>
              </p14:nvContentPartPr>
              <p14:xfrm>
                <a:off x="1160947" y="3877601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9D0DA32-A1E5-0A06-FCD9-77BFBD2307F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51947" y="38686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091FF89-D19E-F6E3-219F-8E971ACEE978}"/>
                    </a:ext>
                  </a:extLst>
                </p14:cNvPr>
                <p14:cNvContentPartPr/>
                <p14:nvPr/>
              </p14:nvContentPartPr>
              <p14:xfrm>
                <a:off x="1275067" y="3990281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EC6AAA9-51AB-D02C-2C85-BF467B93D95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66067" y="39812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50308A4-5736-25B4-788F-CD8A79CCAE05}"/>
                    </a:ext>
                  </a:extLst>
                </p14:cNvPr>
                <p14:cNvContentPartPr/>
                <p14:nvPr/>
              </p14:nvContentPartPr>
              <p14:xfrm>
                <a:off x="1258867" y="4079201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EA8E618-FFCD-BF2A-0A36-9057DD1FF5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49867" y="40702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1CA85F3-2F9E-1067-A642-68CF082FC0B2}"/>
                    </a:ext>
                  </a:extLst>
                </p14:cNvPr>
                <p14:cNvContentPartPr/>
                <p14:nvPr/>
              </p14:nvContentPartPr>
              <p14:xfrm>
                <a:off x="1225387" y="4180721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D8D43A-2020-AF95-6907-59CA93EDBC8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16387" y="41717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C435581-2BD7-B2AF-DD21-38D0C158426D}"/>
                    </a:ext>
                  </a:extLst>
                </p14:cNvPr>
                <p14:cNvContentPartPr/>
                <p14:nvPr/>
              </p14:nvContentPartPr>
              <p14:xfrm>
                <a:off x="1140067" y="4169921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BE32447-6522-F003-4FF2-B1A823A71ED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31067" y="41609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7AB79A-AAF5-8CF1-DA94-9E86EEB294F2}"/>
                    </a:ext>
                  </a:extLst>
                </p14:cNvPr>
                <p14:cNvContentPartPr/>
                <p14:nvPr/>
              </p14:nvContentPartPr>
              <p14:xfrm>
                <a:off x="1063387" y="4149761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0DDD231-3397-250C-F311-697A63DFED3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4387" y="414076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2E546DE-B205-4690-5B64-09E08DAE222E}"/>
                    </a:ext>
                  </a:extLst>
                </p14:cNvPr>
                <p14:cNvContentPartPr/>
                <p14:nvPr/>
              </p14:nvContentPartPr>
              <p14:xfrm>
                <a:off x="1389907" y="4253081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400ED2-2785-2199-481A-6B9A11AD33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80907" y="42440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7934466-7CFE-BE4E-64EF-2758EE372206}"/>
                    </a:ext>
                  </a:extLst>
                </p14:cNvPr>
                <p14:cNvContentPartPr/>
                <p14:nvPr/>
              </p14:nvContentPartPr>
              <p14:xfrm>
                <a:off x="1464427" y="4318601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F731898-5110-8108-BCCD-D8EE41D9DB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55427" y="43096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FAF5CB2-1B4C-D56F-4DF5-B6397EEDADF7}"/>
                    </a:ext>
                  </a:extLst>
                </p14:cNvPr>
                <p14:cNvContentPartPr/>
                <p14:nvPr/>
              </p14:nvContentPartPr>
              <p14:xfrm>
                <a:off x="1662787" y="4424441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752051D-532A-A3CF-17BB-83001AEC597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53787" y="44154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335C5A9-3FA3-A401-5035-61EAE90F94AD}"/>
                    </a:ext>
                  </a:extLst>
                </p14:cNvPr>
                <p14:cNvContentPartPr/>
                <p14:nvPr/>
              </p14:nvContentPartPr>
              <p14:xfrm>
                <a:off x="1712827" y="4352441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AA49B01-9273-EA47-B1D1-DA7A391BC5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03827" y="43434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AE6922-4446-D465-7C77-C05D1E3537A2}"/>
                    </a:ext>
                  </a:extLst>
                </p14:cNvPr>
                <p14:cNvContentPartPr/>
                <p14:nvPr/>
              </p14:nvContentPartPr>
              <p14:xfrm>
                <a:off x="1768267" y="4252001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5EF49AC-32FE-1C2C-F1B4-A8415ABD08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59267" y="42430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B85FD0B-EABF-705C-7B22-1ED6DD6B88EC}"/>
                    </a:ext>
                  </a:extLst>
                </p14:cNvPr>
                <p14:cNvContentPartPr/>
                <p14:nvPr/>
              </p14:nvContentPartPr>
              <p14:xfrm>
                <a:off x="1765747" y="4141121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65AC480-6F3D-3F15-B432-4952697A9A0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56747" y="41321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751CF0F-4B1F-739C-25EF-F0CE762DD4C8}"/>
                    </a:ext>
                  </a:extLst>
                </p14:cNvPr>
                <p14:cNvContentPartPr/>
                <p14:nvPr/>
              </p14:nvContentPartPr>
              <p14:xfrm>
                <a:off x="1659907" y="4045361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B7E982B-4EC0-D287-AC9D-983C19202C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50907" y="403636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A3BD5E-DC2B-5993-AB8D-2CF1ADE5D5A3}"/>
                    </a:ext>
                  </a:extLst>
                </p14:cNvPr>
                <p14:cNvContentPartPr/>
                <p14:nvPr/>
              </p14:nvContentPartPr>
              <p14:xfrm>
                <a:off x="1551187" y="3982721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6AE5409-BE7E-E3FA-5652-488F748C48F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42187" y="39737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C408FC6-19D4-C95F-9682-57AFE36BF430}"/>
                    </a:ext>
                  </a:extLst>
                </p14:cNvPr>
                <p14:cNvContentPartPr/>
                <p14:nvPr/>
              </p14:nvContentPartPr>
              <p14:xfrm>
                <a:off x="1301347" y="4172801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531DA01-3AEB-11DA-E13F-963FCBA1313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92347" y="41638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E2A54CE-DF99-275B-2560-26ABCA4EF3ED}"/>
                    </a:ext>
                  </a:extLst>
                </p14:cNvPr>
                <p14:cNvContentPartPr/>
                <p14:nvPr/>
              </p14:nvContentPartPr>
              <p14:xfrm>
                <a:off x="1189387" y="4270361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4B63052-DED3-75A8-3D1A-570ADBFEEAE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83267" y="426424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437CF56-EEFD-E7D3-9BBE-9C2BED5B5455}"/>
                    </a:ext>
                  </a:extLst>
                </p14:cNvPr>
                <p14:cNvContentPartPr/>
                <p14:nvPr/>
              </p14:nvContentPartPr>
              <p14:xfrm>
                <a:off x="1212787" y="4308881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C3F4419-CF15-B40E-D631-4C16B175124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06667" y="430276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DBC2ACF-40AF-E128-147D-C0EDF61D479D}"/>
                    </a:ext>
                  </a:extLst>
                </p14:cNvPr>
                <p14:cNvContentPartPr/>
                <p14:nvPr/>
              </p14:nvContentPartPr>
              <p14:xfrm>
                <a:off x="1243747" y="4383401"/>
                <a:ext cx="3600" cy="1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06A7FEA-3D75-1339-0EB0-10133762FC8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37627" y="4377281"/>
                  <a:ext cx="1584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6F89672-0650-0051-FEA3-2FFEE080C02D}"/>
                    </a:ext>
                  </a:extLst>
                </p14:cNvPr>
                <p14:cNvContentPartPr/>
                <p14:nvPr/>
              </p14:nvContentPartPr>
              <p14:xfrm>
                <a:off x="1132507" y="4465481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A42A9D2-9E03-5C53-0095-3CBDDB02CA2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26387" y="445936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130A2A0-4565-5F97-79E2-3312A599063B}"/>
                    </a:ext>
                  </a:extLst>
                </p14:cNvPr>
                <p14:cNvContentPartPr/>
                <p14:nvPr/>
              </p14:nvContentPartPr>
              <p14:xfrm>
                <a:off x="1092907" y="4424081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86D1DD7-E346-66BC-D856-96863CE164B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6787" y="441796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9423289-C4EF-B7D5-8110-74FD42B4FC0F}"/>
                    </a:ext>
                  </a:extLst>
                </p14:cNvPr>
                <p14:cNvContentPartPr/>
                <p14:nvPr/>
              </p14:nvContentPartPr>
              <p14:xfrm>
                <a:off x="1098667" y="4346681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72DC6A5-1556-BEB2-AE49-73B8A5588D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92547" y="434056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CB170C6-0874-8B51-18ED-7E5500B03D05}"/>
                    </a:ext>
                  </a:extLst>
                </p14:cNvPr>
                <p14:cNvContentPartPr/>
                <p14:nvPr/>
              </p14:nvContentPartPr>
              <p14:xfrm>
                <a:off x="1303867" y="3762041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55CE8A5-C751-E2D0-4D9B-2E41DF57CBB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97747" y="375592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5F4BD80-11CF-B6F3-FB1F-9E5BF8570117}"/>
                    </a:ext>
                  </a:extLst>
                </p14:cNvPr>
                <p14:cNvContentPartPr/>
                <p14:nvPr/>
              </p14:nvContentPartPr>
              <p14:xfrm>
                <a:off x="1378027" y="3678881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8A1702E-7C2F-15D1-08CE-8940B94584F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371907" y="367276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658D48-BCCD-77ED-A05A-B5CE0C44E7A4}"/>
                    </a:ext>
                  </a:extLst>
                </p14:cNvPr>
                <p14:cNvContentPartPr/>
                <p14:nvPr/>
              </p14:nvContentPartPr>
              <p14:xfrm>
                <a:off x="1482787" y="3829361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C500289-A2B8-879A-1695-4DB9E884090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76667" y="382324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2FB85C2-B745-D608-8172-AD7E1C5D606E}"/>
                    </a:ext>
                  </a:extLst>
                </p14:cNvPr>
                <p14:cNvContentPartPr/>
                <p14:nvPr/>
              </p14:nvContentPartPr>
              <p14:xfrm>
                <a:off x="1526707" y="3723161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579AD33-C30E-B116-2B09-F7DA16E12FD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520587" y="3717041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98F693C-B9F9-B880-21A3-FC65C988EE1D}"/>
                </a:ext>
              </a:extLst>
            </p:cNvPr>
            <p:cNvGrpSpPr/>
            <p:nvPr/>
          </p:nvGrpSpPr>
          <p:grpSpPr>
            <a:xfrm>
              <a:off x="1630027" y="2376584"/>
              <a:ext cx="10440" cy="12600"/>
              <a:chOff x="1630027" y="2376584"/>
              <a:chExt cx="10440" cy="12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E7B453C5-5B50-AACF-76E0-DB0DD2F87165}"/>
                      </a:ext>
                    </a:extLst>
                  </p14:cNvPr>
                  <p14:cNvContentPartPr/>
                  <p14:nvPr/>
                </p14:nvContentPartPr>
                <p14:xfrm>
                  <a:off x="1640107" y="2376584"/>
                  <a:ext cx="360" cy="36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7DA2BF5C-19F7-5423-CE1B-C908BD28B3A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31107" y="236758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E00360A9-19D6-D172-519A-DB38EEDA7292}"/>
                      </a:ext>
                    </a:extLst>
                  </p14:cNvPr>
                  <p14:cNvContentPartPr/>
                  <p14:nvPr/>
                </p14:nvContentPartPr>
                <p14:xfrm>
                  <a:off x="1631827" y="2388824"/>
                  <a:ext cx="360" cy="36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3D2DA2E5-5314-C8E7-FB73-B72CEE1BDBD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22827" y="237982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C49FBCD5-AE86-46C2-7630-8E4FC87170F1}"/>
                      </a:ext>
                    </a:extLst>
                  </p14:cNvPr>
                  <p14:cNvContentPartPr/>
                  <p14:nvPr/>
                </p14:nvContentPartPr>
                <p14:xfrm>
                  <a:off x="1630027" y="2377664"/>
                  <a:ext cx="360" cy="3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A7D671B1-0118-3B35-6440-884474B31A61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21027" y="236866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6A13E34-3672-2E2F-2898-E092BA6CEFFF}"/>
                </a:ext>
              </a:extLst>
            </p:cNvPr>
            <p:cNvGrpSpPr/>
            <p:nvPr/>
          </p:nvGrpSpPr>
          <p:grpSpPr>
            <a:xfrm>
              <a:off x="1703467" y="2362184"/>
              <a:ext cx="17280" cy="9720"/>
              <a:chOff x="1703467" y="2362184"/>
              <a:chExt cx="17280" cy="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9012710A-E7F0-BFE5-6D99-3515D13A490D}"/>
                      </a:ext>
                    </a:extLst>
                  </p14:cNvPr>
                  <p14:cNvContentPartPr/>
                  <p14:nvPr/>
                </p14:nvContentPartPr>
                <p14:xfrm>
                  <a:off x="1720387" y="2371544"/>
                  <a:ext cx="360" cy="3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FBFA49C6-EF22-21F2-1A20-ABC0ADC1C63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711387" y="236254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3582E7E7-4C89-2B1F-3DC7-D607E3FD5BC4}"/>
                      </a:ext>
                    </a:extLst>
                  </p14:cNvPr>
                  <p14:cNvContentPartPr/>
                  <p14:nvPr/>
                </p14:nvContentPartPr>
                <p14:xfrm>
                  <a:off x="1708867" y="2362184"/>
                  <a:ext cx="360" cy="36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84DF92A2-F931-8F0E-D060-5EB49A21D31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99867" y="235318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589C4A0A-30F1-32E8-6916-9080E3658BA8}"/>
                      </a:ext>
                    </a:extLst>
                  </p14:cNvPr>
                  <p14:cNvContentPartPr/>
                  <p14:nvPr/>
                </p14:nvContentPartPr>
                <p14:xfrm>
                  <a:off x="1703467" y="2366864"/>
                  <a:ext cx="360" cy="36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46D6FF52-70A4-B036-7691-A6DE050076B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94467" y="235786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F28E93-C2BD-5E6D-3429-234D7E6060AF}"/>
                </a:ext>
              </a:extLst>
            </p:cNvPr>
            <p:cNvGrpSpPr/>
            <p:nvPr/>
          </p:nvGrpSpPr>
          <p:grpSpPr>
            <a:xfrm>
              <a:off x="1600867" y="2304584"/>
              <a:ext cx="15120" cy="9000"/>
              <a:chOff x="1600867" y="2304584"/>
              <a:chExt cx="15120" cy="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8DC3E32C-7130-36BF-4DEB-5ECCF570DE98}"/>
                      </a:ext>
                    </a:extLst>
                  </p14:cNvPr>
                  <p14:cNvContentPartPr/>
                  <p14:nvPr/>
                </p14:nvContentPartPr>
                <p14:xfrm>
                  <a:off x="1611307" y="2304584"/>
                  <a:ext cx="360" cy="3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DD6C6808-7063-DDCA-8FCA-3BA3CDAAB48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02307" y="229558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069C7A4E-362C-3DF7-1D0A-4C3958966B28}"/>
                      </a:ext>
                    </a:extLst>
                  </p14:cNvPr>
                  <p14:cNvContentPartPr/>
                  <p14:nvPr/>
                </p14:nvContentPartPr>
                <p14:xfrm>
                  <a:off x="1600867" y="2312144"/>
                  <a:ext cx="360" cy="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2C966502-6CD9-8690-155D-5F7AE947BEA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591867" y="230314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ED3F79BA-C6AA-A7E6-6120-0A0B6A84E617}"/>
                      </a:ext>
                    </a:extLst>
                  </p14:cNvPr>
                  <p14:cNvContentPartPr/>
                  <p14:nvPr/>
                </p14:nvContentPartPr>
                <p14:xfrm>
                  <a:off x="1615627" y="2313224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47B5635A-5932-210C-13DE-9C2AAC76859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06627" y="230422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4069BC6-8E13-6909-41C4-E63B5A2903B8}"/>
                </a:ext>
              </a:extLst>
            </p:cNvPr>
            <p:cNvGrpSpPr/>
            <p:nvPr/>
          </p:nvGrpSpPr>
          <p:grpSpPr>
            <a:xfrm>
              <a:off x="1555147" y="2376584"/>
              <a:ext cx="12240" cy="23400"/>
              <a:chOff x="1555147" y="2376584"/>
              <a:chExt cx="12240" cy="23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651A4B87-8F0D-7BE7-1C6F-241BA835BDC1}"/>
                      </a:ext>
                    </a:extLst>
                  </p14:cNvPr>
                  <p14:cNvContentPartPr/>
                  <p14:nvPr/>
                </p14:nvContentPartPr>
                <p14:xfrm>
                  <a:off x="1555147" y="2376584"/>
                  <a:ext cx="36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F5ADA12A-88B7-AB7E-3B8A-38F2020774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546147" y="236758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9F45B6C7-4E27-25F1-274F-B49C40001AFC}"/>
                      </a:ext>
                    </a:extLst>
                  </p14:cNvPr>
                  <p14:cNvContentPartPr/>
                  <p14:nvPr/>
                </p14:nvContentPartPr>
                <p14:xfrm>
                  <a:off x="1565227" y="2399624"/>
                  <a:ext cx="360" cy="3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79C96696-C935-7999-AB06-C8BC2EB522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556227" y="239062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27B1060-E28A-F0A0-2B3C-0EB703AC88D0}"/>
                      </a:ext>
                    </a:extLst>
                  </p14:cNvPr>
                  <p14:cNvContentPartPr/>
                  <p14:nvPr/>
                </p14:nvContentPartPr>
                <p14:xfrm>
                  <a:off x="1567027" y="2383784"/>
                  <a:ext cx="360" cy="3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470A45AA-F601-5449-36BA-942140A07B2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558027" y="237478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8529EB4-CB82-2D39-2826-3B7DDB0D8124}"/>
                </a:ext>
              </a:extLst>
            </p:cNvPr>
            <p:cNvGrpSpPr/>
            <p:nvPr/>
          </p:nvGrpSpPr>
          <p:grpSpPr>
            <a:xfrm>
              <a:off x="1222507" y="2268224"/>
              <a:ext cx="3600" cy="5040"/>
              <a:chOff x="1222507" y="2268224"/>
              <a:chExt cx="3600" cy="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71E29BFF-6EBF-C250-430F-04FF7D6E0789}"/>
                      </a:ext>
                    </a:extLst>
                  </p14:cNvPr>
                  <p14:cNvContentPartPr/>
                  <p14:nvPr/>
                </p14:nvContentPartPr>
                <p14:xfrm>
                  <a:off x="1225747" y="2268224"/>
                  <a:ext cx="360" cy="3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1A60C1A2-2231-F8B7-A157-F750FC7FF0E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16747" y="225922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056E1342-7522-7B02-1654-9E701214EDAA}"/>
                      </a:ext>
                    </a:extLst>
                  </p14:cNvPr>
                  <p14:cNvContentPartPr/>
                  <p14:nvPr/>
                </p14:nvContentPartPr>
                <p14:xfrm>
                  <a:off x="1222507" y="2272904"/>
                  <a:ext cx="360" cy="3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9DF5E2FF-5EBC-E352-3700-05E893D32A7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13507" y="226390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7073459-A2E8-978A-9A2A-64BA2ECCF9B3}"/>
                </a:ext>
              </a:extLst>
            </p:cNvPr>
            <p:cNvGrpSpPr/>
            <p:nvPr/>
          </p:nvGrpSpPr>
          <p:grpSpPr>
            <a:xfrm>
              <a:off x="1160227" y="2240864"/>
              <a:ext cx="2160" cy="9360"/>
              <a:chOff x="1160227" y="2240864"/>
              <a:chExt cx="2160" cy="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C430CC95-F9BE-67D2-ECD6-B3D8D21AFC61}"/>
                      </a:ext>
                    </a:extLst>
                  </p14:cNvPr>
                  <p14:cNvContentPartPr/>
                  <p14:nvPr/>
                </p14:nvContentPartPr>
                <p14:xfrm>
                  <a:off x="1162027" y="2240864"/>
                  <a:ext cx="3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2C4BE209-BC07-3470-8A09-4A266BB3471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53027" y="223186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039B30E7-65CC-C8DC-2877-E6E59CBFB826}"/>
                      </a:ext>
                    </a:extLst>
                  </p14:cNvPr>
                  <p14:cNvContentPartPr/>
                  <p14:nvPr/>
                </p14:nvContentPartPr>
                <p14:xfrm>
                  <a:off x="1160227" y="2249864"/>
                  <a:ext cx="3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3E164C0-5209-B114-745A-7C786487452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51227" y="224086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7C70187-6EF3-75B0-9DF0-5FBDBF869FBD}"/>
                </a:ext>
              </a:extLst>
            </p:cNvPr>
            <p:cNvGrpSpPr/>
            <p:nvPr/>
          </p:nvGrpSpPr>
          <p:grpSpPr>
            <a:xfrm>
              <a:off x="1176067" y="2297744"/>
              <a:ext cx="360" cy="360"/>
              <a:chOff x="1176067" y="2297744"/>
              <a:chExt cx="36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875C1FC2-F3BF-FED2-85B0-0AB6C191EA53}"/>
                      </a:ext>
                    </a:extLst>
                  </p14:cNvPr>
                  <p14:cNvContentPartPr/>
                  <p14:nvPr/>
                </p14:nvContentPartPr>
                <p14:xfrm>
                  <a:off x="1176067" y="2297744"/>
                  <a:ext cx="36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75B06D23-0FB5-F294-75DA-7309D8ED5B2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67067" y="228874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64DA1F32-8F33-7B7E-9069-BE31665F6631}"/>
                      </a:ext>
                    </a:extLst>
                  </p14:cNvPr>
                  <p14:cNvContentPartPr/>
                  <p14:nvPr/>
                </p14:nvContentPartPr>
                <p14:xfrm>
                  <a:off x="1176067" y="2297744"/>
                  <a:ext cx="360" cy="3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5058CEBA-27A7-870F-D64E-E2E72A2BDFE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167067" y="228874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ABEC6F5-17E6-3FCC-E0E9-AE3DB98E5216}"/>
                </a:ext>
              </a:extLst>
            </p:cNvPr>
            <p:cNvGrpSpPr/>
            <p:nvPr/>
          </p:nvGrpSpPr>
          <p:grpSpPr>
            <a:xfrm>
              <a:off x="1369027" y="1993904"/>
              <a:ext cx="7560" cy="16560"/>
              <a:chOff x="1369027" y="1993904"/>
              <a:chExt cx="7560" cy="16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DD057FA7-ACF2-E2E6-BC07-5E1BE4592D95}"/>
                      </a:ext>
                    </a:extLst>
                  </p14:cNvPr>
                  <p14:cNvContentPartPr/>
                  <p14:nvPr/>
                </p14:nvContentPartPr>
                <p14:xfrm>
                  <a:off x="1369027" y="1993904"/>
                  <a:ext cx="360" cy="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70642CEA-AD19-5E5E-109E-1B8342BAAD31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360027" y="198490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DC050C4-77AF-65C2-2177-874E66ECC893}"/>
                      </a:ext>
                    </a:extLst>
                  </p14:cNvPr>
                  <p14:cNvContentPartPr/>
                  <p14:nvPr/>
                </p14:nvContentPartPr>
                <p14:xfrm>
                  <a:off x="1370827" y="2010104"/>
                  <a:ext cx="36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0990ECD2-CD24-C7F2-4F81-0A0C0B03BAB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361827" y="200110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D052871-597C-9F3F-001F-1490CA032C29}"/>
                      </a:ext>
                    </a:extLst>
                  </p14:cNvPr>
                  <p14:cNvContentPartPr/>
                  <p14:nvPr/>
                </p14:nvContentPartPr>
                <p14:xfrm>
                  <a:off x="1376227" y="2004704"/>
                  <a:ext cx="36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FE99B292-1088-D051-76FF-F1657E4227A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367227" y="199570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A90870B-0BD6-2769-1840-655E96048A82}"/>
                </a:ext>
              </a:extLst>
            </p:cNvPr>
            <p:cNvGrpSpPr/>
            <p:nvPr/>
          </p:nvGrpSpPr>
          <p:grpSpPr>
            <a:xfrm>
              <a:off x="1656307" y="2055104"/>
              <a:ext cx="10440" cy="2520"/>
              <a:chOff x="1656307" y="2055104"/>
              <a:chExt cx="10440" cy="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36C827C6-C39F-FA0B-8A29-35A560509EA8}"/>
                      </a:ext>
                    </a:extLst>
                  </p14:cNvPr>
                  <p14:cNvContentPartPr/>
                  <p14:nvPr/>
                </p14:nvContentPartPr>
                <p14:xfrm>
                  <a:off x="1666387" y="2057264"/>
                  <a:ext cx="360" cy="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B401B956-C805-35E3-8FEB-1FB29C7F191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57387" y="204826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109D3F9-14A6-469C-F6D2-E9D93E188BC7}"/>
                      </a:ext>
                    </a:extLst>
                  </p14:cNvPr>
                  <p14:cNvContentPartPr/>
                  <p14:nvPr/>
                </p14:nvContentPartPr>
                <p14:xfrm>
                  <a:off x="1656307" y="2055104"/>
                  <a:ext cx="360" cy="36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F7506A1-68F3-626C-ED4D-97396BEF9C3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647307" y="204610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3A14187-1D58-51CF-7DDD-239982D42E53}"/>
                    </a:ext>
                  </a:extLst>
                </p14:cNvPr>
                <p14:cNvContentPartPr/>
                <p14:nvPr/>
              </p14:nvContentPartPr>
              <p14:xfrm>
                <a:off x="1541107" y="1856384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F42DD64-F894-63E0-F143-536341FBD6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32107" y="18473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CF6852B-F8F8-2C6C-B270-EA8C0AF6FC0B}"/>
                    </a:ext>
                  </a:extLst>
                </p14:cNvPr>
                <p14:cNvContentPartPr/>
                <p14:nvPr/>
              </p14:nvContentPartPr>
              <p14:xfrm>
                <a:off x="1325107" y="2515544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F0B6B1-2E04-D8F6-D8EC-9E591A75EE0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16107" y="250654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2FB6A543-DAF3-206F-2832-02145810FEBB}"/>
              </a:ext>
            </a:extLst>
          </p:cNvPr>
          <p:cNvSpPr txBox="1"/>
          <p:nvPr/>
        </p:nvSpPr>
        <p:spPr>
          <a:xfrm>
            <a:off x="7972139" y="4526422"/>
            <a:ext cx="3680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platelets be genetically modify by transfection with mRNA?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0EFC8C-CB05-306A-908E-B1FDC7814624}"/>
              </a:ext>
            </a:extLst>
          </p:cNvPr>
          <p:cNvSpPr/>
          <p:nvPr/>
        </p:nvSpPr>
        <p:spPr>
          <a:xfrm>
            <a:off x="7697038" y="4256437"/>
            <a:ext cx="4230356" cy="1597529"/>
          </a:xfrm>
          <a:prstGeom prst="rect">
            <a:avLst/>
          </a:prstGeom>
          <a:noFill/>
          <a:ln w="57150">
            <a:solidFill>
              <a:srgbClr val="7E12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92C25-F28E-939A-8359-941DA9DD50AC}"/>
              </a:ext>
            </a:extLst>
          </p:cNvPr>
          <p:cNvSpPr txBox="1"/>
          <p:nvPr/>
        </p:nvSpPr>
        <p:spPr>
          <a:xfrm>
            <a:off x="464757" y="1695891"/>
            <a:ext cx="3966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Platelets are highly sensitive to their environment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1CB2D50-8B03-CEBD-51BE-F03B9AA28E44}"/>
              </a:ext>
            </a:extLst>
          </p:cNvPr>
          <p:cNvSpPr txBox="1"/>
          <p:nvPr/>
        </p:nvSpPr>
        <p:spPr>
          <a:xfrm>
            <a:off x="4920377" y="1685797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Platelets lack DNA</a:t>
            </a:r>
            <a:endParaRPr lang="en-CA" sz="2000" b="1" i="0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1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9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3033480-2BF5-C032-FF7F-D2F8C01FD66E}"/>
              </a:ext>
            </a:extLst>
          </p:cNvPr>
          <p:cNvGrpSpPr/>
          <p:nvPr/>
        </p:nvGrpSpPr>
        <p:grpSpPr>
          <a:xfrm>
            <a:off x="1676400" y="2184399"/>
            <a:ext cx="10254582" cy="3848732"/>
            <a:chOff x="1676400" y="2385359"/>
            <a:chExt cx="10254582" cy="384873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6C8B1D9-3178-C4B2-1388-4FAEC716E144}"/>
                </a:ext>
              </a:extLst>
            </p:cNvPr>
            <p:cNvGrpSpPr/>
            <p:nvPr/>
          </p:nvGrpSpPr>
          <p:grpSpPr>
            <a:xfrm>
              <a:off x="1676400" y="2385359"/>
              <a:ext cx="10254582" cy="3848732"/>
              <a:chOff x="2936781" y="599378"/>
              <a:chExt cx="10254582" cy="384873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9E89F4F-AB53-9E05-1280-B8679BCA3C4F}"/>
                  </a:ext>
                </a:extLst>
              </p:cNvPr>
              <p:cNvGrpSpPr/>
              <p:nvPr/>
            </p:nvGrpSpPr>
            <p:grpSpPr>
              <a:xfrm>
                <a:off x="2936781" y="599378"/>
                <a:ext cx="10254582" cy="3848732"/>
                <a:chOff x="2266798" y="1505436"/>
                <a:chExt cx="10254582" cy="3848732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518994C-AD2D-8F5F-F2F5-14EC654A0E33}"/>
                    </a:ext>
                  </a:extLst>
                </p:cNvPr>
                <p:cNvGrpSpPr/>
                <p:nvPr/>
              </p:nvGrpSpPr>
              <p:grpSpPr>
                <a:xfrm>
                  <a:off x="3065085" y="2259529"/>
                  <a:ext cx="9456295" cy="3094639"/>
                  <a:chOff x="3065085" y="2259529"/>
                  <a:chExt cx="9456295" cy="3094639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C64337F4-02DF-E103-71C8-227C6C6F3E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065085" y="2259529"/>
                    <a:ext cx="6837517" cy="3094639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843395B-9C1D-0211-0C38-04F6D95EECF7}"/>
                      </a:ext>
                    </a:extLst>
                  </p:cNvPr>
                  <p:cNvSpPr txBox="1"/>
                  <p:nvPr/>
                </p:nvSpPr>
                <p:spPr>
                  <a:xfrm>
                    <a:off x="9909768" y="3854955"/>
                    <a:ext cx="2611612" cy="58477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 defTabSz="609448">
                      <a:defRPr/>
                    </a:pPr>
                    <a:r>
                      <a:rPr 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Donor platelets expressing</a:t>
                    </a:r>
                  </a:p>
                  <a:p>
                    <a:pPr algn="ctr" defTabSz="609448">
                      <a:defRPr/>
                    </a:pPr>
                    <a:r>
                      <a:rPr lang="en-US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Exogenous protein</a:t>
                    </a:r>
                  </a:p>
                </p:txBody>
              </p:sp>
            </p:grp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B430BB0-C60B-FD5B-201D-4D2A4F78FC08}"/>
                    </a:ext>
                  </a:extLst>
                </p:cNvPr>
                <p:cNvSpPr/>
                <p:nvPr/>
              </p:nvSpPr>
              <p:spPr>
                <a:xfrm>
                  <a:off x="4216400" y="2399214"/>
                  <a:ext cx="513080" cy="6139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1ECD78D-9746-1420-397B-F294D8181E0B}"/>
                    </a:ext>
                  </a:extLst>
                </p:cNvPr>
                <p:cNvSpPr txBox="1"/>
                <p:nvPr/>
              </p:nvSpPr>
              <p:spPr>
                <a:xfrm>
                  <a:off x="3807554" y="1608924"/>
                  <a:ext cx="39079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b="1" dirty="0">
                      <a:solidFill>
                        <a:srgbClr val="00B0F0"/>
                      </a:solidFill>
                      <a:latin typeface="Helvetica" pitchFamily="2" charset="0"/>
                    </a:rPr>
                    <a:t>mRNA - Lipid Nanoparticles (LNP)</a:t>
                  </a: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BC5A0BD-4A99-D860-E69A-D8B5ED76B402}"/>
                    </a:ext>
                  </a:extLst>
                </p:cNvPr>
                <p:cNvSpPr/>
                <p:nvPr/>
              </p:nvSpPr>
              <p:spPr>
                <a:xfrm>
                  <a:off x="3072116" y="2259529"/>
                  <a:ext cx="1276709" cy="1220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D09CF072-6B57-B421-D591-8E84AD88D3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2807" y="2696904"/>
                  <a:ext cx="227759" cy="689561"/>
                </a:xfrm>
                <a:prstGeom prst="straightConnector1">
                  <a:avLst/>
                </a:prstGeom>
                <a:ln w="76200">
                  <a:solidFill>
                    <a:srgbClr val="48474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F83B352-70AE-3EF2-FDF6-662BC416A4F1}"/>
                    </a:ext>
                  </a:extLst>
                </p:cNvPr>
                <p:cNvSpPr txBox="1"/>
                <p:nvPr/>
              </p:nvSpPr>
              <p:spPr>
                <a:xfrm>
                  <a:off x="4729480" y="2424211"/>
                  <a:ext cx="46089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b="1" dirty="0">
                      <a:solidFill>
                        <a:srgbClr val="00B0F0"/>
                      </a:solidFill>
                      <a:latin typeface="Helvetica" pitchFamily="2" charset="0"/>
                    </a:rPr>
                    <a:t>Modification by delivery of nucleic acids</a:t>
                  </a:r>
                </a:p>
                <a:p>
                  <a:pPr algn="ctr"/>
                  <a:r>
                    <a:rPr lang="en-CA" b="1" dirty="0">
                      <a:solidFill>
                        <a:srgbClr val="00B0F0"/>
                      </a:solidFill>
                      <a:latin typeface="Helvetica" pitchFamily="2" charset="0"/>
                    </a:rPr>
                    <a:t>(Transfection)</a:t>
                  </a: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FC4035A-5027-6A83-D46F-7B09FC251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66798" y="1505436"/>
                  <a:ext cx="649778" cy="646331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FAB4DB6-D6DA-80E9-3098-EBF666272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57919" y="1705110"/>
                  <a:ext cx="649777" cy="646331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FC3EC51-395B-919A-381C-EE461B9906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01111" y="2263448"/>
                  <a:ext cx="649777" cy="646330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4BCBD39-4FC0-4AD7-6B1D-2C65BD1FBE20}"/>
                  </a:ext>
                </a:extLst>
              </p:cNvPr>
              <p:cNvSpPr/>
              <p:nvPr/>
            </p:nvSpPr>
            <p:spPr>
              <a:xfrm>
                <a:off x="3742099" y="2626829"/>
                <a:ext cx="1276709" cy="1656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F13A1A2-F442-1AF7-0B2C-D8BD551997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18808" y="2531444"/>
                <a:ext cx="294337" cy="293571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37C887D-C7C2-5D1C-252A-41372007B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1448" y="3946358"/>
                <a:ext cx="654518" cy="293571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DF79FCA-74D8-3DEE-8AB8-5B20D43B08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3913" y="4126700"/>
              <a:ext cx="577602" cy="60817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D8E2D2-1DB2-628B-9A26-54C2F77ACC5D}"/>
                </a:ext>
              </a:extLst>
            </p:cNvPr>
            <p:cNvCxnSpPr>
              <a:cxnSpLocks/>
            </p:cNvCxnSpPr>
            <p:nvPr/>
          </p:nvCxnSpPr>
          <p:spPr>
            <a:xfrm>
              <a:off x="3626002" y="5634867"/>
              <a:ext cx="822906" cy="4417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E8766EF-ED60-E451-3668-58D388644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663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AE7B47-F1A2-2C4F-9F9E-0951428DA9D0}"/>
              </a:ext>
            </a:extLst>
          </p:cNvPr>
          <p:cNvSpPr txBox="1">
            <a:spLocks/>
          </p:cNvSpPr>
          <p:nvPr/>
        </p:nvSpPr>
        <p:spPr>
          <a:xfrm>
            <a:off x="251210" y="122202"/>
            <a:ext cx="11940790" cy="99468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Platelet engineering to create cell therapies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using mRNA-lipid nanoparticles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84FA1-FB21-591C-F0B5-E4629262E555}"/>
              </a:ext>
            </a:extLst>
          </p:cNvPr>
          <p:cNvSpPr txBox="1"/>
          <p:nvPr/>
        </p:nvSpPr>
        <p:spPr>
          <a:xfrm>
            <a:off x="361309" y="6218320"/>
            <a:ext cx="1183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48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J. Leung*, C.  Strong*, KE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Badior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*, M Robertson, X Wu , MA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Meledeo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E Kang, M Paul, Y Sato, 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Harashima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Cap AP, D Devine, E Jan, PR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Cullis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CJ Kastrup, </a:t>
            </a:r>
            <a:r>
              <a:rPr lang="en-US" sz="1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Science Advances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5A82EB-98C0-7207-7BCB-3D592179D71E}"/>
              </a:ext>
            </a:extLst>
          </p:cNvPr>
          <p:cNvGrpSpPr/>
          <p:nvPr/>
        </p:nvGrpSpPr>
        <p:grpSpPr>
          <a:xfrm>
            <a:off x="361309" y="1223133"/>
            <a:ext cx="11569700" cy="4611114"/>
            <a:chOff x="361309" y="1223133"/>
            <a:chExt cx="11569700" cy="4611114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FDF07484-6C3C-FF0F-9E06-1953B9795C69}"/>
                </a:ext>
              </a:extLst>
            </p:cNvPr>
            <p:cNvSpPr txBox="1">
              <a:spLocks/>
            </p:cNvSpPr>
            <p:nvPr/>
          </p:nvSpPr>
          <p:spPr>
            <a:xfrm>
              <a:off x="361309" y="1223133"/>
              <a:ext cx="11569700" cy="8993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l">
                <a:spcAft>
                  <a:spcPts val="600"/>
                </a:spcAft>
              </a:pPr>
              <a:r>
                <a:rPr lang="en-US" sz="2000" i="1" dirty="0">
                  <a:solidFill>
                    <a:schemeClr val="tx1"/>
                  </a:solidFill>
                </a:rPr>
                <a:t>Hypothesis: </a:t>
              </a:r>
            </a:p>
            <a:p>
              <a:pPr algn="l">
                <a:spcAft>
                  <a:spcPts val="600"/>
                </a:spcAft>
              </a:pPr>
              <a:r>
                <a:rPr lang="en-US" sz="2000" dirty="0">
                  <a:solidFill>
                    <a:srgbClr val="7E12AE"/>
                  </a:solidFill>
                </a:rPr>
                <a:t>Platelets transfected with optimized mRNA elements will express exogenous protein.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4C5EA0A-C1C3-795D-0E71-8F0705B0F8B7}"/>
                </a:ext>
              </a:extLst>
            </p:cNvPr>
            <p:cNvGrpSpPr/>
            <p:nvPr/>
          </p:nvGrpSpPr>
          <p:grpSpPr>
            <a:xfrm>
              <a:off x="474743" y="4187248"/>
              <a:ext cx="3159170" cy="1646999"/>
              <a:chOff x="474743" y="4187248"/>
              <a:chExt cx="3159170" cy="16469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35592A-9BBB-C529-7462-70B09C2E3AF9}"/>
                  </a:ext>
                </a:extLst>
              </p:cNvPr>
              <p:cNvSpPr txBox="1"/>
              <p:nvPr/>
            </p:nvSpPr>
            <p:spPr>
              <a:xfrm>
                <a:off x="474743" y="4868514"/>
                <a:ext cx="155388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609448">
                  <a:defRPr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Donor platelets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 descr="A screenshot of a video game&#10;&#10;Description automatically generated">
                <a:extLst>
                  <a:ext uri="{FF2B5EF4-FFF2-40B4-BE49-F238E27FC236}">
                    <a16:creationId xmlns:a16="http://schemas.microsoft.com/office/drawing/2014/main" id="{B395201D-9B1D-3D4C-2B68-4AF1A3EDFE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1427" y="4187248"/>
                <a:ext cx="1462486" cy="16469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52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E739E9A-DEF9-E421-E70C-65A176C585E6}"/>
              </a:ext>
            </a:extLst>
          </p:cNvPr>
          <p:cNvSpPr txBox="1">
            <a:spLocks/>
          </p:cNvSpPr>
          <p:nvPr/>
        </p:nvSpPr>
        <p:spPr>
          <a:xfrm>
            <a:off x="46380" y="1060072"/>
            <a:ext cx="12099235" cy="53306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68288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96838">
              <a:lnSpc>
                <a:spcPct val="110000"/>
              </a:lnSpc>
              <a:spcAft>
                <a:spcPts val="1200"/>
              </a:spcAft>
            </a:pPr>
            <a:endParaRPr lang="en-US" u="sng" dirty="0">
              <a:solidFill>
                <a:srgbClr val="E5AD18"/>
              </a:solidFill>
            </a:endParaRPr>
          </a:p>
          <a:p>
            <a:pPr marL="96838">
              <a:lnSpc>
                <a:spcPct val="110000"/>
              </a:lnSpc>
              <a:spcAft>
                <a:spcPts val="1200"/>
              </a:spcAft>
            </a:pPr>
            <a:endParaRPr lang="en-US" u="sng" dirty="0">
              <a:solidFill>
                <a:schemeClr val="tx1"/>
              </a:solidFill>
            </a:endParaRPr>
          </a:p>
          <a:p>
            <a:pPr marL="268288" indent="-1714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Compatible with </a:t>
            </a:r>
            <a:r>
              <a:rPr lang="en-US" dirty="0">
                <a:solidFill>
                  <a:srgbClr val="7E12AE"/>
                </a:solidFill>
              </a:rPr>
              <a:t>blood banking processes</a:t>
            </a:r>
            <a:endParaRPr lang="en-US" dirty="0">
              <a:solidFill>
                <a:schemeClr val="tx1"/>
              </a:solidFill>
            </a:endParaRPr>
          </a:p>
          <a:p>
            <a:pPr marL="268288" indent="-1714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68288" indent="-1714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More available and similar to circulating platelets, than </a:t>
            </a:r>
            <a:r>
              <a:rPr lang="en-US" dirty="0">
                <a:solidFill>
                  <a:srgbClr val="00B050"/>
                </a:solidFill>
              </a:rPr>
              <a:t>platelet-like particles produced </a:t>
            </a:r>
            <a:r>
              <a:rPr lang="en-US" i="1" dirty="0">
                <a:solidFill>
                  <a:srgbClr val="00B050"/>
                </a:solidFill>
              </a:rPr>
              <a:t>in vitro </a:t>
            </a:r>
            <a:r>
              <a:rPr lang="en-US" dirty="0">
                <a:solidFill>
                  <a:srgbClr val="00B050"/>
                </a:solidFill>
              </a:rPr>
              <a:t>from stem cells production </a:t>
            </a:r>
          </a:p>
          <a:p>
            <a:pPr marL="96838">
              <a:lnSpc>
                <a:spcPct val="110000"/>
              </a:lnSpc>
              <a:spcAft>
                <a:spcPts val="1200"/>
              </a:spcAft>
            </a:pPr>
            <a:endParaRPr lang="en-US" dirty="0">
              <a:solidFill>
                <a:srgbClr val="00B050"/>
              </a:solidFill>
            </a:endParaRPr>
          </a:p>
          <a:p>
            <a:pPr marL="268288" indent="-1714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Faster to administer than </a:t>
            </a:r>
            <a:r>
              <a:rPr lang="en-US" dirty="0">
                <a:solidFill>
                  <a:srgbClr val="00B0F0"/>
                </a:solidFill>
              </a:rPr>
              <a:t>bone marrow transplant</a:t>
            </a:r>
          </a:p>
          <a:p>
            <a:pPr marL="268288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268288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8766EF-ED60-E451-3668-58D388644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59026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AE7B47-F1A2-2C4F-9F9E-0951428DA9D0}"/>
              </a:ext>
            </a:extLst>
          </p:cNvPr>
          <p:cNvSpPr txBox="1">
            <a:spLocks/>
          </p:cNvSpPr>
          <p:nvPr/>
        </p:nvSpPr>
        <p:spPr>
          <a:xfrm>
            <a:off x="1323214" y="277910"/>
            <a:ext cx="9545569" cy="99468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Franklin Gothic Medium" panose="020B0603020102020204" pitchFamily="34" charset="0"/>
              </a:rPr>
              <a:t>Direct transfection of donor platelets has advantages compared to approaches using stem cells </a:t>
            </a:r>
          </a:p>
        </p:txBody>
      </p:sp>
    </p:spTree>
    <p:extLst>
      <p:ext uri="{BB962C8B-B14F-4D97-AF65-F5344CB8AC3E}">
        <p14:creationId xmlns:p14="http://schemas.microsoft.com/office/powerpoint/2010/main" val="394946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EA785262-C4C5-F972-CEF2-C27CDDCC9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663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20E781A-C4ED-63F9-7D46-AB528009B416}"/>
              </a:ext>
            </a:extLst>
          </p:cNvPr>
          <p:cNvSpPr txBox="1">
            <a:spLocks/>
          </p:cNvSpPr>
          <p:nvPr/>
        </p:nvSpPr>
        <p:spPr>
          <a:xfrm>
            <a:off x="1373375" y="102037"/>
            <a:ext cx="9545569" cy="99468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 to creating platelet cell therapies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FC660-0E0B-E06C-15A8-AE587A3730C1}"/>
              </a:ext>
            </a:extLst>
          </p:cNvPr>
          <p:cNvSpPr txBox="1"/>
          <p:nvPr/>
        </p:nvSpPr>
        <p:spPr>
          <a:xfrm>
            <a:off x="4431845" y="2573314"/>
            <a:ext cx="403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5E71B5-C330-EA0A-F7AC-6E12EA72F825}"/>
              </a:ext>
            </a:extLst>
          </p:cNvPr>
          <p:cNvGrpSpPr/>
          <p:nvPr/>
        </p:nvGrpSpPr>
        <p:grpSpPr>
          <a:xfrm>
            <a:off x="170867" y="1357679"/>
            <a:ext cx="3792454" cy="5068463"/>
            <a:chOff x="643944" y="1287887"/>
            <a:chExt cx="3451538" cy="506846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FA95917-313B-A6B3-DBAC-FAF72E36150F}"/>
                </a:ext>
              </a:extLst>
            </p:cNvPr>
            <p:cNvSpPr/>
            <p:nvPr/>
          </p:nvSpPr>
          <p:spPr>
            <a:xfrm>
              <a:off x="643944" y="1287887"/>
              <a:ext cx="3451538" cy="5068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05BA6BE-FE15-84B8-CCDD-1B08797808C8}"/>
                </a:ext>
              </a:extLst>
            </p:cNvPr>
            <p:cNvSpPr/>
            <p:nvPr/>
          </p:nvSpPr>
          <p:spPr>
            <a:xfrm>
              <a:off x="643944" y="1287887"/>
              <a:ext cx="3451538" cy="227745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Optimize mRNA-LNP Composition for Platelet Transfection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B27BB5-16CD-C155-AC37-C8E965E3EE26}"/>
              </a:ext>
            </a:extLst>
          </p:cNvPr>
          <p:cNvGrpSpPr/>
          <p:nvPr/>
        </p:nvGrpSpPr>
        <p:grpSpPr>
          <a:xfrm>
            <a:off x="620107" y="3712715"/>
            <a:ext cx="3312866" cy="1945529"/>
            <a:chOff x="6015771" y="1246007"/>
            <a:chExt cx="5634815" cy="33091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A21A0DA-1D07-661F-549D-F932EFAB9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5771" y="1246007"/>
              <a:ext cx="5634815" cy="3309126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52CD3E-9545-093F-C6D2-5F906ACE80B1}"/>
                </a:ext>
              </a:extLst>
            </p:cNvPr>
            <p:cNvSpPr txBox="1"/>
            <p:nvPr/>
          </p:nvSpPr>
          <p:spPr>
            <a:xfrm>
              <a:off x="9811266" y="2731292"/>
              <a:ext cx="1408669" cy="5758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Ionizable Lipid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2CBAA81-801D-AD69-18B5-634534986BD3}"/>
              </a:ext>
            </a:extLst>
          </p:cNvPr>
          <p:cNvSpPr txBox="1"/>
          <p:nvPr/>
        </p:nvSpPr>
        <p:spPr>
          <a:xfrm>
            <a:off x="726173" y="5753533"/>
            <a:ext cx="292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 Protein Expression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Platelet Activation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FBD21C-69F6-E95A-2884-A77E526362FA}"/>
              </a:ext>
            </a:extLst>
          </p:cNvPr>
          <p:cNvGrpSpPr/>
          <p:nvPr/>
        </p:nvGrpSpPr>
        <p:grpSpPr>
          <a:xfrm>
            <a:off x="4185341" y="1357678"/>
            <a:ext cx="3928220" cy="5068464"/>
            <a:chOff x="4185341" y="1357678"/>
            <a:chExt cx="3928220" cy="50684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BA2F0E-27A3-27E3-A046-E87A8385F034}"/>
                </a:ext>
              </a:extLst>
            </p:cNvPr>
            <p:cNvGrpSpPr/>
            <p:nvPr/>
          </p:nvGrpSpPr>
          <p:grpSpPr>
            <a:xfrm>
              <a:off x="4185341" y="1357678"/>
              <a:ext cx="3800424" cy="5068464"/>
              <a:chOff x="643944" y="1287886"/>
              <a:chExt cx="3451538" cy="5068464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9F7D2E-FE27-9F09-692B-599FEEF15493}"/>
                  </a:ext>
                </a:extLst>
              </p:cNvPr>
              <p:cNvSpPr/>
              <p:nvPr/>
            </p:nvSpPr>
            <p:spPr>
              <a:xfrm>
                <a:off x="643944" y="1287887"/>
                <a:ext cx="3451538" cy="50684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BF938BF-7113-7794-4F2B-563152148DE0}"/>
                  </a:ext>
                </a:extLst>
              </p:cNvPr>
              <p:cNvSpPr/>
              <p:nvPr/>
            </p:nvSpPr>
            <p:spPr>
              <a:xfrm>
                <a:off x="643944" y="1287886"/>
                <a:ext cx="3451538" cy="228347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Characterize transfected platelets and optimize the platform for clinical compatibility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1A8808B-AAB6-FB00-84F2-EE774B822AC7}"/>
                </a:ext>
              </a:extLst>
            </p:cNvPr>
            <p:cNvGrpSpPr/>
            <p:nvPr/>
          </p:nvGrpSpPr>
          <p:grpSpPr>
            <a:xfrm>
              <a:off x="4275825" y="3993794"/>
              <a:ext cx="3569096" cy="1281591"/>
              <a:chOff x="4862931" y="4980026"/>
              <a:chExt cx="3436315" cy="123391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383C4F4-BDFD-FA0C-B47C-8B813A4227DF}"/>
                  </a:ext>
                </a:extLst>
              </p:cNvPr>
              <p:cNvSpPr/>
              <p:nvPr/>
            </p:nvSpPr>
            <p:spPr>
              <a:xfrm>
                <a:off x="5489834" y="4980026"/>
                <a:ext cx="1128562" cy="965551"/>
              </a:xfrm>
              <a:prstGeom prst="ellipse">
                <a:avLst/>
              </a:prstGeom>
              <a:solidFill>
                <a:srgbClr val="2F528F">
                  <a:alpha val="8122"/>
                </a:srgbClr>
              </a:solidFill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CF3EBAD-BFA2-8DE8-0ACC-E9ED36D2FFB4}"/>
                  </a:ext>
                </a:extLst>
              </p:cNvPr>
              <p:cNvGrpSpPr/>
              <p:nvPr/>
            </p:nvGrpSpPr>
            <p:grpSpPr>
              <a:xfrm>
                <a:off x="4862931" y="5031997"/>
                <a:ext cx="1930253" cy="913582"/>
                <a:chOff x="62375146" y="10133644"/>
                <a:chExt cx="2796670" cy="1547122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FCC22A7-00BC-7E10-C9CC-3F4BFCE5CD93}"/>
                    </a:ext>
                  </a:extLst>
                </p:cNvPr>
                <p:cNvGrpSpPr/>
                <p:nvPr/>
              </p:nvGrpSpPr>
              <p:grpSpPr>
                <a:xfrm>
                  <a:off x="63192549" y="10133644"/>
                  <a:ext cx="1979267" cy="1547122"/>
                  <a:chOff x="31311523" y="3667255"/>
                  <a:chExt cx="1979267" cy="1547122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D7C853B3-B774-D30F-B3E5-6A74DC141194}"/>
                      </a:ext>
                    </a:extLst>
                  </p:cNvPr>
                  <p:cNvGrpSpPr/>
                  <p:nvPr/>
                </p:nvGrpSpPr>
                <p:grpSpPr>
                  <a:xfrm>
                    <a:off x="31311523" y="3667255"/>
                    <a:ext cx="1979267" cy="1547122"/>
                    <a:chOff x="2183796" y="175637"/>
                    <a:chExt cx="641719" cy="501608"/>
                  </a:xfrm>
                </p:grpSpPr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88C4AF18-AAF9-17B9-D7FF-C0E1254EE6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</a:extLst>
                    </a:blip>
                    <a:srcRect l="49871" t="46136" r="7017" b="8102"/>
                    <a:stretch/>
                  </p:blipFill>
                  <p:spPr>
                    <a:xfrm>
                      <a:off x="2451098" y="428854"/>
                      <a:ext cx="228258" cy="24839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8B1AF1DE-090D-75AB-EEC9-4E8581ACE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</a:extLst>
                    </a:blip>
                    <a:srcRect l="5325" t="36841" r="59689" b="25244"/>
                    <a:stretch/>
                  </p:blipFill>
                  <p:spPr>
                    <a:xfrm>
                      <a:off x="2183796" y="322591"/>
                      <a:ext cx="256829" cy="28535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>
                      <a:extLst>
                        <a:ext uri="{FF2B5EF4-FFF2-40B4-BE49-F238E27FC236}">
                          <a16:creationId xmlns:a16="http://schemas.microsoft.com/office/drawing/2014/main" id="{14AD1842-BE68-A2DF-00DA-4A5023994B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</a:extLst>
                    </a:blip>
                    <a:srcRect l="29879" t="17698" r="41924" b="60620"/>
                    <a:stretch/>
                  </p:blipFill>
                  <p:spPr>
                    <a:xfrm>
                      <a:off x="2331127" y="175637"/>
                      <a:ext cx="268490" cy="21165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C6921AAC-CC43-FB75-C2CC-3EF27A6A969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</a:extLst>
                    </a:blip>
                    <a:srcRect l="64047" t="21786" r="6244" b="54238"/>
                    <a:stretch/>
                  </p:blipFill>
                  <p:spPr>
                    <a:xfrm>
                      <a:off x="2536167" y="228114"/>
                      <a:ext cx="289348" cy="23939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4" name="Picture 23" descr="A close-up of a skull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CCC56ED0-2E4C-DBE0-F325-64C3B8118F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1416879" y="4499655"/>
                    <a:ext cx="368000" cy="273701"/>
                  </a:xfrm>
                  <a:prstGeom prst="rect">
                    <a:avLst/>
                  </a:prstGeom>
                  <a:effectLst>
                    <a:glow rad="127000">
                      <a:srgbClr val="FFB3A7">
                        <a:alpha val="20000"/>
                      </a:srgbClr>
                    </a:glow>
                  </a:effectLst>
                </p:spPr>
              </p:pic>
              <p:pic>
                <p:nvPicPr>
                  <p:cNvPr id="25" name="Picture 24" descr="A close-up of a skull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03073F19-C548-4ADD-B86C-60014D1E65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1931551" y="3871373"/>
                    <a:ext cx="368000" cy="273701"/>
                  </a:xfrm>
                  <a:prstGeom prst="rect">
                    <a:avLst/>
                  </a:prstGeom>
                  <a:effectLst>
                    <a:glow rad="127000">
                      <a:srgbClr val="FFB3A7">
                        <a:alpha val="20000"/>
                      </a:srgbClr>
                    </a:glow>
                  </a:effectLst>
                </p:spPr>
              </p:pic>
              <p:pic>
                <p:nvPicPr>
                  <p:cNvPr id="26" name="Picture 25" descr="A close-up of a skull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E3140A80-A6BF-5041-9528-235AA57BA3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2499190" y="4116296"/>
                    <a:ext cx="368000" cy="273701"/>
                  </a:xfrm>
                  <a:prstGeom prst="rect">
                    <a:avLst/>
                  </a:prstGeom>
                  <a:effectLst>
                    <a:glow rad="127000">
                      <a:srgbClr val="FFB3A7">
                        <a:alpha val="20000"/>
                      </a:srgbClr>
                    </a:glow>
                  </a:effectLst>
                </p:spPr>
              </p:pic>
              <p:pic>
                <p:nvPicPr>
                  <p:cNvPr id="27" name="Picture 26" descr="A close-up of a skull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9EFA9273-0172-43D1-AFAC-926142C811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2445303" y="4692648"/>
                    <a:ext cx="368000" cy="273701"/>
                  </a:xfrm>
                  <a:prstGeom prst="rect">
                    <a:avLst/>
                  </a:prstGeom>
                  <a:effectLst>
                    <a:glow rad="127000">
                      <a:srgbClr val="FFB3A7">
                        <a:alpha val="20000"/>
                      </a:srgbClr>
                    </a:glow>
                  </a:effectLst>
                </p:spPr>
              </p:pic>
              <p:pic>
                <p:nvPicPr>
                  <p:cNvPr id="28" name="Picture 27" descr="A close-up of a skull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5F97604E-8A52-C545-8F8B-14AB73A6B6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2152598" y="4740099"/>
                    <a:ext cx="368000" cy="273701"/>
                  </a:xfrm>
                  <a:prstGeom prst="rect">
                    <a:avLst/>
                  </a:prstGeom>
                  <a:effectLst>
                    <a:glow rad="127000">
                      <a:srgbClr val="FFB3A7">
                        <a:alpha val="20000"/>
                      </a:srgbClr>
                    </a:glow>
                  </a:effectLst>
                </p:spPr>
              </p:pic>
              <p:pic>
                <p:nvPicPr>
                  <p:cNvPr id="29" name="Picture 28" descr="A close-up of a skull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492AC4D-4A4B-1C97-600F-96470F5C31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2104571" y="3814156"/>
                    <a:ext cx="368000" cy="273701"/>
                  </a:xfrm>
                  <a:prstGeom prst="rect">
                    <a:avLst/>
                  </a:prstGeom>
                  <a:effectLst>
                    <a:glow rad="127000">
                      <a:srgbClr val="FFB3A7">
                        <a:alpha val="20000"/>
                      </a:srgbClr>
                    </a:glow>
                  </a:effectLst>
                </p:spPr>
              </p:pic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B5D6B52F-2905-C420-BDDF-5FA13F278596}"/>
                    </a:ext>
                  </a:extLst>
                </p:cNvPr>
                <p:cNvGrpSpPr/>
                <p:nvPr/>
              </p:nvGrpSpPr>
              <p:grpSpPr>
                <a:xfrm rot="2856645">
                  <a:off x="62393758" y="10192727"/>
                  <a:ext cx="452901" cy="490126"/>
                  <a:chOff x="3371758" y="844899"/>
                  <a:chExt cx="807705" cy="874093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E1FC29-DF89-4507-B7F0-467239C68BD4}"/>
                      </a:ext>
                    </a:extLst>
                  </p:cNvPr>
                  <p:cNvGrpSpPr/>
                  <p:nvPr/>
                </p:nvGrpSpPr>
                <p:grpSpPr>
                  <a:xfrm>
                    <a:off x="3388014" y="844899"/>
                    <a:ext cx="791449" cy="848844"/>
                    <a:chOff x="13099073" y="21533498"/>
                    <a:chExt cx="908127" cy="973982"/>
                  </a:xfrm>
                </p:grpSpPr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8F748779-D27D-9879-302E-691DED74E5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9073" y="21556907"/>
                      <a:ext cx="891830" cy="950573"/>
                      <a:chOff x="3217848" y="2901063"/>
                      <a:chExt cx="1491321" cy="1589549"/>
                    </a:xfrm>
                  </p:grpSpPr>
                  <p:pic>
                    <p:nvPicPr>
                      <p:cNvPr id="20" name="Picture 19">
                        <a:extLst>
                          <a:ext uri="{FF2B5EF4-FFF2-40B4-BE49-F238E27FC236}">
                            <a16:creationId xmlns:a16="http://schemas.microsoft.com/office/drawing/2014/main" id="{BCFD04FB-D963-993F-F889-557F2AC11B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3217848" y="3533878"/>
                        <a:ext cx="642302" cy="62048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1" name="Picture 20">
                        <a:extLst>
                          <a:ext uri="{FF2B5EF4-FFF2-40B4-BE49-F238E27FC236}">
                            <a16:creationId xmlns:a16="http://schemas.microsoft.com/office/drawing/2014/main" id="{63A887BB-A45D-1A65-D18B-61510FA3FD0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3912121" y="2901063"/>
                        <a:ext cx="797048" cy="7699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2" name="Picture 21">
                        <a:extLst>
                          <a:ext uri="{FF2B5EF4-FFF2-40B4-BE49-F238E27FC236}">
                            <a16:creationId xmlns:a16="http://schemas.microsoft.com/office/drawing/2014/main" id="{FCEF29E4-93D6-9B9A-D035-6AEE0FB4D19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3894192" y="3759329"/>
                        <a:ext cx="756997" cy="731283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C96C3FC2-D487-A61A-1BED-2D345E16C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85130" y="21533498"/>
                      <a:ext cx="522070" cy="522071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617F72E2-F6B4-DD4C-F9DA-B87FB84802FC}"/>
                      </a:ext>
                    </a:extLst>
                  </p:cNvPr>
                  <p:cNvSpPr/>
                  <p:nvPr/>
                </p:nvSpPr>
                <p:spPr>
                  <a:xfrm>
                    <a:off x="3724585" y="1292733"/>
                    <a:ext cx="426257" cy="426259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4692EC20-5FD9-8691-0E16-A748857EE39B}"/>
                      </a:ext>
                    </a:extLst>
                  </p:cNvPr>
                  <p:cNvSpPr/>
                  <p:nvPr/>
                </p:nvSpPr>
                <p:spPr>
                  <a:xfrm>
                    <a:off x="3371758" y="1170676"/>
                    <a:ext cx="379358" cy="37936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4" name="Graphic 13" descr="Arrow: Clockwise curve with solid fill">
                  <a:extLst>
                    <a:ext uri="{FF2B5EF4-FFF2-40B4-BE49-F238E27FC236}">
                      <a16:creationId xmlns:a16="http://schemas.microsoft.com/office/drawing/2014/main" id="{8156731D-B439-83D1-93BF-821F14A0BC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6235307" flipH="1">
                  <a:off x="62596904" y="10627672"/>
                  <a:ext cx="705328" cy="692447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356D6C93-0016-5D7D-F502-95057135C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5400000">
                <a:off x="7104730" y="5019423"/>
                <a:ext cx="849321" cy="153971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46C0A4C-1D41-D667-FF1A-444D480A1EC3}"/>
                  </a:ext>
                </a:extLst>
              </p:cNvPr>
              <p:cNvSpPr/>
              <p:nvPr/>
            </p:nvSpPr>
            <p:spPr>
              <a:xfrm>
                <a:off x="6793184" y="5825758"/>
                <a:ext cx="328059" cy="280674"/>
              </a:xfrm>
              <a:prstGeom prst="ellipse">
                <a:avLst/>
              </a:prstGeom>
              <a:solidFill>
                <a:schemeClr val="bg2">
                  <a:lumMod val="90000"/>
                  <a:alpha val="23731"/>
                </a:schemeClr>
              </a:solidFill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784DC37-22D5-32CF-26F0-42C8D3F1EE00}"/>
                  </a:ext>
                </a:extLst>
              </p:cNvPr>
              <p:cNvCxnSpPr>
                <a:cxnSpLocks/>
                <a:stCxn id="6" idx="7"/>
                <a:endCxn id="9" idx="7"/>
              </p:cNvCxnSpPr>
              <p:nvPr/>
            </p:nvCxnSpPr>
            <p:spPr>
              <a:xfrm>
                <a:off x="6453122" y="5121428"/>
                <a:ext cx="620078" cy="74543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3D95055-90E0-6941-2F04-B4A19F6F77D0}"/>
                  </a:ext>
                </a:extLst>
              </p:cNvPr>
              <p:cNvCxnSpPr>
                <a:cxnSpLocks/>
                <a:stCxn id="6" idx="4"/>
                <a:endCxn id="9" idx="4"/>
              </p:cNvCxnSpPr>
              <p:nvPr/>
            </p:nvCxnSpPr>
            <p:spPr>
              <a:xfrm>
                <a:off x="6054116" y="5945577"/>
                <a:ext cx="903098" cy="16085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8719D67-20D0-B551-C5E2-B0F33F165DFE}"/>
                </a:ext>
              </a:extLst>
            </p:cNvPr>
            <p:cNvSpPr txBox="1"/>
            <p:nvPr/>
          </p:nvSpPr>
          <p:spPr>
            <a:xfrm>
              <a:off x="4321107" y="5479415"/>
              <a:ext cx="3792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Retained responsiveness Coagulability </a:t>
              </a:r>
            </a:p>
            <a:p>
              <a:pPr algn="ctr"/>
              <a:r>
                <a:rPr 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Morphology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62C9C5C-8FFB-1FCB-5618-B075BA3F867F}"/>
              </a:ext>
            </a:extLst>
          </p:cNvPr>
          <p:cNvGrpSpPr/>
          <p:nvPr/>
        </p:nvGrpSpPr>
        <p:grpSpPr>
          <a:xfrm>
            <a:off x="8192435" y="1357678"/>
            <a:ext cx="3807965" cy="5068463"/>
            <a:chOff x="8192435" y="1357678"/>
            <a:chExt cx="3807965" cy="506846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1D6F551-BCB8-2916-BF46-3B350FFC69FC}"/>
                </a:ext>
              </a:extLst>
            </p:cNvPr>
            <p:cNvGrpSpPr/>
            <p:nvPr/>
          </p:nvGrpSpPr>
          <p:grpSpPr>
            <a:xfrm>
              <a:off x="8192435" y="1357678"/>
              <a:ext cx="3807965" cy="5068463"/>
              <a:chOff x="8192435" y="1357678"/>
              <a:chExt cx="3807965" cy="5068463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9D7054A-3B1C-FE48-B135-DC0124166647}"/>
                  </a:ext>
                </a:extLst>
              </p:cNvPr>
              <p:cNvGrpSpPr/>
              <p:nvPr/>
            </p:nvGrpSpPr>
            <p:grpSpPr>
              <a:xfrm>
                <a:off x="8199976" y="1357678"/>
                <a:ext cx="3800424" cy="5068463"/>
                <a:chOff x="643944" y="1287887"/>
                <a:chExt cx="3451538" cy="5068463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374413B-0362-0FB8-F9D9-D0D5FE561378}"/>
                    </a:ext>
                  </a:extLst>
                </p:cNvPr>
                <p:cNvSpPr/>
                <p:nvPr/>
              </p:nvSpPr>
              <p:spPr>
                <a:xfrm>
                  <a:off x="643944" y="1287887"/>
                  <a:ext cx="3451538" cy="2277455"/>
                </a:xfrm>
                <a:prstGeom prst="rect">
                  <a:avLst/>
                </a:prstGeom>
                <a:solidFill>
                  <a:srgbClr val="E39B99">
                    <a:alpha val="38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Evaluate mRNA-LNP products in vivo  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C074BA4-C4BB-4FE8-5610-DBA88CA98356}"/>
                    </a:ext>
                  </a:extLst>
                </p:cNvPr>
                <p:cNvSpPr/>
                <p:nvPr/>
              </p:nvSpPr>
              <p:spPr>
                <a:xfrm>
                  <a:off x="643944" y="1287887"/>
                  <a:ext cx="3451538" cy="506846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67C20CC5-2FBA-B654-E699-E66C6E443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658"/>
              <a:stretch/>
            </p:blipFill>
            <p:spPr bwMode="auto">
              <a:xfrm>
                <a:off x="10368934" y="4120947"/>
                <a:ext cx="1319889" cy="1496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A9F0C5E6-2AC0-89D0-2CF4-ED600C1DE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60107" y="3763094"/>
                <a:ext cx="2310207" cy="956169"/>
              </a:xfrm>
              <a:prstGeom prst="rect">
                <a:avLst/>
              </a:prstGeom>
            </p:spPr>
          </p:pic>
          <p:pic>
            <p:nvPicPr>
              <p:cNvPr id="105" name="Graphic 104" descr="Arrow: Clockwise curve with solid fill">
                <a:extLst>
                  <a:ext uri="{FF2B5EF4-FFF2-40B4-BE49-F238E27FC236}">
                    <a16:creationId xmlns:a16="http://schemas.microsoft.com/office/drawing/2014/main" id="{29576C4A-83BE-B34D-D642-DEA703FC9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6796714" flipH="1">
                <a:off x="9883892" y="4616921"/>
                <a:ext cx="432593" cy="496392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47532E9-1329-26AF-324D-D9AEDCD3B774}"/>
                  </a:ext>
                </a:extLst>
              </p:cNvPr>
              <p:cNvSpPr txBox="1"/>
              <p:nvPr/>
            </p:nvSpPr>
            <p:spPr>
              <a:xfrm>
                <a:off x="8192435" y="5565133"/>
                <a:ext cx="37924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Hemostasis</a:t>
                </a:r>
              </a:p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Circulation</a:t>
                </a:r>
              </a:p>
              <a:p>
                <a:pPr algn="ctr"/>
                <a:r>
                  <a:rPr lang="en-US" sz="1600" b="1" dirty="0">
                    <a:solidFill>
                      <a:srgbClr val="E19F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Cargo Exchange/Transfer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2711C36-613A-5FBA-BC76-D643EA9B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7138" y="3667283"/>
              <a:ext cx="1125428" cy="1454400"/>
            </a:xfrm>
            <a:prstGeom prst="rect">
              <a:avLst/>
            </a:prstGeom>
            <a:effectLst>
              <a:outerShdw blurRad="481738" dir="3840000" sx="126723" sy="126723" algn="ctr" rotWithShape="0">
                <a:srgbClr val="FBB03B"/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01EBDE6-4E4C-B0A8-02A1-676CA279E066}"/>
              </a:ext>
            </a:extLst>
          </p:cNvPr>
          <p:cNvSpPr/>
          <p:nvPr/>
        </p:nvSpPr>
        <p:spPr>
          <a:xfrm>
            <a:off x="4110231" y="1272339"/>
            <a:ext cx="8006659" cy="5319379"/>
          </a:xfrm>
          <a:prstGeom prst="rect">
            <a:avLst/>
          </a:prstGeom>
          <a:solidFill>
            <a:schemeClr val="bg1">
              <a:alpha val="84028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943100" y="147638"/>
            <a:ext cx="845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Why Does the Kastrup Lab Care about Blood Clotting?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47A1D5-160B-874F-8F26-FD679430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125" y="-2923332"/>
            <a:ext cx="1440160" cy="1432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9B6DA3-7213-4D57-AFA0-05252EAE4800}"/>
              </a:ext>
            </a:extLst>
          </p:cNvPr>
          <p:cNvSpPr txBox="1"/>
          <p:nvPr/>
        </p:nvSpPr>
        <p:spPr>
          <a:xfrm>
            <a:off x="1577752" y="4872110"/>
            <a:ext cx="9036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E12AE"/>
                </a:solidFill>
              </a:rPr>
              <a:t>Use lipid formulations developed by</a:t>
            </a:r>
          </a:p>
          <a:p>
            <a:pPr algn="ctr"/>
            <a:r>
              <a:rPr lang="en-US" sz="2000" b="1" dirty="0">
                <a:solidFill>
                  <a:srgbClr val="7E12AE"/>
                </a:solidFill>
              </a:rPr>
              <a:t> Pieter </a:t>
            </a:r>
            <a:r>
              <a:rPr lang="en-US" sz="2000" b="1" dirty="0" err="1">
                <a:solidFill>
                  <a:srgbClr val="7E12AE"/>
                </a:solidFill>
              </a:rPr>
              <a:t>Cullis</a:t>
            </a:r>
            <a:r>
              <a:rPr lang="en-US" sz="2000" b="1" dirty="0">
                <a:solidFill>
                  <a:srgbClr val="7E12AE"/>
                </a:solidFill>
              </a:rPr>
              <a:t> (UBC) and Marco </a:t>
            </a:r>
            <a:r>
              <a:rPr lang="en-US" sz="2000" b="1" dirty="0" err="1">
                <a:solidFill>
                  <a:srgbClr val="7E12AE"/>
                </a:solidFill>
              </a:rPr>
              <a:t>Ciufolini</a:t>
            </a:r>
            <a:r>
              <a:rPr lang="en-US" sz="2000" b="1" dirty="0">
                <a:solidFill>
                  <a:srgbClr val="7E12AE"/>
                </a:solidFill>
              </a:rPr>
              <a:t> (UBC)</a:t>
            </a:r>
          </a:p>
          <a:p>
            <a:pPr algn="ctr"/>
            <a:r>
              <a:rPr lang="en-US" sz="2000" b="1" dirty="0"/>
              <a:t>Similar formulations approved by FDA in 2018 (ONPATTRO) and in two SARS-CoV-2 mRNA in vaccines (Pfizer/BioNTech/</a:t>
            </a:r>
            <a:r>
              <a:rPr lang="en-US" sz="2000" b="1" dirty="0" err="1"/>
              <a:t>Acuitas</a:t>
            </a:r>
            <a:r>
              <a:rPr lang="en-US" sz="2000" b="1" dirty="0"/>
              <a:t> and Moderna)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3" name="Picture 22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CA985998-F106-729D-8CC0-590A79A47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161" y="1539340"/>
            <a:ext cx="2896567" cy="288818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F271EF-0173-C32D-855E-0297F64399B8}"/>
              </a:ext>
            </a:extLst>
          </p:cNvPr>
          <p:cNvCxnSpPr>
            <a:cxnSpLocks/>
          </p:cNvCxnSpPr>
          <p:nvPr/>
        </p:nvCxnSpPr>
        <p:spPr>
          <a:xfrm flipH="1" flipV="1">
            <a:off x="3405000" y="3167273"/>
            <a:ext cx="3226885" cy="1054017"/>
          </a:xfrm>
          <a:prstGeom prst="line">
            <a:avLst/>
          </a:prstGeom>
          <a:ln w="9525">
            <a:gradFill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chemeClr val="tx1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B1FFD8-6DEF-79A3-4050-B51BB259AF80}"/>
              </a:ext>
            </a:extLst>
          </p:cNvPr>
          <p:cNvCxnSpPr>
            <a:cxnSpLocks/>
          </p:cNvCxnSpPr>
          <p:nvPr/>
        </p:nvCxnSpPr>
        <p:spPr>
          <a:xfrm flipH="1">
            <a:off x="3405000" y="1572909"/>
            <a:ext cx="3372469" cy="943544"/>
          </a:xfrm>
          <a:prstGeom prst="line">
            <a:avLst/>
          </a:prstGeom>
          <a:ln w="9525">
            <a:gradFill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  <a:gs pos="4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5">
            <a:extLst>
              <a:ext uri="{FF2B5EF4-FFF2-40B4-BE49-F238E27FC236}">
                <a16:creationId xmlns:a16="http://schemas.microsoft.com/office/drawing/2014/main" id="{9F001BE7-22D5-EB53-BA1F-CD6492825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9692" y="-35116"/>
            <a:ext cx="12367742" cy="1052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endParaRPr lang="en-US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3A25127-D817-124F-B009-708F65F88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013" y="241778"/>
            <a:ext cx="93965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nanoparticles (LNPs) delivery mRNA into cells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0AE46-4DE2-5340-27FE-4D33790D0E24}"/>
              </a:ext>
            </a:extLst>
          </p:cNvPr>
          <p:cNvSpPr txBox="1"/>
          <p:nvPr/>
        </p:nvSpPr>
        <p:spPr>
          <a:xfrm>
            <a:off x="2243080" y="6371217"/>
            <a:ext cx="805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8000"/>
                </a:solidFill>
              </a:rPr>
              <a:t>Ionizable lipids </a:t>
            </a:r>
            <a:r>
              <a:rPr lang="en-US" sz="2000" b="1" dirty="0">
                <a:solidFill>
                  <a:srgbClr val="7E12AE"/>
                </a:solidFill>
              </a:rPr>
              <a:t>self-assemble into LNP under acidic condition with RNA.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2EBAED-5474-8FE5-7656-E14A70705590}"/>
              </a:ext>
            </a:extLst>
          </p:cNvPr>
          <p:cNvGrpSpPr/>
          <p:nvPr/>
        </p:nvGrpSpPr>
        <p:grpSpPr>
          <a:xfrm>
            <a:off x="6015771" y="1246007"/>
            <a:ext cx="5634815" cy="3309126"/>
            <a:chOff x="6015771" y="1246007"/>
            <a:chExt cx="5634815" cy="33091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1BCBC8-5B41-901A-6DB0-27DEFF48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5771" y="1246007"/>
              <a:ext cx="5634815" cy="33091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345EB-48F9-4AD1-DE74-F0E0ACD8928C}"/>
                </a:ext>
              </a:extLst>
            </p:cNvPr>
            <p:cNvSpPr txBox="1"/>
            <p:nvPr/>
          </p:nvSpPr>
          <p:spPr>
            <a:xfrm>
              <a:off x="9811265" y="2731293"/>
              <a:ext cx="1408669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Ionizable Lipid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74850A86974987BD17ED137103F6" ma:contentTypeVersion="20" ma:contentTypeDescription="Create a new document." ma:contentTypeScope="" ma:versionID="9f4ad4681db88e0275b375d36a6284da">
  <xsd:schema xmlns:xsd="http://www.w3.org/2001/XMLSchema" xmlns:xs="http://www.w3.org/2001/XMLSchema" xmlns:p="http://schemas.microsoft.com/office/2006/metadata/properties" xmlns:ns1="http://schemas.microsoft.com/sharepoint/v3" xmlns:ns2="47f86385-5faa-4594-8ecf-f9ce1cbeefe1" xmlns:ns3="421351a6-a665-477f-9f85-df069f1fe2c7" targetNamespace="http://schemas.microsoft.com/office/2006/metadata/properties" ma:root="true" ma:fieldsID="c810b0f7e468e5976f248f8e7a329626" ns1:_="" ns2:_="" ns3:_="">
    <xsd:import namespace="http://schemas.microsoft.com/sharepoint/v3"/>
    <xsd:import namespace="47f86385-5faa-4594-8ecf-f9ce1cbeefe1"/>
    <xsd:import namespace="421351a6-a665-477f-9f85-df069f1fe2c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6385-5faa-4594-8ecf-f9ce1cbeefe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Office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description="Office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Office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fc2be9-b7d4-4faa-9768-1e0dd150f0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351a6-a665-477f-9f85-df069f1fe2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5ba439-3d40-4577-ab65-4f589cb3ecc9}" ma:internalName="TaxCatchAll" ma:showField="CatchAllData" ma:web="421351a6-a665-477f-9f85-df069f1fe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351a6-a665-477f-9f85-df069f1fe2c7" xsi:nil="true"/>
    <lcf76f155ced4ddcb4097134ff3c332f xmlns="47f86385-5faa-4594-8ecf-f9ce1cbeefe1">
      <Terms xmlns="http://schemas.microsoft.com/office/infopath/2007/PartnerControls"/>
    </lcf76f155ced4ddcb4097134ff3c332f>
    <MigrationWizIdDocumentLibraryPermissions xmlns="47f86385-5faa-4594-8ecf-f9ce1cbeefe1" xsi:nil="true"/>
    <MigrationWizIdPermissions xmlns="47f86385-5faa-4594-8ecf-f9ce1cbeefe1" xsi:nil="true"/>
    <MigrationWizIdSecurityGroups xmlns="47f86385-5faa-4594-8ecf-f9ce1cbeefe1" xsi:nil="true"/>
    <MigrationWizId xmlns="47f86385-5faa-4594-8ecf-f9ce1cbeefe1" xsi:nil="true"/>
    <MigrationWizIdPermissionLevels xmlns="47f86385-5faa-4594-8ecf-f9ce1cbeefe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A49070-3403-490B-93CC-2475D2D861A0}"/>
</file>

<file path=customXml/itemProps2.xml><?xml version="1.0" encoding="utf-8"?>
<ds:datastoreItem xmlns:ds="http://schemas.openxmlformats.org/officeDocument/2006/customXml" ds:itemID="{88CA7AC6-5087-4640-930F-D8330BB722F6}"/>
</file>

<file path=customXml/itemProps3.xml><?xml version="1.0" encoding="utf-8"?>
<ds:datastoreItem xmlns:ds="http://schemas.openxmlformats.org/officeDocument/2006/customXml" ds:itemID="{89812254-11C3-47A6-8D0C-C0BF0C4B418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100873</TotalTime>
  <Words>2204</Words>
  <Application>Microsoft Macintosh PowerPoint</Application>
  <PresentationFormat>Widescreen</PresentationFormat>
  <Paragraphs>418</Paragraphs>
  <Slides>43</Slides>
  <Notes>29</Notes>
  <HiddenSlides>8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Arial Bold</vt:lpstr>
      <vt:lpstr>Assistant</vt:lpstr>
      <vt:lpstr>Avenir Book</vt:lpstr>
      <vt:lpstr>Calibri</vt:lpstr>
      <vt:lpstr>Calibri Light</vt:lpstr>
      <vt:lpstr>Franklin Gothic Book</vt:lpstr>
      <vt:lpstr>Franklin Gothic Medium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LNP-treated Platelets Localize to Wound</vt:lpstr>
      <vt:lpstr>LNP-treated Platelets Localize to Wound</vt:lpstr>
      <vt:lpstr>LNP-treated Platelets Localize to Wound</vt:lpstr>
      <vt:lpstr>LNP-treated Platelets Localize to Wound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LNP-treated Platelets Localize to Wound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Michael Smith Laboratories, 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Kastrup Lab</dc:creator>
  <cp:lastModifiedBy>Christian Kastrup</cp:lastModifiedBy>
  <cp:revision>687</cp:revision>
  <dcterms:created xsi:type="dcterms:W3CDTF">2019-10-17T20:40:40Z</dcterms:created>
  <dcterms:modified xsi:type="dcterms:W3CDTF">2026-02-05T21:50:43Z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0x010100C93F74850A86974987BD17ED137103F6</vt:lpwstr>
  </property>
  <property fmtid="{D5CDD505-2E9C-101B-9397-08002B2CF9AE}" pid="3" name="MediaServiceImageTags">
    <vt:lpwstr/>
  </property>
</Properties>
</file>