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24"/>
  </p:notesMasterIdLst>
  <p:handoutMasterIdLst>
    <p:handoutMasterId r:id="rId25"/>
  </p:handoutMasterIdLst>
  <p:sldIdLst>
    <p:sldId id="277" r:id="rId6"/>
    <p:sldId id="2134806216" r:id="rId7"/>
    <p:sldId id="2134806236" r:id="rId8"/>
    <p:sldId id="2134806256" r:id="rId9"/>
    <p:sldId id="2134806249" r:id="rId10"/>
    <p:sldId id="2134806259" r:id="rId11"/>
    <p:sldId id="2134806238" r:id="rId12"/>
    <p:sldId id="2134806246" r:id="rId13"/>
    <p:sldId id="2134806264" r:id="rId14"/>
    <p:sldId id="2134806269" r:id="rId15"/>
    <p:sldId id="2134806266" r:id="rId16"/>
    <p:sldId id="2134806270" r:id="rId17"/>
    <p:sldId id="2134806265" r:id="rId18"/>
    <p:sldId id="2134806234" r:id="rId19"/>
    <p:sldId id="2134806271" r:id="rId20"/>
    <p:sldId id="2134806242" r:id="rId21"/>
    <p:sldId id="2134806272" r:id="rId22"/>
    <p:sldId id="2134806221" r:id="rId23"/>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userDrawn="1">
          <p15:clr>
            <a:srgbClr val="A4A3A4"/>
          </p15:clr>
        </p15:guide>
        <p15:guide id="2" orient="horz" pos="2608" userDrawn="1">
          <p15:clr>
            <a:srgbClr val="A4A3A4"/>
          </p15:clr>
        </p15:guide>
        <p15:guide id="3" orient="horz" pos="3024" userDrawn="1">
          <p15:clr>
            <a:srgbClr val="A4A3A4"/>
          </p15:clr>
        </p15:guide>
        <p15:guide id="4" orient="horz" pos="1637" userDrawn="1">
          <p15:clr>
            <a:srgbClr val="A4A3A4"/>
          </p15:clr>
        </p15:guide>
        <p15:guide id="5" orient="horz" pos="215" userDrawn="1">
          <p15:clr>
            <a:srgbClr val="A4A3A4"/>
          </p15:clr>
        </p15:guide>
        <p15:guide id="6" orient="horz" pos="1103" userDrawn="1">
          <p15:clr>
            <a:srgbClr val="A4A3A4"/>
          </p15:clr>
        </p15:guide>
        <p15:guide id="7" orient="horz" pos="401" userDrawn="1">
          <p15:clr>
            <a:srgbClr val="A4A3A4"/>
          </p15:clr>
        </p15:guide>
        <p15:guide id="8" orient="horz" pos="2954" userDrawn="1">
          <p15:clr>
            <a:srgbClr val="A4A3A4"/>
          </p15:clr>
        </p15:guide>
        <p15:guide id="9" orient="horz" pos="173" userDrawn="1">
          <p15:clr>
            <a:srgbClr val="A4A3A4"/>
          </p15:clr>
        </p15:guide>
        <p15:guide id="10" pos="175" userDrawn="1">
          <p15:clr>
            <a:srgbClr val="A4A3A4"/>
          </p15:clr>
        </p15:guide>
        <p15:guide id="11" pos="5590" userDrawn="1">
          <p15:clr>
            <a:srgbClr val="A4A3A4"/>
          </p15:clr>
        </p15:guide>
        <p15:guide id="12" pos="2880" userDrawn="1">
          <p15:clr>
            <a:srgbClr val="A4A3A4"/>
          </p15:clr>
        </p15:guide>
        <p15:guide id="13" pos="776" userDrawn="1">
          <p15:clr>
            <a:srgbClr val="A4A3A4"/>
          </p15:clr>
        </p15:guide>
        <p15:guide id="14" pos="1411" userDrawn="1">
          <p15:clr>
            <a:srgbClr val="A4A3A4"/>
          </p15:clr>
        </p15:guide>
        <p15:guide id="15" pos="5287" userDrawn="1">
          <p15:clr>
            <a:srgbClr val="A4A3A4"/>
          </p15:clr>
        </p15:guide>
        <p15:guide id="16" pos="346" userDrawn="1">
          <p15:clr>
            <a:srgbClr val="A4A3A4"/>
          </p15:clr>
        </p15:guide>
        <p15:guide id="17" pos="4090" userDrawn="1">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449338-330A-49B1-8E79-6DAF8E65A4C9}" name="Bainton, Cedric" initials="BC" userId="S::cedric.bainton2@ucsf.edu::2e701aca-46bf-492f-9a80-ccf1c11f37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B00"/>
    <a:srgbClr val="168CCB"/>
    <a:srgbClr val="FF7B02"/>
    <a:srgbClr val="0C4CAE"/>
    <a:srgbClr val="000000"/>
    <a:srgbClr val="052049"/>
    <a:srgbClr val="0D8409"/>
    <a:srgbClr val="16C3C3"/>
    <a:srgbClr val="BEBE01"/>
    <a:srgbClr val="6C6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8"/>
    <p:restoredTop sz="57953"/>
  </p:normalViewPr>
  <p:slideViewPr>
    <p:cSldViewPr snapToGrid="0">
      <p:cViewPr varScale="1">
        <p:scale>
          <a:sx n="81" d="100"/>
          <a:sy n="81" d="100"/>
        </p:scale>
        <p:origin x="240" y="48"/>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notesTextViewPr>
    <p:cViewPr>
      <p:scale>
        <a:sx n="1" d="1"/>
        <a:sy n="1" d="1"/>
      </p:scale>
      <p:origin x="0" y="0"/>
    </p:cViewPr>
  </p:notesTextViewPr>
  <p:notesViewPr>
    <p:cSldViewPr snapToGrid="0">
      <p:cViewPr>
        <p:scale>
          <a:sx n="1" d="2"/>
          <a:sy n="1" d="2"/>
        </p:scale>
        <p:origin x="0" y="0"/>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anose="020B0604020202020204" pitchFamily="34" charset="0"/>
                <a:cs typeface="Arial" panose="020B0604020202020204" pitchFamily="34" charset="0"/>
              </a:rPr>
              <a:pPr algn="r"/>
              <a:t>‹#›</a:t>
            </a:fld>
            <a:endParaRPr lang="en-US">
              <a:solidFill>
                <a:srgbClr val="052049"/>
              </a:solidFill>
              <a:latin typeface="Arial" panose="020B0604020202020204" pitchFamily="34" charset="0"/>
              <a:cs typeface="Arial" panose="020B0604020202020204"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a:solidFill>
                  <a:srgbClr val="052049"/>
                </a:solidFill>
                <a:latin typeface="Arial" panose="020B0604020202020204" pitchFamily="34" charset="0"/>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b="0" i="0" kern="1200" smtClean="0">
                <a:solidFill>
                  <a:schemeClr val="tx1"/>
                </a:solidFill>
                <a:latin typeface="Arial" panose="020B0604020202020204" pitchFamily="34" charset="0"/>
                <a:ea typeface="+mn-ea"/>
                <a:cs typeface="Arial" panose="020B0604020202020204" pitchFamily="34" charset="0"/>
              </a:defRPr>
            </a:lvl1pPr>
          </a:lstStyle>
          <a:p>
            <a:pPr algn="r"/>
            <a:fld id="{111E5896-917A-4035-A860-408E1EC3CD51}" type="slidenum">
              <a:rPr lang="en-US" smtClean="0">
                <a:solidFill>
                  <a:srgbClr val="052049"/>
                </a:solidFill>
              </a:rPr>
              <a:pPr algn="r"/>
              <a:t>‹#›</a:t>
            </a:fld>
            <a:endParaRPr lang="en-US">
              <a:solidFill>
                <a:srgbClr val="052049"/>
              </a:solidFill>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b="0" i="0">
                <a:latin typeface="Arial" panose="020B0604020202020204" pitchFamily="34" charset="0"/>
              </a:defRPr>
            </a:lvl1pPr>
          </a:lstStyle>
          <a:p>
            <a:r>
              <a:rPr lang="en-US" sz="800">
                <a:solidFill>
                  <a:srgbClr val="052049"/>
                </a:solidFill>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b="0" i="0">
                <a:latin typeface="Arial" panose="020B0604020202020204" pitchFamily="34" charset="0"/>
              </a:defRPr>
            </a:lvl1pPr>
          </a:lstStyle>
          <a:p>
            <a:fld id="{EF798EC2-7587-174C-8F9B-BEC1CFBF2B9A}" type="datetimeFigureOut">
              <a:rPr lang="en-US" smtClean="0"/>
              <a:pPr/>
              <a:t>2/18/2026</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b="0" i="0" kern="1200">
        <a:solidFill>
          <a:srgbClr val="052049"/>
        </a:solidFill>
        <a:latin typeface="Arial" panose="020B0604020202020204" pitchFamily="34" charset="0"/>
        <a:ea typeface="+mn-ea"/>
        <a:cs typeface="Arial" panose="020B0604020202020204" pitchFamily="34" charset="0"/>
      </a:defRPr>
    </a:lvl1pPr>
    <a:lvl2pPr marL="285750" indent="-112713" algn="l" defTabSz="914400" rtl="0" eaLnBrk="1" latinLnBrk="0" hangingPunct="1">
      <a:spcBef>
        <a:spcPts val="200"/>
      </a:spcBef>
      <a:buClr>
        <a:srgbClr val="178CCB"/>
      </a:buClr>
      <a:buFont typeface="Arial" pitchFamily="34" charset="0"/>
      <a:buChar char="•"/>
      <a:defRPr sz="1100" b="0" i="0" kern="1200">
        <a:solidFill>
          <a:srgbClr val="052049"/>
        </a:solidFill>
        <a:latin typeface="Arial" panose="020B0604020202020204" pitchFamily="34" charset="0"/>
        <a:ea typeface="+mn-ea"/>
        <a:cs typeface="Arial" panose="020B0604020202020204" pitchFamily="34" charset="0"/>
      </a:defRPr>
    </a:lvl2pPr>
    <a:lvl3pPr marL="403225" indent="-117475"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3pPr>
    <a:lvl4pPr marL="569913" indent="-112713" algn="l" defTabSz="914400" rtl="0" eaLnBrk="1" latinLnBrk="0" hangingPunct="1">
      <a:spcBef>
        <a:spcPts val="200"/>
      </a:spcBef>
      <a:buClr>
        <a:srgbClr val="178CCB"/>
      </a:buClr>
      <a:buFont typeface="Arial" pitchFamily="34" charset="0"/>
      <a:buChar char="•"/>
      <a:defRPr sz="1050" b="0" i="0" kern="1200">
        <a:solidFill>
          <a:srgbClr val="052049"/>
        </a:solidFill>
        <a:latin typeface="Arial" panose="020B0604020202020204" pitchFamily="34" charset="0"/>
        <a:ea typeface="+mn-ea"/>
        <a:cs typeface="Arial" panose="020B0604020202020204"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a:p>
            <a:r>
              <a:rPr lang="en-US" dirty="0"/>
              <a:t>Good afternoon, I am Lucy Kornblith, and as I shared yesterday I am a trauma and acute care surgeon at the University of California, San Francisco, and have a lot of experiences using platelet function testing in injured patients as a research tool. </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4142593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CC751-535A-5FB6-6F8C-ADFE92683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725E3-C964-1297-766C-86EE4B26A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952749-019B-0D17-2610-6528A299A4AD}"/>
              </a:ext>
            </a:extLst>
          </p:cNvPr>
          <p:cNvSpPr>
            <a:spLocks noGrp="1"/>
          </p:cNvSpPr>
          <p:nvPr>
            <p:ph type="body" idx="1"/>
          </p:nvPr>
        </p:nvSpPr>
        <p:spPr/>
        <p:txBody>
          <a:bodyPr>
            <a:normAutofit/>
          </a:bodyPr>
          <a:lstStyle/>
          <a:p>
            <a:r>
              <a:rPr lang="en-US" dirty="0"/>
              <a:t>Nope. With multiplate, TEG PM, and Verify now the </a:t>
            </a:r>
            <a:r>
              <a:rPr lang="en-US" dirty="0">
                <a:sym typeface="Wingdings" pitchFamily="2" charset="2"/>
              </a:rPr>
              <a:t></a:t>
            </a:r>
            <a:r>
              <a:rPr lang="en-US" dirty="0"/>
              <a:t>discrimination for predicting ICH progression is</a:t>
            </a:r>
            <a:r>
              <a:rPr lang="en-US" dirty="0">
                <a:sym typeface="Wingdings" pitchFamily="2" charset="2"/>
              </a:rPr>
              <a:t> basically a coin flip</a:t>
            </a:r>
            <a:endParaRPr lang="en-US" dirty="0"/>
          </a:p>
        </p:txBody>
      </p:sp>
      <p:sp>
        <p:nvSpPr>
          <p:cNvPr id="4" name="Slide Number Placeholder 3">
            <a:extLst>
              <a:ext uri="{FF2B5EF4-FFF2-40B4-BE49-F238E27FC236}">
                <a16:creationId xmlns:a16="http://schemas.microsoft.com/office/drawing/2014/main" id="{2512BB98-49CC-FAAD-1336-FDCB7C2CF809}"/>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10</a:t>
            </a:fld>
            <a:endParaRPr lang="en-US">
              <a:solidFill>
                <a:srgbClr val="052049"/>
              </a:solidFill>
            </a:endParaRPr>
          </a:p>
        </p:txBody>
      </p:sp>
      <p:sp>
        <p:nvSpPr>
          <p:cNvPr id="5" name="Footer Placeholder 4">
            <a:extLst>
              <a:ext uri="{FF2B5EF4-FFF2-40B4-BE49-F238E27FC236}">
                <a16:creationId xmlns:a16="http://schemas.microsoft.com/office/drawing/2014/main" id="{C7DCE5C7-6829-D670-6BFA-9C95FA546D1B}"/>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58134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4E7E3-711E-BA4E-3CA3-8A92604BE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469F3-CE83-27B0-A592-7B871F5C4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C0DDF-B4C5-7686-892B-241F8C220826}"/>
              </a:ext>
            </a:extLst>
          </p:cNvPr>
          <p:cNvSpPr>
            <a:spLocks noGrp="1"/>
          </p:cNvSpPr>
          <p:nvPr>
            <p:ph type="body" idx="1"/>
          </p:nvPr>
        </p:nvSpPr>
        <p:spPr/>
        <p:txBody>
          <a:bodyPr/>
          <a:lstStyle/>
          <a:p>
            <a:r>
              <a:rPr lang="en-US" dirty="0"/>
              <a:t>Okay, what about mortality?</a:t>
            </a:r>
          </a:p>
        </p:txBody>
      </p:sp>
      <p:sp>
        <p:nvSpPr>
          <p:cNvPr id="4" name="Slide Number Placeholder 3">
            <a:extLst>
              <a:ext uri="{FF2B5EF4-FFF2-40B4-BE49-F238E27FC236}">
                <a16:creationId xmlns:a16="http://schemas.microsoft.com/office/drawing/2014/main" id="{ADE18FF2-5A5C-3C49-18C3-B54E7BE28039}"/>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11</a:t>
            </a:fld>
            <a:endParaRPr lang="en-US">
              <a:solidFill>
                <a:srgbClr val="052049"/>
              </a:solidFill>
            </a:endParaRPr>
          </a:p>
        </p:txBody>
      </p:sp>
      <p:sp>
        <p:nvSpPr>
          <p:cNvPr id="5" name="Footer Placeholder 4">
            <a:extLst>
              <a:ext uri="{FF2B5EF4-FFF2-40B4-BE49-F238E27FC236}">
                <a16:creationId xmlns:a16="http://schemas.microsoft.com/office/drawing/2014/main" id="{8D47E96C-11B9-5097-12D8-33B8723C85F0}"/>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942864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90375-81F2-8A28-CF56-B181A713C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5C5E05-14BB-44DB-CECC-ED4B70D94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BECB8-AABA-FFEF-BF14-E98434E8F4EA}"/>
              </a:ext>
            </a:extLst>
          </p:cNvPr>
          <p:cNvSpPr>
            <a:spLocks noGrp="1"/>
          </p:cNvSpPr>
          <p:nvPr>
            <p:ph type="body" idx="1"/>
          </p:nvPr>
        </p:nvSpPr>
        <p:spPr/>
        <p:txBody>
          <a:bodyPr/>
          <a:lstStyle/>
          <a:p>
            <a:endParaRPr lang="en-US" dirty="0">
              <a:sym typeface="Wingdings" pitchFamily="2" charset="2"/>
            </a:endParaRPr>
          </a:p>
          <a:p>
            <a:r>
              <a:rPr lang="en-US" dirty="0" err="1">
                <a:sym typeface="Wingdings" pitchFamily="2" charset="2"/>
              </a:rPr>
              <a:t>Nono</a:t>
            </a:r>
            <a:r>
              <a:rPr lang="en-US" dirty="0">
                <a:sym typeface="Wingdings" pitchFamily="2" charset="2"/>
              </a:rPr>
              <a:t> difference in mortality across degrees of platelet inhibition for TEG platelet mapping</a:t>
            </a:r>
          </a:p>
          <a:p>
            <a:endParaRPr lang="en-US" dirty="0">
              <a:sym typeface="Wingdings" pitchFamily="2" charset="2"/>
            </a:endParaRP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dirty="0">
                <a:sym typeface="Wingdings" pitchFamily="2" charset="2"/>
              </a:rPr>
              <a:t>note the senior author</a:t>
            </a:r>
          </a:p>
          <a:p>
            <a:endParaRPr lang="en-US" dirty="0"/>
          </a:p>
        </p:txBody>
      </p:sp>
      <p:sp>
        <p:nvSpPr>
          <p:cNvPr id="4" name="Slide Number Placeholder 3">
            <a:extLst>
              <a:ext uri="{FF2B5EF4-FFF2-40B4-BE49-F238E27FC236}">
                <a16:creationId xmlns:a16="http://schemas.microsoft.com/office/drawing/2014/main" id="{376A2233-96DF-4E3B-CA30-BE9E47603399}"/>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12</a:t>
            </a:fld>
            <a:endParaRPr lang="en-US">
              <a:solidFill>
                <a:srgbClr val="052049"/>
              </a:solidFill>
            </a:endParaRPr>
          </a:p>
        </p:txBody>
      </p:sp>
      <p:sp>
        <p:nvSpPr>
          <p:cNvPr id="5" name="Footer Placeholder 4">
            <a:extLst>
              <a:ext uri="{FF2B5EF4-FFF2-40B4-BE49-F238E27FC236}">
                <a16:creationId xmlns:a16="http://schemas.microsoft.com/office/drawing/2014/main" id="{49E9F8CD-FE88-BC56-A81C-5FE6CA60EC97}"/>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2815612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7BC31-6D2C-8FBC-458D-FD5DD538B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10F38-158E-D2F0-044E-890B48192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6243CC-8905-71A1-E93D-532E758B66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6D659E-8F36-DCBF-F264-855471F58D1F}"/>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13</a:t>
            </a:fld>
            <a:endParaRPr lang="en-US">
              <a:solidFill>
                <a:srgbClr val="052049"/>
              </a:solidFill>
            </a:endParaRPr>
          </a:p>
        </p:txBody>
      </p:sp>
      <p:sp>
        <p:nvSpPr>
          <p:cNvPr id="5" name="Footer Placeholder 4">
            <a:extLst>
              <a:ext uri="{FF2B5EF4-FFF2-40B4-BE49-F238E27FC236}">
                <a16:creationId xmlns:a16="http://schemas.microsoft.com/office/drawing/2014/main" id="{6D2FE234-EA16-F6C6-AF28-C953E3E54778}"/>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3656028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Okay, MAYBE.</a:t>
            </a:r>
          </a:p>
          <a:p>
            <a:endParaRPr lang="en-US" dirty="0"/>
          </a:p>
          <a:p>
            <a:r>
              <a:rPr lang="en-US" dirty="0"/>
              <a:t>This is the best performance these platelet function tests have. You can see the </a:t>
            </a:r>
            <a:r>
              <a:rPr lang="en-US" dirty="0">
                <a:sym typeface="Wingdings" pitchFamily="2" charset="2"/>
              </a:rPr>
              <a:t></a:t>
            </a:r>
            <a:r>
              <a:rPr lang="en-US" dirty="0"/>
              <a:t> AUC for prediction of antiplatelet therapy for multiplate, TEG platelet mapping and verify now is reasonable. </a:t>
            </a:r>
            <a:endParaRPr lang="en-US" sz="1800" dirty="0"/>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endParaRPr lang="en-US" sz="1200" dirty="0">
              <a:effectLst/>
              <a:latin typeface="AdvCaeciliaRm"/>
            </a:endParaRPr>
          </a:p>
          <a:p>
            <a:r>
              <a:rPr lang="en-US" dirty="0"/>
              <a:t>I would say this is the only potential VALUE that the data supports in these patient populations, predicting anti-platelet medication use</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14</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845819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8E888-83CE-A1BC-B8BD-5CE7F2552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ED500-C18F-1248-7197-D8768100D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F15B29-B29F-54B2-66E1-57F58EE4C88F}"/>
              </a:ext>
            </a:extLst>
          </p:cNvPr>
          <p:cNvSpPr>
            <a:spLocks noGrp="1"/>
          </p:cNvSpPr>
          <p:nvPr>
            <p:ph type="body" idx="1"/>
          </p:nvPr>
        </p:nvSpPr>
        <p:spPr/>
        <p:txBody>
          <a:bodyPr/>
          <a:lstStyle/>
          <a:p>
            <a:r>
              <a:rPr lang="en-US" dirty="0"/>
              <a:t>So, to summarize I’ve shown you that </a:t>
            </a:r>
            <a:r>
              <a:rPr lang="en-US" dirty="0">
                <a:sym typeface="Wingdings" pitchFamily="2" charset="2"/>
              </a:rPr>
              <a:t></a:t>
            </a:r>
            <a:r>
              <a:rPr lang="en-US" dirty="0"/>
              <a:t>these platelet function assays are GARBAGE (his words) for predicting degree of injury, transfusions/hemorrhage, brain injury and outcomes, and mortality.</a:t>
            </a:r>
          </a:p>
          <a:p>
            <a:endParaRPr lang="en-US" dirty="0"/>
          </a:p>
          <a:p>
            <a:r>
              <a:rPr lang="en-US" dirty="0"/>
              <a:t>The only place it is potentially useful is </a:t>
            </a:r>
            <a:r>
              <a:rPr lang="en-US" dirty="0">
                <a:sym typeface="Wingdings" pitchFamily="2" charset="2"/>
              </a:rPr>
              <a:t></a:t>
            </a:r>
            <a:r>
              <a:rPr lang="en-US" dirty="0"/>
              <a:t> in predicting anti-platelet use.</a:t>
            </a:r>
          </a:p>
          <a:p>
            <a:endParaRPr lang="en-US" dirty="0"/>
          </a:p>
          <a:p>
            <a:r>
              <a:rPr lang="en-US" dirty="0"/>
              <a:t>And you don’t even have to believe me, or Dr. Sarani’s publications on this…</a:t>
            </a:r>
          </a:p>
        </p:txBody>
      </p:sp>
      <p:sp>
        <p:nvSpPr>
          <p:cNvPr id="4" name="Slide Number Placeholder 3">
            <a:extLst>
              <a:ext uri="{FF2B5EF4-FFF2-40B4-BE49-F238E27FC236}">
                <a16:creationId xmlns:a16="http://schemas.microsoft.com/office/drawing/2014/main" id="{767BBBEC-0CE2-34E4-4836-E7BD4E7BEC99}"/>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15</a:t>
            </a:fld>
            <a:endParaRPr lang="en-US">
              <a:solidFill>
                <a:srgbClr val="052049"/>
              </a:solidFill>
            </a:endParaRPr>
          </a:p>
        </p:txBody>
      </p:sp>
      <p:sp>
        <p:nvSpPr>
          <p:cNvPr id="5" name="Footer Placeholder 4">
            <a:extLst>
              <a:ext uri="{FF2B5EF4-FFF2-40B4-BE49-F238E27FC236}">
                <a16:creationId xmlns:a16="http://schemas.microsoft.com/office/drawing/2014/main" id="{E37FAD7F-70DA-96C9-C21F-928EF73218C5}"/>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392993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800" dirty="0">
                <a:effectLst/>
                <a:latin typeface="AdvTT31ea7dbe"/>
              </a:rPr>
              <a:t>The Europeans have modern evidence based guidelines on this, and they have concluded that --&gt;the only role of  platelet function point-of care testing in injured patients is to detect antiplatelet effect in traumatic bleeding. </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endParaRPr lang="en-US" sz="1800" dirty="0">
              <a:effectLst/>
              <a:latin typeface="AdvTT31ea7dbe"/>
            </a:endParaRP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800" dirty="0">
                <a:effectLst/>
                <a:latin typeface="AdvTT31ea7dbe"/>
              </a:rPr>
              <a:t>AND On this basis, platelet function testing received a grade 2C recommendation for use in injured patients </a:t>
            </a:r>
            <a:r>
              <a:rPr lang="en-US" sz="1800" dirty="0">
                <a:effectLst/>
                <a:latin typeface="AdvTT31ea7dbe"/>
                <a:sym typeface="Wingdings" pitchFamily="2" charset="2"/>
              </a:rPr>
              <a:t>which I will remind you is the weakest recommendation</a:t>
            </a:r>
            <a:r>
              <a:rPr lang="en-US" sz="1800" dirty="0">
                <a:effectLst/>
                <a:latin typeface="AdvTT31ea7dbe"/>
              </a:rPr>
              <a:t> due to uncertainly in any estimate of benefit.</a:t>
            </a:r>
            <a:endParaRPr lang="en-US" sz="1800" dirty="0">
              <a:effectLst/>
              <a:latin typeface="AdvTT349184da"/>
            </a:endParaRPr>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16</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2226058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So, I will leave you with some questions that I think exist in this debate:</a:t>
            </a:r>
          </a:p>
          <a:p>
            <a:endParaRPr lang="en-US" dirty="0"/>
          </a:p>
          <a:p>
            <a:r>
              <a:rPr lang="en-US" dirty="0">
                <a:sym typeface="Wingdings" pitchFamily="2" charset="2"/>
              </a:rPr>
              <a:t></a:t>
            </a:r>
            <a:r>
              <a:rPr lang="en-US" dirty="0"/>
              <a:t>What do we do about assays intended to measure antiplatelet activity when they identify “platelet dysfunction” in trauma?</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dirty="0">
                <a:sym typeface="Wingdings" pitchFamily="2" charset="2"/>
              </a:rPr>
              <a:t></a:t>
            </a:r>
            <a:r>
              <a:rPr lang="en-US" dirty="0"/>
              <a:t>How do we improve our assays for platelet function and “dysfunction” for the setting of disease and not pharmacologic inhibition?</a:t>
            </a:r>
          </a:p>
          <a:p>
            <a:r>
              <a:rPr lang="en-US" dirty="0">
                <a:sym typeface="Wingdings" pitchFamily="2" charset="2"/>
              </a:rPr>
              <a:t></a:t>
            </a:r>
            <a:r>
              <a:rPr lang="en-US" dirty="0"/>
              <a:t>How do the ex-vivo findings relate to in-vivo biology?</a:t>
            </a:r>
          </a:p>
          <a:p>
            <a:r>
              <a:rPr lang="en-US" dirty="0">
                <a:sym typeface="Wingdings" pitchFamily="2" charset="2"/>
              </a:rPr>
              <a:t></a:t>
            </a:r>
            <a:r>
              <a:rPr lang="en-US" dirty="0"/>
              <a:t>Can we rely on these assays to transfuse injured patients?</a:t>
            </a:r>
          </a:p>
          <a:p>
            <a:r>
              <a:rPr lang="en-US" dirty="0">
                <a:sym typeface="Wingdings" pitchFamily="2" charset="2"/>
              </a:rPr>
              <a:t></a:t>
            </a:r>
            <a:r>
              <a:rPr lang="en-US" dirty="0"/>
              <a:t>Can we even rely on these assays to define anti-platelet use in injured populations?</a:t>
            </a:r>
          </a:p>
          <a:p>
            <a:endParaRPr lang="en-US" dirty="0"/>
          </a:p>
        </p:txBody>
      </p:sp>
      <p:sp>
        <p:nvSpPr>
          <p:cNvPr id="4" name="Slide Number Placeholder 3"/>
          <p:cNvSpPr>
            <a:spLocks noGrp="1"/>
          </p:cNvSpPr>
          <p:nvPr>
            <p:ph type="sldNum" sz="quarter" idx="5"/>
          </p:nvPr>
        </p:nvSpPr>
        <p:spPr/>
        <p:txBody>
          <a:bodyPr/>
          <a:lstStyle/>
          <a:p>
            <a:fld id="{280E98F2-D60A-9E41-BEDB-B2736E5C6519}" type="slidenum">
              <a:rPr lang="en-US" smtClean="0"/>
              <a:t>18</a:t>
            </a:fld>
            <a:endParaRPr lang="en-US"/>
          </a:p>
        </p:txBody>
      </p:sp>
    </p:spTree>
    <p:extLst>
      <p:ext uri="{BB962C8B-B14F-4D97-AF65-F5344CB8AC3E}">
        <p14:creationId xmlns:p14="http://schemas.microsoft.com/office/powerpoint/2010/main" val="116633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0" dirty="0"/>
              <a:t>So, why are they garbage? Well, as I mentioned yesterday, first these ex-vivo platelet function assays tell us that over 50% of patients who present to the ED after injury have platelet dysfunction-platelets impaired in their activation and aggregation responses to stimulation ex vivo.</a:t>
            </a:r>
          </a:p>
          <a:p>
            <a:endParaRPr lang="en-US" b="0" dirty="0"/>
          </a:p>
          <a:p>
            <a:r>
              <a:rPr lang="en-US" b="0" dirty="0"/>
              <a:t>AND to interpret the meaning of that we must consider the clinical associations that are identified. AND in doing so, this “platelet dysfunction” doesn’t predict</a:t>
            </a:r>
          </a:p>
          <a:p>
            <a:pPr lvl="1"/>
            <a:r>
              <a:rPr lang="en-US" b="0" dirty="0">
                <a:sym typeface="Wingdings" pitchFamily="2" charset="2"/>
              </a:rPr>
              <a:t>degree of injury</a:t>
            </a:r>
          </a:p>
          <a:p>
            <a:pPr lvl="1"/>
            <a:r>
              <a:rPr lang="en-US" b="0" dirty="0">
                <a:sym typeface="Wingdings" pitchFamily="2" charset="2"/>
              </a:rPr>
              <a:t>hemorrhage</a:t>
            </a:r>
          </a:p>
          <a:p>
            <a:pPr lvl="1"/>
            <a:r>
              <a:rPr lang="en-US" b="0" dirty="0">
                <a:sym typeface="Wingdings" pitchFamily="2" charset="2"/>
              </a:rPr>
              <a:t>brain injury</a:t>
            </a:r>
          </a:p>
          <a:p>
            <a:pPr lvl="1"/>
            <a:r>
              <a:rPr lang="en-US" b="0" dirty="0">
                <a:sym typeface="Wingdings" pitchFamily="2" charset="2"/>
              </a:rPr>
              <a:t>or mortality</a:t>
            </a:r>
            <a:endParaRPr lang="en-US" b="0" dirty="0"/>
          </a:p>
          <a:p>
            <a:pPr lvl="1"/>
            <a:endParaRPr lang="en-US" dirty="0"/>
          </a:p>
          <a:p>
            <a:pPr lvl="1"/>
            <a:r>
              <a:rPr lang="en-US" dirty="0" err="1"/>
              <a:t>AND</a:t>
            </a:r>
            <a:r>
              <a:rPr lang="en-US" dirty="0" err="1">
                <a:sym typeface="Wingdings" pitchFamily="2" charset="2"/>
              </a:rPr>
              <a:t>although</a:t>
            </a:r>
            <a:r>
              <a:rPr lang="en-US" dirty="0">
                <a:sym typeface="Wingdings" pitchFamily="2" charset="2"/>
              </a:rPr>
              <a:t> platelet transfusion improves clinical outcomes in patients who are hemorrhaging, IT DOES NOT improve degree of platelet dysfunction measured by these assays</a:t>
            </a:r>
            <a:endParaRPr lang="en-US" dirty="0"/>
          </a:p>
          <a:p>
            <a:pPr lvl="1"/>
            <a:endParaRPr lang="en-US" dirty="0"/>
          </a:p>
          <a:p>
            <a:pPr lvl="1"/>
            <a:r>
              <a:rPr lang="en-US" dirty="0" err="1"/>
              <a:t>Plus</a:t>
            </a:r>
            <a:r>
              <a:rPr lang="en-US" dirty="0" err="1">
                <a:sym typeface="Wingdings" pitchFamily="2" charset="2"/>
              </a:rPr>
              <a:t>other</a:t>
            </a:r>
            <a:r>
              <a:rPr lang="en-US" dirty="0">
                <a:sym typeface="Wingdings" pitchFamily="2" charset="2"/>
              </a:rPr>
              <a:t> assays like flow cytometry to measure surface marker expression, microfluidics, calcium flux assays and so forth support that these platelets maintain important hemostatic aspects of function, in other words they aren’t truly dysfunctional. </a:t>
            </a:r>
          </a:p>
          <a:p>
            <a:pPr lvl="1"/>
            <a:endParaRPr lang="en-US" dirty="0">
              <a:sym typeface="Wingdings" pitchFamily="2" charset="2"/>
            </a:endParaRPr>
          </a:p>
          <a:p>
            <a:pPr lvl="1"/>
            <a:r>
              <a:rPr lang="en-US" dirty="0">
                <a:sym typeface="Wingdings" pitchFamily="2" charset="2"/>
              </a:rPr>
              <a:t>And we need to interpret this with the knowledge that most of these assays were built to measure pharmacologic inhibition of platelets</a:t>
            </a:r>
          </a:p>
          <a:p>
            <a:pPr lvl="1"/>
            <a:endParaRPr lang="en-US" b="0" dirty="0">
              <a:sym typeface="Wingdings" pitchFamily="2" charset="2"/>
            </a:endParaRPr>
          </a:p>
          <a:p>
            <a:pPr marL="285750" marR="0" lvl="1" indent="-112713" algn="l" defTabSz="914400" rtl="0" eaLnBrk="1" fontAlgn="auto" latinLnBrk="0" hangingPunct="1">
              <a:lnSpc>
                <a:spcPct val="100000"/>
              </a:lnSpc>
              <a:spcBef>
                <a:spcPts val="200"/>
              </a:spcBef>
              <a:spcAft>
                <a:spcPts val="0"/>
              </a:spcAft>
              <a:buClr>
                <a:srgbClr val="178CCB"/>
              </a:buClr>
              <a:buSzTx/>
              <a:buFont typeface="Arial" pitchFamily="34" charset="0"/>
              <a:buChar char="•"/>
              <a:tabLst/>
              <a:defRPr/>
            </a:pPr>
            <a:r>
              <a:rPr lang="en-US" b="0" dirty="0">
                <a:sym typeface="Wingdings" pitchFamily="2" charset="2"/>
              </a:rPr>
              <a:t>AND we are </a:t>
            </a:r>
            <a:r>
              <a:rPr lang="en-US" b="0" dirty="0" err="1">
                <a:sym typeface="Wingdings" pitchFamily="2" charset="2"/>
              </a:rPr>
              <a:t>samplingcirculating</a:t>
            </a:r>
            <a:r>
              <a:rPr lang="en-US" b="0" dirty="0">
                <a:sym typeface="Wingdings" pitchFamily="2" charset="2"/>
              </a:rPr>
              <a:t> platelets </a:t>
            </a:r>
            <a:r>
              <a:rPr lang="en-US" dirty="0"/>
              <a:t>but circulating platelets aren’t necessarily the platelets of interest in injury and disease</a:t>
            </a:r>
          </a:p>
          <a:p>
            <a:pPr marL="285750" marR="0" lvl="1" indent="-112713" algn="l" defTabSz="914400" rtl="0" eaLnBrk="1" fontAlgn="auto" latinLnBrk="0" hangingPunct="1">
              <a:lnSpc>
                <a:spcPct val="100000"/>
              </a:lnSpc>
              <a:spcBef>
                <a:spcPts val="200"/>
              </a:spcBef>
              <a:spcAft>
                <a:spcPts val="0"/>
              </a:spcAft>
              <a:buClr>
                <a:srgbClr val="178CCB"/>
              </a:buClr>
              <a:buSzTx/>
              <a:buFont typeface="Arial" pitchFamily="34" charset="0"/>
              <a:buChar char="•"/>
              <a:tabLst/>
              <a:defRPr/>
            </a:pPr>
            <a:endParaRPr lang="en-US" dirty="0"/>
          </a:p>
          <a:p>
            <a:pPr marL="285750" marR="0" lvl="1" indent="-112713" algn="l" defTabSz="914400" rtl="0" eaLnBrk="1" fontAlgn="auto" latinLnBrk="0" hangingPunct="1">
              <a:lnSpc>
                <a:spcPct val="100000"/>
              </a:lnSpc>
              <a:spcBef>
                <a:spcPts val="200"/>
              </a:spcBef>
              <a:spcAft>
                <a:spcPts val="0"/>
              </a:spcAft>
              <a:buClr>
                <a:srgbClr val="178CCB"/>
              </a:buClr>
              <a:buSzTx/>
              <a:buFont typeface="Arial" pitchFamily="34" charset="0"/>
              <a:buChar char="•"/>
              <a:tabLst/>
              <a:defRPr/>
            </a:pPr>
            <a:endParaRPr lang="en-US" dirty="0"/>
          </a:p>
          <a:p>
            <a:pPr marL="285750" marR="0" lvl="1" indent="-112713" algn="l" defTabSz="914400" rtl="0" eaLnBrk="1" fontAlgn="auto" latinLnBrk="0" hangingPunct="1">
              <a:lnSpc>
                <a:spcPct val="100000"/>
              </a:lnSpc>
              <a:spcBef>
                <a:spcPts val="200"/>
              </a:spcBef>
              <a:spcAft>
                <a:spcPts val="0"/>
              </a:spcAft>
              <a:buClr>
                <a:srgbClr val="178CCB"/>
              </a:buClr>
              <a:buSzTx/>
              <a:buFont typeface="Arial" pitchFamily="34" charset="0"/>
              <a:buChar char="•"/>
              <a:tabLst/>
              <a:defRPr/>
            </a:pPr>
            <a:r>
              <a:rPr lang="en-US" dirty="0"/>
              <a:t>So, let me just briefly share some data </a:t>
            </a:r>
            <a:r>
              <a:rPr lang="en-US" dirty="0" err="1"/>
              <a:t>on</a:t>
            </a:r>
            <a:r>
              <a:rPr lang="en-US" dirty="0" err="1">
                <a:sym typeface="Wingdings" pitchFamily="2" charset="2"/>
              </a:rPr>
              <a:t>these</a:t>
            </a:r>
            <a:r>
              <a:rPr lang="en-US" dirty="0">
                <a:sym typeface="Wingdings" pitchFamily="2" charset="2"/>
              </a:rPr>
              <a:t> aspects to convince you</a:t>
            </a:r>
            <a:endParaRPr lang="en-US" dirty="0"/>
          </a:p>
        </p:txBody>
      </p:sp>
      <p:sp>
        <p:nvSpPr>
          <p:cNvPr id="4" name="Slide Number Placeholder 3"/>
          <p:cNvSpPr>
            <a:spLocks noGrp="1"/>
          </p:cNvSpPr>
          <p:nvPr>
            <p:ph type="sldNum" sz="quarter" idx="5"/>
          </p:nvPr>
        </p:nvSpPr>
        <p:spPr/>
        <p:txBody>
          <a:bodyPr/>
          <a:lstStyle/>
          <a:p>
            <a:fld id="{280E98F2-D60A-9E41-BEDB-B2736E5C6519}" type="slidenum">
              <a:rPr lang="en-US" smtClean="0"/>
              <a:t>2</a:t>
            </a:fld>
            <a:endParaRPr lang="en-US"/>
          </a:p>
        </p:txBody>
      </p:sp>
    </p:spTree>
    <p:extLst>
      <p:ext uri="{BB962C8B-B14F-4D97-AF65-F5344CB8AC3E}">
        <p14:creationId xmlns:p14="http://schemas.microsoft.com/office/powerpoint/2010/main" val="293605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do these assays predict severity of injury?</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3</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828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CF86F-F880-4C08-DD93-2FB9C7953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9A8E5-0FFC-F96A-9E12-A8281DCA6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226AD-E977-6646-CF4A-B3F4DDE81115}"/>
              </a:ext>
            </a:extLst>
          </p:cNvPr>
          <p:cNvSpPr>
            <a:spLocks noGrp="1"/>
          </p:cNvSpPr>
          <p:nvPr>
            <p:ph type="body" idx="1"/>
          </p:nvPr>
        </p:nvSpPr>
        <p:spPr/>
        <p:txBody>
          <a:bodyPr/>
          <a:lstStyle/>
          <a:p>
            <a:endParaRPr lang="en-US" dirty="0">
              <a:sym typeface="Wingdings" pitchFamily="2" charset="2"/>
            </a:endParaRPr>
          </a:p>
          <a:p>
            <a:r>
              <a:rPr lang="en-US" dirty="0"/>
              <a:t>They do not. In this cohort of 54 patients, there were no statistically or clinically significant differences in TEG platelet mapping for those with mild injury versus those with severe injury</a:t>
            </a:r>
          </a:p>
          <a:p>
            <a:endParaRPr lang="en-US" dirty="0"/>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dirty="0" err="1">
                <a:sym typeface="Wingdings" pitchFamily="2" charset="2"/>
              </a:rPr>
              <a:t>Ahemnote</a:t>
            </a:r>
            <a:r>
              <a:rPr lang="en-US" dirty="0">
                <a:sym typeface="Wingdings" pitchFamily="2" charset="2"/>
              </a:rPr>
              <a:t> the senior author</a:t>
            </a:r>
          </a:p>
          <a:p>
            <a:endParaRPr lang="en-US" dirty="0"/>
          </a:p>
        </p:txBody>
      </p:sp>
      <p:sp>
        <p:nvSpPr>
          <p:cNvPr id="4" name="Slide Number Placeholder 3">
            <a:extLst>
              <a:ext uri="{FF2B5EF4-FFF2-40B4-BE49-F238E27FC236}">
                <a16:creationId xmlns:a16="http://schemas.microsoft.com/office/drawing/2014/main" id="{4C27B91C-9448-AFCA-161B-759151C0D0B2}"/>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4</a:t>
            </a:fld>
            <a:endParaRPr lang="en-US">
              <a:solidFill>
                <a:srgbClr val="052049"/>
              </a:solidFill>
            </a:endParaRPr>
          </a:p>
        </p:txBody>
      </p:sp>
      <p:sp>
        <p:nvSpPr>
          <p:cNvPr id="5" name="Footer Placeholder 4">
            <a:extLst>
              <a:ext uri="{FF2B5EF4-FFF2-40B4-BE49-F238E27FC236}">
                <a16:creationId xmlns:a16="http://schemas.microsoft.com/office/drawing/2014/main" id="{881C732D-2D94-5A33-A2CB-151CDC41EA03}"/>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5589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B688-FCCA-B596-A263-D61365E49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EC887-6FF7-D61B-3F80-F32ECA6D0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2332D-FA50-5818-65B0-80A37EBBE508}"/>
              </a:ext>
            </a:extLst>
          </p:cNvPr>
          <p:cNvSpPr>
            <a:spLocks noGrp="1"/>
          </p:cNvSpPr>
          <p:nvPr>
            <p:ph type="body" idx="1"/>
          </p:nvPr>
        </p:nvSpPr>
        <p:spPr/>
        <p:txBody>
          <a:bodyPr>
            <a:normAutofit/>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endParaRPr lang="en-US" sz="1000" dirty="0">
              <a:effectLst/>
              <a:latin typeface="AdvCaeciliaRm"/>
            </a:endParaRP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000" dirty="0">
                <a:effectLst/>
                <a:latin typeface="AdvCaeciliaRm"/>
              </a:rPr>
              <a:t>And in these 64 injured patients who had platelet function measured via Multiplate, TEG platelet mapping, and </a:t>
            </a:r>
            <a:r>
              <a:rPr lang="en-US" sz="1000" dirty="0" err="1">
                <a:effectLst/>
                <a:latin typeface="AdvCaeciliaRm"/>
              </a:rPr>
              <a:t>VerifyNow</a:t>
            </a:r>
            <a:r>
              <a:rPr lang="en-US" sz="1000" dirty="0">
                <a:effectLst/>
                <a:latin typeface="AdvCaeciliaRm"/>
              </a:rPr>
              <a:t> you can see that</a:t>
            </a:r>
            <a:r>
              <a:rPr lang="en-US" sz="1000" dirty="0">
                <a:effectLst/>
                <a:latin typeface="AdvCaeciliaRm"/>
                <a:sym typeface="Wingdings" pitchFamily="2" charset="2"/>
              </a:rPr>
              <a:t> although there were nearly half identified to have platelet “dysfunction” by these measures, there was no significant association of platelet dysfunction with any complication including ICH progression, transfusion, or death.</a:t>
            </a:r>
            <a:endParaRPr lang="en-US" dirty="0"/>
          </a:p>
        </p:txBody>
      </p:sp>
      <p:sp>
        <p:nvSpPr>
          <p:cNvPr id="4" name="Slide Number Placeholder 3">
            <a:extLst>
              <a:ext uri="{FF2B5EF4-FFF2-40B4-BE49-F238E27FC236}">
                <a16:creationId xmlns:a16="http://schemas.microsoft.com/office/drawing/2014/main" id="{4CD9754D-BFDC-E4A1-E0ED-B205D71D1D07}"/>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5</a:t>
            </a:fld>
            <a:endParaRPr lang="en-US">
              <a:solidFill>
                <a:srgbClr val="052049"/>
              </a:solidFill>
            </a:endParaRPr>
          </a:p>
        </p:txBody>
      </p:sp>
      <p:sp>
        <p:nvSpPr>
          <p:cNvPr id="5" name="Footer Placeholder 4">
            <a:extLst>
              <a:ext uri="{FF2B5EF4-FFF2-40B4-BE49-F238E27FC236}">
                <a16:creationId xmlns:a16="http://schemas.microsoft.com/office/drawing/2014/main" id="{92CD1331-32D8-67F2-D0DB-E18FC146500B}"/>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358452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F6A23-F911-53DB-A454-DE133D1B4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83EC5-5193-35E2-75A1-B27718AA82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B1C72-F9D0-BE6C-B42F-FEB0C80A2F6C}"/>
              </a:ext>
            </a:extLst>
          </p:cNvPr>
          <p:cNvSpPr>
            <a:spLocks noGrp="1"/>
          </p:cNvSpPr>
          <p:nvPr>
            <p:ph type="body" idx="1"/>
          </p:nvPr>
        </p:nvSpPr>
        <p:spPr/>
        <p:txBody>
          <a:bodyPr/>
          <a:lstStyle/>
          <a:p>
            <a:r>
              <a:rPr lang="en-US" dirty="0"/>
              <a:t>Well okay, but how about massive transfusion?</a:t>
            </a:r>
          </a:p>
        </p:txBody>
      </p:sp>
      <p:sp>
        <p:nvSpPr>
          <p:cNvPr id="4" name="Slide Number Placeholder 3">
            <a:extLst>
              <a:ext uri="{FF2B5EF4-FFF2-40B4-BE49-F238E27FC236}">
                <a16:creationId xmlns:a16="http://schemas.microsoft.com/office/drawing/2014/main" id="{6A0B1B98-06A9-5DD2-D842-92BAED0C534B}"/>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6</a:t>
            </a:fld>
            <a:endParaRPr lang="en-US">
              <a:solidFill>
                <a:srgbClr val="052049"/>
              </a:solidFill>
            </a:endParaRPr>
          </a:p>
        </p:txBody>
      </p:sp>
      <p:sp>
        <p:nvSpPr>
          <p:cNvPr id="5" name="Footer Placeholder 4">
            <a:extLst>
              <a:ext uri="{FF2B5EF4-FFF2-40B4-BE49-F238E27FC236}">
                <a16:creationId xmlns:a16="http://schemas.microsoft.com/office/drawing/2014/main" id="{5710598C-3DB5-C7BD-1351-9B750451CDC8}"/>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368504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800" dirty="0">
                <a:effectLst/>
                <a:latin typeface="URWPalladioL"/>
              </a:rPr>
              <a:t>Nope.</a:t>
            </a:r>
          </a:p>
          <a:p>
            <a:endParaRPr lang="en-US" dirty="0"/>
          </a:p>
          <a:p>
            <a:r>
              <a:rPr lang="en-US" dirty="0"/>
              <a:t>In this cohort, </a:t>
            </a:r>
            <a:r>
              <a:rPr lang="en-US" dirty="0">
                <a:sym typeface="Wingdings" pitchFamily="2" charset="2"/>
              </a:rPr>
              <a:t></a:t>
            </a:r>
            <a:r>
              <a:rPr lang="en-US" dirty="0"/>
              <a:t>you see that </a:t>
            </a:r>
            <a:r>
              <a:rPr lang="en-US" dirty="0" err="1"/>
              <a:t>Adp</a:t>
            </a:r>
            <a:r>
              <a:rPr lang="en-US" dirty="0"/>
              <a:t>, arachidonic acid, and thrombin stimulated aggregation responses in multiplate were a </a:t>
            </a:r>
            <a:r>
              <a:rPr lang="en-US" dirty="0">
                <a:sym typeface="Wingdings" pitchFamily="2" charset="2"/>
              </a:rPr>
              <a:t>coin flip for prediction of massive transfusion</a:t>
            </a:r>
          </a:p>
          <a:p>
            <a:endParaRPr lang="en-US" dirty="0">
              <a:sym typeface="Wingdings" pitchFamily="2" charset="2"/>
            </a:endParaRP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sz="1200" dirty="0">
                <a:effectLst/>
                <a:latin typeface="URWPalladioL"/>
              </a:rPr>
              <a:t>NOW, I COULD stop here because this one has the best title of all of them </a:t>
            </a:r>
            <a:r>
              <a:rPr lang="en-US" sz="1200" dirty="0">
                <a:effectLst/>
                <a:latin typeface="URWPalladioL"/>
                <a:sym typeface="Wingdings" pitchFamily="2" charset="2"/>
              </a:rPr>
              <a:t></a:t>
            </a:r>
            <a:r>
              <a:rPr lang="en-US" sz="1200" dirty="0">
                <a:effectLst/>
                <a:latin typeface="URWPalladioL"/>
              </a:rPr>
              <a:t>because it completely summarizes the literature in this area: “platelet function testing upon emergency room admission fails to provide useful information in major trauma patients NOT on platelet inhibitors” but I will drive the point home.</a:t>
            </a:r>
            <a:endParaRPr lang="en-US" dirty="0"/>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7</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350258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And it isn’t just in massive transfusion, in this cohort of patients with brain injury, there was</a:t>
            </a:r>
            <a:r>
              <a:rPr lang="en-US" dirty="0">
                <a:sym typeface="Wingdings" pitchFamily="2" charset="2"/>
              </a:rPr>
              <a:t></a:t>
            </a:r>
            <a:r>
              <a:rPr lang="en-US" dirty="0"/>
              <a:t> no difference in the percent inhibition by TEG platelet mapping between those patients who received or did not receive transfusion.</a:t>
            </a:r>
          </a:p>
          <a:p>
            <a:endParaRPr lang="en-US" dirty="0">
              <a:sym typeface="Wingdings" pitchFamily="2" charset="2"/>
            </a:endParaRP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dirty="0" err="1">
                <a:sym typeface="Wingdings" pitchFamily="2" charset="2"/>
              </a:rPr>
              <a:t>Alsoagain</a:t>
            </a:r>
            <a:r>
              <a:rPr lang="en-US" dirty="0">
                <a:sym typeface="Wingdings" pitchFamily="2" charset="2"/>
              </a:rPr>
              <a:t>, notice our senior author here.</a:t>
            </a:r>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rPr>
              <a:pPr algn="r"/>
              <a:t>8</a:t>
            </a:fld>
            <a:endParaRPr lang="en-US">
              <a:solidFill>
                <a:srgbClr val="052049"/>
              </a:solidFill>
            </a:endParaRPr>
          </a:p>
        </p:txBody>
      </p:sp>
      <p:sp>
        <p:nvSpPr>
          <p:cNvPr id="5" name="Footer Placeholder 4"/>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2061272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1AC91-0EFE-85F8-F869-6DDB6B90A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091925-D29C-56BA-D32C-98AFB0F95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D9AD2F-B439-BB0C-5A42-BC5F48E938BD}"/>
              </a:ext>
            </a:extLst>
          </p:cNvPr>
          <p:cNvSpPr>
            <a:spLocks noGrp="1"/>
          </p:cNvSpPr>
          <p:nvPr>
            <p:ph type="body" idx="1"/>
          </p:nvPr>
        </p:nvSpPr>
        <p:spPr/>
        <p:txBody>
          <a:bodyPr/>
          <a:lstStyle/>
          <a:p>
            <a:r>
              <a:rPr lang="en-US" dirty="0"/>
              <a:t>Okay, so what about predicting brain injury outcomes?</a:t>
            </a:r>
          </a:p>
        </p:txBody>
      </p:sp>
      <p:sp>
        <p:nvSpPr>
          <p:cNvPr id="4" name="Slide Number Placeholder 3">
            <a:extLst>
              <a:ext uri="{FF2B5EF4-FFF2-40B4-BE49-F238E27FC236}">
                <a16:creationId xmlns:a16="http://schemas.microsoft.com/office/drawing/2014/main" id="{4243C584-621A-B2FE-4EB1-340D004F3351}"/>
              </a:ext>
            </a:extLst>
          </p:cNvPr>
          <p:cNvSpPr>
            <a:spLocks noGrp="1"/>
          </p:cNvSpPr>
          <p:nvPr>
            <p:ph type="sldNum" sz="quarter" idx="5"/>
          </p:nvPr>
        </p:nvSpPr>
        <p:spPr/>
        <p:txBody>
          <a:bodyPr/>
          <a:lstStyle/>
          <a:p>
            <a:pPr algn="r"/>
            <a:fld id="{111E5896-917A-4035-A860-408E1EC3CD51}" type="slidenum">
              <a:rPr lang="en-US" smtClean="0">
                <a:solidFill>
                  <a:srgbClr val="052049"/>
                </a:solidFill>
              </a:rPr>
              <a:pPr algn="r"/>
              <a:t>9</a:t>
            </a:fld>
            <a:endParaRPr lang="en-US">
              <a:solidFill>
                <a:srgbClr val="052049"/>
              </a:solidFill>
            </a:endParaRPr>
          </a:p>
        </p:txBody>
      </p:sp>
      <p:sp>
        <p:nvSpPr>
          <p:cNvPr id="5" name="Footer Placeholder 4">
            <a:extLst>
              <a:ext uri="{FF2B5EF4-FFF2-40B4-BE49-F238E27FC236}">
                <a16:creationId xmlns:a16="http://schemas.microsoft.com/office/drawing/2014/main" id="{27601BAA-57E3-A9C9-D762-DCA4AC5E302E}"/>
              </a:ext>
            </a:extLst>
          </p:cNvPr>
          <p:cNvSpPr>
            <a:spLocks noGrp="1"/>
          </p:cNvSpPr>
          <p:nvPr>
            <p:ph type="ftr" sz="quarter" idx="4"/>
          </p:nvPr>
        </p:nvSpPr>
        <p:spPr/>
        <p:txBody>
          <a:bodyPr/>
          <a:lstStyle/>
          <a:p>
            <a:r>
              <a:rPr lang="en-US" sz="800">
                <a:solidFill>
                  <a:srgbClr val="052049"/>
                </a:solidFill>
              </a:rPr>
              <a:t>| [footer text here]</a:t>
            </a:r>
          </a:p>
        </p:txBody>
      </p:sp>
    </p:spTree>
    <p:extLst>
      <p:ext uri="{BB962C8B-B14F-4D97-AF65-F5344CB8AC3E}">
        <p14:creationId xmlns:p14="http://schemas.microsoft.com/office/powerpoint/2010/main" val="1978886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20.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22.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sp>
        <p:nvSpPr>
          <p:cNvPr id="22" name="Title 15"/>
          <p:cNvSpPr>
            <a:spLocks noGrp="1"/>
          </p:cNvSpPr>
          <p:nvPr>
            <p:ph type="title" hasCustomPrompt="1"/>
          </p:nvPr>
        </p:nvSpPr>
        <p:spPr>
          <a:xfrm>
            <a:off x="299201" y="1878497"/>
            <a:ext cx="6141359" cy="1311963"/>
          </a:xfrm>
        </p:spPr>
        <p:txBody>
          <a:bodyPr anchor="b">
            <a:noAutofit/>
          </a:bodyPr>
          <a:lstStyle>
            <a:lvl1pPr>
              <a:defRPr sz="3600" b="0" i="0" baseline="0">
                <a:solidFill>
                  <a:schemeClr val="tx1"/>
                </a:solidFill>
                <a:latin typeface="+mj-lt"/>
                <a:ea typeface="Helvetica Neue" panose="02000503000000020004" pitchFamily="2" charset="0"/>
                <a:cs typeface="Arial" panose="020B0604020202020204" pitchFamily="34" charset="0"/>
              </a:defRPr>
            </a:lvl1pPr>
          </a:lstStyle>
          <a:p>
            <a:r>
              <a:rPr lang="en-US"/>
              <a:t>Title Here</a:t>
            </a:r>
          </a:p>
        </p:txBody>
      </p:sp>
      <p:sp>
        <p:nvSpPr>
          <p:cNvPr id="23" name="Date Placeholder 4"/>
          <p:cNvSpPr>
            <a:spLocks noGrp="1"/>
          </p:cNvSpPr>
          <p:nvPr>
            <p:ph type="dt" sz="half" idx="2"/>
          </p:nvPr>
        </p:nvSpPr>
        <p:spPr>
          <a:xfrm>
            <a:off x="319200" y="4616419"/>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BF4F3DE7-6199-1D49-861E-64DB4D5C4E94}" type="datetime1">
              <a:rPr lang="en-US" smtClean="0"/>
              <a:t>2/18/2026</a:t>
            </a:fld>
            <a:endParaRPr lang="en-US"/>
          </a:p>
        </p:txBody>
      </p:sp>
      <p:sp>
        <p:nvSpPr>
          <p:cNvPr id="24" name="Text Placeholder 2"/>
          <p:cNvSpPr>
            <a:spLocks noGrp="1"/>
          </p:cNvSpPr>
          <p:nvPr>
            <p:ph type="body" sz="quarter" idx="10" hasCustomPrompt="1"/>
          </p:nvPr>
        </p:nvSpPr>
        <p:spPr>
          <a:xfrm>
            <a:off x="317595" y="4102257"/>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25" name="Text Placeholder 3"/>
          <p:cNvSpPr>
            <a:spLocks noGrp="1"/>
          </p:cNvSpPr>
          <p:nvPr>
            <p:ph type="body" sz="quarter" idx="15" hasCustomPrompt="1"/>
          </p:nvPr>
        </p:nvSpPr>
        <p:spPr>
          <a:xfrm>
            <a:off x="302816" y="3185161"/>
            <a:ext cx="6147682"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pic>
        <p:nvPicPr>
          <p:cNvPr id="9" name="Picture 8">
            <a:extLst>
              <a:ext uri="{FF2B5EF4-FFF2-40B4-BE49-F238E27FC236}">
                <a16:creationId xmlns:a16="http://schemas.microsoft.com/office/drawing/2014/main" id="{CD6E86BC-86E1-5542-94C0-5EFA09348B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1" y="380904"/>
            <a:ext cx="3729712" cy="734998"/>
          </a:xfrm>
          <a:prstGeom prst="rect">
            <a:avLst/>
          </a:prstGeom>
        </p:spPr>
      </p:pic>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p>
        </p:txBody>
      </p:sp>
      <p:sp>
        <p:nvSpPr>
          <p:cNvPr id="7" name="TextBox 6"/>
          <p:cNvSpPr txBox="1"/>
          <p:nvPr userDrawn="1"/>
        </p:nvSpPr>
        <p:spPr bwMode="auto">
          <a:xfrm>
            <a:off x="457203" y="198783"/>
            <a:ext cx="1192695" cy="2123658"/>
          </a:xfrm>
          <a:prstGeom prst="rect">
            <a:avLst/>
          </a:prstGeom>
          <a:noFill/>
          <a:ln w="19050" algn="ctr">
            <a:noFill/>
            <a:miter lim="800000"/>
            <a:headEnd/>
            <a:tailEnd/>
          </a:ln>
        </p:spPr>
        <p:txBody>
          <a:bodyPr wrap="square" lIns="0" tIns="0" rIns="0" bIns="0" rtlCol="0">
            <a:spAutoFit/>
          </a:bodyPr>
          <a:lstStyle/>
          <a:p>
            <a:r>
              <a:rPr lang="en-US" sz="13800" b="0" i="0">
                <a:solidFill>
                  <a:schemeClr val="accent1"/>
                </a:solidFill>
                <a:latin typeface="Arial" panose="020B0604020202020204" pitchFamily="34" charset="0"/>
                <a:ea typeface="Helvetica Neue" panose="02000503000000020004" pitchFamily="2" charset="0"/>
                <a:cs typeface="Arial" panose="020B0604020202020204" pitchFamily="34" charset="0"/>
              </a:rPr>
              <a:t>“</a:t>
            </a:r>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2"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a:t>Author’s Name</a:t>
            </a:r>
          </a:p>
        </p:txBody>
      </p:sp>
      <p:sp>
        <p:nvSpPr>
          <p:cNvPr id="13"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latin typeface="Garamond" panose="02020404030301010803" pitchFamily="18" charset="0"/>
                <a:ea typeface="Helvetica Neue" panose="02000503000000020004" pitchFamily="2" charset="0"/>
                <a:cs typeface="Arial" panose="020B0604020202020204" pitchFamily="34" charset="0"/>
              </a:defRPr>
            </a:lvl1pPr>
          </a:lstStyle>
          <a:p>
            <a:r>
              <a:rPr lang="en-US"/>
              <a:t>Section Header Here</a:t>
            </a:r>
          </a:p>
        </p:txBody>
      </p:sp>
      <p:sp>
        <p:nvSpPr>
          <p:cNvPr id="2" name="Rectangle 1"/>
          <p:cNvSpPr/>
          <p:nvPr userDrawn="1"/>
        </p:nvSpPr>
        <p:spPr bwMode="auto">
          <a:xfrm>
            <a:off x="2" y="1769166"/>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2"/>
                </a:solidFill>
                <a:latin typeface="Garamond" panose="02020404030301010803" pitchFamily="18" charset="0"/>
                <a:ea typeface="Helvetica Neue" panose="02000503000000020004" pitchFamily="2" charset="0"/>
                <a:cs typeface="Arial" panose="020B0604020202020204" pitchFamily="34" charset="0"/>
              </a:defRPr>
            </a:lvl1pPr>
          </a:lstStyle>
          <a:p>
            <a:r>
              <a:rPr lang="en-US"/>
              <a:t>Section Header Here</a:t>
            </a:r>
          </a:p>
        </p:txBody>
      </p:sp>
      <p:sp>
        <p:nvSpPr>
          <p:cNvPr id="2" name="Rectangle 1"/>
          <p:cNvSpPr/>
          <p:nvPr userDrawn="1"/>
        </p:nvSpPr>
        <p:spPr bwMode="auto">
          <a:xfrm>
            <a:off x="2" y="1769166"/>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err="1">
              <a:solidFill>
                <a:schemeClr val="accent2"/>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16" name="Title 15"/>
          <p:cNvSpPr>
            <a:spLocks noGrp="1"/>
          </p:cNvSpPr>
          <p:nvPr>
            <p:ph type="title" hasCustomPrompt="1"/>
          </p:nvPr>
        </p:nvSpPr>
        <p:spPr>
          <a:xfrm>
            <a:off x="453585" y="1754766"/>
            <a:ext cx="6593258" cy="1430138"/>
          </a:xfrm>
        </p:spPr>
        <p:txBody>
          <a:bodyPr anchor="ctr">
            <a:noAutofit/>
          </a:bodyPr>
          <a:lstStyle>
            <a:lvl1pPr>
              <a:defRPr sz="3600" b="0" i="0" baseline="0">
                <a:solidFill>
                  <a:schemeClr val="accent1"/>
                </a:solidFill>
                <a:latin typeface="Garamond" panose="02020404030301010803" pitchFamily="18" charset="0"/>
                <a:ea typeface="Helvetica Neue" panose="02000503000000020004" pitchFamily="2" charset="0"/>
                <a:cs typeface="Arial" panose="020B0604020202020204" pitchFamily="34" charset="0"/>
              </a:defRPr>
            </a:lvl1pPr>
          </a:lstStyle>
          <a:p>
            <a:r>
              <a:rPr lang="en-US"/>
              <a:t>Section Header Here</a:t>
            </a:r>
          </a:p>
        </p:txBody>
      </p:sp>
      <p:sp>
        <p:nvSpPr>
          <p:cNvPr id="2" name="Rectangle 1"/>
          <p:cNvSpPr/>
          <p:nvPr userDrawn="1"/>
        </p:nvSpPr>
        <p:spPr bwMode="auto">
          <a:xfrm>
            <a:off x="2" y="1769166"/>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1717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6"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6785" y="2037522"/>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1"/>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Purpl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4"/>
          </a:solidFill>
          <a:ln w="19050" algn="ctr">
            <a:noFill/>
            <a:miter lim="800000"/>
            <a:headEnd/>
            <a:tailEnd/>
          </a:ln>
        </p:spPr>
        <p:txBody>
          <a:bodyPr wrap="none" rtlCol="0" anchor="ctr"/>
          <a:lstStyle/>
          <a:p>
            <a:pPr algn="ctr">
              <a:lnSpc>
                <a:spcPct val="90000"/>
              </a:lnSpc>
            </a:pPr>
            <a:endParaRPr lang="en-US" sz="1600" b="1" err="1">
              <a:solidFill>
                <a:schemeClr val="tx1"/>
              </a:solidFill>
              <a:latin typeface="+mj-lt"/>
            </a:endParaRPr>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Arial" panose="020B0604020202020204" pitchFamily="34" charset="0"/>
                <a:cs typeface="Arial" panose="020B0604020202020204" pitchFamily="34" charset="0"/>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a:t>Optional Subhead here</a:t>
            </a:r>
          </a:p>
        </p:txBody>
      </p:sp>
      <p:sp>
        <p:nvSpPr>
          <p:cNvPr id="10"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16DA20E0-8C75-E34C-9986-4E8E8E052B56}" type="datetime1">
              <a:rPr lang="en-US" smtClean="0"/>
              <a:t>2/18/2026</a:t>
            </a:fld>
            <a:endParaRPr lang="en-US"/>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grpSp>
        <p:nvGrpSpPr>
          <p:cNvPr id="19" name="Group 18"/>
          <p:cNvGrpSpPr/>
          <p:nvPr userDrawn="1"/>
        </p:nvGrpSpPr>
        <p:grpSpPr>
          <a:xfrm>
            <a:off x="784273" y="154459"/>
            <a:ext cx="3353012" cy="660923"/>
            <a:chOff x="784276" y="216786"/>
            <a:chExt cx="3819176" cy="752810"/>
          </a:xfrm>
        </p:grpSpPr>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23" name="Straight Connector 22"/>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54356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Blue 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8063"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8AD5C70B-2151-BA48-845F-BC21E0C9A9F3}" type="datetime1">
              <a:rPr lang="en-US" smtClean="0"/>
              <a:t>2/18/2026</a:t>
            </a:fld>
            <a:endParaRPr lang="en-US"/>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Arial" panose="020B0604020202020204" pitchFamily="34" charset="0"/>
                <a:cs typeface="Arial" panose="020B0604020202020204" pitchFamily="34" charset="0"/>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grpSp>
        <p:nvGrpSpPr>
          <p:cNvPr id="12" name="Group 11"/>
          <p:cNvGrpSpPr/>
          <p:nvPr userDrawn="1"/>
        </p:nvGrpSpPr>
        <p:grpSpPr>
          <a:xfrm>
            <a:off x="784273" y="154459"/>
            <a:ext cx="3353012" cy="660923"/>
            <a:chOff x="784276" y="216786"/>
            <a:chExt cx="3819176" cy="752810"/>
          </a:xfrm>
        </p:grpSpPr>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5" name="Straight Connector 14"/>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13436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Navy">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35843"/>
            <a:ext cx="8902097" cy="4907657"/>
          </a:xfrm>
          <a:prstGeom prst="rect">
            <a:avLst/>
          </a:prstGeom>
        </p:spPr>
      </p:pic>
      <p:sp>
        <p:nvSpPr>
          <p:cNvPr id="6" name="Rectangle 5"/>
          <p:cNvSpPr/>
          <p:nvPr userDrawn="1"/>
        </p:nvSpPr>
        <p:spPr bwMode="auto">
          <a:xfrm>
            <a:off x="502920" y="0"/>
            <a:ext cx="5666935" cy="4304714"/>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err="1">
              <a:solidFill>
                <a:schemeClr val="tx1"/>
              </a:solidFill>
              <a:latin typeface="+mj-lt"/>
            </a:endParaRPr>
          </a:p>
        </p:txBody>
      </p:sp>
      <p:sp>
        <p:nvSpPr>
          <p:cNvPr id="7"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0D05C1BC-C759-B148-90D0-50D42E589D0E}" type="datetime1">
              <a:rPr lang="en-US" smtClean="0"/>
              <a:t>2/18/2026</a:t>
            </a:fld>
            <a:endParaRPr lang="en-US"/>
          </a:p>
        </p:txBody>
      </p:sp>
      <p:sp>
        <p:nvSpPr>
          <p:cNvPr id="8"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Arial" panose="020B0604020202020204" pitchFamily="34" charset="0"/>
                <a:cs typeface="Arial" panose="020B0604020202020204" pitchFamily="34" charset="0"/>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grpSp>
        <p:nvGrpSpPr>
          <p:cNvPr id="16" name="Group 15"/>
          <p:cNvGrpSpPr/>
          <p:nvPr userDrawn="1"/>
        </p:nvGrpSpPr>
        <p:grpSpPr>
          <a:xfrm>
            <a:off x="784273" y="154459"/>
            <a:ext cx="3353012" cy="660923"/>
            <a:chOff x="784276" y="216786"/>
            <a:chExt cx="3819176" cy="752810"/>
          </a:xfrm>
        </p:grpSpPr>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8" name="Straight Connector 17"/>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83533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chemeClr val="accent2"/>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sp>
        <p:nvSpPr>
          <p:cNvPr id="15" name="Date Placeholder 4"/>
          <p:cNvSpPr>
            <a:spLocks noGrp="1"/>
          </p:cNvSpPr>
          <p:nvPr>
            <p:ph type="dt" sz="half" idx="2"/>
          </p:nvPr>
        </p:nvSpPr>
        <p:spPr>
          <a:xfrm>
            <a:off x="319200" y="4616419"/>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910420AF-A8F2-8440-A54A-61FDF6D6E63F}" type="datetime1">
              <a:rPr lang="en-US" smtClean="0"/>
              <a:t>2/18/2026</a:t>
            </a:fld>
            <a:endParaRPr lang="en-US"/>
          </a:p>
        </p:txBody>
      </p:sp>
      <p:sp>
        <p:nvSpPr>
          <p:cNvPr id="17" name="Text Placeholder 3"/>
          <p:cNvSpPr>
            <a:spLocks noGrp="1"/>
          </p:cNvSpPr>
          <p:nvPr>
            <p:ph type="body" sz="quarter" idx="15" hasCustomPrompt="1"/>
          </p:nvPr>
        </p:nvSpPr>
        <p:spPr>
          <a:xfrm>
            <a:off x="302816" y="3185161"/>
            <a:ext cx="6147682"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0" name="Text Placeholder 2"/>
          <p:cNvSpPr>
            <a:spLocks noGrp="1"/>
          </p:cNvSpPr>
          <p:nvPr>
            <p:ph type="body" sz="quarter" idx="10" hasCustomPrompt="1"/>
          </p:nvPr>
        </p:nvSpPr>
        <p:spPr>
          <a:xfrm>
            <a:off x="317595" y="4102257"/>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1" name="Title 15">
            <a:extLst>
              <a:ext uri="{FF2B5EF4-FFF2-40B4-BE49-F238E27FC236}">
                <a16:creationId xmlns:a16="http://schemas.microsoft.com/office/drawing/2014/main" id="{A8F50CE7-BE49-DF46-A309-403467331352}"/>
              </a:ext>
            </a:extLst>
          </p:cNvPr>
          <p:cNvSpPr>
            <a:spLocks noGrp="1"/>
          </p:cNvSpPr>
          <p:nvPr>
            <p:ph type="title" hasCustomPrompt="1"/>
          </p:nvPr>
        </p:nvSpPr>
        <p:spPr>
          <a:xfrm>
            <a:off x="299201" y="1878497"/>
            <a:ext cx="6141359" cy="1311963"/>
          </a:xfrm>
        </p:spPr>
        <p:txBody>
          <a:bodyPr anchor="b">
            <a:noAutofit/>
          </a:bodyPr>
          <a:lstStyle>
            <a:lvl1pPr>
              <a:defRPr sz="3600" b="0" i="0" baseline="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a:t>Title Here</a:t>
            </a:r>
          </a:p>
        </p:txBody>
      </p:sp>
      <p:grpSp>
        <p:nvGrpSpPr>
          <p:cNvPr id="8" name="Group 7">
            <a:extLst>
              <a:ext uri="{FF2B5EF4-FFF2-40B4-BE49-F238E27FC236}">
                <a16:creationId xmlns:a16="http://schemas.microsoft.com/office/drawing/2014/main" id="{7A67939F-0818-8948-8252-798A7289B124}"/>
              </a:ext>
            </a:extLst>
          </p:cNvPr>
          <p:cNvGrpSpPr/>
          <p:nvPr userDrawn="1"/>
        </p:nvGrpSpPr>
        <p:grpSpPr>
          <a:xfrm>
            <a:off x="428221" y="377845"/>
            <a:ext cx="3729712" cy="735176"/>
            <a:chOff x="784276" y="216786"/>
            <a:chExt cx="3819176" cy="752810"/>
          </a:xfrm>
        </p:grpSpPr>
        <p:pic>
          <p:nvPicPr>
            <p:cNvPr id="9" name="Picture 8">
              <a:extLst>
                <a:ext uri="{FF2B5EF4-FFF2-40B4-BE49-F238E27FC236}">
                  <a16:creationId xmlns:a16="http://schemas.microsoft.com/office/drawing/2014/main" id="{88B5F241-D7A0-5A46-9072-5E7A3FCE1B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76" y="216786"/>
              <a:ext cx="3819176" cy="752810"/>
            </a:xfrm>
            <a:prstGeom prst="rect">
              <a:avLst/>
            </a:prstGeom>
          </p:spPr>
        </p:pic>
        <p:cxnSp>
          <p:nvCxnSpPr>
            <p:cNvPr id="12" name="Straight Connector 11">
              <a:extLst>
                <a:ext uri="{FF2B5EF4-FFF2-40B4-BE49-F238E27FC236}">
                  <a16:creationId xmlns:a16="http://schemas.microsoft.com/office/drawing/2014/main" id="{E1E52EAF-958E-2C48-AE0A-B23E7BE81037}"/>
                </a:ext>
              </a:extLst>
            </p:cNvPr>
            <p:cNvCxnSpPr/>
            <p:nvPr userDrawn="1"/>
          </p:nvCxnSpPr>
          <p:spPr>
            <a:xfrm>
              <a:off x="1924755" y="216786"/>
              <a:ext cx="0" cy="752810"/>
            </a:xfrm>
            <a:prstGeom prst="line">
              <a:avLst/>
            </a:prstGeom>
            <a:ln w="254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Teal">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112"/>
          <a:stretch/>
        </p:blipFill>
        <p:spPr>
          <a:xfrm>
            <a:off x="241903" y="241902"/>
            <a:ext cx="8902097" cy="4901598"/>
          </a:xfrm>
          <a:prstGeom prst="rect">
            <a:avLst/>
          </a:prstGeom>
        </p:spPr>
      </p:pic>
      <p:sp>
        <p:nvSpPr>
          <p:cNvPr id="6" name="Rectangle 5"/>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err="1">
              <a:solidFill>
                <a:schemeClr val="tx1"/>
              </a:solidFill>
              <a:latin typeface="+mj-lt"/>
            </a:endParaRPr>
          </a:p>
        </p:txBody>
      </p:sp>
      <p:sp>
        <p:nvSpPr>
          <p:cNvPr id="7"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9D9028DA-5BDC-184B-A798-3A785D849BF0}" type="datetime1">
              <a:rPr lang="en-US" smtClean="0"/>
              <a:t>2/18/2026</a:t>
            </a:fld>
            <a:endParaRPr lang="en-US"/>
          </a:p>
        </p:txBody>
      </p:sp>
      <p:sp>
        <p:nvSpPr>
          <p:cNvPr id="8"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Arial" panose="020B0604020202020204" pitchFamily="34" charset="0"/>
                <a:cs typeface="Arial" panose="020B0604020202020204" pitchFamily="34" charset="0"/>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grpSp>
        <p:nvGrpSpPr>
          <p:cNvPr id="12" name="Group 11"/>
          <p:cNvGrpSpPr/>
          <p:nvPr userDrawn="1"/>
        </p:nvGrpSpPr>
        <p:grpSpPr>
          <a:xfrm>
            <a:off x="784273" y="154459"/>
            <a:ext cx="3353012" cy="660923"/>
            <a:chOff x="784276" y="216786"/>
            <a:chExt cx="3819176" cy="75281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4" name="Straight Connector 13"/>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677499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Blue 2">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7629" y="241902"/>
            <a:ext cx="8876371"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95C6DD8F-8F20-5140-BC18-C533A798439E}" type="datetime1">
              <a:rPr lang="en-US" smtClean="0"/>
              <a:t>2/18/2026</a:t>
            </a:fld>
            <a:endParaRPr lang="en-US"/>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Arial" panose="020B0604020202020204" pitchFamily="34" charset="0"/>
                <a:cs typeface="Arial" panose="020B0604020202020204" pitchFamily="34" charset="0"/>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grpSp>
        <p:nvGrpSpPr>
          <p:cNvPr id="12" name="Group 11"/>
          <p:cNvGrpSpPr/>
          <p:nvPr userDrawn="1"/>
        </p:nvGrpSpPr>
        <p:grpSpPr>
          <a:xfrm>
            <a:off x="784273" y="154459"/>
            <a:ext cx="3353012" cy="660923"/>
            <a:chOff x="784276" y="216786"/>
            <a:chExt cx="3819176" cy="752810"/>
          </a:xfrm>
        </p:grpSpPr>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5" name="Straight Connector 14"/>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60973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Teal 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4"/>
            <a:ext cx="8902097" cy="4901596"/>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A8B06E26-66EB-2647-9FF6-9C6706150E8A}" type="datetime1">
              <a:rPr lang="en-US" smtClean="0"/>
              <a:t>2/18/2026</a:t>
            </a:fld>
            <a:endParaRPr lang="en-US"/>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Arial" panose="020B0604020202020204" pitchFamily="34" charset="0"/>
                <a:cs typeface="Arial" panose="020B0604020202020204" pitchFamily="34" charset="0"/>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grpSp>
        <p:nvGrpSpPr>
          <p:cNvPr id="12" name="Group 11"/>
          <p:cNvGrpSpPr/>
          <p:nvPr userDrawn="1"/>
        </p:nvGrpSpPr>
        <p:grpSpPr>
          <a:xfrm>
            <a:off x="784273" y="154459"/>
            <a:ext cx="3353012" cy="660923"/>
            <a:chOff x="784276" y="216786"/>
            <a:chExt cx="3819176" cy="752810"/>
          </a:xfrm>
        </p:grpSpPr>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5" name="Straight Connector 14"/>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45886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0" y="4136994"/>
            <a:ext cx="9144000" cy="1006506"/>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sp>
        <p:nvSpPr>
          <p:cNvPr id="15" name="Date Placeholder 4"/>
          <p:cNvSpPr>
            <a:spLocks noGrp="1"/>
          </p:cNvSpPr>
          <p:nvPr>
            <p:ph type="dt" sz="half" idx="2"/>
          </p:nvPr>
        </p:nvSpPr>
        <p:spPr>
          <a:xfrm>
            <a:off x="319200" y="4634178"/>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cs typeface="Arial" panose="020B0604020202020204" pitchFamily="34" charset="0"/>
              </a:defRPr>
            </a:lvl1pPr>
          </a:lstStyle>
          <a:p>
            <a:fld id="{0FC109D5-1999-D946-AD75-96ADCCE939FD}" type="datetime1">
              <a:rPr lang="en-US" smtClean="0"/>
              <a:t>2/18/2026</a:t>
            </a:fld>
            <a:endParaRPr lang="en-US"/>
          </a:p>
        </p:txBody>
      </p:sp>
      <p:sp>
        <p:nvSpPr>
          <p:cNvPr id="8" name="Text Placeholder 2"/>
          <p:cNvSpPr>
            <a:spLocks noGrp="1"/>
          </p:cNvSpPr>
          <p:nvPr>
            <p:ph type="body" sz="quarter" idx="10" hasCustomPrompt="1"/>
          </p:nvPr>
        </p:nvSpPr>
        <p:spPr>
          <a:xfrm>
            <a:off x="317595" y="412001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sp>
        <p:nvSpPr>
          <p:cNvPr id="10" name="Title 15">
            <a:extLst>
              <a:ext uri="{FF2B5EF4-FFF2-40B4-BE49-F238E27FC236}">
                <a16:creationId xmlns:a16="http://schemas.microsoft.com/office/drawing/2014/main" id="{65B08227-3138-BB41-8E3C-35CA4778CC1D}"/>
              </a:ext>
            </a:extLst>
          </p:cNvPr>
          <p:cNvSpPr>
            <a:spLocks noGrp="1"/>
          </p:cNvSpPr>
          <p:nvPr>
            <p:ph type="title" hasCustomPrompt="1"/>
          </p:nvPr>
        </p:nvSpPr>
        <p:spPr>
          <a:xfrm>
            <a:off x="337463" y="1418843"/>
            <a:ext cx="6437410" cy="1311963"/>
          </a:xfrm>
        </p:spPr>
        <p:txBody>
          <a:bodyPr anchor="b">
            <a:noAutofit/>
          </a:bodyPr>
          <a:lstStyle>
            <a:lvl1pPr>
              <a:defRPr sz="3600" b="0" i="0" baseline="0">
                <a:solidFill>
                  <a:schemeClr val="tx1"/>
                </a:solidFill>
                <a:latin typeface="+mj-lt"/>
              </a:defRPr>
            </a:lvl1pPr>
          </a:lstStyle>
          <a:p>
            <a:r>
              <a:rPr lang="en-US"/>
              <a:t>Title Here</a:t>
            </a:r>
          </a:p>
        </p:txBody>
      </p:sp>
      <p:sp>
        <p:nvSpPr>
          <p:cNvPr id="12" name="Text Placeholder 3">
            <a:extLst>
              <a:ext uri="{FF2B5EF4-FFF2-40B4-BE49-F238E27FC236}">
                <a16:creationId xmlns:a16="http://schemas.microsoft.com/office/drawing/2014/main" id="{E34A4266-EC7F-FD4B-9C3E-81E7A2295184}"/>
              </a:ext>
            </a:extLst>
          </p:cNvPr>
          <p:cNvSpPr>
            <a:spLocks noGrp="1"/>
          </p:cNvSpPr>
          <p:nvPr>
            <p:ph type="body" sz="quarter" idx="15" hasCustomPrompt="1"/>
          </p:nvPr>
        </p:nvSpPr>
        <p:spPr>
          <a:xfrm>
            <a:off x="341081" y="2816947"/>
            <a:ext cx="6432731"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grpSp>
        <p:nvGrpSpPr>
          <p:cNvPr id="13" name="Group 12">
            <a:extLst>
              <a:ext uri="{FF2B5EF4-FFF2-40B4-BE49-F238E27FC236}">
                <a16:creationId xmlns:a16="http://schemas.microsoft.com/office/drawing/2014/main" id="{66C5BF22-A706-904B-B676-DA86992C40CC}"/>
              </a:ext>
            </a:extLst>
          </p:cNvPr>
          <p:cNvGrpSpPr/>
          <p:nvPr userDrawn="1"/>
        </p:nvGrpSpPr>
        <p:grpSpPr>
          <a:xfrm>
            <a:off x="784273" y="154459"/>
            <a:ext cx="3353012" cy="660923"/>
            <a:chOff x="784276" y="216786"/>
            <a:chExt cx="3819176" cy="752810"/>
          </a:xfrm>
        </p:grpSpPr>
        <p:pic>
          <p:nvPicPr>
            <p:cNvPr id="14" name="Picture 13">
              <a:extLst>
                <a:ext uri="{FF2B5EF4-FFF2-40B4-BE49-F238E27FC236}">
                  <a16:creationId xmlns:a16="http://schemas.microsoft.com/office/drawing/2014/main" id="{C5B0F51F-9622-2946-9966-1E2AA1B59B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76" y="216786"/>
              <a:ext cx="3819176" cy="752810"/>
            </a:xfrm>
            <a:prstGeom prst="rect">
              <a:avLst/>
            </a:prstGeom>
          </p:spPr>
        </p:pic>
        <p:cxnSp>
          <p:nvCxnSpPr>
            <p:cNvPr id="16" name="Straight Connector 15">
              <a:extLst>
                <a:ext uri="{FF2B5EF4-FFF2-40B4-BE49-F238E27FC236}">
                  <a16:creationId xmlns:a16="http://schemas.microsoft.com/office/drawing/2014/main" id="{6396CC37-407E-D94A-93A1-AE158DD73D71}"/>
                </a:ext>
              </a:extLst>
            </p:cNvPr>
            <p:cNvCxnSpPr/>
            <p:nvPr userDrawn="1"/>
          </p:nvCxnSpPr>
          <p:spPr>
            <a:xfrm>
              <a:off x="1924755" y="216786"/>
              <a:ext cx="0" cy="752810"/>
            </a:xfrm>
            <a:prstGeom prst="line">
              <a:avLst/>
            </a:prstGeom>
            <a:ln w="254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620" userDrawn="1">
          <p15:clr>
            <a:srgbClr val="FBAE40"/>
          </p15:clr>
        </p15:guide>
        <p15:guide id="2" pos="26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6"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a:t>Slide Title Here</a:t>
            </a:r>
          </a:p>
        </p:txBody>
      </p:sp>
      <p:sp>
        <p:nvSpPr>
          <p:cNvPr id="4" name="Text Placeholder 3"/>
          <p:cNvSpPr>
            <a:spLocks noGrp="1"/>
          </p:cNvSpPr>
          <p:nvPr>
            <p:ph type="body" sz="quarter" idx="15" hasCustomPrompt="1"/>
          </p:nvPr>
        </p:nvSpPr>
        <p:spPr>
          <a:xfrm>
            <a:off x="457202" y="695741"/>
            <a:ext cx="8169964" cy="357809"/>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7" name="Text Placeholder 3"/>
          <p:cNvSpPr>
            <a:spLocks noGrp="1"/>
          </p:cNvSpPr>
          <p:nvPr>
            <p:ph idx="1"/>
          </p:nvPr>
        </p:nvSpPr>
        <p:spPr>
          <a:xfrm>
            <a:off x="459685" y="1401417"/>
            <a:ext cx="8137665" cy="2932045"/>
          </a:xfrm>
          <a:prstGeom prst="rect">
            <a:avLst/>
          </a:prstGeom>
        </p:spPr>
        <p:txBody>
          <a:bodyPr vert="horz" lIns="91440" tIns="45720" rIns="91440" bIns="45720" rtlCol="0">
            <a:noAutofit/>
          </a:bodyPr>
          <a:lstStyle>
            <a:lvl1pPr>
              <a:buClr>
                <a:schemeClr val="accent1"/>
              </a:buClr>
              <a:defRPr b="0" i="0"/>
            </a:lvl1pPr>
            <a:lvl2pPr>
              <a:buClr>
                <a:schemeClr val="tx1"/>
              </a:buClr>
              <a:defRPr b="0" i="0"/>
            </a:lvl2pPr>
            <a:lvl3pPr>
              <a:buClr>
                <a:schemeClr val="accent1"/>
              </a:buClr>
              <a:defRPr b="0" i="0"/>
            </a:lvl3pPr>
            <a:lvl4pPr>
              <a:buClr>
                <a:schemeClr val="tx1"/>
              </a:buClr>
              <a:defRPr b="0" i="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5"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a:t>Click icon to add chart</a:t>
            </a:r>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Content Placeholder 3"/>
          <p:cNvSpPr>
            <a:spLocks noGrp="1"/>
          </p:cNvSpPr>
          <p:nvPr>
            <p:ph sz="quarter" idx="18" hasCustomPrompt="1"/>
          </p:nvPr>
        </p:nvSpPr>
        <p:spPr>
          <a:xfrm>
            <a:off x="456925" y="1420744"/>
            <a:ext cx="3826840" cy="2853083"/>
          </a:xfrm>
          <a:prstGeom prst="rect">
            <a:avLst/>
          </a:prstGeom>
        </p:spPr>
        <p:txBody>
          <a:bodyPr/>
          <a:lstStyle>
            <a:lvl1pPr>
              <a:defRPr b="0" i="0"/>
            </a:lvl1pPr>
            <a:lvl2pPr>
              <a:buClr>
                <a:schemeClr val="tx1"/>
              </a:buClr>
              <a:defRPr b="0" i="0"/>
            </a:lvl2pPr>
            <a:lvl3pPr>
              <a:defRPr b="0" i="0"/>
            </a:lvl3pPr>
            <a:lvl4pPr>
              <a:buClr>
                <a:schemeClr val="tx1"/>
              </a:buClr>
              <a:defRPr b="0" i="0"/>
            </a:lvl4pPr>
          </a:lstStyle>
          <a:p>
            <a:pPr lvl="0"/>
            <a:r>
              <a:rPr lang="en-US"/>
              <a:t>Click to add text</a:t>
            </a:r>
          </a:p>
          <a:p>
            <a:pPr lvl="1"/>
            <a:r>
              <a:rPr lang="en-US"/>
              <a:t>Second level</a:t>
            </a:r>
          </a:p>
          <a:p>
            <a:pPr lvl="2"/>
            <a:r>
              <a:rPr lang="en-US"/>
              <a:t>Third level</a:t>
            </a:r>
          </a:p>
          <a:p>
            <a:pPr lvl="3"/>
            <a:r>
              <a:rPr lang="en-US"/>
              <a:t>Fourth level</a:t>
            </a:r>
          </a:p>
        </p:txBody>
      </p:sp>
      <p:sp>
        <p:nvSpPr>
          <p:cNvPr id="9" name="Content Placeholder 3"/>
          <p:cNvSpPr>
            <a:spLocks noGrp="1"/>
          </p:cNvSpPr>
          <p:nvPr>
            <p:ph sz="quarter" idx="19" hasCustomPrompt="1"/>
          </p:nvPr>
        </p:nvSpPr>
        <p:spPr>
          <a:xfrm>
            <a:off x="4790386" y="1420744"/>
            <a:ext cx="3826840" cy="2853083"/>
          </a:xfrm>
          <a:prstGeom prst="rect">
            <a:avLst/>
          </a:prstGeom>
        </p:spPr>
        <p:txBody>
          <a:bodyPr/>
          <a:lstStyle>
            <a:lvl1pPr>
              <a:defRPr b="0" i="0"/>
            </a:lvl1pPr>
            <a:lvl2pPr>
              <a:buClr>
                <a:schemeClr val="tx1"/>
              </a:buClr>
              <a:defRPr b="0" i="0"/>
            </a:lvl2pPr>
            <a:lvl3pPr>
              <a:defRPr b="0" i="0"/>
            </a:lvl3pPr>
            <a:lvl4pPr>
              <a:buClr>
                <a:schemeClr val="tx1"/>
              </a:buClr>
              <a:defRPr b="0" i="0"/>
            </a:lvl4pPr>
          </a:lstStyle>
          <a:p>
            <a:pPr lvl="0"/>
            <a:r>
              <a:rPr lang="en-US"/>
              <a:t>Click to add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7"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a:t>Slide Title Here</a:t>
            </a:r>
          </a:p>
        </p:txBody>
      </p:sp>
      <p:sp>
        <p:nvSpPr>
          <p:cNvPr id="9"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1" name="Text Placeholder 3"/>
          <p:cNvSpPr>
            <a:spLocks noGrp="1"/>
          </p:cNvSpPr>
          <p:nvPr>
            <p:ph idx="1"/>
          </p:nvPr>
        </p:nvSpPr>
        <p:spPr>
          <a:xfrm>
            <a:off x="459685" y="1401417"/>
            <a:ext cx="8137665" cy="2932045"/>
          </a:xfrm>
          <a:prstGeom prst="rect">
            <a:avLst/>
          </a:prstGeom>
        </p:spPr>
        <p:txBody>
          <a:bodyPr vert="horz" lIns="91440" tIns="45720" rIns="91440" bIns="45720" rtlCol="0">
            <a:noAutofit/>
          </a:bodyPr>
          <a:lstStyle>
            <a:lvl1pPr>
              <a:defRPr b="0" i="0"/>
            </a:lvl1pPr>
            <a:lvl2pPr>
              <a:defRPr b="0" i="0"/>
            </a:lvl2pPr>
            <a:lvl3pPr>
              <a:defRPr b="0" i="0"/>
            </a:lvl3pPr>
            <a:lvl4pPr>
              <a:defRPr b="0" i="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6" name="Chart Placeholder 2"/>
          <p:cNvSpPr>
            <a:spLocks noGrp="1"/>
          </p:cNvSpPr>
          <p:nvPr>
            <p:ph type="chart" sz="quarter" idx="14"/>
          </p:nvPr>
        </p:nvSpPr>
        <p:spPr>
          <a:xfrm>
            <a:off x="268359" y="352446"/>
            <a:ext cx="8587407" cy="3972812"/>
          </a:xfrm>
          <a:prstGeom prst="rect">
            <a:avLst/>
          </a:prstGeom>
        </p:spPr>
        <p:txBody>
          <a:bodyPr>
            <a:normAutofit/>
          </a:bodyPr>
          <a:lstStyle>
            <a:lvl1pPr marL="0" indent="0">
              <a:buNone/>
              <a:defRPr b="0" i="0"/>
            </a:lvl1pPr>
          </a:lstStyle>
          <a:p>
            <a:r>
              <a:rPr lang="en-US"/>
              <a:t>Click icon to add chart</a:t>
            </a:r>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sp>
        <p:nvSpPr>
          <p:cNvPr id="14" name="Title 15"/>
          <p:cNvSpPr>
            <a:spLocks noGrp="1"/>
          </p:cNvSpPr>
          <p:nvPr>
            <p:ph type="title" hasCustomPrompt="1"/>
          </p:nvPr>
        </p:nvSpPr>
        <p:spPr>
          <a:xfrm>
            <a:off x="299201" y="1878497"/>
            <a:ext cx="6141359" cy="1311963"/>
          </a:xfrm>
        </p:spPr>
        <p:txBody>
          <a:bodyPr anchor="b">
            <a:noAutofit/>
          </a:bodyPr>
          <a:lstStyle>
            <a:lvl1pPr>
              <a:defRPr sz="3600" b="0" i="0" baseline="0">
                <a:solidFill>
                  <a:schemeClr val="tx1"/>
                </a:solidFill>
                <a:latin typeface="Garamond" panose="02020404030301010803" pitchFamily="18" charset="0"/>
                <a:ea typeface="Helvetica Neue" panose="02000503000000020004" pitchFamily="2" charset="0"/>
                <a:cs typeface="Arial" panose="020B0604020202020204" pitchFamily="34" charset="0"/>
              </a:defRPr>
            </a:lvl1pPr>
          </a:lstStyle>
          <a:p>
            <a:r>
              <a:rPr lang="en-US"/>
              <a:t>Title Here</a:t>
            </a:r>
          </a:p>
        </p:txBody>
      </p:sp>
      <p:sp>
        <p:nvSpPr>
          <p:cNvPr id="15" name="Date Placeholder 4"/>
          <p:cNvSpPr>
            <a:spLocks noGrp="1"/>
          </p:cNvSpPr>
          <p:nvPr>
            <p:ph type="dt" sz="half" idx="2"/>
          </p:nvPr>
        </p:nvSpPr>
        <p:spPr>
          <a:xfrm>
            <a:off x="319200" y="4616419"/>
            <a:ext cx="1925338" cy="178955"/>
          </a:xfrm>
          <a:prstGeom prst="rect">
            <a:avLst/>
          </a:prstGeom>
        </p:spPr>
        <p:txBody>
          <a:bodyPr vert="horz" wrap="square" lIns="91440" tIns="0" rIns="91440" bIns="0" rtlCol="0" anchor="b" anchorCtr="0">
            <a:noAutofit/>
          </a:bodyPr>
          <a:lstStyle>
            <a:lvl1pPr algn="l">
              <a:defRPr sz="12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9899DE7A-F1AC-614E-8BC7-B4A23307319E}" type="datetime1">
              <a:rPr lang="en-US" smtClean="0"/>
              <a:t>2/18/2026</a:t>
            </a:fld>
            <a:endParaRPr lang="en-US"/>
          </a:p>
        </p:txBody>
      </p:sp>
      <p:sp>
        <p:nvSpPr>
          <p:cNvPr id="17" name="Text Placeholder 3"/>
          <p:cNvSpPr>
            <a:spLocks noGrp="1"/>
          </p:cNvSpPr>
          <p:nvPr>
            <p:ph type="body" sz="quarter" idx="15" hasCustomPrompt="1"/>
          </p:nvPr>
        </p:nvSpPr>
        <p:spPr>
          <a:xfrm>
            <a:off x="302816" y="3185161"/>
            <a:ext cx="6147682" cy="508220"/>
          </a:xfrm>
          <a:prstGeom prst="rect">
            <a:avLst/>
          </a:prstGeom>
        </p:spPr>
        <p:txBody>
          <a:bodyPr>
            <a:noAutofit/>
          </a:bodyPr>
          <a:lstStyle>
            <a:lvl1pPr marL="0" indent="0" algn="l">
              <a:lnSpc>
                <a:spcPct val="100000"/>
              </a:lnSpc>
              <a:buNone/>
              <a:defRPr sz="16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0" name="Text Placeholder 2"/>
          <p:cNvSpPr>
            <a:spLocks noGrp="1"/>
          </p:cNvSpPr>
          <p:nvPr>
            <p:ph type="body" sz="quarter" idx="10" hasCustomPrompt="1"/>
          </p:nvPr>
        </p:nvSpPr>
        <p:spPr>
          <a:xfrm>
            <a:off x="317595" y="4102257"/>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b="0" i="0" baseline="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Name</a:t>
            </a:r>
          </a:p>
        </p:txBody>
      </p:sp>
      <p:grpSp>
        <p:nvGrpSpPr>
          <p:cNvPr id="8" name="Group 7">
            <a:extLst>
              <a:ext uri="{FF2B5EF4-FFF2-40B4-BE49-F238E27FC236}">
                <a16:creationId xmlns:a16="http://schemas.microsoft.com/office/drawing/2014/main" id="{DAA59588-1CE2-6E44-834A-AD43C82E4975}"/>
              </a:ext>
            </a:extLst>
          </p:cNvPr>
          <p:cNvGrpSpPr/>
          <p:nvPr userDrawn="1"/>
        </p:nvGrpSpPr>
        <p:grpSpPr>
          <a:xfrm>
            <a:off x="428221" y="377845"/>
            <a:ext cx="3729712" cy="735176"/>
            <a:chOff x="784276" y="216786"/>
            <a:chExt cx="3819176" cy="752810"/>
          </a:xfrm>
        </p:grpSpPr>
        <p:pic>
          <p:nvPicPr>
            <p:cNvPr id="11" name="Picture 10">
              <a:extLst>
                <a:ext uri="{FF2B5EF4-FFF2-40B4-BE49-F238E27FC236}">
                  <a16:creationId xmlns:a16="http://schemas.microsoft.com/office/drawing/2014/main" id="{60BA46B7-B79C-2A46-8886-D3CBED0640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76" y="216786"/>
              <a:ext cx="3819176" cy="752810"/>
            </a:xfrm>
            <a:prstGeom prst="rect">
              <a:avLst/>
            </a:prstGeom>
          </p:spPr>
        </p:pic>
        <p:cxnSp>
          <p:nvCxnSpPr>
            <p:cNvPr id="12" name="Straight Connector 11">
              <a:extLst>
                <a:ext uri="{FF2B5EF4-FFF2-40B4-BE49-F238E27FC236}">
                  <a16:creationId xmlns:a16="http://schemas.microsoft.com/office/drawing/2014/main" id="{FA013067-9DB1-164F-B2D8-CDDF166BC212}"/>
                </a:ext>
              </a:extLst>
            </p:cNvPr>
            <p:cNvCxnSpPr/>
            <p:nvPr userDrawn="1"/>
          </p:nvCxnSpPr>
          <p:spPr>
            <a:xfrm>
              <a:off x="1924755" y="216786"/>
              <a:ext cx="0" cy="752810"/>
            </a:xfrm>
            <a:prstGeom prst="line">
              <a:avLst/>
            </a:prstGeom>
            <a:ln w="254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vl1pPr>
          </a:lstStyle>
          <a:p>
            <a:r>
              <a:rPr lang="en-US"/>
              <a:t>Presentation Title</a:t>
            </a:r>
          </a:p>
        </p:txBody>
      </p:sp>
      <p:sp>
        <p:nvSpPr>
          <p:cNvPr id="14" name="Slide Number Placeholder 13"/>
          <p:cNvSpPr>
            <a:spLocks noGrp="1"/>
          </p:cNvSpPr>
          <p:nvPr>
            <p:ph type="sldNum" sz="quarter" idx="13"/>
          </p:nvPr>
        </p:nvSpPr>
        <p:spPr/>
        <p:txBody>
          <a:bodyPr/>
          <a:lstStyle>
            <a:lvl1pPr>
              <a:defRPr b="0" i="0"/>
            </a:lvl1p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453585" y="318751"/>
            <a:ext cx="8173580" cy="458587"/>
          </a:xfrm>
          <a:prstGeom prst="rect">
            <a:avLst/>
          </a:prstGeo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Content Placeholder 3"/>
          <p:cNvSpPr>
            <a:spLocks noGrp="1"/>
          </p:cNvSpPr>
          <p:nvPr>
            <p:ph sz="quarter" idx="18" hasCustomPrompt="1"/>
          </p:nvPr>
        </p:nvSpPr>
        <p:spPr>
          <a:xfrm>
            <a:off x="456925" y="1420744"/>
            <a:ext cx="3826840" cy="2853083"/>
          </a:xfrm>
          <a:prstGeom prst="rect">
            <a:avLst/>
          </a:prstGeom>
        </p:spPr>
        <p:txBody>
          <a:bodyPr/>
          <a:lstStyle>
            <a:lvl1pPr>
              <a:buClr>
                <a:schemeClr val="accent1"/>
              </a:buClr>
              <a:defRPr b="0" i="0"/>
            </a:lvl1pPr>
            <a:lvl2pPr>
              <a:buClr>
                <a:schemeClr val="accent1"/>
              </a:buClr>
              <a:defRPr b="0" i="0"/>
            </a:lvl2pPr>
            <a:lvl3pPr>
              <a:buClr>
                <a:schemeClr val="accent1"/>
              </a:buClr>
              <a:defRPr b="0" i="0"/>
            </a:lvl3pPr>
            <a:lvl4pPr>
              <a:buClr>
                <a:schemeClr val="accent1"/>
              </a:buClr>
              <a:defRPr b="0" i="0"/>
            </a:lvl4pPr>
          </a:lstStyle>
          <a:p>
            <a:pPr lvl="0"/>
            <a:r>
              <a:rPr lang="en-US"/>
              <a:t>Click to add text</a:t>
            </a:r>
          </a:p>
          <a:p>
            <a:pPr lvl="1"/>
            <a:r>
              <a:rPr lang="en-US"/>
              <a:t>Second level</a:t>
            </a:r>
          </a:p>
          <a:p>
            <a:pPr lvl="2"/>
            <a:r>
              <a:rPr lang="en-US"/>
              <a:t>Third level</a:t>
            </a:r>
          </a:p>
          <a:p>
            <a:pPr lvl="3"/>
            <a:r>
              <a:rPr lang="en-US"/>
              <a:t>Fourth level</a:t>
            </a:r>
          </a:p>
        </p:txBody>
      </p:sp>
      <p:sp>
        <p:nvSpPr>
          <p:cNvPr id="9" name="Content Placeholder 3"/>
          <p:cNvSpPr>
            <a:spLocks noGrp="1"/>
          </p:cNvSpPr>
          <p:nvPr>
            <p:ph sz="quarter" idx="19" hasCustomPrompt="1"/>
          </p:nvPr>
        </p:nvSpPr>
        <p:spPr>
          <a:xfrm>
            <a:off x="4790386" y="1420744"/>
            <a:ext cx="3826840" cy="2853083"/>
          </a:xfrm>
          <a:prstGeom prst="rect">
            <a:avLst/>
          </a:prstGeom>
        </p:spPr>
        <p:txBody>
          <a:bodyPr/>
          <a:lstStyle>
            <a:lvl1pPr>
              <a:buClr>
                <a:schemeClr val="accent1"/>
              </a:buClr>
              <a:defRPr b="0" i="0"/>
            </a:lvl1pPr>
            <a:lvl2pPr>
              <a:buClr>
                <a:schemeClr val="accent1"/>
              </a:buClr>
              <a:defRPr b="0" i="0"/>
            </a:lvl2pPr>
            <a:lvl3pPr>
              <a:buClr>
                <a:schemeClr val="accent1"/>
              </a:buClr>
              <a:defRPr b="0" i="0"/>
            </a:lvl3pPr>
            <a:lvl4pPr>
              <a:buClr>
                <a:schemeClr val="accent1"/>
              </a:buClr>
              <a:defRPr b="0" i="0"/>
            </a:lvl4pPr>
          </a:lstStyle>
          <a:p>
            <a:pPr lvl="0"/>
            <a:r>
              <a:rPr lang="en-US"/>
              <a:t>Click to add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Presentation Title</a:t>
            </a: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0"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1"/>
                </a:solidFill>
                <a:latin typeface="Arial" panose="020B0604020202020204" pitchFamily="34" charset="0"/>
              </a:defRPr>
            </a:lvl1pPr>
          </a:lstStyle>
          <a:p>
            <a:pPr lvl="0"/>
            <a:r>
              <a:rPr lang="en-US"/>
              <a:t>Author’s Name</a:t>
            </a:r>
          </a:p>
        </p:txBody>
      </p:sp>
      <p:sp>
        <p:nvSpPr>
          <p:cNvPr id="13" name="Rectangle 12"/>
          <p:cNvSpPr/>
          <p:nvPr userDrawn="1"/>
        </p:nvSpPr>
        <p:spPr bwMode="auto">
          <a:xfrm>
            <a:off x="496956" y="2"/>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err="1">
              <a:solidFill>
                <a:srgbClr val="90BD31"/>
              </a:solidFill>
              <a:latin typeface="Arial" panose="020B0604020202020204" pitchFamily="34" charset="0"/>
            </a:endParaRPr>
          </a:p>
        </p:txBody>
      </p:sp>
      <p:sp>
        <p:nvSpPr>
          <p:cNvPr id="12" name="TextBox 11"/>
          <p:cNvSpPr txBox="1"/>
          <p:nvPr userDrawn="1"/>
        </p:nvSpPr>
        <p:spPr bwMode="auto">
          <a:xfrm>
            <a:off x="434629"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0" i="0">
                <a:solidFill>
                  <a:schemeClr val="bg2"/>
                </a:solidFill>
                <a:latin typeface="Arial" panose="020B0604020202020204" pitchFamily="34" charset="0"/>
              </a:rPr>
              <a:t>“</a:t>
            </a:r>
          </a:p>
        </p:txBody>
      </p:sp>
      <p:sp>
        <p:nvSpPr>
          <p:cNvPr id="11"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1"/>
                </a:solidFill>
                <a:latin typeface="Arial" panose="020B0604020202020204" pitchFamily="34" charset="0"/>
              </a:defRPr>
            </a:lvl1pPr>
          </a:lstStyle>
          <a:p>
            <a:pPr lvl="0"/>
            <a:r>
              <a:rPr lang="en-US"/>
              <a:t>Position Title</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Presentation Title</a:t>
            </a: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3" name="Rectangle 12"/>
          <p:cNvSpPr/>
          <p:nvPr userDrawn="1"/>
        </p:nvSpPr>
        <p:spPr bwMode="auto">
          <a:xfrm>
            <a:off x="496956" y="2"/>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0" i="0" err="1">
              <a:solidFill>
                <a:srgbClr val="90BD31"/>
              </a:solidFill>
              <a:latin typeface="Arial" panose="020B0604020202020204" pitchFamily="34" charset="0"/>
            </a:endParaRPr>
          </a:p>
        </p:txBody>
      </p:sp>
      <p:sp>
        <p:nvSpPr>
          <p:cNvPr id="12" name="TextBox 11"/>
          <p:cNvSpPr txBox="1"/>
          <p:nvPr userDrawn="1"/>
        </p:nvSpPr>
        <p:spPr bwMode="auto">
          <a:xfrm>
            <a:off x="434629"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0" i="0">
                <a:solidFill>
                  <a:schemeClr val="bg2"/>
                </a:solidFill>
                <a:latin typeface="Arial" panose="020B0604020202020204" pitchFamily="34" charset="0"/>
              </a:rPr>
              <a:t>“</a:t>
            </a:r>
          </a:p>
        </p:txBody>
      </p:sp>
      <p:sp>
        <p:nvSpPr>
          <p:cNvPr id="10"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2"/>
                </a:solidFill>
                <a:latin typeface="Arial" panose="020B0604020202020204" pitchFamily="34" charset="0"/>
              </a:defRPr>
            </a:lvl1pPr>
          </a:lstStyle>
          <a:p>
            <a:pPr lvl="0"/>
            <a:r>
              <a:rPr lang="en-US"/>
              <a:t>Author’s Name</a:t>
            </a:r>
          </a:p>
        </p:txBody>
      </p:sp>
      <p:sp>
        <p:nvSpPr>
          <p:cNvPr id="11"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2"/>
                </a:solidFill>
                <a:latin typeface="Arial" panose="020B0604020202020204" pitchFamily="34" charset="0"/>
              </a:defRPr>
            </a:lvl1pPr>
          </a:lstStyle>
          <a:p>
            <a:pPr lvl="0"/>
            <a:r>
              <a:rPr lang="en-US"/>
              <a:t>Position Title</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vl1pPr>
          </a:lstStyle>
          <a:p>
            <a:r>
              <a:rPr lang="en-US"/>
              <a:t>Presentation Title</a:t>
            </a: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3" name="Rectangle 12"/>
          <p:cNvSpPr/>
          <p:nvPr userDrawn="1"/>
        </p:nvSpPr>
        <p:spPr bwMode="auto">
          <a:xfrm>
            <a:off x="496956" y="2"/>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err="1">
              <a:solidFill>
                <a:srgbClr val="90BD31"/>
              </a:solidFill>
              <a:latin typeface="Arial" panose="020B0604020202020204" pitchFamily="34" charset="0"/>
            </a:endParaRPr>
          </a:p>
        </p:txBody>
      </p:sp>
      <p:sp>
        <p:nvSpPr>
          <p:cNvPr id="12" name="TextBox 11"/>
          <p:cNvSpPr txBox="1"/>
          <p:nvPr userDrawn="1"/>
        </p:nvSpPr>
        <p:spPr bwMode="auto">
          <a:xfrm>
            <a:off x="434629"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0" i="0">
                <a:solidFill>
                  <a:schemeClr val="bg2"/>
                </a:solidFill>
                <a:latin typeface="Arial" panose="020B0604020202020204" pitchFamily="34" charset="0"/>
              </a:rPr>
              <a:t>“</a:t>
            </a:r>
          </a:p>
        </p:txBody>
      </p:sp>
      <p:sp>
        <p:nvSpPr>
          <p:cNvPr id="10"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3"/>
                </a:solidFill>
                <a:latin typeface="Arial" panose="020B0604020202020204" pitchFamily="34" charset="0"/>
              </a:defRPr>
            </a:lvl1pPr>
          </a:lstStyle>
          <a:p>
            <a:pPr lvl="0"/>
            <a:r>
              <a:rPr lang="en-US"/>
              <a:t>Author’s Name</a:t>
            </a:r>
          </a:p>
        </p:txBody>
      </p:sp>
      <p:sp>
        <p:nvSpPr>
          <p:cNvPr id="11"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3"/>
                </a:solidFill>
                <a:latin typeface="Arial" panose="020B0604020202020204" pitchFamily="34" charset="0"/>
              </a:defRPr>
            </a:lvl1pPr>
          </a:lstStyle>
          <a:p>
            <a:pPr lvl="0"/>
            <a:r>
              <a:rPr lang="en-US"/>
              <a:t>Position Title</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4" name="Rectangle 13"/>
          <p:cNvSpPr/>
          <p:nvPr userDrawn="1"/>
        </p:nvSpPr>
        <p:spPr bwMode="auto">
          <a:xfrm>
            <a:off x="2" y="1772719"/>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sp>
        <p:nvSpPr>
          <p:cNvPr id="15" name="Title 15"/>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a:t>Section Header Here</a:t>
            </a:r>
          </a:p>
        </p:txBody>
      </p:sp>
      <p:cxnSp>
        <p:nvCxnSpPr>
          <p:cNvPr id="7" name="Straight Connector 6">
            <a:extLst>
              <a:ext uri="{FF2B5EF4-FFF2-40B4-BE49-F238E27FC236}">
                <a16:creationId xmlns:a16="http://schemas.microsoft.com/office/drawing/2014/main" id="{62CCB472-92BE-5E48-80A6-FC260AA96B83}"/>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8" name="Freeform 77">
            <a:extLst>
              <a:ext uri="{FF2B5EF4-FFF2-40B4-BE49-F238E27FC236}">
                <a16:creationId xmlns:a16="http://schemas.microsoft.com/office/drawing/2014/main" id="{4ABB29B8-DCAF-7B40-9E52-219D904D83D6}"/>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a:latin typeface="Arial" panose="020B0604020202020204" pitchFamily="34" charset="0"/>
              <a:ea typeface="Helvetica Neue" panose="02000503000000020004" pitchFamily="2" charset="0"/>
              <a:cs typeface="Arial" panose="020B0604020202020204" pitchFamily="34" charset="0"/>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6" name="Rectangle 5"/>
          <p:cNvSpPr/>
          <p:nvPr userDrawn="1"/>
        </p:nvSpPr>
        <p:spPr bwMode="auto">
          <a:xfrm>
            <a:off x="2" y="1772719"/>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cxnSp>
        <p:nvCxnSpPr>
          <p:cNvPr id="9" name="Straight Connector 8">
            <a:extLst>
              <a:ext uri="{FF2B5EF4-FFF2-40B4-BE49-F238E27FC236}">
                <a16:creationId xmlns:a16="http://schemas.microsoft.com/office/drawing/2014/main" id="{E01C639F-F884-C946-B140-A9518C6FB9A8}"/>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0" name="Freeform 77">
            <a:extLst>
              <a:ext uri="{FF2B5EF4-FFF2-40B4-BE49-F238E27FC236}">
                <a16:creationId xmlns:a16="http://schemas.microsoft.com/office/drawing/2014/main" id="{08B3EA4E-B6EE-2549-8EB7-C25BC2142E7C}"/>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a:latin typeface="Arial" panose="020B0604020202020204" pitchFamily="34" charset="0"/>
              <a:ea typeface="Helvetica Neue" panose="02000503000000020004" pitchFamily="2" charset="0"/>
              <a:cs typeface="Arial" panose="020B0604020202020204" pitchFamily="34" charset="0"/>
            </a:endParaRPr>
          </a:p>
        </p:txBody>
      </p:sp>
      <p:sp>
        <p:nvSpPr>
          <p:cNvPr id="12" name="Title 15">
            <a:extLst>
              <a:ext uri="{FF2B5EF4-FFF2-40B4-BE49-F238E27FC236}">
                <a16:creationId xmlns:a16="http://schemas.microsoft.com/office/drawing/2014/main" id="{013E3FCC-D96C-D344-BBA3-51BB23D2A0F4}"/>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a:t>Section Header Here</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6" name="Rectangle 5"/>
          <p:cNvSpPr/>
          <p:nvPr userDrawn="1"/>
        </p:nvSpPr>
        <p:spPr bwMode="auto">
          <a:xfrm>
            <a:off x="2" y="1772719"/>
            <a:ext cx="7051729" cy="1411357"/>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0" i="0" err="1">
              <a:solidFill>
                <a:schemeClr val="bg1"/>
              </a:solidFill>
              <a:latin typeface="Arial" panose="020B0604020202020204" pitchFamily="34" charset="0"/>
            </a:endParaRPr>
          </a:p>
        </p:txBody>
      </p:sp>
      <p:sp>
        <p:nvSpPr>
          <p:cNvPr id="4" name="Footer Placeholder 3"/>
          <p:cNvSpPr>
            <a:spLocks noGrp="1"/>
          </p:cNvSpPr>
          <p:nvPr>
            <p:ph type="ftr" sz="quarter" idx="11"/>
          </p:nvPr>
        </p:nvSpPr>
        <p:spPr/>
        <p:txBody>
          <a:bodyPr/>
          <a:lstStyle>
            <a:lvl1pPr>
              <a:defRPr b="0" i="0"/>
            </a:lvl1pPr>
          </a:lstStyle>
          <a:p>
            <a:r>
              <a:rPr lang="en-US"/>
              <a:t>Presentation Title</a:t>
            </a:r>
          </a:p>
        </p:txBody>
      </p:sp>
      <p:sp>
        <p:nvSpPr>
          <p:cNvPr id="5" name="Slide Number Placeholder 4"/>
          <p:cNvSpPr>
            <a:spLocks noGrp="1"/>
          </p:cNvSpPr>
          <p:nvPr>
            <p:ph type="sldNum" sz="quarter" idx="12"/>
          </p:nvPr>
        </p:nvSpPr>
        <p:spPr/>
        <p:txBody>
          <a:bodyPr/>
          <a:lstStyle>
            <a:lvl1pPr>
              <a:defRPr b="0" i="0"/>
            </a:lvl1pPr>
          </a:lstStyle>
          <a:p>
            <a:fld id="{7BCC8D0D-EAEC-449D-9161-023DFF90F2E2}" type="slidenum">
              <a:rPr lang="en-US" smtClean="0"/>
              <a:pPr/>
              <a:t>‹#›</a:t>
            </a:fld>
            <a:endParaRPr lang="en-US"/>
          </a:p>
        </p:txBody>
      </p:sp>
      <p:cxnSp>
        <p:nvCxnSpPr>
          <p:cNvPr id="9" name="Straight Connector 8">
            <a:extLst>
              <a:ext uri="{FF2B5EF4-FFF2-40B4-BE49-F238E27FC236}">
                <a16:creationId xmlns:a16="http://schemas.microsoft.com/office/drawing/2014/main" id="{7AB58095-3588-1A4E-B981-253E9F1A1AEC}"/>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0" name="Freeform 77">
            <a:extLst>
              <a:ext uri="{FF2B5EF4-FFF2-40B4-BE49-F238E27FC236}">
                <a16:creationId xmlns:a16="http://schemas.microsoft.com/office/drawing/2014/main" id="{81C2D974-A2EE-E349-AD5D-00B5C62A8CB7}"/>
              </a:ext>
            </a:extLst>
          </p:cNvPr>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a:latin typeface="Arial" panose="020B0604020202020204" pitchFamily="34" charset="0"/>
              <a:ea typeface="Helvetica Neue" panose="02000503000000020004" pitchFamily="2" charset="0"/>
              <a:cs typeface="Arial" panose="020B0604020202020204" pitchFamily="34" charset="0"/>
            </a:endParaRPr>
          </a:p>
        </p:txBody>
      </p:sp>
      <p:sp>
        <p:nvSpPr>
          <p:cNvPr id="11" name="Title 15">
            <a:extLst>
              <a:ext uri="{FF2B5EF4-FFF2-40B4-BE49-F238E27FC236}">
                <a16:creationId xmlns:a16="http://schemas.microsoft.com/office/drawing/2014/main" id="{18DED201-C78F-0E4A-B63C-520004DA73BE}"/>
              </a:ext>
            </a:extLst>
          </p:cNvPr>
          <p:cNvSpPr>
            <a:spLocks noGrp="1"/>
          </p:cNvSpPr>
          <p:nvPr>
            <p:ph type="title" hasCustomPrompt="1"/>
          </p:nvPr>
        </p:nvSpPr>
        <p:spPr>
          <a:xfrm>
            <a:off x="453585" y="1919440"/>
            <a:ext cx="6435412" cy="1107896"/>
          </a:xfrm>
          <a:prstGeom prst="rect">
            <a:avLst/>
          </a:prstGeom>
        </p:spPr>
        <p:txBody>
          <a:bodyPr anchor="ctr">
            <a:noAutofit/>
          </a:bodyPr>
          <a:lstStyle>
            <a:lvl1pPr>
              <a:defRPr sz="3600" b="0" i="0" baseline="0">
                <a:solidFill>
                  <a:schemeClr val="bg1"/>
                </a:solidFill>
                <a:latin typeface="Garamond" panose="02020404030301010803" pitchFamily="18" charset="0"/>
                <a:ea typeface="Helvetica Neue" panose="02000503000000020004" pitchFamily="2" charset="0"/>
                <a:cs typeface="Arial" panose="020B0604020202020204" pitchFamily="34" charset="0"/>
              </a:defRPr>
            </a:lvl1pPr>
          </a:lstStyle>
          <a:p>
            <a:r>
              <a:rPr lang="en-US"/>
              <a:t>Section Header Here</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5135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invGray">
          <a:xfrm>
            <a:off x="3865186" y="2036429"/>
            <a:ext cx="1571041" cy="101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79400" y="1884801"/>
            <a:ext cx="1373900" cy="13739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453585" y="318751"/>
            <a:ext cx="8173580" cy="458587"/>
          </a:xfr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9" name="Content Placeholder 2">
            <a:extLst>
              <a:ext uri="{FF2B5EF4-FFF2-40B4-BE49-F238E27FC236}">
                <a16:creationId xmlns:a16="http://schemas.microsoft.com/office/drawing/2014/main" id="{79D9FF64-C01C-5C4C-8AB2-E760BF769004}"/>
              </a:ext>
            </a:extLst>
          </p:cNvPr>
          <p:cNvSpPr>
            <a:spLocks noGrp="1"/>
          </p:cNvSpPr>
          <p:nvPr>
            <p:ph sz="quarter" idx="16"/>
          </p:nvPr>
        </p:nvSpPr>
        <p:spPr>
          <a:xfrm>
            <a:off x="453585" y="1401763"/>
            <a:ext cx="8169964" cy="2932112"/>
          </a:xfrm>
        </p:spPr>
        <p:txBody>
          <a:bodyPr/>
          <a:lstStyle>
            <a:lvl1pPr>
              <a:defRPr b="0" i="0"/>
            </a:lvl1pPr>
            <a:lvl2pPr>
              <a:defRPr b="0" i="0"/>
            </a:lvl2pPr>
            <a:lvl3pPr>
              <a:defRPr b="0" i="0"/>
            </a:lvl3pPr>
            <a:lvl4pPr>
              <a:defRPr b="0" i="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9580" y="2015504"/>
            <a:ext cx="1615440" cy="161544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49580" y="0"/>
            <a:ext cx="2994420" cy="201550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r="2591"/>
          <a:stretch/>
        </p:blipFill>
        <p:spPr>
          <a:xfrm>
            <a:off x="0" y="1480601"/>
            <a:ext cx="6149580" cy="3662899"/>
          </a:xfrm>
          <a:prstGeom prst="rect">
            <a:avLst/>
          </a:prstGeom>
        </p:spPr>
      </p:pic>
    </p:spTree>
    <p:extLst>
      <p:ext uri="{BB962C8B-B14F-4D97-AF65-F5344CB8AC3E}">
        <p14:creationId xmlns:p14="http://schemas.microsoft.com/office/powerpoint/2010/main" val="182742393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1314" y="2015504"/>
            <a:ext cx="1615440" cy="161544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56753" cy="2015504"/>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3" y="949124"/>
            <a:ext cx="6387247" cy="4194376"/>
          </a:xfrm>
          <a:prstGeom prst="rect">
            <a:avLst/>
          </a:prstGeom>
        </p:spPr>
      </p:pic>
    </p:spTree>
    <p:extLst>
      <p:ext uri="{BB962C8B-B14F-4D97-AF65-F5344CB8AC3E}">
        <p14:creationId xmlns:p14="http://schemas.microsoft.com/office/powerpoint/2010/main" val="15675304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170" y="2015504"/>
            <a:ext cx="1615440" cy="161544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2760609" cy="2015504"/>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l="-60"/>
          <a:stretch/>
        </p:blipFill>
        <p:spPr>
          <a:xfrm>
            <a:off x="2756754" y="1257301"/>
            <a:ext cx="6387246" cy="3886199"/>
          </a:xfrm>
          <a:prstGeom prst="rect">
            <a:avLst/>
          </a:prstGeom>
        </p:spPr>
      </p:pic>
    </p:spTree>
    <p:extLst>
      <p:ext uri="{BB962C8B-B14F-4D97-AF65-F5344CB8AC3E}">
        <p14:creationId xmlns:p14="http://schemas.microsoft.com/office/powerpoint/2010/main" val="18101162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One Column Slide">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453585" y="318751"/>
            <a:ext cx="8173580" cy="458587"/>
          </a:xfrm>
        </p:spPr>
        <p:txBody>
          <a:bodyPr anchor="b">
            <a:noAutofit/>
          </a:bodyPr>
          <a:lstStyle>
            <a:lvl1pPr>
              <a:defRPr sz="3600" b="0" i="0">
                <a:latin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56924" y="777338"/>
            <a:ext cx="8169964" cy="334897"/>
          </a:xfrm>
          <a:prstGeom prst="rect">
            <a:avLst/>
          </a:prstGeom>
        </p:spPr>
        <p:txBody>
          <a:bodyPr>
            <a:noAutofit/>
          </a:bodyPr>
          <a:lstStyle>
            <a:lvl1pPr marL="0" indent="0">
              <a:lnSpc>
                <a:spcPct val="100000"/>
              </a:lnSpc>
              <a:buNone/>
              <a:defRPr sz="1800" b="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8" name="Content Placeholder 3"/>
          <p:cNvSpPr>
            <a:spLocks noGrp="1"/>
          </p:cNvSpPr>
          <p:nvPr>
            <p:ph sz="quarter" idx="18" hasCustomPrompt="1"/>
          </p:nvPr>
        </p:nvSpPr>
        <p:spPr>
          <a:xfrm>
            <a:off x="456925" y="1420744"/>
            <a:ext cx="8169963" cy="2853083"/>
          </a:xfrm>
        </p:spPr>
        <p:txBody>
          <a:bodyPr/>
          <a:lstStyle>
            <a:lvl1pPr>
              <a:defRPr b="0" i="0"/>
            </a:lvl1pPr>
            <a:lvl2pPr>
              <a:defRPr b="0" i="0"/>
            </a:lvl2pPr>
            <a:lvl3pPr>
              <a:defRPr b="0" i="0"/>
            </a:lvl3pPr>
            <a:lvl4pPr>
              <a:defRPr b="0" i="0"/>
            </a:lvl4pPr>
          </a:lstStyle>
          <a:p>
            <a:pPr lvl="0"/>
            <a:r>
              <a:rPr lang="en-US"/>
              <a:t>Click to add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0698205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p>
        </p:txBody>
      </p:sp>
      <p:sp>
        <p:nvSpPr>
          <p:cNvPr id="3" name="Chart Placeholder 2"/>
          <p:cNvSpPr>
            <a:spLocks noGrp="1"/>
          </p:cNvSpPr>
          <p:nvPr>
            <p:ph type="chart" sz="quarter" idx="14"/>
          </p:nvPr>
        </p:nvSpPr>
        <p:spPr>
          <a:xfrm>
            <a:off x="268359" y="337931"/>
            <a:ext cx="8587407" cy="4065105"/>
          </a:xfrm>
          <a:prstGeom prst="rect">
            <a:avLst/>
          </a:prstGeom>
        </p:spPr>
        <p:txBody>
          <a:bodyPr>
            <a:normAutofit/>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Click icon to add chart</a:t>
            </a:r>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p>
        </p:txBody>
      </p:sp>
      <p:sp>
        <p:nvSpPr>
          <p:cNvPr id="14" name="Slide Number Placeholder 13"/>
          <p:cNvSpPr>
            <a:spLocks noGrp="1"/>
          </p:cNvSpPr>
          <p:nvPr>
            <p:ph type="sldNum" sz="quarter" idx="13"/>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p>
        </p:txBody>
      </p:sp>
      <p:sp>
        <p:nvSpPr>
          <p:cNvPr id="11" name="Title 15"/>
          <p:cNvSpPr>
            <a:spLocks noGrp="1"/>
          </p:cNvSpPr>
          <p:nvPr>
            <p:ph type="title" hasCustomPrompt="1"/>
          </p:nvPr>
        </p:nvSpPr>
        <p:spPr>
          <a:xfrm>
            <a:off x="453585" y="318751"/>
            <a:ext cx="8173580" cy="458587"/>
          </a:xfrm>
        </p:spPr>
        <p:txBody>
          <a:bodyPr anchor="b">
            <a:noAutofit/>
          </a:bodyPr>
          <a:lstStyle>
            <a:lvl1pPr>
              <a:defRPr sz="3600" b="0" i="0">
                <a:latin typeface="Garamond" panose="02020404030301010803" pitchFamily="18" charset="0"/>
                <a:ea typeface="Helvetica Neue" panose="02000503000000020004" pitchFamily="2" charset="0"/>
                <a:cs typeface="Arial" panose="020B0604020202020204" pitchFamily="34" charset="0"/>
              </a:defRPr>
            </a:lvl1pPr>
          </a:lstStyle>
          <a:p>
            <a:r>
              <a:rPr lang="en-US"/>
              <a:t>Slide Title Here</a:t>
            </a:r>
          </a:p>
        </p:txBody>
      </p:sp>
      <p:sp>
        <p:nvSpPr>
          <p:cNvPr id="12" name="Text Placeholder 3"/>
          <p:cNvSpPr>
            <a:spLocks noGrp="1"/>
          </p:cNvSpPr>
          <p:nvPr>
            <p:ph type="body" sz="quarter" idx="15" hasCustomPrompt="1"/>
          </p:nvPr>
        </p:nvSpPr>
        <p:spPr>
          <a:xfrm>
            <a:off x="457202" y="695741"/>
            <a:ext cx="8169964" cy="334897"/>
          </a:xfrm>
          <a:prstGeom prst="rect">
            <a:avLst/>
          </a:prstGeom>
        </p:spPr>
        <p:txBody>
          <a:bodyPr>
            <a:noAutofit/>
          </a:bodyPr>
          <a:lstStyle>
            <a:lvl1pPr marL="0" indent="0">
              <a:lnSpc>
                <a:spcPct val="100000"/>
              </a:lnSpc>
              <a:buNone/>
              <a:defRPr sz="1800" b="0" i="0">
                <a:latin typeface="Arial" panose="020B0604020202020204" pitchFamily="34" charset="0"/>
                <a:ea typeface="Helvetica Neue" panose="02000503000000020004" pitchFamily="2" charset="0"/>
                <a:cs typeface="Arial" panose="020B0604020202020204" pitchFamily="34" charset="0"/>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9" name="Content Placeholder 2">
            <a:extLst>
              <a:ext uri="{FF2B5EF4-FFF2-40B4-BE49-F238E27FC236}">
                <a16:creationId xmlns:a16="http://schemas.microsoft.com/office/drawing/2014/main" id="{9469704F-E66B-5B41-BF3B-8C6539B48428}"/>
              </a:ext>
            </a:extLst>
          </p:cNvPr>
          <p:cNvSpPr>
            <a:spLocks noGrp="1"/>
          </p:cNvSpPr>
          <p:nvPr>
            <p:ph sz="quarter" idx="16"/>
          </p:nvPr>
        </p:nvSpPr>
        <p:spPr>
          <a:xfrm>
            <a:off x="453585" y="1401763"/>
            <a:ext cx="3915528" cy="2932112"/>
          </a:xfrm>
        </p:spPr>
        <p:txBody>
          <a:bodyPr/>
          <a:lstStyle>
            <a:lvl1pPr>
              <a:defRPr b="0" i="0"/>
            </a:lvl1pPr>
            <a:lvl2pPr>
              <a:defRPr b="0" i="0"/>
            </a:lvl2pPr>
            <a:lvl3pPr>
              <a:defRPr b="0" i="0"/>
            </a:lvl3pPr>
            <a:lvl4pPr>
              <a:defRPr b="0" i="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C99F718F-E8D1-5640-A678-0137FDBAEC9F}"/>
              </a:ext>
            </a:extLst>
          </p:cNvPr>
          <p:cNvSpPr>
            <a:spLocks noGrp="1"/>
          </p:cNvSpPr>
          <p:nvPr>
            <p:ph sz="quarter" idx="20"/>
          </p:nvPr>
        </p:nvSpPr>
        <p:spPr>
          <a:xfrm>
            <a:off x="4733354" y="1401763"/>
            <a:ext cx="3915528" cy="2932112"/>
          </a:xfrm>
        </p:spPr>
        <p:txBody>
          <a:bodyPr/>
          <a:lstStyle>
            <a:lvl1pPr>
              <a:defRPr b="0" i="0"/>
            </a:lvl1pPr>
            <a:lvl2pPr>
              <a:defRPr b="0" i="0"/>
            </a:lvl2pPr>
            <a:lvl3pPr>
              <a:defRPr b="0" i="0"/>
            </a:lvl3pPr>
            <a:lvl4pPr>
              <a:defRPr b="0" i="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84155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p>
        </p:txBody>
      </p:sp>
      <p:sp>
        <p:nvSpPr>
          <p:cNvPr id="7" name="TextBox 6"/>
          <p:cNvSpPr txBox="1"/>
          <p:nvPr userDrawn="1"/>
        </p:nvSpPr>
        <p:spPr bwMode="auto">
          <a:xfrm>
            <a:off x="457203" y="198783"/>
            <a:ext cx="1192695" cy="2123658"/>
          </a:xfrm>
          <a:prstGeom prst="rect">
            <a:avLst/>
          </a:prstGeom>
          <a:noFill/>
          <a:ln w="19050" algn="ctr">
            <a:noFill/>
            <a:miter lim="800000"/>
            <a:headEnd/>
            <a:tailEnd/>
          </a:ln>
        </p:spPr>
        <p:txBody>
          <a:bodyPr wrap="square" lIns="0" tIns="0" rIns="0" bIns="0" rtlCol="0">
            <a:spAutoFit/>
          </a:bodyPr>
          <a:lstStyle/>
          <a:p>
            <a:r>
              <a:rPr lang="en-US" sz="13800" b="0" i="0">
                <a:solidFill>
                  <a:schemeClr val="tx2"/>
                </a:solidFill>
                <a:latin typeface="Arial" panose="020B0604020202020204" pitchFamily="34" charset="0"/>
                <a:ea typeface="Helvetica Neue" panose="02000503000000020004" pitchFamily="2" charset="0"/>
                <a:cs typeface="Arial" panose="020B0604020202020204" pitchFamily="34" charset="0"/>
              </a:rPr>
              <a:t>“</a:t>
            </a:r>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a:t>
            </a:r>
            <a:r>
              <a:rPr lang="en-US" err="1"/>
              <a:t>lorem</a:t>
            </a:r>
            <a:r>
              <a:rPr lang="en-US"/>
              <a:t> </a:t>
            </a:r>
            <a:r>
              <a:rPr lang="en-US" err="1"/>
              <a:t>ipsum</a:t>
            </a:r>
            <a:r>
              <a:rPr lang="en-US"/>
              <a:t>. </a:t>
            </a:r>
            <a:r>
              <a:rPr lang="en-US" err="1"/>
              <a:t>Ut</a:t>
            </a:r>
            <a:r>
              <a:rPr lang="en-US"/>
              <a:t> </a:t>
            </a:r>
            <a:r>
              <a:rPr lang="en-US" err="1"/>
              <a:t>enim</a:t>
            </a:r>
            <a:r>
              <a:rPr lang="en-US"/>
              <a:t> ad minim </a:t>
            </a:r>
            <a:r>
              <a:rPr lang="en-US" err="1"/>
              <a:t>quis</a:t>
            </a:r>
            <a:r>
              <a:rPr lang="en-US"/>
              <a:t> </a:t>
            </a:r>
            <a:r>
              <a:rPr lang="en-US" err="1"/>
              <a:t>nostrud</a:t>
            </a:r>
            <a:r>
              <a:rPr lang="en-US"/>
              <a:t>.</a:t>
            </a:r>
          </a:p>
        </p:txBody>
      </p:sp>
      <p:sp>
        <p:nvSpPr>
          <p:cNvPr id="10"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a:t>Author’s Name</a:t>
            </a:r>
          </a:p>
        </p:txBody>
      </p:sp>
      <p:sp>
        <p:nvSpPr>
          <p:cNvPr id="11"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p>
        </p:txBody>
      </p:sp>
      <p:sp>
        <p:nvSpPr>
          <p:cNvPr id="5" name="Slide Number Placeholder 4"/>
          <p:cNvSpPr>
            <a:spLocks noGrp="1"/>
          </p:cNvSpPr>
          <p:nvPr>
            <p:ph type="sldNum" sz="quarter" idx="12"/>
          </p:nvPr>
        </p:nvSpPr>
        <p:spPr/>
        <p:txBody>
          <a:bodyPr/>
          <a:lstStyle>
            <a:lvl1pPr>
              <a:defRPr b="0" i="0">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p>
        </p:txBody>
      </p:sp>
      <p:sp>
        <p:nvSpPr>
          <p:cNvPr id="7" name="TextBox 6"/>
          <p:cNvSpPr txBox="1"/>
          <p:nvPr userDrawn="1"/>
        </p:nvSpPr>
        <p:spPr bwMode="auto">
          <a:xfrm>
            <a:off x="457203" y="198783"/>
            <a:ext cx="1192695" cy="2123658"/>
          </a:xfrm>
          <a:prstGeom prst="rect">
            <a:avLst/>
          </a:prstGeom>
          <a:noFill/>
          <a:ln w="19050" algn="ctr">
            <a:noFill/>
            <a:miter lim="800000"/>
            <a:headEnd/>
            <a:tailEnd/>
          </a:ln>
        </p:spPr>
        <p:txBody>
          <a:bodyPr wrap="square" lIns="0" tIns="0" rIns="0" bIns="0" rtlCol="0">
            <a:spAutoFit/>
          </a:bodyPr>
          <a:lstStyle/>
          <a:p>
            <a:r>
              <a:rPr lang="en-US" sz="13800" b="0" i="0">
                <a:solidFill>
                  <a:schemeClr val="accent2"/>
                </a:solidFill>
                <a:latin typeface="Arial" panose="020B0604020202020204" pitchFamily="34" charset="0"/>
                <a:ea typeface="Helvetica Neue" panose="02000503000000020004" pitchFamily="2" charset="0"/>
                <a:cs typeface="Arial" panose="020B0604020202020204" pitchFamily="34" charset="0"/>
              </a:rPr>
              <a:t>“</a:t>
            </a:r>
          </a:p>
        </p:txBody>
      </p:sp>
      <p:sp>
        <p:nvSpPr>
          <p:cNvPr id="9" name="Text Placeholder 8"/>
          <p:cNvSpPr>
            <a:spLocks noGrp="1"/>
          </p:cNvSpPr>
          <p:nvPr>
            <p:ph type="body" sz="quarter" idx="13" hasCustomPrompt="1"/>
          </p:nvPr>
        </p:nvSpPr>
        <p:spPr>
          <a:xfrm>
            <a:off x="437601" y="1431236"/>
            <a:ext cx="8229323" cy="2107096"/>
          </a:xfrm>
          <a:prstGeom prst="rect">
            <a:avLst/>
          </a:prstGeom>
        </p:spPr>
        <p:txBody>
          <a:bodyPr anchor="ctr" anchorCtr="0">
            <a:normAutofit/>
          </a:bodyPr>
          <a:lstStyle>
            <a:lvl1pPr marL="0" indent="0">
              <a:lnSpc>
                <a:spcPct val="100000"/>
              </a:lnSpc>
              <a:buNone/>
              <a:defRPr sz="2800" b="0" i="0" baseline="0">
                <a:latin typeface="Arial" panose="020B0604020202020204" pitchFamily="34" charset="0"/>
                <a:ea typeface="Helvetica Neue" panose="02000503000000020004" pitchFamily="2" charset="0"/>
                <a:cs typeface="Arial" panose="020B0604020202020204" pitchFamily="34" charset="0"/>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a:t>This page is an option should you wish to utilize a quote as a stand-alone slide within your presentation. The rest is lorem ipsum. Ut </a:t>
            </a:r>
            <a:r>
              <a:rPr lang="en-US" err="1"/>
              <a:t>enim</a:t>
            </a:r>
            <a:r>
              <a:rPr lang="en-US"/>
              <a:t> ad minim </a:t>
            </a:r>
            <a:r>
              <a:rPr lang="en-US" err="1"/>
              <a:t>quis</a:t>
            </a:r>
            <a:r>
              <a:rPr lang="en-US"/>
              <a:t> </a:t>
            </a:r>
            <a:r>
              <a:rPr lang="en-US" err="1"/>
              <a:t>nostrud</a:t>
            </a:r>
            <a:r>
              <a:rPr lang="en-US"/>
              <a:t>.</a:t>
            </a:r>
          </a:p>
        </p:txBody>
      </p:sp>
      <p:sp>
        <p:nvSpPr>
          <p:cNvPr id="14" name="Text Placeholder 13"/>
          <p:cNvSpPr>
            <a:spLocks noGrp="1"/>
          </p:cNvSpPr>
          <p:nvPr>
            <p:ph type="body" sz="quarter" idx="14" hasCustomPrompt="1"/>
          </p:nvPr>
        </p:nvSpPr>
        <p:spPr>
          <a:xfrm>
            <a:off x="447674" y="3696829"/>
            <a:ext cx="6513958" cy="430429"/>
          </a:xfrm>
          <a:prstGeom prst="rect">
            <a:avLst/>
          </a:prstGeom>
        </p:spPr>
        <p:txBody>
          <a:bodyPr>
            <a:normAutofit/>
          </a:bodyPr>
          <a:lstStyle>
            <a:lvl1pPr marL="0" indent="0">
              <a:lnSpc>
                <a:spcPct val="100000"/>
              </a:lnSpc>
              <a:buNone/>
              <a:defRPr sz="1800" b="0" i="0">
                <a:solidFill>
                  <a:schemeClr val="accent2"/>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a:t>Author’s Name</a:t>
            </a:r>
          </a:p>
        </p:txBody>
      </p:sp>
      <p:sp>
        <p:nvSpPr>
          <p:cNvPr id="15" name="Text Placeholder 13"/>
          <p:cNvSpPr>
            <a:spLocks noGrp="1"/>
          </p:cNvSpPr>
          <p:nvPr>
            <p:ph type="body" sz="quarter" idx="15" hasCustomPrompt="1"/>
          </p:nvPr>
        </p:nvSpPr>
        <p:spPr>
          <a:xfrm>
            <a:off x="447674" y="3980953"/>
            <a:ext cx="6513958" cy="440937"/>
          </a:xfrm>
          <a:prstGeom prst="rect">
            <a:avLst/>
          </a:prstGeom>
        </p:spPr>
        <p:txBody>
          <a:bodyPr>
            <a:normAutofit/>
          </a:bodyPr>
          <a:lstStyle>
            <a:lvl1pPr marL="0" indent="0">
              <a:lnSpc>
                <a:spcPts val="2000"/>
              </a:lnSpc>
              <a:buNone/>
              <a:defRPr sz="1800" b="0" i="0" baseline="0">
                <a:solidFill>
                  <a:schemeClr val="accent2"/>
                </a:solidFill>
                <a:latin typeface="Arial" panose="020B0604020202020204" pitchFamily="34" charset="0"/>
                <a:ea typeface="Helvetica Neue" panose="02000503000000020004" pitchFamily="2" charset="0"/>
                <a:cs typeface="Arial" panose="020B0604020202020204" pitchFamily="34" charset="0"/>
              </a:defRPr>
            </a:lvl1pPr>
          </a:lstStyle>
          <a:p>
            <a:pPr lvl="0"/>
            <a:r>
              <a:rPr lang="en-US"/>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5" y="1401417"/>
            <a:ext cx="8137665" cy="29320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Placeholder 1"/>
          <p:cNvSpPr>
            <a:spLocks noGrp="1"/>
          </p:cNvSpPr>
          <p:nvPr>
            <p:ph type="title"/>
          </p:nvPr>
        </p:nvSpPr>
        <p:spPr>
          <a:xfrm>
            <a:off x="453585" y="318751"/>
            <a:ext cx="8173580" cy="458587"/>
          </a:xfrm>
          <a:prstGeom prst="rect">
            <a:avLst/>
          </a:prstGeom>
        </p:spPr>
        <p:txBody>
          <a:bodyPr vert="horz" wrap="square" lIns="91440" tIns="45720" rIns="91440" bIns="45720" rtlCol="0" anchor="t" anchorCtr="0">
            <a:noAutofit/>
          </a:bodyPr>
          <a:lstStyle/>
          <a:p>
            <a:r>
              <a:rPr lang="en-US"/>
              <a:t>Slide Title Here</a:t>
            </a:r>
          </a:p>
        </p:txBody>
      </p:sp>
      <p:sp>
        <p:nvSpPr>
          <p:cNvPr id="11" name="Footer Placeholder 5"/>
          <p:cNvSpPr>
            <a:spLocks noGrp="1"/>
          </p:cNvSpPr>
          <p:nvPr>
            <p:ph type="ftr" sz="quarter" idx="3"/>
          </p:nvPr>
        </p:nvSpPr>
        <p:spPr>
          <a:xfrm>
            <a:off x="548152" y="4852597"/>
            <a:ext cx="4310907" cy="103485"/>
          </a:xfrm>
          <a:prstGeom prst="rect">
            <a:avLst/>
          </a:prstGeom>
        </p:spPr>
        <p:txBody>
          <a:bodyPr vert="horz" wrap="square" lIns="0" tIns="0" rIns="0" bIns="0" rtlCol="0" anchor="b" anchorCtr="0"/>
          <a:lstStyle>
            <a:lvl1pPr algn="l">
              <a:defRPr sz="700" b="0" i="0">
                <a:solidFill>
                  <a:schemeClr val="tx1"/>
                </a:solidFill>
                <a:latin typeface="Arial" panose="020B0604020202020204" pitchFamily="34" charset="0"/>
                <a:cs typeface="Arial" panose="020B0604020202020204" pitchFamily="34" charset="0"/>
              </a:defRPr>
            </a:lvl1pPr>
          </a:lstStyle>
          <a:p>
            <a:r>
              <a:rPr lang="en-US"/>
              <a:t>Presentation Title</a:t>
            </a:r>
          </a:p>
        </p:txBody>
      </p:sp>
      <p:sp>
        <p:nvSpPr>
          <p:cNvPr id="12" name="Slide Number Placeholder 6"/>
          <p:cNvSpPr>
            <a:spLocks noGrp="1"/>
          </p:cNvSpPr>
          <p:nvPr>
            <p:ph type="sldNum" sz="quarter" idx="4"/>
          </p:nvPr>
        </p:nvSpPr>
        <p:spPr>
          <a:xfrm>
            <a:off x="272107" y="4840129"/>
            <a:ext cx="246061" cy="116425"/>
          </a:xfrm>
          <a:prstGeom prst="rect">
            <a:avLst/>
          </a:prstGeom>
        </p:spPr>
        <p:txBody>
          <a:bodyPr vert="horz" wrap="square" lIns="0" tIns="0" rIns="0" bIns="0" rtlCol="0" anchor="b" anchorCtr="0"/>
          <a:lstStyle>
            <a:lvl1pPr algn="l">
              <a:defRPr sz="700" b="0" i="0">
                <a:solidFill>
                  <a:schemeClr val="tx1"/>
                </a:solidFill>
                <a:latin typeface="Arial" panose="020B0604020202020204" pitchFamily="34" charset="0"/>
                <a:cs typeface="Arial" panose="020B0604020202020204" pitchFamily="34" charset="0"/>
              </a:defRPr>
            </a:lvl1pPr>
          </a:lstStyle>
          <a:p>
            <a:fld id="{7BCC8D0D-EAEC-449D-9161-023DFF90F2E2}" type="slidenum">
              <a:rPr lang="en-US" smtClean="0"/>
              <a:pPr/>
              <a:t>‹#›</a:t>
            </a:fld>
            <a:endParaRPr lang="en-US"/>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a:latin typeface="Arial" panose="020B0604020202020204" pitchFamily="34" charset="0"/>
            </a:endParaRPr>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4042" r:id="rId14"/>
    <p:sldLayoutId id="2147483994" r:id="rId15"/>
    <p:sldLayoutId id="2147483995" r:id="rId16"/>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p:titleStyle>
    <p:bodyStyle>
      <a:lvl1pPr marL="233357" indent="-23335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522275" indent="-227007" algn="l" defTabSz="640064" rtl="0" eaLnBrk="1" latinLnBrk="0" hangingPunct="1">
        <a:lnSpc>
          <a:spcPct val="100000"/>
        </a:lnSpc>
        <a:spcBef>
          <a:spcPts val="0"/>
        </a:spcBef>
        <a:spcAft>
          <a:spcPts val="600"/>
        </a:spcAft>
        <a:buClr>
          <a:schemeClr val="tx1"/>
        </a:buClr>
        <a:buSzPct val="100000"/>
        <a:buFont typeface=".AppleSystemUIFont" charset="0"/>
        <a:buChar char="-"/>
        <a:tabLst/>
        <a:defRPr lang="en-US" sz="20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746106" indent="-166684"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979463" indent="-173034" algn="l" defTabSz="640064" rtl="0" eaLnBrk="1" latinLnBrk="0" hangingPunct="1">
        <a:lnSpc>
          <a:spcPct val="100000"/>
        </a:lnSpc>
        <a:spcBef>
          <a:spcPts val="0"/>
        </a:spcBef>
        <a:spcAft>
          <a:spcPts val="600"/>
        </a:spcAft>
        <a:buClr>
          <a:schemeClr val="tx1"/>
        </a:buClr>
        <a:buSzPct val="100000"/>
        <a:buFont typeface=".AppleSystemUIFont" charset="0"/>
        <a:buChar char="-"/>
        <a:tabLst/>
        <a:defRPr lang="en-US" sz="16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312830" indent="-227007" algn="l" defTabSz="640064"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548152" y="4852597"/>
            <a:ext cx="4310907" cy="103485"/>
          </a:xfrm>
          <a:prstGeom prst="rect">
            <a:avLst/>
          </a:prstGeom>
        </p:spPr>
        <p:txBody>
          <a:bodyPr vert="horz" wrap="square" lIns="0" tIns="0" rIns="0" bIns="0" rtlCol="0" anchor="b" anchorCtr="0"/>
          <a:lstStyle>
            <a:lvl1pPr algn="l">
              <a:defRPr sz="7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r>
              <a:rPr lang="en-US"/>
              <a:t>Presentation Title</a:t>
            </a:r>
          </a:p>
        </p:txBody>
      </p:sp>
      <p:sp>
        <p:nvSpPr>
          <p:cNvPr id="12" name="Slide Number Placeholder 6"/>
          <p:cNvSpPr>
            <a:spLocks noGrp="1"/>
          </p:cNvSpPr>
          <p:nvPr>
            <p:ph type="sldNum" sz="quarter" idx="4"/>
          </p:nvPr>
        </p:nvSpPr>
        <p:spPr>
          <a:xfrm>
            <a:off x="272107" y="4840129"/>
            <a:ext cx="246061" cy="116425"/>
          </a:xfrm>
          <a:prstGeom prst="rect">
            <a:avLst/>
          </a:prstGeom>
        </p:spPr>
        <p:txBody>
          <a:bodyPr vert="horz" wrap="square" lIns="0" tIns="0" rIns="0" bIns="0" rtlCol="0" anchor="b" anchorCtr="0"/>
          <a:lstStyle>
            <a:lvl1pPr algn="l">
              <a:defRPr sz="700" b="0" i="0">
                <a:solidFill>
                  <a:schemeClr val="tx1"/>
                </a:solidFill>
                <a:latin typeface="Arial" panose="020B0604020202020204" pitchFamily="34" charset="0"/>
                <a:ea typeface="Helvetica Neue" panose="02000503000000020004" pitchFamily="2" charset="0"/>
                <a:cs typeface="Arial" panose="020B0604020202020204" pitchFamily="34" charset="0"/>
              </a:defRPr>
            </a:lvl1pPr>
          </a:lstStyle>
          <a:p>
            <a:fld id="{7BCC8D0D-EAEC-449D-9161-023DFF90F2E2}" type="slidenum">
              <a:rPr lang="en-US" smtClean="0"/>
              <a:pPr/>
              <a:t>‹#›</a:t>
            </a:fld>
            <a:endParaRPr lang="en-US"/>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b="0" i="0">
              <a:latin typeface="Arial" panose="020B0604020202020204" pitchFamily="34" charset="0"/>
              <a:ea typeface="Helvetica Neue" panose="02000503000000020004" pitchFamily="2" charset="0"/>
              <a:cs typeface="Arial" panose="020B0604020202020204" pitchFamily="34" charset="0"/>
            </a:endParaRPr>
          </a:p>
        </p:txBody>
      </p:sp>
      <p:sp>
        <p:nvSpPr>
          <p:cNvPr id="10" name="Text Placeholder 3">
            <a:extLst>
              <a:ext uri="{FF2B5EF4-FFF2-40B4-BE49-F238E27FC236}">
                <a16:creationId xmlns:a16="http://schemas.microsoft.com/office/drawing/2014/main" id="{77A11AC4-0317-9648-9B11-2E4A9F79415E}"/>
              </a:ext>
            </a:extLst>
          </p:cNvPr>
          <p:cNvSpPr>
            <a:spLocks noGrp="1"/>
          </p:cNvSpPr>
          <p:nvPr>
            <p:ph type="body" idx="1"/>
          </p:nvPr>
        </p:nvSpPr>
        <p:spPr>
          <a:xfrm>
            <a:off x="459685" y="1401417"/>
            <a:ext cx="8137665" cy="29320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itle Placeholder 1">
            <a:extLst>
              <a:ext uri="{FF2B5EF4-FFF2-40B4-BE49-F238E27FC236}">
                <a16:creationId xmlns:a16="http://schemas.microsoft.com/office/drawing/2014/main" id="{EEA57C94-8CEE-E147-BA04-64415375E2D2}"/>
              </a:ext>
            </a:extLst>
          </p:cNvPr>
          <p:cNvSpPr>
            <a:spLocks noGrp="1"/>
          </p:cNvSpPr>
          <p:nvPr>
            <p:ph type="title"/>
          </p:nvPr>
        </p:nvSpPr>
        <p:spPr>
          <a:xfrm>
            <a:off x="453585" y="318751"/>
            <a:ext cx="8173580" cy="458587"/>
          </a:xfrm>
          <a:prstGeom prst="rect">
            <a:avLst/>
          </a:prstGeom>
        </p:spPr>
        <p:txBody>
          <a:bodyPr vert="horz" wrap="square" lIns="91440" tIns="45720" rIns="91440" bIns="45720" rtlCol="0" anchor="t" anchorCtr="0">
            <a:noAutofit/>
          </a:bodyPr>
          <a:lstStyle/>
          <a:p>
            <a:r>
              <a:rPr lang="en-US"/>
              <a:t>Slide Title Here</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01" r:id="rId7"/>
    <p:sldLayoutId id="2147483944" r:id="rId8"/>
    <p:sldLayoutId id="2147483951" r:id="rId9"/>
    <p:sldLayoutId id="2147483953" r:id="rId10"/>
    <p:sldLayoutId id="2147484000" r:id="rId11"/>
    <p:sldLayoutId id="2147483950" r:id="rId12"/>
    <p:sldLayoutId id="2147483960" r:id="rId13"/>
    <p:sldLayoutId id="2147483961" r:id="rId14"/>
    <p:sldLayoutId id="2147483966" r:id="rId15"/>
    <p:sldLayoutId id="2147483967" r:id="rId16"/>
    <p:sldLayoutId id="2147483968" r:id="rId17"/>
    <p:sldLayoutId id="2147483969" r:id="rId18"/>
    <p:sldLayoutId id="2147483970" r:id="rId19"/>
    <p:sldLayoutId id="2147483971" r:id="rId20"/>
    <p:sldLayoutId id="2147484041" r:id="rId21"/>
    <p:sldLayoutId id="2147483954" r:id="rId22"/>
    <p:sldLayoutId id="2147483959" r:id="rId23"/>
    <p:sldLayoutId id="2147484038" r:id="rId24"/>
    <p:sldLayoutId id="2147484039" r:id="rId25"/>
    <p:sldLayoutId id="2147484040" r:id="rId26"/>
    <p:sldLayoutId id="2147484044" r:id="rId27"/>
  </p:sldLayoutIdLst>
  <p:transition>
    <p:fade/>
  </p:transition>
  <p:hf hdr="0"/>
  <p:txStyles>
    <p:titleStyle>
      <a:lvl1pPr algn="l" defTabSz="914378" rtl="0" eaLnBrk="1" latinLnBrk="0" hangingPunct="1">
        <a:lnSpc>
          <a:spcPct val="85000"/>
        </a:lnSpc>
        <a:spcBef>
          <a:spcPct val="0"/>
        </a:spcBef>
        <a:buNone/>
        <a:defRPr lang="en-US" sz="3600" b="0" i="0" kern="1200" cap="none" spc="0" baseline="0" dirty="0" smtClean="0">
          <a:solidFill>
            <a:schemeClr val="tx1"/>
          </a:solidFill>
          <a:latin typeface="Garamond" panose="02020404030301010803" pitchFamily="18" charset="0"/>
          <a:ea typeface="Helvetica Neue" panose="02000503000000020004" pitchFamily="2" charset="0"/>
          <a:cs typeface="Arial" panose="020B0604020202020204" pitchFamily="34" charset="0"/>
        </a:defRPr>
      </a:lvl1pPr>
    </p:titleStyle>
    <p:bodyStyle>
      <a:lvl1pPr marL="233357" indent="-23335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522275" indent="-227007" algn="l" defTabSz="640064" rtl="0" eaLnBrk="1" latinLnBrk="0" hangingPunct="1">
        <a:lnSpc>
          <a:spcPct val="100000"/>
        </a:lnSpc>
        <a:spcBef>
          <a:spcPts val="0"/>
        </a:spcBef>
        <a:spcAft>
          <a:spcPts val="600"/>
        </a:spcAft>
        <a:buClr>
          <a:schemeClr val="tx2"/>
        </a:buClr>
        <a:buSzPct val="100000"/>
        <a:buFont typeface=".AppleSystemUIFont" charset="0"/>
        <a:buChar char="-"/>
        <a:tabLst/>
        <a:defRPr lang="en-US" sz="20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2pPr>
      <a:lvl3pPr marL="746106" indent="-166684"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3pPr>
      <a:lvl4pPr marL="979463" indent="-173034" algn="l" defTabSz="640064" rtl="0" eaLnBrk="1" latinLnBrk="0" hangingPunct="1">
        <a:lnSpc>
          <a:spcPct val="100000"/>
        </a:lnSpc>
        <a:spcBef>
          <a:spcPts val="0"/>
        </a:spcBef>
        <a:spcAft>
          <a:spcPts val="600"/>
        </a:spcAft>
        <a:buClr>
          <a:schemeClr val="tx2"/>
        </a:buClr>
        <a:buSzPct val="100000"/>
        <a:buFont typeface=".AppleSystemUIFont" charset="0"/>
        <a:buChar char="-"/>
        <a:tabLst/>
        <a:defRPr lang="en-US" sz="1600" b="0" i="0" kern="1200" dirty="0" smtClean="0">
          <a:solidFill>
            <a:schemeClr val="tx1"/>
          </a:solidFill>
          <a:latin typeface="Arial" panose="020B0604020202020204" pitchFamily="34" charset="0"/>
          <a:ea typeface="Helvetica Neue" panose="02000503000000020004" pitchFamily="2" charset="0"/>
          <a:cs typeface="Arial" panose="020B0604020202020204" pitchFamily="34" charset="0"/>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5C1B-281B-8E40-AE3B-01687C427CF5}"/>
              </a:ext>
            </a:extLst>
          </p:cNvPr>
          <p:cNvSpPr>
            <a:spLocks noGrp="1"/>
          </p:cNvSpPr>
          <p:nvPr>
            <p:ph type="title"/>
          </p:nvPr>
        </p:nvSpPr>
        <p:spPr>
          <a:xfrm>
            <a:off x="784273" y="711395"/>
            <a:ext cx="4976447" cy="1311963"/>
          </a:xfrm>
        </p:spPr>
        <p:txBody>
          <a:bodyPr/>
          <a:lstStyle/>
          <a:p>
            <a:r>
              <a:rPr lang="en-US" b="1" i="1" dirty="0"/>
              <a:t>“CON”: </a:t>
            </a:r>
            <a:br>
              <a:rPr lang="en-US" b="1" i="1" dirty="0"/>
            </a:br>
            <a:r>
              <a:rPr lang="en-US" b="1" i="1" dirty="0"/>
              <a:t>Platelet Function Testing</a:t>
            </a:r>
          </a:p>
        </p:txBody>
      </p:sp>
      <p:sp>
        <p:nvSpPr>
          <p:cNvPr id="3" name="Text Placeholder 6">
            <a:extLst>
              <a:ext uri="{FF2B5EF4-FFF2-40B4-BE49-F238E27FC236}">
                <a16:creationId xmlns:a16="http://schemas.microsoft.com/office/drawing/2014/main" id="{E6FFD775-B343-F93C-3D74-14FF9ACB8044}"/>
              </a:ext>
            </a:extLst>
          </p:cNvPr>
          <p:cNvSpPr txBox="1">
            <a:spLocks/>
          </p:cNvSpPr>
          <p:nvPr/>
        </p:nvSpPr>
        <p:spPr>
          <a:xfrm>
            <a:off x="784273" y="2211141"/>
            <a:ext cx="4972830" cy="508220"/>
          </a:xfrm>
          <a:prstGeom prst="rect">
            <a:avLst/>
          </a:prstGeom>
        </p:spPr>
        <p:txBody>
          <a:bodyPr vert="horz" lIns="91440" tIns="45720" rIns="91440" bIns="45720" rtlCol="0">
            <a:noAutofit/>
          </a:bodyPr>
          <a:lstStyle>
            <a:lvl1pPr marL="0"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600" b="0" i="0"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230187"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2000" b="0" i="1" kern="1200">
                <a:solidFill>
                  <a:schemeClr val="tx1"/>
                </a:solidFill>
                <a:latin typeface="+mn-lt"/>
                <a:ea typeface="Helvetica Neue" panose="02000503000000020004" pitchFamily="2" charset="0"/>
                <a:cs typeface="Arial" panose="020B0604020202020204" pitchFamily="34" charset="0"/>
              </a:defRPr>
            </a:lvl2pPr>
            <a:lvl3pPr marL="515937" indent="0" algn="l" defTabSz="640064"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Helvetica Neue" panose="02000503000000020004" pitchFamily="2" charset="0"/>
                <a:cs typeface="Arial" panose="020B0604020202020204" pitchFamily="34" charset="0"/>
              </a:defRPr>
            </a:lvl3pPr>
            <a:lvl4pPr marL="800100" indent="0" algn="l" defTabSz="640064" rtl="0" eaLnBrk="1" latinLnBrk="0" hangingPunct="1">
              <a:lnSpc>
                <a:spcPct val="100000"/>
              </a:lnSpc>
              <a:spcBef>
                <a:spcPts val="0"/>
              </a:spcBef>
              <a:spcAft>
                <a:spcPts val="600"/>
              </a:spcAft>
              <a:buClr>
                <a:schemeClr val="tx2"/>
              </a:buClr>
              <a:buSzPct val="100000"/>
              <a:buFont typeface=".AppleSystemUIFont" charset="0"/>
              <a:buNone/>
              <a:tabLst/>
              <a:defRPr lang="en-US" sz="1600" b="0" i="1" kern="1200">
                <a:solidFill>
                  <a:schemeClr val="tx1"/>
                </a:solidFill>
                <a:latin typeface="+mn-lt"/>
                <a:ea typeface="Helvetica Neue" panose="02000503000000020004" pitchFamily="2" charset="0"/>
                <a:cs typeface="Arial" panose="020B0604020202020204" pitchFamily="34" charset="0"/>
              </a:defRPr>
            </a:lvl4pPr>
            <a:lvl5pPr marL="1085850" indent="0" algn="l" defTabSz="640064"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dirty="0"/>
              <a:t>Lucy </a:t>
            </a:r>
            <a:r>
              <a:rPr lang="en-US" sz="1500" dirty="0" err="1"/>
              <a:t>Zumwinkle</a:t>
            </a:r>
            <a:r>
              <a:rPr lang="en-US" sz="1500" dirty="0"/>
              <a:t> Kornblith, MD</a:t>
            </a:r>
          </a:p>
          <a:p>
            <a:r>
              <a:rPr lang="en-US" sz="1500" dirty="0" err="1"/>
              <a:t>Elsbach</a:t>
            </a:r>
            <a:r>
              <a:rPr lang="en-US" sz="1500" dirty="0"/>
              <a:t>-Richards Endowed Chair in Surgery I</a:t>
            </a:r>
          </a:p>
          <a:p>
            <a:r>
              <a:rPr lang="en-US" sz="1500" dirty="0"/>
              <a:t>Associate Professor of Surgery and Laboratory Medicine</a:t>
            </a:r>
          </a:p>
          <a:p>
            <a:r>
              <a:rPr lang="en-US" sz="1500" dirty="0"/>
              <a:t>Director of Research, SOM Vice Dean’s Office </a:t>
            </a:r>
          </a:p>
          <a:p>
            <a:r>
              <a:rPr lang="en-US" sz="1500" dirty="0"/>
              <a:t>University of California, San Francisco @ Zuckerberg San Francisco General Hospital</a:t>
            </a:r>
          </a:p>
          <a:p>
            <a:endParaRPr lang="en-US" sz="1500" dirty="0"/>
          </a:p>
        </p:txBody>
      </p:sp>
    </p:spTree>
    <p:extLst>
      <p:ext uri="{BB962C8B-B14F-4D97-AF65-F5344CB8AC3E}">
        <p14:creationId xmlns:p14="http://schemas.microsoft.com/office/powerpoint/2010/main" val="215491454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CF02ED4-A371-CFEE-C7EC-F848938DB3CF}"/>
            </a:ext>
          </a:extLst>
        </p:cNvPr>
        <p:cNvGrpSpPr/>
        <p:nvPr/>
      </p:nvGrpSpPr>
      <p:grpSpPr>
        <a:xfrm>
          <a:off x="0" y="0"/>
          <a:ext cx="0" cy="0"/>
          <a:chOff x="0" y="0"/>
          <a:chExt cx="0" cy="0"/>
        </a:xfrm>
      </p:grpSpPr>
      <p:pic>
        <p:nvPicPr>
          <p:cNvPr id="14" name="Picture 13" descr="A medical records on a white background&#10;&#10;AI-generated content may be incorrect.">
            <a:extLst>
              <a:ext uri="{FF2B5EF4-FFF2-40B4-BE49-F238E27FC236}">
                <a16:creationId xmlns:a16="http://schemas.microsoft.com/office/drawing/2014/main" id="{A4A2E2DD-0873-A7C3-35B1-BDF95C037C6C}"/>
              </a:ext>
            </a:extLst>
          </p:cNvPr>
          <p:cNvPicPr>
            <a:picLocks noChangeAspect="1"/>
          </p:cNvPicPr>
          <p:nvPr/>
        </p:nvPicPr>
        <p:blipFill>
          <a:blip r:embed="rId3"/>
          <a:stretch>
            <a:fillRect/>
          </a:stretch>
        </p:blipFill>
        <p:spPr>
          <a:xfrm>
            <a:off x="458458" y="221009"/>
            <a:ext cx="4489668" cy="1762754"/>
          </a:xfrm>
          <a:prstGeom prst="rect">
            <a:avLst/>
          </a:prstGeom>
        </p:spPr>
      </p:pic>
      <p:pic>
        <p:nvPicPr>
          <p:cNvPr id="17" name="Picture 16" descr="A graph of a test&#10;&#10;AI-generated content may be incorrect.">
            <a:extLst>
              <a:ext uri="{FF2B5EF4-FFF2-40B4-BE49-F238E27FC236}">
                <a16:creationId xmlns:a16="http://schemas.microsoft.com/office/drawing/2014/main" id="{6510EC0A-52EA-CA09-851E-C970749D6068}"/>
              </a:ext>
            </a:extLst>
          </p:cNvPr>
          <p:cNvPicPr>
            <a:picLocks noChangeAspect="1"/>
          </p:cNvPicPr>
          <p:nvPr/>
        </p:nvPicPr>
        <p:blipFill>
          <a:blip r:embed="rId4"/>
          <a:stretch>
            <a:fillRect/>
          </a:stretch>
        </p:blipFill>
        <p:spPr>
          <a:xfrm>
            <a:off x="2411506" y="1707638"/>
            <a:ext cx="4320988" cy="3214853"/>
          </a:xfrm>
          <a:prstGeom prst="rect">
            <a:avLst/>
          </a:prstGeom>
        </p:spPr>
      </p:pic>
      <p:sp>
        <p:nvSpPr>
          <p:cNvPr id="2" name="Rectangle 1">
            <a:extLst>
              <a:ext uri="{FF2B5EF4-FFF2-40B4-BE49-F238E27FC236}">
                <a16:creationId xmlns:a16="http://schemas.microsoft.com/office/drawing/2014/main" id="{92C437B0-D211-2BAD-966C-3CA58766EFEA}"/>
              </a:ext>
            </a:extLst>
          </p:cNvPr>
          <p:cNvSpPr/>
          <p:nvPr/>
        </p:nvSpPr>
        <p:spPr>
          <a:xfrm>
            <a:off x="2801401" y="1905746"/>
            <a:ext cx="3398983" cy="1852062"/>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Tree>
    <p:extLst>
      <p:ext uri="{BB962C8B-B14F-4D97-AF65-F5344CB8AC3E}">
        <p14:creationId xmlns:p14="http://schemas.microsoft.com/office/powerpoint/2010/main" val="33248318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2B68047-F364-A5D5-CE97-B8D5E5DDD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90BE8-EDA2-82E9-7ED4-965B6133EB1C}"/>
              </a:ext>
            </a:extLst>
          </p:cNvPr>
          <p:cNvSpPr>
            <a:spLocks noGrp="1"/>
          </p:cNvSpPr>
          <p:nvPr>
            <p:ph type="title"/>
          </p:nvPr>
        </p:nvSpPr>
        <p:spPr/>
        <p:txBody>
          <a:bodyPr/>
          <a:lstStyle/>
          <a:p>
            <a:r>
              <a:rPr lang="en-US" dirty="0"/>
              <a:t>The Data</a:t>
            </a:r>
          </a:p>
        </p:txBody>
      </p:sp>
      <p:sp>
        <p:nvSpPr>
          <p:cNvPr id="3" name="Text Placeholder 2">
            <a:extLst>
              <a:ext uri="{FF2B5EF4-FFF2-40B4-BE49-F238E27FC236}">
                <a16:creationId xmlns:a16="http://schemas.microsoft.com/office/drawing/2014/main" id="{21F58031-AE61-EBA8-9F76-61131929D935}"/>
              </a:ext>
            </a:extLst>
          </p:cNvPr>
          <p:cNvSpPr>
            <a:spLocks noGrp="1"/>
          </p:cNvSpPr>
          <p:nvPr>
            <p:ph type="body" sz="quarter" idx="15"/>
          </p:nvPr>
        </p:nvSpPr>
        <p:spPr/>
        <p:txBody>
          <a:bodyPr/>
          <a:lstStyle/>
          <a:p>
            <a:endParaRPr lang="en-US"/>
          </a:p>
        </p:txBody>
      </p:sp>
      <p:sp>
        <p:nvSpPr>
          <p:cNvPr id="8" name="Content Placeholder 7">
            <a:extLst>
              <a:ext uri="{FF2B5EF4-FFF2-40B4-BE49-F238E27FC236}">
                <a16:creationId xmlns:a16="http://schemas.microsoft.com/office/drawing/2014/main" id="{13A7FB0F-81F8-D093-0A14-F4AFAF87A8E4}"/>
              </a:ext>
            </a:extLst>
          </p:cNvPr>
          <p:cNvSpPr>
            <a:spLocks noGrp="1"/>
          </p:cNvSpPr>
          <p:nvPr>
            <p:ph sz="quarter" idx="18"/>
          </p:nvPr>
        </p:nvSpPr>
        <p:spPr/>
        <p:txBody>
          <a:bodyPr/>
          <a:lstStyle/>
          <a:p>
            <a:r>
              <a:rPr lang="en-US" dirty="0">
                <a:solidFill>
                  <a:schemeClr val="bg1">
                    <a:lumMod val="75000"/>
                  </a:schemeClr>
                </a:solidFill>
              </a:rPr>
              <a:t>What about in predicting degree of injury?</a:t>
            </a:r>
          </a:p>
          <a:p>
            <a:r>
              <a:rPr lang="en-US" dirty="0">
                <a:solidFill>
                  <a:schemeClr val="bg1">
                    <a:lumMod val="75000"/>
                  </a:schemeClr>
                </a:solidFill>
              </a:rPr>
              <a:t>What about in predicting hemorrhage/transfusion?</a:t>
            </a:r>
          </a:p>
          <a:p>
            <a:r>
              <a:rPr lang="en-US" dirty="0">
                <a:solidFill>
                  <a:schemeClr val="bg1">
                    <a:lumMod val="75000"/>
                  </a:schemeClr>
                </a:solidFill>
              </a:rPr>
              <a:t>What about in predicting brain injury outcomes?</a:t>
            </a:r>
          </a:p>
          <a:p>
            <a:r>
              <a:rPr lang="en-US" dirty="0"/>
              <a:t>What about in predicting mortality?</a:t>
            </a:r>
          </a:p>
        </p:txBody>
      </p:sp>
    </p:spTree>
    <p:extLst>
      <p:ext uri="{BB962C8B-B14F-4D97-AF65-F5344CB8AC3E}">
        <p14:creationId xmlns:p14="http://schemas.microsoft.com/office/powerpoint/2010/main" val="289503257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B9C80AE-FAA3-241C-576B-7BB0ED1B7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EC4E7-938D-7180-7E7B-3982CE39A24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ACB586C-1C5C-1037-F9ED-E1A9EAB78159}"/>
              </a:ext>
            </a:extLst>
          </p:cNvPr>
          <p:cNvSpPr>
            <a:spLocks noGrp="1"/>
          </p:cNvSpPr>
          <p:nvPr>
            <p:ph type="body" sz="quarter" idx="15"/>
          </p:nvPr>
        </p:nvSpPr>
        <p:spPr/>
        <p:txBody>
          <a:bodyPr/>
          <a:lstStyle/>
          <a:p>
            <a:endParaRPr lang="en-US"/>
          </a:p>
        </p:txBody>
      </p:sp>
      <p:pic>
        <p:nvPicPr>
          <p:cNvPr id="6" name="Content Placeholder 5" descr="A close-up of a paper&#10;&#10;AI-generated content may be incorrect.">
            <a:extLst>
              <a:ext uri="{FF2B5EF4-FFF2-40B4-BE49-F238E27FC236}">
                <a16:creationId xmlns:a16="http://schemas.microsoft.com/office/drawing/2014/main" id="{4E3365B1-75E8-63ED-6B34-83F8AD14C046}"/>
              </a:ext>
            </a:extLst>
          </p:cNvPr>
          <p:cNvPicPr>
            <a:picLocks noGrp="1" noChangeAspect="1"/>
          </p:cNvPicPr>
          <p:nvPr>
            <p:ph sz="quarter" idx="18"/>
          </p:nvPr>
        </p:nvPicPr>
        <p:blipFill>
          <a:blip r:embed="rId3"/>
          <a:stretch>
            <a:fillRect/>
          </a:stretch>
        </p:blipFill>
        <p:spPr>
          <a:xfrm>
            <a:off x="453585" y="-33605"/>
            <a:ext cx="8169275" cy="2539217"/>
          </a:xfrm>
        </p:spPr>
      </p:pic>
      <p:pic>
        <p:nvPicPr>
          <p:cNvPr id="16" name="Picture 15" descr="A white paper with black text&#10;&#10;AI-generated content may be incorrect.">
            <a:extLst>
              <a:ext uri="{FF2B5EF4-FFF2-40B4-BE49-F238E27FC236}">
                <a16:creationId xmlns:a16="http://schemas.microsoft.com/office/drawing/2014/main" id="{1DC54EFF-4112-64F7-C59D-5423B922BB37}"/>
              </a:ext>
            </a:extLst>
          </p:cNvPr>
          <p:cNvPicPr>
            <a:picLocks noChangeAspect="1"/>
          </p:cNvPicPr>
          <p:nvPr/>
        </p:nvPicPr>
        <p:blipFill>
          <a:blip r:embed="rId4"/>
          <a:stretch>
            <a:fillRect/>
          </a:stretch>
        </p:blipFill>
        <p:spPr>
          <a:xfrm>
            <a:off x="612937" y="2637889"/>
            <a:ext cx="7918126" cy="1770033"/>
          </a:xfrm>
          <a:prstGeom prst="rect">
            <a:avLst/>
          </a:prstGeom>
        </p:spPr>
      </p:pic>
      <p:sp>
        <p:nvSpPr>
          <p:cNvPr id="4" name="Rectangle 3">
            <a:extLst>
              <a:ext uri="{FF2B5EF4-FFF2-40B4-BE49-F238E27FC236}">
                <a16:creationId xmlns:a16="http://schemas.microsoft.com/office/drawing/2014/main" id="{DF26F3FF-E623-A0B8-9EAE-24D517960FFE}"/>
              </a:ext>
            </a:extLst>
          </p:cNvPr>
          <p:cNvSpPr/>
          <p:nvPr/>
        </p:nvSpPr>
        <p:spPr>
          <a:xfrm>
            <a:off x="3561054" y="2048467"/>
            <a:ext cx="1424306" cy="332631"/>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
        <p:nvSpPr>
          <p:cNvPr id="5" name="Rectangle 4">
            <a:extLst>
              <a:ext uri="{FF2B5EF4-FFF2-40B4-BE49-F238E27FC236}">
                <a16:creationId xmlns:a16="http://schemas.microsoft.com/office/drawing/2014/main" id="{C0C1F5FF-38AF-E6B1-A631-5C26C01D0A7E}"/>
              </a:ext>
            </a:extLst>
          </p:cNvPr>
          <p:cNvSpPr/>
          <p:nvPr/>
        </p:nvSpPr>
        <p:spPr>
          <a:xfrm>
            <a:off x="499364" y="4063311"/>
            <a:ext cx="7918126" cy="302852"/>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Tree>
    <p:extLst>
      <p:ext uri="{BB962C8B-B14F-4D97-AF65-F5344CB8AC3E}">
        <p14:creationId xmlns:p14="http://schemas.microsoft.com/office/powerpoint/2010/main" val="2730400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418A3B1-A680-C3D2-2F2A-6E3108EF3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99EF9-83DB-AC92-C225-0334D0AD4199}"/>
              </a:ext>
            </a:extLst>
          </p:cNvPr>
          <p:cNvSpPr>
            <a:spLocks noGrp="1"/>
          </p:cNvSpPr>
          <p:nvPr>
            <p:ph type="title"/>
          </p:nvPr>
        </p:nvSpPr>
        <p:spPr/>
        <p:txBody>
          <a:bodyPr/>
          <a:lstStyle/>
          <a:p>
            <a:r>
              <a:rPr lang="en-US" dirty="0"/>
              <a:t>The Data</a:t>
            </a:r>
          </a:p>
        </p:txBody>
      </p:sp>
      <p:sp>
        <p:nvSpPr>
          <p:cNvPr id="3" name="Text Placeholder 2">
            <a:extLst>
              <a:ext uri="{FF2B5EF4-FFF2-40B4-BE49-F238E27FC236}">
                <a16:creationId xmlns:a16="http://schemas.microsoft.com/office/drawing/2014/main" id="{0536EC66-1F2E-9A95-0BBC-95E87FD9701F}"/>
              </a:ext>
            </a:extLst>
          </p:cNvPr>
          <p:cNvSpPr>
            <a:spLocks noGrp="1"/>
          </p:cNvSpPr>
          <p:nvPr>
            <p:ph type="body" sz="quarter" idx="15"/>
          </p:nvPr>
        </p:nvSpPr>
        <p:spPr/>
        <p:txBody>
          <a:bodyPr/>
          <a:lstStyle/>
          <a:p>
            <a:endParaRPr lang="en-US"/>
          </a:p>
        </p:txBody>
      </p:sp>
      <p:sp>
        <p:nvSpPr>
          <p:cNvPr id="8" name="Content Placeholder 7">
            <a:extLst>
              <a:ext uri="{FF2B5EF4-FFF2-40B4-BE49-F238E27FC236}">
                <a16:creationId xmlns:a16="http://schemas.microsoft.com/office/drawing/2014/main" id="{BEEC9620-7AB9-89E7-DDEC-889B53198BD3}"/>
              </a:ext>
            </a:extLst>
          </p:cNvPr>
          <p:cNvSpPr>
            <a:spLocks noGrp="1"/>
          </p:cNvSpPr>
          <p:nvPr>
            <p:ph sz="quarter" idx="18"/>
          </p:nvPr>
        </p:nvSpPr>
        <p:spPr/>
        <p:txBody>
          <a:bodyPr/>
          <a:lstStyle/>
          <a:p>
            <a:r>
              <a:rPr lang="en-US" dirty="0">
                <a:solidFill>
                  <a:schemeClr val="bg1">
                    <a:lumMod val="75000"/>
                  </a:schemeClr>
                </a:solidFill>
              </a:rPr>
              <a:t>What about in predicting degree of injury?</a:t>
            </a:r>
          </a:p>
          <a:p>
            <a:r>
              <a:rPr lang="en-US" dirty="0">
                <a:solidFill>
                  <a:schemeClr val="bg1">
                    <a:lumMod val="75000"/>
                  </a:schemeClr>
                </a:solidFill>
              </a:rPr>
              <a:t>What about in predicting hemorrhage/transfusion?</a:t>
            </a:r>
          </a:p>
          <a:p>
            <a:r>
              <a:rPr lang="en-US" dirty="0">
                <a:solidFill>
                  <a:schemeClr val="bg1">
                    <a:lumMod val="75000"/>
                  </a:schemeClr>
                </a:solidFill>
              </a:rPr>
              <a:t>What about in predicting brain injury outcomes?</a:t>
            </a:r>
          </a:p>
          <a:p>
            <a:r>
              <a:rPr lang="en-US" dirty="0">
                <a:solidFill>
                  <a:schemeClr val="bg1">
                    <a:lumMod val="75000"/>
                  </a:schemeClr>
                </a:solidFill>
              </a:rPr>
              <a:t>What about in predicting mortality?</a:t>
            </a:r>
          </a:p>
          <a:p>
            <a:r>
              <a:rPr lang="en-US" dirty="0"/>
              <a:t>What about in predicting anti-platelet use?</a:t>
            </a:r>
          </a:p>
        </p:txBody>
      </p:sp>
    </p:spTree>
    <p:extLst>
      <p:ext uri="{BB962C8B-B14F-4D97-AF65-F5344CB8AC3E}">
        <p14:creationId xmlns:p14="http://schemas.microsoft.com/office/powerpoint/2010/main" val="190822139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medical records on a white background&#10;&#10;AI-generated content may be incorrect.">
            <a:extLst>
              <a:ext uri="{FF2B5EF4-FFF2-40B4-BE49-F238E27FC236}">
                <a16:creationId xmlns:a16="http://schemas.microsoft.com/office/drawing/2014/main" id="{00A5D4E3-E3BD-0927-A42C-30B4B2AC49B7}"/>
              </a:ext>
            </a:extLst>
          </p:cNvPr>
          <p:cNvPicPr>
            <a:picLocks noChangeAspect="1"/>
          </p:cNvPicPr>
          <p:nvPr/>
        </p:nvPicPr>
        <p:blipFill>
          <a:blip r:embed="rId3"/>
          <a:stretch>
            <a:fillRect/>
          </a:stretch>
        </p:blipFill>
        <p:spPr>
          <a:xfrm>
            <a:off x="458458" y="221009"/>
            <a:ext cx="4489668" cy="1762754"/>
          </a:xfrm>
          <a:prstGeom prst="rect">
            <a:avLst/>
          </a:prstGeom>
        </p:spPr>
      </p:pic>
      <p:pic>
        <p:nvPicPr>
          <p:cNvPr id="18" name="Picture 17" descr="A screenshot of a graph&#10;&#10;AI-generated content may be incorrect.">
            <a:extLst>
              <a:ext uri="{FF2B5EF4-FFF2-40B4-BE49-F238E27FC236}">
                <a16:creationId xmlns:a16="http://schemas.microsoft.com/office/drawing/2014/main" id="{8F822362-1C8E-C8EF-1326-6311745B8D2C}"/>
              </a:ext>
            </a:extLst>
          </p:cNvPr>
          <p:cNvPicPr>
            <a:picLocks noChangeAspect="1"/>
          </p:cNvPicPr>
          <p:nvPr/>
        </p:nvPicPr>
        <p:blipFill>
          <a:blip r:embed="rId4"/>
          <a:stretch>
            <a:fillRect/>
          </a:stretch>
        </p:blipFill>
        <p:spPr>
          <a:xfrm>
            <a:off x="1858489" y="1573879"/>
            <a:ext cx="4792831" cy="3441936"/>
          </a:xfrm>
          <a:prstGeom prst="rect">
            <a:avLst/>
          </a:prstGeom>
        </p:spPr>
      </p:pic>
      <p:sp>
        <p:nvSpPr>
          <p:cNvPr id="2" name="Rectangle 1">
            <a:extLst>
              <a:ext uri="{FF2B5EF4-FFF2-40B4-BE49-F238E27FC236}">
                <a16:creationId xmlns:a16="http://schemas.microsoft.com/office/drawing/2014/main" id="{31C04B28-CE90-AC15-46C2-D6BDDD03D785}"/>
              </a:ext>
            </a:extLst>
          </p:cNvPr>
          <p:cNvSpPr/>
          <p:nvPr/>
        </p:nvSpPr>
        <p:spPr>
          <a:xfrm>
            <a:off x="2200152" y="1747241"/>
            <a:ext cx="3812341" cy="140931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Tree>
    <p:extLst>
      <p:ext uri="{BB962C8B-B14F-4D97-AF65-F5344CB8AC3E}">
        <p14:creationId xmlns:p14="http://schemas.microsoft.com/office/powerpoint/2010/main" val="2257564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CB2D24D-91A1-F14C-EE94-F9852B6D4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9E6BD6-50B8-5B97-8640-9B75802FF78B}"/>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30E397A1-1EF8-A339-1F2B-D51C59521F76}"/>
              </a:ext>
            </a:extLst>
          </p:cNvPr>
          <p:cNvSpPr>
            <a:spLocks noGrp="1"/>
          </p:cNvSpPr>
          <p:nvPr>
            <p:ph type="body" sz="quarter" idx="15"/>
          </p:nvPr>
        </p:nvSpPr>
        <p:spPr/>
        <p:txBody>
          <a:bodyPr/>
          <a:lstStyle/>
          <a:p>
            <a:endParaRPr lang="en-US"/>
          </a:p>
        </p:txBody>
      </p:sp>
      <p:sp>
        <p:nvSpPr>
          <p:cNvPr id="8" name="Content Placeholder 7">
            <a:extLst>
              <a:ext uri="{FF2B5EF4-FFF2-40B4-BE49-F238E27FC236}">
                <a16:creationId xmlns:a16="http://schemas.microsoft.com/office/drawing/2014/main" id="{9452A223-47EB-6504-A166-7C639BC4A558}"/>
              </a:ext>
            </a:extLst>
          </p:cNvPr>
          <p:cNvSpPr>
            <a:spLocks noGrp="1"/>
          </p:cNvSpPr>
          <p:nvPr>
            <p:ph sz="quarter" idx="18"/>
          </p:nvPr>
        </p:nvSpPr>
        <p:spPr/>
        <p:txBody>
          <a:bodyPr/>
          <a:lstStyle/>
          <a:p>
            <a:r>
              <a:rPr lang="en-US" dirty="0"/>
              <a:t>What about in predicting degree of injury</a:t>
            </a:r>
          </a:p>
          <a:p>
            <a:r>
              <a:rPr lang="en-US" dirty="0"/>
              <a:t>What about in predicting hemorrhage/transfusion?</a:t>
            </a:r>
          </a:p>
          <a:p>
            <a:r>
              <a:rPr lang="en-US" dirty="0"/>
              <a:t>What about in predicting brain injury and outcomes?</a:t>
            </a:r>
          </a:p>
          <a:p>
            <a:r>
              <a:rPr lang="en-US" dirty="0"/>
              <a:t>What about in predicting mortality?</a:t>
            </a:r>
          </a:p>
          <a:p>
            <a:r>
              <a:rPr lang="en-US" dirty="0"/>
              <a:t>What about in predicting anti-platelet use?</a:t>
            </a:r>
          </a:p>
        </p:txBody>
      </p:sp>
      <p:sp>
        <p:nvSpPr>
          <p:cNvPr id="4" name="Multiply 3">
            <a:extLst>
              <a:ext uri="{FF2B5EF4-FFF2-40B4-BE49-F238E27FC236}">
                <a16:creationId xmlns:a16="http://schemas.microsoft.com/office/drawing/2014/main" id="{955E0AAD-6A17-2FB6-BD13-BF9CFAA3FFFB}"/>
              </a:ext>
            </a:extLst>
          </p:cNvPr>
          <p:cNvSpPr/>
          <p:nvPr/>
        </p:nvSpPr>
        <p:spPr bwMode="auto">
          <a:xfrm>
            <a:off x="-1487188" y="1112235"/>
            <a:ext cx="10174263" cy="2193755"/>
          </a:xfrm>
          <a:prstGeom prst="mathMultiply">
            <a:avLst/>
          </a:prstGeom>
          <a:solidFill>
            <a:srgbClr val="FF0000"/>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 name="Rectangle 4">
            <a:extLst>
              <a:ext uri="{FF2B5EF4-FFF2-40B4-BE49-F238E27FC236}">
                <a16:creationId xmlns:a16="http://schemas.microsoft.com/office/drawing/2014/main" id="{F9425A65-525C-8765-EC12-843D9593B410}"/>
              </a:ext>
            </a:extLst>
          </p:cNvPr>
          <p:cNvSpPr/>
          <p:nvPr/>
        </p:nvSpPr>
        <p:spPr>
          <a:xfrm>
            <a:off x="396738" y="3085250"/>
            <a:ext cx="5791120" cy="52924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Tree>
    <p:extLst>
      <p:ext uri="{BB962C8B-B14F-4D97-AF65-F5344CB8AC3E}">
        <p14:creationId xmlns:p14="http://schemas.microsoft.com/office/powerpoint/2010/main" val="3668281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A screenshot of a computer&#10;&#10;AI-generated content may be incorrect.">
            <a:extLst>
              <a:ext uri="{FF2B5EF4-FFF2-40B4-BE49-F238E27FC236}">
                <a16:creationId xmlns:a16="http://schemas.microsoft.com/office/drawing/2014/main" id="{1B6249BB-2A27-DBFF-F2AD-7D414B3A93CC}"/>
              </a:ext>
            </a:extLst>
          </p:cNvPr>
          <p:cNvPicPr>
            <a:picLocks noGrp="1" noChangeAspect="1"/>
          </p:cNvPicPr>
          <p:nvPr>
            <p:ph sz="quarter" idx="18"/>
          </p:nvPr>
        </p:nvPicPr>
        <p:blipFill>
          <a:blip r:embed="rId3"/>
          <a:stretch>
            <a:fillRect/>
          </a:stretch>
        </p:blipFill>
        <p:spPr>
          <a:xfrm>
            <a:off x="1" y="168896"/>
            <a:ext cx="4289098" cy="1679823"/>
          </a:xfrm>
        </p:spPr>
      </p:pic>
      <p:pic>
        <p:nvPicPr>
          <p:cNvPr id="8" name="Picture 7">
            <a:extLst>
              <a:ext uri="{FF2B5EF4-FFF2-40B4-BE49-F238E27FC236}">
                <a16:creationId xmlns:a16="http://schemas.microsoft.com/office/drawing/2014/main" id="{928AB9FA-9DBC-EB5B-0E75-9BB749A7757F}"/>
              </a:ext>
            </a:extLst>
          </p:cNvPr>
          <p:cNvPicPr>
            <a:picLocks noChangeAspect="1"/>
          </p:cNvPicPr>
          <p:nvPr/>
        </p:nvPicPr>
        <p:blipFill>
          <a:blip r:embed="rId4"/>
          <a:stretch>
            <a:fillRect/>
          </a:stretch>
        </p:blipFill>
        <p:spPr>
          <a:xfrm>
            <a:off x="4289099" y="1112235"/>
            <a:ext cx="4334727" cy="3547062"/>
          </a:xfrm>
          <a:prstGeom prst="rect">
            <a:avLst/>
          </a:prstGeom>
        </p:spPr>
      </p:pic>
      <p:sp>
        <p:nvSpPr>
          <p:cNvPr id="9" name="Rectangle 8">
            <a:extLst>
              <a:ext uri="{FF2B5EF4-FFF2-40B4-BE49-F238E27FC236}">
                <a16:creationId xmlns:a16="http://schemas.microsoft.com/office/drawing/2014/main" id="{704AE7B3-AF75-CB6E-15A7-C60B81CF105C}"/>
              </a:ext>
            </a:extLst>
          </p:cNvPr>
          <p:cNvSpPr/>
          <p:nvPr/>
        </p:nvSpPr>
        <p:spPr>
          <a:xfrm>
            <a:off x="4113426" y="4079625"/>
            <a:ext cx="4510400" cy="579672"/>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
        <p:nvSpPr>
          <p:cNvPr id="10" name="TextBox 9">
            <a:extLst>
              <a:ext uri="{FF2B5EF4-FFF2-40B4-BE49-F238E27FC236}">
                <a16:creationId xmlns:a16="http://schemas.microsoft.com/office/drawing/2014/main" id="{B804C3C7-10E4-7C1A-09B8-9BC7FD71DD71}"/>
              </a:ext>
            </a:extLst>
          </p:cNvPr>
          <p:cNvSpPr txBox="1"/>
          <p:nvPr/>
        </p:nvSpPr>
        <p:spPr bwMode="auto">
          <a:xfrm>
            <a:off x="250521" y="2430049"/>
            <a:ext cx="3407079" cy="1538883"/>
          </a:xfrm>
          <a:prstGeom prst="rect">
            <a:avLst/>
          </a:prstGeom>
          <a:noFill/>
          <a:ln w="19050" algn="ctr">
            <a:noFill/>
            <a:miter lim="800000"/>
            <a:headEnd/>
            <a:tailEnd/>
          </a:ln>
        </p:spPr>
        <p:txBody>
          <a:bodyPr wrap="square" lIns="0" tIns="0" rIns="0" bIns="0" rtlCol="0">
            <a:spAutoFit/>
          </a:bodyPr>
          <a:lstStyle/>
          <a:p>
            <a:pPr algn="ctr"/>
            <a:r>
              <a:rPr lang="en-US" sz="2000" dirty="0"/>
              <a:t>The only role of platelet function point-of care testing in injured patients is to detect antiplatelet effect in traumatic bleeding. </a:t>
            </a:r>
          </a:p>
        </p:txBody>
      </p:sp>
      <p:sp>
        <p:nvSpPr>
          <p:cNvPr id="11" name="Rectangle 10">
            <a:extLst>
              <a:ext uri="{FF2B5EF4-FFF2-40B4-BE49-F238E27FC236}">
                <a16:creationId xmlns:a16="http://schemas.microsoft.com/office/drawing/2014/main" id="{CECD4AE1-17CA-C356-C9FC-BCB3B8909ADF}"/>
              </a:ext>
            </a:extLst>
          </p:cNvPr>
          <p:cNvSpPr/>
          <p:nvPr/>
        </p:nvSpPr>
        <p:spPr>
          <a:xfrm>
            <a:off x="250521" y="2384499"/>
            <a:ext cx="3620021" cy="1695125"/>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Tree>
    <p:extLst>
      <p:ext uri="{BB962C8B-B14F-4D97-AF65-F5344CB8AC3E}">
        <p14:creationId xmlns:p14="http://schemas.microsoft.com/office/powerpoint/2010/main" val="126663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6285-4AF7-B9BB-89AC-CA17C226DD3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FC17239-38B1-F5D0-F0A9-64C768F32771}"/>
              </a:ext>
            </a:extLst>
          </p:cNvPr>
          <p:cNvSpPr>
            <a:spLocks noGrp="1"/>
          </p:cNvSpPr>
          <p:nvPr>
            <p:ph type="body" sz="quarter" idx="15"/>
          </p:nvPr>
        </p:nvSpPr>
        <p:spPr/>
        <p:txBody>
          <a:bodyPr/>
          <a:lstStyle/>
          <a:p>
            <a:endParaRPr lang="en-US"/>
          </a:p>
        </p:txBody>
      </p:sp>
      <p:sp>
        <p:nvSpPr>
          <p:cNvPr id="4" name="Content Placeholder 3">
            <a:extLst>
              <a:ext uri="{FF2B5EF4-FFF2-40B4-BE49-F238E27FC236}">
                <a16:creationId xmlns:a16="http://schemas.microsoft.com/office/drawing/2014/main" id="{7FBD9E83-7F1F-0F36-1C73-ED02B25B2BAD}"/>
              </a:ext>
            </a:extLst>
          </p:cNvPr>
          <p:cNvSpPr>
            <a:spLocks noGrp="1"/>
          </p:cNvSpPr>
          <p:nvPr>
            <p:ph sz="quarter" idx="18"/>
          </p:nvPr>
        </p:nvSpPr>
        <p:spPr/>
        <p:txBody>
          <a:bodyPr/>
          <a:lstStyle/>
          <a:p>
            <a:endParaRPr lang="en-US"/>
          </a:p>
        </p:txBody>
      </p:sp>
      <p:pic>
        <p:nvPicPr>
          <p:cNvPr id="6" name="Picture 5">
            <a:extLst>
              <a:ext uri="{FF2B5EF4-FFF2-40B4-BE49-F238E27FC236}">
                <a16:creationId xmlns:a16="http://schemas.microsoft.com/office/drawing/2014/main" id="{46743ADF-7DAC-4858-BE9D-759705213EE9}"/>
              </a:ext>
            </a:extLst>
          </p:cNvPr>
          <p:cNvPicPr>
            <a:picLocks noChangeAspect="1"/>
          </p:cNvPicPr>
          <p:nvPr/>
        </p:nvPicPr>
        <p:blipFill>
          <a:blip r:embed="rId2"/>
          <a:stretch>
            <a:fillRect/>
          </a:stretch>
        </p:blipFill>
        <p:spPr>
          <a:xfrm>
            <a:off x="-31625" y="548044"/>
            <a:ext cx="9144000" cy="4536782"/>
          </a:xfrm>
          <a:prstGeom prst="rect">
            <a:avLst/>
          </a:prstGeom>
        </p:spPr>
      </p:pic>
    </p:spTree>
    <p:extLst>
      <p:ext uri="{BB962C8B-B14F-4D97-AF65-F5344CB8AC3E}">
        <p14:creationId xmlns:p14="http://schemas.microsoft.com/office/powerpoint/2010/main" val="16284978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79C2-B6A6-0CC5-C43B-37DB9F6329FA}"/>
              </a:ext>
            </a:extLst>
          </p:cNvPr>
          <p:cNvSpPr>
            <a:spLocks noGrp="1"/>
          </p:cNvSpPr>
          <p:nvPr>
            <p:ph type="title"/>
          </p:nvPr>
        </p:nvSpPr>
        <p:spPr/>
        <p:txBody>
          <a:bodyPr/>
          <a:lstStyle/>
          <a:p>
            <a:r>
              <a:rPr lang="en-US" dirty="0"/>
              <a:t>The questions that remain</a:t>
            </a:r>
          </a:p>
        </p:txBody>
      </p:sp>
      <p:sp>
        <p:nvSpPr>
          <p:cNvPr id="3" name="Text Placeholder 2">
            <a:extLst>
              <a:ext uri="{FF2B5EF4-FFF2-40B4-BE49-F238E27FC236}">
                <a16:creationId xmlns:a16="http://schemas.microsoft.com/office/drawing/2014/main" id="{9250B789-A791-4A16-01E7-C309DC4697FC}"/>
              </a:ext>
            </a:extLst>
          </p:cNvPr>
          <p:cNvSpPr>
            <a:spLocks noGrp="1"/>
          </p:cNvSpPr>
          <p:nvPr>
            <p:ph type="body" sz="quarter" idx="15"/>
          </p:nvPr>
        </p:nvSpPr>
        <p:spPr/>
        <p:txBody>
          <a:bodyPr/>
          <a:lstStyle/>
          <a:p>
            <a:endParaRPr lang="en-US"/>
          </a:p>
        </p:txBody>
      </p:sp>
      <p:sp useBgFill="1">
        <p:nvSpPr>
          <p:cNvPr id="4" name="Content Placeholder 3">
            <a:extLst>
              <a:ext uri="{FF2B5EF4-FFF2-40B4-BE49-F238E27FC236}">
                <a16:creationId xmlns:a16="http://schemas.microsoft.com/office/drawing/2014/main" id="{D49C48D5-C56E-DC94-C63D-EA5E043B82A5}"/>
              </a:ext>
            </a:extLst>
          </p:cNvPr>
          <p:cNvSpPr>
            <a:spLocks noGrp="1"/>
          </p:cNvSpPr>
          <p:nvPr>
            <p:ph sz="quarter" idx="18"/>
          </p:nvPr>
        </p:nvSpPr>
        <p:spPr>
          <a:xfrm>
            <a:off x="456924" y="1420744"/>
            <a:ext cx="8169963" cy="3834707"/>
          </a:xfrm>
        </p:spPr>
        <p:txBody>
          <a:bodyPr>
            <a:normAutofit/>
          </a:bodyPr>
          <a:lstStyle/>
          <a:p>
            <a:r>
              <a:rPr lang="en-US" dirty="0"/>
              <a:t>What do we do about assays intended to measure antiplatelet activity when they identify “platelet dysfunction” in trauma?</a:t>
            </a:r>
          </a:p>
          <a:p>
            <a:r>
              <a:rPr lang="en-US" dirty="0"/>
              <a:t>How do we improve our assays for platelet function and “dysfunction” for the setting of disease and not pharmacologic inhibition?</a:t>
            </a:r>
          </a:p>
          <a:p>
            <a:r>
              <a:rPr lang="en-US" dirty="0"/>
              <a:t>How do ex-vivo findings relate to in-vivo biology?</a:t>
            </a:r>
          </a:p>
          <a:p>
            <a:r>
              <a:rPr lang="en-US" dirty="0"/>
              <a:t>Can we rely on these assays to transfuse injured patients?</a:t>
            </a:r>
          </a:p>
          <a:p>
            <a:r>
              <a:rPr lang="en-US" dirty="0"/>
              <a:t>Can we even rely on these assays to define anti-platelet use in injured populations?</a:t>
            </a:r>
          </a:p>
          <a:p>
            <a:endParaRPr lang="en-US" dirty="0"/>
          </a:p>
          <a:p>
            <a:endParaRPr lang="en-US" dirty="0"/>
          </a:p>
        </p:txBody>
      </p:sp>
    </p:spTree>
    <p:extLst>
      <p:ext uri="{BB962C8B-B14F-4D97-AF65-F5344CB8AC3E}">
        <p14:creationId xmlns:p14="http://schemas.microsoft.com/office/powerpoint/2010/main" val="1151216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3780-1D00-BABD-2BCB-06736BF9C3CC}"/>
              </a:ext>
            </a:extLst>
          </p:cNvPr>
          <p:cNvSpPr>
            <a:spLocks noGrp="1"/>
          </p:cNvSpPr>
          <p:nvPr>
            <p:ph type="title"/>
          </p:nvPr>
        </p:nvSpPr>
        <p:spPr>
          <a:xfrm>
            <a:off x="456925" y="578219"/>
            <a:ext cx="8173580" cy="458587"/>
          </a:xfrm>
        </p:spPr>
        <p:txBody>
          <a:bodyPr/>
          <a:lstStyle/>
          <a:p>
            <a:r>
              <a:rPr lang="en-US" dirty="0"/>
              <a:t>Why?</a:t>
            </a:r>
          </a:p>
        </p:txBody>
      </p:sp>
      <p:sp>
        <p:nvSpPr>
          <p:cNvPr id="4" name="Content Placeholder 3">
            <a:extLst>
              <a:ext uri="{FF2B5EF4-FFF2-40B4-BE49-F238E27FC236}">
                <a16:creationId xmlns:a16="http://schemas.microsoft.com/office/drawing/2014/main" id="{4ED02164-6EE9-0717-BE99-DE78E42321B1}"/>
              </a:ext>
            </a:extLst>
          </p:cNvPr>
          <p:cNvSpPr>
            <a:spLocks noGrp="1"/>
          </p:cNvSpPr>
          <p:nvPr>
            <p:ph sz="quarter" idx="18"/>
          </p:nvPr>
        </p:nvSpPr>
        <p:spPr>
          <a:xfrm>
            <a:off x="456925" y="1198171"/>
            <a:ext cx="8382275" cy="3804135"/>
          </a:xfrm>
        </p:spPr>
        <p:txBody>
          <a:bodyPr>
            <a:normAutofit fontScale="77500" lnSpcReduction="20000"/>
          </a:bodyPr>
          <a:lstStyle/>
          <a:p>
            <a:r>
              <a:rPr lang="en-US" dirty="0"/>
              <a:t>Over 50% of patients who present to the emergency department after injury have “platelet dysfunction” by these assays</a:t>
            </a:r>
          </a:p>
          <a:p>
            <a:pPr lvl="1"/>
            <a:r>
              <a:rPr lang="en-US" dirty="0"/>
              <a:t>Degree of injury</a:t>
            </a:r>
          </a:p>
          <a:p>
            <a:pPr lvl="1"/>
            <a:r>
              <a:rPr lang="en-US" dirty="0"/>
              <a:t>Hemorrhage</a:t>
            </a:r>
          </a:p>
          <a:p>
            <a:pPr lvl="1"/>
            <a:r>
              <a:rPr lang="en-US" dirty="0"/>
              <a:t>Brain injury outcomes</a:t>
            </a:r>
          </a:p>
          <a:p>
            <a:pPr lvl="1"/>
            <a:r>
              <a:rPr lang="en-US" dirty="0"/>
              <a:t>Mortality</a:t>
            </a:r>
          </a:p>
          <a:p>
            <a:r>
              <a:rPr lang="en-US" dirty="0"/>
              <a:t>No response in platelet function measures in response to platelet transfusion </a:t>
            </a:r>
          </a:p>
          <a:p>
            <a:endParaRPr lang="en-US" dirty="0"/>
          </a:p>
          <a:p>
            <a:r>
              <a:rPr lang="en-US" dirty="0"/>
              <a:t>Research studies (flow cytometry, microfluidics, calcium flux assays and so forth) tell us these platelets are functioning</a:t>
            </a:r>
          </a:p>
          <a:p>
            <a:r>
              <a:rPr lang="en-US" dirty="0"/>
              <a:t>These assays were built to measure pharmacologic inhibition of circulating platelets </a:t>
            </a:r>
          </a:p>
          <a:p>
            <a:r>
              <a:rPr lang="en-US" dirty="0"/>
              <a:t>Circulating platelets aren’t necessarily the platelets of interest in injury and disease</a:t>
            </a:r>
          </a:p>
        </p:txBody>
      </p:sp>
      <p:sp>
        <p:nvSpPr>
          <p:cNvPr id="3" name="Rectangle 2">
            <a:extLst>
              <a:ext uri="{FF2B5EF4-FFF2-40B4-BE49-F238E27FC236}">
                <a16:creationId xmlns:a16="http://schemas.microsoft.com/office/drawing/2014/main" id="{FF60756A-473F-A83E-4F63-0B84045DC1A5}"/>
              </a:ext>
            </a:extLst>
          </p:cNvPr>
          <p:cNvSpPr/>
          <p:nvPr/>
        </p:nvSpPr>
        <p:spPr>
          <a:xfrm>
            <a:off x="742697" y="1695013"/>
            <a:ext cx="2986621" cy="107323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Tree>
    <p:extLst>
      <p:ext uri="{BB962C8B-B14F-4D97-AF65-F5344CB8AC3E}">
        <p14:creationId xmlns:p14="http://schemas.microsoft.com/office/powerpoint/2010/main" val="2117813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F780-2DD9-2697-C91C-86983EA1C4A6}"/>
              </a:ext>
            </a:extLst>
          </p:cNvPr>
          <p:cNvSpPr>
            <a:spLocks noGrp="1"/>
          </p:cNvSpPr>
          <p:nvPr>
            <p:ph type="title"/>
          </p:nvPr>
        </p:nvSpPr>
        <p:spPr/>
        <p:txBody>
          <a:bodyPr/>
          <a:lstStyle/>
          <a:p>
            <a:r>
              <a:rPr lang="en-US" dirty="0"/>
              <a:t>The Data</a:t>
            </a:r>
          </a:p>
        </p:txBody>
      </p:sp>
      <p:sp>
        <p:nvSpPr>
          <p:cNvPr id="3" name="Text Placeholder 2">
            <a:extLst>
              <a:ext uri="{FF2B5EF4-FFF2-40B4-BE49-F238E27FC236}">
                <a16:creationId xmlns:a16="http://schemas.microsoft.com/office/drawing/2014/main" id="{D205A0B9-9627-0945-0C60-85738269D225}"/>
              </a:ext>
            </a:extLst>
          </p:cNvPr>
          <p:cNvSpPr>
            <a:spLocks noGrp="1"/>
          </p:cNvSpPr>
          <p:nvPr>
            <p:ph type="body" sz="quarter" idx="15"/>
          </p:nvPr>
        </p:nvSpPr>
        <p:spPr/>
        <p:txBody>
          <a:bodyPr/>
          <a:lstStyle/>
          <a:p>
            <a:endParaRPr lang="en-US"/>
          </a:p>
        </p:txBody>
      </p:sp>
      <p:sp>
        <p:nvSpPr>
          <p:cNvPr id="8" name="Content Placeholder 7">
            <a:extLst>
              <a:ext uri="{FF2B5EF4-FFF2-40B4-BE49-F238E27FC236}">
                <a16:creationId xmlns:a16="http://schemas.microsoft.com/office/drawing/2014/main" id="{D059783A-4610-230A-6AB0-C272948C61F1}"/>
              </a:ext>
            </a:extLst>
          </p:cNvPr>
          <p:cNvSpPr>
            <a:spLocks noGrp="1"/>
          </p:cNvSpPr>
          <p:nvPr>
            <p:ph sz="quarter" idx="18"/>
          </p:nvPr>
        </p:nvSpPr>
        <p:spPr/>
        <p:txBody>
          <a:bodyPr/>
          <a:lstStyle/>
          <a:p>
            <a:r>
              <a:rPr lang="en-US" dirty="0"/>
              <a:t>What about in predicting degree of injury?</a:t>
            </a:r>
          </a:p>
        </p:txBody>
      </p:sp>
    </p:spTree>
    <p:extLst>
      <p:ext uri="{BB962C8B-B14F-4D97-AF65-F5344CB8AC3E}">
        <p14:creationId xmlns:p14="http://schemas.microsoft.com/office/powerpoint/2010/main" val="59824180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0943E7-CF4A-9C19-E07D-85DEEC9E7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997E7-191A-5293-10EA-7C09068F377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43E7E59-6813-175C-F7FC-6BB0AADD5652}"/>
              </a:ext>
            </a:extLst>
          </p:cNvPr>
          <p:cNvSpPr>
            <a:spLocks noGrp="1"/>
          </p:cNvSpPr>
          <p:nvPr>
            <p:ph type="body" sz="quarter" idx="15"/>
          </p:nvPr>
        </p:nvSpPr>
        <p:spPr/>
        <p:txBody>
          <a:bodyPr/>
          <a:lstStyle/>
          <a:p>
            <a:endParaRPr lang="en-US"/>
          </a:p>
        </p:txBody>
      </p:sp>
      <p:pic>
        <p:nvPicPr>
          <p:cNvPr id="6" name="Content Placeholder 5" descr="A close-up of a paper&#10;&#10;AI-generated content may be incorrect.">
            <a:extLst>
              <a:ext uri="{FF2B5EF4-FFF2-40B4-BE49-F238E27FC236}">
                <a16:creationId xmlns:a16="http://schemas.microsoft.com/office/drawing/2014/main" id="{C450892E-05F3-222A-5286-180EAEBF8881}"/>
              </a:ext>
            </a:extLst>
          </p:cNvPr>
          <p:cNvPicPr>
            <a:picLocks noGrp="1" noChangeAspect="1"/>
          </p:cNvPicPr>
          <p:nvPr>
            <p:ph sz="quarter" idx="18"/>
          </p:nvPr>
        </p:nvPicPr>
        <p:blipFill>
          <a:blip r:embed="rId3"/>
          <a:stretch>
            <a:fillRect/>
          </a:stretch>
        </p:blipFill>
        <p:spPr>
          <a:xfrm>
            <a:off x="453585" y="-33605"/>
            <a:ext cx="8169275" cy="2539217"/>
          </a:xfrm>
        </p:spPr>
      </p:pic>
      <p:pic>
        <p:nvPicPr>
          <p:cNvPr id="10" name="Picture 9" descr="A table with numbers and text&#10;&#10;AI-generated content may be incorrect.">
            <a:extLst>
              <a:ext uri="{FF2B5EF4-FFF2-40B4-BE49-F238E27FC236}">
                <a16:creationId xmlns:a16="http://schemas.microsoft.com/office/drawing/2014/main" id="{BA281CBF-8376-A8F3-B79E-163557E8534D}"/>
              </a:ext>
            </a:extLst>
          </p:cNvPr>
          <p:cNvPicPr>
            <a:picLocks noChangeAspect="1"/>
          </p:cNvPicPr>
          <p:nvPr/>
        </p:nvPicPr>
        <p:blipFill>
          <a:blip r:embed="rId4"/>
          <a:stretch>
            <a:fillRect/>
          </a:stretch>
        </p:blipFill>
        <p:spPr>
          <a:xfrm>
            <a:off x="2553652" y="2381098"/>
            <a:ext cx="3748304" cy="2323463"/>
          </a:xfrm>
          <a:prstGeom prst="rect">
            <a:avLst/>
          </a:prstGeom>
        </p:spPr>
      </p:pic>
      <p:sp>
        <p:nvSpPr>
          <p:cNvPr id="4" name="Rectangle 3">
            <a:extLst>
              <a:ext uri="{FF2B5EF4-FFF2-40B4-BE49-F238E27FC236}">
                <a16:creationId xmlns:a16="http://schemas.microsoft.com/office/drawing/2014/main" id="{1A164019-31BA-373F-99E0-37EE929AE948}"/>
              </a:ext>
            </a:extLst>
          </p:cNvPr>
          <p:cNvSpPr/>
          <p:nvPr/>
        </p:nvSpPr>
        <p:spPr>
          <a:xfrm>
            <a:off x="3561054" y="2048467"/>
            <a:ext cx="1424306" cy="332631"/>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
        <p:nvSpPr>
          <p:cNvPr id="5" name="Rectangle 4">
            <a:extLst>
              <a:ext uri="{FF2B5EF4-FFF2-40B4-BE49-F238E27FC236}">
                <a16:creationId xmlns:a16="http://schemas.microsoft.com/office/drawing/2014/main" id="{04E79E82-C391-764B-7D05-60E0ADFA1A67}"/>
              </a:ext>
            </a:extLst>
          </p:cNvPr>
          <p:cNvSpPr/>
          <p:nvPr/>
        </p:nvSpPr>
        <p:spPr>
          <a:xfrm>
            <a:off x="2553651" y="3774475"/>
            <a:ext cx="3659257" cy="78973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Tree>
    <p:extLst>
      <p:ext uri="{BB962C8B-B14F-4D97-AF65-F5344CB8AC3E}">
        <p14:creationId xmlns:p14="http://schemas.microsoft.com/office/powerpoint/2010/main" val="1211980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7B76E2B-480D-2E99-81F4-A34E43EC34ED}"/>
            </a:ext>
          </a:extLst>
        </p:cNvPr>
        <p:cNvGrpSpPr/>
        <p:nvPr/>
      </p:nvGrpSpPr>
      <p:grpSpPr>
        <a:xfrm>
          <a:off x="0" y="0"/>
          <a:ext cx="0" cy="0"/>
          <a:chOff x="0" y="0"/>
          <a:chExt cx="0" cy="0"/>
        </a:xfrm>
      </p:grpSpPr>
      <p:pic>
        <p:nvPicPr>
          <p:cNvPr id="14" name="Picture 13" descr="A medical records on a white background&#10;&#10;AI-generated content may be incorrect.">
            <a:extLst>
              <a:ext uri="{FF2B5EF4-FFF2-40B4-BE49-F238E27FC236}">
                <a16:creationId xmlns:a16="http://schemas.microsoft.com/office/drawing/2014/main" id="{F0543524-8282-7CA3-7D21-3A6F8DB0C2F4}"/>
              </a:ext>
            </a:extLst>
          </p:cNvPr>
          <p:cNvPicPr>
            <a:picLocks noChangeAspect="1"/>
          </p:cNvPicPr>
          <p:nvPr/>
        </p:nvPicPr>
        <p:blipFill>
          <a:blip r:embed="rId3"/>
          <a:stretch>
            <a:fillRect/>
          </a:stretch>
        </p:blipFill>
        <p:spPr>
          <a:xfrm>
            <a:off x="0" y="149292"/>
            <a:ext cx="4320988" cy="1696526"/>
          </a:xfrm>
          <a:prstGeom prst="rect">
            <a:avLst/>
          </a:prstGeom>
        </p:spPr>
      </p:pic>
      <p:pic>
        <p:nvPicPr>
          <p:cNvPr id="2" name="Picture 1" descr="A table with numbers and symbols&#10;&#10;AI-generated content may be incorrect.">
            <a:extLst>
              <a:ext uri="{FF2B5EF4-FFF2-40B4-BE49-F238E27FC236}">
                <a16:creationId xmlns:a16="http://schemas.microsoft.com/office/drawing/2014/main" id="{C3BE897A-E2BB-8E89-455F-6DFCC68F1CDC}"/>
              </a:ext>
            </a:extLst>
          </p:cNvPr>
          <p:cNvPicPr>
            <a:picLocks noChangeAspect="1"/>
          </p:cNvPicPr>
          <p:nvPr/>
        </p:nvPicPr>
        <p:blipFill>
          <a:blip r:embed="rId4"/>
          <a:stretch>
            <a:fillRect/>
          </a:stretch>
        </p:blipFill>
        <p:spPr>
          <a:xfrm>
            <a:off x="1603857" y="1845818"/>
            <a:ext cx="5434262" cy="3358049"/>
          </a:xfrm>
          <a:prstGeom prst="rect">
            <a:avLst/>
          </a:prstGeom>
        </p:spPr>
      </p:pic>
      <p:sp>
        <p:nvSpPr>
          <p:cNvPr id="3" name="Rectangle 2">
            <a:extLst>
              <a:ext uri="{FF2B5EF4-FFF2-40B4-BE49-F238E27FC236}">
                <a16:creationId xmlns:a16="http://schemas.microsoft.com/office/drawing/2014/main" id="{0AF54574-262E-1CDE-43CD-2410B73ED80A}"/>
              </a:ext>
            </a:extLst>
          </p:cNvPr>
          <p:cNvSpPr/>
          <p:nvPr/>
        </p:nvSpPr>
        <p:spPr>
          <a:xfrm>
            <a:off x="1671504" y="2032272"/>
            <a:ext cx="5298967" cy="310096"/>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
        <p:nvSpPr>
          <p:cNvPr id="4" name="Rectangle 3">
            <a:extLst>
              <a:ext uri="{FF2B5EF4-FFF2-40B4-BE49-F238E27FC236}">
                <a16:creationId xmlns:a16="http://schemas.microsoft.com/office/drawing/2014/main" id="{3BC65B15-A00B-6C01-3482-53D01E6A03E2}"/>
              </a:ext>
            </a:extLst>
          </p:cNvPr>
          <p:cNvSpPr/>
          <p:nvPr/>
        </p:nvSpPr>
        <p:spPr>
          <a:xfrm>
            <a:off x="1603857" y="3675530"/>
            <a:ext cx="5298967" cy="878541"/>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Tree>
    <p:extLst>
      <p:ext uri="{BB962C8B-B14F-4D97-AF65-F5344CB8AC3E}">
        <p14:creationId xmlns:p14="http://schemas.microsoft.com/office/powerpoint/2010/main" val="3292994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D5DDD16-0C58-DD76-61DE-76779EE70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B1219-5BFD-8515-39C2-79F6925630AA}"/>
              </a:ext>
            </a:extLst>
          </p:cNvPr>
          <p:cNvSpPr>
            <a:spLocks noGrp="1"/>
          </p:cNvSpPr>
          <p:nvPr>
            <p:ph type="title"/>
          </p:nvPr>
        </p:nvSpPr>
        <p:spPr/>
        <p:txBody>
          <a:bodyPr/>
          <a:lstStyle/>
          <a:p>
            <a:r>
              <a:rPr lang="en-US" dirty="0"/>
              <a:t>The Data</a:t>
            </a:r>
          </a:p>
        </p:txBody>
      </p:sp>
      <p:sp>
        <p:nvSpPr>
          <p:cNvPr id="3" name="Text Placeholder 2">
            <a:extLst>
              <a:ext uri="{FF2B5EF4-FFF2-40B4-BE49-F238E27FC236}">
                <a16:creationId xmlns:a16="http://schemas.microsoft.com/office/drawing/2014/main" id="{639FF23C-5904-20D5-EF16-06EE3708AD4F}"/>
              </a:ext>
            </a:extLst>
          </p:cNvPr>
          <p:cNvSpPr>
            <a:spLocks noGrp="1"/>
          </p:cNvSpPr>
          <p:nvPr>
            <p:ph type="body" sz="quarter" idx="15"/>
          </p:nvPr>
        </p:nvSpPr>
        <p:spPr/>
        <p:txBody>
          <a:bodyPr/>
          <a:lstStyle/>
          <a:p>
            <a:endParaRPr lang="en-US"/>
          </a:p>
        </p:txBody>
      </p:sp>
      <p:sp>
        <p:nvSpPr>
          <p:cNvPr id="8" name="Content Placeholder 7">
            <a:extLst>
              <a:ext uri="{FF2B5EF4-FFF2-40B4-BE49-F238E27FC236}">
                <a16:creationId xmlns:a16="http://schemas.microsoft.com/office/drawing/2014/main" id="{B2A0E83D-37C0-DF81-DBB4-DC8A8DF049BB}"/>
              </a:ext>
            </a:extLst>
          </p:cNvPr>
          <p:cNvSpPr>
            <a:spLocks noGrp="1"/>
          </p:cNvSpPr>
          <p:nvPr>
            <p:ph sz="quarter" idx="18"/>
          </p:nvPr>
        </p:nvSpPr>
        <p:spPr/>
        <p:txBody>
          <a:bodyPr/>
          <a:lstStyle/>
          <a:p>
            <a:r>
              <a:rPr lang="en-US" dirty="0">
                <a:solidFill>
                  <a:schemeClr val="bg1">
                    <a:lumMod val="75000"/>
                  </a:schemeClr>
                </a:solidFill>
              </a:rPr>
              <a:t>What about in predicting degree of injury?</a:t>
            </a:r>
          </a:p>
          <a:p>
            <a:r>
              <a:rPr lang="en-US" dirty="0"/>
              <a:t>What about in predicting hemorrhage/transfusion?</a:t>
            </a:r>
          </a:p>
        </p:txBody>
      </p:sp>
    </p:spTree>
    <p:extLst>
      <p:ext uri="{BB962C8B-B14F-4D97-AF65-F5344CB8AC3E}">
        <p14:creationId xmlns:p14="http://schemas.microsoft.com/office/powerpoint/2010/main" val="526771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A close-up of a document&#10;&#10;AI-generated content may be incorrect.">
            <a:extLst>
              <a:ext uri="{FF2B5EF4-FFF2-40B4-BE49-F238E27FC236}">
                <a16:creationId xmlns:a16="http://schemas.microsoft.com/office/drawing/2014/main" id="{925DA050-7E77-0CDA-74C6-C67AB5F8A7E1}"/>
              </a:ext>
            </a:extLst>
          </p:cNvPr>
          <p:cNvPicPr>
            <a:picLocks noGrp="1" noChangeAspect="1"/>
          </p:cNvPicPr>
          <p:nvPr>
            <p:ph sz="quarter" idx="18"/>
          </p:nvPr>
        </p:nvPicPr>
        <p:blipFill>
          <a:blip r:embed="rId3"/>
          <a:stretch>
            <a:fillRect/>
          </a:stretch>
        </p:blipFill>
        <p:spPr>
          <a:xfrm>
            <a:off x="0" y="0"/>
            <a:ext cx="4751294" cy="2199859"/>
          </a:xfrm>
        </p:spPr>
      </p:pic>
      <p:pic>
        <p:nvPicPr>
          <p:cNvPr id="10" name="Picture 9" descr="A graph of a number of different types of tests&#10;&#10;AI-generated content may be incorrect.">
            <a:extLst>
              <a:ext uri="{FF2B5EF4-FFF2-40B4-BE49-F238E27FC236}">
                <a16:creationId xmlns:a16="http://schemas.microsoft.com/office/drawing/2014/main" id="{7410FD05-1A31-D406-BE4F-933DB52BCA55}"/>
              </a:ext>
            </a:extLst>
          </p:cNvPr>
          <p:cNvPicPr>
            <a:picLocks noChangeAspect="1"/>
          </p:cNvPicPr>
          <p:nvPr/>
        </p:nvPicPr>
        <p:blipFill>
          <a:blip r:embed="rId4"/>
          <a:stretch>
            <a:fillRect/>
          </a:stretch>
        </p:blipFill>
        <p:spPr>
          <a:xfrm>
            <a:off x="865094" y="1481288"/>
            <a:ext cx="7772400" cy="3218963"/>
          </a:xfrm>
          <a:prstGeom prst="rect">
            <a:avLst/>
          </a:prstGeom>
        </p:spPr>
      </p:pic>
      <p:sp>
        <p:nvSpPr>
          <p:cNvPr id="13" name="Rectangle 12">
            <a:extLst>
              <a:ext uri="{FF2B5EF4-FFF2-40B4-BE49-F238E27FC236}">
                <a16:creationId xmlns:a16="http://schemas.microsoft.com/office/drawing/2014/main" id="{3971412D-4513-72D7-23F6-8345521183F9}"/>
              </a:ext>
            </a:extLst>
          </p:cNvPr>
          <p:cNvSpPr/>
          <p:nvPr/>
        </p:nvSpPr>
        <p:spPr>
          <a:xfrm>
            <a:off x="73859" y="131383"/>
            <a:ext cx="4677435" cy="589854"/>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
        <p:nvSpPr>
          <p:cNvPr id="14" name="Rectangle 13">
            <a:extLst>
              <a:ext uri="{FF2B5EF4-FFF2-40B4-BE49-F238E27FC236}">
                <a16:creationId xmlns:a16="http://schemas.microsoft.com/office/drawing/2014/main" id="{726A1EA7-AC14-6AC9-18A0-E9EA687F6921}"/>
              </a:ext>
            </a:extLst>
          </p:cNvPr>
          <p:cNvSpPr/>
          <p:nvPr/>
        </p:nvSpPr>
        <p:spPr>
          <a:xfrm>
            <a:off x="865094" y="1598329"/>
            <a:ext cx="7101459" cy="232231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Tree>
    <p:extLst>
      <p:ext uri="{BB962C8B-B14F-4D97-AF65-F5344CB8AC3E}">
        <p14:creationId xmlns:p14="http://schemas.microsoft.com/office/powerpoint/2010/main" val="3904265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13461547-4D99-122D-44E3-C56261BA424A}"/>
              </a:ext>
            </a:extLst>
          </p:cNvPr>
          <p:cNvPicPr>
            <a:picLocks noGrp="1" noChangeAspect="1"/>
          </p:cNvPicPr>
          <p:nvPr>
            <p:ph sz="quarter" idx="18"/>
          </p:nvPr>
        </p:nvPicPr>
        <p:blipFill>
          <a:blip r:embed="rId3"/>
          <a:stretch>
            <a:fillRect/>
          </a:stretch>
        </p:blipFill>
        <p:spPr>
          <a:xfrm>
            <a:off x="636494" y="166090"/>
            <a:ext cx="8169275" cy="2711931"/>
          </a:xfrm>
        </p:spPr>
      </p:pic>
      <p:sp>
        <p:nvSpPr>
          <p:cNvPr id="4" name="Rectangle 3">
            <a:extLst>
              <a:ext uri="{FF2B5EF4-FFF2-40B4-BE49-F238E27FC236}">
                <a16:creationId xmlns:a16="http://schemas.microsoft.com/office/drawing/2014/main" id="{8E1ADD35-71D3-6C52-FDCF-64ECD7056E1C}"/>
              </a:ext>
            </a:extLst>
          </p:cNvPr>
          <p:cNvSpPr/>
          <p:nvPr/>
        </p:nvSpPr>
        <p:spPr>
          <a:xfrm>
            <a:off x="1804275" y="1306392"/>
            <a:ext cx="1151868" cy="246835"/>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pic>
        <p:nvPicPr>
          <p:cNvPr id="9" name="Picture 8">
            <a:extLst>
              <a:ext uri="{FF2B5EF4-FFF2-40B4-BE49-F238E27FC236}">
                <a16:creationId xmlns:a16="http://schemas.microsoft.com/office/drawing/2014/main" id="{6D530695-66EA-0568-0B9A-1DCC3853B1C6}"/>
              </a:ext>
            </a:extLst>
          </p:cNvPr>
          <p:cNvPicPr>
            <a:picLocks noChangeAspect="1"/>
          </p:cNvPicPr>
          <p:nvPr/>
        </p:nvPicPr>
        <p:blipFill>
          <a:blip r:embed="rId4"/>
          <a:stretch>
            <a:fillRect/>
          </a:stretch>
        </p:blipFill>
        <p:spPr>
          <a:xfrm>
            <a:off x="636494" y="3347476"/>
            <a:ext cx="7772400" cy="917750"/>
          </a:xfrm>
          <a:prstGeom prst="rect">
            <a:avLst/>
          </a:prstGeom>
        </p:spPr>
      </p:pic>
      <p:sp>
        <p:nvSpPr>
          <p:cNvPr id="7" name="Rectangle 6">
            <a:extLst>
              <a:ext uri="{FF2B5EF4-FFF2-40B4-BE49-F238E27FC236}">
                <a16:creationId xmlns:a16="http://schemas.microsoft.com/office/drawing/2014/main" id="{69ED0D5F-E300-114D-2B8C-CA9599121B9D}"/>
              </a:ext>
            </a:extLst>
          </p:cNvPr>
          <p:cNvSpPr/>
          <p:nvPr/>
        </p:nvSpPr>
        <p:spPr>
          <a:xfrm>
            <a:off x="3983276" y="3645073"/>
            <a:ext cx="4425617" cy="413360"/>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lIns="48215" tIns="24107" rIns="48215" bIns="24107" rtlCol="0" anchor="ctr"/>
          <a:lstStyle/>
          <a:p>
            <a:pPr algn="ctr"/>
            <a:endParaRPr lang="en-US" sz="949"/>
          </a:p>
        </p:txBody>
      </p:sp>
    </p:spTree>
    <p:extLst>
      <p:ext uri="{BB962C8B-B14F-4D97-AF65-F5344CB8AC3E}">
        <p14:creationId xmlns:p14="http://schemas.microsoft.com/office/powerpoint/2010/main" val="225756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D7C615F-6E65-6457-3A4E-68172DF6B1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C64F2-7724-6DA0-BE87-40A5202FD11A}"/>
              </a:ext>
            </a:extLst>
          </p:cNvPr>
          <p:cNvSpPr>
            <a:spLocks noGrp="1"/>
          </p:cNvSpPr>
          <p:nvPr>
            <p:ph type="title"/>
          </p:nvPr>
        </p:nvSpPr>
        <p:spPr/>
        <p:txBody>
          <a:bodyPr/>
          <a:lstStyle/>
          <a:p>
            <a:r>
              <a:rPr lang="en-US" dirty="0"/>
              <a:t>The Data</a:t>
            </a:r>
          </a:p>
        </p:txBody>
      </p:sp>
      <p:sp>
        <p:nvSpPr>
          <p:cNvPr id="3" name="Text Placeholder 2">
            <a:extLst>
              <a:ext uri="{FF2B5EF4-FFF2-40B4-BE49-F238E27FC236}">
                <a16:creationId xmlns:a16="http://schemas.microsoft.com/office/drawing/2014/main" id="{AFB8979A-C83E-ECFD-B3C4-14D30EBF1CFD}"/>
              </a:ext>
            </a:extLst>
          </p:cNvPr>
          <p:cNvSpPr>
            <a:spLocks noGrp="1"/>
          </p:cNvSpPr>
          <p:nvPr>
            <p:ph type="body" sz="quarter" idx="15"/>
          </p:nvPr>
        </p:nvSpPr>
        <p:spPr/>
        <p:txBody>
          <a:bodyPr/>
          <a:lstStyle/>
          <a:p>
            <a:endParaRPr lang="en-US"/>
          </a:p>
        </p:txBody>
      </p:sp>
      <p:sp>
        <p:nvSpPr>
          <p:cNvPr id="8" name="Content Placeholder 7">
            <a:extLst>
              <a:ext uri="{FF2B5EF4-FFF2-40B4-BE49-F238E27FC236}">
                <a16:creationId xmlns:a16="http://schemas.microsoft.com/office/drawing/2014/main" id="{3ADD7261-0FEF-21DC-5770-D6AF14E5C2D0}"/>
              </a:ext>
            </a:extLst>
          </p:cNvPr>
          <p:cNvSpPr>
            <a:spLocks noGrp="1"/>
          </p:cNvSpPr>
          <p:nvPr>
            <p:ph sz="quarter" idx="18"/>
          </p:nvPr>
        </p:nvSpPr>
        <p:spPr/>
        <p:txBody>
          <a:bodyPr/>
          <a:lstStyle/>
          <a:p>
            <a:r>
              <a:rPr lang="en-US" dirty="0">
                <a:solidFill>
                  <a:schemeClr val="bg1">
                    <a:lumMod val="75000"/>
                  </a:schemeClr>
                </a:solidFill>
              </a:rPr>
              <a:t>What about in predicting degree of injury?</a:t>
            </a:r>
          </a:p>
          <a:p>
            <a:r>
              <a:rPr lang="en-US" dirty="0">
                <a:solidFill>
                  <a:schemeClr val="bg1">
                    <a:lumMod val="75000"/>
                  </a:schemeClr>
                </a:solidFill>
              </a:rPr>
              <a:t>What about in predicting hemorrhage/transfusion?</a:t>
            </a:r>
          </a:p>
          <a:p>
            <a:r>
              <a:rPr lang="en-US" dirty="0"/>
              <a:t>What about in predicting brain injury outcomes?</a:t>
            </a:r>
          </a:p>
        </p:txBody>
      </p:sp>
    </p:spTree>
    <p:extLst>
      <p:ext uri="{BB962C8B-B14F-4D97-AF65-F5344CB8AC3E}">
        <p14:creationId xmlns:p14="http://schemas.microsoft.com/office/powerpoint/2010/main" val="2347322663"/>
      </p:ext>
    </p:extLst>
  </p:cSld>
  <p:clrMapOvr>
    <a:masterClrMapping/>
  </p:clrMapOvr>
  <p:transition>
    <p:fade/>
  </p:transition>
</p:sld>
</file>

<file path=ppt/theme/theme1.xml><?xml version="1.0" encoding="utf-8"?>
<a:theme xmlns:a="http://schemas.openxmlformats.org/drawingml/2006/main" name="UCSF Classic">
  <a:themeElements>
    <a:clrScheme name="UCSF 1">
      <a:dk1>
        <a:srgbClr val="052049"/>
      </a:dk1>
      <a:lt1>
        <a:srgbClr val="FFFFFF"/>
      </a:lt1>
      <a:dk2>
        <a:srgbClr val="052049"/>
      </a:dk2>
      <a:lt2>
        <a:srgbClr val="FFFFFF"/>
      </a:lt2>
      <a:accent1>
        <a:srgbClr val="0093D0"/>
      </a:accent1>
      <a:accent2>
        <a:srgbClr val="16A0AC"/>
      </a:accent2>
      <a:accent3>
        <a:srgbClr val="32A03E"/>
      </a:accent3>
      <a:accent4>
        <a:srgbClr val="A238BA"/>
      </a:accent4>
      <a:accent5>
        <a:srgbClr val="C32882"/>
      </a:accent5>
      <a:accent6>
        <a:srgbClr val="6C61D0"/>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Pattern 1">
  <a:themeElements>
    <a:clrScheme name="USCF Template">
      <a:dk1>
        <a:srgbClr val="052049"/>
      </a:dk1>
      <a:lt1>
        <a:srgbClr val="FFFFFF"/>
      </a:lt1>
      <a:dk2>
        <a:srgbClr val="052049"/>
      </a:dk2>
      <a:lt2>
        <a:srgbClr val="FFFFFF"/>
      </a:lt2>
      <a:accent1>
        <a:srgbClr val="178CCB"/>
      </a:accent1>
      <a:accent2>
        <a:srgbClr val="16A0AC"/>
      </a:accent2>
      <a:accent3>
        <a:srgbClr val="32A03E"/>
      </a:accent3>
      <a:accent4>
        <a:srgbClr val="6E61D7"/>
      </a:accent4>
      <a:accent5>
        <a:srgbClr val="A238BA"/>
      </a:accent5>
      <a:accent6>
        <a:srgbClr val="C32882"/>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2E4370A-2BEC-874C-9506-DC1CD1C41344}">
  <we:reference id="wa200006038" version="1.0.0.3" store="en-US" storeType="OMEX"/>
  <we:alternateReferences>
    <we:reference id="wa200006038" version="1.0.0.3" store="" storeType="OMEX"/>
  </we:alternateReferences>
  <we:properties>
    <we:property name="66fb28fa0062cac966d7fd61_1727740158997" value="{&quot;id&quot;:&quot;f742c435-f6a6-4a76-ab76-d9e119e23422&quot;,&quot;objects&quot;:{&quot;f742c435-f6a6-4a76-ab76-d9e119e23422&quot;:{&quot;id&quot;:&quot;f742c435-f6a6-4a76-ab76-d9e119e23422&quot;,&quot;type&quot;:&quot;FIGURE_OBJECT&quot;,&quot;document&quot;:{&quot;type&quot;:&quot;DOCUMENT_GROUP&quot;,&quot;canvasType&quot;:&quot;FIGURE&quot;,&quot;units&quot;:&quot;in&quot;}},&quot;bed80a3f-279f-43f4-94af-b22cb8c176bb&quot;:{&quot;id&quot;:&quot;bed80a3f-279f-43f4-94af-b22cb8c176bb&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f742c435-f6a6-4a76-ab76-d9e119e23422&quot;,&quot;type&quot;:&quot;FRAME&quot;,&quot;order&quot;:&quot;5&quot;}},&quot;4ca8e8a9-bee9-48f6-b5ac-653ed61f0b4c&quot;:{&quot;id&quot;:&quot;4ca8e8a9-bee9-48f6-b5ac-653ed61f0b4c&quot;,&quot;type&quot;:&quot;FIGURE_OBJECT&quot;,&quot;document&quot;:{&quot;type&quot;:&quot;FIGURE&quot;,&quot;canvasType&quot;:&quot;FIGURE&quot;,&quot;units&quot;:&quot;in&quot;,&quot;aspectRatio&quot;:0},&quot;parent&quot;:{&quot;parentId&quot;:&quot;f742c435-f6a6-4a76-ab76-d9e119e23422&quot;,&quot;type&quot;:&quot;DOCUMENT&quot;,&quot;order&quot;:&quot;5&quot;}},&quot;e3f29ece-ea65-470a-bf0f-b26fde117934&quot;:{&quot;id&quot;:&quot;e3f29ece-ea65-470a-bf0f-b26fde117934&quot;,&quot;type&quot;:&quot;FIGURE_OBJECT&quot;,&quot;relativeTransform&quot;:{&quot;translate&quot;:{&quot;x&quot;:-76.29551536777228,&quot;y&quot;:-33.243045981672196},&quot;rotate&quot;:0,&quot;skewX&quot;:0,&quot;scale&quot;:{&quot;x&quot;:1,&quot;y&quot;:1}},&quot;path&quot;:{&quot;type&quot;:&quot;RECT&quot;,&quot;size&quot;:{&quot;x&quot;:1112.5910307355446,&quot;y&quot;:738.4860919633444}},&quot;pathStyles&quot;:[{&quot;type&quot;:&quot;FILL&quot;,&quot;fillStyle&quot;:&quot;rgba(0,0,0,0)&quot;}],&quot;parent&quot;:{&quot;type&quot;:&quot;FRAME&quot;,&quot;parentId&quot;:&quot;4ca8e8a9-bee9-48f6-b5ac-653ed61f0b4c&quot;,&quot;order&quot;:&quot;5&quot;}},&quot;53cf32fe-2925-4b73-89a7-a205a2cf0802&quot;:{&quot;id&quot;:&quot;53cf32fe-2925-4b73-89a7-a205a2cf0802&quot;,&quot;type&quot;:&quot;FIGURE_OBJECT&quot;,&quot;guide&quot;:{&quot;type&quot;:&quot;GRID&quot;,&quot;distance&quot;:0.5,&quot;units&quot;:&quot;in&quot;},&quot;parent&quot;:{&quot;parentId&quot;:&quot;f742c435-f6a6-4a76-ab76-d9e119e23422&quot;,&quot;type&quot;:&quot;GUIDE&quot;,&quot;order&quot;:&quot;5&quot;}},&quot;d0e3128e-8ed8-4115-8367-4aa289f1fcf8&quot;:{&quot;id&quot;:&quot;d0e3128e-8ed8-4115-8367-4aa289f1fcf8&quot;,&quot;name&quot;:&quot;Screenshot 2024-09-30 at 3.44.43 PM.png&quot;,&quot;type&quot;:&quot;FIGURE_OBJECT&quot;,&quot;relativeTransform&quot;:{&quot;translate&quot;:{&quot;x&quot;:-259.79236087908544,&quot;y&quot;:-145.5064471656801},&quot;rotate&quot;:0,&quot;skewX&quot;:0,&quot;scale&quot;:{&quot;x&quot;:1,&quot;y&quot;:1}},&quot;image&quot;:{&quot;url&quot;:&quot;https://core.services.biorender.com/api/uploads/66fb29e233d3cac71e5ad5ac/1727736290483_cd13dd45-eaab-49e4-a756-2c99233f3eac_icon.png&quot;,&quot;isPremium&quot;:false,&quot;isSignedURL&quot;:true,&quot;size&quot;:{&quot;x&quot;:300,&quot;y&quot;:175.59055118110237}},&quot;source&quot;:{&quot;id&quot;:&quot;66fb29e233d3cac71e5ad5ac&quot;,&quot;type&quot;:&quot;UPLOADS&quot;},&quot;isPremium&quot;:false,&quot;parent&quot;:{&quot;type&quot;:&quot;CHILD&quot;,&quot;parentId&quot;:&quot;4ca8e8a9-bee9-48f6-b5ac-653ed61f0b4c&quot;,&quot;order&quot;:&quot;7&quot;}},&quot;0fb864de-d107-498e-91f1-ffd400598946&quot;:{&quot;type&quot;:&quot;FIGURE_OBJECT&quot;,&quot;id&quot;:&quot;0fb864de-d107-498e-91f1-ffd400598946&quot;,&quot;relativeTransform&quot;:{&quot;translate&quot;:{&quot;x&quot;:-112.6510098126675,&quot;y&quot;:-81.2002270699862},&quot;rotate&quot;:0,&quot;skewX&quot;:0,&quot;scale&quot;:{&quot;x&quot;:1,&quot;y&quot;:1}},&quot;opacity&quot;:1,&quot;path&quot;:{&quot;type&quot;:&quot;RECT&quot;,&quot;size&quot;:{&quot;x&quot;:130.79231205903818,&quot;y&quot;:89.37474657367613},&quot;cornerRounding&quot;:{&quot;type&quot;:&quot;ARC_LENGTH&quot;,&quot;global&quot;:0}},&quot;pathStyles&quot;:[{&quot;type&quot;:&quot;FILL&quot;,&quot;fillStyle&quot;:&quot;rgba(255,255,255,1)&quot;},{&quot;type&quot;:&quot;STROKE&quot;,&quot;strokeStyle&quot;:&quot;rgba(255,255,255,1)&quot;,&quot;lineWidth&quot;:2,&quot;lineJoin&quot;:&quot;round&quot;}],&quot;isLocked&quot;:false,&quot;parent&quot;:{&quot;type&quot;:&quot;CHILD&quot;,&quot;parentId&quot;:&quot;4ca8e8a9-bee9-48f6-b5ac-653ed61f0b4c&quot;,&quot;order&quot;:&quot;8&quot;}},&quot;b41dcc49-636e-465f-b01e-e6f9cd167921&quot;:{&quot;relativeTransform&quot;:{&quot;translate&quot;:{&quot;x&quot;:-383.38296760571205,&quot;y&quot;:-183.29408045553086},&quot;rotate&quot;:0,&quot;skewX&quot;:0,&quot;scale&quot;:{&quot;x&quot;:1,&quot;y&quot;:1}},&quot;type&quot;:&quot;FIGURE_OBJECT&quot;,&quot;id&quot;:&quot;b41dcc49-636e-465f-b01e-e6f9cd167921&quot;,&quot;opacity&quot;:1,&quot;source&quot;:{&quot;id&quot;:&quot;633787f076f392d75e984b99&quot;,&quot;type&quot;:&quot;ASSETS&quot;},&quot;pathStyles&quot;:[{&quot;type&quot;:&quot;FILL&quot;,&quot;fillStyle&quot;:&quot;rgb(0,0,0)&quot;}],&quot;isLocked&quot;:false,&quot;parent&quot;:{&quot;type&quot;:&quot;CHILD&quot;,&quot;parentId&quot;:&quot;4ca8e8a9-bee9-48f6-b5ac-653ed61f0b4c&quot;,&quot;order&quot;:&quot;3&quot;},&quot;name&quot;:&quot;Blood sample collection (with, arm and vial)&quot;,&quot;displayName&quot;:&quot;Blood sample collection (with, arm and vial)&quot;,&quot;isPremium&quot;:true},&quot;bb7abeaf-11b5-4b15-aa67-f17462293722&quot;:{&quot;type&quot;:&quot;FIGURE_OBJECT&quot;,&quot;id&quot;:&quot;bb7abeaf-11b5-4b15-aa67-f17462293722&quot;,&quot;relativeTransform&quot;:{&quot;translate&quot;:{&quot;x&quot;:25.512348762599657,&quot;y&quot;:37.23836892412425},&quot;rotate&quot;:-0.7643608983886313},&quot;opacity&quot;:1,&quot;source&quot;:{&quot;id&quot;:&quot;5dbb01f64ef0b000810d2b55&quot;,&quot;type&quot;:&quot;ASSETS&quot;},&quot;pathStyles&quot;:[{&quot;type&quot;:&quot;FILL&quot;,&quot;fillStyle&quot;:&quot;rgb(0,0,0)&quot;}],&quot;isLocked&quot;:false,&quot;parent&quot;:{&quot;type&quot;:&quot;CHILD&quot;,&quot;parentId&quot;:&quot;b41dcc49-636e-465f-b01e-e6f9cd167921&quot;,&quot;order&quot;:&quot;5&quot;}},&quot;ba0a71fb-495e-476d-bf62-9b97f5840b32&quot;:{&quot;type&quot;:&quot;FIGURE_OBJECT&quot;,&quot;id&quot;:&quot;ba0a71fb-495e-476d-bf62-9b97f5840b32&quot;,&quot;name&quot;:&quot;Blood vial&quot;,&quot;relativeTransform&quot;:{&quot;translate&quot;:{&quot;x&quot;:-2.7074492042111667e-15,&quot;y&quot;:5.625837143644753},&quot;rotate&quot;:0,&quot;skewX&quot;:-6.388813458457641e-16,&quot;scale&quot;:{&quot;x&quot;:0.19200776598144878,&quot;y&quot;:0.19200776598144867}},&quot;opacity&quot;:1,&quot;image&quot;:{&quot;url&quot;:&quot;https://icons.biorender.com/biorender/5dbafb87c9e7d80004b85b4e/20191031152119/image/blood-vial.png&quot;,&quot;fallbackUrl&quot;:&quot;https://res.cloudinary.com/dlcjuc3ej/image/upload/v1572535279/avppu598ftqswgf927db.svg#/keystone/api/icons/5dbafb87c9e7d80004b85b4e/20191031152119/image/blood-vial.svg&quot;,&quot;size&quot;:{&quot;x&quot;:65,&quot;y&quot;:239},&quot;isPremium&quot;:false,&quot;isPacked&quot;:true},&quot;source&quot;:{&quot;id&quot;:&quot;5dbafb87c9e7d80004b85b4e&quot;,&quot;type&quot;:&quot;ASSETS&quot;},&quot;pathStyles&quot;:[{&quot;type&quot;:&quot;FILL&quot;,&quot;fillStyle&quot;:&quot;rgb(0,0,0)&quot;}],&quot;isLocked&quot;:false,&quot;parent&quot;:{&quot;type&quot;:&quot;CHILD&quot;,&quot;parentId&quot;:&quot;bb7abeaf-11b5-4b15-aa67-f17462293722&quot;,&quot;order&quot;:&quot;2&quot;}},&quot;c5e20941-8a1a-46f5-9e12-e283e272c712&quot;:{&quot;type&quot;:&quot;FIGURE_OBJECT&quot;,&quot;id&quot;:&quot;c5e20941-8a1a-46f5-9e12-e283e272c712&quot;,&quot;name&quot;:&quot;Blood vial cap&quot;,&quot;relativeTransform&quot;:{&quot;translate&quot;:{&quot;x&quot;:1.3407856801286163e-14,&quot;y&quot;:-20.986458422160634},&quot;rotate&quot;:0,&quot;skewX&quot;:-6.388813458457643e-16,&quot;scale&quot;:{&quot;x&quot;:0.19200776598144872,&quot;y&quot;:0.1920077659814487}},&quot;opacity&quot;:1,&quot;image&quot;:{&quot;url&quot;:&quot;https://icons.biorender.com/biorender/5dbafea2c9e7d80004b85b5f/20191031153357/image/blood-vial-cap.png&quot;,&quot;fallbackUrl&quot;:&quot;https://res.cloudinary.com/dlcjuc3ej/image/upload/v1572536037/xpaz3jnhluv07ckoqfe9.svg#/keystone/api/icons/5dbafea2c9e7d80004b85b5f/20191031153357/image/blood-vial-cap.svg&quot;,&quot;size&quot;:{&quot;x&quot;:65,&quot;y&quot;:79},&quot;isPremium&quot;:false,&quot;isPacked&quot;:true},&quot;source&quot;:{&quot;id&quot;:&quot;5dbafea2c9e7d80004b85b5f&quot;,&quot;type&quot;:&quot;ASSETS&quot;},&quot;pathStyles&quot;:[{&quot;type&quot;:&quot;FILL&quot;,&quot;fillStyle&quot;:&quot;rgb(0,0,0)&quot;}],&quot;isLocked&quot;:false,&quot;parent&quot;:{&quot;type&quot;:&quot;CHILD&quot;,&quot;parentId&quot;:&quot;bb7abeaf-11b5-4b15-aa67-f17462293722&quot;,&quot;order&quot;:&quot;5&quot;}},&quot;48ebd808-4960-4cf3-9e34-fdec95941539&quot;:{&quot;id&quot;:&quot;48ebd808-4960-4cf3-9e34-fdec95941539&quot;,&quot;name&quot;:&quot;Arm (anterior)&quot;,&quot;displayName&quot;:&quot;Arm (anterior)&quot;,&quot;type&quot;:&quot;FIGURE_OBJECT&quot;,&quot;relativeTransform&quot;:{&quot;translate&quot;:{&quot;x&quot;:-33.77972794316465,&quot;y&quot;:-2.703811037454323},&quot;rotate&quot;:6.283185307179586,&quot;skewX&quot;:0,&quot;scale&quot;:{&quot;x&quot;:-0.8879348757497854,&quot;y&quot;:0.8879348757497858}},&quot;image&quot;:{&quot;url&quot;:&quot;https://icons.biorender.com/biorender/5f05df9778a2470028cbea8c/20200708150136/image/arm-anterior.png&quot;,&quot;fallbackUrl&quot;:&quot;https://res.cloudinary.com/dlcjuc3ej/image/upload/v1594220496/rq0q35iesijf8mhg2pir.svg#/keystone/api/icons/5f05df9778a2470028cbea8c/20200708150136/image/arm-anterior.svg&quot;,&quot;isPremium&quot;:false,&quot;size&quot;:{&quot;x&quot;:150,&quot;y&quot;:221.86311787072242}},&quot;source&quot;:{&quot;id&quot;:&quot;5f05df9778a2470028cbea8c&quot;,&quot;type&quot;:&quot;ASSETS&quot;},&quot;isPremium&quot;:false,&quot;parent&quot;:{&quot;type&quot;:&quot;CHILD&quot;,&quot;parentId&quot;:&quot;b41dcc49-636e-465f-b01e-e6f9cd167921&quot;,&quot;order&quot;:&quot;2&quot;}},&quot;b906efc9-8e85-4bff-b08b-3bb8c2603852&quot;:{&quot;type&quot;:&quot;FIGURE_OBJECT&quot;,&quot;id&quot;:&quot;b906efc9-8e85-4bff-b08b-3bb8c2603852&quot;,&quot;parent&quot;:{&quot;type&quot;:&quot;CHILD&quot;,&quot;parentId&quot;:&quot;b41dcc49-636e-465f-b01e-e6f9cd167921&quot;,&quot;order&quot;:&quot;7&quot;},&quot;relativeTransform&quot;:{&quot;translate&quot;:{&quot;x&quot;:-10.45562331081742,&quot;y&quot;:-16.418875696032096},&quot;rotate&quot;:0}},&quot;437af247-b92a-4d21-a02b-d604c2d7075c&quot;:{&quot;type&quot;:&quot;FIGURE_OBJECT&quot;,&quot;id&quot;:&quot;437af247-b92a-4d21-a02b-d604c2d7075c&quot;,&quot;name&quot;:&quot;Butterfly needle&quot;,&quot;relativeTransform&quot;:{&quot;translate&quot;:{&quot;x&quot;:-9.442385024165437,&quot;y&quot;:14.497315433299045},&quot;rotate&quot;:0,&quot;skewX&quot;:0,&quot;scale&quot;:{&quot;x&quot;:0.16707146741739087,&quot;y&quot;:0.16707146741739098}},&quot;opacity&quot;:1,&quot;image&quot;:{&quot;url&quot;:&quot;https://icons.biorender.com/biorender/5d430031cedd760004215c72/20190801151015/image/butterfly-needle.png&quot;,&quot;fallbackUrl&quot;:&quot;https://res.cloudinary.com/dlcjuc3ej/image/upload/v1564672215/crpvnxpdghwuqkrhxcdd.svg#/keystone/api/icons/5d430031cedd760004215c72/20190801151015/image/butterfly-needle.svg&quot;,&quot;size&quot;:{&quot;x&quot;:362,&quot;y&quot;:284},&quot;isPremium&quot;:false,&quot;isPacked&quot;:true},&quot;source&quot;:{&quot;id&quot;:&quot;5d430031cedd760004215c72&quot;,&quot;type&quot;:&quot;ASSETS&quot;},&quot;pathStyles&quot;:[{&quot;type&quot;:&quot;FILL&quot;,&quot;fillStyle&quot;:&quot;rgb(0,0,0)&quot;}],&quot;isLocked&quot;:false,&quot;parent&quot;:{&quot;type&quot;:&quot;CHILD&quot;,&quot;parentId&quot;:&quot;b906efc9-8e85-4bff-b08b-3bb8c2603852&quot;,&quot;order&quot;:&quot;5&quot;}},&quot;c891908b-5b4a-4ea9-b3f5-2c2356b065e8&quot;:{&quot;type&quot;:&quot;FIGURE_OBJECT&quot;,&quot;id&quot;:&quot;c891908b-5b4a-4ea9-b3f5-2c2356b065e8&quot;,&quot;parent&quot;:{&quot;type&quot;:&quot;CROP&quot;,&quot;parentId&quot;:&quot;b906efc9-8e85-4bff-b08b-3bb8c2603852&quot;,&quot;order&quot;:&quot;5&quot;},&quot;relativeTransform&quot;:{&quot;translate&quot;:{&quot;x&quot;:-9.442385024165437,&quot;y&quot;:21.307119521742827},&quot;rotate&quot;:0,&quot;skewX&quot;:0,&quot;scale&quot;:{&quot;x&quot;:30.239935602547753,&quot;y&quot;:16.91434428482574}},&quot;path&quot;:{&quot;type&quot;:&quot;RECT&quot;,&quot;size&quot;:{&quot;x&quot;:2,&quot;y&quot;:2}},&quot;pathStyles&quot;:[{&quot;type&quot;:&quot;FILL&quot;,&quot;fillStyle&quot;:&quot;#fff&quot;}],&quot;isFrozen&quot;:true},&quot;ef870fa1-796d-41fc-83ad-06087c97dffa&quot;:{&quot;id&quot;:&quot;ef870fa1-796d-41fc-83ad-06087c97dffa&quot;,&quot;name&quot;:&quot;Platelet (active)&quot;,&quot;displayName&quot;:&quot;&quot;,&quot;type&quot;:&quot;FIGURE_OBJECT&quot;,&quot;relativeTransform&quot;:{&quot;translate&quot;:{&quot;x&quot;:-403.9038594063203,&quot;y&quot;:1.8316750516937432},&quot;rotate&quot;:0,&quot;skewX&quot;:0,&quot;scale&quot;:{&quot;x&quot;:0.5203822217559813,&quot;y&quot;:0.5203822217559813}},&quot;image&quot;:{&quot;url&quot;:&quot;https://icons.biorender.com/biorender/5cc071d191c8f735000d3e44/platelet-active.png&quot;,&quot;fallbackUrl&quot;:&quot;https://res.cloudinary.com/dlcjuc3ej/image/upload/v1556115899/g4drugkxic0xoa19vnmy.svg#/keystone/api/icons/5cc071d191c8f735000d3e44/platelet-active.svg#/keystone/api/icons/5cc071d191c8f735000d3e44/platelet-active.svg#/keystone/api/icons/5cc071d191c8f735000d3e44/platelet-active.svg#/keystone/api/icons/5cc071d191c8f735000d3e44/platelet-active.svg#/keystone/api/icons/5cc071d191c8f735000d3e44/platelet-active.svg#/keystone/api/icons/5cc071d191c8f735000d3e44/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4ca8e8a9-bee9-48f6-b5ac-653ed61f0b4c&quot;,&quot;order&quot;:&quot;97&quot;}},&quot;c5ec19c9-4d07-4f84-a641-c437c7184268&quot;:{&quot;type&quot;:&quot;FIGURE_OBJECT&quot;,&quot;id&quot;:&quot;c5ec19c9-4d07-4f84-a641-c437c7184268&quot;,&quot;relativeTransform&quot;:{&quot;translate&quot;:{&quot;x&quot;:99.88928480362108,&quot;y&quot;:130.55655655950642},&quot;rotate&quot;:0,&quot;skewX&quot;:0,&quot;scale&quot;:{&quot;x&quot;:1,&quot;y&quot;:1}},&quot;opacity&quot;:1,&quot;path&quot;:{&quot;type&quot;:&quot;POLY_LINE&quot;,&quot;points&quot;:[{&quot;x&quot;:-503.79324865167575,&quot;y&quot;:-209.0117444819348},{&quot;x&quot;:-503.79324865167575,&quot;y&quot;:-148.64959483245235},{&quot;x&quot;:-503.79324865167575,&quot;y&quot;:-153.68359910981926}],&quot;closed&quot;:false},&quot;pathStyles&quot;:[{&quot;type&quot;:&quot;FILL&quot;,&quot;fillStyle&quot;:&quot;rgba(0,0,0,0)&quot;},{&quot;type&quot;:&quot;STROKE&quot;,&quot;strokeStyle&quot;:{&quot;units&quot;:&quot;PATH_LENGTH&quot;,&quot;stops&quot;:{&quot;0&quot;:&quot;#23232300&quot;,&quot;1&quot;:&quot;#232323&quot;,&quot;0.45&quot;:&quot;#232323&quot;}},&quot;lineWidth&quot;:3.0560185700136815,&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4ca8e8a9-bee9-48f6-b5ac-653ed61f0b4c&quot;,&quot;order&quot;:&quot;99&quot;},&quot;connectorInfo&quot;:{&quot;connectedObjects&quot;:[],&quot;type&quot;:&quot;LINE&quot;,&quot;offset&quot;:{&quot;x&quot;:0,&quot;y&quot;:0},&quot;bending&quot;:0.1,&quot;firstElementIsHead&quot;:false,&quot;customized&quot;:true}},&quot;08efa98b-5191-4e1b-a20c-56c19dbab4ce&quot;:{&quot;type&quot;:&quot;FIGURE_OBJECT&quot;,&quot;id&quot;:&quot;08efa98b-5191-4e1b-a20c-56c19dbab4ce&quot;,&quot;relativeTransform&quot;:{&quot;translate&quot;:{&quot;x&quot;:419.32309029036736,&quot;y&quot;:130.55664554429814},&quot;rotate&quot;:0,&quot;skewX&quot;:0,&quot;scale&quot;:{&quot;x&quot;:1,&quot;y&quot;:1}},&quot;opacity&quot;:1,&quot;path&quot;:{&quot;type&quot;:&quot;POLY_LINE&quot;,&quot;points&quot;:[{&quot;x&quot;:-503.79324865167575,&quot;y&quot;:-209.0117444819348},{&quot;x&quot;:-503.79324865167575,&quot;y&quot;:-153.68359910981926}],&quot;closed&quot;:false},&quot;pathStyles&quot;:[{&quot;type&quot;:&quot;FILL&quot;,&quot;fillStyle&quot;:&quot;rgba(0,0,0,0)&quot;},{&quot;type&quot;:&quot;STROKE&quot;,&quot;strokeStyle&quot;:{&quot;units&quot;:&quot;PATH_LENGTH&quot;,&quot;stops&quot;:{&quot;0&quot;:&quot;#23232300&quot;,&quot;1&quot;:&quot;#232323&quot;,&quot;0.45&quot;:&quot;#232323&quot;}},&quot;lineWidth&quot;:3.0560185700136815,&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4ca8e8a9-bee9-48f6-b5ac-653ed61f0b4c&quot;,&quot;order&quot;:&quot;995&quot;},&quot;connectorInfo&quot;:{&quot;connectedObjects&quot;:[],&quot;type&quot;:&quot;LINE&quot;,&quot;offset&quot;:{&quot;x&quot;:0,&quot;y&quot;:0},&quot;bending&quot;:0.1,&quot;firstElementIsHead&quot;:false,&quot;customized&quot;:false}},&quot;88206268-85fd-494c-ba36-f6005cb3bf73&quot;:{&quot;id&quot;:&quot;88206268-85fd-494c-ba36-f6005cb3bf73&quot;,&quot;name&quot;:&quot;Platelet concentrate bag&quot;,&quot;displayName&quot;:&quot;&quot;,&quot;type&quot;:&quot;FIGURE_OBJECT&quot;,&quot;relativeTransform&quot;:{&quot;translate&quot;:{&quot;x&quot;:-76.84005141594679,&quot;y&quot;:-168.64469272318044},&quot;rotate&quot;:0,&quot;skewX&quot;:0,&quot;scale&quot;:{&quot;x&quot;:1.2853621798393022,&quot;y&quot;:1.2853621798393022}},&quot;image&quot;:{&quot;url&quot;:&quot;https://icons.biorender.com/biorender/642c3c45e9b2b6001f15b243/platelet-concentrate-bag.png&quot;,&quot;fallbackUrl&quot;:&quot;https://res.cloudinary.com/dlcjuc3ej/image/upload/v1680620611/sfenyxbyxxok6xs0jves.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quot;,&quot;isPremium&quot;:false,&quot;isOrgIcon&quot;:false,&quot;size&quot;:{&quot;x&quot;:50,&quot;y&quot;:87.84810126582279}},&quot;source&quot;:{&quot;id&quot;:&quot;642c3bf1e9b2b6001f15b241&quot;,&quot;version&quot;:&quot;1680620611&quot;,&quot;type&quot;:&quot;ASSETS&quot;},&quot;isPremium&quot;:false,&quot;parent&quot;:{&quot;type&quot;:&quot;CHILD&quot;,&quot;parentId&quot;:&quot;4ca8e8a9-bee9-48f6-b5ac-653ed61f0b4c&quot;,&quot;order&quot;:&quot;997&quot;}},&quot;f3f5fe1d-5ac3-4011-ba54-7bdf3ec682db&quot;:{&quot;id&quot;:&quot;f3f5fe1d-5ac3-4011-ba54-7bdf3ec682db&quot;,&quot;name&quot;:&quot;Platelet concentrate bag&quot;,&quot;displayName&quot;:&quot;&quot;,&quot;type&quot;:&quot;FIGURE_OBJECT&quot;,&quot;relativeTransform&quot;:{&quot;translate&quot;:{&quot;x&quot;:54.009279783475876,&quot;y&quot;:-226.69436128209696},&quot;rotate&quot;:0,&quot;skewX&quot;:0,&quot;scale&quot;:{&quot;x&quot;:0.7146378201606978,&quot;y&quot;:0.7146378201606979}},&quot;image&quot;:{&quot;url&quot;:&quot;https://icons.biorender.com/biorender/642c3c45e9b2b6001f15b243/platelet-concentrate-bag.png&quot;,&quot;fallbackUrl&quot;:&quot;https://res.cloudinary.com/dlcjuc3ej/image/upload/v1680620611/sfenyxbyxxok6xs0jves.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quot;,&quot;isPremium&quot;:false,&quot;isOrgIcon&quot;:false,&quot;size&quot;:{&quot;x&quot;:50,&quot;y&quot;:87.84810126582279}},&quot;source&quot;:{&quot;id&quot;:&quot;642c3bf1e9b2b6001f15b241&quot;,&quot;version&quot;:&quot;1680620611&quot;,&quot;type&quot;:&quot;ASSETS&quot;},&quot;isPremium&quot;:false,&quot;parent&quot;:{&quot;type&quot;:&quot;CHILD&quot;,&quot;parentId&quot;:&quot;4ca8e8a9-bee9-48f6-b5ac-653ed61f0b4c&quot;,&quot;order&quot;:&quot;998&quot;}},&quot;e59ab4a0-0d8d-4882-abef-5f3654105133&quot;:{&quot;id&quot;:&quot;e59ab4a0-0d8d-4882-abef-5f3654105133&quot;,&quot;name&quot;:&quot;Platelet concentrate bag&quot;,&quot;displayName&quot;:&quot;&quot;,&quot;type&quot;:&quot;FIGURE_OBJECT&quot;,&quot;relativeTransform&quot;:{&quot;translate&quot;:{&quot;x&quot;:56.3191767099212,&quot;y&quot;:-133.95355064224623},&quot;rotate&quot;:0,&quot;skewX&quot;:0,&quot;scale&quot;:{&quot;x&quot;:0.7146378201606978,&quot;y&quot;:0.7146378201606979}},&quot;image&quot;:{&quot;url&quot;:&quot;https://icons.biorender.com/biorender/642c3c45e9b2b6001f15b243/platelet-concentrate-bag.png&quot;,&quot;fallbackUrl&quot;:&quot;https://res.cloudinary.com/dlcjuc3ej/image/upload/v1680620611/sfenyxbyxxok6xs0jves.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quot;,&quot;isPremium&quot;:false,&quot;isOrgIcon&quot;:false,&quot;size&quot;:{&quot;x&quot;:50,&quot;y&quot;:87.84810126582279}},&quot;source&quot;:{&quot;id&quot;:&quot;642c3bf1e9b2b6001f15b241&quot;,&quot;version&quot;:&quot;1680620611&quot;,&quot;type&quot;:&quot;ASSETS&quot;},&quot;isPremium&quot;:false,&quot;parent&quot;:{&quot;type&quot;:&quot;CHILD&quot;,&quot;parentId&quot;:&quot;4ca8e8a9-bee9-48f6-b5ac-653ed61f0b4c&quot;,&quot;order&quot;:&quot;999&quot;}},&quot;6961d721-ea70-44d4-a186-0c25d425cb5b&quot;:{&quot;id&quot;:&quot;6961d721-ea70-44d4-a186-0c25d425cb5b&quot;,&quot;name&quot;:&quot;Platelet (active)&quot;,&quot;displayName&quot;:&quot;&quot;,&quot;type&quot;:&quot;FIGURE_OBJECT&quot;,&quot;relativeTransform&quot;:{&quot;translate&quot;:{&quot;x&quot;:-84.46959150776631,&quot;y&quot;:-3.2021328899603176},&quot;rotate&quot;:0,&quot;skewX&quot;:0,&quot;scale&quot;:{&quot;x&quot;:0.5203822217559813,&quot;y&quot;:0.5203822217559813}},&quot;image&quot;:{&quot;url&quot;:&quot;https://icons.biorender.com/biorender/5cc071d191c8f735000d3e44/platelet-active.png&quot;,&quot;fallbackUrl&quot;:&quot;https://res.cloudinary.com/dlcjuc3ej/image/upload/v1556115899/g4drugkxic0xoa19vnmy.svg#/keystone/api/icons/5cc071d191c8f735000d3e44/platelet-active.svg#/keystone/api/icons/5cc071d191c8f735000d3e44/platelet-active.svg#/keystone/api/icons/5cc071d191c8f735000d3e44/platelet-active.svg#/keystone/api/icons/5cc071d191c8f735000d3e44/platelet-active.svg#/keystone/api/icons/5cc071d191c8f735000d3e44/platelet-active.svg#/keystone/api/icons/5cc071d191c8f735000d3e44/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4ca8e8a9-bee9-48f6-b5ac-653ed61f0b4c&quot;,&quot;order&quot;:&quot;99995&quot;}},&quot;193e7eed-e838-4a17-bf7c-af2db1152fb5&quot;:{&quot;id&quot;:&quot;193e7eed-e838-4a17-bf7c-af2db1152fb5&quot;,&quot;type&quot;:&quot;FIGURE_OBJECT&quot;,&quot;relativeTransform&quot;:{&quot;translate&quot;:{&quot;x&quot;:-76.84048333468502,&quot;y&quot;:-167.3051658421863},&quot;rotate&quot;:0,&quot;skewX&quot;:0,&quot;scale&quot;:{&quot;x&quot;:1,&quot;y&quot;:1}},&quot;text&quot;:{&quot;textData&quot;:{&quot;lineSpacing&quot;:&quot;normal&quot;,&quot;alignment&quot;:&quot;center&quot;,&quot;verticalAlign&quot;:&quot;CENTER&quot;,&quot;lines&quot;:[{&quot;runs&quot;:[{&quot;style&quot;:{&quot;fontFamily&quot;:&quot;Roboto&quot;,&quot;fontSize&quot;:10.666666666666666,&quot;color&quot;:&quot;black&quot;,&quot;fontWeight&quot;:&quot;normal&quot;,&quot;fontStyle&quot;:&quot;normal&quot;,&quot;decoration&quot;:&quot;none&quot;},&quot;range&quot;:[0,4]}],&quot;text&quot;:&quot;post-&quot;},{&quot;runs&quot;:[{&quot;style&quot;:{&quot;fontFamily&quot;:&quot;Roboto&quot;,&quot;fontSize&quot;:10.666666666666666,&quot;color&quot;:&quot;black&quot;,&quot;fontWeight&quot;:&quot;normal&quot;,&quot;fontStyle&quot;:&quot;normal&quot;,&quot;decoration&quot;:&quot;none&quot;},&quot;range&quot;:[0,8]}],&quot;text&quot;:&quot;apheresis&quot;,&quot;baseStyle&quot;:{&quot;fontFamily&quot;:&quot;Roboto&quot;,&quot;fontSize&quot;:10.666666666666666,&quot;color&quot;:&quot;black&quot;,&quot;fontWeight&quot;:&quot;normal&quot;,&quot;fontStyle&quot;:&quot;normal&quot;,&quot;decoration&quot;:&quot;none&quot;,&quot;script&quot;:&quot;none&quot;}}],&quot;_lastCaretLocation&quot;:{&quot;lineIndex&quot;:1,&quot;runIndex&quot;:0,&quot;charIndex&quot;:0}},&quot;format&quot;:&quot;BETTER_TEXT&quot;,&quot;size&quot;:{&quot;x&quot;:80.61666870117188,&quot;y&quot;:34.87794988241018},&quot;targetSize&quot;:{&quot;x&quot;:34.877949882410235,&quot;y&quot;:34.87794988241018}},&quot;parent&quot;:{&quot;type&quot;:&quot;CHILD&quot;,&quot;parentId&quot;:&quot;4ca8e8a9-bee9-48f6-b5ac-653ed61f0b4c&quot;,&quot;order&quot;:&quot;99997&quot;}},&quot;49d32b0a-a980-4843-839a-e33eb8253378&quot;:{&quot;id&quot;:&quot;49d32b0a-a980-4843-839a-e33eb8253378&quot;,&quot;type&quot;:&quot;FIGURE_OBJECT&quot;,&quot;relativeTransform&quot;:{&quot;translate&quot;:{&quot;x&quot;:53.582341253750606,&quot;y&quot;:-221.4618344011029},&quot;rotate&quot;:0,&quot;skewX&quot;:0,&quot;scale&quot;:{&quot;x&quot;:1,&quot;y&quot;:1}},&quot;text&quot;:{&quot;textData&quot;:{&quot;lineSpacing&quot;:&quot;normal&quot;,&quot;alignment&quot;:&quot;center&quot;,&quot;verticalAlign&quot;:&quot;CENTER&quot;,&quot;lines&quot;:[{&quot;runs&quot;:[{&quot;style&quot;:{&quot;fontFamily&quot;:&quot;Roboto&quot;,&quot;fontSize&quot;:18.666666666666664,&quot;color&quot;:&quot;black&quot;,&quot;fontWeight&quot;:&quot;normal&quot;,&quot;fontStyle&quot;:&quot;normal&quot;,&quot;decoration&quot;:&quot;none&quot;},&quot;range&quot;:[0,1]}],&quot;text&quot;:&quot;RT&quot;}]},&quot;format&quot;:&quot;BETTER_TEXT&quot;,&quot;size&quot;:{&quot;x&quot;:34.877949882410235,&quot;y&quot;:34.87794988241018},&quot;targetSize&quot;:{&quot;x&quot;:34.877949882410235,&quot;y&quot;:34.87794988241018}},&quot;parent&quot;:{&quot;type&quot;:&quot;CHILD&quot;,&quot;parentId&quot;:&quot;4ca8e8a9-bee9-48f6-b5ac-653ed61f0b4c&quot;,&quot;order&quot;:&quot;99998&quot;}},&quot;e76cdaf9-f8de-4c91-980d-e4a391c75193&quot;:{&quot;id&quot;:&quot;e76cdaf9-f8de-4c91-980d-e4a391c75193&quot;,&quot;type&quot;:&quot;FIGURE_OBJECT&quot;,&quot;relativeTransform&quot;:{&quot;translate&quot;:{&quot;x&quot;:55.89249444489484,&quot;y&quot;:-128.72138309950537},&quot;rotate&quot;:0,&quot;skewX&quot;:0,&quot;scale&quot;:{&quot;x&quot;:1,&quot;y&quot;:1}},&quot;text&quot;:{&quot;textData&quot;:{&quot;lineSpacing&quot;:&quot;normal&quot;,&quot;alignment&quot;:&quot;center&quot;,&quot;verticalAlign&quot;:&quot;CENTER&quot;,&quot;lines&quot;:[{&quot;runs&quot;:[{&quot;style&quot;:{&quot;fontFamily&quot;:&quot;Roboto&quot;,&quot;fontSize&quot;:18.666666666666664,&quot;color&quot;:&quot;black&quot;,&quot;fontWeight&quot;:&quot;normal&quot;,&quot;fontStyle&quot;:&quot;normal&quot;,&quot;decoration&quot;:&quot;none&quot;},&quot;range&quot;:[0,1]}],&quot;text&quot;:&quot;4C&quot;}]},&quot;format&quot;:&quot;BETTER_TEXT&quot;,&quot;size&quot;:{&quot;x&quot;:34.877949882410235,&quot;y&quot;:34.87794988241018},&quot;targetSize&quot;:{&quot;x&quot;:34.877949882410235,&quot;y&quot;:34.87794988241018}},&quot;parent&quot;:{&quot;type&quot;:&quot;CHILD&quot;,&quot;parentId&quot;:&quot;4ca8e8a9-bee9-48f6-b5ac-653ed61f0b4c&quot;,&quot;order&quot;:&quot;99999&quot;}},&quot;5bb73237-4bd8-4883-aaa4-912bbf85bc20&quot;:{&quot;type&quot;:&quot;FIGURE_OBJECT&quot;,&quot;id&quot;:&quot;5bb73237-4bd8-4883-aaa4-912bbf85bc20&quot;,&quot;relativeTransform&quot;:{&quot;translate&quot;:{&quot;x&quot;:-233.94593522611305,&quot;y&quot;:-689.7919501594615},&quot;rotate&quot;:-2.3183175516166963,&quot;skewX&quot;:0,&quot;scale&quot;:{&quot;x&quot;:0.9999999999999998,&quot;y&quot;:0.9999999999999998}},&quot;opacity&quot;:1,&quot;path&quot;:{&quot;type&quot;:&quot;POLY_LINE&quot;,&quot;points&quot;:[{&quot;x&quot;:-503.79324865167575,&quot;y&quot;:-209.0117444819348},{&quot;x&quot;:-503.79324865167575,&quot;y&quot;:-153.68359910981926}],&quot;closed&quot;:false},&quot;pathStyles&quot;:[{&quot;type&quot;:&quot;FILL&quot;,&quot;fillStyle&quot;:&quot;rgba(0,0,0,0)&quot;},{&quot;type&quot;:&quot;STROKE&quot;,&quot;strokeStyle&quot;:{&quot;units&quot;:&quot;PATH_LENGTH&quot;,&quot;stops&quot;:{&quot;0&quot;:&quot;#23232300&quot;,&quot;1&quot;:&quot;#232323&quot;,&quot;0.45&quot;:&quot;#232323&quot;}},&quot;lineWidth&quot;:3.0560185700136815,&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4ca8e8a9-bee9-48f6-b5ac-653ed61f0b4c&quot;,&quot;order&quot;:&quot;999998&quot;},&quot;connectorInfo&quot;:{&quot;connectedObjects&quot;:[],&quot;type&quot;:&quot;LINE&quot;,&quot;offset&quot;:{&quot;x&quot;:0,&quot;y&quot;:0},&quot;bending&quot;:0.1,&quot;firstElementIsHead&quot;:false,&quot;customized&quot;:false}},&quot;8d8b39d0-84e9-4b22-bdf1-93e75bc4b72a&quot;:{&quot;type&quot;:&quot;FIGURE_OBJECT&quot;,&quot;id&quot;:&quot;8d8b39d0-84e9-4b22-bdf1-93e75bc4b72a&quot;,&quot;relativeTransform&quot;:{&quot;translate&quot;:{&quot;x&quot;:464.540856494806,&quot;y&quot;:-369.17500190315366},&quot;rotate&quot;:-0.7593907653589407,&quot;skewX&quot;:0,&quot;scale&quot;:{&quot;x&quot;:0.9999999999999997,&quot;y&quot;:0.9999999999999999}},&quot;opacity&quot;:1,&quot;path&quot;:{&quot;type&quot;:&quot;POLY_LINE&quot;,&quot;points&quot;:[{&quot;x&quot;:-503.79324865167575,&quot;y&quot;:-209.0117444819348},{&quot;x&quot;:-503.79324865167575,&quot;y&quot;:-153.68359910981926}],&quot;closed&quot;:false},&quot;pathStyles&quot;:[{&quot;type&quot;:&quot;FILL&quot;,&quot;fillStyle&quot;:&quot;rgba(0,0,0,0)&quot;},{&quot;type&quot;:&quot;STROKE&quot;,&quot;strokeStyle&quot;:{&quot;units&quot;:&quot;PATH_LENGTH&quot;,&quot;stops&quot;:{&quot;0&quot;:&quot;#23232300&quot;,&quot;1&quot;:&quot;#232323&quot;,&quot;0.45&quot;:&quot;#232323&quot;}},&quot;lineWidth&quot;:3.0560185700136815,&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4ca8e8a9-bee9-48f6-b5ac-653ed61f0b4c&quot;,&quot;order&quot;:&quot;999999&quot;},&quot;connectorInfo&quot;:{&quot;connectedObjects&quot;:[],&quot;type&quot;:&quot;LINE&quot;,&quot;offset&quot;:{&quot;x&quot;:0,&quot;y&quot;:0},&quot;bending&quot;:0.1,&quot;firstElementIsHead&quot;:false,&quot;customized&quot;:false}},&quot;91d0449e-b9f9-4d27-8476-eb9698df3f76&quot;:{&quot;id&quot;:&quot;91d0449e-b9f9-4d27-8476-eb9698df3f76&quot;,&quot;name&quot;:&quot;Platelet concentrate bag&quot;,&quot;displayName&quot;:&quot;&quot;,&quot;type&quot;:&quot;FIGURE_OBJECT&quot;,&quot;relativeTransform&quot;:{&quot;translate&quot;:{&quot;x&quot;:145.98230768064533,&quot;y&quot;:-133.95416624519817},&quot;rotate&quot;:0,&quot;skewX&quot;:0,&quot;scale&quot;:{&quot;x&quot;:0.7146378201606978,&quot;y&quot;:0.7146378201606979}},&quot;image&quot;:{&quot;url&quot;:&quot;https://icons.biorender.com/biorender/642c3c45e9b2b6001f15b243/platelet-concentrate-bag.png&quot;,&quot;fallbackUrl&quot;:&quot;https://res.cloudinary.com/dlcjuc3ej/image/upload/v1680620611/sfenyxbyxxok6xs0jves.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quot;,&quot;isPremium&quot;:false,&quot;isOrgIcon&quot;:false,&quot;size&quot;:{&quot;x&quot;:50,&quot;y&quot;:87.84810126582279}},&quot;source&quot;:{&quot;id&quot;:&quot;642c3bf1e9b2b6001f15b241&quot;,&quot;version&quot;:&quot;1680620611&quot;,&quot;type&quot;:&quot;ASSETS&quot;},&quot;isPremium&quot;:false,&quot;parent&quot;:{&quot;type&quot;:&quot;CHILD&quot;,&quot;parentId&quot;:&quot;4ca8e8a9-bee9-48f6-b5ac-653ed61f0b4c&quot;,&quot;order&quot;:&quot;9999992&quot;}},&quot;b6e134b2-ecd7-4ac9-afb0-4a67b1482ee7&quot;:{&quot;id&quot;:&quot;b6e134b2-ecd7-4ac9-afb0-4a67b1482ee7&quot;,&quot;type&quot;:&quot;FIGURE_OBJECT&quot;,&quot;relativeTransform&quot;:{&quot;translate&quot;:{&quot;x&quot;:145.55562541561898,&quot;y&quot;:-128.7219987024573},&quot;rotate&quot;:0,&quot;skewX&quot;:0,&quot;scale&quot;:{&quot;x&quot;:1,&quot;y&quot;:1}},&quot;text&quot;:{&quot;textData&quot;:{&quot;lineSpacing&quot;:&quot;normal&quot;,&quot;alignment&quot;:&quot;center&quot;,&quot;verticalAlign&quot;:&quot;CENTER&quot;,&quot;lines&quot;:[{&quot;runs&quot;:[{&quot;style&quot;:{&quot;fontFamily&quot;:&quot;Roboto&quot;,&quot;fontSize&quot;:18.666666666666664,&quot;color&quot;:&quot;black&quot;,&quot;fontWeight&quot;:&quot;normal&quot;,&quot;fontStyle&quot;:&quot;normal&quot;,&quot;decoration&quot;:&quot;none&quot;},&quot;range&quot;:[0,1]}],&quot;text&quot;:&quot;4C&quot;}]},&quot;format&quot;:&quot;BETTER_TEXT&quot;,&quot;size&quot;:{&quot;x&quot;:34.877949882410235,&quot;y&quot;:34.87794988241018},&quot;targetSize&quot;:{&quot;x&quot;:34.877949882410235,&quot;y&quot;:34.87794988241018}},&quot;parent&quot;:{&quot;type&quot;:&quot;CHILD&quot;,&quot;parentId&quot;:&quot;4ca8e8a9-bee9-48f6-b5ac-653ed61f0b4c&quot;,&quot;order&quot;:&quot;9999995&quot;}},&quot;129e2fa5-390a-4e0b-b67a-546b1b3f19e6&quot;:{&quot;id&quot;:&quot;129e2fa5-390a-4e0b-b67a-546b1b3f19e6&quot;,&quot;name&quot;:&quot;Platelet concentrate bag&quot;,&quot;displayName&quot;:&quot;&quot;,&quot;type&quot;:&quot;FIGURE_OBJECT&quot;,&quot;relativeTransform&quot;:{&quot;translate&quot;:{&quot;x&quot;:230.73582304841753,&quot;y&quot;:-133.9529740466741},&quot;rotate&quot;:0,&quot;skewX&quot;:0,&quot;scale&quot;:{&quot;x&quot;:0.7146378201606978,&quot;y&quot;:0.7146378201606979}},&quot;image&quot;:{&quot;url&quot;:&quot;https://icons.biorender.com/biorender/642c3c45e9b2b6001f15b243/platelet-concentrate-bag.png&quot;,&quot;fallbackUrl&quot;:&quot;https://res.cloudinary.com/dlcjuc3ej/image/upload/v1680620611/sfenyxbyxxok6xs0jves.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quot;,&quot;isPremium&quot;:false,&quot;isOrgIcon&quot;:false,&quot;size&quot;:{&quot;x&quot;:50,&quot;y&quot;:87.84810126582279}},&quot;source&quot;:{&quot;id&quot;:&quot;642c3bf1e9b2b6001f15b241&quot;,&quot;version&quot;:&quot;1680620611&quot;,&quot;type&quot;:&quot;ASSETS&quot;},&quot;isPremium&quot;:false,&quot;parent&quot;:{&quot;type&quot;:&quot;CHILD&quot;,&quot;parentId&quot;:&quot;4ca8e8a9-bee9-48f6-b5ac-653ed61f0b4c&quot;,&quot;order&quot;:&quot;9999996&quot;}},&quot;ef8b4595-4237-4445-b14c-7203754b71b8&quot;:{&quot;id&quot;:&quot;ef8b4595-4237-4445-b14c-7203754b71b8&quot;,&quot;type&quot;:&quot;FIGURE_OBJECT&quot;,&quot;relativeTransform&quot;:{&quot;translate&quot;:{&quot;x&quot;:231.16320484956583,&quot;y&quot;:-128.93861430540917},&quot;rotate&quot;:0,&quot;skewX&quot;:0,&quot;scale&quot;:{&quot;x&quot;:1,&quot;y&quot;:1}},&quot;text&quot;:{&quot;textData&quot;:{&quot;lineSpacing&quot;:&quot;normal&quot;,&quot;alignment&quot;:&quot;center&quot;,&quot;verticalAlign&quot;:&quot;CENTER&quot;,&quot;lines&quot;:[{&quot;runs&quot;:[{&quot;style&quot;:{&quot;fontFamily&quot;:&quot;Roboto&quot;,&quot;fontSize&quot;:18.666666666666664,&quot;color&quot;:&quot;black&quot;,&quot;fontWeight&quot;:&quot;normal&quot;,&quot;fontStyle&quot;:&quot;normal&quot;,&quot;decoration&quot;:&quot;none&quot;},&quot;range&quot;:[0,1]}],&quot;text&quot;:&quot;4C&quot;}]},&quot;format&quot;:&quot;BETTER_TEXT&quot;,&quot;size&quot;:{&quot;x&quot;:34.877949882410235,&quot;y&quot;:34.87794988241018},&quot;targetSize&quot;:{&quot;x&quot;:34.877949882410235,&quot;y&quot;:34.87794988241018}},&quot;parent&quot;:{&quot;type&quot;:&quot;CHILD&quot;,&quot;parentId&quot;:&quot;4ca8e8a9-bee9-48f6-b5ac-653ed61f0b4c&quot;,&quot;order&quot;:&quot;9999997&quot;}},&quot;c3869ec1-4cec-49a8-a3e8-9f44b2b1e308&quot;:{&quot;relativeTransform&quot;:{&quot;translate&quot;:{&quot;x&quot;:-404.6702602369284,&quot;y&quot;:-103.43479548156367},&quot;rotate&quot;:0,&quot;skewX&quot;:0,&quot;scale&quot;:{&quot;x&quot;:1,&quot;y&quot;:1}},&quot;type&quot;:&quot;FIGURE_OBJECT&quot;,&quot;id&quot;:&quot;c3869ec1-4cec-49a8-a3e8-9f44b2b1e308&quot;,&quot;name&quot;:&quot;Blood vial (with blood and label, capped)&quot;,&quot;displayName&quot;:&quot;Blood vial (with blood and label, capped)&quot;,&quot;opacity&quot;:1,&quot;source&quot;:{&quot;id&quot;:&quot;5dbb01b84ef0b000810d2b0e&quot;,&quot;type&quot;:&quot;ASSETS&quot;},&quot;pathStyles&quot;:[{&quot;type&quot;:&quot;FILL&quot;,&quot;fillStyle&quot;:&quot;rgb(0,0,0)&quot;}],&quot;isLocked&quot;:false,&quot;parent&quot;:{&quot;type&quot;:&quot;CHILD&quot;,&quot;parentId&quot;:&quot;4ca8e8a9-bee9-48f6-b5ac-653ed61f0b4c&quot;,&quot;order&quot;:&quot;9999998&quot;},&quot;isPremium&quot;:true},&quot;e7f600dc-3718-44f0-ab10-4ef88593f58f&quot;:{&quot;type&quot;:&quot;FIGURE_OBJECT&quot;,&quot;id&quot;:&quot;e7f600dc-3718-44f0-ab10-4ef88593f58f&quot;,&quot;name&quot;:&quot;Blood vial (labelled)&quot;,&quot;relativeTransform&quot;:{&quot;translate&quot;:{&quot;x&quot;:7.279123049334402e-16,&quot;y&quot;:4.617892959581679},&quot;rotate&quot;:0,&quot;skewX&quot;:0,&quot;scale&quot;:{&quot;x&quot;:0.15760699929118466,&quot;y&quot;:0.15760699929118463}},&quot;opacity&quot;:1,&quot;image&quot;:{&quot;url&quot;:&quot;https://res.cloudinary.com/dlcjuc3ej/image/upload/v1572535485/xokmqyvumsqposaheemj.svg#/keystone/api/icons/5dbafc93c9e7d80004b85b52/20191031152445/image/blood-vial-labelled.svg&quot;,&quot;fallbackUrl&quot;:&quot;https://res.cloudinary.com/dlcjuc3ej/image/upload/v1572535485/xokmqyvumsqposaheemj.svg#/keystone/api/icons/5dbafc93c9e7d80004b85b52/20191031152445/image/blood-vial-labelled.svg&quot;,&quot;size&quot;:{&quot;x&quot;:65,&quot;y&quot;:239},&quot;isPremium&quot;:false},&quot;source&quot;:{&quot;id&quot;:&quot;5dbafc93c9e7d80004b85b52&quot;,&quot;type&quot;:&quot;ASSETS&quot;},&quot;pathStyles&quot;:[{&quot;type&quot;:&quot;FILL&quot;,&quot;fillStyle&quot;:&quot;rgb(0,0,0)&quot;}],&quot;isLocked&quot;:false,&quot;parent&quot;:{&quot;type&quot;:&quot;CHILD&quot;,&quot;parentId&quot;:&quot;c3869ec1-4cec-49a8-a3e8-9f44b2b1e308&quot;,&quot;order&quot;:&quot;2&quot;}},&quot;ae355ad1-6427-4f10-9eb0-4ad35728f00b&quot;:{&quot;type&quot;:&quot;FIGURE_OBJECT&quot;,&quot;id&quot;:&quot;ae355ad1-6427-4f10-9eb0-4ad35728f00b&quot;,&quot;name&quot;:&quot;Blood vial cap&quot;,&quot;relativeTransform&quot;:{&quot;translate&quot;:{&quot;x&quot;:0,&quot;y&quot;:-17.22645290287644},&quot;rotate&quot;:0,&quot;skewX&quot;:0,&quot;scale&quot;:{&quot;x&quot;:0.15760699929118463,&quot;y&quot;:0.15760699929118463}},&quot;opacity&quot;:1,&quot;image&quot;:{&quot;url&quot;:&quot;https://icons.biorender.com/biorender/5dbafea2c9e7d80004b85b5f/20191031153357/image/blood-vial-cap.png&quot;,&quot;fallbackUrl&quot;:&quot;https://res.cloudinary.com/dlcjuc3ej/image/upload/v1572536037/xpaz3jnhluv07ckoqfe9.svg#/keystone/api/icons/5dbafea2c9e7d80004b85b5f/20191031153357/image/blood-vial-cap.svg&quot;,&quot;size&quot;:{&quot;x&quot;:65,&quot;y&quot;:79},&quot;isPremium&quot;:false},&quot;source&quot;:{&quot;id&quot;:&quot;5dbafea2c9e7d80004b85b5f&quot;,&quot;type&quot;:&quot;ASSETS&quot;},&quot;pathStyles&quot;:[{&quot;type&quot;:&quot;FILL&quot;,&quot;fillStyle&quot;:&quot;rgb(0,0,0)&quot;}],&quot;isLocked&quot;:false,&quot;parent&quot;:{&quot;type&quot;:&quot;CHILD&quot;,&quot;parentId&quot;:&quot;c3869ec1-4cec-49a8-a3e8-9f44b2b1e308&quot;,&quot;order&quot;:&quot;5&quot;}},&quot;ea2dbfee-3561-4c1f-9ce4-aeb7da30d10a&quot;:{&quot;type&quot;:&quot;FIGURE_OBJECT&quot;,&quot;id&quot;:&quot;ea2dbfee-3561-4c1f-9ce4-aeb7da30d10a&quot;,&quot;relativeTransform&quot;:{&quot;translate&quot;:{&quot;x&quot;:557.6102742170564,&quot;y&quot;:130.55628620604494},&quot;rotate&quot;:0,&quot;skewX&quot;:0,&quot;scale&quot;:{&quot;x&quot;:1,&quot;y&quot;:1}},&quot;opacity&quot;:1,&quot;path&quot;:{&quot;type&quot;:&quot;POLY_LINE&quot;,&quot;points&quot;:[{&quot;x&quot;:-503.79324865167575,&quot;y&quot;:-209.0117444819348},{&quot;x&quot;:-503.79324865167575,&quot;y&quot;:-153.68359910981926}],&quot;closed&quot;:false},&quot;pathStyles&quot;:[{&quot;type&quot;:&quot;FILL&quot;,&quot;fillStyle&quot;:&quot;rgba(0,0,0,0)&quot;},{&quot;type&quot;:&quot;STROKE&quot;,&quot;strokeStyle&quot;:{&quot;units&quot;:&quot;PATH_LENGTH&quot;,&quot;stops&quot;:{&quot;0&quot;:&quot;#23232300&quot;,&quot;1&quot;:&quot;#232323&quot;,&quot;0.45&quot;:&quot;#232323&quot;}},&quot;lineWidth&quot;:3.0560185700136815,&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4ca8e8a9-bee9-48f6-b5ac-653ed61f0b4c&quot;,&quot;order&quot;:&quot;99999985&quot;},&quot;connectorInfo&quot;:{&quot;connectedObjects&quot;:[],&quot;type&quot;:&quot;LINE&quot;,&quot;offset&quot;:{&quot;x&quot;:0,&quot;y&quot;:0},&quot;bending&quot;:0.1,&quot;firstElementIsHead&quot;:false,&quot;customized&quot;:false}},&quot;b8c30db5-1720-4aee-9e82-21afcf3ceb0c&quot;:{&quot;id&quot;:&quot;b8c30db5-1720-4aee-9e82-21afcf3ceb0c&quot;,&quot;name&quot;:&quot;Platelet (active)&quot;,&quot;displayName&quot;:&quot;&quot;,&quot;type&quot;:&quot;FIGURE_OBJECT&quot;,&quot;relativeTransform&quot;:{&quot;translate&quot;:{&quot;x&quot;:53.817592418922615,&quot;y&quot;:-3.202492228213522},&quot;rotate&quot;:0,&quot;skewX&quot;:0,&quot;scale&quot;:{&quot;x&quot;:0.5203822217559813,&quot;y&quot;:0.5203822217559813}},&quot;image&quot;:{&quot;url&quot;:&quot;https://icons.biorender.com/biorender/5cc071d191c8f735000d3e44/platelet-active.png&quot;,&quot;fallbackUrl&quot;:&quot;https://res.cloudinary.com/dlcjuc3ej/image/upload/v1556115899/g4drugkxic0xoa19vnmy.svg#/keystone/api/icons/5cc071d191c8f735000d3e44/platelet-active.svg#/keystone/api/icons/5cc071d191c8f735000d3e44/platelet-active.svg#/keystone/api/icons/5cc071d191c8f735000d3e44/platelet-active.svg#/keystone/api/icons/5cc071d191c8f735000d3e44/platelet-active.svg#/keystone/api/icons/5cc071d191c8f735000d3e44/platelet-active.svg#/keystone/api/icons/5cc071d191c8f735000d3e44/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4ca8e8a9-bee9-48f6-b5ac-653ed61f0b4c&quot;,&quot;order&quot;:&quot;9999999&quot;}},&quot;ae6b1115-41cf-42e4-b9a9-67cad80d675e&quot;:{&quot;type&quot;:&quot;FIGURE_OBJECT&quot;,&quot;id&quot;:&quot;ae6b1115-41cf-42e4-b9a9-67cad80d675e&quot;,&quot;relativeTransform&quot;:{&quot;translate&quot;:{&quot;x&quot;:648.1265973863045,&quot;y&quot;:130.55531126483982},&quot;rotate&quot;:0,&quot;skewX&quot;:0,&quot;scale&quot;:{&quot;x&quot;:1,&quot;y&quot;:1}},&quot;opacity&quot;:1,&quot;path&quot;:{&quot;type&quot;:&quot;POLY_LINE&quot;,&quot;points&quot;:[{&quot;x&quot;:-503.79324865167575,&quot;y&quot;:-209.0117444819348},{&quot;x&quot;:-503.79324865167575,&quot;y&quot;:-153.68359910981926}],&quot;closed&quot;:false},&quot;pathStyles&quot;:[{&quot;type&quot;:&quot;FILL&quot;,&quot;fillStyle&quot;:&quot;rgba(0,0,0,0)&quot;},{&quot;type&quot;:&quot;STROKE&quot;,&quot;strokeStyle&quot;:{&quot;units&quot;:&quot;PATH_LENGTH&quot;,&quot;stops&quot;:{&quot;0&quot;:&quot;#23232300&quot;,&quot;1&quot;:&quot;#232323&quot;,&quot;0.45&quot;:&quot;#232323&quot;}},&quot;lineWidth&quot;:3.0560185700136815,&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4ca8e8a9-bee9-48f6-b5ac-653ed61f0b4c&quot;,&quot;order&quot;:&quot;99999992&quot;},&quot;connectorInfo&quot;:{&quot;connectedObjects&quot;:[],&quot;type&quot;:&quot;LINE&quot;,&quot;offset&quot;:{&quot;x&quot;:0,&quot;y&quot;:0},&quot;bending&quot;:0.1,&quot;firstElementIsHead&quot;:false,&quot;customized&quot;:false}},&quot;a8414783-f95a-4496-bc0b-064c479fc6d2&quot;:{&quot;id&quot;:&quot;a8414783-f95a-4496-bc0b-064c479fc6d2&quot;,&quot;name&quot;:&quot;Platelet (active)&quot;,&quot;displayName&quot;:&quot;&quot;,&quot;type&quot;:&quot;FIGURE_OBJECT&quot;,&quot;relativeTransform&quot;:{&quot;translate&quot;:{&quot;x&quot;:144.33391558817084,&quot;y&quot;:-3.203467169418637},&quot;rotate&quot;:0,&quot;skewX&quot;:0,&quot;scale&quot;:{&quot;x&quot;:0.5203822217559813,&quot;y&quot;:0.5203822217559813}},&quot;image&quot;:{&quot;url&quot;:&quot;https://icons.biorender.com/biorender/5cc071d191c8f735000d3e44/platelet-active.png&quot;,&quot;fallbackUrl&quot;:&quot;https://res.cloudinary.com/dlcjuc3ej/image/upload/v1556115899/g4drugkxic0xoa19vnmy.svg#/keystone/api/icons/5cc071d191c8f735000d3e44/platelet-active.svg#/keystone/api/icons/5cc071d191c8f735000d3e44/platelet-active.svg#/keystone/api/icons/5cc071d191c8f735000d3e44/platelet-active.svg#/keystone/api/icons/5cc071d191c8f735000d3e44/platelet-active.svg#/keystone/api/icons/5cc071d191c8f735000d3e44/platelet-active.svg#/keystone/api/icons/5cc071d191c8f735000d3e44/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4ca8e8a9-bee9-48f6-b5ac-653ed61f0b4c&quot;,&quot;order&quot;:&quot;99999995&quot;}},&quot;d5054dfb-7b28-4dd2-9924-e4fc6249339d&quot;:{&quot;type&quot;:&quot;FIGURE_OBJECT&quot;,&quot;id&quot;:&quot;d5054dfb-7b28-4dd2-9924-e4fc6249339d&quot;,&quot;relativeTransform&quot;:{&quot;translate&quot;:{&quot;x&quot;:738.0437283570285,&quot;y&quot;:130.55650346336392},&quot;rotate&quot;:0,&quot;skewX&quot;:0,&quot;scale&quot;:{&quot;x&quot;:1,&quot;y&quot;:1}},&quot;opacity&quot;:1,&quot;path&quot;:{&quot;type&quot;:&quot;POLY_LINE&quot;,&quot;points&quot;:[{&quot;x&quot;:-503.79324865167575,&quot;y&quot;:-209.0117444819348},{&quot;x&quot;:-503.79324865167575,&quot;y&quot;:-153.68359910981926}],&quot;closed&quot;:false},&quot;pathStyles&quot;:[{&quot;type&quot;:&quot;FILL&quot;,&quot;fillStyle&quot;:&quot;rgba(0,0,0,0)&quot;},{&quot;type&quot;:&quot;STROKE&quot;,&quot;strokeStyle&quot;:{&quot;units&quot;:&quot;PATH_LENGTH&quot;,&quot;stops&quot;:{&quot;0&quot;:&quot;#23232300&quot;,&quot;1&quot;:&quot;#232323&quot;,&quot;0.45&quot;:&quot;#232323&quot;}},&quot;lineWidth&quot;:3.0560185700136815,&quot;lineJoin&quot;:&quot;round&quot;}],&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4ca8e8a9-bee9-48f6-b5ac-653ed61f0b4c&quot;,&quot;order&quot;:&quot;99999996&quot;},&quot;connectorInfo&quot;:{&quot;connectedObjects&quot;:[],&quot;type&quot;:&quot;LINE&quot;,&quot;offset&quot;:{&quot;x&quot;:0,&quot;y&quot;:0},&quot;bending&quot;:0.1,&quot;firstElementIsHead&quot;:false,&quot;customized&quot;:false}},&quot;844622cc-929c-4572-aff7-f00658588927&quot;:{&quot;id&quot;:&quot;844622cc-929c-4572-aff7-f00658588927&quot;,&quot;name&quot;:&quot;Platelet (active)&quot;,&quot;displayName&quot;:&quot;&quot;,&quot;type&quot;:&quot;FIGURE_OBJECT&quot;,&quot;relativeTransform&quot;:{&quot;translate&quot;:{&quot;x&quot;:234.25104655889493,&quot;y&quot;:-3.2022749708945284},&quot;rotate&quot;:0,&quot;skewX&quot;:0,&quot;scale&quot;:{&quot;x&quot;:0.5203822217559813,&quot;y&quot;:0.5203822217559813}},&quot;image&quot;:{&quot;url&quot;:&quot;https://icons.biorender.com/biorender/5cc071d191c8f735000d3e44/platelet-active.png&quot;,&quot;fallbackUrl&quot;:&quot;https://res.cloudinary.com/dlcjuc3ej/image/upload/v1556115899/g4drugkxic0xoa19vnmy.svg#/keystone/api/icons/5cc071d191c8f735000d3e44/platelet-active.svg#/keystone/api/icons/5cc071d191c8f735000d3e44/platelet-active.svg#/keystone/api/icons/5cc071d191c8f735000d3e44/platelet-active.svg#/keystone/api/icons/5cc071d191c8f735000d3e44/platelet-active.svg#/keystone/api/icons/5cc071d191c8f735000d3e44/platelet-active.svg#/keystone/api/icons/5cc071d191c8f735000d3e44/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4ca8e8a9-bee9-48f6-b5ac-653ed61f0b4c&quot;,&quot;order&quot;:&quot;99999997&quot;}},&quot;320d7785-855b-493d-9c76-42f62cabe21b&quot;:{&quot;type&quot;:&quot;FIGURE_OBJECT&quot;,&quot;id&quot;:&quot;320d7785-855b-493d-9c76-42f62cabe21b&quot;,&quot;relativeTransform&quot;:{&quot;translate&quot;:{&quot;x&quot;:-84.46991690201628,&quot;y&quot;:29.2653372231957},&quot;rotate&quot;:-1.570796326794897,&quot;skewX&quot;:0,&quot;scale&quot;:{&quot;x&quot;:1,&quot;y&quot;:1}},&quot;opacity&quot;:1,&quot;path&quot;:{&quot;type&quot;:&quot;BRACKET&quot;,&quot;size&quot;:{&quot;x&quot;:50.137052955964634,&quot;y&quot;:699.8287906609028},&quot;handleBase&quot;:{&quot;x&quot;:-1,&quot;y&quot;:0},&quot;handleWidth&quot;:0,&quot;cornerRounding&quot;:{&quot;type&quot;:&quot;ARC_LENGTH&quot;,&quot;global&quot;:0}},&quot;pathStyles&quot;:[{&quot;type&quot;:&quot;FILL&quot;,&quot;fillStyle&quot;:&quot;rgba(0,0,0,0)&quot;},{&quot;type&quot;:&quot;STROKE&quot;,&quot;strokeStyle&quot;:&quot;#232323&quot;,&quot;lineWidth&quot;:2,&quot;lineJoin&quot;:&quot;round&quot;}],&quot;isLocked&quot;:false,&quot;parent&quot;:{&quot;type&quot;:&quot;CHILD&quot;,&quot;parentId&quot;:&quot;4ca8e8a9-bee9-48f6-b5ac-653ed61f0b4c&quot;,&quot;order&quot;:&quot;99999999&quot;}},&quot;717908d5-e11c-412a-a717-528ea9b3d96b&quot;:{&quot;id&quot;:&quot;717908d5-e11c-412a-a717-528ea9b3d96b&quot;,&quot;type&quot;:&quot;FIGURE_OBJECT&quot;,&quot;relativeTransform&quot;:{&quot;translate&quot;:{&quot;x&quot;:-345.33182649660097,&quot;y&quot;:-294.5654770250359},&quot;rotate&quot;:0,&quot;skewX&quot;:0,&quot;scale&quot;:{&quot;x&quot;:1,&quot;y&quot;:1}},&quot;text&quot;:{&quot;textData&quot;:{&quot;lineSpacing&quot;:&quot;normal&quot;,&quot;alignment&quot;:&quot;center&quot;,&quot;verticalAlign&quot;:&quot;CENTER&quot;,&quot;lines&quot;:[{&quot;runs&quot;:[{&quot;style&quot;:{&quot;fontFamily&quot;:&quot;Roboto&quot;,&quot;fontSize&quot;:13.333333333333332,&quot;color&quot;:&quot;black&quot;,&quot;fontWeight&quot;:&quot;bold&quot;,&quot;fontStyle&quot;:&quot;normal&quot;,&quot;decoration&quot;:&quot;none&quot;},&quot;range&quot;:[0,1]}],&quot;text&quot;:&quot;D0&quot;,&quot;baseStyle&quot;:{&quot;fontFamily&quot;:&quot;Roboto&quot;,&quot;fontSize&quot;:13.333333333333332,&quot;color&quot;:&quot;black&quot;,&quot;fontWeight&quot;:&quot;bold&quot;,&quot;fontStyle&quot;:&quot;normal&quot;,&quot;decoration&quot;:&quot;none&quot;,&quot;script&quot;:&quot;none&quot;}},{&quot;runs&quot;:[{&quot;style&quot;:{&quot;fontFamily&quot;:&quot;Roboto&quot;,&quot;fontSize&quot;:13.333333333333332,&quot;color&quot;:&quot;black&quot;,&quot;fontWeight&quot;:&quot;normal&quot;,&quot;fontStyle&quot;:&quot;normal&quot;,&quot;decoration&quot;:&quot;none&quot;,&quot;script&quot;:&quot;none&quot;},&quot;range&quot;:[0,7]}],&quot;text&quot;:&quot;Isogenic&quot;},{&quot;runs&quot;:[{&quot;style&quot;:{&quot;fontFamily&quot;:&quot;Roboto&quot;,&quot;fontSize&quot;:13.333333333333332,&quot;color&quot;:&quot;black&quot;,&quot;fontWeight&quot;:&quot;normal&quot;,&quot;fontStyle&quot;:&quot;normal&quot;,&quot;decoration&quot;:&quot;none&quot;,&quot;script&quot;:&quot;none&quot;},&quot;range&quot;:[0,9]}],&quot;text&quot;:&quot;platelets &quot;},{&quot;runs&quot;:[{&quot;style&quot;:{&quot;fontFamily&quot;:&quot;Roboto&quot;,&quot;fontSize&quot;:13.333333333333332,&quot;color&quot;:&quot;black&quot;,&quot;fontWeight&quot;:&quot;normal&quot;,&quot;fontStyle&quot;:&quot;normal&quot;,&quot;decoration&quot;:&quot;none&quot;,&quot;script&quot;:&quot;none&quot;},&quot;range&quot;:[0,8]}],&quot;text&quot;:&quot;isolated &quot;,&quot;baseStyle&quot;:{&quot;fontFamily&quot;:&quot;Roboto&quot;,&quot;fontSize&quot;:13.333333333333332,&quot;color&quot;:&quot;black&quot;,&quot;fontWeight&quot;:&quot;normal&quot;,&quot;fontStyle&quot;:&quot;normal&quot;,&quot;decoration&quot;:&quot;none&quot;,&quot;script&quot;:&quot;none&quot;}},{&quot;runs&quot;:[{&quot;style&quot;:{&quot;fontFamily&quot;:&quot;Roboto&quot;,&quot;fontSize&quot;:13.333333333333332,&quot;color&quot;:&quot;black&quot;,&quot;fontWeight&quot;:&quot;normal&quot;,&quot;fontStyle&quot;:&quot;normal&quot;,&quot;decoration&quot;:&quot;none&quot;,&quot;script&quot;:&quot;none&quot;},&quot;range&quot;:[0,6]}],&quot;text&quot;:&quot;from WB&quot;,&quot;baseStyle&quot;:{&quot;fontFamily&quot;:&quot;Roboto&quot;,&quot;fontSize&quot;:13.333333333333332,&quot;color&quot;:&quot;black&quot;,&quot;fontWeight&quot;:&quot;normal&quot;,&quot;fontStyle&quot;:&quot;normal&quot;,&quot;decoration&quot;:&quot;none&quot;,&quot;script&quot;:&quot;none&quot;}}],&quot;_lastCaretLocation&quot;:{&quot;lineIndex&quot;:2,&quot;runIndex&quot;:0,&quot;charIndex&quot;:1}},&quot;format&quot;:&quot;BETTER_TEXT&quot;,&quot;size&quot;:{&quot;x&quot;:108.43333435058594,&quot;y&quot;:75.26666666666665},&quot;targetSize&quot;:{&quot;x&quot;:89.37474657367613,&quot;y&quot;:38.14775768388614}},&quot;parent&quot;:{&quot;type&quot;:&quot;CHILD&quot;,&quot;parentId&quot;:&quot;4ca8e8a9-bee9-48f6-b5ac-653ed61f0b4c&quot;,&quot;order&quot;:&quot;999999997&quot;}},&quot;45b24fb6-a75e-4174-b30b-0691291d9e90&quot;:{&quot;id&quot;:&quot;45b24fb6-a75e-4174-b30b-0691291d9e90&quot;,&quot;type&quot;:&quot;FIGURE_OBJECT&quot;,&quot;relativeTransform&quot;:{&quot;translate&quot;:{&quot;x&quot;:-78.72337230385331,&quot;y&quot;:-293.41298336699793},&quot;rotate&quot;:0,&quot;skewX&quot;:0,&quot;scale&quot;:{&quot;x&quot;:1,&quot;y&quot;:1}},&quot;text&quot;:{&quot;textData&quot;:{&quot;lineSpacing&quot;:&quot;normal&quot;,&quot;alignment&quot;:&quot;center&quot;,&quot;verticalAlign&quot;:&quot;CENTER&quot;,&quot;lines&quot;:[{&quot;runs&quot;:[{&quot;style&quot;:{&quot;fontFamily&quot;:&quot;Roboto&quot;,&quot;fontSize&quot;:13.591178812367136,&quot;color&quot;:&quot;black&quot;,&quot;fontWeight&quot;:&quot;bold&quot;,&quot;fontStyle&quot;:&quot;normal&quot;,&quot;decoration&quot;:&quot;none&quot;},&quot;range&quot;:[0,1]}],&quot;text&quot;:&quot;D0&quot;,&quot;baseStyle&quot;:{&quot;fontFamily&quot;:&quot;Roboto&quot;,&quot;fontSize&quot;:13.591178812367136,&quot;color&quot;:&quot;black&quot;,&quot;fontWeight&quot;:&quot;bold&quot;,&quot;fontStyle&quot;:&quot;normal&quot;,&quot;decoration&quot;:&quot;none&quot;,&quot;script&quot;:&quot;none&quot;}},{&quot;runs&quot;:[{&quot;style&quot;:{&quot;fontFamily&quot;:&quot;Roboto&quot;,&quot;fontSize&quot;:13.591178812367136,&quot;color&quot;:&quot;black&quot;,&quot;fontWeight&quot;:&quot;normal&quot;,&quot;fontStyle&quot;:&quot;normal&quot;,&quot;decoration&quot;:&quot;none&quot;,&quot;script&quot;:&quot;none&quot;},&quot;range&quot;:[0,7]}],&quot;text&quot;:&quot;Isogenic&quot;},{&quot;runs&quot;:[{&quot;style&quot;:{&quot;fontFamily&quot;:&quot;Roboto&quot;,&quot;fontSize&quot;:13.591178812367136,&quot;color&quot;:&quot;black&quot;,&quot;fontWeight&quot;:&quot;normal&quot;,&quot;fontStyle&quot;:&quot;normal&quot;,&quot;decoration&quot;:&quot;none&quot;,&quot;script&quot;:&quot;none&quot;},&quot;range&quot;:[0,18]}],&quot;text&quot;:&quot;platelets isolated &quot;},{&quot;runs&quot;:[{&quot;style&quot;:{&quot;fontFamily&quot;:&quot;Roboto&quot;,&quot;fontSize&quot;:13.591178812367136,&quot;color&quot;:&quot;black&quot;,&quot;fontWeight&quot;:&quot;normal&quot;,&quot;fontStyle&quot;:&quot;normal&quot;,&quot;decoration&quot;:&quot;none&quot;,&quot;script&quot;:&quot;none&quot;},&quot;range&quot;:[0,13]}],&quot;text&quot;:&quot;post-apheresis&quot;,&quot;baseStyle&quot;:{&quot;fontFamily&quot;:&quot;Roboto&quot;,&quot;fontSize&quot;:13.591178812367136,&quot;color&quot;:&quot;black&quot;,&quot;fontWeight&quot;:&quot;normal&quot;,&quot;fontStyle&quot;:&quot;normal&quot;,&quot;decoration&quot;:&quot;none&quot;,&quot;script&quot;:&quot;none&quot;}}],&quot;_lastCaretLocation&quot;:{&quot;lineIndex&quot;:3,&quot;runIndex&quot;:0,&quot;charIndex&quot;:0}},&quot;format&quot;:&quot;BETTER_TEXT&quot;,&quot;size&quot;:{&quot;x&quot;:92.10855227375032,&quot;y&quot;:77.57165307158543},&quot;targetSize&quot;:{&quot;x&quot;:92.10855227375032,&quot;y&quot;:77.57165307158543}},&quot;parent&quot;:{&quot;type&quot;:&quot;CHILD&quot;,&quot;parentId&quot;:&quot;4ca8e8a9-bee9-48f6-b5ac-653ed61f0b4c&quot;,&quot;order&quot;:&quot;999999998&quot;}},&quot;295ce1ce-483b-4536-8889-0b9618ecb20f&quot;:{&quot;id&quot;:&quot;295ce1ce-483b-4536-8889-0b9618ecb20f&quot;,&quot;type&quot;:&quot;FIGURE_OBJECT&quot;,&quot;relativeTransform&quot;:{&quot;translate&quot;:{&quot;x&quot;:52.21248349412403,&quot;y&quot;:-299.5771662091043},&quot;rotate&quot;:0,&quot;skewX&quot;:0,&quot;scale&quot;:{&quot;x&quot;:1,&quot;y&quot;:1}},&quot;text&quot;:{&quot;textData&quot;:{&quot;lineSpacing&quot;:&quot;normal&quot;,&quot;alignment&quot;:&quot;center&quot;,&quot;verticalAlign&quot;:&quot;CENTER&quot;,&quot;lines&quot;:[{&quot;runs&quot;:[{&quot;style&quot;:{&quot;fontFamily&quot;:&quot;Roboto&quot;,&quot;fontSize&quot;:13.333333333333332,&quot;color&quot;:&quot;black&quot;,&quot;fontWeight&quot;:&quot;bold&quot;,&quot;fontStyle&quot;:&quot;normal&quot;,&quot;decoration&quot;:&quot;none&quot;},&quot;range&quot;:[0,1]}],&quot;text&quot;:&quot;D7&quot;},{&quot;runs&quot;:[{&quot;style&quot;:{&quot;fontFamily&quot;:&quot;Roboto&quot;,&quot;fontSize&quot;:13.333333333333332,&quot;color&quot;:&quot;black&quot;,&quot;fontWeight&quot;:&quot;normal&quot;,&quot;fontStyle&quot;:&quot;normal&quot;,&quot;decoration&quot;:&quot;none&quot;,&quot;script&quot;:&quot;none&quot;},&quot;range&quot;:[0,7]}],&quot;text&quot;:&quot;Isogenic&quot;},{&quot;runs&quot;:[{&quot;style&quot;:{&quot;fontFamily&quot;:&quot;Roboto&quot;,&quot;fontSize&quot;:13.333333333333332,&quot;color&quot;:&quot;black&quot;,&quot;fontWeight&quot;:&quot;normal&quot;,&quot;fontStyle&quot;:&quot;normal&quot;,&quot;decoration&quot;:&quot;none&quot;,&quot;script&quot;:&quot;none&quot;},&quot;range&quot;:[0,9]}],&quot;text&quot;:&quot;platelets &quot;},{&quot;runs&quot;:[{&quot;style&quot;:{&quot;fontFamily&quot;:&quot;Roboto&quot;,&quot;fontSize&quot;:13.333333333333332,&quot;color&quot;:&quot;black&quot;,&quot;fontWeight&quot;:&quot;normal&quot;,&quot;fontStyle&quot;:&quot;normal&quot;,&quot;decoration&quot;:&quot;none&quot;,&quot;script&quot;:&quot;none&quot;},&quot;range&quot;:[0,8]}],&quot;text&quot;:&quot;isolated &quot;},{&quot;runs&quot;:[{&quot;style&quot;:{&quot;fontFamily&quot;:&quot;Roboto&quot;,&quot;fontSize&quot;:13.333333333333332,&quot;color&quot;:&quot;black&quot;,&quot;fontWeight&quot;:&quot;normal&quot;,&quot;fontStyle&quot;:&quot;normal&quot;,&quot;decoration&quot;:&quot;none&quot;,&quot;script&quot;:&quot;none&quot;},&quot;range&quot;:[0,4]}],&quot;text&quot;:&quot;RT/4C&quot;,&quot;baseStyle&quot;:{&quot;fontFamily&quot;:&quot;Roboto&quot;,&quot;fontSize&quot;:13.333333333333332,&quot;color&quot;:&quot;black&quot;,&quot;fontWeight&quot;:&quot;normal&quot;,&quot;fontStyle&quot;:&quot;normal&quot;,&quot;decoration&quot;:&quot;none&quot;,&quot;script&quot;:&quot;none&quot;}}],&quot;_lastCaretLocation&quot;:{&quot;lineIndex&quot;:4,&quot;runIndex&quot;:0,&quot;charIndex&quot;:0}},&quot;format&quot;:&quot;BETTER_TEXT&quot;,&quot;size&quot;:{&quot;x&quot;:108.43333435058594,&quot;y&quot;:127.46662821992236},&quot;targetSize&quot;:{&quot;x&quot;:108.43333435058594,&quot;y&quot;:127.46662821992236}},&quot;parent&quot;:{&quot;type&quot;:&quot;CHILD&quot;,&quot;parentId&quot;:&quot;4ca8e8a9-bee9-48f6-b5ac-653ed61f0b4c&quot;,&quot;order&quot;:&quot;999999999&quot;}},&quot;82df6ff7-1588-476c-bb2e-e96754fcc17c&quot;:{&quot;id&quot;:&quot;82df6ff7-1588-476c-bb2e-e96754fcc17c&quot;,&quot;type&quot;:&quot;FIGURE_OBJECT&quot;,&quot;relativeTransform&quot;:{&quot;translate&quot;:{&quot;x&quot;:147.3198039649461,&quot;y&quot;:-210.11126868713168},&quot;rotate&quot;:0,&quot;skewX&quot;:0,&quot;scale&quot;:{&quot;x&quot;:1,&quot;y&quot;:1}},&quot;text&quot;:{&quot;textData&quot;:{&quot;lineSpacing&quot;:&quot;normal&quot;,&quot;alignment&quot;:&quot;center&quot;,&quot;verticalAlign&quot;:&quot;CENTER&quot;,&quot;lines&quot;:[{&quot;runs&quot;:[{&quot;style&quot;:{&quot;fontFamily&quot;:&quot;Roboto&quot;,&quot;fontSize&quot;:13.333333333333332,&quot;color&quot;:&quot;black&quot;,&quot;fontWeight&quot;:&quot;bold&quot;,&quot;fontStyle&quot;:&quot;normal&quot;,&quot;decoration&quot;:&quot;none&quot;},&quot;range&quot;:[0,2]}],&quot;text&quot;:&quot;D14&quot;},{&quot;runs&quot;:[{&quot;style&quot;:{&quot;fontFamily&quot;:&quot;Roboto&quot;,&quot;fontSize&quot;:13.333333333333332,&quot;color&quot;:&quot;black&quot;,&quot;fontWeight&quot;:&quot;normal&quot;,&quot;fontStyle&quot;:&quot;normal&quot;,&quot;decoration&quot;:&quot;none&quot;,&quot;script&quot;:&quot;none&quot;},&quot;range&quot;:[0,7]}],&quot;text&quot;:&quot;Isogenic&quot;},{&quot;runs&quot;:[{&quot;style&quot;:{&quot;fontFamily&quot;:&quot;Roboto&quot;,&quot;fontSize&quot;:13.333333333333332,&quot;color&quot;:&quot;black&quot;,&quot;fontWeight&quot;:&quot;normal&quot;,&quot;fontStyle&quot;:&quot;normal&quot;,&quot;decoration&quot;:&quot;none&quot;,&quot;script&quot;:&quot;none&quot;},&quot;range&quot;:[0,9]}],&quot;text&quot;:&quot;platelets &quot;},{&quot;runs&quot;:[{&quot;style&quot;:{&quot;fontFamily&quot;:&quot;Roboto&quot;,&quot;fontSize&quot;:13.333333333333332,&quot;color&quot;:&quot;black&quot;,&quot;fontWeight&quot;:&quot;normal&quot;,&quot;fontStyle&quot;:&quot;normal&quot;,&quot;decoration&quot;:&quot;none&quot;,&quot;script&quot;:&quot;none&quot;},&quot;range&quot;:[0,8]}],&quot;text&quot;:&quot;isolated &quot;,&quot;baseStyle&quot;:{&quot;fontFamily&quot;:&quot;Roboto&quot;,&quot;fontSize&quot;:13.333333333333332,&quot;color&quot;:&quot;black&quot;,&quot;fontWeight&quot;:&quot;normal&quot;,&quot;fontStyle&quot;:&quot;normal&quot;,&quot;decoration&quot;:&quot;none&quot;,&quot;script&quot;:&quot;none&quot;}},{&quot;runs&quot;:[{&quot;style&quot;:{&quot;fontFamily&quot;:&quot;Roboto&quot;,&quot;fontSize&quot;:13.333333333333332,&quot;color&quot;:&quot;black&quot;,&quot;fontWeight&quot;:&quot;normal&quot;,&quot;fontStyle&quot;:&quot;normal&quot;,&quot;decoration&quot;:&quot;none&quot;,&quot;script&quot;:&quot;none&quot;},&quot;range&quot;:[0,1]}],&quot;text&quot;:&quot;4C&quot;,&quot;baseStyle&quot;:{&quot;fontFamily&quot;:&quot;Roboto&quot;,&quot;fontSize&quot;:13.333333333333332,&quot;color&quot;:&quot;black&quot;,&quot;fontWeight&quot;:&quot;normal&quot;,&quot;fontStyle&quot;:&quot;normal&quot;,&quot;decoration&quot;:&quot;none&quot;,&quot;script&quot;:&quot;none&quot;}}],&quot;_lastCaretLocation&quot;:{&quot;lineIndex&quot;:4,&quot;runIndex&quot;:0,&quot;charIndex&quot;:0}},&quot;format&quot;:&quot;BETTER_TEXT&quot;,&quot;size&quot;:{&quot;x&quot;:108.43333435058594,&quot;y&quot;:127.46662821992236},&quot;targetSize&quot;:{&quot;x&quot;:108.43333435058594,&quot;y&quot;:127.46662821992236}},&quot;parent&quot;:{&quot;type&quot;:&quot;CHILD&quot;,&quot;parentId&quot;:&quot;4ca8e8a9-bee9-48f6-b5ac-653ed61f0b4c&quot;,&quot;order&quot;:&quot;9999999995&quot;}},&quot;1f304c78-dd9c-43e6-bc14-00bd490a19ae&quot;:{&quot;id&quot;:&quot;1f304c78-dd9c-43e6-bc14-00bd490a19ae&quot;,&quot;type&quot;:&quot;FIGURE_OBJECT&quot;,&quot;relativeTransform&quot;:{&quot;translate&quot;:{&quot;x&quot;:231.7975091832612,&quot;y&quot;:-210.11084559810425},&quot;rotate&quot;:0,&quot;skewX&quot;:0,&quot;scale&quot;:{&quot;x&quot;:1,&quot;y&quot;:1}},&quot;text&quot;:{&quot;textData&quot;:{&quot;lineSpacing&quot;:&quot;normal&quot;,&quot;alignment&quot;:&quot;center&quot;,&quot;verticalAlign&quot;:&quot;CENTER&quot;,&quot;lines&quot;:[{&quot;runs&quot;:[{&quot;style&quot;:{&quot;fontFamily&quot;:&quot;Roboto&quot;,&quot;fontSize&quot;:13.333333333333332,&quot;color&quot;:&quot;black&quot;,&quot;fontWeight&quot;:&quot;bold&quot;,&quot;fontStyle&quot;:&quot;normal&quot;,&quot;decoration&quot;:&quot;none&quot;},&quot;range&quot;:[0,2]}],&quot;text&quot;:&quot;D21&quot;},{&quot;runs&quot;:[{&quot;style&quot;:{&quot;fontFamily&quot;:&quot;Roboto&quot;,&quot;fontSize&quot;:13.333333333333332,&quot;color&quot;:&quot;black&quot;,&quot;fontWeight&quot;:&quot;normal&quot;,&quot;fontStyle&quot;:&quot;normal&quot;,&quot;decoration&quot;:&quot;none&quot;,&quot;script&quot;:&quot;none&quot;},&quot;range&quot;:[0,7]}],&quot;text&quot;:&quot;Isogenic&quot;},{&quot;runs&quot;:[{&quot;style&quot;:{&quot;fontFamily&quot;:&quot;Roboto&quot;,&quot;fontSize&quot;:13.333333333333332,&quot;color&quot;:&quot;black&quot;,&quot;fontWeight&quot;:&quot;normal&quot;,&quot;fontStyle&quot;:&quot;normal&quot;,&quot;decoration&quot;:&quot;none&quot;,&quot;script&quot;:&quot;none&quot;},&quot;range&quot;:[0,9]}],&quot;text&quot;:&quot;platelets &quot;},{&quot;runs&quot;:[{&quot;style&quot;:{&quot;fontFamily&quot;:&quot;Roboto&quot;,&quot;fontSize&quot;:13.333333333333332,&quot;color&quot;:&quot;black&quot;,&quot;fontWeight&quot;:&quot;normal&quot;,&quot;fontStyle&quot;:&quot;normal&quot;,&quot;decoration&quot;:&quot;none&quot;,&quot;script&quot;:&quot;none&quot;},&quot;range&quot;:[0,8]}],&quot;text&quot;:&quot;isolated &quot;,&quot;baseStyle&quot;:{&quot;fontFamily&quot;:&quot;Roboto&quot;,&quot;fontSize&quot;:13.333333333333332,&quot;color&quot;:&quot;black&quot;,&quot;fontWeight&quot;:&quot;normal&quot;,&quot;fontStyle&quot;:&quot;normal&quot;,&quot;decoration&quot;:&quot;none&quot;,&quot;script&quot;:&quot;none&quot;}},{&quot;runs&quot;:[{&quot;style&quot;:{&quot;fontFamily&quot;:&quot;Roboto&quot;,&quot;fontSize&quot;:13.333333333333332,&quot;color&quot;:&quot;black&quot;,&quot;fontWeight&quot;:&quot;normal&quot;,&quot;fontStyle&quot;:&quot;normal&quot;,&quot;decoration&quot;:&quot;none&quot;,&quot;script&quot;:&quot;none&quot;},&quot;range&quot;:[0,1]}],&quot;text&quot;:&quot;4C&quot;,&quot;baseStyle&quot;:{&quot;fontFamily&quot;:&quot;Roboto&quot;,&quot;fontSize&quot;:13.333333333333332,&quot;color&quot;:&quot;black&quot;,&quot;fontWeight&quot;:&quot;normal&quot;,&quot;fontStyle&quot;:&quot;normal&quot;,&quot;decoration&quot;:&quot;none&quot;,&quot;script&quot;:&quot;none&quot;}}],&quot;_lastCaretLocation&quot;:{&quot;lineIndex&quot;:4,&quot;runIndex&quot;:0,&quot;charIndex&quot;:0}},&quot;format&quot;:&quot;BETTER_TEXT&quot;,&quot;size&quot;:{&quot;x&quot;:108.43333435058594,&quot;y&quot;:127.46662821992236},&quot;targetSize&quot;:{&quot;x&quot;:108.43333435058594,&quot;y&quot;:127.46662821992236}},&quot;parent&quot;:{&quot;type&quot;:&quot;CHILD&quot;,&quot;parentId&quot;:&quot;4ca8e8a9-bee9-48f6-b5ac-653ed61f0b4c&quot;,&quot;order&quot;:&quot;9999999997&quot;}},&quot;8e5fe822-79e2-4a52-af6c-1ea91e5aa8d1&quot;:{&quot;relativeTransform&quot;:{&quot;translate&quot;:{&quot;x&quot;:-26.71774670579967,&quot;y&quot;:184.80285958873463},&quot;rotate&quot;:0,&quot;skewX&quot;:0,&quot;scale&quot;:{&quot;x&quot;:1,&quot;y&quot;:1}},&quot;type&quot;:&quot;FIGURE_OBJECT&quot;,&quot;id&quot;:&quot;8e5fe822-79e2-4a52-af6c-1ea91e5aa8d1&quot;,&quot;opacity&quot;:1,&quot;source&quot;:{&quot;id&quot;:&quot;632b23cd3d95e57899341158&quot;,&quot;type&quot;:&quot;ASSETS&quot;},&quot;pathStyles&quot;:[{&quot;type&quot;:&quot;FILL&quot;,&quot;fillStyle&quot;:&quot;rgb(0,0,0)&quot;}],&quot;isLocked&quot;:false,&quot;parent&quot;:{&quot;type&quot;:&quot;CHILD&quot;,&quot;parentId&quot;:&quot;4ca8e8a9-bee9-48f6-b5ac-653ed61f0b4c&quot;,&quot;order&quot;:&quot;9999999999&quot;},&quot;name&quot;:&quot;Sequenced genome (simple)&quot;,&quot;displayName&quot;:&quot;Sequenced genome (simple)&quot;,&quot;isPremium&quot;:true},&quot;1c345577-43d7-4a51-9a21-3a6af93acb5a&quot;:{&quot;type&quot;:&quot;FIGURE_OBJECT&quot;,&quot;id&quot;:&quot;1c345577-43d7-4a51-9a21-3a6af93acb5a&quot;,&quot;relativeTransform&quot;:{&quot;translate&quot;:{&quot;x&quot;:21.241375303037362,&quot;y&quot;:-17.61854764329474},&quot;rotate&quot;:0},&quot;opacity&quot;:1,&quot;path&quot;:{&quot;type&quot;:&quot;POLY_LINE&quot;,&quot;points&quot;:[{&quot;x&quot;:-40.93445120044116,&quot;y&quot;:0},{&quot;x&quot;:40.93445120044116,&quot;y&quot;:0}],&quot;closed&quot;:false},&quot;pathStyles&quot;:[{&quot;type&quot;:&quot;FILL&quot;,&quot;fillStyle&quot;:&quot;rgba(0,0,0,0)&quot;},{&quot;type&quot;:&quot;STROKE&quot;,&quot;strokeStyle&quot;:&quot;rgba(0, 36, 121, 1)&quot;,&quot;lineWidth&quot;:2.909651694958368,&quot;lineJoin&quot;:&quot;round&quot;}],&quot;isLocked&quot;:false,&quot;parent&quot;:{&quot;type&quot;:&quot;CHILD&quot;,&quot;parentId&quot;:&quot;8e5fe822-79e2-4a52-af6c-1ea91e5aa8d1&quot;,&quot;order&quot;:&quot;1&quot;}},&quot;de365a21-341b-4570-b673-8cd441b4779b&quot;:{&quot;type&quot;:&quot;FIGURE_OBJECT&quot;,&quot;id&quot;:&quot;de365a21-341b-4570-b673-8cd441b4779b&quot;,&quot;relativeTransform&quot;:{&quot;translate&quot;:{&quot;x&quot;:25.4443695225885,&quot;y&quot;:-9.367251689552043},&quot;rotate&quot;:0},&quot;opacity&quot;:1,&quot;path&quot;:{&quot;type&quot;:&quot;POLY_LINE&quot;,&quot;points&quot;:[{&quot;x&quot;:-23.577092717389895,&quot;y&quot;:0},{&quot;x&quot;:23.577092717389895,&quot;y&quot;:0}],&quot;closed&quot;:false},&quot;pathStyles&quot;:[{&quot;type&quot;:&quot;FILL&quot;,&quot;fillStyle&quot;:&quot;rgba(0,0,0,0)&quot;},{&quot;type&quot;:&quot;STROKE&quot;,&quot;strokeStyle&quot;:&quot;rgba(0, 36, 121, 1)&quot;,&quot;lineWidth&quot;:2.909651694958368,&quot;lineJoin&quot;:&quot;round&quot;}],&quot;isLocked&quot;:false,&quot;parent&quot;:{&quot;type&quot;:&quot;CHILD&quot;,&quot;parentId&quot;:&quot;8e5fe822-79e2-4a52-af6c-1ea91e5aa8d1&quot;,&quot;order&quot;:&quot;2&quot;}},&quot;363c94a6-9338-415e-b572-c624b52e6046&quot;:{&quot;type&quot;:&quot;FIGURE_OBJECT&quot;,&quot;id&quot;:&quot;363c94a6-9338-415e-b572-c624b52e6046&quot;,&quot;relativeTransform&quot;:{&quot;translate&quot;:{&quot;x&quot;:40.213983892807185,&quot;y&quot;:-0.5023146919182903},&quot;rotate&quot;:0},&quot;opacity&quot;:1,&quot;path&quot;:{&quot;type&quot;:&quot;POLY_LINE&quot;,&quot;points&quot;:[{&quot;x&quot;:-17.811297997202068,&quot;y&quot;:0},{&quot;x&quot;:17.811297997202068,&quot;y&quot;:0}],&quot;closed&quot;:false},&quot;pathStyles&quot;:[{&quot;type&quot;:&quot;FILL&quot;,&quot;fillStyle&quot;:&quot;rgba(0,0,0,0)&quot;},{&quot;type&quot;:&quot;STROKE&quot;,&quot;strokeStyle&quot;:&quot;rgba(0, 36, 121, 1)&quot;,&quot;lineWidth&quot;:2.909651694958368,&quot;lineJoin&quot;:&quot;round&quot;}],&quot;isLocked&quot;:false,&quot;parent&quot;:{&quot;type&quot;:&quot;CHILD&quot;,&quot;parentId&quot;:&quot;8e5fe822-79e2-4a52-af6c-1ea91e5aa8d1&quot;,&quot;order&quot;:&quot;3&quot;}},&quot;af46153c-7120-4bbd-a065-e4f32024d06a&quot;:{&quot;type&quot;:&quot;FIGURE_OBJECT&quot;,&quot;id&quot;:&quot;af46153c-7120-4bbd-a065-e4f32024d06a&quot;,&quot;relativeTransform&quot;:{&quot;translate&quot;:{&quot;x&quot;:-18.62870104658111,&quot;y&quot;:-0.5023146919182903},&quot;rotate&quot;:0},&quot;opacity&quot;:1,&quot;path&quot;:{&quot;type&quot;:&quot;POLY_LINE&quot;,&quot;points&quot;:[{&quot;x&quot;:-30.503319287221483,&quot;y&quot;:0},{&quot;x&quot;:30.503319287221483,&quot;y&quot;:0}],&quot;closed&quot;:false},&quot;pathStyles&quot;:[{&quot;type&quot;:&quot;FILL&quot;,&quot;fillStyle&quot;:&quot;rgba(0,0,0,0)&quot;},{&quot;type&quot;:&quot;STROKE&quot;,&quot;strokeStyle&quot;:&quot;rgba(0, 36, 121, 1)&quot;,&quot;lineWidth&quot;:2.909651694958368,&quot;lineJoin&quot;:&quot;round&quot;}],&quot;isLocked&quot;:false,&quot;parent&quot;:{&quot;type&quot;:&quot;CHILD&quot;,&quot;parentId&quot;:&quot;8e5fe822-79e2-4a52-af6c-1ea91e5aa8d1&quot;,&quot;order&quot;:&quot;5&quot;}},&quot;6ba42582-6797-45ef-a067-8bf2bb15c926&quot;:{&quot;type&quot;:&quot;FIGURE_OBJECT&quot;,&quot;id&quot;:&quot;6ba42582-6797-45ef-a067-8bf2bb15c926&quot;,&quot;relativeTransform&quot;:{&quot;translate&quot;:{&quot;x&quot;:-18.628275108609394,&quot;y&quot;:9.248786066693446},&quot;rotate&quot;:0},&quot;opacity&quot;:1,&quot;path&quot;:{&quot;type&quot;:&quot;POLY_LINE&quot;,&quot;points&quot;:[{&quot;x&quot;:-43.54755139486896,&quot;y&quot;:0},{&quot;x&quot;:43.54755139486896,&quot;y&quot;:0}],&quot;closed&quot;:false},&quot;pathStyles&quot;:[{&quot;type&quot;:&quot;FILL&quot;,&quot;fillStyle&quot;:&quot;rgba(0,0,0,0)&quot;},{&quot;type&quot;:&quot;STROKE&quot;,&quot;strokeStyle&quot;:&quot;rgba(0, 36, 121, 1)&quot;,&quot;lineWidth&quot;:2.909651694958368,&quot;lineJoin&quot;:&quot;round&quot;}],&quot;isLocked&quot;:false,&quot;parent&quot;:{&quot;type&quot;:&quot;CHILD&quot;,&quot;parentId&quot;:&quot;8e5fe822-79e2-4a52-af6c-1ea91e5aa8d1&quot;,&quot;order&quot;:&quot;6&quot;}},&quot;cd6be532-1596-426a-9af2-de0e80b31459&quot;:{&quot;type&quot;:&quot;FIGURE_OBJECT&quot;,&quot;id&quot;:&quot;cd6be532-1596-426a-9af2-de0e80b31459&quot;,&quot;relativeTransform&quot;:{&quot;translate&quot;:{&quot;x&quot;:24.167793393224557,&quot;y&quot;:17.6185476432944},&quot;rotate&quot;:0},&quot;opacity&quot;:1,&quot;path&quot;:{&quot;type&quot;:&quot;POLY_LINE&quot;,&quot;points&quot;:[{&quot;x&quot;:-22.78836502514755,&quot;y&quot;:0},{&quot;x&quot;:22.78836502514755,&quot;y&quot;:0}],&quot;closed&quot;:false},&quot;pathStyles&quot;:[{&quot;type&quot;:&quot;FILL&quot;,&quot;fillStyle&quot;:&quot;rgba(0,0,0,0)&quot;},{&quot;type&quot;:&quot;STROKE&quot;,&quot;strokeStyle&quot;:&quot;rgba(0, 36, 121, 1)&quot;,&quot;lineWidth&quot;:2.909651694958368,&quot;lineJoin&quot;:&quot;round&quot;}],&quot;isLocked&quot;:false,&quot;parent&quot;:{&quot;type&quot;:&quot;CHILD&quot;,&quot;parentId&quot;:&quot;8e5fe822-79e2-4a52-af6c-1ea91e5aa8d1&quot;,&quot;order&quot;:&quot;7&quot;}},&quot;86c708e7-03b4-4fe5-b6f9-6d3a728d35a2&quot;:{&quot;id&quot;:&quot;86c708e7-03b4-4fe5-b6f9-6d3a728d35a2&quot;,&quot;type&quot;:&quot;FIGURE_OBJECT&quot;,&quot;relativeTransform&quot;:{&quot;translate&quot;:{&quot;x&quot;:-136.40197679659508,&quot;y&quot;:180.22553224406366},&quot;rotate&quot;:0,&quot;skewX&quot;:0,&quot;scale&quot;:{&quot;x&quot;:1,&quot;y&quot;:1}},&quot;text&quot;:{&quot;textData&quot;:{&quot;lineSpacing&quot;:&quot;normal&quot;,&quot;alignment&quot;:&quot;center&quot;,&quot;verticalAlign&quot;:&quot;CENTER&quot;,&quot;lines&quot;:[{&quot;runs&quot;:[{&quot;style&quot;:{&quot;fontFamily&quot;:&quot;Roboto&quot;,&quot;fontSize&quot;:13.591178812367136,&quot;color&quot;:&quot;black&quot;,&quot;fontWeight&quot;:&quot;normal&quot;,&quot;fontStyle&quot;:&quot;normal&quot;,&quot;decoration&quot;:&quot;none&quot;,&quot;script&quot;:&quot;none&quot;},&quot;range&quot;:[0,3]}],&quot;text&quot;:&quot;Next&quot;,&quot;baseStyle&quot;:{&quot;fontFamily&quot;:&quot;Roboto&quot;,&quot;fontSize&quot;:13.591178812367136,&quot;color&quot;:&quot;black&quot;,&quot;fontWeight&quot;:&quot;normal&quot;,&quot;fontStyle&quot;:&quot;normal&quot;,&quot;decoration&quot;:&quot;none&quot;,&quot;script&quot;:&quot;none&quot;}},{&quot;runs&quot;:[{&quot;style&quot;:{&quot;fontFamily&quot;:&quot;Roboto&quot;,&quot;fontSize&quot;:13.591178812367136,&quot;color&quot;:&quot;black&quot;,&quot;fontWeight&quot;:&quot;normal&quot;,&quot;fontStyle&quot;:&quot;normal&quot;,&quot;decoration&quot;:&quot;none&quot;,&quot;script&quot;:&quot;none&quot;},&quot;range&quot;:[0,9]}],&quot;text&quot;:&quot;Generation&quot;},{&quot;runs&quot;:[{&quot;style&quot;:{&quot;fontFamily&quot;:&quot;Roboto&quot;,&quot;fontSize&quot;:13.591178812367136,&quot;color&quot;:&quot;black&quot;,&quot;fontWeight&quot;:&quot;normal&quot;,&quot;fontStyle&quot;:&quot;normal&quot;,&quot;decoration&quot;:&quot;none&quot;,&quot;script&quot;:&quot;none&quot;},&quot;range&quot;:[0,9]}],&quot;text&quot;:&quot;Sequencing&quot;}],&quot;_lastCaretLocation&quot;:{&quot;lineIndex&quot;:3,&quot;runIndex&quot;:0,&quot;charIndex&quot;:0}},&quot;format&quot;:&quot;BETTER_TEXT&quot;,&quot;size&quot;:{&quot;x&quot;:92.10855227375032,&quot;y&quot;:77.57165307158543},&quot;targetSize&quot;:{&quot;x&quot;:92.10855227375032,&quot;y&quot;:77.57165307158543}},&quot;parent&quot;:{&quot;type&quot;:&quot;CHILD&quot;,&quot;parentId&quot;:&quot;4ca8e8a9-bee9-48f6-b5ac-653ed61f0b4c&quot;,&quot;order&quot;:&quot;99999999995&quot;}},&quot;6ccb684c-89f6-4451-ae92-990d495dddb4&quot;:{&quot;id&quot;:&quot;6ccb684c-89f6-4451-ae92-990d495dddb4&quot;,&quot;name&quot;:&quot;image.png&quot;,&quot;type&quot;:&quot;FIGURE_OBJECT&quot;,&quot;relativeTransform&quot;:{&quot;translate&quot;:{&quot;x&quot;:-239.13217556735728,&quot;y&quot;:267.61434564591826},&quot;rotate&quot;:0,&quot;skewX&quot;:0,&quot;scale&quot;:{&quot;x&quot;:0.7150929056421915,&quot;y&quot;:0.7150929056421915}},&quot;image&quot;:{&quot;url&quot;:&quot;https://core.services.biorender.com/api/uploads/66fb364305613e101ffba1e8/1727739459628_aa62c8f4-a400-437c-a1ca-2c0e28356c8e_icon.png&quot;,&quot;isPremium&quot;:false,&quot;isSignedURL&quot;:true,&quot;size&quot;:{&quot;x&quot;:300,&quot;y&quot;:51.21951219512196}},&quot;source&quot;:{&quot;id&quot;:&quot;66fb364305613e101ffba1e8&quot;,&quot;type&quot;:&quot;UPLOADS&quot;},&quot;isPremium&quot;:false,&quot;parent&quot;:{&quot;type&quot;:&quot;CHILD&quot;,&quot;parentId&quot;:&quot;4ca8e8a9-bee9-48f6-b5ac-653ed61f0b4c&quot;,&quot;order&quot;:&quot;99999999997&quot;}},&quot;a096fede-8a42-4c8f-82d4-e2d95895680a&quot;:{&quot;id&quot;:&quot;a096fede-8a42-4c8f-82d4-e2d95895680a&quot;,&quot;type&quot;:&quot;FIGURE_OBJECT&quot;,&quot;relativeTransform&quot;:{&quot;translate&quot;:{&quot;x&quot;:-239.13283935871254,&quot;y&quot;:307.74261337755416},&quot;rotate&quot;:0,&quot;skewX&quot;:0,&quot;scale&quot;:{&quot;x&quot;:1,&quot;y&quot;:1}},&quot;text&quot;:{&quot;textData&quot;:{&quot;lineSpacing&quot;:&quot;normal&quot;,&quot;alignment&quot;:&quot;center&quot;,&quot;verticalAlign&quot;:&quot;CENTER&quot;,&quot;lines&quot;:[{&quot;runs&quot;:[{&quot;style&quot;:{&quot;fontFamily&quot;:&quot;Roboto&quot;,&quot;fontSize&quot;:13.591178812367136,&quot;color&quot;:&quot;black&quot;,&quot;fontWeight&quot;:&quot;normal&quot;,&quot;fontStyle&quot;:&quot;normal&quot;,&quot;decoration&quot;:&quot;none&quot;,&quot;script&quot;:&quot;none&quot;},&quot;range&quot;:[0,18]}],&quot;text&quot;:&quot;Gene level scaling &quot;}],&quot;_lastCaretLocation&quot;:{&quot;lineIndex&quot;:0,&quot;runIndex&quot;:-1,&quot;charIndex&quot;:-1,&quot;endOfLine&quot;:true}},&quot;format&quot;:&quot;BETTER_TEXT&quot;,&quot;size&quot;:{&quot;x&quot;:158.78396260547638,&quot;y&quot;:77.57165307158543},&quot;targetSize&quot;:{&quot;x&quot;:158.78396260547638,&quot;y&quot;:77.57165307158543}},&quot;parent&quot;:{&quot;type&quot;:&quot;CHILD&quot;,&quot;parentId&quot;:&quot;4ca8e8a9-bee9-48f6-b5ac-653ed61f0b4c&quot;,&quot;order&quot;:&quot;99999999998&quot;}},&quot;26bace10-a9dd-4908-860e-6965a9f30aa0&quot;:{&quot;type&quot;:&quot;FIGURE_OBJECT&quot;,&quot;id&quot;:&quot;26bace10-a9dd-4908-860e-6965a9f30aa0&quot;,&quot;relativeTransform&quot;:{&quot;translate&quot;:{&quot;x&quot;:-46.940373286838025,&quot;y&quot;:-14.88080780147584},&quot;rotate&quot;:0,&quot;skewX&quot;:0,&quot;scale&quot;:{&quot;x&quot;:1,&quot;y&quot;:1}},&quot;opacity&quot;:1,&quot;path&quot;:{&quot;type&quot;:&quot;POLY_LINE&quot;,&quot;points&quot;:[{&quot;x&quot;:-65.94112399643177,&quot;y&quot;:282.8383748276702},{&quot;x&quot;:-21.798718676506383,&quot;y&quot;:265.18141269970005},{&quot;x&quot;:22.343686643419005,&quot;y&quot;:282.8383748276702}],&quot;closed&quot;:false},&quot;pathStyles&quot;:[{&quot;type&quot;:&quot;FILL&quot;,&quot;fillStyle&quot;:&quot;rgba(0,0,0,0)&quot;},{&quot;type&quot;:&quot;STROKE&quot;,&quot;strokeStyle&quot;:&quot;#232323&quot;,&quot;lineWidth&quot;:2,&quot;lineJoin&quot;:&quot;round&quot;}],&quot;pathSmoothing&quot;:{&quot;type&quot;:&quot;CATMULL_SMOOTHING&quot;,&quot;smoothing&quot;:0.2},&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thPattern&quot;:{&quot;type&quot;:&quot;ROW&quot;,&quot;patternObject&quot;:{&quot;name&quot;:&quot;triangle&quot;,&quot;path&quot;:{&quot;type&quot;:&quot;SPLINE&quot;,&quot;spline&quot;:{&quot;points&quot;:[{&quot;x&quot;:0,&quot;y&quot;:0,&quot;isEndPoint&quot;:true},{&quot;x&quot;:1,&quot;y&quot;:0.5,&quot;isEndPoint&quot;:true},{&quot;x&quot;:1,&quot;y&quot;:-0.5,&quot;isEndPoint&quot;:true}],&quot;closed&quot;:true}},&quot;pathStyles&quot;:[{&quot;type&quot;:&quot;FILL&quot;,&quot;fillStyle&quot;:&quot;context-stroke&quot;}]},&quot;bending&quot;:true,&quot;patternTransform&quot;:{},&quot;xUnits&quot;:&quot;PATH_LENGTH&quot;,&quot;yUnits&quot;:&quot;STROKE_WIDTH&quot;,&quot;isPremium&quot;:false},&quot;parent&quot;:{&quot;type&quot;:&quot;CHILD&quot;,&quot;parentId&quot;:&quot;4ca8e8a9-bee9-48f6-b5ac-653ed61f0b4c&quot;,&quot;order&quot;:&quot;99999999999&quot;},&quot;connectorInfo&quot;:{&quot;connectedObjects&quot;:[],&quot;type&quot;:&quot;QUADRATIC&quot;,&quot;offset&quot;:{&quot;x&quot;:0,&quot;y&quot;:0},&quot;bending&quot;:-0.1,&quot;firstElementIsHead&quot;:true,&quot;customized&quot;:false}},&quot;df978e14-e628-4289-afbc-b463a0439a38&quot;:{&quot;id&quot;:&quot;df978e14-e628-4289-afbc-b463a0439a38&quot;,&quot;name&quot;:&quot;Screenshot 2024-09-30 at 4.40.33 PM.png&quot;,&quot;type&quot;:&quot;FIGURE_OBJECT&quot;,&quot;relativeTransform&quot;:{&quot;translate&quot;:{&quot;x&quot;:39.72861872179733,&quot;y&quot;:247.5272353802822},&quot;rotate&quot;:0,&quot;skewX&quot;:0,&quot;scale&quot;:{&quot;x&quot;:0.3244832897599539,&quot;y&quot;:0.3244832897599539}},&quot;image&quot;:{&quot;url&quot;:&quot;https://core.services.biorender.com/api/uploads/66fb36fd76f89da9d288538c/1727739645949_41a08926-7bb5-4402-b76b-4fc126e99427_icon.png&quot;,&quot;isPremium&quot;:false,&quot;isSignedURL&quot;:true,&quot;size&quot;:{&quot;x&quot;:300,&quot;y&quot;:241.18705035971223}},&quot;source&quot;:{&quot;id&quot;:&quot;66fb36fd76f89da9d288538c&quot;,&quot;type&quot;:&quot;UPLOADS&quot;},&quot;isPremium&quot;:false,&quot;parent&quot;:{&quot;type&quot;:&quot;CHILD&quot;,&quot;parentId&quot;:&quot;4ca8e8a9-bee9-48f6-b5ac-653ed61f0b4c&quot;,&quot;order&quot;:&quot;999999999995&quot;}},&quot;7466ce30-7813-4b8f-807b-c8037ee2ef16&quot;:{&quot;id&quot;:&quot;7466ce30-7813-4b8f-807b-c8037ee2ef16&quot;,&quot;type&quot;:&quot;FIGURE_OBJECT&quot;,&quot;relativeTransform&quot;:{&quot;translate&quot;:{&quot;x&quot;:250.45184095747604,&quot;y&quot;:247.14098160595694},&quot;rotate&quot;:0,&quot;skewX&quot;:0,&quot;scale&quot;:{&quot;x&quot;:1,&quot;y&quot;:1}},&quot;text&quot;:{&quot;textData&quot;:{&quot;lineSpacing&quot;:&quot;normal&quot;,&quot;alignment&quot;:&quot;center&quot;,&quot;verticalAlign&quot;:&quot;CENTER&quot;,&quot;lines&quot;:[{&quot;runs&quot;:[{&quot;style&quot;:{&quot;fontFamily&quot;:&quot;Roboto&quot;,&quot;fontSize&quot;:13.591178812367136,&quot;color&quot;:&quot;black&quot;,&quot;fontWeight&quot;:&quot;bold&quot;,&quot;fontStyle&quot;:&quot;normal&quot;,&quot;decoration&quot;:&quot;none&quot;,&quot;script&quot;:&quot;none&quot;},&quot;range&quot;:[0,33]}],&quot;text&quot;:&quot;Isogenic RNA architecture maps of:&quot;},{&quot;runs&quot;:[],&quot;text&quot;:&quot;&quot;,&quot;baseStyle&quot;:{&quot;fontFamily&quot;:&quot;Roboto&quot;,&quot;fontSize&quot;:13.591178812367136,&quot;color&quot;:&quot;black&quot;,&quot;fontWeight&quot;:&quot;bold&quot;,&quot;fontStyle&quot;:&quot;normal&quot;,&quot;decoration&quot;:&quot;none&quot;,&quot;script&quot;:&quot;none&quot;}},{&quot;runs&quot;:[{&quot;style&quot;:{&quot;fontFamily&quot;:&quot;Roboto&quot;,&quot;fontSize&quot;:13.591178812367136,&quot;color&quot;:&quot;black&quot;,&quot;fontWeight&quot;:&quot;normal&quot;,&quot;fontStyle&quot;:&quot;normal&quot;,&quot;decoration&quot;:&quot;none&quot;,&quot;script&quot;:&quot;none&quot;},&quot;range&quot;:[0,29]}],&quot;text&quot;:&quot;-D0 platelets isolated from WB&quot;,&quot;baseStyle&quot;:{&quot;fontFamily&quot;:&quot;Roboto&quot;,&quot;fontSize&quot;:13.591178812367136,&quot;color&quot;:&quot;black&quot;,&quot;fontWeight&quot;:&quot;normal&quot;,&quot;fontStyle&quot;:&quot;normal&quot;,&quot;decoration&quot;:&quot;none&quot;,&quot;script&quot;:&quot;none&quot;}},{&quot;runs&quot;:[{&quot;style&quot;:{&quot;fontFamily&quot;:&quot;Roboto&quot;,&quot;fontSize&quot;:13.591178812367136,&quot;color&quot;:&quot;black&quot;,&quot;fontWeight&quot;:&quot;normal&quot;,&quot;fontStyle&quot;:&quot;normal&quot;,&quot;decoration&quot;:&quot;none&quot;,&quot;script&quot;:&quot;none&quot;},&quot;range&quot;:[0,36]}],&quot;text&quot;:&quot;-D0 platelets isolated post-apheresis&quot;},{&quot;runs&quot;:[{&quot;style&quot;:{&quot;fontFamily&quot;:&quot;Roboto&quot;,&quot;fontSize&quot;:13.591178812367136,&quot;color&quot;:&quot;black&quot;,&quot;fontWeight&quot;:&quot;normal&quot;,&quot;fontStyle&quot;:&quot;normal&quot;,&quot;decoration&quot;:&quot;none&quot;,&quot;script&quot;:&quot;none&quot;},&quot;range&quot;:[0,38]}],&quot;text&quot;:&quot;-D7 platelets isolated after RT storage&quot;},{&quot;runs&quot;:[{&quot;style&quot;:{&quot;fontFamily&quot;:&quot;Roboto&quot;,&quot;fontSize&quot;:13.591178812367136,&quot;color&quot;:&quot;black&quot;,&quot;fontWeight&quot;:&quot;normal&quot;,&quot;fontStyle&quot;:&quot;normal&quot;,&quot;decoration&quot;:&quot;none&quot;,&quot;script&quot;:&quot;none&quot;},&quot;range&quot;:[0,38]}],&quot;text&quot;:&quot;-D7 platelets isolated after 4C storage&quot;},{&quot;runs&quot;:[{&quot;style&quot;:{&quot;fontFamily&quot;:&quot;Roboto&quot;,&quot;fontSize&quot;:13.591178812367136,&quot;color&quot;:&quot;black&quot;,&quot;fontWeight&quot;:&quot;normal&quot;,&quot;fontStyle&quot;:&quot;normal&quot;,&quot;decoration&quot;:&quot;none&quot;,&quot;script&quot;:&quot;none&quot;},&quot;range&quot;:[0,39]}],&quot;text&quot;:&quot;-D14 platelets isolated after 4C storage&quot;},{&quot;runs&quot;:[{&quot;style&quot;:{&quot;fontFamily&quot;:&quot;Roboto&quot;,&quot;fontSize&quot;:13.591178812367136,&quot;color&quot;:&quot;black&quot;,&quot;fontWeight&quot;:&quot;normal&quot;,&quot;fontStyle&quot;:&quot;normal&quot;,&quot;decoration&quot;:&quot;none&quot;,&quot;script&quot;:&quot;none&quot;},&quot;range&quot;:[0,39]}],&quot;text&quot;:&quot;-D21 platelets isolated after 4C storage&quot;},{&quot;runs&quot;:[],&quot;text&quot;:&quot;&quot;,&quot;baseStyle&quot;:{&quot;fontFamily&quot;:&quot;Roboto&quot;,&quot;fontSize&quot;:13.591178812367136,&quot;color&quot;:&quot;black&quot;,&quot;fontWeight&quot;:&quot;normal&quot;,&quot;fontStyle&quot;:&quot;normal&quot;,&quot;decoration&quot;:&quot;none&quot;,&quot;script&quot;:&quot;none&quot;}},{&quot;runs&quot;:[],&quot;text&quot;:&quot;&quot;,&quot;baseStyle&quot;:{&quot;fontFamily&quot;:&quot;Roboto&quot;,&quot;fontSize&quot;:13.591178812367136,&quot;color&quot;:&quot;black&quot;,&quot;fontWeight&quot;:&quot;normal&quot;,&quot;fontStyle&quot;:&quot;normal&quot;,&quot;decoration&quot;:&quot;none&quot;,&quot;script&quot;:&quot;none&quot;}}],&quot;_lastCaretLocation&quot;:{&quot;lineIndex&quot;:6,&quot;runIndex&quot;:-1,&quot;charIndex&quot;:-1,&quot;endOfLine&quot;:true}},&quot;format&quot;:&quot;BETTER_TEXT&quot;,&quot;size&quot;:{&quot;x&quot;:251.26344990062708,&quot;y&quot;:154.22228852177378},&quot;targetSize&quot;:{&quot;x&quot;:251.26344990062708,&quot;y&quot;:108.14819234784918}},&quot;parent&quot;:{&quot;type&quot;:&quot;CHILD&quot;,&quot;parentId&quot;:&quot;4ca8e8a9-bee9-48f6-b5ac-653ed61f0b4c&quot;,&quot;order&quot;:&quot;999999999997&quot;}},&quot;be188869-212c-4c0b-b9a8-84ce34edee6e&quot;:{&quot;id&quot;:&quot;be188869-212c-4c0b-b9a8-84ce34edee6e&quot;,&quot;type&quot;:&quot;FIGURE_OBJECT&quot;,&quot;relativeTransform&quot;:{&quot;translate&quot;:{&quot;x&quot;:39.72945720932438,&quot;y&quot;:307.7440872149723},&quot;rotate&quot;:0,&quot;skewX&quot;:0,&quot;scale&quot;:{&quot;x&quot;:1,&quot;y&quot;:1}},&quot;text&quot;:{&quot;textData&quot;:{&quot;lineSpacing&quot;:&quot;normal&quot;,&quot;alignment&quot;:&quot;center&quot;,&quot;verticalAlign&quot;:&quot;CENTER&quot;,&quot;lines&quot;:[{&quot;runs&quot;:[{&quot;style&quot;:{&quot;fontFamily&quot;:&quot;Roboto&quot;,&quot;fontSize&quot;:13.591178812367136,&quot;color&quot;:&quot;black&quot;,&quot;fontWeight&quot;:&quot;normal&quot;,&quot;fontStyle&quot;:&quot;normal&quot;,&quot;decoration&quot;:&quot;none&quot;,&quot;script&quot;:&quot;none&quot;},&quot;range&quot;:[0,20]}],&quot;text&quot;:&quot;RNA architecture maps&quot;}],&quot;_lastCaretLocation&quot;:{&quot;lineIndex&quot;:0,&quot;runIndex&quot;:-1,&quot;charIndex&quot;:-1,&quot;endOfLine&quot;:true}},&quot;format&quot;:&quot;BETTER_TEXT&quot;,&quot;size&quot;:{&quot;x&quot;:158.78396260547638,&quot;y&quot;:77.57165307158543},&quot;targetSize&quot;:{&quot;x&quot;:158.78396260547638,&quot;y&quot;:77.57165307158543}},&quot;parent&quot;:{&quot;type&quot;:&quot;CHILD&quot;,&quot;parentId&quot;:&quot;4ca8e8a9-bee9-48f6-b5ac-653ed61f0b4c&quot;,&quot;order&quot;:&quot;999999999998&quot;}},&quot;5133b373-828b-48c2-9b41-3a28552a5399&quot;:{&quot;id&quot;:&quot;5133b373-828b-48c2-9b41-3a28552a5399&quot;,&quot;type&quot;:&quot;FIGURE_OBJECT&quot;,&quot;relativeTransform&quot;:{&quot;translate&quot;:{&quot;x&quot;:-128.99655409305723,&quot;y&quot;:102.65427650526165},&quot;rotate&quot;:0,&quot;skewX&quot;:0,&quot;scale&quot;:{&quot;x&quot;:1,&quot;y&quot;:1}},&quot;text&quot;:{&quot;textData&quot;:{&quot;lineSpacing&quot;:&quot;normal&quot;,&quot;alignment&quot;:&quot;center&quot;,&quot;verticalAlign&quot;:&quot;CENTER&quot;,&quot;lines&quot;:[{&quot;runs&quot;:[{&quot;style&quot;:{&quot;fontFamily&quot;:&quot;Roboto&quot;,&quot;fontSize&quot;:13.591178812367136,&quot;color&quot;:&quot;black&quot;,&quot;fontWeight&quot;:&quot;normal&quot;,&quot;fontStyle&quot;:&quot;normal&quot;,&quot;decoration&quot;:&quot;none&quot;,&quot;script&quot;:&quot;none&quot;},&quot;range&quot;:[0,16]}],&quot;text&quot;:&quot;Functional assays&quot;}],&quot;_lastCaretLocation&quot;:{&quot;lineIndex&quot;:0,&quot;runIndex&quot;:-1,&quot;charIndex&quot;:-1,&quot;endOfLine&quot;:true}},&quot;format&quot;:&quot;BETTER_TEXT&quot;,&quot;size&quot;:{&quot;x&quot;:92.10855227375032,&quot;y&quot;:77.57165307158543},&quot;targetSize&quot;:{&quot;x&quot;:92.10855227375032,&quot;y&quot;:77.57165307158543}},&quot;parent&quot;:{&quot;type&quot;:&quot;CHILD&quot;,&quot;parentId&quot;:&quot;4ca8e8a9-bee9-48f6-b5ac-653ed61f0b4c&quot;,&quot;order&quot;:&quot;999999999999&quot;}},&quot;bec01dbd-3dc3-43fe-8f74-278cd88ed76c&quot;:{&quot;relativeTransform&quot;:{&quot;translate&quot;:{&quot;x&quot;:469.2877828471122,&quot;y&quot;:210.32401862861167},&quot;rotate&quot;:0,&quot;skewX&quot;:0,&quot;scale&quot;:{&quot;x&quot;:1,&quot;y&quot;:1}},&quot;type&quot;:&quot;FIGURE_OBJECT&quot;,&quot;id&quot;:&quot;bec01dbd-3dc3-43fe-8f74-278cd88ed76c&quot;,&quot;parent&quot;:{&quot;type&quot;:&quot;CHILD&quot;,&quot;parentId&quot;:&quot;4ca8e8a9-bee9-48f6-b5ac-653ed61f0b4c&quot;,&quot;order&quot;:&quot;9999999999995&quot;},&quot;name&quot;:&quot;Coagulation (water treatment)&quot;,&quot;displayName&quot;:&quot;Coagulation (water treatment)&quot;,&quot;source&quot;:{&quot;id&quot;:&quot;638a268c71e7ea2fe432da5b&quot;,&quot;type&quot;:&quot;ASSETS&quot;},&quot;isPremium&quot;:true},&quot;bcd4d34a-abcf-454c-8c4e-0ed36df4f0f1&quot;:{&quot;type&quot;:&quot;FIGURE_OBJECT&quot;,&quot;id&quot;:&quot;bcd4d34a-abcf-454c-8c4e-0ed36df4f0f1&quot;,&quot;parent&quot;:{&quot;type&quot;:&quot;CHILD&quot;,&quot;parentId&quot;:&quot;bec01dbd-3dc3-43fe-8f74-278cd88ed76c&quot;,&quot;order&quot;:&quot;5&quot;},&quot;relativeTransform&quot;:{&quot;translate&quot;:{&quot;x&quot;:-334.08640676364683,&quot;y&quot;:-96.0961172008995},&quot;rotate&quot;:0}},&quot;ea75b2a7-c30d-45ca-b88a-ced45946c5df&quot;:{&quot;type&quot;:&quot;FIGURE_OBJECT&quot;,&quot;id&quot;:&quot;ea75b2a7-c30d-45ca-b88a-ced45946c5df&quot;,&quot;name&quot;:&quot;Sphere&quot;,&quot;relativeTransform&quot;:{&quot;translate&quot;:{&quot;x&quot;:-205.28150482636897,&quot;y&quot;:-19.516567505283803},&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1&quot;}},&quot;db827bd9-4f3b-4957-b7be-d36a2b0bdede&quot;:{&quot;type&quot;:&quot;FIGURE_OBJECT&quot;,&quot;id&quot;:&quot;db827bd9-4f3b-4957-b7be-d36a2b0bdede&quot;,&quot;name&quot;:&quot;Sphere&quot;,&quot;relativeTransform&quot;:{&quot;translate&quot;:{&quot;x&quot;:-190.4838234793721,&quot;y&quot;:-19.519723438190812},&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15&quot;}},&quot;7584d643-c1bd-4753-9fe7-085ea7e44907&quot;:{&quot;type&quot;:&quot;FIGURE_OBJECT&quot;,&quot;id&quot;:&quot;7584d643-c1bd-4753-9fe7-085ea7e44907&quot;,&quot;name&quot;:&quot;Sphere&quot;,&quot;relativeTransform&quot;:{&quot;translate&quot;:{&quot;x&quot;:-214.83312089951934,&quot;y&quot;:-11.929832182638922},&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25&quot;}},&quot;2946474f-3bc9-448c-8daa-a38bf3d180b8&quot;:{&quot;type&quot;:&quot;FIGURE_OBJECT&quot;,&quot;id&quot;:&quot;2946474f-3bc9-448c-8daa-a38bf3d180b8&quot;,&quot;name&quot;:&quot;Sphere&quot;,&quot;relativeTransform&quot;:{&quot;translate&quot;:{&quot;x&quot;:-206.70205335414673,&quot;y&quot;:-10.326420317103548},&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3&quot;}},&quot;ed9889ef-8902-44b4-a6c9-964af50083ee&quot;:{&quot;type&quot;:&quot;FIGURE_OBJECT&quot;,&quot;id&quot;:&quot;ed9889ef-8902-44b4-a6c9-964af50083ee&quot;,&quot;name&quot;:&quot;Sphere&quot;,&quot;relativeTransform&quot;:{&quot;translate&quot;:{&quot;x&quot;:-169.64426278901985,&quot;y&quot;:0.44972755396053443},&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4&quot;}},&quot;575491b8-160d-4390-bcc5-437bc2277831&quot;:{&quot;type&quot;:&quot;FIGURE_OBJECT&quot;,&quot;id&quot;:&quot;575491b8-160d-4390-bcc5-437bc2277831&quot;,&quot;name&quot;:&quot;Sphere&quot;,&quot;relativeTransform&quot;:{&quot;translate&quot;:{&quot;x&quot;:-196.85689371319793,&quot;y&quot;:-1.9729219250448107},&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5&quot;}},&quot;b8b20e3a-4b1a-44de-bb21-cb6966714ac7&quot;:{&quot;type&quot;:&quot;FIGURE_OBJECT&quot;,&quot;id&quot;:&quot;b8b20e3a-4b1a-44de-bb21-cb6966714ac7&quot;,&quot;name&quot;:&quot;Sphere&quot;,&quot;relativeTransform&quot;:{&quot;translate&quot;:{&quot;x&quot;:-196.85743531415596,&quot;y&quot;:-26.395373465866488},&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52&quot;}},&quot;bea80bd5-f5c3-42bd-9ae3-b9b24e969cb3&quot;:{&quot;type&quot;:&quot;FIGURE_OBJECT&quot;,&quot;id&quot;:&quot;bea80bd5-f5c3-42bd-9ae3-b9b24e969cb3&quot;,&quot;name&quot;:&quot;Sphere&quot;,&quot;relativeTransform&quot;:{&quot;translate&quot;:{&quot;x&quot;:-196.85731738603585,&quot;y&quot;:-15.689770529993003},&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6&quot;}},&quot;3eb6af23-e58c-4d23-816f-99dbed99298e&quot;:{&quot;type&quot;:&quot;FIGURE_OBJECT&quot;,&quot;id&quot;:&quot;3eb6af23-e58c-4d23-816f-99dbed99298e&quot;,&quot;name&quot;:&quot;Sphere&quot;,&quot;relativeTransform&quot;:{&quot;translate&quot;:{&quot;x&quot;:-206.70194346070497,&quot;y&quot;:-32.86924110015454},&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65&quot;}},&quot;ecb5d7c0-c1fe-4bdd-948c-7b27d31cb7b1&quot;:{&quot;type&quot;:&quot;FIGURE_OBJECT&quot;,&quot;id&quot;:&quot;ecb5d7c0-c1fe-4bdd-948c-7b27d31cb7b1&quot;,&quot;name&quot;:&quot;Sphere&quot;,&quot;relativeTransform&quot;:{&quot;translate&quot;:{&quot;x&quot;:-211.8821708950641,&quot;y&quot;:-0.0966989644068979},&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7&quot;}},&quot;af626a27-61a3-41fc-93bd-1d6dfd865433&quot;:{&quot;type&quot;:&quot;FIGURE_OBJECT&quot;,&quot;id&quot;:&quot;af626a27-61a3-41fc-93bd-1d6dfd865433&quot;,&quot;name&quot;:&quot;Sphere&quot;,&quot;relativeTransform&quot;:{&quot;translate&quot;:{&quot;x&quot;:-177.69794986207424,&quot;y&quot;:6.341984650804405},&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8&quot;}},&quot;e7cf2e96-4f8d-47e7-acbb-95d0735b0335&quot;:{&quot;type&quot;:&quot;FIGURE_OBJECT&quot;,&quot;id&quot;:&quot;e7cf2e96-4f8d-47e7-acbb-95d0735b0335&quot;,&quot;name&quot;:&quot;Sphere&quot;,&quot;relativeTransform&quot;:{&quot;translate&quot;:{&quot;x&quot;:-211.8828047755009,&quot;y&quot;:-25.28299145290316},&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quot;}},&quot;aa87b00e-68d9-42f0-a3df-ba828fe46901&quot;:{&quot;type&quot;:&quot;FIGURE_OBJECT&quot;,&quot;id&quot;:&quot;aa87b00e-68d9-42f0-a3df-ba828fe46901&quot;,&quot;name&quot;:&quot;Sphere&quot;,&quot;relativeTransform&quot;:{&quot;translate&quot;:{&quot;x&quot;:-172.06745319536702,&quot;y&quot;:-27.5754013465892},&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05&quot;}},&quot;3a81ad35-3ed3-4732-b7de-b5d7a531fa2e&quot;:{&quot;type&quot;:&quot;FIGURE_OBJECT&quot;,&quot;id&quot;:&quot;3a81ad35-3ed3-4732-b7de-b5d7a531fa2e&quot;,&quot;name&quot;:&quot;Sphere&quot;,&quot;relativeTransform&quot;:{&quot;translate&quot;:{&quot;x&quot;:-180.12162097086497,&quot;y&quot;:-29.997935537607002},&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1&quot;}},&quot;e82a902c-dceb-4ce8-984e-b74f460d9eba&quot;:{&quot;type&quot;:&quot;FIGURE_OBJECT&quot;,&quot;id&quot;:&quot;e82a902c-dceb-4ce8-984e-b74f460d9eba&quot;,&quot;name&quot;:&quot;Sphere&quot;,&quot;relativeTransform&quot;:{&quot;translate&quot;:{&quot;x&quot;:-164.7996318389874,&quot;y&quot;:-32.4204545468992},&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15&quot;}},&quot;8c7f39c3-13ed-4b02-af04-cc91dafe0be3&quot;:{&quot;type&quot;:&quot;FIGURE_OBJECT&quot;,&quot;id&quot;:&quot;8c7f39c3-13ed-4b02-af04-cc91dafe0be3&quot;,&quot;name&quot;:&quot;Sphere&quot;,&quot;relativeTransform&quot;:{&quot;translate&quot;:{&quot;x&quot;:-167.82307908129349,&quot;y&quot;:-18.112607857197762},&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2&quot;}},&quot;31b34229-3eea-4baf-ac0d-60c83b427a0c&quot;:{&quot;type&quot;:&quot;FIGURE_OBJECT&quot;,&quot;id&quot;:&quot;31b34229-3eea-4baf-ac0d-60c83b427a0c&quot;,&quot;name&quot;:&quot;Sphere&quot;,&quot;relativeTransform&quot;:{&quot;translate&quot;:{&quot;x&quot;:-178.34613095268656,&quot;y&quot;:-17.565814067882773},&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25&quot;}},&quot;354b6e56-5997-4ee7-a751-db600ebf6fee&quot;:{&quot;type&quot;:&quot;FIGURE_OBJECT&quot;,&quot;id&quot;:&quot;354b6e56-5997-4ee7-a751-db600ebf6fee&quot;,&quot;name&quot;:&quot;Sphere&quot;,&quot;relativeTransform&quot;:{&quot;translate&quot;:{&quot;x&quot;:-157.38950716091077,&quot;y&quot;:-25.152586104174098},&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3&quot;}},&quot;4a6e5d99-1e9f-41dc-822a-c405a9667abd&quot;:{&quot;type&quot;:&quot;FIGURE_OBJECT&quot;,&quot;id&quot;:&quot;4a6e5d99-1e9f-41dc-822a-c405a9667abd&quot;,&quot;name&quot;:&quot;Sphere&quot;,&quot;relativeTransform&quot;:{&quot;translate&quot;:{&quot;x&quot;:-159.8118900873005,&quot;y&quot;:-12.512092682860427},&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65&quot;}},&quot;95f6cee5-33a8-4b94-93f1-0338c5fb96eb&quot;:{&quot;type&quot;:&quot;FIGURE_OBJECT&quot;,&quot;id&quot;:&quot;95f6cee5-33a8-4b94-93f1-0338c5fb96eb&quot;,&quot;name&quot;:&quot;Sphere&quot;,&quot;relativeTransform&quot;:{&quot;translate&quot;:{&quot;x&quot;:-176.8798807180853,&quot;y&quot;:-37.2657857036736},&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8&quot;}},&quot;195a903a-ecf7-42a3-96db-04a9c3ed2f8d&quot;:{&quot;type&quot;:&quot;FIGURE_OBJECT&quot;,&quot;id&quot;:&quot;195a903a-ecf7-42a3-96db-04a9c3ed2f8d&quot;,&quot;name&quot;:&quot;Sphere&quot;,&quot;relativeTransform&quot;:{&quot;translate&quot;:{&quot;x&quot;:-200.7498836566213,&quot;y&quot;:4.795313560913796},&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9&quot;}},&quot;f0d57f1a-78c2-452d-96ea-eab5d38a0ae2&quot;:{&quot;type&quot;:&quot;FIGURE_OBJECT&quot;,&quot;id&quot;:&quot;f0d57f1a-78c2-452d-96ea-eab5d38a0ae2&quot;,&quot;name&quot;:&quot;Sphere&quot;,&quot;relativeTransform&quot;:{&quot;translate&quot;:{&quot;x&quot;:-196.11619516156244,&quot;y&quot;:-34.84356615094961},&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95&quot;}},&quot;abf350eb-3eb1-4359-be65-c5a30d8382db&quot;:{&quot;type&quot;:&quot;FIGURE_OBJECT&quot;,&quot;id&quot;:&quot;abf350eb-3eb1-4359-be65-c5a30d8382db&quot;,&quot;name&quot;:&quot;Sphere&quot;,&quot;relativeTransform&quot;:{&quot;translate&quot;:{&quot;x&quot;:-162.23418064933333,&quot;y&quot;:-2.5194919879598845},&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97&quot;}},&quot;57ce9d65-bf90-4724-b018-0cde005b8479&quot;:{&quot;type&quot;:&quot;FIGURE_OBJECT&quot;,&quot;id&quot;:&quot;57ce9d65-bf90-4724-b018-0cde005b8479&quot;,&quot;name&quot;:&quot;Sphere&quot;,&quot;relativeTransform&quot;:{&quot;translate&quot;:{&quot;x&quot;:-208.03359971393644,&quot;y&quot;:7.2178648999751855},&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98&quot;}},&quot;1beb9682-e310-44d2-b515-dcde312dabe2&quot;:{&quot;type&quot;:&quot;FIGURE_OBJECT&quot;,&quot;id&quot;:&quot;1beb9682-e310-44d2-b515-dcde312dabe2&quot;,&quot;name&quot;:&quot;Sphere&quot;,&quot;relativeTransform&quot;:{&quot;translate&quot;:{&quot;x&quot;:-188.06097865039524,&quot;y&quot;:3.9189797973960605},&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99&quot;}},&quot;216b60ac-99b9-420c-a986-de1b1cb1c12f&quot;:{&quot;type&quot;:&quot;FIGURE_OBJECT&quot;,&quot;id&quot;:&quot;216b60ac-99b9-420c-a986-de1b1cb1c12f&quot;,&quot;name&quot;:&quot;Sphere&quot;,&quot;relativeTransform&quot;:{&quot;translate&quot;:{&quot;x&quot;:-181.65195721652302,&quot;y&quot;:-1.9729428023101274},&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995&quot;}},&quot;2e6016c9-da0b-4587-87d8-d640d918f32d&quot;:{&quot;type&quot;:&quot;FIGURE_OBJECT&quot;,&quot;id&quot;:&quot;2e6016c9-da0b-4587-87d8-d640d918f32d&quot;,&quot;name&quot;:&quot;Sphere&quot;,&quot;relativeTransform&quot;:{&quot;translate&quot;:{&quot;x&quot;:-158.3520434727781,&quot;y&quot;:3.9189153103638588},&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997&quot;}},&quot;e48e6ec5-3f4b-4061-9def-57120f661f71&quot;:{&quot;type&quot;:&quot;FIGURE_OBJECT&quot;,&quot;id&quot;:&quot;e48e6ec5-3f4b-4061-9def-57120f661f71&quot;,&quot;name&quot;:&quot;Sphere&quot;,&quot;relativeTransform&quot;:{&quot;translate&quot;:{&quot;x&quot;:-213.68002514086368,&quot;y&quot;:-37.265799145964614},&quot;rotate&quot;:0,&quot;skewX&quot;:0,&quot;scale&quot;:{&quot;x&quot;:0.01615146031257105,&quot;y&quot;:0.016151460312571052}},&quot;opacity&quot;:1,&quot;image&quot;:{&quot;url&quot;:&quot;https://icons.biorender.com/biorender/5f4529c2929bce0028c9f87f/sphere.png&quot;,&quot;fallbackUrl&quot;:&quot;https://res.cloudinary.com/dlcjuc3ej/image/upload/v1598368171/soihczeyq35kxprwz6kd.svg#/keystone/api/icons/5f4529c2929bce0028c9f87f/sphere.svg&quot;,&quot;size&quot;:{&quot;x&quot;:150,&quot;y&quot;:150},&quot;isPremium&quot;:false},&quot;source&quot;:{&quot;id&quot;:&quot;5b8847989629ce1400901caa&quot;,&quot;type&quot;:&quot;ASSETS&quot;},&quot;pathStyles&quot;:[{&quot;type&quot;:&quot;FILL&quot;,&quot;fillStyle&quot;:&quot;rgb(0,0,0)&quot;}],&quot;isLocked&quot;:false,&quot;parent&quot;:{&quot;type&quot;:&quot;CHILD&quot;,&quot;parentId&quot;:&quot;bcd4d34a-abcf-454c-8c4e-0ed36df4f0f1&quot;,&quot;order&quot;:&quot;9998&quot;}},&quot;63f86642-1c1b-44c1-a77c-8dc2f585d095&quot;:{&quot;type&quot;:&quot;FIGURE_OBJECT&quot;,&quot;id&quot;:&quot;63f86642-1c1b-44c1-a77c-8dc2f585d095&quot;,&quot;relativeTransform&quot;:{&quot;translate&quot;:{&quot;x&quot;:-520.4626644422825,&quot;y&quot;:-115.7308409826843},&quot;rotate&quot;:0},&quot;opacity&quot;:1,&quot;path&quot;:{&quot;type&quot;:&quot;RECT&quot;,&quot;size&quot;:{&quot;x&quot;:62.50413522222325,&quot;y&quot;:-62.48078016696721},&quot;cornerRounding&quot;:{&quot;type&quot;:&quot;ARC_LENGTH&quot;,&quot;global&quot;:0}},&quot;pathStyles&quot;:[{&quot;type&quot;:&quot;FILL&quot;,&quot;fillStyle&quot;:&quot;rgba(0,0,0,0)&quot;},{&quot;type&quot;:&quot;STROKE&quot;,&quot;strokeStyle&quot;:&quot;rgba(70,69,70,1)&quot;,&quot;lineWidth&quot;:1.029548439242383,&quot;lineJoin&quot;:&quot;round&quot;}],&quot;isLocked&quot;:false,&quot;parent&quot;:{&quot;type&quot;:&quot;CHILD&quot;,&quot;parentId&quot;:&quot;bec01dbd-3dc3-43fe-8f74-278cd88ed76c&quot;,&quot;order&quot;:&quot;2&quot;}},&quot;4fa74af6-478d-4776-9616-9a30a811800f&quot;:{&quot;type&quot;:&quot;FIGURE_OBJECT&quot;,&quot;id&quot;:&quot;4fa74af6-478d-4776-9616-9a30a811800f&quot;,&quot;parent&quot;:{&quot;type&quot;:&quot;CHILD&quot;,&quot;parentId&quot;:&quot;bec01dbd-3dc3-43fe-8f74-278cd88ed76c&quot;,&quot;order&quot;:&quot;7&quot;},&quot;relativeTransform&quot;:{&quot;translate&quot;:{&quot;x&quot;:-760.1735903053133,&quot;y&quot;:-153.73465434653446},&quot;rotate&quot;:0}},&quot;c67f7233-6c14-4c39-aec6-abde35b88901&quot;:{&quot;type&quot;:&quot;FIGURE_OBJECT&quot;,&quot;id&quot;:&quot;c67f7233-6c14-4c39-aec6-abde35b88901&quot;,&quot;relativeTransform&quot;:{&quot;translate&quot;:{&quot;x&quot;:231.3297383335033,&quot;y&quot;:49.440965130072016},&quot;rotate&quot;:0},&quot;opacity&quot;:1,&quot;path&quot;:{&quot;type&quot;:&quot;ELLIPSE&quot;,&quot;size&quot;:{&quot;x&quot;:16.681888294777263,&quot;y&quot;:5.132888691344466}},&quot;isLocked&quot;:false,&quot;pathStyles&quot;:[{&quot;type&quot;:&quot;FILL&quot;,&quot;fillStyle&quot;:&quot;rgba(229, 229, 229, 1)&quot;},{&quot;type&quot;:&quot;STROKE&quot;,&quot;strokeStyle&quot;:&quot;rgba(74, 72, 73, 1)&quot;,&quot;lineWidth&quot;:0.539144916802865,&quot;lineJoin&quot;:&quot;round&quot;}],&quot;parent&quot;:{&quot;type&quot;:&quot;CHILD&quot;,&quot;parentId&quot;:&quot;4fa74af6-478d-4776-9616-9a30a811800f&quot;,&quot;order&quot;:&quot;2&quot;}},&quot;47766473-e6a9-4d33-9c98-80156b5e76f8&quot;:{&quot;type&quot;:&quot;FIGURE_OBJECT&quot;,&quot;id&quot;:&quot;47766473-e6a9-4d33-9c98-80156b5e76f8&quot;,&quot;relativeTransform&quot;:{&quot;translate&quot;:{&quot;x&quot;:248.09182796617512,&quot;y&quot;:49.440965130072016},&quot;rotate&quot;:0},&quot;opacity&quot;:1,&quot;path&quot;:{&quot;type&quot;:&quot;ELLIPSE&quot;,&quot;size&quot;:{&quot;x&quot;:16.681888294777263,&quot;y&quot;:5.132888691344466}},&quot;isLocked&quot;:false,&quot;pathStyles&quot;:[{&quot;type&quot;:&quot;FILL&quot;,&quot;fillStyle&quot;:&quot;rgba(229, 229, 229, 1)&quot;},{&quot;type&quot;:&quot;STROKE&quot;,&quot;strokeStyle&quot;:&quot;rgba(74, 72, 73, 1)&quot;,&quot;lineWidth&quot;:0.539144916802865,&quot;lineJoin&quot;:&quot;round&quot;}],&quot;parent&quot;:{&quot;type&quot;:&quot;CHILD&quot;,&quot;parentId&quot;:&quot;4fa74af6-478d-4776-9616-9a30a811800f&quot;,&quot;order&quot;:&quot;5&quot;}},&quot;922028ff-318e-4abd-a23e-74938ad0b723&quot;:{&quot;type&quot;:&quot;FIGURE_OBJECT&quot;,&quot;id&quot;:&quot;922028ff-318e-4abd-a23e-74938ad0b723&quot;,&quot;relativeTransform&quot;:{&quot;translate&quot;:{&quot;x&quot;:239.7107831258854,&quot;y&quot;:28.897195658702966},&quot;rotate&quot;:1.1875456053473868e-16,&quot;skewX&quot;:3.524090780950026e-16},&quot;opacity&quot;:1,&quot;path&quot;:{&quot;type&quot;:&quot;RECT&quot;,&quot;size&quot;:{&quot;x&quot;:-2.005034645056426,&quot;y&quot;:-43.77693696486405},&quot;cornerRounding&quot;:{&quot;type&quot;:&quot;ARC_LENGTH&quot;,&quot;global&quot;:0}},&quot;pathStyles&quot;:[{&quot;type&quot;:&quot;FILL&quot;,&quot;fillStyle&quot;:&quot;rgba(229, 229, 229, 1)&quot;},{&quot;type&quot;:&quot;STROKE&quot;,&quot;strokeStyle&quot;:&quot;rgba(74, 72, 73, 1)&quot;,&quot;lineWidth&quot;:0.539144916802865,&quot;lineJoin&quot;:&quot;round&quot;}],&quot;isLocked&quot;:false,&quot;parent&quot;:{&quot;type&quot;:&quot;CHILD&quot;,&quot;parentId&quot;:&quot;4fa74af6-478d-4776-9616-9a30a811800f&quot;,&quot;order&quot;:&quot;7&quot;}},&quot;b4b9766b-6090-4eca-9256-e7fefb9fb6d0&quot;:{&quot;type&quot;:&quot;FIGURE_OBJECT&quot;,&quot;id&quot;:&quot;b4b9766b-6090-4eca-9256-e7fefb9fb6d0&quot;,&quot;parent&quot;:{&quot;type&quot;:&quot;CHILD&quot;,&quot;parentId&quot;:&quot;bec01dbd-3dc3-43fe-8f74-278cd88ed76c&quot;,&quot;order&quot;:&quot;05&quot;},&quot;relativeTransform&quot;:{&quot;translate&quot;:{&quot;x&quot;:-142.68991583824206,&quot;y&quot;:-81.31640540652702},&quot;rotate&quot;:0}},&quot;2610766b-7143-4463-86aa-369963d0b8bc&quot;:{&quot;type&quot;:&quot;FIGURE_OBJECT&quot;,&quot;id&quot;:&quot;2610766b-7143-4463-86aa-369963d0b8bc&quot;,&quot;parent&quot;:{&quot;type&quot;:&quot;CROP&quot;,&quot;parentId&quot;:&quot;b4b9766b-6090-4eca-9256-e7fefb9fb6d0&quot;,&quot;order&quot;:&quot;5&quot;},&quot;relativeTransform&quot;:{&quot;translate&quot;:{&quot;x&quot;:-377.50781933107373,&quot;y&quot;:-29.5071147542165},&quot;rotate&quot;:0,&quot;skewX&quot;:0,&quot;scale&quot;:{&quot;x&quot;:31.119796504084544,&quot;y&quot;:26.334865144953305}},&quot;path&quot;:{&quot;type&quot;:&quot;RECT&quot;,&quot;size&quot;:{&quot;x&quot;:2,&quot;y&quot;:2}},&quot;pathStyles&quot;:[{&quot;type&quot;:&quot;FILL&quot;,&quot;fillStyle&quot;:&quot;#fff&quot;}],&quot;isFrozen&quot;:true},&quot;ac6dbf2a-6620-475e-9477-4f23c2a3ee0f&quot;:{&quot;id&quot;:&quot;ac6dbf2a-6620-475e-9477-4f23c2a3ee0f&quot;,&quot;name&quot;:&quot;Ocean (water)&quot;,&quot;displayName&quot;:&quot;&quot;,&quot;type&quot;:&quot;FIGURE_OBJECT&quot;,&quot;relativeTransform&quot;:{&quot;translate&quot;:{&quot;x&quot;:-375.89525737015396,&quot;y&quot;:-31.59877478053737},&quot;rotate&quot;:0,&quot;skewX&quot;:0,&quot;scale&quot;:{&quot;x&quot;:0.11021553380280533,&quot;y&quot;:0.11021553380280533}},&quot;image&quot;:{&quot;url&quot;:&quot;https://icons.biorender.com/biorender/638a1c7c8bf4090021d8b858/ocean-water-01.png&quot;,&quot;fallbackUrl&quot;:&quot;https://res.cloudinary.com/dlcjuc3ej/image/upload/v1669995642/qfvrtojhazxldrut7zo6.svg#/keystone/api/icons/638a1c7c8bf4090021d8b858/ocean-water-01.svg&quot;,&quot;isPremium&quot;:false,&quot;size&quot;:{&quot;x&quot;:800,&quot;y&quot;:515.8333333333334}},&quot;source&quot;:{&quot;id&quot;:&quot;638a1bfd8bf4090021d8b835&quot;,&quot;type&quot;:&quot;ASSETS&quot;},&quot;isPremium&quot;:false,&quot;parent&quot;:{&quot;type&quot;:&quot;CHILD&quot;,&quot;parentId&quot;:&quot;b4b9766b-6090-4eca-9256-e7fefb9fb6d0&quot;,&quot;order&quot;:&quot;3&quot;}},&quot;90f022e3-19fa-47d4-a5c0-39f36dfa1a4d&quot;:{&quot;id&quot;:&quot;90f022e3-19fa-47d4-a5c0-39f36dfa1a4d&quot;,&quot;type&quot;:&quot;FIGURE_OBJECT&quot;,&quot;relativeTransform&quot;:{&quot;translate&quot;:{&quot;x&quot;:-65.2790598601681,&quot;y&quot;:146.65473595408906},&quot;rotate&quot;:0,&quot;skewX&quot;:0,&quot;scale&quot;:{&quot;x&quot;:1,&quot;y&quot;:1}},&quot;text&quot;:{&quot;textData&quot;:{&quot;lineSpacing&quot;:&quot;normal&quot;,&quot;alignment&quot;:&quot;left&quot;,&quot;verticalAlign&quot;:&quot;TOP&quot;,&quot;lines&quot;:[{&quot;runs&quot;:[{&quot;style&quot;:{&quot;fontFamily&quot;:&quot;Roboto&quot;,&quot;fontSize&quot;:26.666666666666664,&quot;color&quot;:&quot;black&quot;,&quot;fontWeight&quot;:&quot;normal&quot;,&quot;fontStyle&quot;:&quot;normal&quot;,&quot;decoration&quot;:&quot;none&quot;},&quot;range&quot;:[0,0]}],&quot;text&quot;:&quot;+&quot;}]},&quot;format&quot;:&quot;BETTER_TEXT&quot;,&quot;size&quot;:{&quot;x&quot;:50.13705295596458,&quot;y&quot;:38.1477576838862},&quot;targetSize&quot;:{&quot;x&quot;:50.13705295596458,&quot;y&quot;:38.1477576838862}},&quot;parent&quot;:{&quot;type&quot;:&quot;CHILD&quot;,&quot;parentId&quot;:&quot;4ca8e8a9-bee9-48f6-b5ac-653ed61f0b4c&quot;,&quot;order&quot;:&quot;9999999999997&quot;}}}}"/>
    <we:property name="66fb578704b8b707a5132370_1727750477055" value="{&quot;id&quot;:&quot;bf13cb9c-0792-48af-9816-e449637e2b86&quot;,&quot;objects&quot;:{&quot;bf13cb9c-0792-48af-9816-e449637e2b86&quot;:{&quot;id&quot;:&quot;bf13cb9c-0792-48af-9816-e449637e2b86&quot;,&quot;type&quot;:&quot;FIGURE_OBJECT&quot;,&quot;document&quot;:{&quot;type&quot;:&quot;DOCUMENT_GROUP&quot;,&quot;canvasType&quot;:&quot;FIGURE&quot;,&quot;units&quot;:&quot;in&quot;}},&quot;73e970e1-6af4-4dd7-b93b-830ba4efbb74&quot;:{&quot;id&quot;:&quot;73e970e1-6af4-4dd7-b93b-830ba4efbb74&quot;,&quot;type&quot;:&quot;FIGURE_OBJECT&quot;,&quot;relativeTransform&quot;:{&quot;translate&quot;:{&quot;x&quot;:0,&quot;y&quot;:0},&quot;rotate&quot;:0,&quot;skewX&quot;:0,&quot;scale&quot;:{&quot;x&quot;:1,&quot;y&quot;:1}},&quot;path&quot;:{&quot;type&quot;:&quot;RECT&quot;,&quot;size&quot;:{&quot;x&quot;:960,&quot;y&quot;:672}},&quot;pathStyles&quot;:[{&quot;type&quot;:&quot;FILL&quot;,&quot;fillStyle&quot;:&quot;rgba(0,0,0,0)&quot;}],&quot;parent&quot;:{&quot;parentId&quot;:&quot;bf13cb9c-0792-48af-9816-e449637e2b86&quot;,&quot;type&quot;:&quot;FRAME&quot;,&quot;order&quot;:&quot;5&quot;}},&quot;f230abe1-2ae7-47d7-bcb2-1ca20021bff5&quot;:{&quot;id&quot;:&quot;f230abe1-2ae7-47d7-bcb2-1ca20021bff5&quot;,&quot;type&quot;:&quot;FIGURE_OBJECT&quot;,&quot;document&quot;:{&quot;type&quot;:&quot;FIGURE&quot;,&quot;canvasType&quot;:&quot;FIGURE&quot;,&quot;units&quot;:&quot;in&quot;,&quot;aspectRatio&quot;:0},&quot;parent&quot;:{&quot;parentId&quot;:&quot;bf13cb9c-0792-48af-9816-e449637e2b86&quot;,&quot;type&quot;:&quot;DOCUMENT&quot;,&quot;order&quot;:&quot;5&quot;},&quot;layout&quot;:{&quot;sizeRatio&quot;:{&quot;x&quot;:0.88,&quot;y&quot;:0.88},&quot;keepAspectRatio&quot;:false}},&quot;608c6e24-6cfc-4704-8de5-c7e2f3320794&quot;:{&quot;id&quot;:&quot;608c6e24-6cfc-4704-8de5-c7e2f3320794&quot;,&quot;type&quot;:&quot;FIGURE_OBJECT&quot;,&quot;relativeTransform&quot;:{&quot;translate&quot;:{&quot;x&quot;:0,&quot;y&quot;:139.51179952964077},&quot;rotate&quot;:0,&quot;skewX&quot;:0,&quot;scale&quot;:{&quot;x&quot;:1,&quot;y&quot;:1}},&quot;path&quot;:{&quot;type&quot;:&quot;RECT&quot;,&quot;size&quot;:{&quot;x&quot;:960,&quot;y&quot;:951.0235990592815}},&quot;pathStyles&quot;:[{&quot;type&quot;:&quot;FILL&quot;,&quot;fillStyle&quot;:&quot;rgba(0,0,0,0)&quot;}],&quot;parent&quot;:{&quot;type&quot;:&quot;FRAME&quot;,&quot;parentId&quot;:&quot;f230abe1-2ae7-47d7-bcb2-1ca20021bff5&quot;,&quot;order&quot;:&quot;5&quot;}},&quot;d796d047-1d36-4854-9cd0-af6da3e320a4&quot;:{&quot;id&quot;:&quot;d796d047-1d36-4854-9cd0-af6da3e320a4&quot;,&quot;type&quot;:&quot;FIGURE_OBJECT&quot;,&quot;guide&quot;:{&quot;type&quot;:&quot;GRID&quot;,&quot;distance&quot;:0.5,&quot;units&quot;:&quot;in&quot;},&quot;parent&quot;:{&quot;parentId&quot;:&quot;bf13cb9c-0792-48af-9816-e449637e2b86&quot;,&quot;type&quot;:&quot;GUIDE&quot;,&quot;order&quot;:&quot;5&quot;}},&quot;79ae0eca-be49-4e5a-aeb5-f71e1a6f8c8e&quot;:{&quot;id&quot;:&quot;79ae0eca-be49-4e5a-aeb5-f71e1a6f8c8e&quot;,&quot;name&quot;:&quot;Screenshot 2024-09-30 at 7.03.28 PM.png&quot;,&quot;type&quot;:&quot;FIGURE_OBJECT&quot;,&quot;relativeTransform&quot;:{&quot;translate&quot;:{&quot;x&quot;:-205.98822220297677,&quot;y&quot;:-126.24444374840394},&quot;rotate&quot;:0,&quot;skewX&quot;:0,&quot;scale&quot;:{&quot;x&quot;:0.42804316168739687,&quot;y&quot;:0.42804316168739687}},&quot;image&quot;:{&quot;url&quot;:&quot;https://core.services.biorender.com/api/uploads/66fb587b858e632e5faee5ac/1727748219686_314fa89f-e013-4fe1-afde-b80ee63a83d4_icon.png&quot;,&quot;isPremium&quot;:false,&quot;isSignedURL&quot;:true,&quot;size&quot;:{&quot;x&quot;:300,&quot;y&quot;:386.8421052631579}},&quot;source&quot;:{&quot;id&quot;:&quot;66fb587b858e632e5faee5ac&quot;,&quot;type&quot;:&quot;UPLOADS&quot;},&quot;isPremium&quot;:false,&quot;parent&quot;:{&quot;type&quot;:&quot;CHILD&quot;,&quot;parentId&quot;:&quot;f230abe1-2ae7-47d7-bcb2-1ca20021bff5&quot;,&quot;order&quot;:&quot;5&quot;}},&quot;5d667bcb-9a97-4d6d-9806-ddf977fa7fb2&quot;:{&quot;id&quot;:&quot;5d667bcb-9a97-4d6d-9806-ddf977fa7fb2&quot;,&quot;type&quot;:&quot;FIGURE_OBJECT&quot;,&quot;relativeTransform&quot;:{&quot;translate&quot;:{&quot;x&quot;:-214.80689093227318,&quot;y&quot;:-267.4460285268449},&quot;rotate&quot;:0,&quot;skewX&quot;:0,&quot;scale&quot;:{&quot;x&quot;:1,&quot;y&quot;:1}},&quot;text&quot;:{&quot;textData&quot;:{&quot;lineSpacing&quot;:&quot;normal&quot;,&quot;alignment&quot;:&quot;center&quot;,&quot;verticalAlign&quot;:&quot;CENTER&quot;,&quot;lines&quot;:[{&quot;runs&quot;:[{&quot;style&quot;:{&quot;fontFamily&quot;:&quot;Roboto&quot;,&quot;fontSize&quot;:18.666666666666664,&quot;color&quot;:&quot;black&quot;,&quot;fontWeight&quot;:&quot;normal&quot;,&quot;fontStyle&quot;:&quot;normal&quot;,&quot;decoration&quot;:&quot;none&quot;,&quot;script&quot;:&quot;none&quot;},&quot;range&quot;:[0,45]}],&quot;text&quot;:&quot;Platelet RNA Architecture Effects of Apheresis&quot;}]},&quot;format&quot;:&quot;BETTER_TEXT&quot;,&quot;size&quot;:{&quot;x&quot;:146.05141513259264,&quot;y&quot;:85.27999999999999},&quot;targetSize&quot;:{&quot;x&quot;:146.05141513259264,&quot;y&quot;:18.52891087503042}},&quot;parent&quot;:{&quot;type&quot;:&quot;CHILD&quot;,&quot;parentId&quot;:&quot;f230abe1-2ae7-47d7-bcb2-1ca20021bff5&quot;,&quot;order&quot;:&quot;7&quot;}},&quot;56cfb0a8-c599-44fd-802c-e15137a876a3&quot;:{&quot;id&quot;:&quot;56cfb0a8-c599-44fd-802c-e15137a876a3&quot;,&quot;type&quot;:&quot;FIGURE_OBJECT&quot;,&quot;relativeTransform&quot;:{&quot;translate&quot;:{&quot;x&quot;:-15.8255968872107,&quot;y&quot;:-267.4457718065678},&quot;rotate&quot;:0,&quot;skewX&quot;:0,&quot;scale&quot;:{&quot;x&quot;:1,&quot;y&quot;:1}},&quot;text&quot;:{&quot;textData&quot;:{&quot;lineSpacing&quot;:&quot;normal&quot;,&quot;alignment&quot;:&quot;center&quot;,&quot;verticalAlign&quot;:&quot;CENTER&quot;,&quot;lines&quot;:[{&quot;runs&quot;:[{&quot;style&quot;:{&quot;fontFamily&quot;:&quot;Roboto&quot;,&quot;fontSize&quot;:18.666666666666664,&quot;color&quot;:&quot;black&quot;,&quot;fontWeight&quot;:&quot;normal&quot;,&quot;fontStyle&quot;:&quot;normal&quot;,&quot;decoration&quot;:&quot;none&quot;,&quot;script&quot;:&quot;none&quot;},&quot;range&quot;:[0,36]}],&quot;text&quot;:&quot;Platelet RNA Architecture Effects of &quot;},{&quot;runs&quot;:[{&quot;style&quot;:{&quot;fontFamily&quot;:&quot;Roboto&quot;,&quot;fontSize&quot;:18.666666666666664,&quot;color&quot;:&quot;black&quot;,&quot;fontWeight&quot;:&quot;normal&quot;,&quot;fontStyle&quot;:&quot;normal&quot;,&quot;decoration&quot;:&quot;none&quot;,&quot;script&quot;:&quot;none&quot;},&quot;range&quot;:[0,14]}],&quot;text&quot;:&quot;RT Storage (7d)&quot;,&quot;baseStyle&quot;:{&quot;fontFamily&quot;:&quot;Roboto&quot;,&quot;fontSize&quot;:18.666666666666664,&quot;color&quot;:&quot;black&quot;,&quot;fontWeight&quot;:&quot;normal&quot;,&quot;fontStyle&quot;:&quot;normal&quot;,&quot;decoration&quot;:&quot;none&quot;,&quot;script&quot;:&quot;none&quot;}}],&quot;_lastCaretLocation&quot;:{&quot;lineIndex&quot;:0,&quot;runIndex&quot;:0,&quot;charIndex&quot;:41}},&quot;format&quot;:&quot;BETTER_TEXT&quot;,&quot;size&quot;:{&quot;x&quot;:146.05141513259264,&quot;y&quot;:85.27999999999999},&quot;targetSize&quot;:{&quot;x&quot;:146.05141513259264,&quot;y&quot;:18.52891087503042}},&quot;parent&quot;:{&quot;type&quot;:&quot;CHILD&quot;,&quot;parentId&quot;:&quot;f230abe1-2ae7-47d7-bcb2-1ca20021bff5&quot;,&quot;order&quot;:&quot;8&quot;}},&quot;9c7b48cd-f3f5-4e62-a98a-79c22d0f9ebc&quot;:{&quot;id&quot;:&quot;9c7b48cd-f3f5-4e62-a98a-79c22d0f9ebc&quot;,&quot;type&quot;:&quot;FIGURE_OBJECT&quot;,&quot;relativeTransform&quot;:{&quot;translate&quot;:{&quot;x&quot;:168.14133718879765,&quot;y&quot;:-256.8995027145551},&quot;rotate&quot;:0},&quot;text&quot;:{&quot;textData&quot;:{&quot;lineSpacing&quot;:&quot;normal&quot;,&quot;alignment&quot;:&quot;center&quot;,&quot;verticalAlign&quot;:&quot;CENTER&quot;,&quot;lines&quot;:[{&quot;runs&quot;:[{&quot;style&quot;:{&quot;fontFamily&quot;:&quot;Roboto&quot;,&quot;fontSize&quot;:18.666666666666664,&quot;color&quot;:&quot;black&quot;,&quot;fontWeight&quot;:&quot;normal&quot;,&quot;fontStyle&quot;:&quot;normal&quot;,&quot;decoration&quot;:&quot;none&quot;,&quot;script&quot;:&quot;none&quot;},&quot;range&quot;:[0,25]}],&quot;text&quot;:&quot;Platelet RNA Architecture &quot;},{&quot;runs&quot;:[{&quot;style&quot;:{&quot;fontFamily&quot;:&quot;Roboto&quot;,&quot;fontSize&quot;:18.666666666666664,&quot;color&quot;:&quot;black&quot;,&quot;fontWeight&quot;:&quot;normal&quot;,&quot;fontStyle&quot;:&quot;normal&quot;,&quot;decoration&quot;:&quot;none&quot;,&quot;script&quot;:&quot;none&quot;},&quot;range&quot;:[0,10]}],&quot;text&quot;:&quot;Effects of &quot;,&quot;baseStyle&quot;:{&quot;fontFamily&quot;:&quot;Roboto&quot;,&quot;fontSize&quot;:18.666666666666664,&quot;color&quot;:&quot;black&quot;,&quot;fontWeight&quot;:&quot;normal&quot;,&quot;fontStyle&quot;:&quot;normal&quot;,&quot;decoration&quot;:&quot;none&quot;,&quot;script&quot;:&quot;none&quot;}},{&quot;runs&quot;:[{&quot;style&quot;:{&quot;fontFamily&quot;:&quot;Roboto&quot;,&quot;fontSize&quot;:18.666666666666664,&quot;color&quot;:&quot;black&quot;,&quot;fontWeight&quot;:&quot;normal&quot;,&quot;fontStyle&quot;:&quot;normal&quot;,&quot;decoration&quot;:&quot;none&quot;,&quot;script&quot;:&quot;none&quot;},&quot;range&quot;:[0,19]}],&quot;text&quot;:&quot;Cold Storage (7/14d)&quot;}],&quot;_lastCaretLocation&quot;:{&quot;lineIndex&quot;:1,&quot;runIndex&quot;:0,&quot;charIndex&quot;:0}},&quot;format&quot;:&quot;BETTER_TEXT&quot;,&quot;size&quot;:{&quot;x&quot;:174.38974850089403,&quot;y&quot;:106.37333333333332},&quot;targetSize&quot;:{&quot;x&quot;:174.38974850089403,&quot;y&quot;:106.37333333333332}},&quot;parent&quot;:{&quot;type&quot;:&quot;CHILD&quot;,&quot;parentId&quot;:&quot;f230abe1-2ae7-47d7-bcb2-1ca20021bff5&quot;,&quot;order&quot;:&quot;9&quot;}},&quot;a427091a-737b-433d-8906-2d71cc769b05&quot;:{&quot;id&quot;:&quot;a427091a-737b-433d-8906-2d71cc769b05&quot;,&quot;name&quot;:&quot;Platelet concentrate bag&quot;,&quot;displayName&quot;:&quot;&quot;,&quot;type&quot;:&quot;FIGURE_OBJECT&quot;,&quot;relativeTransform&quot;:{&quot;translate&quot;:{&quot;x&quot;:-15.825040691655907,&quot;y&quot;:-128.0544811963037},&quot;rotate&quot;:0,&quot;skewX&quot;:0,&quot;scale&quot;:{&quot;x&quot;:1.8436794882205434,&quot;y&quot;:1.8436794882205436}},&quot;image&quot;:{&quot;url&quot;:&quot;https://icons.biorender.com/biorender/642c3c45e9b2b6001f15b243/platelet-concentrate-bag.png&quot;,&quot;fallbackUrl&quot;:&quot;https://res.cloudinary.com/dlcjuc3ej/image/upload/v1680620611/sfenyxbyxxok6xs0jves.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quot;,&quot;isPremium&quot;:false,&quot;isOrgIcon&quot;:false,&quot;size&quot;:{&quot;x&quot;:50,&quot;y&quot;:87.84810126582279}},&quot;source&quot;:{&quot;id&quot;:&quot;642c3bf1e9b2b6001f15b241&quot;,&quot;version&quot;:&quot;1680620611&quot;,&quot;type&quot;:&quot;ASSETS&quot;},&quot;isPremium&quot;:false,&quot;parent&quot;:{&quot;type&quot;:&quot;CHILD&quot;,&quot;parentId&quot;:&quot;f230abe1-2ae7-47d7-bcb2-1ca20021bff5&quot;,&quot;order&quot;:&quot;92&quot;}},&quot;f6b76dff-b549-4850-8cef-0143e9f11a9e&quot;:{&quot;id&quot;:&quot;f6b76dff-b549-4850-8cef-0143e9f11a9e&quot;,&quot;type&quot;:&quot;FIGURE_OBJECT&quot;,&quot;relativeTransform&quot;:{&quot;translate&quot;:{&quot;x&quot;:-15.825366421946022,&quot;y&quot;:-118.82712893810998},&quot;rotate&quot;:0,&quot;skewX&quot;:0,&quot;scale&quot;:{&quot;x&quot;:1,&quot;y&quot;:1}},&quot;text&quot;:{&quot;textData&quot;:{&quot;lineSpacing&quot;:&quot;normal&quot;,&quot;alignment&quot;:&quot;center&quot;,&quot;verticalAlign&quot;:&quot;CENTER&quot;,&quot;lines&quot;:[{&quot;runs&quot;:[{&quot;style&quot;:{&quot;fontFamily&quot;:&quot;Roboto&quot;,&quot;fontSize&quot;:21.333333333333332,&quot;color&quot;:&quot;black&quot;,&quot;fontWeight&quot;:&quot;normal&quot;,&quot;fontStyle&quot;:&quot;normal&quot;,&quot;decoration&quot;:&quot;none&quot;},&quot;range&quot;:[0,2]}],&quot;text&quot;:&quot;RT &quot;},{&quot;runs&quot;:[{&quot;style&quot;:{&quot;fontFamily&quot;:&quot;Roboto&quot;,&quot;fontSize&quot;:21.333333333333332,&quot;color&quot;:&quot;black&quot;,&quot;fontWeight&quot;:&quot;normal&quot;,&quot;fontStyle&quot;:&quot;normal&quot;,&quot;decoration&quot;:&quot;none&quot;},&quot;range&quot;:[0,3]}],&quot;text&quot;:&quot;(7d)&quot;,&quot;baseStyle&quot;:{&quot;fontFamily&quot;:&quot;Roboto&quot;,&quot;fontSize&quot;:21.333333333333332,&quot;color&quot;:&quot;black&quot;,&quot;fontWeight&quot;:&quot;normal&quot;,&quot;fontStyle&quot;:&quot;normal&quot;,&quot;decoration&quot;:&quot;none&quot;,&quot;script&quot;:&quot;none&quot;}}],&quot;_lastCaretLocation&quot;:{&quot;lineIndex&quot;:1,&quot;runIndex&quot;:0,&quot;charIndex&quot;:0}},&quot;format&quot;:&quot;BETTER_TEXT&quot;,&quot;size&quot;:{&quot;x&quot;:69.39299031885233,&quot;y&quot;:69.39299031885221},&quot;targetSize&quot;:{&quot;x&quot;:69.39299031885233,&quot;y&quot;:69.39299031885221}},&quot;parent&quot;:{&quot;type&quot;:&quot;CHILD&quot;,&quot;parentId&quot;:&quot;f230abe1-2ae7-47d7-bcb2-1ca20021bff5&quot;,&quot;order&quot;:&quot;95&quot;}},&quot;3934a488-99ab-41d8-aa5b-fa6467a604af&quot;:{&quot;id&quot;:&quot;3934a488-99ab-41d8-aa5b-fa6467a604af&quot;,&quot;name&quot;:&quot;Platelet concentrate bag&quot;,&quot;displayName&quot;:&quot;&quot;,&quot;type&quot;:&quot;FIGURE_OBJECT&quot;,&quot;relativeTransform&quot;:{&quot;translate&quot;:{&quot;x&quot;:363.35588084578137,&quot;y&quot;:-126.96464777532087},&quot;rotate&quot;:0,&quot;skewX&quot;:0,&quot;scale&quot;:{&quot;x&quot;:1.8188653856258215,&quot;y&quot;:1.8188653856258215}},&quot;image&quot;:{&quot;url&quot;:&quot;https://icons.biorender.com/biorender/642c3c45e9b2b6001f15b243/platelet-concentrate-bag.png&quot;,&quot;fallbackUrl&quot;:&quot;https://res.cloudinary.com/dlcjuc3ej/image/upload/v1680620611/sfenyxbyxxok6xs0jves.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quot;,&quot;isPremium&quot;:false,&quot;isOrgIcon&quot;:false,&quot;size&quot;:{&quot;x&quot;:50,&quot;y&quot;:87.84810126582279}},&quot;source&quot;:{&quot;id&quot;:&quot;642c3bf1e9b2b6001f15b241&quot;,&quot;version&quot;:&quot;1680620611&quot;,&quot;type&quot;:&quot;ASSETS&quot;},&quot;isPremium&quot;:false,&quot;parent&quot;:{&quot;type&quot;:&quot;CHILD&quot;,&quot;parentId&quot;:&quot;f230abe1-2ae7-47d7-bcb2-1ca20021bff5&quot;,&quot;order&quot;:&quot;96&quot;}},&quot;f2365874-b5d1-4b73-a3d8-a1e82fb17924&quot;:{&quot;id&quot;:&quot;f2365874-b5d1-4b73-a3d8-a1e82fb17924&quot;,&quot;type&quot;:&quot;FIGURE_OBJECT&quot;,&quot;relativeTransform&quot;:{&quot;translate&quot;:{&quot;x&quot;:361.4942285018557,&quot;y&quot;:-124.27701349274358},&quot;rotate&quot;:0,&quot;skewX&quot;:0,&quot;scale&quot;:{&quot;x&quot;:1,&quot;y&quot;:1}},&quot;text&quot;:{&quot;textData&quot;:{&quot;lineSpacing&quot;:&quot;normal&quot;,&quot;alignment&quot;:&quot;center&quot;,&quot;verticalAlign&quot;:&quot;CENTER&quot;,&quot;lines&quot;:[{&quot;runs&quot;:[{&quot;style&quot;:{&quot;fontFamily&quot;:&quot;Roboto&quot;,&quot;fontSize&quot;:21.333333333333332,&quot;color&quot;:&quot;black&quot;,&quot;fontWeight&quot;:&quot;normal&quot;,&quot;fontStyle&quot;:&quot;normal&quot;,&quot;decoration&quot;:&quot;none&quot;},&quot;range&quot;:[0,1]}],&quot;text&quot;:&quot;4c&quot;},{&quot;runs&quot;:[{&quot;style&quot;:{&quot;fontFamily&quot;:&quot;Roboto&quot;,&quot;fontSize&quot;:21.333333333333332,&quot;color&quot;:&quot;black&quot;,&quot;fontWeight&quot;:&quot;normal&quot;,&quot;fontStyle&quot;:&quot;normal&quot;,&quot;decoration&quot;:&quot;none&quot;},&quot;range&quot;:[0,4]}],&quot;text&quot;:&quot;(3wk)&quot;}],&quot;_lastCaretLocation&quot;:{&quot;lineIndex&quot;:1,&quot;runIndex&quot;:-1,&quot;charIndex&quot;:-1,&quot;endOfLine&quot;:true}},&quot;format&quot;:&quot;BETTER_TEXT&quot;,&quot;size&quot;:{&quot;x&quot;:401.5,&quot;y&quot;:69.39299031885221},&quot;targetSize&quot;:{&quot;x&quot;:69.39299031885233,&quot;y&quot;:69.39299031885221}},&quot;parent&quot;:{&quot;type&quot;:&quot;CHILD&quot;,&quot;parentId&quot;:&quot;f230abe1-2ae7-47d7-bcb2-1ca20021bff5&quot;,&quot;order&quot;:&quot;97&quot;}},&quot;4d4123ca-430f-483a-aa8a-69a4457ffdb5&quot;:{&quot;relativeTransform&quot;:{&quot;translate&quot;:{&quot;x&quot;:-28.71809435571366,&quot;y&quot;:122.06202173494168},&quot;rotate&quot;:0,&quot;skewX&quot;:0,&quot;scale&quot;:{&quot;x&quot;:1,&quot;y&quot;:1}},&quot;id&quot;:&quot;4d4123ca-430f-483a-aa8a-69a4457ffdb5&quot;,&quot;type&quot;:&quot;FIGURE_OBJECT&quot;,&quot;parent&quot;:{&quot;type&quot;:&quot;CHILD&quot;,&quot;parentId&quot;:&quot;f230abe1-2ae7-47d7-bcb2-1ca20021bff5&quot;,&quot;order&quot;:&quot;99&quot;},&quot;name&quot;:&quot;Blank table (layout, 4x3)&quot;,&quot;displayName&quot;:&quot;Blank table (layout, 4x3)&quot;,&quot;source&quot;:{&quot;id&quot;:&quot;632a0207ca66aa1b779893f5&quot;,&quot;type&quot;:&quot;ASSETS&quot;},&quot;isPremium&quot;:true},&quot;42bf1b0c-92a9-4c00-b8e6-4c6921f5c190&quot;:{&quot;type&quot;:&quot;FIGURE_OBJECT&quot;,&quot;id&quot;:&quot;42bf1b0c-92a9-4c00-b8e6-4c6921f5c190&quot;,&quot;relativeTransform&quot;:{&quot;translate&quot;:{&quot;x&quot;:-175.60105357402716,&quot;y&quot;:-73.09129743396856},&quot;rotate&quot;:0},&quot;opacity&quot;:1,&quot;path&quot;:{&quot;type&quot;:&quot;RECT&quot;,&quot;size&quot;:{&quot;x&quot;:173.0573179975399,&quot;y&quot;:91.18576014886138},&quot;cornerRounding&quot;:{&quot;type&quot;:&quot;ARC_LENGTH&quot;,&quot;global&quot;:0}},&quot;pathStyles&quot;:[{&quot;type&quot;:&quot;FILL&quot;,&quot;fillStyle&quot;:&quot;rgba(243, 246, 251, 1)&quot;},{&quot;type&quot;:&quot;STROKE&quot;,&quot;strokeStyle&quot;:&quot;rgba(133, 148, 182, 1)&quot;,&quot;lineWidth&quot;:0,&quot;lineJoin&quot;:&quot;round&quot;}],&quot;isLocked&quot;:false,&quot;parent&quot;:{&quot;type&quot;:&quot;CHILD&quot;,&quot;parentId&quot;:&quot;4d4123ca-430f-483a-aa8a-69a4457ffdb5&quot;,&quot;order&quot;:&quot;99802&quot;},&quot;layout&quot;:{&quot;sizeRatio&quot;:{&quot;x&quot;:0.88,&quot;y&quot;:0.88},&quot;keepAspectRatio&quot;:false}},&quot;ab367b36-8cfc-46fb-983e-b8aab1079f7d&quot;:{&quot;type&quot;:&quot;FIGURE_OBJECT&quot;,&quot;id&quot;:&quot;ab367b36-8cfc-46fb-983e-b8aab1079f7d&quot;,&quot;relativeTransform&quot;:{&quot;translate&quot;:{&quot;x&quot;:9.247551342905261,&quot;y&quot;:-73.15811179656224},&quot;rotate&quot;:0},&quot;opacity&quot;:1,&quot;path&quot;:{&quot;type&quot;:&quot;RECT&quot;,&quot;size&quot;:{&quot;x&quot;:172.80985341964637,&quot;y&quot;:91.31938887404856},&quot;cornerRounding&quot;:{&quot;type&quot;:&quot;ARC_LENGTH&quot;,&quot;global&quot;:0}},&quot;pathStyles&quot;:[{&quot;type&quot;:&quot;FILL&quot;,&quot;fillStyle&quot;:&quot;rgba(243, 246, 251, 1)&quot;},{&quot;type&quot;:&quot;STROKE&quot;,&quot;strokeStyle&quot;:&quot;rgba(133, 148, 182, 1)&quot;,&quot;lineWidth&quot;:0,&quot;lineJoin&quot;:&quot;round&quot;}],&quot;isLocked&quot;:false,&quot;parent&quot;:{&quot;type&quot;:&quot;CHILD&quot;,&quot;parentId&quot;:&quot;4d4123ca-430f-483a-aa8a-69a4457ffdb5&quot;,&quot;order&quot;:&quot;99805&quot;},&quot;layout&quot;:{&quot;sizeRatio&quot;:{&quot;x&quot;:0.88,&quot;y&quot;:0.88},&quot;keepAspectRatio&quot;:false}},&quot;fef38a06-178f-4910-b8ee-dedd86dd404a&quot;:{&quot;type&quot;:&quot;FIGURE_OBJECT&quot;,&quot;id&quot;:&quot;fef38a06-178f-4910-b8ee-dedd86dd404a&quot;,&quot;relativeTransform&quot;:{&quot;translate&quot;:{&quot;x&quot;:193.5532037604641,&quot;y&quot;:-73.09129743396856},&quot;rotate&quot;:0},&quot;opacity&quot;:1,&quot;path&quot;:{&quot;type&quot;:&quot;RECT&quot;,&quot;size&quot;:{&quot;x&quot;:173.0573179975399,&quot;y&quot;:91.18576014886138},&quot;cornerRounding&quot;:{&quot;type&quot;:&quot;ARC_LENGTH&quot;,&quot;global&quot;:0}},&quot;pathStyles&quot;:[{&quot;type&quot;:&quot;FILL&quot;,&quot;fillStyle&quot;:&quot;rgba(243, 246, 251, 1)&quot;},{&quot;type&quot;:&quot;STROKE&quot;,&quot;strokeStyle&quot;:&quot;rgba(133, 148, 182, 1)&quot;,&quot;lineWidth&quot;:0,&quot;lineJoin&quot;:&quot;round&quot;}],&quot;isLocked&quot;:false,&quot;parent&quot;:{&quot;type&quot;:&quot;CHILD&quot;,&quot;parentId&quot;:&quot;4d4123ca-430f-483a-aa8a-69a4457ffdb5&quot;,&quot;order&quot;:&quot;9981&quot;},&quot;layout&quot;:{&quot;sizeRatio&quot;:{&quot;x&quot;:0.88,&quot;y&quot;:0.88},&quot;keepAspectRatio&quot;:false}},&quot;27aec721-0c28-4c14-898a-d3a7438fc30b&quot;:{&quot;type&quot;:&quot;FIGURE_OBJECT&quot;,&quot;id&quot;:&quot;27aec721-0c28-4c14-898a-d3a7438fc30b&quot;,&quot;relativeTransform&quot;:{&quot;translate&quot;:{&quot;x&quot;:377.2198659426851,&quot;y&quot;:-73.09129743396856},&quot;rotate&quot;:0},&quot;opacity&quot;:1,&quot;path&quot;:{&quot;type&quot;:&quot;RECT&quot;,&quot;size&quot;:{&quot;x&quot;:173.0573179975399,&quot;y&quot;:91.18576014886138},&quot;cornerRounding&quot;:{&quot;type&quot;:&quot;ARC_LENGTH&quot;,&quot;global&quot;:0}},&quot;pathStyles&quot;:[{&quot;type&quot;:&quot;FILL&quot;,&quot;fillStyle&quot;:&quot;rgba(243, 246, 251, 1)&quot;},{&quot;type&quot;:&quot;STROKE&quot;,&quot;strokeStyle&quot;:&quot;rgba(133, 148, 182, 1)&quot;,&quot;lineWidth&quot;:0,&quot;lineJoin&quot;:&quot;round&quot;}],&quot;isLocked&quot;:false,&quot;parent&quot;:{&quot;type&quot;:&quot;CHILD&quot;,&quot;parentId&quot;:&quot;4d4123ca-430f-483a-aa8a-69a4457ffdb5&quot;,&quot;order&quot;:&quot;99812&quot;},&quot;layout&quot;:{&quot;sizeRatio&quot;:{&quot;x&quot;:0.88,&quot;y&quot;:0.88},&quot;keepAspectRatio&quot;:false}},&quot;47c9a10e-64a2-4cb5-a9f1-fda29e66bff0&quot;:{&quot;type&quot;:&quot;FIGURE_OBJECT&quot;,&quot;id&quot;:&quot;47c9a10e-64a2-4cb5-a9f1-fda29e66bff0&quot;,&quot;relativeTransform&quot;:{&quot;translate&quot;:{&quot;x&quot;:-360.1752473210512,&quot;y&quot;:-72.77949134409745},&quot;rotate&quot;:0},&quot;layout&quot;:{&quot;sizeRatio&quot;:{&quot;x&quot;:0.88,&quot;y&quot;:0.88},&quot;keepAspectRatio&quot;:false},&quot;opacity&quot;:1,&quot;path&quot;:{&quot;type&quot;:&quot;RECT&quot;,&quot;size&quot;:{&quot;x&quot;:173.0573179975399,&quot;y&quot;:91.18576014886138},&quot;cornerRounding&quot;:{&quot;type&quot;:&quot;ARC_LENGTH&quot;,&quot;global&quot;:0}},&quot;pathStyles&quot;:[{&quot;type&quot;:&quot;FILL&quot;,&quot;fillStyle&quot;:&quot;rgba(222,231,247,1)&quot;},{&quot;type&quot;:&quot;STROKE&quot;,&quot;strokeStyle&quot;:&quot;rgba(133, 148, 182, 1)&quot;,&quot;lineWidth&quot;:0,&quot;lineJoin&quot;:&quot;round&quot;}],&quot;isLocked&quot;:false,&quot;parent&quot;:{&quot;type&quot;:&quot;CHILD&quot;,&quot;parentId&quot;:&quot;4d4123ca-430f-483a-aa8a-69a4457ffdb5&quot;,&quot;order&quot;:&quot;99815&quot;}},&quot;c8e0059e-4d6f-40e2-810c-d0ec082de44a&quot;:{&quot;type&quot;:&quot;FIGURE_OBJECT&quot;,&quot;id&quot;:&quot;c8e0059e-4d6f-40e2-810c-d0ec082de44a&quot;,&quot;relativeTransform&quot;:{&quot;translate&quot;:{&quot;x&quot;:0,&quot;y&quot;:0},&quot;rotate&quot;:0},&quot;text&quot;:{&quot;textData&quot;:{&quot;lineSpacing&quot;:&quot;normal&quot;,&quot;alignment&quot;:&quot;center&quot;,&quot;lines&quot;:[{&quot;runs&quot;:[{&quot;style&quot;:{&quot;fontFamily&quot;:&quot;Roboto&quot;,&quot;fontSize&quot;:10.448104774994732,&quot;color&quot;:&quot;rgb(0,0,0)&quot;,&quot;fontWeight&quot;:&quot;bold&quot;,&quot;fontStyle&quot;:&quot;normal&quot;,&quot;decoration&quot;:&quot;none&quot;,&quot;script&quot;:&quot;none&quot;},&quot;range&quot;:[0,13]}],&quot;text&quot;:&quot;End processing&quot;}],&quot;verticalAlign&quot;:&quot;TOP&quot;,&quot;_lastCaretLocation&quot;:{&quot;lineIndex&quot;:0,&quot;runIndex&quot;:-1,&quot;charIndex&quot;:-1,&quot;endOfLine&quot;:true}},&quot;size&quot;:{&quot;x&quot;:152.29043983783512,&quot;y&quot;:13},&quot;targetSize&quot;:{&quot;x&quot;:152.29043983783512,&quot;y&quot;:2},&quot;format&quot;:&quot;BETTER_TEXT&quot;,&quot;verticalAlign&quot;:&quot;TOP&quot;},&quot;parent&quot;:{&quot;type&quot;:&quot;CHILD&quot;,&quot;parentId&quot;:&quot;47c9a10e-64a2-4cb5-a9f1-fda29e66bff0&quot;,&quot;order&quot;:&quot;5&quot;}},&quot;042bec92-311b-4e85-9c64-98d2596a20a1&quot;:{&quot;type&quot;:&quot;FIGURE_OBJECT&quot;,&quot;id&quot;:&quot;042bec92-311b-4e85-9c64-98d2596a20a1&quot;,&quot;relativeTransform&quot;:{&quot;translate&quot;:{&quot;x&quot;:-175.95488367081455,&quot;y&quot;:23.696580178859765},&quot;rotate&quot;:0},&quot;opacity&quot;:1,&quot;path&quot;:{&quot;type&quot;:&quot;RECT&quot;,&quot;size&quot;:{&quot;x&quot;:173.7649781911145,&quot;y&quot;:91.18576014886138},&quot;cornerRounding&quot;:{&quot;type&quot;:&quot;ARC_LENGTH&quot;,&quot;global&quot;:0}},&quot;pathStyles&quot;:[{&quot;type&quot;:&quot;FILL&quot;,&quot;fillStyle&quot;:&quot;rgba(243, 246, 251, 1)&quot;},{&quot;type&quot;:&quot;STROKE&quot;,&quot;strokeStyle&quot;:&quot;rgba(0,0,0,0)&quot;,&quot;lineWidth&quot;:0,&quot;lineJoin&quot;:&quot;round&quot;}],&quot;isLocked&quot;:false,&quot;parent&quot;:{&quot;type&quot;:&quot;CHILD&quot;,&quot;parentId&quot;:&quot;4d4123ca-430f-483a-aa8a-69a4457ffdb5&quot;,&quot;order&quot;:&quot;9982&quot;},&quot;layout&quot;:{&quot;sizeRatio&quot;:{&quot;x&quot;:0.88,&quot;y&quot;:0.88},&quot;keepAspectRatio&quot;:false}},&quot;6e794df1-eee3-4d8c-aa9d-0ab992c8ec86&quot;:{&quot;type&quot;:&quot;FIGURE_OBJECT&quot;,&quot;id&quot;:&quot;6e794df1-eee3-4d8c-aa9d-0ab992c8ec86&quot;,&quot;relativeTransform&quot;:{&quot;translate&quot;:{&quot;x&quot;:9.240792284536788,&quot;y&quot;:23.551451289053972},&quot;rotate&quot;:0},&quot;opacity&quot;:1,&quot;path&quot;:{&quot;type&quot;:&quot;RECT&quot;,&quot;size&quot;:{&quot;x&quot;:173.3492857698889,&quot;y&quot;:91.18576014886138},&quot;cornerRounding&quot;:{&quot;type&quot;:&quot;ARC_LENGTH&quot;,&quot;global&quot;:0}},&quot;pathStyles&quot;:[{&quot;type&quot;:&quot;FILL&quot;,&quot;fillStyle&quot;:&quot;rgba(243, 246, 251, 1)&quot;},{&quot;type&quot;:&quot;STROKE&quot;,&quot;strokeStyle&quot;:&quot;rgba(133, 148, 182, 1)&quot;,&quot;lineWidth&quot;:0,&quot;lineJoin&quot;:&quot;round&quot;}],&quot;isLocked&quot;:false,&quot;parent&quot;:{&quot;type&quot;:&quot;CHILD&quot;,&quot;parentId&quot;:&quot;4d4123ca-430f-483a-aa8a-69a4457ffdb5&quot;,&quot;order&quot;:&quot;99822&quot;},&quot;layout&quot;:{&quot;sizeRatio&quot;:{&quot;x&quot;:0.88,&quot;y&quot;:0.88},&quot;keepAspectRatio&quot;:false}},&quot;d6db44de-c916-4c22-bb0d-0c7f4e416e73&quot;:{&quot;type&quot;:&quot;FIGURE_OBJECT&quot;,&quot;id&quot;:&quot;d6db44de-c916-4c22-bb0d-0c7f4e416e73&quot;,&quot;relativeTransform&quot;:{&quot;translate&quot;:{&quot;x&quot;:193.5532037604641,&quot;y&quot;:23.73841661075484},&quot;rotate&quot;:0},&quot;opacity&quot;:1,&quot;path&quot;:{&quot;type&quot;:&quot;RECT&quot;,&quot;size&quot;:{&quot;x&quot;:173.0573179975399,&quot;y&quot;:91.18576014886138},&quot;cornerRounding&quot;:{&quot;type&quot;:&quot;ARC_LENGTH&quot;,&quot;global&quot;:0}},&quot;pathStyles&quot;:[{&quot;type&quot;:&quot;FILL&quot;,&quot;fillStyle&quot;:&quot;rgba(243, 246, 251, 1)&quot;},{&quot;type&quot;:&quot;STROKE&quot;,&quot;strokeStyle&quot;:&quot;rgba(133, 148, 182, 1)&quot;,&quot;lineWidth&quot;:0,&quot;lineJoin&quot;:&quot;round&quot;}],&quot;isLocked&quot;:false,&quot;parent&quot;:{&quot;type&quot;:&quot;CHILD&quot;,&quot;parentId&quot;:&quot;4d4123ca-430f-483a-aa8a-69a4457ffdb5&quot;,&quot;order&quot;:&quot;99825&quot;},&quot;layout&quot;:{&quot;sizeRatio&quot;:{&quot;x&quot;:0.88,&quot;y&quot;:0.88},&quot;keepAspectRatio&quot;:false}},&quot;f5c1ff23-dca0-4a68-933f-560a7dd4923d&quot;:{&quot;type&quot;:&quot;FIGURE_OBJECT&quot;,&quot;id&quot;:&quot;f5c1ff23-dca0-4a68-933f-560a7dd4923d&quot;,&quot;relativeTransform&quot;:{&quot;translate&quot;:{&quot;x&quot;:377.2198659426851,&quot;y&quot;:23.73841661075484},&quot;rotate&quot;:0},&quot;opacity&quot;:1,&quot;path&quot;:{&quot;type&quot;:&quot;RECT&quot;,&quot;size&quot;:{&quot;x&quot;:173.0573179975399,&quot;y&quot;:91.18576014886138},&quot;cornerRounding&quot;:{&quot;type&quot;:&quot;ARC_LENGTH&quot;,&quot;global&quot;:0}},&quot;pathStyles&quot;:[{&quot;type&quot;:&quot;FILL&quot;,&quot;fillStyle&quot;:&quot;rgba(243, 246, 251, 1)&quot;},{&quot;type&quot;:&quot;STROKE&quot;,&quot;strokeStyle&quot;:&quot;rgba(133, 148, 182, 1)&quot;,&quot;lineWidth&quot;:0,&quot;lineJoin&quot;:&quot;round&quot;}],&quot;isLocked&quot;:false,&quot;parent&quot;:{&quot;type&quot;:&quot;CHILD&quot;,&quot;parentId&quot;:&quot;4d4123ca-430f-483a-aa8a-69a4457ffdb5&quot;,&quot;order&quot;:&quot;9983&quot;},&quot;layout&quot;:{&quot;sizeRatio&quot;:{&quot;x&quot;:0.88,&quot;y&quot;:0.88},&quot;keepAspectRatio&quot;:false}},&quot;11b67f6f-47a3-44ae-abcc-7e2282d55a68&quot;:{&quot;type&quot;:&quot;FIGURE_OBJECT&quot;,&quot;id&quot;:&quot;11b67f6f-47a3-44ae-abcc-7e2282d55a68&quot;,&quot;relativeTransform&quot;:{&quot;translate&quot;:{&quot;x&quot;:-360.1752473210512,&quot;y&quot;:23.551384759201415},&quot;rotate&quot;:0},&quot;layout&quot;:{&quot;sizeRatio&quot;:{&quot;x&quot;:0.88,&quot;y&quot;:0.88},&quot;keepAspectRatio&quot;:false},&quot;opacity&quot;:1,&quot;path&quot;:{&quot;type&quot;:&quot;RECT&quot;,&quot;size&quot;:{&quot;x&quot;:173.0573179975399,&quot;y&quot;:91.18576014886138},&quot;cornerRounding&quot;:{&quot;type&quot;:&quot;ARC_LENGTH&quot;,&quot;global&quot;:0}},&quot;pathStyles&quot;:[{&quot;type&quot;:&quot;FILL&quot;,&quot;fillStyle&quot;:&quot;rgba(222,231,247,1)&quot;},{&quot;type&quot;:&quot;STROKE&quot;,&quot;strokeStyle&quot;:&quot;#95AAD3&quot;,&quot;lineWidth&quot;:0,&quot;lineJoin&quot;:&quot;round&quot;}],&quot;isLocked&quot;:false,&quot;parent&quot;:{&quot;type&quot;:&quot;CHILD&quot;,&quot;parentId&quot;:&quot;4d4123ca-430f-483a-aa8a-69a4457ffdb5&quot;,&quot;order&quot;:&quot;99835&quot;}},&quot;2679fa0b-96fa-41fa-97e5-41a38e98d37a&quot;:{&quot;type&quot;:&quot;FIGURE_OBJECT&quot;,&quot;id&quot;:&quot;2679fa0b-96fa-41fa-97e5-41a38e98d37a&quot;,&quot;relativeTransform&quot;:{&quot;translate&quot;:{&quot;x&quot;:0,&quot;y&quot;:0},&quot;rotate&quot;:0},&quot;text&quot;:{&quot;textData&quot;:{&quot;lineSpacing&quot;:&quot;normal&quot;,&quot;alignment&quot;:&quot;center&quot;,&quot;lines&quot;:[{&quot;runs&quot;:[{&quot;style&quot;:{&quot;fontFamily&quot;:&quot;Roboto&quot;,&quot;fontSize&quot;:10.448104774994732,&quot;color&quot;:&quot;rgb(0,0,0)&quot;,&quot;fontWeight&quot;:&quot;bold&quot;,&quot;fontStyle&quot;:&quot;normal&quot;,&quot;decoration&quot;:&quot;none&quot;,&quot;script&quot;:&quot;none&quot;},&quot;range&quot;:[0,11]}],&quot;text&quot;:&quot;Cell content&quot;}],&quot;verticalAlign&quot;:&quot;TOP&quot;,&quot;_lastCaretLocation&quot;:{&quot;lineIndex&quot;:0,&quot;runIndex&quot;:-1,&quot;charIndex&quot;:-1,&quot;endOfLine&quot;:true}},&quot;size&quot;:{&quot;x&quot;:152.29043983783512,&quot;y&quot;:13},&quot;targetSize&quot;:{&quot;x&quot;:152.29043983783512,&quot;y&quot;:2},&quot;format&quot;:&quot;BETTER_TEXT&quot;,&quot;verticalAlign&quot;:&quot;TOP&quot;},&quot;parent&quot;:{&quot;type&quot;:&quot;CHILD&quot;,&quot;parentId&quot;:&quot;11b67f6f-47a3-44ae-abcc-7e2282d55a68&quot;,&quot;order&quot;:&quot;5&quot;}},&quot;962b86b4-95ff-423e-b7e4-2c0d6746389d&quot;:{&quot;type&quot;:&quot;FIGURE_OBJECT&quot;,&quot;id&quot;:&quot;962b86b4-95ff-423e-b7e4-2c0d6746389d&quot;,&quot;relativeTransform&quot;:{&quot;translate&quot;:{&quot;x&quot;:-175.57039821821886,&quot;y&quot;:-135.65009902827967},&quot;rotate&quot;:0},&quot;layout&quot;:{&quot;sizeRatio&quot;:{&quot;x&quot;:0.88,&quot;y&quot;:0.88},&quot;keepAspectRatio&quot;:false},&quot;opacity&quot;:1,&quot;path&quot;:{&quot;type&quot;:&quot;RECT&quot;,&quot;size&quot;:{&quot;x&quot;:172.99600728592324,&quot;y&quot;:22.72561908776294},&quot;cornerRounding&quot;:{&quot;type&quot;:&quot;ARC_LENGTH&quot;,&quot;global&quot;:0}},&quot;pathStyles&quot;:[{&quot;type&quot;:&quot;FILL&quot;,&quot;fillStyle&quot;:&quot;rgba(222, 231, 247, 1)&quot;},{&quot;type&quot;:&quot;STROKE&quot;,&quot;strokeStyle&quot;:&quot;rgba(70,69,70,1)&quot;,&quot;lineWidth&quot;:0,&quot;lineJoin&quot;:&quot;round&quot;}],&quot;isLocked&quot;:false,&quot;parent&quot;:{&quot;type&quot;:&quot;CHILD&quot;,&quot;parentId&quot;:&quot;4d4123ca-430f-483a-aa8a-69a4457ffdb5&quot;,&quot;order&quot;:&quot;9984&quot;}},&quot;7ba433b0-9154-4fef-a05b-9b9fca8e080c&quot;:{&quot;type&quot;:&quot;FIGURE_OBJECT&quot;,&quot;id&quot;:&quot;7ba433b0-9154-4fef-a05b-9b9fca8e080c&quot;,&quot;relativeTransform&quot;:{&quot;translate&quot;:{&quot;x&quot;:0,&quot;y&quot;:0},&quot;rotate&quot;:0},&quot;text&quot;:{&quot;textData&quot;:{&quot;lineSpacing&quot;:&quot;normal&quot;,&quot;alignment&quot;:&quot;center&quot;,&quot;lines&quot;:[{&quot;runs&quot;:[{&quot;style&quot;:{&quot;fontFamily&quot;:&quot;Roboto&quot;,&quot;fontSize&quot;:10.448104774994732,&quot;color&quot;:&quot;rgb(0,0,0)&quot;,&quot;fontWeight&quot;:&quot;bold&quot;,&quot;fontStyle&quot;:&quot;normal&quot;,&quot;decoration&quot;:&quot;none&quot;,&quot;script&quot;:&quot;none&quot;},&quot;range&quot;:[0,8]}],&quot;text&quot;:&quot;Apheresis&quot;}],&quot;verticalAlign&quot;:&quot;TOP&quot;,&quot;_lastCaretLocation&quot;:{&quot;lineIndex&quot;:0,&quot;runIndex&quot;:-1,&quot;charIndex&quot;:-1,&quot;endOfLine&quot;:true}},&quot;size&quot;:{&quot;x&quot;:152.23648641161245,&quot;y&quot;:13},&quot;targetSize&quot;:{&quot;x&quot;:152.23648641161245,&quot;y&quot;:2},&quot;format&quot;:&quot;BETTER_TEXT&quot;,&quot;verticalAlign&quot;:&quot;TOP&quot;},&quot;parent&quot;:{&quot;type&quot;:&quot;CHILD&quot;,&quot;parentId&quot;:&quot;962b86b4-95ff-423e-b7e4-2c0d6746389d&quot;,&quot;order&quot;:&quot;5&quot;}},&quot;23d4ab0f-ad2f-4a30-9924-d34af41ab539&quot;:{&quot;type&quot;:&quot;FIGURE_OBJECT&quot;,&quot;id&quot;:&quot;23d4ab0f-ad2f-4a30-9924-d34af41ab539&quot;,&quot;relativeTransform&quot;:{&quot;translate&quot;:{&quot;x&quot;:9.179475260503752,&quot;y&quot;:-135.65009902827967},&quot;rotate&quot;:0},&quot;layout&quot;:{&quot;sizeRatio&quot;:{&quot;x&quot;:0.88,&quot;y&quot;:0.88},&quot;keepAspectRatio&quot;:false},&quot;opacity&quot;:1,&quot;path&quot;:{&quot;type&quot;:&quot;RECT&quot;,&quot;size&quot;:{&quot;x&quot;:172.94600558444932,&quot;y&quot;:22.72561908776294},&quot;cornerRounding&quot;:{&quot;type&quot;:&quot;ARC_LENGTH&quot;,&quot;global&quot;:0}},&quot;pathStyles&quot;:[{&quot;type&quot;:&quot;FILL&quot;,&quot;fillStyle&quot;:&quot;rgba(222, 231, 247, 1)&quot;},{&quot;type&quot;:&quot;STROKE&quot;,&quot;strokeStyle&quot;:&quot;rgba(70,69,70,1)&quot;,&quot;lineWidth&quot;:0,&quot;lineJoin&quot;:&quot;round&quot;}],&quot;isLocked&quot;:false,&quot;parent&quot;:{&quot;type&quot;:&quot;CHILD&quot;,&quot;parentId&quot;:&quot;4d4123ca-430f-483a-aa8a-69a4457ffdb5&quot;,&quot;order&quot;:&quot;9985&quot;}},&quot;e5c51018-3e50-4a02-ae64-5cafc0bc58ab&quot;:{&quot;type&quot;:&quot;FIGURE_OBJECT&quot;,&quot;id&quot;:&quot;e5c51018-3e50-4a02-ae64-5cafc0bc58ab&quot;,&quot;relativeTransform&quot;:{&quot;translate&quot;:{&quot;x&quot;:0,&quot;y&quot;:0},&quot;rotate&quot;:0},&quot;text&quot;:{&quot;textData&quot;:{&quot;lineSpacing&quot;:&quot;normal&quot;,&quot;alignment&quot;:&quot;center&quot;,&quot;lines&quot;:[{&quot;runs&quot;:[{&quot;style&quot;:{&quot;fontFamily&quot;:&quot;Roboto&quot;,&quot;fontSize&quot;:10.448104774994732,&quot;color&quot;:&quot;rgb(0,0,0)&quot;,&quot;fontWeight&quot;:&quot;bold&quot;,&quot;fontStyle&quot;:&quot;normal&quot;,&quot;decoration&quot;:&quot;none&quot;,&quot;script&quot;:&quot;none&quot;},&quot;range&quot;:[0,14]}],&quot;text&quot;:&quot;RT storage (7d)&quot;}],&quot;verticalAlign&quot;:&quot;TOP&quot;,&quot;_lastCaretLocation&quot;:{&quot;lineIndex&quot;:0,&quot;runIndex&quot;:-1,&quot;charIndex&quot;:-1,&quot;endOfLine&quot;:true}},&quot;size&quot;:{&quot;x&quot;:152.1924849143154,&quot;y&quot;:13},&quot;targetSize&quot;:{&quot;x&quot;:152.1924849143154,&quot;y&quot;:2},&quot;format&quot;:&quot;BETTER_TEXT&quot;,&quot;verticalAlign&quot;:&quot;TOP&quot;},&quot;parent&quot;:{&quot;type&quot;:&quot;CHILD&quot;,&quot;parentId&quot;:&quot;23d4ab0f-ad2f-4a30-9924-d34af41ab539&quot;,&quot;order&quot;:&quot;5&quot;}},&quot;c4611a9a-d5dd-4fb4-a45a-181ec0877208&quot;:{&quot;type&quot;:&quot;FIGURE_OBJECT&quot;,&quot;id&quot;:&quot;c4611a9a-d5dd-4fb4-a45a-181ec0877208&quot;,&quot;relativeTransform&quot;:{&quot;translate&quot;:{&quot;x&quot;:193.3582218744051,&quot;y&quot;:-135.65009902827967},&quot;rotate&quot;:0},&quot;layout&quot;:{&quot;sizeRatio&quot;:{&quot;x&quot;:0.88,&quot;y&quot;:0.88},&quot;keepAspectRatio&quot;:false},&quot;opacity&quot;:1,&quot;path&quot;:{&quot;type&quot;:&quot;RECT&quot;,&quot;size&quot;:{&quot;x&quot;:172.66735422542197,&quot;y&quot;:28.189043631527326},&quot;cornerRounding&quot;:{&quot;type&quot;:&quot;ARC_LENGTH&quot;,&quot;global&quot;:0}},&quot;pathStyles&quot;:[{&quot;type&quot;:&quot;FILL&quot;,&quot;fillStyle&quot;:&quot;rgba(222, 231, 247, 1)&quot;},{&quot;type&quot;:&quot;STROKE&quot;,&quot;strokeStyle&quot;:&quot;rgba(70,69,70,1)&quot;,&quot;lineWidth&quot;:0,&quot;lineJoin&quot;:&quot;round&quot;}],&quot;isLocked&quot;:false,&quot;parent&quot;:{&quot;type&quot;:&quot;CHILD&quot;,&quot;parentId&quot;:&quot;4d4123ca-430f-483a-aa8a-69a4457ffdb5&quot;,&quot;order&quot;:&quot;99852&quot;}},&quot;098c7c98-8399-42b6-ba93-35982a370718&quot;:{&quot;type&quot;:&quot;FIGURE_OBJECT&quot;,&quot;id&quot;:&quot;098c7c98-8399-42b6-ba93-35982a370718&quot;,&quot;relativeTransform&quot;:{&quot;translate&quot;:{&quot;x&quot;:0,&quot;y&quot;:0},&quot;rotate&quot;:0},&quot;text&quot;:{&quot;textData&quot;:{&quot;lineSpacing&quot;:&quot;normal&quot;,&quot;alignment&quot;:&quot;center&quot;,&quot;lines&quot;:[{&quot;runs&quot;:[{&quot;style&quot;:{&quot;fontFamily&quot;:&quot;Roboto&quot;,&quot;fontSize&quot;:10.448104774994732,&quot;color&quot;:&quot;rgb(0,0,0)&quot;,&quot;fontWeight&quot;:&quot;bold&quot;,&quot;fontStyle&quot;:&quot;normal&quot;,&quot;decoration&quot;:&quot;none&quot;,&quot;script&quot;:&quot;none&quot;},&quot;range&quot;:[0,21]}],&quot;text&quot;:&quot;Cold storage (7d, 14d)&quot;}],&quot;verticalAlign&quot;:&quot;TOP&quot;,&quot;_lastCaretLocation&quot;:{&quot;lineIndex&quot;:0,&quot;runIndex&quot;:-1,&quot;charIndex&quot;:-1,&quot;endOfLine&quot;:true}},&quot;size&quot;:{&quot;x&quot;:151.94727171837133,&quot;y&quot;:13},&quot;targetSize&quot;:{&quot;x&quot;:151.94727171837133,&quot;y&quot;:2},&quot;format&quot;:&quot;BETTER_TEXT&quot;,&quot;verticalAlign&quot;:&quot;TOP&quot;},&quot;parent&quot;:{&quot;type&quot;:&quot;CHILD&quot;,&quot;parentId&quot;:&quot;c4611a9a-d5dd-4fb4-a45a-181ec0877208&quot;,&quot;order&quot;:&quot;5&quot;}},&quot;3af8ca06-5db4-4919-bc5f-b0ae777b858c&quot;:{&quot;type&quot;:&quot;FIGURE_OBJECT&quot;,&quot;id&quot;:&quot;3af8ca06-5db4-4919-bc5f-b0ae777b858c&quot;,&quot;relativeTransform&quot;:{&quot;translate&quot;:{&quot;x&quot;:376.9055575909312,&quot;y&quot;:-135.65009902827967},&quot;rotate&quot;:0},&quot;layout&quot;:{&quot;sizeRatio&quot;:{&quot;x&quot;:0.88,&quot;y&quot;:0.88},&quot;keepAspectRatio&quot;:false},&quot;opacity&quot;:1,&quot;path&quot;:{&quot;type&quot;:&quot;RECT&quot;,&quot;size&quot;:{&quot;x&quot;:172.42870129403187,&quot;y&quot;:28.189043631527326},&quot;cornerRounding&quot;:{&quot;type&quot;:&quot;ARC_LENGTH&quot;,&quot;global&quot;:0}},&quot;pathStyles&quot;:[{&quot;type&quot;:&quot;FILL&quot;,&quot;fillStyle&quot;:&quot;rgba(222, 231, 247, 1)&quot;},{&quot;type&quot;:&quot;STROKE&quot;,&quot;strokeStyle&quot;:&quot;rgba(70,69,70,1)&quot;,&quot;lineWidth&quot;:0,&quot;lineJoin&quot;:&quot;round&quot;}],&quot;isLocked&quot;:false,&quot;parent&quot;:{&quot;type&quot;:&quot;CHILD&quot;,&quot;parentId&quot;:&quot;4d4123ca-430f-483a-aa8a-69a4457ffdb5&quot;,&quot;order&quot;:&quot;99855&quot;}},&quot;24365f3a-e128-443a-b418-0ae5d70bab70&quot;:{&quot;type&quot;:&quot;FIGURE_OBJECT&quot;,&quot;id&quot;:&quot;24365f3a-e128-443a-b418-0ae5d70bab70&quot;,&quot;relativeTransform&quot;:{&quot;translate&quot;:{&quot;x&quot;:0,&quot;y&quot;:0},&quot;rotate&quot;:0},&quot;text&quot;:{&quot;textData&quot;:{&quot;lineSpacing&quot;:&quot;normal&quot;,&quot;alignment&quot;:&quot;center&quot;,&quot;lines&quot;:[{&quot;runs&quot;:[{&quot;style&quot;:{&quot;fontFamily&quot;:&quot;Roboto&quot;,&quot;fontSize&quot;:10.448104774994732,&quot;color&quot;:&quot;rgb(0,0,0)&quot;,&quot;fontWeight&quot;:&quot;bold&quot;,&quot;fontStyle&quot;:&quot;normal&quot;,&quot;decoration&quot;:&quot;none&quot;,&quot;script&quot;:&quot;none&quot;},&quot;range&quot;:[0,17]}],&quot;text&quot;:&quot;Cold storage (3wk)&quot;}],&quot;verticalAlign&quot;:&quot;TOP&quot;,&quot;_lastCaretLocation&quot;:{&quot;lineIndex&quot;:0,&quot;runIndex&quot;:-1,&quot;charIndex&quot;:-1,&quot;endOfLine&quot;:true}},&quot;size&quot;:{&quot;x&quot;:151.73725713874805,&quot;y&quot;:13},&quot;targetSize&quot;:{&quot;x&quot;:151.73725713874805,&quot;y&quot;:2},&quot;format&quot;:&quot;BETTER_TEXT&quot;,&quot;verticalAlign&quot;:&quot;TOP&quot;},&quot;parent&quot;:{&quot;type&quot;:&quot;CHILD&quot;,&quot;parentId&quot;:&quot;3af8ca06-5db4-4919-bc5f-b0ae777b858c&quot;,&quot;order&quot;:&quot;5&quot;}},&quot;a4385dd6-130b-4737-94a6-89917510f771&quot;:{&quot;type&quot;:&quot;FIGURE_OBJECT&quot;,&quot;id&quot;:&quot;a4385dd6-130b-4737-94a6-89917510f771&quot;,&quot;relativeTransform&quot;:{&quot;translate&quot;:{&quot;x&quot;:-176.10686449840733,&quot;y&quot;:119.35237492151303},&quot;rotate&quot;:0},&quot;opacity&quot;:1,&quot;path&quot;:{&quot;type&quot;:&quot;RECT&quot;,&quot;size&quot;:{&quot;x&quot;:173.7649781911145,&quot;y&quot;:91.18576014886138},&quot;cornerRounding&quot;:{&quot;type&quot;:&quot;ARC_LENGTH&quot;,&quot;global&quot;:0}},&quot;pathStyles&quot;:[{&quot;type&quot;:&quot;FILL&quot;,&quot;fillStyle&quot;:&quot;rgba(243, 246, 251, 1)&quot;},{&quot;type&quot;:&quot;STROKE&quot;,&quot;strokeStyle&quot;:&quot;rgba(0,0,0,0)&quot;,&quot;lineWidth&quot;:0,&quot;lineJoin&quot;:&quot;round&quot;}],&quot;isLocked&quot;:false,&quot;parent&quot;:{&quot;type&quot;:&quot;CHILD&quot;,&quot;parentId&quot;:&quot;4d4123ca-430f-483a-aa8a-69a4457ffdb5&quot;,&quot;order&quot;:&quot;9999952&quot;},&quot;layout&quot;:{&quot;sizeRatio&quot;:{&quot;x&quot;:0.88,&quot;y&quot;:0.88},&quot;keepAspectRatio&quot;:false}},&quot;847c33e8-830c-4149-b628-c571208752d9&quot;:{&quot;type&quot;:&quot;FIGURE_OBJECT&quot;,&quot;id&quot;:&quot;847c33e8-830c-4149-b628-c571208752d9&quot;,&quot;relativeTransform&quot;:{&quot;translate&quot;:{&quot;x&quot;:9.088811456943988,&quot;y&quot;:119.20724603170724},&quot;rotate&quot;:0},&quot;opacity&quot;:1,&quot;path&quot;:{&quot;type&quot;:&quot;RECT&quot;,&quot;size&quot;:{&quot;x&quot;:173.3492857698889,&quot;y&quot;:91.18576014886138},&quot;cornerRounding&quot;:{&quot;type&quot;:&quot;ARC_LENGTH&quot;,&quot;global&quot;:0}},&quot;pathStyles&quot;:[{&quot;type&quot;:&quot;FILL&quot;,&quot;fillStyle&quot;:&quot;rgba(243, 246, 251, 1)&quot;},{&quot;type&quot;:&quot;STROKE&quot;,&quot;strokeStyle&quot;:&quot;rgba(133, 148, 182, 1)&quot;,&quot;lineWidth&quot;:0,&quot;lineJoin&quot;:&quot;round&quot;}],&quot;isLocked&quot;:false,&quot;parent&quot;:{&quot;type&quot;:&quot;CHILD&quot;,&quot;parentId&quot;:&quot;4d4123ca-430f-483a-aa8a-69a4457ffdb5&quot;,&quot;order&quot;:&quot;9999955&quot;},&quot;layout&quot;:{&quot;sizeRatio&quot;:{&quot;x&quot;:0.88,&quot;y&quot;:0.88},&quot;keepAspectRatio&quot;:false}},&quot;36e6306d-25d4-4df7-a32c-68a33809b23c&quot;:{&quot;type&quot;:&quot;FIGURE_OBJECT&quot;,&quot;id&quot;:&quot;36e6306d-25d4-4df7-a32c-68a33809b23c&quot;,&quot;relativeTransform&quot;:{&quot;translate&quot;:{&quot;x&quot;:193.40122293287124,&quot;y&quot;:119.39421135340815},&quot;rotate&quot;:0},&quot;opacity&quot;:1,&quot;path&quot;:{&quot;type&quot;:&quot;RECT&quot;,&quot;size&quot;:{&quot;x&quot;:173.0573179975399,&quot;y&quot;:91.18576014886138},&quot;cornerRounding&quot;:{&quot;type&quot;:&quot;ARC_LENGTH&quot;,&quot;global&quot;:0}},&quot;pathStyles&quot;:[{&quot;type&quot;:&quot;FILL&quot;,&quot;fillStyle&quot;:&quot;rgba(243, 246, 251, 1)&quot;},{&quot;type&quot;:&quot;STROKE&quot;,&quot;strokeStyle&quot;:&quot;rgba(133, 148, 182, 1)&quot;,&quot;lineWidth&quot;:0,&quot;lineJoin&quot;:&quot;round&quot;}],&quot;isLocked&quot;:false,&quot;parent&quot;:{&quot;type&quot;:&quot;CHILD&quot;,&quot;parentId&quot;:&quot;4d4123ca-430f-483a-aa8a-69a4457ffdb5&quot;,&quot;order&quot;:&quot;9999957&quot;},&quot;layout&quot;:{&quot;sizeRatio&quot;:{&quot;x&quot;:0.88,&quot;y&quot;:0.88},&quot;keepAspectRatio&quot;:false}},&quot;cbd80081-a9f0-4986-a7e3-f4dd41edb974&quot;:{&quot;type&quot;:&quot;FIGURE_OBJECT&quot;,&quot;id&quot;:&quot;cbd80081-a9f0-4986-a7e3-f4dd41edb974&quot;,&quot;relativeTransform&quot;:{&quot;translate&quot;:{&quot;x&quot;:377.06788511509234,&quot;y&quot;:119.39421135340815},&quot;rotate&quot;:0},&quot;opacity&quot;:1,&quot;path&quot;:{&quot;type&quot;:&quot;RECT&quot;,&quot;size&quot;:{&quot;x&quot;:173.0573179975399,&quot;y&quot;:91.18576014886138},&quot;cornerRounding&quot;:{&quot;type&quot;:&quot;ARC_LENGTH&quot;,&quot;global&quot;:0}},&quot;pathStyles&quot;:[{&quot;type&quot;:&quot;FILL&quot;,&quot;fillStyle&quot;:&quot;rgba(243, 246, 251, 1)&quot;},{&quot;type&quot;:&quot;STROKE&quot;,&quot;strokeStyle&quot;:&quot;rgba(133, 148, 182, 1)&quot;,&quot;lineWidth&quot;:0,&quot;lineJoin&quot;:&quot;round&quot;}],&quot;isLocked&quot;:false,&quot;parent&quot;:{&quot;type&quot;:&quot;CHILD&quot;,&quot;parentId&quot;:&quot;4d4123ca-430f-483a-aa8a-69a4457ffdb5&quot;,&quot;order&quot;:&quot;999996&quot;},&quot;layout&quot;:{&quot;sizeRatio&quot;:{&quot;x&quot;:0.88,&quot;y&quot;:0.88},&quot;keepAspectRatio&quot;:false}},&quot;3c2c3f55-db29-4bb2-9152-1d65ef744d65&quot;:{&quot;type&quot;:&quot;FIGURE_OBJECT&quot;,&quot;id&quot;:&quot;3c2c3f55-db29-4bb2-9152-1d65ef744d65&quot;,&quot;relativeTransform&quot;:{&quot;translate&quot;:{&quot;x&quot;:-360.32722814864394,&quot;y&quot;:119.20717950185471},&quot;rotate&quot;:0},&quot;layout&quot;:{&quot;sizeRatio&quot;:{&quot;x&quot;:0.88,&quot;y&quot;:0.88},&quot;keepAspectRatio&quot;:false},&quot;opacity&quot;:1,&quot;path&quot;:{&quot;type&quot;:&quot;RECT&quot;,&quot;size&quot;:{&quot;x&quot;:173.0573179975399,&quot;y&quot;:91.18576014886138},&quot;cornerRounding&quot;:{&quot;type&quot;:&quot;ARC_LENGTH&quot;,&quot;global&quot;:0}},&quot;pathStyles&quot;:[{&quot;type&quot;:&quot;FILL&quot;,&quot;fillStyle&quot;:&quot;rgba(222,231,247,1)&quot;},{&quot;type&quot;:&quot;STROKE&quot;,&quot;strokeStyle&quot;:&quot;#95AAD3&quot;,&quot;lineWidth&quot;:0,&quot;lineJoin&quot;:&quot;round&quot;}],&quot;isLocked&quot;:false,&quot;parent&quot;:{&quot;type&quot;:&quot;CHILD&quot;,&quot;parentId&quot;:&quot;4d4123ca-430f-483a-aa8a-69a4457ffdb5&quot;,&quot;order&quot;:&quot;9999962&quot;}},&quot;fea9183c-a2b3-48b2-9950-0b241b4f99f0&quot;:{&quot;type&quot;:&quot;FIGURE_OBJECT&quot;,&quot;id&quot;:&quot;fea9183c-a2b3-48b2-9950-0b241b4f99f0&quot;,&quot;relativeTransform&quot;:{&quot;translate&quot;:{&quot;x&quot;:0,&quot;y&quot;:0},&quot;rotate&quot;:0},&quot;text&quot;:{&quot;textData&quot;:{&quot;lineSpacing&quot;:&quot;normal&quot;,&quot;alignment&quot;:&quot;center&quot;,&quot;lines&quot;:[{&quot;runs&quot;:[{&quot;style&quot;:{&quot;fontFamily&quot;:&quot;Roboto&quot;,&quot;fontSize&quot;:10.448104774994732,&quot;color&quot;:&quot;rgb(0,0,0)&quot;,&quot;fontWeight&quot;:&quot;bold&quot;,&quot;fontStyle&quot;:&quot;normal&quot;,&quot;decoration&quot;:&quot;none&quot;,&quot;script&quot;:&quot;none&quot;},&quot;range&quot;:[0,14]}],&quot;text&quot;:&quot;Ribosomal reads&quot;}],&quot;verticalAlign&quot;:&quot;TOP&quot;,&quot;_lastCaretLocation&quot;:{&quot;lineIndex&quot;:0,&quot;runIndex&quot;:-1,&quot;charIndex&quot;:-1,&quot;endOfLine&quot;:true}},&quot;size&quot;:{&quot;x&quot;:152.29043983783512,&quot;y&quot;:13},&quot;targetSize&quot;:{&quot;x&quot;:152.29043983783512,&quot;y&quot;:2},&quot;format&quot;:&quot;BETTER_TEXT&quot;,&quot;verticalAlign&quot;:&quot;TOP&quot;},&quot;parent&quot;:{&quot;type&quot;:&quot;CHILD&quot;,&quot;parentId&quot;:&quot;3c2c3f55-db29-4bb2-9152-1d65ef744d65&quot;,&quot;order&quot;:&quot;5&quot;}},&quot;0f2268e8-c8b2-4f22-a27f-bfb92f9575ca&quot;:{&quot;id&quot;:&quot;0f2268e8-c8b2-4f22-a27f-bfb92f9575ca&quot;,&quot;type&quot;:&quot;FIGURE_OBJECT&quot;,&quot;relativeTransform&quot;:{&quot;translate&quot;:{&quot;x&quot;:372.1499335849268,&quot;y&quot;:-256.89905393593193},&quot;rotate&quot;:0,&quot;skewX&quot;:0,&quot;scale&quot;:{&quot;x&quot;:1,&quot;y&quot;:1}},&quot;text&quot;:{&quot;textData&quot;:{&quot;lineSpacing&quot;:&quot;normal&quot;,&quot;alignment&quot;:&quot;center&quot;,&quot;verticalAlign&quot;:&quot;CENTER&quot;,&quot;lines&quot;:[{&quot;runs&quot;:[{&quot;style&quot;:{&quot;fontFamily&quot;:&quot;Roboto&quot;,&quot;fontSize&quot;:18.666666666666664,&quot;color&quot;:&quot;black&quot;,&quot;fontWeight&quot;:&quot;normal&quot;,&quot;fontStyle&quot;:&quot;normal&quot;,&quot;decoration&quot;:&quot;none&quot;,&quot;script&quot;:&quot;none&quot;},&quot;range&quot;:[0,36]}],&quot;text&quot;:&quot;Platelet RNA Architecture Effects of &quot;},{&quot;runs&quot;:[{&quot;style&quot;:{&quot;fontFamily&quot;:&quot;Roboto&quot;,&quot;fontSize&quot;:18.666666666666664,&quot;color&quot;:&quot;black&quot;,&quot;fontWeight&quot;:&quot;normal&quot;,&quot;fontStyle&quot;:&quot;normal&quot;,&quot;decoration&quot;:&quot;none&quot;,&quot;script&quot;:&quot;none&quot;},&quot;range&quot;:[0,18]}],&quot;text&quot;:&quot;Cold Storage (3 wk)&quot;,&quot;baseStyle&quot;:{&quot;fontFamily&quot;:&quot;Roboto&quot;,&quot;fontSize&quot;:18.666666666666664,&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163.4903895130858,&quot;y&quot;:106.37333333333332},&quot;targetSize&quot;:{&quot;x&quot;:163.4903895130858,&quot;y&quot;:106.37333333333332}},&quot;parent&quot;:{&quot;type&quot;:&quot;CHILD&quot;,&quot;parentId&quot;:&quot;f230abe1-2ae7-47d7-bcb2-1ca20021bff5&quot;,&quot;order&quot;:&quot;992&quot;}},&quot;3881ba61-54d9-481a-afbc-3f3888a33e25&quot;:{&quot;id&quot;:&quot;3881ba61-54d9-481a-afbc-3f3888a33e25&quot;,&quot;name&quot;:&quot;Platelet concentrate bag&quot;,&quot;displayName&quot;:&quot;&quot;,&quot;type&quot;:&quot;FIGURE_OBJECT&quot;,&quot;relativeTransform&quot;:{&quot;translate&quot;:{&quot;x&quot;:173.89760495574808,&quot;y&quot;:-124.71987898122462},&quot;rotate&quot;:0,&quot;skewX&quot;:0,&quot;scale&quot;:{&quot;x&quot;:1.8188653856258215,&quot;y&quot;:1.8188653856258215}},&quot;image&quot;:{&quot;url&quot;:&quot;https://icons.biorender.com/biorender/642c3c45e9b2b6001f15b243/platelet-concentrate-bag.png&quot;,&quot;fallbackUrl&quot;:&quot;https://res.cloudinary.com/dlcjuc3ej/image/upload/v1680620611/sfenyxbyxxok6xs0jves.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keystone/api/icons/642c3c45e9b2b6001f15b243/platelet-concentrate-bag.svg&quot;,&quot;isPremium&quot;:false,&quot;isOrgIcon&quot;:false,&quot;size&quot;:{&quot;x&quot;:50,&quot;y&quot;:87.84810126582279}},&quot;source&quot;:{&quot;id&quot;:&quot;642c3bf1e9b2b6001f15b241&quot;,&quot;version&quot;:&quot;1680620611&quot;,&quot;type&quot;:&quot;ASSETS&quot;},&quot;isPremium&quot;:false,&quot;parent&quot;:{&quot;type&quot;:&quot;CHILD&quot;,&quot;parentId&quot;:&quot;f230abe1-2ae7-47d7-bcb2-1ca20021bff5&quot;,&quot;order&quot;:&quot;995&quot;}},&quot;17bc95ae-7fa7-4204-8b08-b17877361706&quot;:{&quot;id&quot;:&quot;17bc95ae-7fa7-4204-8b08-b17877361706&quot;,&quot;type&quot;:&quot;FIGURE_OBJECT&quot;,&quot;relativeTransform&quot;:{&quot;translate&quot;:{&quot;x&quot;:172.03595261182238,&quot;y&quot;:-122.03224469864733},&quot;rotate&quot;:0,&quot;skewX&quot;:0,&quot;scale&quot;:{&quot;x&quot;:1,&quot;y&quot;:1}},&quot;text&quot;:{&quot;textData&quot;:{&quot;lineSpacing&quot;:&quot;normal&quot;,&quot;alignment&quot;:&quot;center&quot;,&quot;verticalAlign&quot;:&quot;CENTER&quot;,&quot;lines&quot;:[{&quot;runs&quot;:[{&quot;style&quot;:{&quot;fontFamily&quot;:&quot;Roboto&quot;,&quot;fontSize&quot;:21.333333333333332,&quot;color&quot;:&quot;black&quot;,&quot;fontWeight&quot;:&quot;normal&quot;,&quot;fontStyle&quot;:&quot;normal&quot;,&quot;decoration&quot;:&quot;none&quot;},&quot;range&quot;:[0,1]}],&quot;text&quot;:&quot;4c&quot;},{&quot;runs&quot;:[{&quot;style&quot;:{&quot;fontFamily&quot;:&quot;Roboto&quot;,&quot;fontSize&quot;:21.333333333333332,&quot;color&quot;:&quot;black&quot;,&quot;fontWeight&quot;:&quot;normal&quot;,&quot;fontStyle&quot;:&quot;normal&quot;,&quot;decoration&quot;:&quot;none&quot;},&quot;range&quot;:[0,6]}],&quot;text&quot;:&quot;(7/14d)&quot;}],&quot;_lastCaretLocation&quot;:{&quot;lineIndex&quot;:1,&quot;runIndex&quot;:0,&quot;charIndex&quot;:6}},&quot;format&quot;:&quot;BETTER_TEXT&quot;,&quot;size&quot;:{&quot;x&quot;:401.5,&quot;y&quot;:69.39299031885221},&quot;targetSize&quot;:{&quot;x&quot;:69.39299031885233,&quot;y&quot;:69.39299031885221}},&quot;parent&quot;:{&quot;type&quot;:&quot;CHILD&quot;,&quot;parentId&quot;:&quot;f230abe1-2ae7-47d7-bcb2-1ca20021bff5&quot;,&quot;order&quot;:&quot;997&quot;}},&quot;429c138b-8ba9-450e-b98c-d66db2882572&quot;:{&quot;id&quot;:&quot;429c138b-8ba9-450e-b98c-d66db2882572&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style&quot;:{&quot;fontFamily&quot;:&quot;Roboto&quot;,&quot;fontSize&quot;:18.666666666666664,&quot;color&quot;:&quot;black&quot;,&quot;fontWeight&quot;:&quot;normal&quot;,&quot;fontStyle&quot;:&quot;normal&quot;,&quot;decoration&quot;:&quot;none&quot;},&quot;range&quot;:[0,17]}],&quot;text&quot;:&quot;5' end degradation&quot;}]},&quot;format&quot;:&quot;BETTER_TEXT&quot;,&quot;size&quot;:{&quot;x&quot;:152.29043983783512,&quot;y&quot;:43.093333333333334},&quot;targetSize&quot;:{&quot;x&quot;:152.29043983783512,&quot;y&quot;:2.32}},&quot;parent&quot;:{&quot;type&quot;:&quot;CHILD&quot;,&quot;parentId&quot;:&quot;42bf1b0c-92a9-4c00-b8e6-4c6921f5c190&quot;,&quot;order&quot;:&quot;5&quot;}},&quot;60f72377-db46-4173-8b5d-0da828e6acf2&quot;:{&quot;id&quot;:&quot;60f72377-db46-4173-8b5d-0da828e6acf2&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style&quot;:{&quot;fontFamily&quot;:&quot;Roboto&quot;,&quot;fontSize&quot;:18.666666666666664,&quot;color&quot;:&quot;black&quot;,&quot;fontWeight&quot;:&quot;normal&quot;,&quot;fontStyle&quot;:&quot;normal&quot;,&quot;decoration&quot;:&quot;none&quot;},&quot;range&quot;:[0,17]}],&quot;text&quot;:&quot;3' end degradation&quot;}]},&quot;format&quot;:&quot;BETTER_TEXT&quot;,&quot;size&quot;:{&quot;x&quot;:152.0726710092888,&quot;y&quot;:43.093333333333334},&quot;targetSize&quot;:{&quot;x&quot;:152.0726710092888,&quot;y&quot;:2.32}},&quot;parent&quot;:{&quot;type&quot;:&quot;CHILD&quot;,&quot;parentId&quot;:&quot;ab367b36-8cfc-46fb-983e-b8aab1079f7d&quot;,&quot;order&quot;:&quot;5&quot;}},&quot;cea6b6c8-cb2c-43a8-ac40-298788203e57&quot;:{&quot;id&quot;:&quot;cea6b6c8-cb2c-43a8-ac40-298788203e57&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style&quot;:{&quot;fontFamily&quot;:&quot;Roboto&quot;,&quot;fontSize&quot;:18.666666666666664,&quot;color&quot;:&quot;black&quot;,&quot;fontWeight&quot;:&quot;normal&quot;,&quot;fontStyle&quot;:&quot;normal&quot;,&quot;decoration&quot;:&quot;none&quot;,&quot;script&quot;:&quot;none&quot;},&quot;range&quot;:[0,0]}],&quot;text&quot;:&quot;?&quot;}],&quot;_lastCaretLocation&quot;:{&quot;lineIndex&quot;:0,&quot;runIndex&quot;:-1,&quot;charIndex&quot;:-1,&quot;endOfLine&quot;:true}},&quot;format&quot;:&quot;BETTER_TEXT&quot;,&quot;size&quot;:{&quot;x&quot;:152.29043983783512,&quot;y&quot;:22},&quot;targetSize&quot;:{&quot;x&quot;:152.29043983783512,&quot;y&quot;:2.32}},&quot;parent&quot;:{&quot;type&quot;:&quot;CHILD&quot;,&quot;parentId&quot;:&quot;fef38a06-178f-4910-b8ee-dedd86dd404a&quot;,&quot;order&quot;:&quot;5&quot;}},&quot;1ff9d4d2-cf9b-4f31-adec-0f2d8aa5186b&quot;:{&quot;id&quot;:&quot;1ff9d4d2-cf9b-4f31-adec-0f2d8aa5186b&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style&quot;:{&quot;fontFamily&quot;:&quot;Roboto&quot;,&quot;fontSize&quot;:18.666666666666664,&quot;color&quot;:&quot;black&quot;,&quot;fontWeight&quot;:&quot;normal&quot;,&quot;fontStyle&quot;:&quot;normal&quot;,&quot;decoration&quot;:&quot;none&quot;},&quot;range&quot;:[0,5]}],&quot;text&quot;:&quot;5' end&quot;,&quot;baseStyle&quot;:{&quot;fontFamily&quot;:&quot;Roboto&quot;,&quot;fontSize&quot;:18.666666666666664,&quot;color&quot;:&quot;black&quot;,&quot;fontWeight&quot;:&quot;normal&quot;,&quot;fontStyle&quot;:&quot;normal&quot;,&quot;decoration&quot;:&quot;none&quot;,&quot;script&quot;:&quot;none&quot;}},{&quot;runs&quot;:[{&quot;style&quot;:{&quot;fontFamily&quot;:&quot;Roboto&quot;,&quot;fontSize&quot;:18.666666666666664,&quot;color&quot;:&quot;black&quot;,&quot;fontWeight&quot;:&quot;normal&quot;,&quot;fontStyle&quot;:&quot;normal&quot;,&quot;decoration&quot;:&quot;none&quot;,&quot;script&quot;:&quot;none&quot;},&quot;range&quot;:[0,7]}],&quot;text&quot;:&quot;recovery&quot;}],&quot;_lastCaretLocation&quot;:{&quot;lineIndex&quot;:1,&quot;runIndex&quot;:-1,&quot;charIndex&quot;:-1,&quot;endOfLine&quot;:true}},&quot;format&quot;:&quot;BETTER_TEXT&quot;,&quot;size&quot;:{&quot;x&quot;:152.29043983783512,&quot;y&quot;:43.093333333333334},&quot;targetSize&quot;:{&quot;x&quot;:152.29043983783512,&quot;y&quot;:2.32}},&quot;parent&quot;:{&quot;type&quot;:&quot;CHILD&quot;,&quot;parentId&quot;:&quot;27aec721-0c28-4c14-898a-d3a7438fc30b&quot;,&quot;order&quot;:&quot;5&quot;}},&quot;015708d3-fd3f-4c75-bfbf-5e4dfabdc433&quot;:{&quot;id&quot;:&quot;015708d3-fd3f-4c75-bfbf-5e4dfabdc433&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style&quot;:{&quot;fontFamily&quot;:&quot;Roboto&quot;,&quot;fontSize&quot;:18.666666666666664,&quot;color&quot;:&quot;black&quot;,&quot;fontWeight&quot;:&quot;normal&quot;,&quot;fontStyle&quot;:&quot;normal&quot;,&quot;decoration&quot;:&quot;none&quot;},&quot;range&quot;:[0,0]}],&quot;text&quot;:&quot;?&quot;}],&quot;_lastCaretLocation&quot;:{&quot;lineIndex&quot;:0,&quot;runIndex&quot;:-1,&quot;charIndex&quot;:-1,&quot;endOfLine&quot;:true}},&quot;format&quot;:&quot;BETTER_TEXT&quot;,&quot;size&quot;:{&quot;x&quot;:152.91318080818075,&quot;y&quot;:22},&quot;targetSize&quot;:{&quot;x&quot;:152.91318080818075,&quot;y&quot;:2.32}},&quot;parent&quot;:{&quot;type&quot;:&quot;CHILD&quot;,&quot;parentId&quot;:&quot;042bec92-311b-4e85-9c64-98d2596a20a1&quot;,&quot;order&quot;:&quot;5&quot;}},&quot;b571320c-9382-4fcb-9824-c1badeb879fb&quot;:{&quot;id&quot;:&quot;b571320c-9382-4fcb-9824-c1badeb879fb&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style&quot;:{&quot;fontFamily&quot;:&quot;Roboto&quot;,&quot;fontSize&quot;:18.666666666666664,&quot;color&quot;:&quot;black&quot;,&quot;fontWeight&quot;:&quot;normal&quot;,&quot;fontStyle&quot;:&quot;normal&quot;,&quot;decoration&quot;:&quot;none&quot;},&quot;range&quot;:[0,22]}],&quot;text&quot;:&quot;5x loss of platelet RNA&quot;}],&quot;_lastCaretLocation&quot;:{&quot;lineIndex&quot;:0,&quot;runIndex&quot;:-1,&quot;charIndex&quot;:-1,&quot;endOfLine&quot;:true}},&quot;format&quot;:&quot;BETTER_TEXT&quot;,&quot;size&quot;:{&quot;x&quot;:152.54737147750222,&quot;y&quot;:43.093333333333334},&quot;targetSize&quot;:{&quot;x&quot;:152.54737147750222,&quot;y&quot;:2.32}},&quot;parent&quot;:{&quot;type&quot;:&quot;CHILD&quot;,&quot;parentId&quot;:&quot;6e794df1-eee3-4d8c-aa9d-0ab992c8ec86&quot;,&quot;order&quot;:&quot;5&quot;}},&quot;6617b490-4654-4158-95f4-bb901bb3e5b6&quot;:{&quot;id&quot;:&quot;6617b490-4654-4158-95f4-bb901bb3e5b6&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style&quot;:{&quot;fontFamily&quot;:&quot;Roboto&quot;,&quot;fontSize&quot;:18.666666666666664,&quot;color&quot;:&quot;black&quot;,&quot;fontWeight&quot;:&quot;normal&quot;,&quot;fontStyle&quot;:&quot;normal&quot;,&quot;decoration&quot;:&quot;none&quot;},&quot;range&quot;:[0,3]}],&quot;text&quot;:&quot;Down&quot;}],&quot;_lastCaretLocation&quot;:{&quot;lineIndex&quot;:0,&quot;runIndex&quot;:-1,&quot;charIndex&quot;:-1,&quot;endOfLine&quot;:true}},&quot;format&quot;:&quot;BETTER_TEXT&quot;,&quot;size&quot;:{&quot;x&quot;:152.91318080818075,&quot;y&quot;:22},&quot;targetSize&quot;:{&quot;x&quot;:152.91318080818075,&quot;y&quot;:2.32}},&quot;parent&quot;:{&quot;type&quot;:&quot;CHILD&quot;,&quot;parentId&quot;:&quot;a4385dd6-130b-4737-94a6-89917510f771&quot;,&quot;order&quot;:&quot;5&quot;}},&quot;67ee554d-a04a-4f69-99e1-7f138dca9693&quot;:{&quot;id&quot;:&quot;67ee554d-a04a-4f69-99e1-7f138dca9693&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style&quot;:{&quot;fontFamily&quot;:&quot;Roboto&quot;,&quot;fontSize&quot;:18.666666666666664,&quot;color&quot;:&quot;black&quot;,&quot;fontWeight&quot;:&quot;normal&quot;,&quot;fontStyle&quot;:&quot;normal&quot;,&quot;decoration&quot;:&quot;none&quot;},&quot;range&quot;:[0,1]}],&quot;text&quot;:&quot;Up&quot;}],&quot;_lastCaretLocation&quot;:{&quot;lineIndex&quot;:0,&quot;runIndex&quot;:-1,&quot;charIndex&quot;:-1,&quot;endOfLine&quot;:true}},&quot;format&quot;:&quot;BETTER_TEXT&quot;,&quot;size&quot;:{&quot;x&quot;:152.54737147750222,&quot;y&quot;:22},&quot;targetSize&quot;:{&quot;x&quot;:152.54737147750222,&quot;y&quot;:2.32}},&quot;parent&quot;:{&quot;type&quot;:&quot;CHILD&quot;,&quot;parentId&quot;:&quot;847c33e8-830c-4149-b628-c571208752d9&quot;,&quot;order&quot;:&quot;5&quot;}},&quot;a89ac398-88f8-47b8-b0e5-cbe8351dd883&quot;:{&quot;id&quot;:&quot;a89ac398-88f8-47b8-b0e5-cbe8351dd883&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style&quot;:{&quot;fontFamily&quot;:&quot;Roboto&quot;,&quot;fontSize&quot;:18.666666666666664,&quot;color&quot;:&quot;black&quot;,&quot;fontWeight&quot;:&quot;normal&quot;,&quot;fontStyle&quot;:&quot;normal&quot;,&quot;decoration&quot;:&quot;none&quot;},&quot;range&quot;:[0,1]}],&quot;text&quot;:&quot;Up&quot;}],&quot;_lastCaretLocation&quot;:{&quot;lineIndex&quot;:0,&quot;runIndex&quot;:-1,&quot;charIndex&quot;:-1,&quot;endOfLine&quot;:true}},&quot;format&quot;:&quot;BETTER_TEXT&quot;,&quot;size&quot;:{&quot;x&quot;:152.29043983783512,&quot;y&quot;:22},&quot;targetSize&quot;:{&quot;x&quot;:152.29043983783512,&quot;y&quot;:2.32}},&quot;parent&quot;:{&quot;type&quot;:&quot;CHILD&quot;,&quot;parentId&quot;:&quot;36e6306d-25d4-4df7-a32c-68a33809b23c&quot;,&quot;order&quot;:&quot;5&quot;}},&quot;de94c206-46b1-43db-8987-883a7c4f5187&quot;:{&quot;id&quot;:&quot;de94c206-46b1-43db-8987-883a7c4f5187&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style&quot;:{&quot;fontFamily&quot;:&quot;Roboto&quot;,&quot;fontSize&quot;:18.666666666666664,&quot;color&quot;:&quot;black&quot;,&quot;fontWeight&quot;:&quot;normal&quot;,&quot;fontStyle&quot;:&quot;normal&quot;,&quot;decoration&quot;:&quot;none&quot;},&quot;range&quot;:[0,0]}],&quot;text&quot;:&quot;?&quot;}],&quot;_lastCaretLocation&quot;:{&quot;lineIndex&quot;:0,&quot;runIndex&quot;:-1,&quot;charIndex&quot;:-1,&quot;endOfLine&quot;:true}},&quot;format&quot;:&quot;BETTER_TEXT&quot;,&quot;size&quot;:{&quot;x&quot;:152.29043983783512,&quot;y&quot;:22},&quot;targetSize&quot;:{&quot;x&quot;:152.29043983783512,&quot;y&quot;:2.32}},&quot;parent&quot;:{&quot;type&quot;:&quot;CHILD&quot;,&quot;parentId&quot;:&quot;d6db44de-c916-4c22-bb0d-0c7f4e416e73&quot;,&quot;order&quot;:&quot;5&quot;}},&quot;736f0a20-85fa-4e6c-a703-4ab2288eab3b&quot;:{&quot;id&quot;:&quot;736f0a20-85fa-4e6c-a703-4ab2288eab3b&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style&quot;:{&quot;fontFamily&quot;:&quot;Roboto&quot;,&quot;fontSize&quot;:18.666666666666664,&quot;color&quot;:&quot;black&quot;,&quot;fontWeight&quot;:&quot;normal&quot;,&quot;fontStyle&quot;:&quot;normal&quot;,&quot;decoration&quot;:&quot;none&quot;},&quot;range&quot;:[0,1]}],&quot;text&quot;:&quot;Up&quot;}],&quot;_lastCaretLocation&quot;:{&quot;lineIndex&quot;:0,&quot;runIndex&quot;:-1,&quot;charIndex&quot;:-1,&quot;endOfLine&quot;:true}},&quot;format&quot;:&quot;BETTER_TEXT&quot;,&quot;size&quot;:{&quot;x&quot;:152.29043983783512,&quot;y&quot;:22},&quot;targetSize&quot;:{&quot;x&quot;:152.29043983783512,&quot;y&quot;:2.32}},&quot;parent&quot;:{&quot;type&quot;:&quot;CHILD&quot;,&quot;parentId&quot;:&quot;cbd80081-a9f0-4986-a7e3-f4dd41edb974&quot;,&quot;order&quot;:&quot;5&quot;}},&quot;98e71ceb-53c9-4cd4-a6b5-59ecbf8ea0a6&quot;:{&quot;id&quot;:&quot;98e71ceb-53c9-4cd4-a6b5-59ecbf8ea0a6&quot;,&quot;type&quot;:&quot;FIGURE_OBJECT&quot;,&quot;relativeTransform&quot;:{&quot;translate&quot;:{&quot;x&quot;:0,&quot;y&quot;:0},&quot;rotate&quot;:0,&quot;skewX&quot;:0,&quot;scale&quot;:{&quot;x&quot;:1,&quot;y&quot;:1}},&quot;text&quot;:{&quot;textData&quot;:{&quot;lineSpacing&quot;:&quot;normal&quot;,&quot;alignment&quot;:&quot;center&quot;,&quot;verticalAlign&quot;:&quot;TOP&quot;,&quot;lines&quot;:[{&quot;runs&quot;:[{&quot;style&quot;:{&quot;fontFamily&quot;:&quot;Roboto&quot;,&quot;fontSize&quot;:18.666666666666664,&quot;color&quot;:&quot;black&quot;,&quot;fontWeight&quot;:&quot;normal&quot;,&quot;fontStyle&quot;:&quot;normal&quot;,&quot;decoration&quot;:&quot;none&quot;},&quot;range&quot;:[0,22]}],&quot;text&quot;:&quot;5x loss of platelet RNA&quot;}],&quot;_lastCaretLocation&quot;:{&quot;lineIndex&quot;:0,&quot;runIndex&quot;:-1,&quot;charIndex&quot;:-1,&quot;endOfLine&quot;:true}},&quot;format&quot;:&quot;BETTER_TEXT&quot;,&quot;size&quot;:{&quot;x&quot;:152.29043983783512,&quot;y&quot;:43.093333333333334},&quot;targetSize&quot;:{&quot;x&quot;:152.29043983783512,&quot;y&quot;:2.32}},&quot;parent&quot;:{&quot;type&quot;:&quot;CHILD&quot;,&quot;parentId&quot;:&quot;f5c1ff23-dca0-4a68-933f-560a7dd4923d&quot;,&quot;order&quot;:&quot;5&quot;}},&quot;f26bc8dd-f65a-4c50-816f-7be9d6217765&quot;:{&quot;id&quot;:&quot;f26bc8dd-f65a-4c50-816f-7be9d6217765&quot;,&quot;name&quot;:&quot;Platelet (active)&quot;,&quot;type&quot;:&quot;FIGURE_OBJECT&quot;,&quot;relativeTransform&quot;:{&quot;translate&quot;:{&quot;x&quot;:-278.25242362802004,&quot;y&quot;:331.7874911682758},&quot;rotate&quot;:0,&quot;skewX&quot;:0,&quot;scale&quot;:{&quot;x&quot;:0.1862782139083548,&quot;y&quot;:0.1862782139083548}},&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8&quot;}},&quot;41bbe3d3-bac0-4113-9e20-aea734ef7428&quot;:{&quot;id&quot;:&quot;41bbe3d3-bac0-4113-9e20-aea734ef7428&quot;,&quot;name&quot;:&quot;Platelet (active)&quot;,&quot;type&quot;:&quot;FIGURE_OBJECT&quot;,&quot;relativeTransform&quot;:{&quot;translate&quot;:{&quot;x&quot;:-278.8042817640655,&quot;y&quot;:324.711694798661},&quot;rotate&quot;:0,&quot;skewX&quot;:0,&quot;scale&quot;:{&quot;x&quot;:0.1568340096503364,&quot;y&quot;:0.1568340096503364}},&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quot;}},&quot;4676766c-ed5e-44b3-a27d-8e955fa44dab&quot;:{&quot;id&quot;:&quot;4676766c-ed5e-44b3-a27d-8e955fa44dab&quot;,&quot;name&quot;:&quot;Platelet (active)&quot;,&quot;type&quot;:&quot;FIGURE_OBJECT&quot;,&quot;relativeTransform&quot;:{&quot;translate&quot;:{&quot;x&quot;:-269.38266089163017,&quot;y&quot;:340.36684039276247},&quot;rotate&quot;:0,&quot;skewX&quot;:0,&quot;scale&quot;:{&quot;x&quot;:0.21469942773942347,&quot;y&quot;:0.21469942773942347}},&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5&quot;}},&quot;f8efc63a-e75a-482a-8f8b-9a2b70d0b47f&quot;:{&quot;id&quot;:&quot;f8efc63a-e75a-482a-8f8b-9a2b70d0b47f&quot;,&quot;name&quot;:&quot;Platelet (active)&quot;,&quot;type&quot;:&quot;FIGURE_OBJECT&quot;,&quot;relativeTransform&quot;:{&quot;translate&quot;:{&quot;x&quot;:-267.21269801870676,&quot;y&quot;:332.8281645360139},&quot;rotate&quot;:0,&quot;skewX&quot;:0,&quot;scale&quot;:{&quot;x&quot;:0.1568340096503364,&quot;y&quot;:0.1568340096503364}},&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8&quot;}},&quot;817bf834-6b88-4c08-b156-1220659e0c92&quot;:{&quot;id&quot;:&quot;817bf834-6b88-4c08-b156-1220659e0c92&quot;,&quot;name&quot;:&quot;Platelet (active)&quot;,&quot;type&quot;:&quot;FIGURE_OBJECT&quot;,&quot;relativeTransform&quot;:{&quot;translate&quot;:{&quot;x&quot;:-273.2745478697735,&quot;y&quot;:325.2795723945535},&quot;rotate&quot;:0,&quot;skewX&quot;:0,&quot;scale&quot;:{&quot;x&quot;:0.1568340096503364,&quot;y&quot;:0.1568340096503364}},&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quot;}},&quot;65b94176-cd9b-4422-8de2-be116acfa3cb&quot;:{&quot;id&quot;:&quot;65b94176-cd9b-4422-8de2-be116acfa3cb&quot;,&quot;name&quot;:&quot;Platelet (active)&quot;,&quot;type&quot;:&quot;FIGURE_OBJECT&quot;,&quot;relativeTransform&quot;:{&quot;translate&quot;:{&quot;x&quot;:-277.1867434899858,&quot;y&quot;:340.3667381184588},&quot;rotate&quot;:0,&quot;skewX&quot;:0,&quot;scale&quot;:{&quot;x&quot;:0.21469942773942347,&quot;y&quot;:0.21469942773942347}},&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5&quot;}},&quot;3c8964e8-253f-414f-ac2d-1850da595451&quot;:{&quot;id&quot;:&quot;3c8964e8-253f-414f-ac2d-1850da595451&quot;,&quot;name&quot;:&quot;Neutrophil (band cell)&quot;,&quot;type&quot;:&quot;FIGURE_OBJECT&quot;,&quot;relativeTransform&quot;:{&quot;translate&quot;:{&quot;x&quot;:-274.6794469825029,&quot;y&quot;:370.8372936651031},&quot;rotate&quot;:0,&quot;skewX&quot;:0,&quot;scale&quot;:{&quot;x&quot;:0.33070737616860224,&quot;y&quot;:0.33070737616860224}},&quot;image&quot;:{&quot;url&quot;:&quot;https://icons.biorender.com/biorender/6168555248825e0029b2319d/neutrophil-band-cell-02.png&quot;,&quot;fallbackUrl&quot;:&quot;https://res.cloudinary.com/dlcjuc3ej/image/upload/v1634227532/imxbxizdxlvoewjchh7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quot;,&quot;isPremium&quot;:true,&quot;isOrgIcon&quot;:false,&quot;size&quot;:{&quot;x&quot;:100,&quot;y&quot;:106.80628272251309}},&quot;source&quot;:{&quot;id&quot;:&quot;6166f1a9750572002977b482&quot;,&quot;version&quot;:&quot;1634227532&quot;,&quot;type&quot;:&quot;ASSETS&quot;},&quot;isPremium&quot;:true,&quot;parent&quot;:{&quot;type&quot;:&quot;CHILD&quot;,&quot;parentId&quot;:&quot;f230abe1-2ae7-47d7-bcb2-1ca20021bff5&quot;,&quot;order&quot;:&quot;999997&quot;}},&quot;eea8c29f-cb4f-451e-a913-43bc8b31a9ff&quot;:{&quot;id&quot;:&quot;eea8c29f-cb4f-451e-a913-43bc8b31a9ff&quot;,&quot;name&quot;:&quot;Red blood cell 3&quot;,&quot;displayName&quot;:&quot;&quot;,&quot;type&quot;:&quot;FIGURE_OBJECT&quot;,&quot;relativeTransform&quot;:{&quot;translate&quot;:{&quot;x&quot;:-238.89505916084352,&quot;y&quot;:371.1407476781045},&quot;rotate&quot;:0,&quot;skewX&quot;:0,&quot;scale&quot;:{&quot;x&quot;:0.38498336737955086,&quot;y&quot;:0.3849833673795508}},&quot;image&quot;:{&quot;url&quot;:&quot;https://icons.biorender.com/biorender/618157b2a1b5510029bfbe4b/20211102152341/image/red-blood-cell-3-01.png&quot;,&quot;fallbackUrl&quot;:&quot;https://res.cloudinary.com/dlcjuc3ej/image/upload/v1635866621/dalaegofcwltng1v4rqg.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quot;,&quot;isPremium&quot;:false,&quot;isOrgIcon&quot;:false,&quot;size&quot;:{&quot;x&quot;:100,&quot;y&quot;:90.17341040462428}},&quot;source&quot;:{&quot;id&quot;:&quot;618157b2a1b5510029bfbe4b&quot;,&quot;version&quot;:&quot;1635866621&quot;,&quot;type&quot;:&quot;ASSETS&quot;},&quot;isPremium&quot;:false,&quot;parent&quot;:{&quot;type&quot;:&quot;CHILD&quot;,&quot;parentId&quot;:&quot;f230abe1-2ae7-47d7-bcb2-1ca20021bff5&quot;,&quot;order&quot;:&quot;999998&quot;}},&quot;56b80457-d035-4c4f-a594-d6fcb29d7a78&quot;:{&quot;id&quot;:&quot;56b80457-d035-4c4f-a594-d6fcb29d7a78&quot;,&quot;name&quot;:&quot;Platelet (active)&quot;,&quot;type&quot;:&quot;FIGURE_OBJECT&quot;,&quot;relativeTransform&quot;:{&quot;translate&quot;:{&quot;x&quot;:-260.4081068201771,&quot;y&quot;:331.7874065263104},&quot;rotate&quot;:0,&quot;skewX&quot;:0,&quot;scale&quot;:{&quot;x&quot;:0.1862782139083548,&quot;y&quot;:0.1862782139083548}},&quot;image&quot;:{&quot;url&quot;:&quot;https://icons.biorender.com/biorender/5de84a5cb26045000443016b/platelet-active.png&quot;,&quot;fallbackUrl&quot;:&quot;https://res.cloudinary.com/dlcjuc3ej/image/upload/v1575504471/mes3j71mham5thga9bwf.svg#/keystone/api/icons/5de84a5cb26045000443016b/platelet-active.svg#/keystone/api/icons/5de84a5cb26045000443016b/platelet-active.svg#/keystone/api/icons/5de84a5cb26045000443016b/platelet-active.svg#/keystone/api/icons/5de84a5cb26045000443016b/platelet-active.svg#/keystone/api/icons/5de84a5cb26045000443016b/platelet-active.svg#/keystone/api/icons/5de84a5cb26045000443016b/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82&quot;}},&quot;586da1f9-f1be-40d2-9a0e-adc015d51c75&quot;:{&quot;id&quot;:&quot;586da1f9-f1be-40d2-9a0e-adc015d51c75&quot;,&quot;name&quot;:&quot;Platelet (active)&quot;,&quot;type&quot;:&quot;FIGURE_OBJECT&quot;,&quot;relativeTransform&quot;:{&quot;translate&quot;:{&quot;x&quot;:-260.9599649562226,&quot;y&quot;:324.71161015669554},&quot;rotate&quot;:0,&quot;skewX&quot;:0,&quot;scale&quot;:{&quot;x&quot;:0.1568340096503364,&quot;y&quot;:0.1568340096503364}},&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85&quot;}},&quot;6b084d1f-3399-4cfc-8f1a-0415cc8f602a&quot;:{&quot;id&quot;:&quot;6b084d1f-3399-4cfc-8f1a-0415cc8f602a&quot;,&quot;name&quot;:&quot;Platelet (active)&quot;,&quot;type&quot;:&quot;FIGURE_OBJECT&quot;,&quot;relativeTransform&quot;:{&quot;translate&quot;:{&quot;x&quot;:-251.53834408378725,&quot;y&quot;:340.3667557507971},&quot;rotate&quot;:0,&quot;skewX&quot;:0,&quot;scale&quot;:{&quot;x&quot;:0.21469942773942347,&quot;y&quot;:0.21469942773942347}},&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87&quot;}},&quot;0231b8a4-9212-49bf-bea2-7da5f51cab9b&quot;:{&quot;id&quot;:&quot;0231b8a4-9212-49bf-bea2-7da5f51cab9b&quot;,&quot;name&quot;:&quot;Platelet (active)&quot;,&quot;type&quot;:&quot;FIGURE_OBJECT&quot;,&quot;relativeTransform&quot;:{&quot;translate&quot;:{&quot;x&quot;:-249.3683812108639,&quot;y&quot;:332.82807989404847},&quot;rotate&quot;:0,&quot;skewX&quot;:0,&quot;scale&quot;:{&quot;x&quot;:0.1568340096503364,&quot;y&quot;:0.1568340096503364}},&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quot;}},&quot;72f78616-55bb-48af-971a-99881a858b2a&quot;:{&quot;id&quot;:&quot;72f78616-55bb-48af-971a-99881a858b2a&quot;,&quot;name&quot;:&quot;Platelet (active)&quot;,&quot;type&quot;:&quot;FIGURE_OBJECT&quot;,&quot;relativeTransform&quot;:{&quot;translate&quot;:{&quot;x&quot;:-255.4302310619306,&quot;y&quot;:325.27948775258807},&quot;rotate&quot;:0,&quot;skewX&quot;:0,&quot;scale&quot;:{&quot;x&quot;:0.1568340096503364,&quot;y&quot;:0.1568340096503364}},&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2&quot;}},&quot;92bce1aa-2c53-4767-93cd-4ec54f7f28d1&quot;:{&quot;id&quot;:&quot;92bce1aa-2c53-4767-93cd-4ec54f7f28d1&quot;,&quot;name&quot;:&quot;Platelet (active)&quot;,&quot;type&quot;:&quot;FIGURE_OBJECT&quot;,&quot;relativeTransform&quot;:{&quot;translate&quot;:{&quot;x&quot;:-259.3424266821429,&quot;y&quot;:340.3666534764934},&quot;rotate&quot;:0,&quot;skewX&quot;:0,&quot;scale&quot;:{&quot;x&quot;:0.21469942773942347,&quot;y&quot;:0.21469942773942347}},&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5&quot;}},&quot;1ff00d8f-ede7-4036-a4a0-542aeebd9d8d&quot;:{&quot;id&quot;:&quot;1ff00d8f-ede7-4036-a4a0-542aeebd9d8d&quot;,&quot;name&quot;:&quot;Platelet (active)&quot;,&quot;type&quot;:&quot;FIGURE_OBJECT&quot;,&quot;relativeTransform&quot;:{&quot;translate&quot;:{&quot;x&quot;:-242.56321870986898,&quot;y&quot;:331.78753630244364},&quot;rotate&quot;:0,&quot;skewX&quot;:0,&quot;scale&quot;:{&quot;x&quot;:0.1862782139083548,&quot;y&quot;:0.1862782139083548}},&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55&quot;}},&quot;fa6a474d-62ab-48a7-b6d6-e74348e61a42&quot;:{&quot;id&quot;:&quot;fa6a474d-62ab-48a7-b6d6-e74348e61a42&quot;,&quot;name&quot;:&quot;Platelet (active)&quot;,&quot;type&quot;:&quot;FIGURE_OBJECT&quot;,&quot;relativeTransform&quot;:{&quot;translate&quot;:{&quot;x&quot;:-243.11507684591442,&quot;y&quot;:324.71173993282883},&quot;rotate&quot;:0,&quot;skewX&quot;:0,&quot;scale&quot;:{&quot;x&quot;:0.1568340096503364,&quot;y&quot;:0.1568340096503364}},&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6&quot;}},&quot;728f8c2c-a62e-489a-9016-a0625717ef82&quot;:{&quot;id&quot;:&quot;728f8c2c-a62e-489a-9016-a0625717ef82&quot;,&quot;name&quot;:&quot;Platelet (active)&quot;,&quot;type&quot;:&quot;FIGURE_OBJECT&quot;,&quot;relativeTransform&quot;:{&quot;translate&quot;:{&quot;x&quot;:-233.6934559734791,&quot;y&quot;:340.36688552693033},&quot;rotate&quot;:0,&quot;skewX&quot;:0,&quot;scale&quot;:{&quot;x&quot;:0.21469942773942347,&quot;y&quot;:0.21469942773942347}},&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65&quot;}},&quot;e0e20b51-3262-4699-9ae8-2046ca63a055&quot;:{&quot;id&quot;:&quot;e0e20b51-3262-4699-9ae8-2046ca63a055&quot;,&quot;name&quot;:&quot;Platelet (active)&quot;,&quot;type&quot;:&quot;FIGURE_OBJECT&quot;,&quot;relativeTransform&quot;:{&quot;translate&quot;:{&quot;x&quot;:-231.52349310055573,&quot;y&quot;:332.82820967018176},&quot;rotate&quot;:0,&quot;skewX&quot;:0,&quot;scale&quot;:{&quot;x&quot;:0.1568340096503364,&quot;y&quot;:0.1568340096503364}},&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7&quot;}},&quot;78a8336c-ccf8-4812-a46a-6f0f5048e89f&quot;:{&quot;id&quot;:&quot;78a8336c-ccf8-4812-a46a-6f0f5048e89f&quot;,&quot;name&quot;:&quot;Platelet (active)&quot;,&quot;type&quot;:&quot;FIGURE_OBJECT&quot;,&quot;relativeTransform&quot;:{&quot;translate&quot;:{&quot;x&quot;:-237.58534295162247,&quot;y&quot;:325.27961752872136},&quot;rotate&quot;:0,&quot;skewX&quot;:0,&quot;scale&quot;:{&quot;x&quot;:0.1568340096503364,&quot;y&quot;:0.1568340096503364}},&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75&quot;}},&quot;4013cf29-3597-489d-970f-fc4621cc132b&quot;:{&quot;id&quot;:&quot;4013cf29-3597-489d-970f-fc4621cc132b&quot;,&quot;name&quot;:&quot;Platelet (active)&quot;,&quot;type&quot;:&quot;FIGURE_OBJECT&quot;,&quot;relativeTransform&quot;:{&quot;translate&quot;:{&quot;x&quot;:-241.49753857183478,&quot;y&quot;:340.36678325262665},&quot;rotate&quot;:0,&quot;skewX&quot;:0,&quot;scale&quot;:{&quot;x&quot;:0.21469942773942347,&quot;y&quot;:0.21469942773942347}},&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8&quot;}},&quot;ce27ff6d-b7dd-4886-868d-ed349323ac62&quot;:{&quot;id&quot;:&quot;ce27ff6d-b7dd-4886-868d-ed349323ac62&quot;,&quot;name&quot;:&quot;Platelet (active)&quot;,&quot;type&quot;:&quot;FIGURE_OBJECT&quot;,&quot;relativeTransform&quot;:{&quot;translate&quot;:{&quot;x&quot;:-188.75371840970493,&quot;y&quot;:331.78706807924834},&quot;rotate&quot;:0,&quot;skewX&quot;:0,&quot;scale&quot;:{&quot;x&quot;:0.1862782139083548,&quot;y&quot;:0.1862782139083548}},&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805&quot;}},&quot;740650e8-72ee-4f54-8cd5-03ada2685f87&quot;:{&quot;id&quot;:&quot;740650e8-72ee-4f54-8cd5-03ada2685f87&quot;,&quot;name&quot;:&quot;Platelet (active)&quot;,&quot;type&quot;:&quot;FIGURE_OBJECT&quot;,&quot;relativeTransform&quot;:{&quot;translate&quot;:{&quot;x&quot;:-189.30557654575037,&quot;y&quot;:324.71127170963354},&quot;rotate&quot;:0,&quot;skewX&quot;:0,&quot;scale&quot;:{&quot;x&quot;:0.1568340096503364,&quot;y&quot;:0.1568340096503364}},&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81&quot;}},&quot;a4ab9b9a-7874-4236-9de2-0af7948e47b9&quot;:{&quot;id&quot;:&quot;a4ab9b9a-7874-4236-9de2-0af7948e47b9&quot;,&quot;name&quot;:&quot;Platelet (active)&quot;,&quot;type&quot;:&quot;FIGURE_OBJECT&quot;,&quot;relativeTransform&quot;:{&quot;translate&quot;:{&quot;x&quot;:-179.88395567331506,&quot;y&quot;:340.36641730373503},&quot;rotate&quot;:0,&quot;skewX&quot;:0,&quot;scale&quot;:{&quot;x&quot;:0.21469942773942347,&quot;y&quot;:0.21469942773942347}},&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82&quot;}},&quot;9a7714ea-5ce4-4268-acdc-243d77dfa6d8&quot;:{&quot;id&quot;:&quot;9a7714ea-5ce4-4268-acdc-243d77dfa6d8&quot;,&quot;name&quot;:&quot;Platelet (active)&quot;,&quot;type&quot;:&quot;FIGURE_OBJECT&quot;,&quot;relativeTransform&quot;:{&quot;translate&quot;:{&quot;x&quot;:-177.71399280039165,&quot;y&quot;:332.82774144698647},&quot;rotate&quot;:0,&quot;skewX&quot;:0,&quot;scale&quot;:{&quot;x&quot;:0.1568340096503364,&quot;y&quot;:0.1568340096503364}},&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825&quot;}},&quot;7a68ba82-3609-4c20-9279-9bd50e8e8a54&quot;:{&quot;id&quot;:&quot;7a68ba82-3609-4c20-9279-9bd50e8e8a54&quot;,&quot;name&quot;:&quot;Platelet (active)&quot;,&quot;type&quot;:&quot;FIGURE_OBJECT&quot;,&quot;relativeTransform&quot;:{&quot;translate&quot;:{&quot;x&quot;:-183.77584265145842,&quot;y&quot;:325.27914930552606},&quot;rotate&quot;:0,&quot;skewX&quot;:0,&quot;scale&quot;:{&quot;x&quot;:0.1568340096503364,&quot;y&quot;:0.1568340096503364}},&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83&quot;}},&quot;94a656ae-7684-4d04-8337-43ed538c0604&quot;:{&quot;id&quot;:&quot;94a656ae-7684-4d04-8337-43ed538c0604&quot;,&quot;name&quot;:&quot;Platelet (active)&quot;,&quot;type&quot;:&quot;FIGURE_OBJECT&quot;,&quot;relativeTransform&quot;:{&quot;translate&quot;:{&quot;x&quot;:-187.6880382716707,&quot;y&quot;:340.36631502943135},&quot;rotate&quot;:0,&quot;skewX&quot;:0,&quot;scale&quot;:{&quot;x&quot;:0.21469942773942347,&quot;y&quot;:0.21469942773942347}},&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85&quot;}},&quot;62b3ec0d-510e-4203-9c90-a0ecd981a0b8&quot;:{&quot;id&quot;:&quot;62b3ec0d-510e-4203-9c90-a0ecd981a0b8&quot;,&quot;name&quot;:&quot;Neutrophil (band cell)&quot;,&quot;type&quot;:&quot;FIGURE_OBJECT&quot;,&quot;relativeTransform&quot;:{&quot;translate&quot;:{&quot;x&quot;:-185.1807417641878,&quot;y&quot;:370.8368705760757},&quot;rotate&quot;:0,&quot;skewX&quot;:0,&quot;scale&quot;:{&quot;x&quot;:0.33070737616860224,&quot;y&quot;:0.33070737616860224}},&quot;image&quot;:{&quot;url&quot;:&quot;https://icons.biorender.com/biorender/6168555248825e0029b2319d/neutrophil-band-cell-02.png&quot;,&quot;fallbackUrl&quot;:&quot;https://res.cloudinary.com/dlcjuc3ej/image/upload/v1634227532/imxbxizdxlvoewjchh7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quot;,&quot;isPremium&quot;:true,&quot;isOrgIcon&quot;:false,&quot;size&quot;:{&quot;x&quot;:100,&quot;y&quot;:106.80628272251309}},&quot;source&quot;:{&quot;id&quot;:&quot;6166f1a9750572002977b482&quot;,&quot;version&quot;:&quot;1634227532&quot;,&quot;type&quot;:&quot;ASSETS&quot;},&quot;isPremium&quot;:true,&quot;parent&quot;:{&quot;type&quot;:&quot;CHILD&quot;,&quot;parentId&quot;:&quot;f230abe1-2ae7-47d7-bcb2-1ca20021bff5&quot;,&quot;order&quot;:&quot;999999855&quot;}},&quot;7949c1ef-ae09-42b4-a1e1-cdb568329d2b&quot;:{&quot;id&quot;:&quot;7949c1ef-ae09-42b4-a1e1-cdb568329d2b&quot;,&quot;name&quot;:&quot;Red blood cell 3&quot;,&quot;displayName&quot;:&quot;&quot;,&quot;type&quot;:&quot;FIGURE_OBJECT&quot;,&quot;relativeTransform&quot;:{&quot;translate&quot;:{&quot;x&quot;:-149.3963539425284,&quot;y&quot;:371.14032458907707},&quot;rotate&quot;:0,&quot;skewX&quot;:0,&quot;scale&quot;:{&quot;x&quot;:0.38498336737955086,&quot;y&quot;:0.3849833673795508}},&quot;image&quot;:{&quot;url&quot;:&quot;https://icons.biorender.com/biorender/618157b2a1b5510029bfbe4b/20211102152341/image/red-blood-cell-3-01.png&quot;,&quot;fallbackUrl&quot;:&quot;https://res.cloudinary.com/dlcjuc3ej/image/upload/v1635866621/dalaegofcwltng1v4rqg.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quot;,&quot;isPremium&quot;:false,&quot;isOrgIcon&quot;:false,&quot;size&quot;:{&quot;x&quot;:100,&quot;y&quot;:90.17341040462428}},&quot;source&quot;:{&quot;id&quot;:&quot;618157b2a1b5510029bfbe4b&quot;,&quot;version&quot;:&quot;1635866621&quot;,&quot;type&quot;:&quot;ASSETS&quot;},&quot;isPremium&quot;:false,&quot;parent&quot;:{&quot;type&quot;:&quot;CHILD&quot;,&quot;parentId&quot;:&quot;f230abe1-2ae7-47d7-bcb2-1ca20021bff5&quot;,&quot;order&quot;:&quot;99999986&quot;}},&quot;bc35f1c4-3705-43de-bfef-44904acdb00b&quot;:{&quot;id&quot;:&quot;bc35f1c4-3705-43de-bfef-44904acdb00b&quot;,&quot;name&quot;:&quot;Platelet (active)&quot;,&quot;type&quot;:&quot;FIGURE_OBJECT&quot;,&quot;relativeTransform&quot;:{&quot;translate&quot;:{&quot;x&quot;:-170.90940160186202,&quot;y&quot;:331.78698343728297},&quot;rotate&quot;:0,&quot;skewX&quot;:0,&quot;scale&quot;:{&quot;x&quot;:0.1862782139083548,&quot;y&quot;:0.1862782139083548}},&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87&quot;}},&quot;308ec765-addd-41ae-8560-223830c26121&quot;:{&quot;id&quot;:&quot;308ec765-addd-41ae-8560-223830c26121&quot;,&quot;name&quot;:&quot;Platelet (active)&quot;,&quot;type&quot;:&quot;FIGURE_OBJECT&quot;,&quot;relativeTransform&quot;:{&quot;translate&quot;:{&quot;x&quot;:-171.4612597379075,&quot;y&quot;:324.7111870676681},&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88&quot;}},&quot;efdec0d3-fea7-43cd-9a3a-1f09dabf2e10&quot;:{&quot;id&quot;:&quot;efdec0d3-fea7-43cd-9a3a-1f09dabf2e10&quot;,&quot;name&quot;:&quot;Platelet (active)&quot;,&quot;type&quot;:&quot;FIGURE_OBJECT&quot;,&quot;relativeTransform&quot;:{&quot;translate&quot;:{&quot;x&quot;:-162.03963886547214,&quot;y&quot;:340.36633266176966},&quot;rotate&quot;:0,&quot;skewX&quot;:0,&quot;scale&quot;:{&quot;x&quot;:0.21469942773942347,&quot;y&quot;:0.21469942773942347}},&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quot;}},&quot;492a281b-517f-4cce-954b-3426963ef7ca&quot;:{&quot;id&quot;:&quot;492a281b-517f-4cce-954b-3426963ef7ca&quot;,&quot;name&quot;:&quot;Platelet (active)&quot;,&quot;type&quot;:&quot;FIGURE_OBJECT&quot;,&quot;relativeTransform&quot;:{&quot;translate&quot;:{&quot;x&quot;:-159.8696759925488,&quot;y&quot;:332.82765680502104},&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05&quot;}},&quot;b9e79d53-3826-414d-bcea-70d66d9d02e0&quot;:{&quot;id&quot;:&quot;b9e79d53-3826-414d-bcea-70d66d9d02e0&quot;,&quot;name&quot;:&quot;Platelet (active)&quot;,&quot;type&quot;:&quot;FIGURE_OBJECT&quot;,&quot;relativeTransform&quot;:{&quot;translate&quot;:{&quot;x&quot;:-165.9315258436155,&quot;y&quot;:325.27906466356063},&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1&quot;}},&quot;472d1b3c-6571-4a2d-9682-17dfdb4b809c&quot;:{&quot;id&quot;:&quot;472d1b3c-6571-4a2d-9682-17dfdb4b809c&quot;,&quot;name&quot;:&quot;Platelet (active)&quot;,&quot;type&quot;:&quot;FIGURE_OBJECT&quot;,&quot;relativeTransform&quot;:{&quot;translate&quot;:{&quot;x&quot;:-169.8437214638278,&quot;y&quot;:340.366230387466},&quot;rotate&quot;:0,&quot;skewX&quot;:0,&quot;scale&quot;:{&quot;x&quot;:0.21469942773942347,&quot;y&quot;:0.21469942773942347}},&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2&quot;}},&quot;2ba8e81e-d49f-4305-9185-6acf19cd8b79&quot;:{&quot;id&quot;:&quot;2ba8e81e-d49f-4305-9185-6acf19cd8b79&quot;,&quot;name&quot;:&quot;Platelet (active)&quot;,&quot;type&quot;:&quot;FIGURE_OBJECT&quot;,&quot;relativeTransform&quot;:{&quot;translate&quot;:{&quot;x&quot;:-153.06451349155387,&quot;y&quot;:331.7871132134162},&quot;rotate&quot;:0,&quot;skewX&quot;:0,&quot;scale&quot;:{&quot;x&quot;:0.1862782139083548,&quot;y&quot;:0.1862782139083548}},&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3&quot;}},&quot;611cb855-85ed-4590-9f82-9a746bf6d8bb&quot;:{&quot;id&quot;:&quot;611cb855-85ed-4590-9f82-9a746bf6d8bb&quot;,&quot;name&quot;:&quot;Platelet (active)&quot;,&quot;type&quot;:&quot;FIGURE_OBJECT&quot;,&quot;relativeTransform&quot;:{&quot;translate&quot;:{&quot;x&quot;:-153.6163716275993,&quot;y&quot;:324.7113168438014},&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5&quot;}},&quot;ec62b2e7-5eb5-4b1f-92c1-0a3e82836695&quot;:{&quot;id&quot;:&quot;ec62b2e7-5eb5-4b1f-92c1-0a3e82836695&quot;,&quot;name&quot;:&quot;Platelet (active)&quot;,&quot;type&quot;:&quot;FIGURE_OBJECT&quot;,&quot;relativeTransform&quot;:{&quot;translate&quot;:{&quot;x&quot;:-144.194750755164,&quot;y&quot;:340.3664624379029},&quot;rotate&quot;:0,&quot;skewX&quot;:0,&quot;scale&quot;:{&quot;x&quot;:0.21469942773942347,&quot;y&quot;:0.21469942773942347}},&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55&quot;}},&quot;e7393625-b275-470f-8583-44cde9d456a8&quot;:{&quot;id&quot;:&quot;e7393625-b275-470f-8583-44cde9d456a8&quot;,&quot;name&quot;:&quot;Platelet (active)&quot;,&quot;type&quot;:&quot;FIGURE_OBJECT&quot;,&quot;relativeTransform&quot;:{&quot;translate&quot;:{&quot;x&quot;:-142.02478788224062,&quot;y&quot;:332.8277865811543},&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6&quot;}},&quot;91687ba5-331d-4424-b89f-b79ae7669701&quot;:{&quot;id&quot;:&quot;91687ba5-331d-4424-b89f-b79ae7669701&quot;,&quot;name&quot;:&quot;Platelet (active)&quot;,&quot;type&quot;:&quot;FIGURE_OBJECT&quot;,&quot;relativeTransform&quot;:{&quot;translate&quot;:{&quot;x&quot;:-148.08663773330736,&quot;y&quot;:325.2791944396939},&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7&quot;}},&quot;7bc7591a-7357-4e03-bcab-df4d69adac6d&quot;:{&quot;id&quot;:&quot;7bc7591a-7357-4e03-bcab-df4d69adac6d&quot;,&quot;name&quot;:&quot;Platelet (active)&quot;,&quot;type&quot;:&quot;FIGURE_OBJECT&quot;,&quot;relativeTransform&quot;:{&quot;translate&quot;:{&quot;x&quot;:-151.99883335351967,&quot;y&quot;:340.3663601635992},&quot;rotate&quot;:0,&quot;skewX&quot;:0,&quot;scale&quot;:{&quot;x&quot;:0.21469942773942347,&quot;y&quot;:0.21469942773942347}},&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8&quot;}},&quot;fcf4f99c-ac61-4b70-a811-0b68f84550ca&quot;:{&quot;id&quot;:&quot;fcf4f99c-ac61-4b70-a811-0b68f84550ca&quot;,&quot;name&quot;:&quot;Neutrophil (band cell)&quot;,&quot;type&quot;:&quot;FIGURE_OBJECT&quot;,&quot;relativeTransform&quot;:{&quot;translate&quot;:{&quot;x&quot;:-83.74705925668636,&quot;y&quot;:370.8373190392984},&quot;rotate&quot;:0,&quot;skewX&quot;:0,&quot;scale&quot;:{&quot;x&quot;:0.33070737616860224,&quot;y&quot;:0.33070737616860224}},&quot;image&quot;:{&quot;url&quot;:&quot;https://icons.biorender.com/biorender/6168555248825e0029b2319d/neutrophil-band-cell-02.png&quot;,&quot;fallbackUrl&quot;:&quot;https://res.cloudinary.com/dlcjuc3ej/image/upload/v1634227532/imxbxizdxlvoewjchh7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quot;,&quot;isPremium&quot;:true,&quot;isOrgIcon&quot;:false,&quot;size&quot;:{&quot;x&quot;:100,&quot;y&quot;:106.80628272251309}},&quot;source&quot;:{&quot;id&quot;:&quot;6166f1a9750572002977b482&quot;,&quot;version&quot;:&quot;1634227532&quot;,&quot;type&quot;:&quot;ASSETS&quot;},&quot;isPremium&quot;:true,&quot;parent&quot;:{&quot;type&quot;:&quot;CHILD&quot;,&quot;parentId&quot;:&quot;f230abe1-2ae7-47d7-bcb2-1ca20021bff5&quot;,&quot;order&quot;:&quot;9999999855&quot;}},&quot;121bf974-e1f3-42ad-940d-3ccd45debb20&quot;:{&quot;id&quot;:&quot;121bf974-e1f3-42ad-940d-3ccd45debb20&quot;,&quot;name&quot;:&quot;Red blood cell 3&quot;,&quot;displayName&quot;:&quot;&quot;,&quot;type&quot;:&quot;FIGURE_OBJECT&quot;,&quot;relativeTransform&quot;:{&quot;translate&quot;:{&quot;x&quot;:-47.96267143502698,&quot;y&quot;:371.1407730522998},&quot;rotate&quot;:0,&quot;skewX&quot;:0,&quot;scale&quot;:{&quot;x&quot;:0.38498336737955086,&quot;y&quot;:0.3849833673795508}},&quot;image&quot;:{&quot;url&quot;:&quot;https://icons.biorender.com/biorender/618157b2a1b5510029bfbe4b/20211102152341/image/red-blood-cell-3-01.png&quot;,&quot;fallbackUrl&quot;:&quot;https://res.cloudinary.com/dlcjuc3ej/image/upload/v1635866621/dalaegofcwltng1v4rqg.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quot;,&quot;isPremium&quot;:false,&quot;isOrgIcon&quot;:false,&quot;size&quot;:{&quot;x&quot;:100,&quot;y&quot;:90.17341040462428}},&quot;source&quot;:{&quot;id&quot;:&quot;618157b2a1b5510029bfbe4b&quot;,&quot;version&quot;:&quot;1635866621&quot;,&quot;type&quot;:&quot;ASSETS&quot;},&quot;isPremium&quot;:false,&quot;parent&quot;:{&quot;type&quot;:&quot;CHILD&quot;,&quot;parentId&quot;:&quot;f230abe1-2ae7-47d7-bcb2-1ca20021bff5&quot;,&quot;order&quot;:&quot;999999986&quot;}},&quot;d7a59983-fa43-43c4-912a-af29b0ee8edf&quot;:{&quot;id&quot;:&quot;d7a59983-fa43-43c4-912a-af29b0ee8edf&quot;,&quot;name&quot;:&quot;Platelet (active)&quot;,&quot;type&quot;:&quot;FIGURE_OBJECT&quot;,&quot;relativeTransform&quot;:{&quot;translate&quot;:{&quot;x&quot;:-4.073776799129902,&quot;y&quot;:331.7869009395191},&quot;rotate&quot;:0,&quot;skewX&quot;:0,&quot;scale&quot;:{&quot;x&quot;:0.1862782139083548,&quot;y&quot;:0.1862782139083548}},&quot;image&quot;:{&quot;url&quot;:&quot;https://icons.biorender.com/biorender/5cc071d191c8f735000d3e41/platelet-active.png&quot;,&quot;fallbackUrl&quot;:&quot;https://res.cloudinary.com/dlcjuc3ej/image/upload/v1556115899/x1ct8za7qdu2miaoeric.svg#/keystone/api/icons/5cc071d191c8f735000d3e41/platelet-active.svg#/keystone/api/icons/5cc071d191c8f735000d3e41/platelet-active.svg#/keystone/api/icons/5cc071d191c8f735000d3e41/platelet-active.svg#/keystone/api/icons/5cc071d191c8f735000d3e41/platelet-active.svg#/keystone/api/icons/5cc071d191c8f735000d3e41/platelet-active.svg#/keystone/api/icons/5cc071d191c8f735000d3e41/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805&quot;}},&quot;e63b48fd-4035-4a7e-9cb9-84c1de153a60&quot;:{&quot;id&quot;:&quot;e63b48fd-4035-4a7e-9cb9-84c1de153a60&quot;,&quot;name&quot;:&quot;Platelet (active)&quot;,&quot;type&quot;:&quot;FIGURE_OBJECT&quot;,&quot;relativeTransform&quot;:{&quot;translate&quot;:{&quot;x&quot;:-4.625634935175341,&quot;y&quot;:324.7111045699043},&quot;rotate&quot;:0,&quot;skewX&quot;:0,&quot;scale&quot;:{&quot;x&quot;:0.1568340096503364,&quot;y&quot;:0.1568340096503364}},&quot;image&quot;:{&quot;url&quot;:&quot;https://icons.biorender.com/biorender/5cc071d191c8f735000d3e41/platelet-active.png&quot;,&quot;fallbackUrl&quot;:&quot;https://res.cloudinary.com/dlcjuc3ej/image/upload/v1556115899/x1ct8za7qdu2miaoeric.svg#/keystone/api/icons/5cc071d191c8f735000d3e41/platelet-active.svg#/keystone/api/icons/5cc071d191c8f735000d3e41/platelet-active.svg#/keystone/api/icons/5cc071d191c8f735000d3e41/platelet-active.svg#/keystone/api/icons/5cc071d191c8f735000d3e41/platelet-active.svg#/keystone/api/icons/5cc071d191c8f735000d3e41/platelet-active.svg#/keystone/api/icons/5cc071d191c8f735000d3e41/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81&quot;}},&quot;03468619-2ac4-4800-9651-38668e0a2bfe&quot;:{&quot;id&quot;:&quot;03468619-2ac4-4800-9651-38668e0a2bfe&quot;,&quot;name&quot;:&quot;Platelet (active)&quot;,&quot;type&quot;:&quot;FIGURE_OBJECT&quot;,&quot;relativeTransform&quot;:{&quot;translate&quot;:{&quot;x&quot;:4.795985937259971,&quot;y&quot;:340.3662501640058},&quot;rotate&quot;:0,&quot;skewX&quot;:0,&quot;scale&quot;:{&quot;x&quot;:0.21469942773942347,&quot;y&quot;:0.21469942773942347}},&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82&quot;}},&quot;3f41a524-b6f9-46ce-8b94-f97b63d9a4e4&quot;:{&quot;id&quot;:&quot;3f41a524-b6f9-46ce-8b94-f97b63d9a4e4&quot;,&quot;name&quot;:&quot;Platelet (active)&quot;,&quot;type&quot;:&quot;FIGURE_OBJECT&quot;,&quot;relativeTransform&quot;:{&quot;translate&quot;:{&quot;x&quot;:6.965948810183377,&quot;y&quot;:332.82757430725724},&quot;rotate&quot;:0,&quot;skewX&quot;:0,&quot;scale&quot;:{&quot;x&quot;:0.1568340096503364,&quot;y&quot;:0.1568340096503364}},&quot;image&quot;:{&quot;url&quot;:&quot;https://icons.biorender.com/biorender/5cc071d191c8f735000d3e41/platelet-active.png&quot;,&quot;fallbackUrl&quot;:&quot;https://res.cloudinary.com/dlcjuc3ej/image/upload/v1556115899/x1ct8za7qdu2miaoeric.svg#/keystone/api/icons/5cc071d191c8f735000d3e41/platelet-active.svg#/keystone/api/icons/5cc071d191c8f735000d3e41/platelet-active.svg#/keystone/api/icons/5cc071d191c8f735000d3e41/platelet-active.svg#/keystone/api/icons/5cc071d191c8f735000d3e41/platelet-active.svg#/keystone/api/icons/5cc071d191c8f735000d3e41/platelet-active.svg#/keystone/api/icons/5cc071d191c8f735000d3e41/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825&quot;}},&quot;43358ea5-538a-4fd7-97cd-123261aa2f6d&quot;:{&quot;id&quot;:&quot;43358ea5-538a-4fd7-97cd-123261aa2f6d&quot;,&quot;name&quot;:&quot;Platelet (active)&quot;,&quot;type&quot;:&quot;FIGURE_OBJECT&quot;,&quot;relativeTransform&quot;:{&quot;translate&quot;:{&quot;x&quot;:0.9040989591166095,&quot;y&quot;:325.27898216579683},&quot;rotate&quot;:0,&quot;skewX&quot;:0,&quot;scale&quot;:{&quot;x&quot;:0.1568340096503364,&quot;y&quot;:0.1568340096503364}},&quot;image&quot;:{&quot;url&quot;:&quot;https://icons.biorender.com/biorender/5cc071d191c8f735000d3e41/platelet-active.png&quot;,&quot;fallbackUrl&quot;:&quot;https://res.cloudinary.com/dlcjuc3ej/image/upload/v1556115899/x1ct8za7qdu2miaoeric.svg#/keystone/api/icons/5cc071d191c8f735000d3e41/platelet-active.svg#/keystone/api/icons/5cc071d191c8f735000d3e41/platelet-active.svg#/keystone/api/icons/5cc071d191c8f735000d3e41/platelet-active.svg#/keystone/api/icons/5cc071d191c8f735000d3e41/platelet-active.svg#/keystone/api/icons/5cc071d191c8f735000d3e41/platelet-active.svg#/keystone/api/icons/5cc071d191c8f735000d3e41/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83&quot;}},&quot;1d12f711-9268-48e1-b11c-1ab86d6d9739&quot;:{&quot;id&quot;:&quot;1d12f711-9268-48e1-b11c-1ab86d6d9739&quot;,&quot;name&quot;:&quot;Neutrophil (band cell)&quot;,&quot;type&quot;:&quot;FIGURE_OBJECT&quot;,&quot;relativeTransform&quot;:{&quot;translate&quot;:{&quot;x&quot;:-0.500800153612758,&quot;y&quot;:370.83670343634645},&quot;rotate&quot;:0,&quot;skewX&quot;:0,&quot;scale&quot;:{&quot;x&quot;:0.33070737616860224,&quot;y&quot;:0.33070737616860224}},&quot;image&quot;:{&quot;url&quot;:&quot;https://icons.biorender.com/biorender/6168555248825e0029b2319d/neutrophil-band-cell-02.png&quot;,&quot;fallbackUrl&quot;:&quot;https://res.cloudinary.com/dlcjuc3ej/image/upload/v1634227532/imxbxizdxlvoewjchh7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quot;,&quot;isPremium&quot;:true,&quot;isOrgIcon&quot;:false,&quot;size&quot;:{&quot;x&quot;:100,&quot;y&quot;:106.80628272251309}},&quot;source&quot;:{&quot;id&quot;:&quot;6166f1a9750572002977b482&quot;,&quot;version&quot;:&quot;1634227532&quot;,&quot;type&quot;:&quot;ASSETS&quot;},&quot;isPremium&quot;:true,&quot;parent&quot;:{&quot;type&quot;:&quot;CHILD&quot;,&quot;parentId&quot;:&quot;f230abe1-2ae7-47d7-bcb2-1ca20021bff5&quot;,&quot;order&quot;:&quot;99999999855&quot;}},&quot;dc65b18f-3aa0-470a-97fb-5dbde64194d8&quot;:{&quot;id&quot;:&quot;dc65b18f-3aa0-470a-97fb-5dbde64194d8&quot;,&quot;name&quot;:&quot;Red blood cell 3&quot;,&quot;displayName&quot;:&quot;&quot;,&quot;type&quot;:&quot;FIGURE_OBJECT&quot;,&quot;relativeTransform&quot;:{&quot;translate&quot;:{&quot;x&quot;:35.28358766804662,&quot;y&quot;:371.14015744934784},&quot;rotate&quot;:0,&quot;skewX&quot;:0,&quot;scale&quot;:{&quot;x&quot;:0.38498336737955086,&quot;y&quot;:0.3849833673795508}},&quot;image&quot;:{&quot;url&quot;:&quot;https://icons.biorender.com/biorender/618157b2a1b5510029bfbe4b/20211102152341/image/red-blood-cell-3-01.png&quot;,&quot;fallbackUrl&quot;:&quot;https://res.cloudinary.com/dlcjuc3ej/image/upload/v1635866621/dalaegofcwltng1v4rqg.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quot;,&quot;isPremium&quot;:false,&quot;isOrgIcon&quot;:false,&quot;size&quot;:{&quot;x&quot;:100,&quot;y&quot;:90.17341040462428}},&quot;source&quot;:{&quot;id&quot;:&quot;618157b2a1b5510029bfbe4b&quot;,&quot;version&quot;:&quot;1635866621&quot;,&quot;type&quot;:&quot;ASSETS&quot;},&quot;isPremium&quot;:false,&quot;parent&quot;:{&quot;type&quot;:&quot;CHILD&quot;,&quot;parentId&quot;:&quot;f230abe1-2ae7-47d7-bcb2-1ca20021bff5&quot;,&quot;order&quot;:&quot;9999999986&quot;}},&quot;d611a4dc-f558-442d-befa-fa6a6e7577ae&quot;:{&quot;id&quot;:&quot;d611a4dc-f558-442d-befa-fa6a6e7577ae&quot;,&quot;name&quot;:&quot;Neutrophil (band cell)&quot;,&quot;type&quot;:&quot;FIGURE_OBJECT&quot;,&quot;relativeTransform&quot;:{&quot;translate&quot;:{&quot;x&quot;:291.79841450862057,&quot;y&quot;:370.83721596574395},&quot;rotate&quot;:0,&quot;skewX&quot;:0,&quot;scale&quot;:{&quot;x&quot;:0.33070737616860224,&quot;y&quot;:0.33070737616860224}},&quot;image&quot;:{&quot;url&quot;:&quot;https://icons.biorender.com/biorender/6168555248825e0029b2319d/neutrophil-band-cell-02.png&quot;,&quot;fallbackUrl&quot;:&quot;https://res.cloudinary.com/dlcjuc3ej/image/upload/v1634227532/imxbxizdxlvoewjchh7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quot;,&quot;isPremium&quot;:true,&quot;isOrgIcon&quot;:false,&quot;size&quot;:{&quot;x&quot;:100,&quot;y&quot;:106.80628272251309}},&quot;source&quot;:{&quot;id&quot;:&quot;6166f1a9750572002977b482&quot;,&quot;version&quot;:&quot;1634227532&quot;,&quot;type&quot;:&quot;ASSETS&quot;},&quot;isPremium&quot;:true,&quot;parent&quot;:{&quot;type&quot;:&quot;CHILD&quot;,&quot;parentId&quot;:&quot;f230abe1-2ae7-47d7-bcb2-1ca20021bff5&quot;,&quot;order&quot;:&quot;99999999882&quot;}},&quot;0c3f59f6-60d8-43ff-8188-05a8443cfa84&quot;:{&quot;id&quot;:&quot;0c3f59f6-60d8-43ff-8188-05a8443cfa84&quot;,&quot;name&quot;:&quot;Red blood cell 3&quot;,&quot;displayName&quot;:&quot;&quot;,&quot;type&quot;:&quot;FIGURE_OBJECT&quot;,&quot;relativeTransform&quot;:{&quot;translate&quot;:{&quot;x&quot;:327.58280233027995,&quot;y&quot;:371.14066997874534},&quot;rotate&quot;:0,&quot;skewX&quot;:0,&quot;scale&quot;:{&quot;x&quot;:0.38498336737955086,&quot;y&quot;:0.3849833673795508}},&quot;image&quot;:{&quot;url&quot;:&quot;https://icons.biorender.com/biorender/618157b2a1b5510029bfbe4b/20211102152341/image/red-blood-cell-3-01.png&quot;,&quot;fallbackUrl&quot;:&quot;https://res.cloudinary.com/dlcjuc3ej/image/upload/v1635866621/dalaegofcwltng1v4rqg.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quot;,&quot;isPremium&quot;:false,&quot;isOrgIcon&quot;:false,&quot;size&quot;:{&quot;x&quot;:100,&quot;y&quot;:90.17341040462428}},&quot;source&quot;:{&quot;id&quot;:&quot;618157b2a1b5510029bfbe4b&quot;,&quot;version&quot;:&quot;1635866621&quot;,&quot;type&quot;:&quot;ASSETS&quot;},&quot;isPremium&quot;:false,&quot;parent&quot;:{&quot;type&quot;:&quot;CHILD&quot;,&quot;parentId&quot;:&quot;f230abe1-2ae7-47d7-bcb2-1ca20021bff5&quot;,&quot;order&quot;:&quot;99999999885&quot;}},&quot;b169f52b-ba7e-4f2f-82cf-363b95cdca37&quot;:{&quot;id&quot;:&quot;b169f52b-ba7e-4f2f-82cf-363b95cdca37&quot;,&quot;name&quot;:&quot;Neutrophil (band cell)&quot;,&quot;type&quot;:&quot;FIGURE_OBJECT&quot;,&quot;relativeTransform&quot;:{&quot;translate&quot;:{&quot;x&quot;:379.99692987639264,&quot;y&quot;:370.8365362966174},&quot;rotate&quot;:0,&quot;skewX&quot;:0,&quot;scale&quot;:{&quot;x&quot;:0.33070737616860224,&quot;y&quot;:0.33070737616860224}},&quot;image&quot;:{&quot;url&quot;:&quot;https://icons.biorender.com/biorender/6168555248825e0029b2319d/neutrophil-band-cell-02.png&quot;,&quot;fallbackUrl&quot;:&quot;https://res.cloudinary.com/dlcjuc3ej/image/upload/v1634227532/imxbxizdxlvoewjchh7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keystone/api/icons/6168555248825e0029b2319d/neutrophil-band-cell-02.svg&quot;,&quot;isPremium&quot;:true,&quot;isOrgIcon&quot;:false,&quot;size&quot;:{&quot;x&quot;:100,&quot;y&quot;:106.80628272251309}},&quot;source&quot;:{&quot;id&quot;:&quot;6166f1a9750572002977b482&quot;,&quot;version&quot;:&quot;1634227532&quot;,&quot;type&quot;:&quot;ASSETS&quot;},&quot;isPremium&quot;:true,&quot;parent&quot;:{&quot;type&quot;:&quot;CHILD&quot;,&quot;parentId&quot;:&quot;f230abe1-2ae7-47d7-bcb2-1ca20021bff5&quot;,&quot;order&quot;:&quot;999999999855&quot;}},&quot;500380d8-8f83-4071-ba89-403e5ddd1e22&quot;:{&quot;id&quot;:&quot;500380d8-8f83-4071-ba89-403e5ddd1e22&quot;,&quot;name&quot;:&quot;Red blood cell 3&quot;,&quot;displayName&quot;:&quot;&quot;,&quot;type&quot;:&quot;FIGURE_OBJECT&quot;,&quot;relativeTransform&quot;:{&quot;translate&quot;:{&quot;x&quot;:415.781317698052,&quot;y&quot;:371.1399903096188},&quot;rotate&quot;:0,&quot;skewX&quot;:0,&quot;scale&quot;:{&quot;x&quot;:0.38498336737955086,&quot;y&quot;:0.3849833673795508}},&quot;image&quot;:{&quot;url&quot;:&quot;https://icons.biorender.com/biorender/618157b2a1b5510029bfbe4b/20211102152341/image/red-blood-cell-3-01.png&quot;,&quot;fallbackUrl&quot;:&quot;https://res.cloudinary.com/dlcjuc3ej/image/upload/v1635866621/dalaegofcwltng1v4rqg.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keystone/api/icons/618157b2a1b5510029bfbe4b/20211102152341/image/red-blood-cell-3-01.svg&quot;,&quot;isPremium&quot;:false,&quot;isOrgIcon&quot;:false,&quot;size&quot;:{&quot;x&quot;:100,&quot;y&quot;:90.17341040462428}},&quot;source&quot;:{&quot;id&quot;:&quot;618157b2a1b5510029bfbe4b&quot;,&quot;version&quot;:&quot;1635866621&quot;,&quot;type&quot;:&quot;ASSETS&quot;},&quot;isPremium&quot;:false,&quot;parent&quot;:{&quot;type&quot;:&quot;CHILD&quot;,&quot;parentId&quot;:&quot;f230abe1-2ae7-47d7-bcb2-1ca20021bff5&quot;,&quot;order&quot;:&quot;99999999986&quot;}},&quot;9a74f4c9-7af3-4313-93fb-da5d5e2d1bde&quot;:{&quot;id&quot;:&quot;9a74f4c9-7af3-4313-93fb-da5d5e2d1bde&quot;,&quot;name&quot;:&quot;Platelet (active)&quot;,&quot;type&quot;:&quot;FIGURE_OBJECT&quot;,&quot;relativeTransform&quot;:{&quot;translate&quot;:{&quot;x&quot;:-81.32435623307687,&quot;y&quot;:331.7870290718686},&quot;rotate&quot;:0,&quot;skewX&quot;:0,&quot;scale&quot;:{&quot;x&quot;:0.1862782139083548,&quot;y&quot;:0.1862782139083548}},&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862&quot;}},&quot;b81e7aef-6bd2-4098-aba8-05def8d422fc&quot;:{&quot;id&quot;:&quot;b81e7aef-6bd2-4098-aba8-05def8d422fc&quot;,&quot;name&quot;:&quot;Platelet (active)&quot;,&quot;type&quot;:&quot;FIGURE_OBJECT&quot;,&quot;relativeTransform&quot;:{&quot;translate&quot;:{&quot;x&quot;:-81.87621436912231,&quot;y&quot;:324.71123270225377},&quot;rotate&quot;:0,&quot;skewX&quot;:0,&quot;scale&quot;:{&quot;x&quot;:0.1568340096503364,&quot;y&quot;:0.1568340096503364}},&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865&quot;}},&quot;c5da5beb-93c2-426a-8eef-7edc200c71e5&quot;:{&quot;id&quot;:&quot;c5da5beb-93c2-426a-8eef-7edc200c71e5&quot;,&quot;name&quot;:&quot;Platelet (active)&quot;,&quot;type&quot;:&quot;FIGURE_OBJECT&quot;,&quot;relativeTransform&quot;:{&quot;translate&quot;:{&quot;x&quot;:-72.454593496687,&quot;y&quot;:340.36637829635526},&quot;rotate&quot;:0,&quot;skewX&quot;:0,&quot;scale&quot;:{&quot;x&quot;:0.21469942773942347,&quot;y&quot;:0.21469942773942347}},&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87&quot;}},&quot;5dc31279-50a9-4fb3-b1be-c2614f438041&quot;:{&quot;id&quot;:&quot;5dc31279-50a9-4fb3-b1be-c2614f438041&quot;,&quot;name&quot;:&quot;Platelet (active)&quot;,&quot;type&quot;:&quot;FIGURE_OBJECT&quot;,&quot;relativeTransform&quot;:{&quot;translate&quot;:{&quot;x&quot;:-70.28463062376359,&quot;y&quot;:332.8277024396067},&quot;rotate&quot;:0,&quot;skewX&quot;:0,&quot;scale&quot;:{&quot;x&quot;:0.1568340096503364,&quot;y&quot;:0.1568340096503364}},&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875&quot;}},&quot;9cf2adf1-d4c1-4869-832c-524dc91e08f1&quot;:{&quot;id&quot;:&quot;9cf2adf1-d4c1-4869-832c-524dc91e08f1&quot;,&quot;name&quot;:&quot;Platelet (active)&quot;,&quot;type&quot;:&quot;FIGURE_OBJECT&quot;,&quot;relativeTransform&quot;:{&quot;translate&quot;:{&quot;x&quot;:-76.34648047483036,&quot;y&quot;:325.2791102981463},&quot;rotate&quot;:0,&quot;skewX&quot;:0,&quot;scale&quot;:{&quot;x&quot;:0.1568340096503364,&quot;y&quot;:0.1568340096503364}},&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88&quot;}},&quot;77b3aeff-631a-4b7e-bda7-f57bb768dfa2&quot;:{&quot;id&quot;:&quot;77b3aeff-631a-4b7e-bda7-f57bb768dfa2&quot;,&quot;name&quot;:&quot;Platelet (active)&quot;,&quot;type&quot;:&quot;FIGURE_OBJECT&quot;,&quot;relativeTransform&quot;:{&quot;translate&quot;:{&quot;x&quot;:-80.25867609504265,&quot;y&quot;:340.3662760220516},&quot;rotate&quot;:0,&quot;skewX&quot;:0,&quot;scale&quot;:{&quot;x&quot;:0.21469942773942347,&quot;y&quot;:0.21469942773942347}},&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882&quot;}},&quot;0caa290e-cf69-490c-8fc2-ddf5eff8d46d&quot;:{&quot;id&quot;:&quot;0caa290e-cf69-490c-8fc2-ddf5eff8d46d&quot;,&quot;name&quot;:&quot;Platelet (active)&quot;,&quot;type&quot;:&quot;FIGURE_OBJECT&quot;,&quot;relativeTransform&quot;:{&quot;translate&quot;:{&quot;x&quot;:-63.480039425233954,&quot;y&quot;:331.7869444299032},&quot;rotate&quot;:0,&quot;skewX&quot;:0,&quot;scale&quot;:{&quot;x&quot;:0.1862782139083548,&quot;y&quot;:0.1862782139083548}},&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885&quot;}},&quot;cea3fcfe-b8a6-4da6-92f2-352e73744c25&quot;:{&quot;id&quot;:&quot;cea3fcfe-b8a6-4da6-92f2-352e73744c25&quot;,&quot;name&quot;:&quot;Platelet (active)&quot;,&quot;type&quot;:&quot;FIGURE_OBJECT&quot;,&quot;relativeTransform&quot;:{&quot;translate&quot;:{&quot;x&quot;:-64.03189756127945,&quot;y&quot;:324.71114806028834},&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89&quot;}},&quot;30bdc40d-f3f2-46aa-96af-57f937534da1&quot;:{&quot;id&quot;:&quot;30bdc40d-f3f2-46aa-96af-57f937534da1&quot;,&quot;name&quot;:&quot;Platelet (active)&quot;,&quot;type&quot;:&quot;FIGURE_OBJECT&quot;,&quot;relativeTransform&quot;:{&quot;translate&quot;:{&quot;x&quot;:-54.61027668884408,&quot;y&quot;:340.3662936543899},&quot;rotate&quot;:0,&quot;skewX&quot;:0,&quot;scale&quot;:{&quot;x&quot;:0.21469942773942347,&quot;y&quot;:0.21469942773942347}},&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895&quot;}},&quot;2548e8f4-b1d7-47c2-b266-311e96a5e27e&quot;:{&quot;id&quot;:&quot;2548e8f4-b1d7-47c2-b266-311e96a5e27e&quot;,&quot;name&quot;:&quot;Platelet (active)&quot;,&quot;type&quot;:&quot;FIGURE_OBJECT&quot;,&quot;relativeTransform&quot;:{&quot;translate&quot;:{&quot;x&quot;:-52.44031381592073,&quot;y&quot;:332.82761779764127},&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quot;}},&quot;0c80b791-86c3-4909-8244-4399a1b88761&quot;:{&quot;id&quot;:&quot;0c80b791-86c3-4909-8244-4399a1b88761&quot;,&quot;name&quot;:&quot;Platelet (active)&quot;,&quot;type&quot;:&quot;FIGURE_OBJECT&quot;,&quot;relativeTransform&quot;:{&quot;translate&quot;:{&quot;x&quot;:-58.50216366698744,&quot;y&quot;:325.27902565618086},&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05&quot;}},&quot;44b7296c-7831-452a-9b79-8101fb21c42e&quot;:{&quot;id&quot;:&quot;44b7296c-7831-452a-9b79-8101fb21c42e&quot;,&quot;name&quot;:&quot;Platelet (active)&quot;,&quot;type&quot;:&quot;FIGURE_OBJECT&quot;,&quot;relativeTransform&quot;:{&quot;translate&quot;:{&quot;x&quot;:-62.41435928719973,&quot;y&quot;:340.3661913800862},&quot;rotate&quot;:0,&quot;skewX&quot;:0,&quot;scale&quot;:{&quot;x&quot;:0.21469942773942347,&quot;y&quot;:0.21469942773942347}},&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1&quot;}},&quot;1be9d2f2-fe12-43de-9023-fea9df362496&quot;:{&quot;id&quot;:&quot;1be9d2f2-fe12-43de-9023-fea9df362496&quot;,&quot;name&quot;:&quot;Platelet (active)&quot;,&quot;type&quot;:&quot;FIGURE_OBJECT&quot;,&quot;relativeTransform&quot;:{&quot;translate&quot;:{&quot;x&quot;:-45.63515131492581,&quot;y&quot;:331.78707420603644},&quot;rotate&quot;:0,&quot;skewX&quot;:0,&quot;scale&quot;:{&quot;x&quot;:0.1862782139083548,&quot;y&quot;:0.1862782139083548}},&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92&quot;}},&quot;3e89f28c-8fce-460f-9335-733dff615927&quot;:{&quot;id&quot;:&quot;3e89f28c-8fce-460f-9335-733dff615927&quot;,&quot;name&quot;:&quot;Platelet (active)&quot;,&quot;type&quot;:&quot;FIGURE_OBJECT&quot;,&quot;relativeTransform&quot;:{&quot;translate&quot;:{&quot;x&quot;:-46.187009450971246,&quot;y&quot;:324.71127783642163},&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93&quot;}},&quot;57b17525-fc86-4596-8897-cf0f16013491&quot;:{&quot;id&quot;:&quot;57b17525-fc86-4596-8897-cf0f16013491&quot;,&quot;name&quot;:&quot;Platelet (active)&quot;,&quot;type&quot;:&quot;FIGURE_OBJECT&quot;,&quot;relativeTransform&quot;:{&quot;translate&quot;:{&quot;x&quot;:-36.765388578535934,&quot;y&quot;:340.3664234305231},&quot;rotate&quot;:0,&quot;skewX&quot;:0,&quot;scale&quot;:{&quot;x&quot;:0.21469942773942347,&quot;y&quot;:0.21469942773942347}},&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95&quot;}},&quot;79c3ded4-6097-4723-981c-f72c1da2711b&quot;:{&quot;id&quot;:&quot;79c3ded4-6097-4723-981c-f72c1da2711b&quot;,&quot;name&quot;:&quot;Platelet (active)&quot;,&quot;type&quot;:&quot;FIGURE_OBJECT&quot;,&quot;relativeTransform&quot;:{&quot;translate&quot;:{&quot;x&quot;:-34.595425705612556,&quot;y&quot;:332.82774757377456},&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6&quot;}},&quot;252b2142-0a72-423a-be1f-65e017b5daa0&quot;:{&quot;id&quot;:&quot;252b2142-0a72-423a-be1f-65e017b5daa0&quot;,&quot;name&quot;:&quot;Platelet (active)&quot;,&quot;type&quot;:&quot;FIGURE_OBJECT&quot;,&quot;relativeTransform&quot;:{&quot;translate&quot;:{&quot;x&quot;:-40.657275556679295,&quot;y&quot;:325.27915543231416},&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7&quot;}},&quot;f62afc8d-4c1d-4963-9142-912c17822aa7&quot;:{&quot;id&quot;:&quot;f62afc8d-4c1d-4963-9142-912c17822aa7&quot;,&quot;name&quot;:&quot;Platelet (active)&quot;,&quot;type&quot;:&quot;FIGURE_OBJECT&quot;,&quot;relativeTransform&quot;:{&quot;translate&quot;:{&quot;x&quot;:-44.56947117689161,&quot;y&quot;:340.36632115621944},&quot;rotate&quot;:0,&quot;skewX&quot;:0,&quot;scale&quot;:{&quot;x&quot;:0.21469942773942347,&quot;y&quot;:0.21469942773942347}},&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8&quot;}},&quot;1aeaa207-94ae-4315-8140-023d938f28b3&quot;:{&quot;id&quot;:&quot;1aeaa207-94ae-4315-8140-023d938f28b3&quot;,&quot;name&quot;:&quot;Platelet (active)&quot;,&quot;type&quot;:&quot;FIGURE_OBJECT&quot;,&quot;relativeTransform&quot;:{&quot;translate&quot;:{&quot;x&quot;:282.2482456645795,&quot;y&quot;:331.78592599831416},&quot;rotate&quot;:0,&quot;skewX&quot;:0,&quot;scale&quot;:{&quot;x&quot;:0.1862782139083548,&quot;y&quot;:0.1862782139083548}},&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9805&quot;}},&quot;3a8a4e2b-f3b9-48ed-ad8a-c671734f839a&quot;:{&quot;id&quot;:&quot;3a8a4e2b-f3b9-48ed-ad8a-c671734f839a&quot;,&quot;name&quot;:&quot;Platelet (active)&quot;,&quot;type&quot;:&quot;FIGURE_OBJECT&quot;,&quot;relativeTransform&quot;:{&quot;translate&quot;:{&quot;x&quot;:281.69638752853405,&quot;y&quot;:324.71012962869935},&quot;rotate&quot;:0,&quot;skewX&quot;:0,&quot;scale&quot;:{&quot;x&quot;:0.1568340096503364,&quot;y&quot;:0.1568340096503364}},&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981&quot;}},&quot;33418ef5-f465-4f93-8b35-0baaf57b0a29&quot;:{&quot;id&quot;:&quot;33418ef5-f465-4f93-8b35-0baaf57b0a29&quot;,&quot;name&quot;:&quot;Platelet (active)&quot;,&quot;type&quot;:&quot;FIGURE_OBJECT&quot;,&quot;relativeTransform&quot;:{&quot;translate&quot;:{&quot;x&quot;:291.11800840096936,&quot;y&quot;:340.36527522280085},&quot;rotate&quot;:0,&quot;skewX&quot;:0,&quot;scale&quot;:{&quot;x&quot;:0.21469942773942347,&quot;y&quot;:0.21469942773942347}},&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982&quot;}},&quot;3491ec4c-6447-4d11-b08f-1db0cadb5afd&quot;:{&quot;id&quot;:&quot;3491ec4c-6447-4d11-b08f-1db0cadb5afd&quot;,&quot;name&quot;:&quot;Platelet (active)&quot;,&quot;type&quot;:&quot;FIGURE_OBJECT&quot;,&quot;relativeTransform&quot;:{&quot;translate&quot;:{&quot;x&quot;:293.28797127389277,&quot;y&quot;:332.8265993660523},&quot;rotate&quot;:0,&quot;skewX&quot;:0,&quot;scale&quot;:{&quot;x&quot;:0.1568340096503364,&quot;y&quot;:0.1568340096503364}},&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83&quot;}},&quot;fb297170-45d5-416b-a4bb-22c63d24bfa1&quot;:{&quot;id&quot;:&quot;fb297170-45d5-416b-a4bb-22c63d24bfa1&quot;,&quot;name&quot;:&quot;Platelet (active)&quot;,&quot;type&quot;:&quot;FIGURE_OBJECT&quot;,&quot;relativeTransform&quot;:{&quot;translate&quot;:{&quot;x&quot;:287.226121422826,&quot;y&quot;:325.2780072245919},&quot;rotate&quot;:0,&quot;skewX&quot;:0,&quot;scale&quot;:{&quot;x&quot;:0.1568340096503364,&quot;y&quot;:0.1568340096503364}},&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85&quot;}},&quot;08afdfeb-9d45-4264-8b44-6ee6b1eb5d2c&quot;:{&quot;id&quot;:&quot;08afdfeb-9d45-4264-8b44-6ee6b1eb5d2c&quot;,&quot;name&quot;:&quot;Platelet (active)&quot;,&quot;type&quot;:&quot;FIGURE_OBJECT&quot;,&quot;relativeTransform&quot;:{&quot;translate&quot;:{&quot;x&quot;:283.3139258026137,&quot;y&quot;:340.36517294849716},&quot;rotate&quot;:0,&quot;skewX&quot;:0,&quot;scale&quot;:{&quot;x&quot;:0.21469942773942347,&quot;y&quot;:0.21469942773942347}},&quot;image&quot;:{&quot;url&quot;:&quot;https://icons.biorender.com/biorender/5de84a5cb26045000443016a/platelet-active.png&quot;,&quot;fallbackUrl&quot;:&quot;https://res.cloudinary.com/dlcjuc3ej/image/upload/v1575504471/flj1lrsklspkuwornncx.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keystone/api/icons/5de84a5cb26045000443016a/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855&quot;}},&quot;e4a48a0b-856f-45f5-a169-f332bf14462c&quot;:{&quot;id&quot;:&quot;e4a48a0b-856f-45f5-a169-f332bf14462c&quot;,&quot;name&quot;:&quot;Platelet (active)&quot;,&quot;type&quot;:&quot;FIGURE_OBJECT&quot;,&quot;relativeTransform&quot;:{&quot;translate&quot;:{&quot;x&quot;:300.0925624724224,&quot;y&quot;:331.7858413563488},&quot;rotate&quot;:0,&quot;skewX&quot;:0,&quot;scale&quot;:{&quot;x&quot;:0.1862782139083548,&quot;y&quot;:0.1862782139083548}},&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986&quot;}},&quot;895f028b-5d66-497c-93da-790392fce24e&quot;:{&quot;id&quot;:&quot;895f028b-5d66-497c-93da-790392fce24e&quot;,&quot;name&quot;:&quot;Platelet (active)&quot;,&quot;type&quot;:&quot;FIGURE_OBJECT&quot;,&quot;relativeTransform&quot;:{&quot;translate&quot;:{&quot;x&quot;:299.5407043363769,&quot;y&quot;:324.7100449867339},&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987&quot;}},&quot;b08aae3a-afe9-4f32-8ff0-d5163f5cadf7&quot;:{&quot;id&quot;:&quot;b08aae3a-afe9-4f32-8ff0-d5163f5cadf7&quot;,&quot;name&quot;:&quot;Platelet (active)&quot;,&quot;type&quot;:&quot;FIGURE_OBJECT&quot;,&quot;relativeTransform&quot;:{&quot;translate&quot;:{&quot;x&quot;:308.9623252088123,&quot;y&quot;:340.3651905808355},&quot;rotate&quot;:0,&quot;skewX&quot;:0,&quot;scale&quot;:{&quot;x&quot;:0.21469942773942347,&quot;y&quot;:0.21469942773942347}},&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988&quot;}},&quot;4a7f2079-1288-44c0-a9b0-fd3d30967f81&quot;:{&quot;id&quot;:&quot;4a7f2079-1288-44c0-a9b0-fd3d30967f81&quot;,&quot;name&quot;:&quot;Platelet (active)&quot;,&quot;type&quot;:&quot;FIGURE_OBJECT&quot;,&quot;relativeTransform&quot;:{&quot;translate&quot;:{&quot;x&quot;:311.1322880817356,&quot;y&quot;:332.82651472408685},&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9&quot;}},&quot;9c501b6e-97d3-4975-9127-12a4f3182058&quot;:{&quot;id&quot;:&quot;9c501b6e-97d3-4975-9127-12a4f3182058&quot;,&quot;name&quot;:&quot;Platelet (active)&quot;,&quot;type&quot;:&quot;FIGURE_OBJECT&quot;,&quot;relativeTransform&quot;:{&quot;translate&quot;:{&quot;x&quot;:305.0704382306689,&quot;y&quot;:325.27792258262645},&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905&quot;}},&quot;44719b44-160b-4b8e-8195-1fe834a46854&quot;:{&quot;id&quot;:&quot;44719b44-160b-4b8e-8195-1fe834a46854&quot;,&quot;name&quot;:&quot;Platelet (active)&quot;,&quot;type&quot;:&quot;FIGURE_OBJECT&quot;,&quot;relativeTransform&quot;:{&quot;translate&quot;:{&quot;x&quot;:301.1582426104566,&quot;y&quot;:340.3650883065318},&quot;rotate&quot;:0,&quot;skewX&quot;:0,&quot;scale&quot;:{&quot;x&quot;:0.21469942773942347,&quot;y&quot;:0.21469942773942347}},&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91&quot;}},&quot;344f44ca-75bd-4f72-91f7-3df131242105&quot;:{&quot;id&quot;:&quot;344f44ca-75bd-4f72-91f7-3df131242105&quot;,&quot;name&quot;:&quot;Platelet (active)&quot;,&quot;type&quot;:&quot;FIGURE_OBJECT&quot;,&quot;relativeTransform&quot;:{&quot;translate&quot;:{&quot;x&quot;:317.93745058273055,&quot;y&quot;:331.785971132482},&quot;rotate&quot;:0,&quot;skewX&quot;:0,&quot;scale&quot;:{&quot;x&quot;:0.1862782139083548,&quot;y&quot;:0.1862782139083548}},&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992&quot;}},&quot;29165355-afbe-47d9-ab39-5c4edc870349&quot;:{&quot;id&quot;:&quot;29165355-afbe-47d9-ab39-5c4edc870349&quot;,&quot;name&quot;:&quot;Platelet (active)&quot;,&quot;type&quot;:&quot;FIGURE_OBJECT&quot;,&quot;relativeTransform&quot;:{&quot;translate&quot;:{&quot;x&quot;:317.3855924466851,&quot;y&quot;:324.7101747628672},&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993&quot;}},&quot;d1a04a5b-d3ac-47ed-9397-04132c517af2&quot;:{&quot;id&quot;:&quot;d1a04a5b-d3ac-47ed-9397-04132c517af2&quot;,&quot;name&quot;:&quot;Platelet (active)&quot;,&quot;type&quot;:&quot;FIGURE_OBJECT&quot;,&quot;relativeTransform&quot;:{&quot;translate&quot;:{&quot;x&quot;:326.8072133191204,&quot;y&quot;:340.3653203569687},&quot;rotate&quot;:0,&quot;skewX&quot;:0,&quot;scale&quot;:{&quot;x&quot;:0.21469942773942347,&quot;y&quot;:0.21469942773942347}},&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75504471&quot;,&quot;type&quot;:&quot;ASSETS&quot;},&quot;isPremium&quot;:false,&quot;parent&quot;:{&quot;type&quot;:&quot;CHILD&quot;,&quot;parentId&quot;:&quot;f230abe1-2ae7-47d7-bcb2-1ca20021bff5&quot;,&quot;order&quot;:&quot;999999999995&quot;}},&quot;04cede01-3e64-41b8-a07a-5a67f6bcf3d3&quot;:{&quot;id&quot;:&quot;04cede01-3e64-41b8-a07a-5a67f6bcf3d3&quot;,&quot;name&quot;:&quot;Platelet (active)&quot;,&quot;type&quot;:&quot;FIGURE_OBJECT&quot;,&quot;relativeTransform&quot;:{&quot;translate&quot;:{&quot;x&quot;:328.97717619204377,&quot;y&quot;:332.82664450022014},&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96&quot;}},&quot;92e601ef-7bfc-4494-9ad8-8f5b640c747f&quot;:{&quot;id&quot;:&quot;92e601ef-7bfc-4494-9ad8-8f5b640c747f&quot;,&quot;name&quot;:&quot;Platelet (active)&quot;,&quot;type&quot;:&quot;FIGURE_OBJECT&quot;,&quot;relativeTransform&quot;:{&quot;translate&quot;:{&quot;x&quot;:322.91532634097706,&quot;y&quot;:325.27805235875974},&quot;rotate&quot;:0,&quot;skewX&quot;:0,&quot;scale&quot;:{&quot;x&quot;:0.1568340096503364,&quot;y&quot;:0.1568340096503364}},&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97&quot;}},&quot;64c166c3-8849-431e-81ff-1caa92158de9&quot;:{&quot;id&quot;:&quot;64c166c3-8849-431e-81ff-1caa92158de9&quot;,&quot;name&quot;:&quot;Platelet (active)&quot;,&quot;type&quot;:&quot;FIGURE_OBJECT&quot;,&quot;relativeTransform&quot;:{&quot;translate&quot;:{&quot;x&quot;:319.0031307207647,&quot;y&quot;:340.365218082665},&quot;rotate&quot;:0,&quot;skewX&quot;:0,&quot;scale&quot;:{&quot;x&quot;:0.21469942773942347,&quot;y&quot;:0.21469942773942347}},&quot;image&quot;:{&quot;url&quot;:&quot;https://icons.biorender.com/biorender/5cc071d191c8f735000d3e42/platelet-active.png&quot;,&quot;fallbackUrl&quot;:&quot;https://res.cloudinary.com/dlcjuc3ej/image/upload/v1556115899/wynhx32gh2yiyifolsa6.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keystone/api/icons/5cc071d191c8f735000d3e42/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98&quot;}},&quot;88664f16-70ee-4bc8-9d54-74f64da59f58&quot;:{&quot;id&quot;:&quot;88664f16-70ee-4bc8-9d54-74f64da59f58&quot;,&quot;name&quot;:&quot;Platelet (active)&quot;,&quot;type&quot;:&quot;FIGURE_OBJECT&quot;,&quot;relativeTransform&quot;:{&quot;translate&quot;:{&quot;x&quot;:-140.38821198089832,&quot;y&quot;:325.2795144551669},&quot;rotate&quot;:0,&quot;skewX&quot;:0,&quot;scale&quot;:{&quot;x&quot;:0.1568340096503364,&quot;y&quot;:0.1568340096503364}},&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99&quot;}},&quot;1162d29f-ee9a-4f7e-a27b-fb33a8e065a0&quot;:{&quot;id&quot;:&quot;1162d29f-ee9a-4f7e-a27b-fb33a8e065a0&quot;,&quot;name&quot;:&quot;Platelet (active)&quot;,&quot;type&quot;:&quot;FIGURE_OBJECT&quot;,&quot;relativeTransform&quot;:{&quot;translate&quot;:{&quot;x&quot;:-32.16478573809561,&quot;y&quot;:325.27921918308846},&quot;rotate&quot;:0,&quot;skewX&quot;:0,&quot;scale&quot;:{&quot;x&quot;:0.1568340096503364,&quot;y&quot;:0.1568340096503364}},&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995&quot;}},&quot;cef8f825-507c-4d3e-b112-1c5c4836e019&quot;:{&quot;id&quot;:&quot;cef8f825-507c-4d3e-b112-1c5c4836e019&quot;,&quot;name&quot;:&quot;Platelet (active)&quot;,&quot;type&quot;:&quot;FIGURE_OBJECT&quot;,&quot;relativeTransform&quot;:{&quot;translate&quot;:{&quot;x&quot;:328.97664901983165,&quot;y&quot;:324.71098797718463},&quot;rotate&quot;:0,&quot;skewX&quot;:0,&quot;scale&quot;:{&quot;x&quot;:0.1568340096503364,&quot;y&quot;:0.1568340096503364}},&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997&quot;}},&quot;8da4bc73-17c6-4f74-b1ec-c5b5f5bdb72c&quot;:{&quot;id&quot;:&quot;8da4bc73-17c6-4f74-b1ec-c5b5f5bdb72c&quot;,&quot;name&quot;:&quot;Platelet (active)&quot;,&quot;type&quot;:&quot;FIGURE_OBJECT&quot;,&quot;relativeTransform&quot;:{&quot;translate&quot;:{&quot;x&quot;:390.650509777272,&quot;y&quot;:332.82737237423277},&quot;rotate&quot;:0,&quot;skewX&quot;:0,&quot;scale&quot;:{&quot;x&quot;:0.1568340096503364,&quot;y&quot;:0.1568340096503364}},&quot;image&quot;:{&quot;url&quot;:&quot;https://icons.biorender.com/biorender/5cc071d191c8f735000d3e46/platelet-active.png&quot;,&quot;fallbackUrl&quot;:&quot;https://res.cloudinary.com/dlcjuc3ej/image/upload/v1556115899/drwcxl1wsjtb8ide1yuf.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keystone/api/icons/5cc071d191c8f735000d3e46/platelet-active.svg&quot;,&quot;isPremium&quot;:false,&quot;isOrgIcon&quot;:false,&quot;size&quot;:{&quot;x&quot;:75,&quot;y&quot;:70.70552147239263}},&quot;source&quot;:{&quot;id&quot;:&quot;5cc0719691c8f735000d3e3d&quot;,&quot;version&quot;:&quot;1556115899&quot;,&quot;type&quot;:&quot;ASSETS&quot;},&quot;isPremium&quot;:false,&quot;parent&quot;:{&quot;type&quot;:&quot;CHILD&quot;,&quot;parentId&quot;:&quot;f230abe1-2ae7-47d7-bcb2-1ca20021bff5&quot;,&quot;order&quot;:&quot;9999999999998&quot;}},&quot;4643502a-d23a-4dfc-9c54-a61e46b6f70b&quot;:{&quot;type&quot;:&quot;FIGURE_OBJECT&quot;,&quot;id&quot;:&quot;4643502a-d23a-4dfc-9c54-a61e46b6f70b&quot;,&quot;relativeTransform&quot;:{&quot;translate&quot;:{&quot;x&quot;:-216.12537559689065,&quot;y&quot;:410.69070076263296},&quot;rotate&quot;:-0.5977583915930823},&quot;opacity&quot;:1,&quot;path&quot;:{&quot;type&quot;:&quot;POLY_LINE&quot;,&quot;points&quot;:[{&quot;x&quot;:-33.95856173569613,&quot;y&quot;:-22.315626283457483},{&quot;x&quot;:-16.979280867848065,&quot;y&quot;:11.157813141728742},{&quot;x&quot;:33.95856173569613,&quot;y&quot;:22.315626283457483}],&quot;closed&quot;:false},&quot;pathStyles&quot;:[{&quot;type&quot;:&quot;FILL&quot;,&quot;fillStyle&quot;:&quot;rgba(0,0,0,0)&quot;},{&quot;type&quot;:&quot;STROKE&quot;,&quot;strokeStyle&quot;:{&quot;units&quot;:&quot;PATH_LENGTH&quot;,&quot;stops&quot;:{&quot;0&quot;:&quot;#23232300&quot;,&quot;1&quot;:&quot;#232323&quot;,&quot;0.45&quot;:&quot;#232323&quot;}},&quot;lineWidth&quot;:3.5607400064869807,&quot;lineJoin&quot;:&quot;round&quot;}],&quot;pathSmoothing&quot;:{&quot;type&quot;:&quot;CATMULL_SMOOTHING&quot;,&quot;smoothing&quot;:0.2},&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f230abe1-2ae7-47d7-bcb2-1ca20021bff5&quot;,&quot;order&quot;:&quot;9999999999999&quot;},&quot;connectorInfo&quot;:{&quot;connectedObjects&quot;:[],&quot;type&quot;:&quot;QUADRATIC&quot;,&quot;offset&quot;:{&quot;x&quot;:0,&quot;y&quot;:0},&quot;bending&quot;:0.1,&quot;firstElementIsHead&quot;:true,&quot;customized&quot;:false}},&quot;13bb4400-5873-4ef3-b44e-bce01a753eee&quot;:{&quot;type&quot;:&quot;FIGURE_OBJECT&quot;,&quot;id&quot;:&quot;13bb4400-5873-4ef3-b44e-bce01a753eee&quot;,&quot;relativeTransform&quot;:{&quot;translate&quot;:{&quot;x&quot;:-27.0686261848397,&quot;y&quot;:410.6900210935064},&quot;rotate&quot;:-0.5977583915930824,&quot;skewX&quot;:0,&quot;scale&quot;:{&quot;x&quot;:1,&quot;y&quot;:1}},&quot;opacity&quot;:1,&quot;path&quot;:{&quot;type&quot;:&quot;POLY_LINE&quot;,&quot;points&quot;:[{&quot;x&quot;:-33.95856173569613,&quot;y&quot;:-22.315626283457483},{&quot;x&quot;:-16.979280867848065,&quot;y&quot;:11.157813141728742},{&quot;x&quot;:33.95856173569613,&quot;y&quot;:22.315626283457483}],&quot;closed&quot;:false},&quot;pathStyles&quot;:[{&quot;type&quot;:&quot;FILL&quot;,&quot;fillStyle&quot;:&quot;rgba(0,0,0,0)&quot;},{&quot;type&quot;:&quot;STROKE&quot;,&quot;strokeStyle&quot;:{&quot;units&quot;:&quot;PATH_LENGTH&quot;,&quot;stops&quot;:{&quot;0&quot;:&quot;#23232300&quot;,&quot;1&quot;:&quot;#232323&quot;,&quot;0.45&quot;:&quot;#232323&quot;}},&quot;lineWidth&quot;:3.5607400064869807,&quot;lineJoin&quot;:&quot;round&quot;}],&quot;pathSmoothing&quot;:{&quot;type&quot;:&quot;CATMULL_SMOOTHING&quot;,&quot;smoothing&quot;:0.2},&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f230abe1-2ae7-47d7-bcb2-1ca20021bff5&quot;,&quot;order&quot;:&quot;99999999999995&quot;},&quot;connectorInfo&quot;:{&quot;connectedObjects&quot;:[],&quot;type&quot;:&quot;QUADRATIC&quot;,&quot;offset&quot;:{&quot;x&quot;:0,&quot;y&quot;:0},&quot;bending&quot;:0.1,&quot;firstElementIsHead&quot;:true,&quot;customized&quot;:false}},&quot;ea119719-f5e5-4c37-8c4b-1f8d5146fe3e&quot;:{&quot;type&quot;:&quot;FIGURE_OBJECT&quot;,&quot;id&quot;:&quot;ea119719-f5e5-4c37-8c4b-1f8d5146fe3e&quot;,&quot;relativeTransform&quot;:{&quot;translate&quot;:{&quot;x&quot;:177.37029036694048,&quot;y&quot;:410.6899820861266},&quot;rotate&quot;:-0.5977583915930824,&quot;skewX&quot;:0,&quot;scale&quot;:{&quot;x&quot;:1,&quot;y&quot;:1}},&quot;opacity&quot;:1,&quot;path&quot;:{&quot;type&quot;:&quot;POLY_LINE&quot;,&quot;points&quot;:[{&quot;x&quot;:-33.95856173569613,&quot;y&quot;:-22.315626283457483},{&quot;x&quot;:-16.979280867848065,&quot;y&quot;:11.157813141728742},{&quot;x&quot;:33.95856173569613,&quot;y&quot;:22.315626283457483}],&quot;closed&quot;:false},&quot;pathStyles&quot;:[{&quot;type&quot;:&quot;FILL&quot;,&quot;fillStyle&quot;:&quot;rgba(0,0,0,0)&quot;},{&quot;type&quot;:&quot;STROKE&quot;,&quot;strokeStyle&quot;:{&quot;units&quot;:&quot;PATH_LENGTH&quot;,&quot;stops&quot;:{&quot;0&quot;:&quot;#23232300&quot;,&quot;1&quot;:&quot;#232323&quot;,&quot;0.45&quot;:&quot;#232323&quot;}},&quot;lineWidth&quot;:3.5607400064869807,&quot;lineJoin&quot;:&quot;round&quot;}],&quot;pathSmoothing&quot;:{&quot;type&quot;:&quot;CATMULL_SMOOTHING&quot;,&quot;smoothing&quot;:0.2},&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f230abe1-2ae7-47d7-bcb2-1ca20021bff5&quot;,&quot;order&quot;:&quot;99999999999997&quot;},&quot;connectorInfo&quot;:{&quot;connectedObjects&quot;:[],&quot;type&quot;:&quot;QUADRATIC&quot;,&quot;offset&quot;:{&quot;x&quot;:0,&quot;y&quot;:0},&quot;bending&quot;:0.1,&quot;firstElementIsHead&quot;:true,&quot;customized&quot;:false}},&quot;8a6c77ed-6ae6-4e3a-b08d-a7b904e51d09&quot;:{&quot;type&quot;:&quot;FIGURE_OBJECT&quot;,&quot;id&quot;:&quot;8a6c77ed-6ae6-4e3a-b08d-a7b904e51d09&quot;,&quot;relativeTransform&quot;:{&quot;translate&quot;:{&quot;x&quot;:354.05448824221423,&quot;y&quot;:416.554110218476},&quot;rotate&quot;:-0.5977583915930824,&quot;skewX&quot;:0,&quot;scale&quot;:{&quot;x&quot;:1,&quot;y&quot;:1}},&quot;opacity&quot;:1,&quot;path&quot;:{&quot;type&quot;:&quot;POLY_LINE&quot;,&quot;points&quot;:[{&quot;x&quot;:-33.95856173569613,&quot;y&quot;:-22.315626283457483},{&quot;x&quot;:-16.979280867848065,&quot;y&quot;:11.157813141728742},{&quot;x&quot;:33.95856173569613,&quot;y&quot;:22.315626283457483}],&quot;closed&quot;:false},&quot;pathStyles&quot;:[{&quot;type&quot;:&quot;FILL&quot;,&quot;fillStyle&quot;:&quot;rgba(0,0,0,0)&quot;},{&quot;type&quot;:&quot;STROKE&quot;,&quot;strokeStyle&quot;:{&quot;units&quot;:&quot;PATH_LENGTH&quot;,&quot;stops&quot;:{&quot;0&quot;:&quot;#23232300&quot;,&quot;1&quot;:&quot;#232323&quot;,&quot;0.45&quot;:&quot;#232323&quot;}},&quot;lineWidth&quot;:3.5607400064869807,&quot;lineJoin&quot;:&quot;round&quot;}],&quot;pathSmoothing&quot;:{&quot;type&quot;:&quot;CATMULL_SMOOTHING&quot;,&quot;smoothing&quot;:0.2},&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isLocked&quot;:false,&quot;parent&quot;:{&quot;type&quot;:&quot;CHILD&quot;,&quot;parentId&quot;:&quot;f230abe1-2ae7-47d7-bcb2-1ca20021bff5&quot;,&quot;order&quot;:&quot;99999999999998&quot;},&quot;connectorInfo&quot;:{&quot;connectedObjects&quot;:[],&quot;type&quot;:&quot;QUADRATIC&quot;,&quot;offset&quot;:{&quot;x&quot;:0,&quot;y&quot;:0},&quot;bending&quot;:0.1,&quot;firstElementIsHead&quot;:true,&quot;customized&quot;:false}},&quot;6b5eddb0-5b62-4cd7-b6ac-9356a9f2fda8&quot;:{&quot;id&quot;:&quot;6b5eddb0-5b62-4cd7-b6ac-9356a9f2fda8&quot;,&quot;type&quot;:&quot;FIGURE_OBJECT&quot;,&quot;relativeTransform&quot;:{&quot;translate&quot;:{&quot;x&quot;:-226.4297703349283,&quot;y&quot;:481.3392133646908},&quot;rotate&quot;:0,&quot;skewX&quot;:0,&quot;scale&quot;:{&quot;x&quot;:1,&quot;y&quot;:1}},&quot;text&quot;:{&quot;textData&quot;:{&quot;lineSpacing&quot;:&quot;normal&quot;,&quot;alignment&quot;:&quot;center&quot;,&quot;verticalAlign&quot;:&quot;CENTER&quot;,&quot;lines&quot;:[{&quot;runs&quot;:[{&quot;style&quot;:{&quot;fontFamily&quot;:&quot;Roboto&quot;,&quot;fontSize&quot;:18.666666666666664,&quot;color&quot;:&quot;black&quot;,&quot;fontWeight&quot;:&quot;normal&quot;,&quot;fontStyle&quot;:&quot;normal&quot;,&quot;decoration&quot;:&quot;none&quot;},&quot;range&quot;:[0,35]}],&quot;text&quot;:&quot;Apheresis induced 5' end degradation&quot;}]},&quot;format&quot;:&quot;BETTER_TEXT&quot;,&quot;size&quot;:{&quot;x&quot;:106.81372151488125,&quot;y&quot;:85.27999999999999},&quot;targetSize&quot;:{&quot;x&quot;:106.81372151488125,&quot;y&quot;:26.15846241180759}},&quot;parent&quot;:{&quot;type&quot;:&quot;CHILD&quot;,&quot;parentId&quot;:&quot;f230abe1-2ae7-47d7-bcb2-1ca20021bff5&quot;,&quot;order&quot;:&quot;99999999999999&quot;}},&quot;9c075f84-5954-462f-a09b-a0a0553a0bfb&quot;:{&quot;id&quot;:&quot;9c075f84-5954-462f-a09b-a0a0553a0bfb&quot;,&quot;type&quot;:&quot;FIGURE_OBJECT&quot;,&quot;relativeTransform&quot;:{&quot;translate&quot;:{&quot;x&quot;:-34.10285378314815,&quot;y&quot;:483.5526618279138},&quot;rotate&quot;:0,&quot;skewX&quot;:0,&quot;scale&quot;:{&quot;x&quot;:1,&quot;y&quot;:1}},&quot;text&quot;:{&quot;textData&quot;:{&quot;lineSpacing&quot;:&quot;normal&quot;,&quot;alignment&quot;:&quot;center&quot;,&quot;verticalAlign&quot;:&quot;CENTER&quot;,&quot;lines&quot;:[{&quot;runs&quot;:[{&quot;style&quot;:{&quot;fontFamily&quot;:&quot;Roboto&quot;,&quot;fontSize&quot;:18.666666666666664,&quot;color&quot;:&quot;black&quot;,&quot;fontWeight&quot;:&quot;normal&quot;,&quot;fontStyle&quot;:&quot;normal&quot;,&quot;decoration&quot;:&quot;none&quot;},&quot;range&quot;:[0,13]}],&quot;text&quot;:&quot;RT storage 3' &quot;,&quot;baseStyle&quot;:{&quot;fontFamily&quot;:&quot;Roboto&quot;,&quot;fontSize&quot;:18.666666666666664,&quot;color&quot;:&quot;black&quot;,&quot;fontWeight&quot;:&quot;normal&quot;,&quot;fontStyle&quot;:&quot;normal&quot;,&quot;decoration&quot;:&quot;none&quot;,&quot;script&quot;:&quot;none&quot;}},{&quot;runs&quot;:[{&quot;style&quot;:{&quot;fontFamily&quot;:&quot;Roboto&quot;,&quot;fontSize&quot;:18.666666666666664,&quot;color&quot;:&quot;black&quot;,&quot;fontWeight&quot;:&quot;normal&quot;,&quot;fontStyle&quot;:&quot;normal&quot;,&quot;decoration&quot;:&quot;none&quot;},&quot;range&quot;:[0,14]}],&quot;text&quot;:&quot;end degradation&quot;,&quot;baseStyle&quot;:{&quot;fontFamily&quot;:&quot;Roboto&quot;,&quot;fontSize&quot;:18.666666666666664,&quot;color&quot;:&quot;black&quot;,&quot;fontWeight&quot;:&quot;normal&quot;,&quot;fontStyle&quot;:&quot;normal&quot;,&quot;decoration&quot;:&quot;none&quot;,&quot;script&quot;:&quot;none&quot;}}]},&quot;format&quot;:&quot;BETTER_TEXT&quot;,&quot;size&quot;:{&quot;x&quot;:106.81372151488125,&quot;y&quot;:85.27999999999999},&quot;targetSize&quot;:{&quot;x&quot;:106.81372151488125,&quot;y&quot;:26.15846241180759}},&quot;parent&quot;:{&quot;type&quot;:&quot;CHILD&quot;,&quot;parentId&quot;:&quot;f230abe1-2ae7-47d7-bcb2-1ca20021bff5&quot;,&quot;order&quot;:&quot;999999999999995&quot;}},&quot;8ad30599-2880-4f2a-8c01-96bcba17b5c7&quot;:{&quot;id&quot;:&quot;8ad30599-2880-4f2a-8c01-96bcba17b5c7&quot;,&quot;type&quot;:&quot;FIGURE_OBJECT&quot;,&quot;relativeTransform&quot;:{&quot;translate&quot;:{&quot;x&quot;:177.36984551131297,&quot;y&quot;:453.9917899602632},&quot;rotate&quot;:0,&quot;skewX&quot;:0,&quot;scale&quot;:{&quot;x&quot;:1,&quot;y&quot;:1}},&quot;text&quot;:{&quot;textData&quot;:{&quot;lineSpacing&quot;:&quot;normal&quot;,&quot;alignment&quot;:&quot;center&quot;,&quot;verticalAlign&quot;:&quot;CENTER&quot;,&quot;lines&quot;:[{&quot;runs&quot;:[{&quot;style&quot;:{&quot;fontFamily&quot;:&quot;Roboto&quot;,&quot;fontSize&quot;:18.666666666666664,&quot;color&quot;:&quot;black&quot;,&quot;fontWeight&quot;:&quot;normal&quot;,&quot;fontStyle&quot;:&quot;normal&quot;,&quot;decoration&quot;:&quot;none&quot;},&quot;range&quot;:[0,10]}],&quot;text&quot;:&quot;CS storage &quot;}],&quot;_lastCaretLocation&quot;:{&quot;lineIndex&quot;:0,&quot;runIndex&quot;:-1,&quot;charIndex&quot;:-1,&quot;endOfLine&quot;:true}},&quot;format&quot;:&quot;BETTER_TEXT&quot;,&quot;size&quot;:{&quot;x&quot;:106.81372151488125,&quot;y&quot;:26.15846241180759},&quot;targetSize&quot;:{&quot;x&quot;:106.81372151488125,&quot;y&quot;:26.15846241180759}},&quot;parent&quot;:{&quot;type&quot;:&quot;CHILD&quot;,&quot;parentId&quot;:&quot;f230abe1-2ae7-47d7-bcb2-1ca20021bff5&quot;,&quot;order&quot;:&quot;999999999999997&quot;}},&quot;b272aeae-f97c-41fd-8831-91d37b340f85&quot;:{&quot;id&quot;:&quot;b272aeae-f97c-41fd-8831-91d37b340f85&quot;,&quot;type&quot;:&quot;FIGURE_OBJECT&quot;,&quot;relativeTransform&quot;:{&quot;translate&quot;:{&quot;x&quot;:367.0273637174601,&quot;y&quot;:486.7169947407132},&quot;rotate&quot;:0,&quot;skewX&quot;:0,&quot;scale&quot;:{&quot;x&quot;:1,&quot;y&quot;:1}},&quot;text&quot;:{&quot;textData&quot;:{&quot;lineSpacing&quot;:&quot;normal&quot;,&quot;alignment&quot;:&quot;center&quot;,&quot;verticalAlign&quot;:&quot;CENTER&quot;,&quot;lines&quot;:[{&quot;runs&quot;:[{&quot;style&quot;:{&quot;fontFamily&quot;:&quot;Roboto&quot;,&quot;fontSize&quot;:18.666666666666664,&quot;color&quot;:&quot;black&quot;,&quot;fontWeight&quot;:&quot;normal&quot;,&quot;fontStyle&quot;:&quot;normal&quot;,&quot;decoration&quot;:&quot;none&quot;},&quot;range&quot;:[0,27]}],&quot;text&quot;:&quot;CS 3wk cellular displacement&quot;}],&quot;_lastCaretLocation&quot;:{&quot;lineIndex&quot;:0,&quot;runIndex&quot;:-1,&quot;charIndex&quot;:-1,&quot;endOfLine&quot;:true}},&quot;format&quot;:&quot;BETTER_TEXT&quot;,&quot;size&quot;:{&quot;x&quot;:112.1500015258789,&quot;y&quot;:64.18666666666665},&quot;targetSize&quot;:{&quot;x&quot;:106.81372151488125,&quot;y&quot;:26.15846241180759}},&quot;parent&quot;:{&quot;type&quot;:&quot;CHILD&quot;,&quot;parentId&quot;:&quot;f230abe1-2ae7-47d7-bcb2-1ca20021bff5&quot;,&quot;order&quot;:&quot;999999999999998&quot;}}}}"/>
    <we:property name="has-user-completed-add" value="true"/>
    <we:property name="pptx_export_from_biorender" value="fals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421351a6-a665-477f-9f85-df069f1fe2c7" xsi:nil="true"/>
    <MigrationWizIdDocumentLibraryPermissions xmlns="47f86385-5faa-4594-8ecf-f9ce1cbeefe1" xsi:nil="true"/>
    <MigrationWizIdPermissions xmlns="47f86385-5faa-4594-8ecf-f9ce1cbeefe1" xsi:nil="true"/>
    <MigrationWizIdSecurityGroups xmlns="47f86385-5faa-4594-8ecf-f9ce1cbeefe1" xsi:nil="true"/>
    <MigrationWizId xmlns="47f86385-5faa-4594-8ecf-f9ce1cbeefe1" xsi:nil="true"/>
    <lcf76f155ced4ddcb4097134ff3c332f xmlns="47f86385-5faa-4594-8ecf-f9ce1cbeefe1">
      <Terms xmlns="http://schemas.microsoft.com/office/infopath/2007/PartnerControls"/>
    </lcf76f155ced4ddcb4097134ff3c332f>
    <MigrationWizIdPermissionLevels xmlns="47f86385-5faa-4594-8ecf-f9ce1cbeefe1"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3F74850A86974987BD17ED137103F6" ma:contentTypeVersion="20" ma:contentTypeDescription="Create a new document." ma:contentTypeScope="" ma:versionID="9f4ad4681db88e0275b375d36a6284da">
  <xsd:schema xmlns:xsd="http://www.w3.org/2001/XMLSchema" xmlns:xs="http://www.w3.org/2001/XMLSchema" xmlns:p="http://schemas.microsoft.com/office/2006/metadata/properties" xmlns:ns1="http://schemas.microsoft.com/sharepoint/v3" xmlns:ns2="47f86385-5faa-4594-8ecf-f9ce1cbeefe1" xmlns:ns3="421351a6-a665-477f-9f85-df069f1fe2c7" targetNamespace="http://schemas.microsoft.com/office/2006/metadata/properties" ma:root="true" ma:fieldsID="c810b0f7e468e5976f248f8e7a329626" ns1:_="" ns2:_="" ns3:_="">
    <xsd:import namespace="http://schemas.microsoft.com/sharepoint/v3"/>
    <xsd:import namespace="47f86385-5faa-4594-8ecf-f9ce1cbeefe1"/>
    <xsd:import namespace="421351a6-a665-477f-9f85-df069f1fe2c7"/>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86385-5faa-4594-8ecf-f9ce1cbeefe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Office" ma:internalName="MigrationWizIdPermissionLevels">
      <xsd:simpleType>
        <xsd:restriction base="dms:Text"/>
      </xsd:simpleType>
    </xsd:element>
    <xsd:element name="MigrationWizIdDocumentLibraryPermissions" ma:index="11" nillable="true" ma:displayName="MigrationWizIdDocumentLibraryPermissions" ma:description="Office" ma:internalName="MigrationWizIdDocumentLibraryPermissions">
      <xsd:simpleType>
        <xsd:restriction base="dms:Text"/>
      </xsd:simpleType>
    </xsd:element>
    <xsd:element name="MigrationWizIdSecurityGroups" ma:index="12" nillable="true" ma:displayName="MigrationWizIdSecurityGroups" ma:description="Office"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7fc2be9-b7d4-4faa-9768-1e0dd150f0c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1351a6-a665-477f-9f85-df069f1fe2c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45ba439-3d40-4577-ab65-4f589cb3ecc9}" ma:internalName="TaxCatchAll" ma:showField="CatchAllData" ma:web="421351a6-a665-477f-9f85-df069f1fe2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48DB2A-A2BB-49B9-B517-04CB45F2482A}">
  <ds:schemaRefs>
    <ds:schemaRef ds:uri="http://www.w3.org/XML/1998/namespace"/>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3.xml><?xml version="1.0" encoding="utf-8"?>
<ds:datastoreItem xmlns:ds="http://schemas.openxmlformats.org/officeDocument/2006/customXml" ds:itemID="{8C7F7B96-5EA1-4483-B33A-A396553888B4}"/>
</file>

<file path=docProps/app.xml><?xml version="1.0" encoding="utf-8"?>
<Properties xmlns="http://schemas.openxmlformats.org/officeDocument/2006/extended-properties" xmlns:vt="http://schemas.openxmlformats.org/officeDocument/2006/docPropsVTypes">
  <Template>e3_UCSF-16x9-FontA_Draft4 (1)</Template>
  <TotalTime>5064</TotalTime>
  <Words>1393</Words>
  <Application>Microsoft Office PowerPoint</Application>
  <PresentationFormat>On-screen Show (16:9)</PresentationFormat>
  <Paragraphs>146</Paragraphs>
  <Slides>18</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.AppleSystemUIFont</vt:lpstr>
      <vt:lpstr>AdvCaeciliaRm</vt:lpstr>
      <vt:lpstr>AdvTT31ea7dbe</vt:lpstr>
      <vt:lpstr>AdvTT349184da</vt:lpstr>
      <vt:lpstr>Arial</vt:lpstr>
      <vt:lpstr>Garamond</vt:lpstr>
      <vt:lpstr>URWPalladioL</vt:lpstr>
      <vt:lpstr>Wingdings</vt:lpstr>
      <vt:lpstr>UCSF Classic</vt:lpstr>
      <vt:lpstr>UCSF Contemporary Pattern 1</vt:lpstr>
      <vt:lpstr>“CON”:  Platelet Function Testing</vt:lpstr>
      <vt:lpstr>Why?</vt:lpstr>
      <vt:lpstr>The Data</vt:lpstr>
      <vt:lpstr>PowerPoint Presentation</vt:lpstr>
      <vt:lpstr>PowerPoint Presentation</vt:lpstr>
      <vt:lpstr>The Data</vt:lpstr>
      <vt:lpstr>PowerPoint Presentation</vt:lpstr>
      <vt:lpstr>PowerPoint Presentation</vt:lpstr>
      <vt:lpstr>The Data</vt:lpstr>
      <vt:lpstr>PowerPoint Presentation</vt:lpstr>
      <vt:lpstr>The Data</vt:lpstr>
      <vt:lpstr>PowerPoint Presentation</vt:lpstr>
      <vt:lpstr>The Data</vt:lpstr>
      <vt:lpstr>PowerPoint Presentation</vt:lpstr>
      <vt:lpstr>Summary</vt:lpstr>
      <vt:lpstr>PowerPoint Presentation</vt:lpstr>
      <vt:lpstr>PowerPoint Presentation</vt:lpstr>
      <vt:lpstr>The questions that remain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Matthew Neal</cp:lastModifiedBy>
  <cp:revision>100</cp:revision>
  <dcterms:created xsi:type="dcterms:W3CDTF">2017-04-18T17:07:44Z</dcterms:created>
  <dcterms:modified xsi:type="dcterms:W3CDTF">2026-02-18T11:28:36Z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0x010100C93F74850A86974987BD17ED137103F6</vt:lpwstr>
  </property>
</Properties>
</file>