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 id="2147483728" r:id="rId5"/>
    <p:sldMasterId id="2147483741" r:id="rId6"/>
  </p:sldMasterIdLst>
  <p:notesMasterIdLst>
    <p:notesMasterId r:id="rId41"/>
  </p:notesMasterIdLst>
  <p:sldIdLst>
    <p:sldId id="7078" r:id="rId7"/>
    <p:sldId id="767" r:id="rId8"/>
    <p:sldId id="7126" r:id="rId9"/>
    <p:sldId id="7147" r:id="rId10"/>
    <p:sldId id="7148" r:id="rId11"/>
    <p:sldId id="7152" r:id="rId12"/>
    <p:sldId id="558" r:id="rId13"/>
    <p:sldId id="560" r:id="rId14"/>
    <p:sldId id="7083" r:id="rId15"/>
    <p:sldId id="7092" r:id="rId16"/>
    <p:sldId id="473" r:id="rId17"/>
    <p:sldId id="2271" r:id="rId18"/>
    <p:sldId id="3692" r:id="rId19"/>
    <p:sldId id="7117" r:id="rId20"/>
    <p:sldId id="7118" r:id="rId21"/>
    <p:sldId id="7114" r:id="rId22"/>
    <p:sldId id="7113" r:id="rId23"/>
    <p:sldId id="7119" r:id="rId24"/>
    <p:sldId id="7120" r:id="rId25"/>
    <p:sldId id="7098" r:id="rId26"/>
    <p:sldId id="7099" r:id="rId27"/>
    <p:sldId id="7103" r:id="rId28"/>
    <p:sldId id="7110" r:id="rId29"/>
    <p:sldId id="7112" r:id="rId30"/>
    <p:sldId id="7111" r:id="rId31"/>
    <p:sldId id="7135" r:id="rId32"/>
    <p:sldId id="7102" r:id="rId33"/>
    <p:sldId id="7151" r:id="rId34"/>
    <p:sldId id="7124" r:id="rId35"/>
    <p:sldId id="7125" r:id="rId36"/>
    <p:sldId id="7131" r:id="rId37"/>
    <p:sldId id="7150" r:id="rId38"/>
    <p:sldId id="7153" r:id="rId39"/>
    <p:sldId id="7140" r:id="rId40"/>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A8A2EF-A31E-F925-D444-885DADF78112}" name="Taegen Sullivan" initials="TS" userId="S::taegen@tessapharmaceutics.com::ec3e4fd2-80af-4782-9843-b732ced252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85CC"/>
    <a:srgbClr val="CC6600"/>
    <a:srgbClr val="950F0F"/>
    <a:srgbClr val="C80000"/>
    <a:srgbClr val="810D0D"/>
    <a:srgbClr val="B61212"/>
    <a:srgbClr val="507BC8"/>
    <a:srgbClr val="2A4B86"/>
    <a:srgbClr val="27467D"/>
    <a:srgbClr val="2542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8CA24D-A940-8B48-84BB-1C6E0F060E5F}" v="14" dt="2026-02-16T12:24:09.6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58"/>
    <p:restoredTop sz="94773"/>
  </p:normalViewPr>
  <p:slideViewPr>
    <p:cSldViewPr snapToGrid="0">
      <p:cViewPr varScale="1">
        <p:scale>
          <a:sx n="197" d="100"/>
          <a:sy n="197" d="100"/>
        </p:scale>
        <p:origin x="912" y="192"/>
      </p:cViewPr>
      <p:guideLst>
        <p:guide orient="horz" pos="2160"/>
        <p:guide pos="2880"/>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microsoft.com/office/2015/10/relationships/revisionInfo" Target="revisionInfo.xml"/><Relationship Id="rId20" Type="http://schemas.openxmlformats.org/officeDocument/2006/relationships/slide" Target="slides/slide14.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1541F8C-B192-429A-8838-AB8DF1F5E082}" type="datetimeFigureOut">
              <a:rPr lang="nb-NO" smtClean="0"/>
              <a:t>15.02.2026</a:t>
            </a:fld>
            <a:endParaRPr lang="nb-NO"/>
          </a:p>
        </p:txBody>
      </p:sp>
      <p:sp>
        <p:nvSpPr>
          <p:cNvPr id="4" name="Plassholder for lysbilde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029EC6D4-4AF4-4B7F-845A-0346FC03CC6D}" type="slidenum">
              <a:rPr lang="nb-NO" smtClean="0"/>
              <a:t>‹#›</a:t>
            </a:fld>
            <a:endParaRPr lang="nb-NO"/>
          </a:p>
        </p:txBody>
      </p:sp>
    </p:spTree>
    <p:extLst>
      <p:ext uri="{BB962C8B-B14F-4D97-AF65-F5344CB8AC3E}">
        <p14:creationId xmlns:p14="http://schemas.microsoft.com/office/powerpoint/2010/main" val="3581476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80D64-6F43-4C4D-BE6A-3F3482AA5165}" type="slidenum">
              <a:rPr lang="en-US" smtClean="0"/>
              <a:t>2</a:t>
            </a:fld>
            <a:endParaRPr lang="en-US"/>
          </a:p>
        </p:txBody>
      </p:sp>
    </p:spTree>
    <p:extLst>
      <p:ext uri="{BB962C8B-B14F-4D97-AF65-F5344CB8AC3E}">
        <p14:creationId xmlns:p14="http://schemas.microsoft.com/office/powerpoint/2010/main" val="1296955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known for 50 years that a cold stored platelet does improve hemostatic function. Aggregometry results indicate cold platelets have increased aggregation compared to RT platelets and in an RCT examining adults on aspirin or who were thrombocytopenic cold platelets significantly reduced bleeding time compared to RT platelets. </a:t>
            </a:r>
          </a:p>
          <a:p>
            <a:endParaRPr lang="en-US" dirty="0"/>
          </a:p>
        </p:txBody>
      </p:sp>
      <p:sp>
        <p:nvSpPr>
          <p:cNvPr id="4" name="Slide Number Placeholder 3"/>
          <p:cNvSpPr>
            <a:spLocks noGrp="1"/>
          </p:cNvSpPr>
          <p:nvPr>
            <p:ph type="sldNum" sz="quarter" idx="5"/>
          </p:nvPr>
        </p:nvSpPr>
        <p:spPr/>
        <p:txBody>
          <a:bodyPr/>
          <a:lstStyle/>
          <a:p>
            <a:fld id="{DB94A7FA-84C1-0C45-A1E9-6AE4E371CC91}" type="slidenum">
              <a:rPr lang="en-US" smtClean="0"/>
              <a:t>8</a:t>
            </a:fld>
            <a:endParaRPr lang="en-US"/>
          </a:p>
        </p:txBody>
      </p:sp>
      <p:sp>
        <p:nvSpPr>
          <p:cNvPr id="5" name="Footer Placeholder 4">
            <a:extLst>
              <a:ext uri="{FF2B5EF4-FFF2-40B4-BE49-F238E27FC236}">
                <a16:creationId xmlns:a16="http://schemas.microsoft.com/office/drawing/2014/main" id="{D39FAFB4-311A-4280-ABBC-795061CF5BDF}"/>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337990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DFBC8DB-9B01-4999-9A90-5E8506A72806}" type="slidenum">
              <a:rPr lang="en-US" smtClean="0"/>
              <a:pPr>
                <a:defRPr/>
              </a:pPr>
              <a:t>13</a:t>
            </a:fld>
            <a:endParaRPr lang="en-US"/>
          </a:p>
        </p:txBody>
      </p:sp>
    </p:spTree>
    <p:extLst>
      <p:ext uri="{BB962C8B-B14F-4D97-AF65-F5344CB8AC3E}">
        <p14:creationId xmlns:p14="http://schemas.microsoft.com/office/powerpoint/2010/main" val="2023958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0.jp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3.xml"/><Relationship Id="rId4" Type="http://schemas.openxmlformats.org/officeDocument/2006/relationships/image" Target="../media/image4.jp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jp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jp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jp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jp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jp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jp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jp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jp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jp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5.jpg"/><Relationship Id="rId4" Type="http://schemas.openxmlformats.org/officeDocument/2006/relationships/image" Target="../media/image4.jp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jp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3.xml"/><Relationship Id="rId4" Type="http://schemas.openxmlformats.org/officeDocument/2006/relationships/image" Target="../media/image4.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0442" y="1037575"/>
            <a:ext cx="6963117" cy="1470025"/>
          </a:xfrm>
        </p:spPr>
        <p:txBody>
          <a:bodyPr/>
          <a:lstStyle>
            <a:lvl1pPr algn="ctr">
              <a:defRPr/>
            </a:lvl1pPr>
          </a:lstStyle>
          <a:p>
            <a:r>
              <a:rPr lang="en-US"/>
              <a:t>Click to edit Master title style</a:t>
            </a:r>
          </a:p>
        </p:txBody>
      </p:sp>
      <p:sp>
        <p:nvSpPr>
          <p:cNvPr id="3" name="Subtitle 2"/>
          <p:cNvSpPr>
            <a:spLocks noGrp="1"/>
          </p:cNvSpPr>
          <p:nvPr>
            <p:ph type="subTitle" idx="1"/>
          </p:nvPr>
        </p:nvSpPr>
        <p:spPr>
          <a:xfrm>
            <a:off x="1371600" y="30099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633868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CE44419-2CB2-C844-B84C-FD88DF1544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7879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CE44419-2CB2-C844-B84C-FD88DF1544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406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E44419-2CB2-C844-B84C-FD88DF1544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8058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E44419-2CB2-C844-B84C-FD88DF1544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2060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E44419-2CB2-C844-B84C-FD88DF1544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4194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E44419-2CB2-C844-B84C-FD88DF1544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564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1676400" y="125413"/>
            <a:ext cx="5410200" cy="533400"/>
          </a:xfrm>
        </p:spPr>
        <p:txBody>
          <a:bodyPr/>
          <a:lstStyle/>
          <a:p>
            <a:r>
              <a:rPr lang="en-US"/>
              <a:t>Click to edit Master title style</a:t>
            </a:r>
            <a:endParaRPr lang="de-AT"/>
          </a:p>
        </p:txBody>
      </p:sp>
      <p:sp>
        <p:nvSpPr>
          <p:cNvPr id="3" name="Tabellenplatzhalter 2"/>
          <p:cNvSpPr>
            <a:spLocks noGrp="1"/>
          </p:cNvSpPr>
          <p:nvPr>
            <p:ph type="tbl" idx="1"/>
          </p:nvPr>
        </p:nvSpPr>
        <p:spPr>
          <a:xfrm>
            <a:off x="1676400" y="1524000"/>
            <a:ext cx="6477000" cy="4343400"/>
          </a:xfrm>
        </p:spPr>
        <p:txBody>
          <a:bodyPr/>
          <a:lstStyle/>
          <a:p>
            <a:pPr lvl="0"/>
            <a:r>
              <a:rPr lang="en-US" noProof="0"/>
              <a:t>Click icon to add table</a:t>
            </a:r>
            <a:endParaRPr lang="de-AT" noProof="0"/>
          </a:p>
        </p:txBody>
      </p:sp>
      <p:sp>
        <p:nvSpPr>
          <p:cNvPr id="4" name="Rectangle 33"/>
          <p:cNvSpPr>
            <a:spLocks noGrp="1" noChangeArrowheads="1"/>
          </p:cNvSpPr>
          <p:nvPr>
            <p:ph type="dt" sz="half" idx="10"/>
          </p:nvPr>
        </p:nvSpPr>
        <p:spPr>
          <a:xfrm>
            <a:off x="457200" y="6356350"/>
            <a:ext cx="2133600" cy="365125"/>
          </a:xfrm>
          <a:prstGeom prst="rect">
            <a:avLst/>
          </a:prstGeom>
        </p:spPr>
        <p:txBody>
          <a:bodyPr/>
          <a:lstStyle>
            <a:lvl1pPr eaLnBrk="1" hangingPunct="1">
              <a:defRPr>
                <a:ea typeface="ＭＳ Ｐゴシック" charset="0"/>
                <a:cs typeface="ＭＳ Ｐゴシック" charset="0"/>
              </a:defRPr>
            </a:lvl1pPr>
          </a:lstStyle>
          <a:p>
            <a:pPr>
              <a:defRPr/>
            </a:pPr>
            <a:endParaRPr lang="en-US"/>
          </a:p>
        </p:txBody>
      </p:sp>
      <p:sp>
        <p:nvSpPr>
          <p:cNvPr id="5" name="Rectangle 34"/>
          <p:cNvSpPr>
            <a:spLocks noGrp="1" noChangeArrowheads="1"/>
          </p:cNvSpPr>
          <p:nvPr>
            <p:ph type="ftr" sz="quarter" idx="11"/>
          </p:nvPr>
        </p:nvSpPr>
        <p:spPr>
          <a:xfrm>
            <a:off x="3124200" y="6356350"/>
            <a:ext cx="2895600" cy="365125"/>
          </a:xfrm>
          <a:prstGeom prst="rect">
            <a:avLst/>
          </a:prstGeom>
        </p:spPr>
        <p:txBody>
          <a:bodyPr/>
          <a:lstStyle>
            <a:lvl1pPr eaLnBrk="1" hangingPunct="1">
              <a:defRPr>
                <a:ea typeface="ＭＳ Ｐゴシック" charset="0"/>
                <a:cs typeface="ＭＳ Ｐゴシック" charset="0"/>
              </a:defRPr>
            </a:lvl1pPr>
          </a:lstStyle>
          <a:p>
            <a:pPr>
              <a:defRPr/>
            </a:pPr>
            <a:endParaRPr lang="en-US"/>
          </a:p>
        </p:txBody>
      </p:sp>
      <p:sp>
        <p:nvSpPr>
          <p:cNvPr id="6" name="Rectangle 35"/>
          <p:cNvSpPr>
            <a:spLocks noGrp="1" noChangeArrowheads="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FDBC3462-732F-DB4C-89A8-54B9A42CD140}" type="slidenum">
              <a:rPr lang="en-US" altLang="en-US"/>
              <a:pPr>
                <a:defRPr/>
              </a:pPr>
              <a:t>‹#›</a:t>
            </a:fld>
            <a:endParaRPr lang="en-US" altLang="en-US"/>
          </a:p>
        </p:txBody>
      </p:sp>
    </p:spTree>
    <p:extLst>
      <p:ext uri="{BB962C8B-B14F-4D97-AF65-F5344CB8AC3E}">
        <p14:creationId xmlns:p14="http://schemas.microsoft.com/office/powerpoint/2010/main" val="2047428296"/>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CE39367-FDC3-A142-A3D4-16961C7E22B4}" type="datetimeFigureOut">
              <a:rPr lang="en-US" smtClean="0"/>
              <a:t>2/15/26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C25209-961E-6A46-AFDE-0E24B2559A87}" type="slidenum">
              <a:rPr lang="en-US" smtClean="0"/>
              <a:t>‹#›</a:t>
            </a:fld>
            <a:endParaRPr lang="en-US"/>
          </a:p>
        </p:txBody>
      </p:sp>
    </p:spTree>
    <p:extLst>
      <p:ext uri="{BB962C8B-B14F-4D97-AF65-F5344CB8AC3E}">
        <p14:creationId xmlns:p14="http://schemas.microsoft.com/office/powerpoint/2010/main" val="15931200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E44419-2CB2-C844-B84C-FD88DF1544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07023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E44419-2CB2-C844-B84C-FD88DF1544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191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0442" y="1037575"/>
            <a:ext cx="6963117" cy="1470025"/>
          </a:xfrm>
        </p:spPr>
        <p:txBody>
          <a:bodyPr/>
          <a:lstStyle/>
          <a:p>
            <a:r>
              <a:rPr lang="en-US"/>
              <a:t>Click to edit Master title style</a:t>
            </a:r>
          </a:p>
        </p:txBody>
      </p:sp>
      <p:sp>
        <p:nvSpPr>
          <p:cNvPr id="3" name="Subtitle 2"/>
          <p:cNvSpPr>
            <a:spLocks noGrp="1"/>
          </p:cNvSpPr>
          <p:nvPr>
            <p:ph type="subTitle" idx="1"/>
          </p:nvPr>
        </p:nvSpPr>
        <p:spPr>
          <a:xfrm>
            <a:off x="1371600" y="30099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3612856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E44419-2CB2-C844-B84C-FD88DF1544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664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CE44419-2CB2-C844-B84C-FD88DF1544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6113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CE44419-2CB2-C844-B84C-FD88DF1544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53858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CE44419-2CB2-C844-B84C-FD88DF1544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86616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E44419-2CB2-C844-B84C-FD88DF1544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67472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E44419-2CB2-C844-B84C-FD88DF1544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67979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E44419-2CB2-C844-B84C-FD88DF1544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35819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E44419-2CB2-C844-B84C-FD88DF1544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23381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66912" y="274638"/>
            <a:ext cx="7210176" cy="1143000"/>
          </a:xfrm>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CE44419-2CB2-C844-B84C-FD88DF154409}" type="slidenum">
              <a:rPr lang="en-US" smtClean="0">
                <a:solidFill>
                  <a:prstClr val="black">
                    <a:tint val="75000"/>
                  </a:prstClr>
                </a:solidFill>
              </a:rPr>
              <a:pPr/>
              <a:t>‹#›</a:t>
            </a:fld>
            <a:endParaRPr lang="en-US">
              <a:solidFill>
                <a:prstClr val="black">
                  <a:tint val="75000"/>
                </a:prstClr>
              </a:solidFill>
            </a:endParaRPr>
          </a:p>
        </p:txBody>
      </p:sp>
      <p:sp>
        <p:nvSpPr>
          <p:cNvPr id="8" name="Content Placeholder 2"/>
          <p:cNvSpPr>
            <a:spLocks noGrp="1"/>
          </p:cNvSpPr>
          <p:nvPr>
            <p:ph idx="1"/>
          </p:nvPr>
        </p:nvSpPr>
        <p:spPr>
          <a:xfrm>
            <a:off x="966913" y="1600200"/>
            <a:ext cx="7210175"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24310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Whit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92AEF9-615A-69FA-B153-FE7135B98005}"/>
              </a:ext>
            </a:extLst>
          </p:cNvPr>
          <p:cNvSpPr>
            <a:spLocks noGrp="1" noRot="1" noMove="1" noResize="1" noEditPoints="1" noAdjustHandles="1" noChangeArrowheads="1" noChangeShapeType="1"/>
          </p:cNvSpPr>
          <p:nvPr userDrawn="1"/>
        </p:nvSpPr>
        <p:spPr>
          <a:xfrm>
            <a:off x="0" y="276932"/>
            <a:ext cx="208344" cy="630241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1"/>
              </a:solidFill>
            </a:endParaRPr>
          </a:p>
        </p:txBody>
      </p:sp>
      <p:sp>
        <p:nvSpPr>
          <p:cNvPr id="8" name="Rectangle 7">
            <a:extLst>
              <a:ext uri="{FF2B5EF4-FFF2-40B4-BE49-F238E27FC236}">
                <a16:creationId xmlns:a16="http://schemas.microsoft.com/office/drawing/2014/main" id="{B2AB57D5-15A0-E41D-7E0D-BA7AA53223AC}"/>
              </a:ext>
            </a:extLst>
          </p:cNvPr>
          <p:cNvSpPr>
            <a:spLocks noGrp="1" noRot="1" noMove="1" noResize="1" noEditPoints="1" noAdjustHandles="1" noChangeArrowheads="1" noChangeShapeType="1"/>
          </p:cNvSpPr>
          <p:nvPr userDrawn="1"/>
        </p:nvSpPr>
        <p:spPr>
          <a:xfrm rot="5400000">
            <a:off x="4433103" y="2355449"/>
            <a:ext cx="277792" cy="872731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77D05A95-7371-9BEF-7844-FD763B53400E}"/>
              </a:ext>
            </a:extLst>
          </p:cNvPr>
          <p:cNvSpPr>
            <a:spLocks noGrp="1" noRot="1" noMove="1" noResize="1" noEditPoints="1" noAdjustHandles="1" noChangeArrowheads="1" noChangeShapeType="1"/>
          </p:cNvSpPr>
          <p:nvPr userDrawn="1"/>
        </p:nvSpPr>
        <p:spPr>
          <a:xfrm>
            <a:off x="0" y="1"/>
            <a:ext cx="208346"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07B08A63-5C28-2736-64DB-BF56E813DDAC}"/>
              </a:ext>
            </a:extLst>
          </p:cNvPr>
          <p:cNvSpPr>
            <a:spLocks noGrp="1" noRot="1" noMove="1" noResize="1" noEditPoints="1" noAdjustHandles="1" noChangeArrowheads="1" noChangeShapeType="1"/>
          </p:cNvSpPr>
          <p:nvPr userDrawn="1"/>
        </p:nvSpPr>
        <p:spPr>
          <a:xfrm>
            <a:off x="8935654" y="6580206"/>
            <a:ext cx="208346" cy="27779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5" name="Picture 14">
            <a:extLst>
              <a:ext uri="{FF2B5EF4-FFF2-40B4-BE49-F238E27FC236}">
                <a16:creationId xmlns:a16="http://schemas.microsoft.com/office/drawing/2014/main" id="{32194554-1D04-2814-ACCE-E31F08852668}"/>
              </a:ext>
            </a:extLst>
          </p:cNvPr>
          <p:cNvPicPr>
            <a:picLocks noGrp="1" noRot="1" noChangeAspect="1" noMove="1" noResize="1" noEditPoints="1" noAdjustHandles="1" noChangeArrowheads="1" noChangeShapeType="1" noCrop="1"/>
          </p:cNvPicPr>
          <p:nvPr userDrawn="1"/>
        </p:nvPicPr>
        <p:blipFill>
          <a:blip r:embed="rId2"/>
          <a:srcRect/>
          <a:stretch/>
        </p:blipFill>
        <p:spPr>
          <a:xfrm>
            <a:off x="7007017" y="362276"/>
            <a:ext cx="1805786" cy="748649"/>
          </a:xfrm>
          <a:prstGeom prst="rect">
            <a:avLst/>
          </a:prstGeom>
        </p:spPr>
      </p:pic>
      <p:pic>
        <p:nvPicPr>
          <p:cNvPr id="3" name="Picture 2" descr="A blue and white checkered flag&#10;&#10;Description automatically generated">
            <a:extLst>
              <a:ext uri="{FF2B5EF4-FFF2-40B4-BE49-F238E27FC236}">
                <a16:creationId xmlns:a16="http://schemas.microsoft.com/office/drawing/2014/main" id="{5572CAAC-985E-752C-1E01-B4A774734E42}"/>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208344" y="1"/>
            <a:ext cx="208345" cy="277793"/>
          </a:xfrm>
          <a:prstGeom prst="rect">
            <a:avLst/>
          </a:prstGeom>
        </p:spPr>
      </p:pic>
      <p:pic>
        <p:nvPicPr>
          <p:cNvPr id="4" name="Picture 3" descr="A yellow and white squares&#10;&#10;Description automatically generated">
            <a:extLst>
              <a:ext uri="{FF2B5EF4-FFF2-40B4-BE49-F238E27FC236}">
                <a16:creationId xmlns:a16="http://schemas.microsoft.com/office/drawing/2014/main" id="{C8BFE035-9704-9876-E1C5-D6B7632A8194}"/>
              </a:ext>
            </a:extLst>
          </p:cNvPr>
          <p:cNvPicPr>
            <a:picLocks noGrp="1" noRot="1" noChangeAspect="1" noMove="1" noResize="1" noEditPoints="1" noAdjustHandles="1" noChangeArrowheads="1" noChangeShapeType="1" noCrop="1"/>
          </p:cNvPicPr>
          <p:nvPr userDrawn="1"/>
        </p:nvPicPr>
        <p:blipFill>
          <a:blip r:embed="rId4"/>
          <a:stretch>
            <a:fillRect/>
          </a:stretch>
        </p:blipFill>
        <p:spPr>
          <a:xfrm>
            <a:off x="8846485" y="6183519"/>
            <a:ext cx="297515" cy="396687"/>
          </a:xfrm>
          <a:prstGeom prst="rect">
            <a:avLst/>
          </a:prstGeom>
        </p:spPr>
      </p:pic>
      <p:sp>
        <p:nvSpPr>
          <p:cNvPr id="6" name="Text Placeholder 4">
            <a:extLst>
              <a:ext uri="{FF2B5EF4-FFF2-40B4-BE49-F238E27FC236}">
                <a16:creationId xmlns:a16="http://schemas.microsoft.com/office/drawing/2014/main" id="{7AF0B458-5ED3-871C-B39B-E0753E1A1CBE}"/>
              </a:ext>
            </a:extLst>
          </p:cNvPr>
          <p:cNvSpPr>
            <a:spLocks noGrp="1"/>
          </p:cNvSpPr>
          <p:nvPr>
            <p:ph type="body" sz="quarter" idx="13" hasCustomPrompt="1"/>
          </p:nvPr>
        </p:nvSpPr>
        <p:spPr>
          <a:xfrm>
            <a:off x="744020" y="5624359"/>
            <a:ext cx="8068783" cy="332399"/>
          </a:xfrm>
        </p:spPr>
        <p:txBody>
          <a:bodyPr wrap="square" lIns="0" tIns="0" rIns="0" bIns="0">
            <a:normAutofit/>
          </a:bodyPr>
          <a:lstStyle>
            <a:lvl1pPr marL="0" indent="0" algn="l">
              <a:buFontTx/>
              <a:buNone/>
              <a:defRPr sz="1500" b="0">
                <a:solidFill>
                  <a:schemeClr val="bg2">
                    <a:lumMod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Month XX, Year</a:t>
            </a:r>
          </a:p>
        </p:txBody>
      </p:sp>
      <p:sp>
        <p:nvSpPr>
          <p:cNvPr id="14" name="Text Placeholder 3">
            <a:extLst>
              <a:ext uri="{FF2B5EF4-FFF2-40B4-BE49-F238E27FC236}">
                <a16:creationId xmlns:a16="http://schemas.microsoft.com/office/drawing/2014/main" id="{9E06613C-620C-CCA1-5CF5-9D533B47391F}"/>
              </a:ext>
            </a:extLst>
          </p:cNvPr>
          <p:cNvSpPr>
            <a:spLocks noGrp="1"/>
          </p:cNvSpPr>
          <p:nvPr>
            <p:ph type="body" sz="quarter" idx="12" hasCustomPrompt="1"/>
          </p:nvPr>
        </p:nvSpPr>
        <p:spPr>
          <a:xfrm>
            <a:off x="744020" y="5115073"/>
            <a:ext cx="8068783" cy="332399"/>
          </a:xfrm>
        </p:spPr>
        <p:txBody>
          <a:bodyPr wrap="square" lIns="0" tIns="0" rIns="0" bIns="0">
            <a:normAutofit/>
          </a:bodyPr>
          <a:lstStyle>
            <a:lvl1pPr marL="0" indent="0" algn="l">
              <a:buFontTx/>
              <a:buNone/>
              <a:defRPr sz="1500" b="1">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Presentation Subtitle or Presenter Name</a:t>
            </a:r>
          </a:p>
        </p:txBody>
      </p:sp>
      <p:sp>
        <p:nvSpPr>
          <p:cNvPr id="22" name="Text Placeholder 2">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744267" y="2485674"/>
            <a:ext cx="8068289" cy="1666936"/>
          </a:xfrm>
        </p:spPr>
        <p:txBody>
          <a:bodyPr lIns="0" rIns="0">
            <a:normAutofit/>
          </a:bodyPr>
          <a:lstStyle>
            <a:lvl1pPr marL="0" indent="0" algn="l">
              <a:lnSpc>
                <a:spcPts val="4200"/>
              </a:lnSpc>
              <a:buFontTx/>
              <a:buNone/>
              <a:defRPr sz="4500" b="1">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White Title Slide </a:t>
            </a:r>
            <a:br>
              <a:rPr lang="en-US" dirty="0"/>
            </a:br>
            <a:r>
              <a:rPr lang="en-US" dirty="0"/>
              <a:t>Without Photo</a:t>
            </a:r>
          </a:p>
        </p:txBody>
      </p:sp>
      <p:sp>
        <p:nvSpPr>
          <p:cNvPr id="16" name="Text Placeholder 1">
            <a:extLst>
              <a:ext uri="{FF2B5EF4-FFF2-40B4-BE49-F238E27FC236}">
                <a16:creationId xmlns:a16="http://schemas.microsoft.com/office/drawing/2014/main" id="{36F762C7-71A0-C668-493A-6DB2F9A3BA03}"/>
              </a:ext>
            </a:extLst>
          </p:cNvPr>
          <p:cNvSpPr>
            <a:spLocks noGrp="1"/>
          </p:cNvSpPr>
          <p:nvPr>
            <p:ph type="body" sz="quarter" idx="14" hasCustomPrompt="1"/>
          </p:nvPr>
        </p:nvSpPr>
        <p:spPr>
          <a:xfrm>
            <a:off x="744020" y="1953810"/>
            <a:ext cx="8068289" cy="249299"/>
          </a:xfrm>
        </p:spPr>
        <p:txBody>
          <a:bodyPr wrap="square" lIns="0" tIns="0" rIns="0" bIns="0">
            <a:noAutofit/>
          </a:bodyPr>
          <a:lstStyle>
            <a:lvl1pPr marL="0" indent="0" algn="l">
              <a:buFontTx/>
              <a:buNone/>
              <a:defRPr sz="1200" b="0">
                <a:solidFill>
                  <a:schemeClr val="bg2">
                    <a:lumMod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School, Department, Center or Institution name can go here</a:t>
            </a:r>
          </a:p>
        </p:txBody>
      </p:sp>
    </p:spTree>
    <p:extLst>
      <p:ext uri="{BB962C8B-B14F-4D97-AF65-F5344CB8AC3E}">
        <p14:creationId xmlns:p14="http://schemas.microsoft.com/office/powerpoint/2010/main" val="483025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0442" y="1037575"/>
            <a:ext cx="6963117" cy="1470025"/>
          </a:xfrm>
        </p:spPr>
        <p:txBody>
          <a:bodyPr/>
          <a:lstStyle/>
          <a:p>
            <a:r>
              <a:rPr lang="en-US"/>
              <a:t>Click to edit Master title style</a:t>
            </a:r>
          </a:p>
        </p:txBody>
      </p:sp>
      <p:sp>
        <p:nvSpPr>
          <p:cNvPr id="3" name="Subtitle 2"/>
          <p:cNvSpPr>
            <a:spLocks noGrp="1"/>
          </p:cNvSpPr>
          <p:nvPr>
            <p:ph type="subTitle" idx="1"/>
          </p:nvPr>
        </p:nvSpPr>
        <p:spPr>
          <a:xfrm>
            <a:off x="1371600" y="30099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714894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Blue">
    <p:bg>
      <p:bgPr>
        <a:solidFill>
          <a:srgbClr val="003594"/>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C5BACCB-11A0-E67D-A5BE-F5FD36B3E10C}"/>
              </a:ext>
            </a:extLst>
          </p:cNvPr>
          <p:cNvSpPr>
            <a:spLocks noGrp="1"/>
          </p:cNvSpPr>
          <p:nvPr>
            <p:ph type="body" sz="quarter" idx="10" hasCustomPrompt="1"/>
          </p:nvPr>
        </p:nvSpPr>
        <p:spPr>
          <a:xfrm>
            <a:off x="744267" y="2480848"/>
            <a:ext cx="8068289" cy="1666936"/>
          </a:xfrm>
        </p:spPr>
        <p:txBody>
          <a:bodyPr lIns="0" rIns="0">
            <a:normAutofit/>
          </a:bodyPr>
          <a:lstStyle>
            <a:lvl1pPr marL="0" indent="0" algn="l">
              <a:lnSpc>
                <a:spcPts val="4200"/>
              </a:lnSpc>
              <a:buFontTx/>
              <a:buNone/>
              <a:defRPr sz="4500" b="1">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Blue Title Slide </a:t>
            </a:r>
            <a:br>
              <a:rPr lang="en-US" dirty="0"/>
            </a:br>
            <a:r>
              <a:rPr lang="en-US" dirty="0"/>
              <a:t>Without Photo</a:t>
            </a:r>
          </a:p>
        </p:txBody>
      </p:sp>
      <p:sp>
        <p:nvSpPr>
          <p:cNvPr id="14" name="Text Placeholder 13">
            <a:extLst>
              <a:ext uri="{FF2B5EF4-FFF2-40B4-BE49-F238E27FC236}">
                <a16:creationId xmlns:a16="http://schemas.microsoft.com/office/drawing/2014/main" id="{9E06613C-620C-CCA1-5CF5-9D533B47391F}"/>
              </a:ext>
            </a:extLst>
          </p:cNvPr>
          <p:cNvSpPr>
            <a:spLocks noGrp="1"/>
          </p:cNvSpPr>
          <p:nvPr>
            <p:ph type="body" sz="quarter" idx="12" hasCustomPrompt="1"/>
          </p:nvPr>
        </p:nvSpPr>
        <p:spPr>
          <a:xfrm>
            <a:off x="744020" y="5115073"/>
            <a:ext cx="8068289" cy="332399"/>
          </a:xfrm>
        </p:spPr>
        <p:txBody>
          <a:bodyPr wrap="square" lIns="0" tIns="0" rIns="0" bIns="0">
            <a:normAutofit/>
          </a:bodyPr>
          <a:lstStyle>
            <a:lvl1pPr marL="0" indent="0" algn="l">
              <a:buFontTx/>
              <a:buNone/>
              <a:defRPr sz="1500" b="1">
                <a:solidFill>
                  <a:srgbClr val="FFC000"/>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Presentation Subtitle or Presenter Name</a:t>
            </a:r>
          </a:p>
        </p:txBody>
      </p:sp>
      <p:sp>
        <p:nvSpPr>
          <p:cNvPr id="6" name="Text Placeholder 13">
            <a:extLst>
              <a:ext uri="{FF2B5EF4-FFF2-40B4-BE49-F238E27FC236}">
                <a16:creationId xmlns:a16="http://schemas.microsoft.com/office/drawing/2014/main" id="{7AF0B458-5ED3-871C-B39B-E0753E1A1CBE}"/>
              </a:ext>
            </a:extLst>
          </p:cNvPr>
          <p:cNvSpPr>
            <a:spLocks noGrp="1"/>
          </p:cNvSpPr>
          <p:nvPr>
            <p:ph type="body" sz="quarter" idx="13" hasCustomPrompt="1"/>
          </p:nvPr>
        </p:nvSpPr>
        <p:spPr>
          <a:xfrm>
            <a:off x="744020" y="5624359"/>
            <a:ext cx="8068289" cy="332399"/>
          </a:xfrm>
        </p:spPr>
        <p:txBody>
          <a:bodyPr wrap="square" lIns="0" tIns="0" rIns="0" bIns="0">
            <a:normAutofit/>
          </a:bodyPr>
          <a:lstStyle>
            <a:lvl1pPr marL="0" indent="0" algn="l">
              <a:buFontTx/>
              <a:buNone/>
              <a:defRPr sz="1500" b="0">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Month XX, Year</a:t>
            </a:r>
          </a:p>
        </p:txBody>
      </p:sp>
      <p:sp>
        <p:nvSpPr>
          <p:cNvPr id="7" name="Rectangle 6">
            <a:extLst>
              <a:ext uri="{FF2B5EF4-FFF2-40B4-BE49-F238E27FC236}">
                <a16:creationId xmlns:a16="http://schemas.microsoft.com/office/drawing/2014/main" id="{FE92AEF9-615A-69FA-B153-FE7135B98005}"/>
              </a:ext>
            </a:extLst>
          </p:cNvPr>
          <p:cNvSpPr/>
          <p:nvPr userDrawn="1"/>
        </p:nvSpPr>
        <p:spPr>
          <a:xfrm>
            <a:off x="0" y="192329"/>
            <a:ext cx="208344" cy="638787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B2AB57D5-15A0-E41D-7E0D-BA7AA53223AC}"/>
              </a:ext>
            </a:extLst>
          </p:cNvPr>
          <p:cNvSpPr/>
          <p:nvPr userDrawn="1"/>
        </p:nvSpPr>
        <p:spPr>
          <a:xfrm rot="5400000">
            <a:off x="4537276" y="2251276"/>
            <a:ext cx="277792" cy="893565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77D05A95-7371-9BEF-7844-FD763B53400E}"/>
              </a:ext>
            </a:extLst>
          </p:cNvPr>
          <p:cNvSpPr/>
          <p:nvPr userDrawn="1"/>
        </p:nvSpPr>
        <p:spPr>
          <a:xfrm>
            <a:off x="0" y="1"/>
            <a:ext cx="208346" cy="2777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07B08A63-5C28-2736-64DB-BF56E813DDAC}"/>
              </a:ext>
            </a:extLst>
          </p:cNvPr>
          <p:cNvSpPr/>
          <p:nvPr userDrawn="1"/>
        </p:nvSpPr>
        <p:spPr>
          <a:xfrm>
            <a:off x="8934450" y="6580206"/>
            <a:ext cx="208346" cy="2777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ext Placeholder 13">
            <a:extLst>
              <a:ext uri="{FF2B5EF4-FFF2-40B4-BE49-F238E27FC236}">
                <a16:creationId xmlns:a16="http://schemas.microsoft.com/office/drawing/2014/main" id="{36F762C7-71A0-C668-493A-6DB2F9A3BA03}"/>
              </a:ext>
            </a:extLst>
          </p:cNvPr>
          <p:cNvSpPr>
            <a:spLocks noGrp="1"/>
          </p:cNvSpPr>
          <p:nvPr>
            <p:ph type="body" sz="quarter" idx="14" hasCustomPrompt="1"/>
          </p:nvPr>
        </p:nvSpPr>
        <p:spPr>
          <a:xfrm>
            <a:off x="744020" y="1965618"/>
            <a:ext cx="8068289" cy="249299"/>
          </a:xfrm>
        </p:spPr>
        <p:txBody>
          <a:bodyPr wrap="square" lIns="0" tIns="0" rIns="0" bIns="0">
            <a:noAutofit/>
          </a:bodyPr>
          <a:lstStyle>
            <a:lvl1pPr marL="0" indent="0" algn="l">
              <a:buFontTx/>
              <a:buNone/>
              <a:defRPr sz="1200" b="0">
                <a:solidFill>
                  <a:srgbClr val="FFC000"/>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School, Department, Center or Institution name can go here</a:t>
            </a:r>
          </a:p>
          <a:p>
            <a:pPr lvl="0"/>
            <a:endParaRPr lang="en-US" dirty="0"/>
          </a:p>
        </p:txBody>
      </p:sp>
      <p:pic>
        <p:nvPicPr>
          <p:cNvPr id="24" name="Picture 23">
            <a:extLst>
              <a:ext uri="{FF2B5EF4-FFF2-40B4-BE49-F238E27FC236}">
                <a16:creationId xmlns:a16="http://schemas.microsoft.com/office/drawing/2014/main" id="{6FB7554F-6CD8-D5F1-1C82-1445CAE97132}"/>
              </a:ext>
            </a:extLst>
          </p:cNvPr>
          <p:cNvPicPr>
            <a:picLocks noChangeAspect="1"/>
          </p:cNvPicPr>
          <p:nvPr userDrawn="1"/>
        </p:nvPicPr>
        <p:blipFill>
          <a:blip r:embed="rId2"/>
          <a:srcRect/>
          <a:stretch/>
        </p:blipFill>
        <p:spPr>
          <a:xfrm>
            <a:off x="7007017" y="362275"/>
            <a:ext cx="1805786" cy="748648"/>
          </a:xfrm>
          <a:prstGeom prst="rect">
            <a:avLst/>
          </a:prstGeom>
        </p:spPr>
      </p:pic>
      <p:pic>
        <p:nvPicPr>
          <p:cNvPr id="2" name="Picture 1">
            <a:extLst>
              <a:ext uri="{FF2B5EF4-FFF2-40B4-BE49-F238E27FC236}">
                <a16:creationId xmlns:a16="http://schemas.microsoft.com/office/drawing/2014/main" id="{82A21BA2-CBD7-B394-A582-C09ACEB5A1B6}"/>
              </a:ext>
            </a:extLst>
          </p:cNvPr>
          <p:cNvPicPr>
            <a:picLocks noChangeAspect="1"/>
          </p:cNvPicPr>
          <p:nvPr userDrawn="1"/>
        </p:nvPicPr>
        <p:blipFill>
          <a:blip r:embed="rId3"/>
          <a:srcRect/>
          <a:stretch/>
        </p:blipFill>
        <p:spPr>
          <a:xfrm>
            <a:off x="208344" y="1608"/>
            <a:ext cx="208345" cy="277793"/>
          </a:xfrm>
          <a:prstGeom prst="rect">
            <a:avLst/>
          </a:prstGeom>
        </p:spPr>
      </p:pic>
      <p:pic>
        <p:nvPicPr>
          <p:cNvPr id="3" name="Picture 2">
            <a:extLst>
              <a:ext uri="{FF2B5EF4-FFF2-40B4-BE49-F238E27FC236}">
                <a16:creationId xmlns:a16="http://schemas.microsoft.com/office/drawing/2014/main" id="{BCCA3AD5-ADF2-3BC8-C2BB-2C74DF4CDA54}"/>
              </a:ext>
            </a:extLst>
          </p:cNvPr>
          <p:cNvPicPr>
            <a:picLocks noChangeAspect="1"/>
          </p:cNvPicPr>
          <p:nvPr userDrawn="1"/>
        </p:nvPicPr>
        <p:blipFill>
          <a:blip r:embed="rId3"/>
          <a:srcRect/>
          <a:stretch/>
        </p:blipFill>
        <p:spPr>
          <a:xfrm>
            <a:off x="8846485" y="6183519"/>
            <a:ext cx="297515" cy="396687"/>
          </a:xfrm>
          <a:prstGeom prst="rect">
            <a:avLst/>
          </a:prstGeom>
        </p:spPr>
      </p:pic>
    </p:spTree>
    <p:extLst>
      <p:ext uri="{BB962C8B-B14F-4D97-AF65-F5344CB8AC3E}">
        <p14:creationId xmlns:p14="http://schemas.microsoft.com/office/powerpoint/2010/main" val="11568234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Blue and Gold">
    <p:bg>
      <p:bgPr>
        <a:solidFill>
          <a:schemeClr val="accent1"/>
        </a:solidFill>
        <a:effectLst/>
      </p:bgPr>
    </p:bg>
    <p:spTree>
      <p:nvGrpSpPr>
        <p:cNvPr id="1" name=""/>
        <p:cNvGrpSpPr/>
        <p:nvPr/>
      </p:nvGrpSpPr>
      <p:grpSpPr>
        <a:xfrm>
          <a:off x="0" y="0"/>
          <a:ext cx="0" cy="0"/>
          <a:chOff x="0" y="0"/>
          <a:chExt cx="0" cy="0"/>
        </a:xfrm>
      </p:grpSpPr>
      <p:pic>
        <p:nvPicPr>
          <p:cNvPr id="24" name="Picture 23" descr="A yellow surface with a black border&#10;&#10;Description automatically generated with medium confidence">
            <a:extLst>
              <a:ext uri="{FF2B5EF4-FFF2-40B4-BE49-F238E27FC236}">
                <a16:creationId xmlns:a16="http://schemas.microsoft.com/office/drawing/2014/main" id="{1D5C38DC-3007-7244-816B-56782237BE61}"/>
              </a:ext>
            </a:extLst>
          </p:cNvPr>
          <p:cNvPicPr>
            <a:picLocks noChangeAspect="1"/>
          </p:cNvPicPr>
          <p:nvPr userDrawn="1"/>
        </p:nvPicPr>
        <p:blipFill rotWithShape="1">
          <a:blip r:embed="rId2"/>
          <a:srcRect t="45522" b="4187"/>
          <a:stretch/>
        </p:blipFill>
        <p:spPr>
          <a:xfrm>
            <a:off x="104172" y="4630707"/>
            <a:ext cx="9039828" cy="1947894"/>
          </a:xfrm>
          <a:prstGeom prst="rect">
            <a:avLst/>
          </a:prstGeom>
        </p:spPr>
      </p:pic>
      <p:sp>
        <p:nvSpPr>
          <p:cNvPr id="14" name="Text Placeholder 13">
            <a:extLst>
              <a:ext uri="{FF2B5EF4-FFF2-40B4-BE49-F238E27FC236}">
                <a16:creationId xmlns:a16="http://schemas.microsoft.com/office/drawing/2014/main" id="{9E06613C-620C-CCA1-5CF5-9D533B47391F}"/>
              </a:ext>
            </a:extLst>
          </p:cNvPr>
          <p:cNvSpPr>
            <a:spLocks noGrp="1"/>
          </p:cNvSpPr>
          <p:nvPr>
            <p:ph type="body" sz="quarter" idx="12" hasCustomPrompt="1"/>
          </p:nvPr>
        </p:nvSpPr>
        <p:spPr>
          <a:xfrm>
            <a:off x="744020" y="5115073"/>
            <a:ext cx="8068783" cy="332399"/>
          </a:xfrm>
        </p:spPr>
        <p:txBody>
          <a:bodyPr wrap="square" lIns="0" tIns="0" rIns="0" bIns="0">
            <a:normAutofit/>
          </a:bodyPr>
          <a:lstStyle>
            <a:lvl1pPr marL="0" indent="0" algn="l">
              <a:buFontTx/>
              <a:buNone/>
              <a:defRPr sz="1500" b="1">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Presentation Subtitle or Presenter Name</a:t>
            </a:r>
          </a:p>
        </p:txBody>
      </p:sp>
      <p:sp>
        <p:nvSpPr>
          <p:cNvPr id="6" name="Text Placeholder 13">
            <a:extLst>
              <a:ext uri="{FF2B5EF4-FFF2-40B4-BE49-F238E27FC236}">
                <a16:creationId xmlns:a16="http://schemas.microsoft.com/office/drawing/2014/main" id="{7AF0B458-5ED3-871C-B39B-E0753E1A1CBE}"/>
              </a:ext>
            </a:extLst>
          </p:cNvPr>
          <p:cNvSpPr>
            <a:spLocks noGrp="1"/>
          </p:cNvSpPr>
          <p:nvPr>
            <p:ph type="body" sz="quarter" idx="13" hasCustomPrompt="1"/>
          </p:nvPr>
        </p:nvSpPr>
        <p:spPr>
          <a:xfrm>
            <a:off x="744020" y="5624359"/>
            <a:ext cx="8068783" cy="332399"/>
          </a:xfrm>
        </p:spPr>
        <p:txBody>
          <a:bodyPr wrap="square" lIns="0" tIns="0" rIns="0" bIns="0">
            <a:normAutofit/>
          </a:bodyPr>
          <a:lstStyle>
            <a:lvl1pPr marL="0" indent="0" algn="l">
              <a:buFontTx/>
              <a:buNone/>
              <a:defRPr sz="1500" b="0">
                <a:solidFill>
                  <a:schemeClr val="bg2">
                    <a:lumMod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Month XX, Year</a:t>
            </a:r>
          </a:p>
        </p:txBody>
      </p:sp>
      <p:sp>
        <p:nvSpPr>
          <p:cNvPr id="7" name="Rectangle 6">
            <a:extLst>
              <a:ext uri="{FF2B5EF4-FFF2-40B4-BE49-F238E27FC236}">
                <a16:creationId xmlns:a16="http://schemas.microsoft.com/office/drawing/2014/main" id="{FE92AEF9-615A-69FA-B153-FE7135B98005}"/>
              </a:ext>
            </a:extLst>
          </p:cNvPr>
          <p:cNvSpPr/>
          <p:nvPr userDrawn="1"/>
        </p:nvSpPr>
        <p:spPr>
          <a:xfrm>
            <a:off x="0" y="188955"/>
            <a:ext cx="208344" cy="639125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1"/>
              </a:solidFill>
            </a:endParaRPr>
          </a:p>
        </p:txBody>
      </p:sp>
      <p:sp>
        <p:nvSpPr>
          <p:cNvPr id="8" name="Rectangle 7">
            <a:extLst>
              <a:ext uri="{FF2B5EF4-FFF2-40B4-BE49-F238E27FC236}">
                <a16:creationId xmlns:a16="http://schemas.microsoft.com/office/drawing/2014/main" id="{B2AB57D5-15A0-E41D-7E0D-BA7AA53223AC}"/>
              </a:ext>
            </a:extLst>
          </p:cNvPr>
          <p:cNvSpPr/>
          <p:nvPr userDrawn="1"/>
        </p:nvSpPr>
        <p:spPr>
          <a:xfrm rot="5400000">
            <a:off x="4537276" y="2251276"/>
            <a:ext cx="277792" cy="893565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77D05A95-7371-9BEF-7844-FD763B53400E}"/>
              </a:ext>
            </a:extLst>
          </p:cNvPr>
          <p:cNvSpPr/>
          <p:nvPr userDrawn="1"/>
        </p:nvSpPr>
        <p:spPr>
          <a:xfrm>
            <a:off x="0" y="1"/>
            <a:ext cx="208346" cy="2777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07B08A63-5C28-2736-64DB-BF56E813DDAC}"/>
              </a:ext>
            </a:extLst>
          </p:cNvPr>
          <p:cNvSpPr/>
          <p:nvPr userDrawn="1"/>
        </p:nvSpPr>
        <p:spPr>
          <a:xfrm>
            <a:off x="8934450" y="6580206"/>
            <a:ext cx="208346" cy="2777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744267" y="2485674"/>
            <a:ext cx="8068289" cy="1666936"/>
          </a:xfrm>
        </p:spPr>
        <p:txBody>
          <a:bodyPr lIns="0" rIns="0">
            <a:normAutofit/>
          </a:bodyPr>
          <a:lstStyle>
            <a:lvl1pPr marL="0" indent="0" algn="l">
              <a:lnSpc>
                <a:spcPts val="4200"/>
              </a:lnSpc>
              <a:buFontTx/>
              <a:buNone/>
              <a:defRPr sz="4500" b="1">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Blue and Gold Title Slide </a:t>
            </a:r>
            <a:br>
              <a:rPr lang="en-US" dirty="0"/>
            </a:br>
            <a:r>
              <a:rPr lang="en-US" dirty="0"/>
              <a:t>Without Photo</a:t>
            </a:r>
          </a:p>
        </p:txBody>
      </p:sp>
      <p:pic>
        <p:nvPicPr>
          <p:cNvPr id="31" name="Picture 30">
            <a:extLst>
              <a:ext uri="{FF2B5EF4-FFF2-40B4-BE49-F238E27FC236}">
                <a16:creationId xmlns:a16="http://schemas.microsoft.com/office/drawing/2014/main" id="{4275037A-211A-0260-E975-502EF3457506}"/>
              </a:ext>
            </a:extLst>
          </p:cNvPr>
          <p:cNvPicPr>
            <a:picLocks noChangeAspect="1"/>
          </p:cNvPicPr>
          <p:nvPr userDrawn="1"/>
        </p:nvPicPr>
        <p:blipFill>
          <a:blip r:embed="rId3"/>
          <a:srcRect/>
          <a:stretch/>
        </p:blipFill>
        <p:spPr>
          <a:xfrm>
            <a:off x="7007017" y="362275"/>
            <a:ext cx="1805786" cy="748648"/>
          </a:xfrm>
          <a:prstGeom prst="rect">
            <a:avLst/>
          </a:prstGeom>
        </p:spPr>
      </p:pic>
      <p:pic>
        <p:nvPicPr>
          <p:cNvPr id="4" name="Picture 3">
            <a:extLst>
              <a:ext uri="{FF2B5EF4-FFF2-40B4-BE49-F238E27FC236}">
                <a16:creationId xmlns:a16="http://schemas.microsoft.com/office/drawing/2014/main" id="{5644B56F-DBF0-5E24-D0D7-7E9B61823D3A}"/>
              </a:ext>
            </a:extLst>
          </p:cNvPr>
          <p:cNvPicPr>
            <a:picLocks noChangeAspect="1"/>
          </p:cNvPicPr>
          <p:nvPr userDrawn="1"/>
        </p:nvPicPr>
        <p:blipFill>
          <a:blip r:embed="rId4"/>
          <a:srcRect/>
          <a:stretch/>
        </p:blipFill>
        <p:spPr>
          <a:xfrm>
            <a:off x="208344" y="1608"/>
            <a:ext cx="208345" cy="277793"/>
          </a:xfrm>
          <a:prstGeom prst="rect">
            <a:avLst/>
          </a:prstGeom>
        </p:spPr>
      </p:pic>
      <p:pic>
        <p:nvPicPr>
          <p:cNvPr id="5" name="Picture 4">
            <a:extLst>
              <a:ext uri="{FF2B5EF4-FFF2-40B4-BE49-F238E27FC236}">
                <a16:creationId xmlns:a16="http://schemas.microsoft.com/office/drawing/2014/main" id="{004D2ED6-4301-65EC-735C-BFB59AE47C8E}"/>
              </a:ext>
            </a:extLst>
          </p:cNvPr>
          <p:cNvPicPr>
            <a:picLocks noChangeAspect="1"/>
          </p:cNvPicPr>
          <p:nvPr userDrawn="1"/>
        </p:nvPicPr>
        <p:blipFill>
          <a:blip r:embed="rId4"/>
          <a:srcRect/>
          <a:stretch/>
        </p:blipFill>
        <p:spPr>
          <a:xfrm>
            <a:off x="8846485" y="6183520"/>
            <a:ext cx="297515" cy="396687"/>
          </a:xfrm>
          <a:prstGeom prst="rect">
            <a:avLst/>
          </a:prstGeom>
        </p:spPr>
      </p:pic>
      <p:sp>
        <p:nvSpPr>
          <p:cNvPr id="2" name="Text Placeholder 13">
            <a:extLst>
              <a:ext uri="{FF2B5EF4-FFF2-40B4-BE49-F238E27FC236}">
                <a16:creationId xmlns:a16="http://schemas.microsoft.com/office/drawing/2014/main" id="{C8B43FE5-DF06-EE45-EB33-BE5270026915}"/>
              </a:ext>
            </a:extLst>
          </p:cNvPr>
          <p:cNvSpPr>
            <a:spLocks noGrp="1"/>
          </p:cNvSpPr>
          <p:nvPr>
            <p:ph type="body" sz="quarter" idx="14" hasCustomPrompt="1"/>
          </p:nvPr>
        </p:nvSpPr>
        <p:spPr>
          <a:xfrm>
            <a:off x="744020" y="1965618"/>
            <a:ext cx="8068289" cy="249299"/>
          </a:xfrm>
        </p:spPr>
        <p:txBody>
          <a:bodyPr wrap="square" lIns="0" tIns="0" rIns="0" bIns="0">
            <a:noAutofit/>
          </a:bodyPr>
          <a:lstStyle>
            <a:lvl1pPr marL="0" indent="0" algn="l">
              <a:buFontTx/>
              <a:buNone/>
              <a:defRPr sz="1200" b="0">
                <a:solidFill>
                  <a:srgbClr val="FFC000"/>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School, Department, Center or Institution name can go here</a:t>
            </a:r>
          </a:p>
          <a:p>
            <a:pPr lvl="0"/>
            <a:endParaRPr lang="en-US" dirty="0"/>
          </a:p>
        </p:txBody>
      </p:sp>
    </p:spTree>
    <p:extLst>
      <p:ext uri="{BB962C8B-B14F-4D97-AF65-F5344CB8AC3E}">
        <p14:creationId xmlns:p14="http://schemas.microsoft.com/office/powerpoint/2010/main" val="5725567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White With Photo">
    <p:bg>
      <p:bgPr>
        <a:solidFill>
          <a:schemeClr val="bg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C5BACCB-11A0-E67D-A5BE-F5FD36B3E10C}"/>
              </a:ext>
            </a:extLst>
          </p:cNvPr>
          <p:cNvSpPr>
            <a:spLocks noGrp="1"/>
          </p:cNvSpPr>
          <p:nvPr>
            <p:ph type="body" sz="quarter" idx="10" hasCustomPrompt="1"/>
          </p:nvPr>
        </p:nvSpPr>
        <p:spPr>
          <a:xfrm>
            <a:off x="744267" y="2493055"/>
            <a:ext cx="4751659" cy="1666936"/>
          </a:xfrm>
        </p:spPr>
        <p:txBody>
          <a:bodyPr lIns="0" rIns="0">
            <a:normAutofit/>
          </a:bodyPr>
          <a:lstStyle>
            <a:lvl1pPr marL="0" indent="0" algn="l">
              <a:lnSpc>
                <a:spcPts val="3825"/>
              </a:lnSpc>
              <a:buFontTx/>
              <a:buNone/>
              <a:defRPr sz="4125" b="1">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White Title Slide </a:t>
            </a:r>
            <a:br>
              <a:rPr lang="en-US" dirty="0"/>
            </a:br>
            <a:r>
              <a:rPr lang="en-US" dirty="0"/>
              <a:t>With Photo</a:t>
            </a:r>
          </a:p>
        </p:txBody>
      </p:sp>
      <p:sp>
        <p:nvSpPr>
          <p:cNvPr id="14" name="Text Placeholder 13">
            <a:extLst>
              <a:ext uri="{FF2B5EF4-FFF2-40B4-BE49-F238E27FC236}">
                <a16:creationId xmlns:a16="http://schemas.microsoft.com/office/drawing/2014/main" id="{9E06613C-620C-CCA1-5CF5-9D533B47391F}"/>
              </a:ext>
            </a:extLst>
          </p:cNvPr>
          <p:cNvSpPr>
            <a:spLocks noGrp="1"/>
          </p:cNvSpPr>
          <p:nvPr>
            <p:ph type="body" sz="quarter" idx="12" hasCustomPrompt="1"/>
          </p:nvPr>
        </p:nvSpPr>
        <p:spPr>
          <a:xfrm>
            <a:off x="744021" y="5175404"/>
            <a:ext cx="4751884" cy="332399"/>
          </a:xfrm>
        </p:spPr>
        <p:txBody>
          <a:bodyPr wrap="square" lIns="0" tIns="0" rIns="0" bIns="0">
            <a:normAutofit/>
          </a:bodyPr>
          <a:lstStyle>
            <a:lvl1pPr marL="0" indent="0" algn="l">
              <a:buFontTx/>
              <a:buNone/>
              <a:defRPr sz="1500" b="1">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Presentation Subtitle or Presenter Name</a:t>
            </a:r>
          </a:p>
        </p:txBody>
      </p:sp>
      <p:sp>
        <p:nvSpPr>
          <p:cNvPr id="6" name="Text Placeholder 13">
            <a:extLst>
              <a:ext uri="{FF2B5EF4-FFF2-40B4-BE49-F238E27FC236}">
                <a16:creationId xmlns:a16="http://schemas.microsoft.com/office/drawing/2014/main" id="{7AF0B458-5ED3-871C-B39B-E0753E1A1CBE}"/>
              </a:ext>
            </a:extLst>
          </p:cNvPr>
          <p:cNvSpPr>
            <a:spLocks noGrp="1"/>
          </p:cNvSpPr>
          <p:nvPr>
            <p:ph type="body" sz="quarter" idx="13" hasCustomPrompt="1"/>
          </p:nvPr>
        </p:nvSpPr>
        <p:spPr>
          <a:xfrm>
            <a:off x="744021" y="5684690"/>
            <a:ext cx="4751884" cy="332399"/>
          </a:xfrm>
        </p:spPr>
        <p:txBody>
          <a:bodyPr wrap="square" lIns="0" tIns="0" rIns="0" bIns="0">
            <a:normAutofit/>
          </a:bodyPr>
          <a:lstStyle>
            <a:lvl1pPr marL="0" indent="0" algn="l">
              <a:buFontTx/>
              <a:buNone/>
              <a:defRPr sz="1500" b="0">
                <a:solidFill>
                  <a:schemeClr val="bg2">
                    <a:lumMod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Month XX, Year</a:t>
            </a:r>
          </a:p>
        </p:txBody>
      </p:sp>
      <p:sp>
        <p:nvSpPr>
          <p:cNvPr id="7" name="Rectangle 6">
            <a:extLst>
              <a:ext uri="{FF2B5EF4-FFF2-40B4-BE49-F238E27FC236}">
                <a16:creationId xmlns:a16="http://schemas.microsoft.com/office/drawing/2014/main" id="{FE92AEF9-615A-69FA-B153-FE7135B98005}"/>
              </a:ext>
            </a:extLst>
          </p:cNvPr>
          <p:cNvSpPr/>
          <p:nvPr userDrawn="1"/>
        </p:nvSpPr>
        <p:spPr>
          <a:xfrm>
            <a:off x="0" y="277793"/>
            <a:ext cx="208344" cy="630241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B2AB57D5-15A0-E41D-7E0D-BA7AA53223AC}"/>
              </a:ext>
            </a:extLst>
          </p:cNvPr>
          <p:cNvSpPr/>
          <p:nvPr userDrawn="1"/>
        </p:nvSpPr>
        <p:spPr>
          <a:xfrm rot="5400000">
            <a:off x="2815228" y="3973325"/>
            <a:ext cx="277792" cy="549155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77D05A95-7371-9BEF-7844-FD763B53400E}"/>
              </a:ext>
            </a:extLst>
          </p:cNvPr>
          <p:cNvSpPr/>
          <p:nvPr userDrawn="1"/>
        </p:nvSpPr>
        <p:spPr>
          <a:xfrm>
            <a:off x="0" y="1"/>
            <a:ext cx="208346" cy="27779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ext Placeholder 13">
            <a:extLst>
              <a:ext uri="{FF2B5EF4-FFF2-40B4-BE49-F238E27FC236}">
                <a16:creationId xmlns:a16="http://schemas.microsoft.com/office/drawing/2014/main" id="{36F762C7-71A0-C668-493A-6DB2F9A3BA03}"/>
              </a:ext>
            </a:extLst>
          </p:cNvPr>
          <p:cNvSpPr>
            <a:spLocks noGrp="1"/>
          </p:cNvSpPr>
          <p:nvPr>
            <p:ph type="body" sz="quarter" idx="14" hasCustomPrompt="1"/>
          </p:nvPr>
        </p:nvSpPr>
        <p:spPr>
          <a:xfrm>
            <a:off x="744021" y="1961191"/>
            <a:ext cx="4751659" cy="249299"/>
          </a:xfrm>
        </p:spPr>
        <p:txBody>
          <a:bodyPr wrap="square" lIns="0" tIns="0" rIns="0" bIns="0">
            <a:noAutofit/>
          </a:bodyPr>
          <a:lstStyle>
            <a:lvl1pPr marL="0" indent="0" algn="l">
              <a:buFontTx/>
              <a:buNone/>
              <a:defRPr sz="1200" b="0">
                <a:solidFill>
                  <a:schemeClr val="bg2">
                    <a:lumMod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School, Department, Center or Institution name can go here</a:t>
            </a:r>
          </a:p>
        </p:txBody>
      </p:sp>
      <p:pic>
        <p:nvPicPr>
          <p:cNvPr id="2" name="Picture 1">
            <a:extLst>
              <a:ext uri="{FF2B5EF4-FFF2-40B4-BE49-F238E27FC236}">
                <a16:creationId xmlns:a16="http://schemas.microsoft.com/office/drawing/2014/main" id="{8468F677-27D4-F226-EA6A-640C50B4F119}"/>
              </a:ext>
            </a:extLst>
          </p:cNvPr>
          <p:cNvPicPr>
            <a:picLocks noChangeAspect="1"/>
          </p:cNvPicPr>
          <p:nvPr userDrawn="1"/>
        </p:nvPicPr>
        <p:blipFill>
          <a:blip r:embed="rId2"/>
          <a:srcRect/>
          <a:stretch/>
        </p:blipFill>
        <p:spPr>
          <a:xfrm>
            <a:off x="707083" y="499410"/>
            <a:ext cx="1805784" cy="748648"/>
          </a:xfrm>
          <a:prstGeom prst="rect">
            <a:avLst/>
          </a:prstGeom>
        </p:spPr>
      </p:pic>
      <p:sp>
        <p:nvSpPr>
          <p:cNvPr id="26" name="Picture Placeholder 25">
            <a:extLst>
              <a:ext uri="{FF2B5EF4-FFF2-40B4-BE49-F238E27FC236}">
                <a16:creationId xmlns:a16="http://schemas.microsoft.com/office/drawing/2014/main" id="{F0410E6F-D471-B671-6E0C-74DBDEB712B7}"/>
              </a:ext>
            </a:extLst>
          </p:cNvPr>
          <p:cNvSpPr>
            <a:spLocks noGrp="1"/>
          </p:cNvSpPr>
          <p:nvPr>
            <p:ph type="pic" sz="quarter" idx="15" hasCustomPrompt="1"/>
          </p:nvPr>
        </p:nvSpPr>
        <p:spPr>
          <a:xfrm>
            <a:off x="5699904" y="0"/>
            <a:ext cx="3441688" cy="6858000"/>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pic>
        <p:nvPicPr>
          <p:cNvPr id="3" name="Picture 2" descr="A blue and white checkered flag&#10;&#10;Description automatically generated">
            <a:extLst>
              <a:ext uri="{FF2B5EF4-FFF2-40B4-BE49-F238E27FC236}">
                <a16:creationId xmlns:a16="http://schemas.microsoft.com/office/drawing/2014/main" id="{D13415A7-A6AE-1C88-17A4-5C4AA874D05A}"/>
              </a:ext>
            </a:extLst>
          </p:cNvPr>
          <p:cNvPicPr>
            <a:picLocks noChangeAspect="1"/>
          </p:cNvPicPr>
          <p:nvPr userDrawn="1"/>
        </p:nvPicPr>
        <p:blipFill>
          <a:blip r:embed="rId3"/>
          <a:stretch>
            <a:fillRect/>
          </a:stretch>
        </p:blipFill>
        <p:spPr>
          <a:xfrm>
            <a:off x="208344" y="1"/>
            <a:ext cx="208345" cy="277793"/>
          </a:xfrm>
          <a:prstGeom prst="rect">
            <a:avLst/>
          </a:prstGeom>
        </p:spPr>
      </p:pic>
      <p:cxnSp>
        <p:nvCxnSpPr>
          <p:cNvPr id="4" name="Straight Connector 3">
            <a:extLst>
              <a:ext uri="{FF2B5EF4-FFF2-40B4-BE49-F238E27FC236}">
                <a16:creationId xmlns:a16="http://schemas.microsoft.com/office/drawing/2014/main" id="{DB9CC510-FD1E-1969-8852-213CF87531A7}"/>
              </a:ext>
              <a:ext uri="{C183D7F6-B498-43B3-948B-1728B52AA6E4}">
                <adec:decorative xmlns:adec="http://schemas.microsoft.com/office/drawing/2017/decorative" val="1"/>
              </a:ext>
            </a:extLst>
          </p:cNvPr>
          <p:cNvCxnSpPr>
            <a:cxnSpLocks/>
          </p:cNvCxnSpPr>
          <p:nvPr userDrawn="1"/>
        </p:nvCxnSpPr>
        <p:spPr>
          <a:xfrm>
            <a:off x="735658" y="4381940"/>
            <a:ext cx="1909571" cy="0"/>
          </a:xfrm>
          <a:prstGeom prst="line">
            <a:avLst/>
          </a:prstGeom>
          <a:ln w="50800" cap="flat">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43593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Blue With Photo">
    <p:bg>
      <p:bgPr>
        <a:solidFill>
          <a:srgbClr val="003594"/>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C5BACCB-11A0-E67D-A5BE-F5FD36B3E10C}"/>
              </a:ext>
            </a:extLst>
          </p:cNvPr>
          <p:cNvSpPr>
            <a:spLocks noGrp="1"/>
          </p:cNvSpPr>
          <p:nvPr>
            <p:ph type="body" sz="quarter" idx="10" hasCustomPrompt="1"/>
          </p:nvPr>
        </p:nvSpPr>
        <p:spPr>
          <a:xfrm>
            <a:off x="744267" y="2480849"/>
            <a:ext cx="4751659" cy="1666936"/>
          </a:xfrm>
        </p:spPr>
        <p:txBody>
          <a:bodyPr lIns="0" rIns="0">
            <a:normAutofit/>
          </a:bodyPr>
          <a:lstStyle>
            <a:lvl1pPr marL="0" indent="0" algn="l">
              <a:lnSpc>
                <a:spcPts val="3825"/>
              </a:lnSpc>
              <a:buFontTx/>
              <a:buNone/>
              <a:defRPr sz="4125" b="1">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Blue Title Slide </a:t>
            </a:r>
            <a:br>
              <a:rPr lang="en-US" dirty="0"/>
            </a:br>
            <a:r>
              <a:rPr lang="en-US" dirty="0"/>
              <a:t>With Photo</a:t>
            </a:r>
          </a:p>
        </p:txBody>
      </p:sp>
      <p:sp>
        <p:nvSpPr>
          <p:cNvPr id="14" name="Text Placeholder 13">
            <a:extLst>
              <a:ext uri="{FF2B5EF4-FFF2-40B4-BE49-F238E27FC236}">
                <a16:creationId xmlns:a16="http://schemas.microsoft.com/office/drawing/2014/main" id="{9E06613C-620C-CCA1-5CF5-9D533B47391F}"/>
              </a:ext>
            </a:extLst>
          </p:cNvPr>
          <p:cNvSpPr>
            <a:spLocks noGrp="1"/>
          </p:cNvSpPr>
          <p:nvPr>
            <p:ph type="body" sz="quarter" idx="12" hasCustomPrompt="1"/>
          </p:nvPr>
        </p:nvSpPr>
        <p:spPr>
          <a:xfrm>
            <a:off x="744021" y="5167651"/>
            <a:ext cx="4751884" cy="332399"/>
          </a:xfrm>
        </p:spPr>
        <p:txBody>
          <a:bodyPr wrap="square" lIns="0" tIns="0" rIns="0" bIns="0">
            <a:normAutofit/>
          </a:bodyPr>
          <a:lstStyle>
            <a:lvl1pPr marL="0" indent="0" algn="l">
              <a:buFontTx/>
              <a:buNone/>
              <a:defRPr sz="1500" b="1">
                <a:solidFill>
                  <a:srgbClr val="FFC000"/>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Presentation Subtitle or Presenter Name</a:t>
            </a:r>
          </a:p>
        </p:txBody>
      </p:sp>
      <p:sp>
        <p:nvSpPr>
          <p:cNvPr id="6" name="Text Placeholder 13">
            <a:extLst>
              <a:ext uri="{FF2B5EF4-FFF2-40B4-BE49-F238E27FC236}">
                <a16:creationId xmlns:a16="http://schemas.microsoft.com/office/drawing/2014/main" id="{7AF0B458-5ED3-871C-B39B-E0753E1A1CBE}"/>
              </a:ext>
            </a:extLst>
          </p:cNvPr>
          <p:cNvSpPr>
            <a:spLocks noGrp="1"/>
          </p:cNvSpPr>
          <p:nvPr>
            <p:ph type="body" sz="quarter" idx="13" hasCustomPrompt="1"/>
          </p:nvPr>
        </p:nvSpPr>
        <p:spPr>
          <a:xfrm>
            <a:off x="744021" y="5676937"/>
            <a:ext cx="4751884" cy="332399"/>
          </a:xfrm>
        </p:spPr>
        <p:txBody>
          <a:bodyPr wrap="square" lIns="0" tIns="0" rIns="0" bIns="0">
            <a:normAutofit/>
          </a:bodyPr>
          <a:lstStyle>
            <a:lvl1pPr marL="0" indent="0" algn="l">
              <a:buFontTx/>
              <a:buNone/>
              <a:defRPr sz="1500" b="0">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Month XX, Year</a:t>
            </a:r>
          </a:p>
        </p:txBody>
      </p:sp>
      <p:sp>
        <p:nvSpPr>
          <p:cNvPr id="7" name="Rectangle 6">
            <a:extLst>
              <a:ext uri="{FF2B5EF4-FFF2-40B4-BE49-F238E27FC236}">
                <a16:creationId xmlns:a16="http://schemas.microsoft.com/office/drawing/2014/main" id="{FE92AEF9-615A-69FA-B153-FE7135B98005}"/>
              </a:ext>
            </a:extLst>
          </p:cNvPr>
          <p:cNvSpPr/>
          <p:nvPr userDrawn="1"/>
        </p:nvSpPr>
        <p:spPr>
          <a:xfrm>
            <a:off x="0" y="279400"/>
            <a:ext cx="208344" cy="630080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B2AB57D5-15A0-E41D-7E0D-BA7AA53223AC}"/>
              </a:ext>
            </a:extLst>
          </p:cNvPr>
          <p:cNvSpPr/>
          <p:nvPr userDrawn="1"/>
        </p:nvSpPr>
        <p:spPr>
          <a:xfrm rot="5400000">
            <a:off x="2815830" y="3972722"/>
            <a:ext cx="277792" cy="549276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77D05A95-7371-9BEF-7844-FD763B53400E}"/>
              </a:ext>
            </a:extLst>
          </p:cNvPr>
          <p:cNvSpPr/>
          <p:nvPr userDrawn="1"/>
        </p:nvSpPr>
        <p:spPr>
          <a:xfrm>
            <a:off x="0" y="1"/>
            <a:ext cx="208346" cy="2793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ext Placeholder 13">
            <a:extLst>
              <a:ext uri="{FF2B5EF4-FFF2-40B4-BE49-F238E27FC236}">
                <a16:creationId xmlns:a16="http://schemas.microsoft.com/office/drawing/2014/main" id="{36F762C7-71A0-C668-493A-6DB2F9A3BA03}"/>
              </a:ext>
            </a:extLst>
          </p:cNvPr>
          <p:cNvSpPr>
            <a:spLocks noGrp="1"/>
          </p:cNvSpPr>
          <p:nvPr>
            <p:ph type="body" sz="quarter" idx="14" hasCustomPrompt="1"/>
          </p:nvPr>
        </p:nvSpPr>
        <p:spPr>
          <a:xfrm>
            <a:off x="744021" y="1950669"/>
            <a:ext cx="4751659" cy="249299"/>
          </a:xfrm>
        </p:spPr>
        <p:txBody>
          <a:bodyPr wrap="square" lIns="0" tIns="0" rIns="0" bIns="0">
            <a:noAutofit/>
          </a:bodyPr>
          <a:lstStyle>
            <a:lvl1pPr marL="0" indent="0" algn="l">
              <a:buFontTx/>
              <a:buNone/>
              <a:defRPr sz="1200" b="0">
                <a:solidFill>
                  <a:srgbClr val="FFC000"/>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School, Department, Center or Institution name can go here</a:t>
            </a:r>
          </a:p>
        </p:txBody>
      </p:sp>
      <p:pic>
        <p:nvPicPr>
          <p:cNvPr id="2" name="Picture 1">
            <a:extLst>
              <a:ext uri="{FF2B5EF4-FFF2-40B4-BE49-F238E27FC236}">
                <a16:creationId xmlns:a16="http://schemas.microsoft.com/office/drawing/2014/main" id="{8468F677-27D4-F226-EA6A-640C50B4F119}"/>
              </a:ext>
            </a:extLst>
          </p:cNvPr>
          <p:cNvPicPr>
            <a:picLocks noChangeAspect="1"/>
          </p:cNvPicPr>
          <p:nvPr userDrawn="1"/>
        </p:nvPicPr>
        <p:blipFill>
          <a:blip r:embed="rId2"/>
          <a:srcRect/>
          <a:stretch/>
        </p:blipFill>
        <p:spPr>
          <a:xfrm>
            <a:off x="707083" y="499410"/>
            <a:ext cx="1805786" cy="748648"/>
          </a:xfrm>
          <a:prstGeom prst="rect">
            <a:avLst/>
          </a:prstGeom>
        </p:spPr>
      </p:pic>
      <p:sp>
        <p:nvSpPr>
          <p:cNvPr id="26" name="Picture Placeholder 25">
            <a:extLst>
              <a:ext uri="{FF2B5EF4-FFF2-40B4-BE49-F238E27FC236}">
                <a16:creationId xmlns:a16="http://schemas.microsoft.com/office/drawing/2014/main" id="{F0410E6F-D471-B671-6E0C-74DBDEB712B7}"/>
              </a:ext>
            </a:extLst>
          </p:cNvPr>
          <p:cNvSpPr>
            <a:spLocks noGrp="1"/>
          </p:cNvSpPr>
          <p:nvPr>
            <p:ph type="pic" sz="quarter" idx="15" hasCustomPrompt="1"/>
          </p:nvPr>
        </p:nvSpPr>
        <p:spPr>
          <a:xfrm>
            <a:off x="5701109" y="-1"/>
            <a:ext cx="3441688" cy="6857989"/>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pic>
        <p:nvPicPr>
          <p:cNvPr id="3" name="Picture 2">
            <a:extLst>
              <a:ext uri="{FF2B5EF4-FFF2-40B4-BE49-F238E27FC236}">
                <a16:creationId xmlns:a16="http://schemas.microsoft.com/office/drawing/2014/main" id="{B97031A7-4AB0-D3F7-241B-0D14F8E4A5C4}"/>
              </a:ext>
            </a:extLst>
          </p:cNvPr>
          <p:cNvPicPr>
            <a:picLocks noChangeAspect="1"/>
          </p:cNvPicPr>
          <p:nvPr userDrawn="1"/>
        </p:nvPicPr>
        <p:blipFill>
          <a:blip r:embed="rId3"/>
          <a:srcRect/>
          <a:stretch/>
        </p:blipFill>
        <p:spPr>
          <a:xfrm>
            <a:off x="208344" y="1608"/>
            <a:ext cx="208345" cy="277793"/>
          </a:xfrm>
          <a:prstGeom prst="rect">
            <a:avLst/>
          </a:prstGeom>
        </p:spPr>
      </p:pic>
      <p:cxnSp>
        <p:nvCxnSpPr>
          <p:cNvPr id="4" name="Straight Connector 3">
            <a:extLst>
              <a:ext uri="{FF2B5EF4-FFF2-40B4-BE49-F238E27FC236}">
                <a16:creationId xmlns:a16="http://schemas.microsoft.com/office/drawing/2014/main" id="{A053E899-DD0D-7B16-0945-6CD3D3BA9159}"/>
              </a:ext>
              <a:ext uri="{C183D7F6-B498-43B3-948B-1728B52AA6E4}">
                <adec:decorative xmlns:adec="http://schemas.microsoft.com/office/drawing/2017/decorative" val="1"/>
              </a:ext>
            </a:extLst>
          </p:cNvPr>
          <p:cNvCxnSpPr>
            <a:cxnSpLocks/>
          </p:cNvCxnSpPr>
          <p:nvPr userDrawn="1"/>
        </p:nvCxnSpPr>
        <p:spPr>
          <a:xfrm>
            <a:off x="735658" y="4381940"/>
            <a:ext cx="1909571" cy="0"/>
          </a:xfrm>
          <a:prstGeom prst="line">
            <a:avLst/>
          </a:prstGeom>
          <a:ln w="50800" cap="flat">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0852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Gold With Photo">
    <p:bg>
      <p:bgPr>
        <a:solidFill>
          <a:schemeClr val="accent2"/>
        </a:solidFill>
        <a:effectLst/>
      </p:bgPr>
    </p:bg>
    <p:spTree>
      <p:nvGrpSpPr>
        <p:cNvPr id="1" name=""/>
        <p:cNvGrpSpPr/>
        <p:nvPr/>
      </p:nvGrpSpPr>
      <p:grpSpPr>
        <a:xfrm>
          <a:off x="0" y="0"/>
          <a:ext cx="0" cy="0"/>
          <a:chOff x="0" y="0"/>
          <a:chExt cx="0" cy="0"/>
        </a:xfrm>
      </p:grpSpPr>
      <p:pic>
        <p:nvPicPr>
          <p:cNvPr id="3" name="Picture 2" descr="A yellow surface with a black border&#10;&#10;Description automatically generated with medium confidence">
            <a:extLst>
              <a:ext uri="{FF2B5EF4-FFF2-40B4-BE49-F238E27FC236}">
                <a16:creationId xmlns:a16="http://schemas.microsoft.com/office/drawing/2014/main" id="{65AC2E60-2D04-DC4E-7120-2C38694351E9}"/>
              </a:ext>
            </a:extLst>
          </p:cNvPr>
          <p:cNvPicPr>
            <a:picLocks noChangeAspect="1"/>
          </p:cNvPicPr>
          <p:nvPr userDrawn="1"/>
        </p:nvPicPr>
        <p:blipFill rotWithShape="1">
          <a:blip r:embed="rId2"/>
          <a:srcRect t="45522" r="38099" b="4187"/>
          <a:stretch/>
        </p:blipFill>
        <p:spPr>
          <a:xfrm>
            <a:off x="104173" y="4630707"/>
            <a:ext cx="5595731" cy="1947894"/>
          </a:xfrm>
          <a:prstGeom prst="rect">
            <a:avLst/>
          </a:prstGeom>
        </p:spPr>
      </p:pic>
      <p:sp>
        <p:nvSpPr>
          <p:cNvPr id="9" name="Text Placeholder 8">
            <a:extLst>
              <a:ext uri="{FF2B5EF4-FFF2-40B4-BE49-F238E27FC236}">
                <a16:creationId xmlns:a16="http://schemas.microsoft.com/office/drawing/2014/main" id="{FC5BACCB-11A0-E67D-A5BE-F5FD36B3E10C}"/>
              </a:ext>
            </a:extLst>
          </p:cNvPr>
          <p:cNvSpPr>
            <a:spLocks noGrp="1"/>
          </p:cNvSpPr>
          <p:nvPr>
            <p:ph type="body" sz="quarter" idx="10" hasCustomPrompt="1"/>
          </p:nvPr>
        </p:nvSpPr>
        <p:spPr>
          <a:xfrm>
            <a:off x="744267" y="2493055"/>
            <a:ext cx="4751659" cy="1666936"/>
          </a:xfrm>
        </p:spPr>
        <p:txBody>
          <a:bodyPr lIns="0" rIns="0">
            <a:normAutofit/>
          </a:bodyPr>
          <a:lstStyle>
            <a:lvl1pPr marL="0" indent="0" algn="l">
              <a:lnSpc>
                <a:spcPts val="3825"/>
              </a:lnSpc>
              <a:buFontTx/>
              <a:buNone/>
              <a:defRPr sz="4125" b="1">
                <a:solidFill>
                  <a:schemeClr val="bg2">
                    <a:lumMod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Gold Title Slide </a:t>
            </a:r>
            <a:br>
              <a:rPr lang="en-US" dirty="0"/>
            </a:br>
            <a:r>
              <a:rPr lang="en-US" dirty="0"/>
              <a:t>With Photo</a:t>
            </a:r>
          </a:p>
        </p:txBody>
      </p:sp>
      <p:sp>
        <p:nvSpPr>
          <p:cNvPr id="14" name="Text Placeholder 13">
            <a:extLst>
              <a:ext uri="{FF2B5EF4-FFF2-40B4-BE49-F238E27FC236}">
                <a16:creationId xmlns:a16="http://schemas.microsoft.com/office/drawing/2014/main" id="{9E06613C-620C-CCA1-5CF5-9D533B47391F}"/>
              </a:ext>
            </a:extLst>
          </p:cNvPr>
          <p:cNvSpPr>
            <a:spLocks noGrp="1"/>
          </p:cNvSpPr>
          <p:nvPr>
            <p:ph type="body" sz="quarter" idx="12" hasCustomPrompt="1"/>
          </p:nvPr>
        </p:nvSpPr>
        <p:spPr>
          <a:xfrm>
            <a:off x="744021" y="5175404"/>
            <a:ext cx="4751884" cy="332399"/>
          </a:xfrm>
        </p:spPr>
        <p:txBody>
          <a:bodyPr wrap="square" lIns="0" tIns="0" rIns="0" bIns="0">
            <a:normAutofit/>
          </a:bodyPr>
          <a:lstStyle>
            <a:lvl1pPr marL="0" indent="0" algn="l">
              <a:buFontTx/>
              <a:buNone/>
              <a:defRPr sz="1500" b="1">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Presentation Subtitle or Presenter Name</a:t>
            </a:r>
          </a:p>
        </p:txBody>
      </p:sp>
      <p:sp>
        <p:nvSpPr>
          <p:cNvPr id="6" name="Text Placeholder 13">
            <a:extLst>
              <a:ext uri="{FF2B5EF4-FFF2-40B4-BE49-F238E27FC236}">
                <a16:creationId xmlns:a16="http://schemas.microsoft.com/office/drawing/2014/main" id="{7AF0B458-5ED3-871C-B39B-E0753E1A1CBE}"/>
              </a:ext>
            </a:extLst>
          </p:cNvPr>
          <p:cNvSpPr>
            <a:spLocks noGrp="1"/>
          </p:cNvSpPr>
          <p:nvPr>
            <p:ph type="body" sz="quarter" idx="13" hasCustomPrompt="1"/>
          </p:nvPr>
        </p:nvSpPr>
        <p:spPr>
          <a:xfrm>
            <a:off x="744021" y="5684690"/>
            <a:ext cx="4751884" cy="332399"/>
          </a:xfrm>
        </p:spPr>
        <p:txBody>
          <a:bodyPr wrap="square" lIns="0" tIns="0" rIns="0" bIns="0">
            <a:normAutofit/>
          </a:bodyPr>
          <a:lstStyle>
            <a:lvl1pPr marL="0" indent="0" algn="l">
              <a:buFontTx/>
              <a:buNone/>
              <a:defRPr sz="1500" b="0">
                <a:solidFill>
                  <a:schemeClr val="bg2">
                    <a:lumMod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Month XX, Year</a:t>
            </a:r>
          </a:p>
        </p:txBody>
      </p:sp>
      <p:sp>
        <p:nvSpPr>
          <p:cNvPr id="7" name="Rectangle 6">
            <a:extLst>
              <a:ext uri="{FF2B5EF4-FFF2-40B4-BE49-F238E27FC236}">
                <a16:creationId xmlns:a16="http://schemas.microsoft.com/office/drawing/2014/main" id="{FE92AEF9-615A-69FA-B153-FE7135B98005}"/>
              </a:ext>
            </a:extLst>
          </p:cNvPr>
          <p:cNvSpPr/>
          <p:nvPr userDrawn="1"/>
        </p:nvSpPr>
        <p:spPr>
          <a:xfrm>
            <a:off x="0" y="188955"/>
            <a:ext cx="208344" cy="639125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B2AB57D5-15A0-E41D-7E0D-BA7AA53223AC}"/>
              </a:ext>
            </a:extLst>
          </p:cNvPr>
          <p:cNvSpPr/>
          <p:nvPr userDrawn="1"/>
        </p:nvSpPr>
        <p:spPr>
          <a:xfrm rot="5400000">
            <a:off x="2815228" y="3973325"/>
            <a:ext cx="277792" cy="549155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77D05A95-7371-9BEF-7844-FD763B53400E}"/>
              </a:ext>
            </a:extLst>
          </p:cNvPr>
          <p:cNvSpPr/>
          <p:nvPr userDrawn="1"/>
        </p:nvSpPr>
        <p:spPr>
          <a:xfrm>
            <a:off x="0" y="1"/>
            <a:ext cx="208346" cy="2777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ext Placeholder 13">
            <a:extLst>
              <a:ext uri="{FF2B5EF4-FFF2-40B4-BE49-F238E27FC236}">
                <a16:creationId xmlns:a16="http://schemas.microsoft.com/office/drawing/2014/main" id="{36F762C7-71A0-C668-493A-6DB2F9A3BA03}"/>
              </a:ext>
            </a:extLst>
          </p:cNvPr>
          <p:cNvSpPr>
            <a:spLocks noGrp="1"/>
          </p:cNvSpPr>
          <p:nvPr>
            <p:ph type="body" sz="quarter" idx="14" hasCustomPrompt="1"/>
          </p:nvPr>
        </p:nvSpPr>
        <p:spPr>
          <a:xfrm>
            <a:off x="744021" y="1961191"/>
            <a:ext cx="4751659" cy="249299"/>
          </a:xfrm>
        </p:spPr>
        <p:txBody>
          <a:bodyPr wrap="square" lIns="0" tIns="0" rIns="0" bIns="0">
            <a:noAutofit/>
          </a:bodyPr>
          <a:lstStyle>
            <a:lvl1pPr marL="0" indent="0" algn="l">
              <a:buFontTx/>
              <a:buNone/>
              <a:defRPr sz="1200" b="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School, Department, Center or Institution name can go here</a:t>
            </a:r>
          </a:p>
        </p:txBody>
      </p:sp>
      <p:pic>
        <p:nvPicPr>
          <p:cNvPr id="2" name="Picture 1">
            <a:extLst>
              <a:ext uri="{FF2B5EF4-FFF2-40B4-BE49-F238E27FC236}">
                <a16:creationId xmlns:a16="http://schemas.microsoft.com/office/drawing/2014/main" id="{8468F677-27D4-F226-EA6A-640C50B4F119}"/>
              </a:ext>
            </a:extLst>
          </p:cNvPr>
          <p:cNvPicPr>
            <a:picLocks noChangeAspect="1"/>
          </p:cNvPicPr>
          <p:nvPr userDrawn="1"/>
        </p:nvPicPr>
        <p:blipFill>
          <a:blip r:embed="rId3"/>
          <a:srcRect/>
          <a:stretch/>
        </p:blipFill>
        <p:spPr>
          <a:xfrm>
            <a:off x="707083" y="499410"/>
            <a:ext cx="1805784" cy="748648"/>
          </a:xfrm>
          <a:prstGeom prst="rect">
            <a:avLst/>
          </a:prstGeom>
        </p:spPr>
      </p:pic>
      <p:sp>
        <p:nvSpPr>
          <p:cNvPr id="26" name="Picture Placeholder 25">
            <a:extLst>
              <a:ext uri="{FF2B5EF4-FFF2-40B4-BE49-F238E27FC236}">
                <a16:creationId xmlns:a16="http://schemas.microsoft.com/office/drawing/2014/main" id="{F0410E6F-D471-B671-6E0C-74DBDEB712B7}"/>
              </a:ext>
            </a:extLst>
          </p:cNvPr>
          <p:cNvSpPr>
            <a:spLocks noGrp="1"/>
          </p:cNvSpPr>
          <p:nvPr>
            <p:ph type="pic" sz="quarter" idx="15" hasCustomPrompt="1"/>
          </p:nvPr>
        </p:nvSpPr>
        <p:spPr>
          <a:xfrm>
            <a:off x="5699904" y="0"/>
            <a:ext cx="3441688" cy="6858000"/>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pic>
        <p:nvPicPr>
          <p:cNvPr id="4" name="Picture 3">
            <a:extLst>
              <a:ext uri="{FF2B5EF4-FFF2-40B4-BE49-F238E27FC236}">
                <a16:creationId xmlns:a16="http://schemas.microsoft.com/office/drawing/2014/main" id="{DB1AC4CC-E82D-C52D-BF74-5783AA217824}"/>
              </a:ext>
            </a:extLst>
          </p:cNvPr>
          <p:cNvPicPr>
            <a:picLocks noChangeAspect="1"/>
          </p:cNvPicPr>
          <p:nvPr userDrawn="1"/>
        </p:nvPicPr>
        <p:blipFill>
          <a:blip r:embed="rId4"/>
          <a:srcRect/>
          <a:stretch/>
        </p:blipFill>
        <p:spPr>
          <a:xfrm>
            <a:off x="208344" y="1608"/>
            <a:ext cx="208345" cy="277793"/>
          </a:xfrm>
          <a:prstGeom prst="rect">
            <a:avLst/>
          </a:prstGeom>
        </p:spPr>
      </p:pic>
    </p:spTree>
    <p:extLst>
      <p:ext uri="{BB962C8B-B14F-4D97-AF65-F5344CB8AC3E}">
        <p14:creationId xmlns:p14="http://schemas.microsoft.com/office/powerpoint/2010/main" val="18620065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Slide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92AEF9-615A-69FA-B153-FE7135B98005}"/>
              </a:ext>
            </a:extLst>
          </p:cNvPr>
          <p:cNvSpPr/>
          <p:nvPr userDrawn="1"/>
        </p:nvSpPr>
        <p:spPr>
          <a:xfrm>
            <a:off x="0" y="279401"/>
            <a:ext cx="208344" cy="630079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B2AB57D5-15A0-E41D-7E0D-BA7AA53223AC}"/>
              </a:ext>
            </a:extLst>
          </p:cNvPr>
          <p:cNvSpPr/>
          <p:nvPr userDrawn="1"/>
        </p:nvSpPr>
        <p:spPr>
          <a:xfrm rot="5400000">
            <a:off x="4536674" y="2251878"/>
            <a:ext cx="277792" cy="893445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77D05A95-7371-9BEF-7844-FD763B53400E}"/>
              </a:ext>
            </a:extLst>
          </p:cNvPr>
          <p:cNvSpPr/>
          <p:nvPr userDrawn="1"/>
        </p:nvSpPr>
        <p:spPr>
          <a:xfrm>
            <a:off x="0" y="1"/>
            <a:ext cx="208346" cy="2793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07B08A63-5C28-2736-64DB-BF56E813DDAC}"/>
              </a:ext>
            </a:extLst>
          </p:cNvPr>
          <p:cNvSpPr/>
          <p:nvPr userDrawn="1"/>
        </p:nvSpPr>
        <p:spPr>
          <a:xfrm>
            <a:off x="8934450" y="6580206"/>
            <a:ext cx="208346" cy="2777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 Placeholder 8">
            <a:extLst>
              <a:ext uri="{FF2B5EF4-FFF2-40B4-BE49-F238E27FC236}">
                <a16:creationId xmlns:a16="http://schemas.microsoft.com/office/drawing/2014/main" id="{7A3104D1-E46B-870F-7B19-860853CFA53B}"/>
              </a:ext>
            </a:extLst>
          </p:cNvPr>
          <p:cNvSpPr>
            <a:spLocks noGrp="1"/>
          </p:cNvSpPr>
          <p:nvPr>
            <p:ph type="body" sz="quarter" idx="10" hasCustomPrompt="1"/>
          </p:nvPr>
        </p:nvSpPr>
        <p:spPr>
          <a:xfrm>
            <a:off x="641806" y="1309853"/>
            <a:ext cx="7545461" cy="1306365"/>
          </a:xfrm>
          <a:noFill/>
        </p:spPr>
        <p:txBody>
          <a:bodyPr lIns="0" tIns="0" rIns="0" bIns="0" anchor="b" anchorCtr="0">
            <a:normAutofit/>
          </a:bodyPr>
          <a:lstStyle>
            <a:lvl1pPr marL="0" indent="0" algn="l">
              <a:lnSpc>
                <a:spcPts val="4200"/>
              </a:lnSpc>
              <a:buFontTx/>
              <a:buNone/>
              <a:defRPr sz="4950" b="1">
                <a:solidFill>
                  <a:schemeClr val="accent2"/>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Section Header</a:t>
            </a:r>
          </a:p>
        </p:txBody>
      </p:sp>
      <p:sp>
        <p:nvSpPr>
          <p:cNvPr id="3" name="Text Placeholder 3">
            <a:extLst>
              <a:ext uri="{FF2B5EF4-FFF2-40B4-BE49-F238E27FC236}">
                <a16:creationId xmlns:a16="http://schemas.microsoft.com/office/drawing/2014/main" id="{39A7D4DA-3313-441C-DF5B-10DFEE6D3A2F}"/>
              </a:ext>
            </a:extLst>
          </p:cNvPr>
          <p:cNvSpPr>
            <a:spLocks noGrp="1"/>
          </p:cNvSpPr>
          <p:nvPr>
            <p:ph type="body" sz="quarter" idx="11" hasCustomPrompt="1"/>
          </p:nvPr>
        </p:nvSpPr>
        <p:spPr>
          <a:xfrm>
            <a:off x="641805" y="3125026"/>
            <a:ext cx="5090129" cy="2982264"/>
          </a:xfrm>
        </p:spPr>
        <p:txBody>
          <a:bodyPr lIns="0" rIns="0">
            <a:normAutofit/>
          </a:bodyPr>
          <a:lstStyle>
            <a:lvl1pPr marL="0" indent="0">
              <a:buNone/>
              <a:defRPr sz="1800">
                <a:solidFill>
                  <a:schemeClr val="bg1"/>
                </a:solidFill>
              </a:defRPr>
            </a:lvl1pPr>
            <a:lvl2pPr marL="342900" indent="0">
              <a:buNone/>
              <a:defRPr>
                <a:solidFill>
                  <a:schemeClr val="bg1"/>
                </a:solidFill>
              </a:defRPr>
            </a:lvl2pPr>
            <a:lvl3pPr marL="685800" indent="0">
              <a:buNone/>
              <a:defRPr>
                <a:solidFill>
                  <a:schemeClr val="bg1"/>
                </a:solidFill>
              </a:defRPr>
            </a:lvl3pPr>
          </a:lstStyle>
          <a:p>
            <a:pPr lvl="0"/>
            <a:r>
              <a:rPr lang="en-US" dirty="0"/>
              <a:t>Text goes here …</a:t>
            </a:r>
          </a:p>
        </p:txBody>
      </p:sp>
      <p:pic>
        <p:nvPicPr>
          <p:cNvPr id="6" name="Picture 5">
            <a:extLst>
              <a:ext uri="{FF2B5EF4-FFF2-40B4-BE49-F238E27FC236}">
                <a16:creationId xmlns:a16="http://schemas.microsoft.com/office/drawing/2014/main" id="{2A421BCE-2C8B-DC79-F4FC-50E03BCF09B9}"/>
              </a:ext>
            </a:extLst>
          </p:cNvPr>
          <p:cNvPicPr>
            <a:picLocks noChangeAspect="1"/>
          </p:cNvPicPr>
          <p:nvPr userDrawn="1"/>
        </p:nvPicPr>
        <p:blipFill>
          <a:blip r:embed="rId3"/>
          <a:srcRect/>
          <a:stretch/>
        </p:blipFill>
        <p:spPr>
          <a:xfrm>
            <a:off x="208344" y="1608"/>
            <a:ext cx="208345" cy="277793"/>
          </a:xfrm>
          <a:prstGeom prst="rect">
            <a:avLst/>
          </a:prstGeom>
        </p:spPr>
      </p:pic>
      <p:pic>
        <p:nvPicPr>
          <p:cNvPr id="9" name="Picture 8">
            <a:extLst>
              <a:ext uri="{FF2B5EF4-FFF2-40B4-BE49-F238E27FC236}">
                <a16:creationId xmlns:a16="http://schemas.microsoft.com/office/drawing/2014/main" id="{B64422F2-CEE0-6A65-5F5C-D9999D4AA719}"/>
              </a:ext>
            </a:extLst>
          </p:cNvPr>
          <p:cNvPicPr>
            <a:picLocks noChangeAspect="1"/>
          </p:cNvPicPr>
          <p:nvPr userDrawn="1"/>
        </p:nvPicPr>
        <p:blipFill>
          <a:blip r:embed="rId4"/>
          <a:srcRect/>
          <a:stretch/>
        </p:blipFill>
        <p:spPr>
          <a:xfrm>
            <a:off x="6984316" y="5595101"/>
            <a:ext cx="1805786" cy="748648"/>
          </a:xfrm>
          <a:prstGeom prst="rect">
            <a:avLst/>
          </a:prstGeom>
        </p:spPr>
      </p:pic>
      <p:pic>
        <p:nvPicPr>
          <p:cNvPr id="13" name="Picture 12">
            <a:extLst>
              <a:ext uri="{FF2B5EF4-FFF2-40B4-BE49-F238E27FC236}">
                <a16:creationId xmlns:a16="http://schemas.microsoft.com/office/drawing/2014/main" id="{D355CB9E-1E50-B642-DD25-E9CDD6AC353F}"/>
              </a:ext>
            </a:extLst>
          </p:cNvPr>
          <p:cNvPicPr>
            <a:picLocks noChangeAspect="1"/>
          </p:cNvPicPr>
          <p:nvPr userDrawn="1"/>
        </p:nvPicPr>
        <p:blipFill>
          <a:blip r:embed="rId5"/>
          <a:srcRect/>
          <a:stretch/>
        </p:blipFill>
        <p:spPr>
          <a:xfrm>
            <a:off x="8846485" y="6183520"/>
            <a:ext cx="297515" cy="396687"/>
          </a:xfrm>
          <a:prstGeom prst="rect">
            <a:avLst/>
          </a:prstGeom>
        </p:spPr>
      </p:pic>
      <p:cxnSp>
        <p:nvCxnSpPr>
          <p:cNvPr id="4" name="Straight Connector 3">
            <a:extLst>
              <a:ext uri="{FF2B5EF4-FFF2-40B4-BE49-F238E27FC236}">
                <a16:creationId xmlns:a16="http://schemas.microsoft.com/office/drawing/2014/main" id="{F24ECEAD-4A87-DBCA-69CD-56AEE9D13CD5}"/>
              </a:ext>
              <a:ext uri="{C183D7F6-B498-43B3-948B-1728B52AA6E4}">
                <adec:decorative xmlns:adec="http://schemas.microsoft.com/office/drawing/2017/decorative" val="1"/>
              </a:ext>
            </a:extLst>
          </p:cNvPr>
          <p:cNvCxnSpPr>
            <a:cxnSpLocks/>
          </p:cNvCxnSpPr>
          <p:nvPr userDrawn="1"/>
        </p:nvCxnSpPr>
        <p:spPr>
          <a:xfrm>
            <a:off x="641806" y="2870621"/>
            <a:ext cx="1909571" cy="0"/>
          </a:xfrm>
          <a:prstGeom prst="line">
            <a:avLst/>
          </a:prstGeom>
          <a:ln w="50800" cap="flat">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81292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Slide Gold With Photo">
    <p:bg>
      <p:bgPr>
        <a:solidFill>
          <a:schemeClr val="bg1"/>
        </a:solidFill>
        <a:effectLst/>
      </p:bgPr>
    </p:bg>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F0410E6F-D471-B671-6E0C-74DBDEB712B7}"/>
              </a:ext>
            </a:extLst>
          </p:cNvPr>
          <p:cNvSpPr>
            <a:spLocks noGrp="1"/>
          </p:cNvSpPr>
          <p:nvPr>
            <p:ph type="pic" sz="quarter" idx="15" hasCustomPrompt="1"/>
          </p:nvPr>
        </p:nvSpPr>
        <p:spPr>
          <a:xfrm>
            <a:off x="1" y="0"/>
            <a:ext cx="9143999" cy="6858000"/>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sp>
        <p:nvSpPr>
          <p:cNvPr id="4" name="Slide Number Placeholder 4">
            <a:extLst>
              <a:ext uri="{FF2B5EF4-FFF2-40B4-BE49-F238E27FC236}">
                <a16:creationId xmlns:a16="http://schemas.microsoft.com/office/drawing/2014/main" id="{2E3A784E-6A31-CB09-800E-D3D8675BCAB6}"/>
              </a:ext>
            </a:extLst>
          </p:cNvPr>
          <p:cNvSpPr>
            <a:spLocks noGrp="1"/>
          </p:cNvSpPr>
          <p:nvPr>
            <p:ph type="sldNum" sz="quarter" idx="4"/>
          </p:nvPr>
        </p:nvSpPr>
        <p:spPr>
          <a:xfrm>
            <a:off x="8249398" y="6492876"/>
            <a:ext cx="894602" cy="365125"/>
          </a:xfrm>
          <a:solidFill>
            <a:schemeClr val="accent1"/>
          </a:solidFill>
        </p:spPr>
        <p:txBody>
          <a:bodyPr lIns="182880"/>
          <a:lstStyle>
            <a:lvl1pPr algn="l">
              <a:defRPr/>
            </a:lvl1pPr>
          </a:lstStyle>
          <a:p>
            <a:r>
              <a:rPr lang="en-US" b="1">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pPr/>
              <a:t>‹#›</a:t>
            </a:fld>
            <a:endParaRPr lang="en-US" b="1" dirty="0">
              <a:solidFill>
                <a:schemeClr val="accent2"/>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18970903-AA63-73B1-F1D3-87FACFE64CAD}"/>
              </a:ext>
            </a:extLst>
          </p:cNvPr>
          <p:cNvSpPr>
            <a:spLocks noGrp="1"/>
          </p:cNvSpPr>
          <p:nvPr>
            <p:ph type="body" sz="quarter" idx="16" hasCustomPrompt="1"/>
          </p:nvPr>
        </p:nvSpPr>
        <p:spPr>
          <a:xfrm>
            <a:off x="538163" y="1795463"/>
            <a:ext cx="2940844" cy="798512"/>
          </a:xfrm>
          <a:solidFill>
            <a:schemeClr val="accent2"/>
          </a:solidFill>
        </p:spPr>
        <p:txBody>
          <a:bodyPr lIns="274320" anchor="ctr" anchorCtr="0">
            <a:normAutofit/>
          </a:bodyPr>
          <a:lstStyle>
            <a:lvl1pPr marL="0" indent="0">
              <a:buNone/>
              <a:defRPr sz="2700" b="1">
                <a:solidFill>
                  <a:srgbClr val="003594"/>
                </a:solidFill>
              </a:defRPr>
            </a:lvl1pPr>
          </a:lstStyle>
          <a:p>
            <a:pPr lvl="0"/>
            <a:r>
              <a:rPr lang="en-US" dirty="0"/>
              <a:t>Slide Header</a:t>
            </a:r>
          </a:p>
        </p:txBody>
      </p:sp>
    </p:spTree>
    <p:extLst>
      <p:ext uri="{BB962C8B-B14F-4D97-AF65-F5344CB8AC3E}">
        <p14:creationId xmlns:p14="http://schemas.microsoft.com/office/powerpoint/2010/main" val="14159584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Bullet Single Column">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744267" y="476789"/>
            <a:ext cx="8068289" cy="714726"/>
          </a:xfrm>
        </p:spPr>
        <p:txBody>
          <a:bodyPr lIns="0" rIns="0">
            <a:normAutofit/>
          </a:bodyPr>
          <a:lstStyle>
            <a:lvl1pPr marL="0" indent="0" algn="l">
              <a:lnSpc>
                <a:spcPct val="90000"/>
              </a:lnSpc>
              <a:buFontTx/>
              <a:buNone/>
              <a:defRPr sz="3000" b="1">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Title and Bullet Single Column</a:t>
            </a:r>
          </a:p>
        </p:txBody>
      </p:sp>
      <p:sp>
        <p:nvSpPr>
          <p:cNvPr id="20" name="Rectangle 19">
            <a:extLst>
              <a:ext uri="{FF2B5EF4-FFF2-40B4-BE49-F238E27FC236}">
                <a16:creationId xmlns:a16="http://schemas.microsoft.com/office/drawing/2014/main" id="{DF416B0D-2499-002F-7721-8DA278880EFD}"/>
              </a:ext>
            </a:extLst>
          </p:cNvPr>
          <p:cNvSpPr/>
          <p:nvPr userDrawn="1"/>
        </p:nvSpPr>
        <p:spPr>
          <a:xfrm rot="5400000">
            <a:off x="3259800" y="3414658"/>
            <a:ext cx="391886" cy="649479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1" name="Picture 20">
            <a:extLst>
              <a:ext uri="{FF2B5EF4-FFF2-40B4-BE49-F238E27FC236}">
                <a16:creationId xmlns:a16="http://schemas.microsoft.com/office/drawing/2014/main" id="{A6F62F7C-2057-C77A-918A-9DDF21D2C816}"/>
              </a:ext>
            </a:extLst>
          </p:cNvPr>
          <p:cNvPicPr>
            <a:picLocks noChangeAspect="1"/>
          </p:cNvPicPr>
          <p:nvPr userDrawn="1"/>
        </p:nvPicPr>
        <p:blipFill>
          <a:blip r:embed="rId2"/>
          <a:srcRect/>
          <a:stretch/>
        </p:blipFill>
        <p:spPr>
          <a:xfrm>
            <a:off x="6703143" y="6461314"/>
            <a:ext cx="297515" cy="396687"/>
          </a:xfrm>
          <a:prstGeom prst="rect">
            <a:avLst/>
          </a:prstGeom>
        </p:spPr>
      </p:pic>
      <p:sp>
        <p:nvSpPr>
          <p:cNvPr id="23" name="Text Placeholder 13">
            <a:extLst>
              <a:ext uri="{FF2B5EF4-FFF2-40B4-BE49-F238E27FC236}">
                <a16:creationId xmlns:a16="http://schemas.microsoft.com/office/drawing/2014/main" id="{59B13EA6-95FC-4931-D94E-76CD767560A5}"/>
              </a:ext>
            </a:extLst>
          </p:cNvPr>
          <p:cNvSpPr>
            <a:spLocks noGrp="1"/>
          </p:cNvSpPr>
          <p:nvPr>
            <p:ph type="body" sz="quarter" idx="14" hasCustomPrompt="1"/>
          </p:nvPr>
        </p:nvSpPr>
        <p:spPr>
          <a:xfrm>
            <a:off x="744020" y="6466114"/>
            <a:ext cx="5959122" cy="375619"/>
          </a:xfrm>
        </p:spPr>
        <p:txBody>
          <a:bodyPr wrap="square" lIns="0" tIns="0" rIns="0" bIns="0" anchor="ctr" anchorCtr="0">
            <a:noAutofit/>
          </a:bodyPr>
          <a:lstStyle>
            <a:lvl1pPr marL="0" indent="0" algn="l">
              <a:buFontTx/>
              <a:buNone/>
              <a:defRPr sz="900" b="0">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School, Department, Center or Institution name can go here</a:t>
            </a:r>
          </a:p>
        </p:txBody>
      </p:sp>
      <p:pic>
        <p:nvPicPr>
          <p:cNvPr id="24" name="Picture 23">
            <a:extLst>
              <a:ext uri="{FF2B5EF4-FFF2-40B4-BE49-F238E27FC236}">
                <a16:creationId xmlns:a16="http://schemas.microsoft.com/office/drawing/2014/main" id="{F794F068-63F6-499E-D216-F39441E6B0A6}"/>
              </a:ext>
            </a:extLst>
          </p:cNvPr>
          <p:cNvPicPr>
            <a:picLocks noChangeAspect="1"/>
          </p:cNvPicPr>
          <p:nvPr userDrawn="1"/>
        </p:nvPicPr>
        <p:blipFill>
          <a:blip r:embed="rId3"/>
          <a:srcRect/>
          <a:stretch/>
        </p:blipFill>
        <p:spPr>
          <a:xfrm>
            <a:off x="7211694" y="6042015"/>
            <a:ext cx="1723962" cy="714726"/>
          </a:xfrm>
          <a:prstGeom prst="rect">
            <a:avLst/>
          </a:prstGeom>
        </p:spPr>
      </p:pic>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743774" y="1668250"/>
            <a:ext cx="8068781" cy="3807265"/>
          </a:xfrm>
        </p:spPr>
        <p:txBody>
          <a:bodyPr lIns="0" rIns="0">
            <a:normAutofit/>
          </a:bodyPr>
          <a:lstStyle>
            <a:lvl1pPr>
              <a:defRPr sz="18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sp>
        <p:nvSpPr>
          <p:cNvPr id="4" name="Slide Number Placeholder 4">
            <a:extLst>
              <a:ext uri="{FF2B5EF4-FFF2-40B4-BE49-F238E27FC236}">
                <a16:creationId xmlns:a16="http://schemas.microsoft.com/office/drawing/2014/main" id="{7BF476AF-4398-4052-63A0-1B31558434F5}"/>
              </a:ext>
            </a:extLst>
          </p:cNvPr>
          <p:cNvSpPr>
            <a:spLocks noGrp="1"/>
          </p:cNvSpPr>
          <p:nvPr>
            <p:ph type="sldNum" sz="quarter" idx="4"/>
          </p:nvPr>
        </p:nvSpPr>
        <p:spPr>
          <a:xfrm>
            <a:off x="4490317" y="6471360"/>
            <a:ext cx="2057400" cy="365125"/>
          </a:xfrm>
        </p:spPr>
        <p:txBody>
          <a:bodyPr/>
          <a:lstStyle/>
          <a:p>
            <a:r>
              <a:rPr lang="en-US" b="1" dirty="0">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a:t>
            </a:fld>
            <a:endParaRPr lang="en-US" b="1" dirty="0">
              <a:solidFill>
                <a:schemeClr val="accent2"/>
              </a:solidFill>
              <a:latin typeface="Arial" panose="020B0604020202020204" pitchFamily="34" charset="0"/>
              <a:cs typeface="Arial" panose="020B0604020202020204" pitchFamily="34" charset="0"/>
            </a:endParaRPr>
          </a:p>
        </p:txBody>
      </p:sp>
      <p:pic>
        <p:nvPicPr>
          <p:cNvPr id="2" name="Picture 1" descr="A blue and white checkered flag&#10;&#10;Description automatically generated">
            <a:extLst>
              <a:ext uri="{FF2B5EF4-FFF2-40B4-BE49-F238E27FC236}">
                <a16:creationId xmlns:a16="http://schemas.microsoft.com/office/drawing/2014/main" id="{4502C974-BE97-9E07-A60C-77904D1327C9}"/>
              </a:ext>
            </a:extLst>
          </p:cNvPr>
          <p:cNvPicPr>
            <a:picLocks noChangeAspect="1"/>
          </p:cNvPicPr>
          <p:nvPr userDrawn="1"/>
        </p:nvPicPr>
        <p:blipFill>
          <a:blip r:embed="rId4"/>
          <a:stretch>
            <a:fillRect/>
          </a:stretch>
        </p:blipFill>
        <p:spPr>
          <a:xfrm>
            <a:off x="208344" y="1"/>
            <a:ext cx="208345" cy="277793"/>
          </a:xfrm>
          <a:prstGeom prst="rect">
            <a:avLst/>
          </a:prstGeom>
        </p:spPr>
      </p:pic>
      <p:sp>
        <p:nvSpPr>
          <p:cNvPr id="3" name="Rectangle 2">
            <a:extLst>
              <a:ext uri="{FF2B5EF4-FFF2-40B4-BE49-F238E27FC236}">
                <a16:creationId xmlns:a16="http://schemas.microsoft.com/office/drawing/2014/main" id="{D8F8999F-FC95-EF35-5D2F-AD1F29B319D7}"/>
              </a:ext>
            </a:extLst>
          </p:cNvPr>
          <p:cNvSpPr/>
          <p:nvPr userDrawn="1"/>
        </p:nvSpPr>
        <p:spPr>
          <a:xfrm>
            <a:off x="0" y="276932"/>
            <a:ext cx="208344"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1"/>
              </a:solidFill>
            </a:endParaRPr>
          </a:p>
        </p:txBody>
      </p:sp>
      <p:sp>
        <p:nvSpPr>
          <p:cNvPr id="5" name="Rectangle 4">
            <a:extLst>
              <a:ext uri="{FF2B5EF4-FFF2-40B4-BE49-F238E27FC236}">
                <a16:creationId xmlns:a16="http://schemas.microsoft.com/office/drawing/2014/main" id="{A4347CFB-3AF5-71EE-EA0E-FDB3F158A00F}"/>
              </a:ext>
            </a:extLst>
          </p:cNvPr>
          <p:cNvSpPr/>
          <p:nvPr userDrawn="1"/>
        </p:nvSpPr>
        <p:spPr>
          <a:xfrm>
            <a:off x="0" y="1"/>
            <a:ext cx="208346"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6" name="Straight Connector 5">
            <a:extLst>
              <a:ext uri="{FF2B5EF4-FFF2-40B4-BE49-F238E27FC236}">
                <a16:creationId xmlns:a16="http://schemas.microsoft.com/office/drawing/2014/main" id="{120BDE64-0098-1C8D-8FA3-744CBE35CB9D}"/>
              </a:ext>
              <a:ext uri="{C183D7F6-B498-43B3-948B-1728B52AA6E4}">
                <adec:decorative xmlns:adec="http://schemas.microsoft.com/office/drawing/2017/decorative" val="1"/>
              </a:ext>
            </a:extLst>
          </p:cNvPr>
          <p:cNvCxnSpPr>
            <a:cxnSpLocks/>
          </p:cNvCxnSpPr>
          <p:nvPr userDrawn="1"/>
        </p:nvCxnSpPr>
        <p:spPr>
          <a:xfrm>
            <a:off x="735657" y="1198726"/>
            <a:ext cx="2752337"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3408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ong Title and Bullet Single Column">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F416B0D-2499-002F-7721-8DA278880EFD}"/>
              </a:ext>
            </a:extLst>
          </p:cNvPr>
          <p:cNvSpPr/>
          <p:nvPr userDrawn="1"/>
        </p:nvSpPr>
        <p:spPr>
          <a:xfrm rot="5400000">
            <a:off x="3259800" y="3414658"/>
            <a:ext cx="391886" cy="649479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Text Placeholder 13">
            <a:extLst>
              <a:ext uri="{FF2B5EF4-FFF2-40B4-BE49-F238E27FC236}">
                <a16:creationId xmlns:a16="http://schemas.microsoft.com/office/drawing/2014/main" id="{59B13EA6-95FC-4931-D94E-76CD767560A5}"/>
              </a:ext>
            </a:extLst>
          </p:cNvPr>
          <p:cNvSpPr>
            <a:spLocks noGrp="1"/>
          </p:cNvSpPr>
          <p:nvPr>
            <p:ph type="body" sz="quarter" idx="14" hasCustomPrompt="1"/>
          </p:nvPr>
        </p:nvSpPr>
        <p:spPr>
          <a:xfrm>
            <a:off x="744020" y="6466114"/>
            <a:ext cx="5959122" cy="375619"/>
          </a:xfrm>
        </p:spPr>
        <p:txBody>
          <a:bodyPr wrap="square" lIns="0" tIns="0" rIns="0" bIns="0" anchor="ctr" anchorCtr="0">
            <a:noAutofit/>
          </a:bodyPr>
          <a:lstStyle>
            <a:lvl1pPr marL="0" indent="0" algn="l">
              <a:buFontTx/>
              <a:buNone/>
              <a:defRPr sz="900" b="0">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School, Department, Center or Institution name can go here</a:t>
            </a:r>
          </a:p>
        </p:txBody>
      </p:sp>
      <p:pic>
        <p:nvPicPr>
          <p:cNvPr id="24" name="Picture 23">
            <a:extLst>
              <a:ext uri="{FF2B5EF4-FFF2-40B4-BE49-F238E27FC236}">
                <a16:creationId xmlns:a16="http://schemas.microsoft.com/office/drawing/2014/main" id="{F794F068-63F6-499E-D216-F39441E6B0A6}"/>
              </a:ext>
            </a:extLst>
          </p:cNvPr>
          <p:cNvPicPr>
            <a:picLocks noChangeAspect="1"/>
          </p:cNvPicPr>
          <p:nvPr userDrawn="1"/>
        </p:nvPicPr>
        <p:blipFill>
          <a:blip r:embed="rId2"/>
          <a:srcRect/>
          <a:stretch/>
        </p:blipFill>
        <p:spPr>
          <a:xfrm>
            <a:off x="7211694" y="6042015"/>
            <a:ext cx="1723962" cy="714726"/>
          </a:xfrm>
          <a:prstGeom prst="rect">
            <a:avLst/>
          </a:prstGeom>
        </p:spPr>
      </p:pic>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743774" y="2064779"/>
            <a:ext cx="8068781" cy="3823690"/>
          </a:xfrm>
        </p:spPr>
        <p:txBody>
          <a:bodyPr lIns="0" rIns="0">
            <a:normAutofit/>
          </a:bodyPr>
          <a:lstStyle>
            <a:lvl1pPr>
              <a:defRPr sz="18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sp>
        <p:nvSpPr>
          <p:cNvPr id="2" name="Text Placeholder 8">
            <a:extLst>
              <a:ext uri="{FF2B5EF4-FFF2-40B4-BE49-F238E27FC236}">
                <a16:creationId xmlns:a16="http://schemas.microsoft.com/office/drawing/2014/main" id="{83383223-7F09-6DDE-2C8B-58D6AB182643}"/>
              </a:ext>
            </a:extLst>
          </p:cNvPr>
          <p:cNvSpPr>
            <a:spLocks noGrp="1"/>
          </p:cNvSpPr>
          <p:nvPr>
            <p:ph type="body" sz="quarter" idx="16" hasCustomPrompt="1"/>
          </p:nvPr>
        </p:nvSpPr>
        <p:spPr>
          <a:xfrm>
            <a:off x="744267" y="476789"/>
            <a:ext cx="8068288" cy="1262706"/>
          </a:xfrm>
        </p:spPr>
        <p:txBody>
          <a:bodyPr lIns="0" rIns="0">
            <a:normAutofit/>
          </a:bodyPr>
          <a:lstStyle>
            <a:lvl1pPr marL="0" indent="0" algn="l">
              <a:lnSpc>
                <a:spcPct val="90000"/>
              </a:lnSpc>
              <a:buFontTx/>
              <a:buNone/>
              <a:defRPr sz="3000" b="1">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Long Title on Two Lines and </a:t>
            </a:r>
            <a:br>
              <a:rPr lang="en-US" dirty="0"/>
            </a:br>
            <a:r>
              <a:rPr lang="en-US" dirty="0"/>
              <a:t>Bullet Single Column</a:t>
            </a:r>
          </a:p>
        </p:txBody>
      </p:sp>
      <p:pic>
        <p:nvPicPr>
          <p:cNvPr id="4" name="Picture 3" descr="A blue and white checkered flag&#10;&#10;Description automatically generated">
            <a:extLst>
              <a:ext uri="{FF2B5EF4-FFF2-40B4-BE49-F238E27FC236}">
                <a16:creationId xmlns:a16="http://schemas.microsoft.com/office/drawing/2014/main" id="{3AA0380C-E8E8-C0F3-EDF9-9F683F6E6D93}"/>
              </a:ext>
            </a:extLst>
          </p:cNvPr>
          <p:cNvPicPr>
            <a:picLocks noChangeAspect="1"/>
          </p:cNvPicPr>
          <p:nvPr userDrawn="1"/>
        </p:nvPicPr>
        <p:blipFill>
          <a:blip r:embed="rId3"/>
          <a:stretch>
            <a:fillRect/>
          </a:stretch>
        </p:blipFill>
        <p:spPr>
          <a:xfrm>
            <a:off x="208344" y="1"/>
            <a:ext cx="208345" cy="277793"/>
          </a:xfrm>
          <a:prstGeom prst="rect">
            <a:avLst/>
          </a:prstGeom>
        </p:spPr>
      </p:pic>
      <p:pic>
        <p:nvPicPr>
          <p:cNvPr id="6" name="Picture 5">
            <a:extLst>
              <a:ext uri="{FF2B5EF4-FFF2-40B4-BE49-F238E27FC236}">
                <a16:creationId xmlns:a16="http://schemas.microsoft.com/office/drawing/2014/main" id="{E3F74690-6671-D291-EC87-CA8846DA30DF}"/>
              </a:ext>
            </a:extLst>
          </p:cNvPr>
          <p:cNvPicPr>
            <a:picLocks noChangeAspect="1"/>
          </p:cNvPicPr>
          <p:nvPr userDrawn="1"/>
        </p:nvPicPr>
        <p:blipFill>
          <a:blip r:embed="rId4"/>
          <a:srcRect/>
          <a:stretch/>
        </p:blipFill>
        <p:spPr>
          <a:xfrm>
            <a:off x="6703143" y="6461314"/>
            <a:ext cx="297515" cy="396687"/>
          </a:xfrm>
          <a:prstGeom prst="rect">
            <a:avLst/>
          </a:prstGeom>
        </p:spPr>
      </p:pic>
      <p:sp>
        <p:nvSpPr>
          <p:cNvPr id="13" name="Rectangle 12">
            <a:extLst>
              <a:ext uri="{FF2B5EF4-FFF2-40B4-BE49-F238E27FC236}">
                <a16:creationId xmlns:a16="http://schemas.microsoft.com/office/drawing/2014/main" id="{5F07E24A-4E49-5599-84DB-30C2A8933834}"/>
              </a:ext>
            </a:extLst>
          </p:cNvPr>
          <p:cNvSpPr/>
          <p:nvPr userDrawn="1"/>
        </p:nvSpPr>
        <p:spPr>
          <a:xfrm>
            <a:off x="0" y="276932"/>
            <a:ext cx="208344"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1"/>
              </a:solidFill>
            </a:endParaRPr>
          </a:p>
        </p:txBody>
      </p:sp>
      <p:sp>
        <p:nvSpPr>
          <p:cNvPr id="14" name="Rectangle 13">
            <a:extLst>
              <a:ext uri="{FF2B5EF4-FFF2-40B4-BE49-F238E27FC236}">
                <a16:creationId xmlns:a16="http://schemas.microsoft.com/office/drawing/2014/main" id="{B1BF1D60-2D80-FEA5-0FE3-35D6EDB5B15A}"/>
              </a:ext>
            </a:extLst>
          </p:cNvPr>
          <p:cNvSpPr/>
          <p:nvPr userDrawn="1"/>
        </p:nvSpPr>
        <p:spPr>
          <a:xfrm>
            <a:off x="0" y="1"/>
            <a:ext cx="208346"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Slide Number Placeholder 4">
            <a:extLst>
              <a:ext uri="{FF2B5EF4-FFF2-40B4-BE49-F238E27FC236}">
                <a16:creationId xmlns:a16="http://schemas.microsoft.com/office/drawing/2014/main" id="{B0279DBE-F32D-C2F8-3A85-1C103D259CB0}"/>
              </a:ext>
            </a:extLst>
          </p:cNvPr>
          <p:cNvSpPr>
            <a:spLocks noGrp="1"/>
          </p:cNvSpPr>
          <p:nvPr>
            <p:ph type="sldNum" sz="quarter" idx="4"/>
          </p:nvPr>
        </p:nvSpPr>
        <p:spPr>
          <a:xfrm>
            <a:off x="4490317" y="6471360"/>
            <a:ext cx="2057400" cy="365125"/>
          </a:xfrm>
        </p:spPr>
        <p:txBody>
          <a:bodyPr/>
          <a:lstStyle/>
          <a:p>
            <a:r>
              <a:rPr lang="en-US" b="1" dirty="0">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a:t>
            </a:fld>
            <a:endParaRPr lang="en-US" b="1" dirty="0">
              <a:solidFill>
                <a:schemeClr val="accent2"/>
              </a:solidFill>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E62A169-E5D9-5F83-2244-4BF760805EE5}"/>
              </a:ext>
              <a:ext uri="{C183D7F6-B498-43B3-948B-1728B52AA6E4}">
                <adec:decorative xmlns:adec="http://schemas.microsoft.com/office/drawing/2017/decorative" val="1"/>
              </a:ext>
            </a:extLst>
          </p:cNvPr>
          <p:cNvCxnSpPr>
            <a:cxnSpLocks/>
          </p:cNvCxnSpPr>
          <p:nvPr userDrawn="1"/>
        </p:nvCxnSpPr>
        <p:spPr>
          <a:xfrm>
            <a:off x="735657" y="1739495"/>
            <a:ext cx="2752337"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9124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Bullet Double Column">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744267" y="476789"/>
            <a:ext cx="8068289" cy="714726"/>
          </a:xfrm>
        </p:spPr>
        <p:txBody>
          <a:bodyPr lIns="0" rIns="0">
            <a:normAutofit/>
          </a:bodyPr>
          <a:lstStyle>
            <a:lvl1pPr marL="0" indent="0" algn="l">
              <a:lnSpc>
                <a:spcPct val="90000"/>
              </a:lnSpc>
              <a:buFontTx/>
              <a:buNone/>
              <a:defRPr sz="3000" b="1">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Title and Bullet Double Column</a:t>
            </a:r>
          </a:p>
        </p:txBody>
      </p:sp>
      <p:pic>
        <p:nvPicPr>
          <p:cNvPr id="15" name="Picture 14">
            <a:extLst>
              <a:ext uri="{FF2B5EF4-FFF2-40B4-BE49-F238E27FC236}">
                <a16:creationId xmlns:a16="http://schemas.microsoft.com/office/drawing/2014/main" id="{32194554-1D04-2814-ACCE-E31F08852668}"/>
              </a:ext>
            </a:extLst>
          </p:cNvPr>
          <p:cNvPicPr>
            <a:picLocks noChangeAspect="1"/>
          </p:cNvPicPr>
          <p:nvPr userDrawn="1"/>
        </p:nvPicPr>
        <p:blipFill>
          <a:blip r:embed="rId2"/>
          <a:srcRect/>
          <a:stretch/>
        </p:blipFill>
        <p:spPr>
          <a:xfrm>
            <a:off x="7211694" y="6042015"/>
            <a:ext cx="1723962" cy="714726"/>
          </a:xfrm>
          <a:prstGeom prst="rect">
            <a:avLst/>
          </a:prstGeom>
        </p:spPr>
      </p:pic>
      <p:cxnSp>
        <p:nvCxnSpPr>
          <p:cNvPr id="9" name="Straight Connector 8">
            <a:extLst>
              <a:ext uri="{FF2B5EF4-FFF2-40B4-BE49-F238E27FC236}">
                <a16:creationId xmlns:a16="http://schemas.microsoft.com/office/drawing/2014/main" id="{2369C924-E29C-B20D-EB95-74627AA1B15B}"/>
              </a:ext>
            </a:extLst>
          </p:cNvPr>
          <p:cNvCxnSpPr>
            <a:cxnSpLocks/>
          </p:cNvCxnSpPr>
          <p:nvPr userDrawn="1"/>
        </p:nvCxnSpPr>
        <p:spPr>
          <a:xfrm flipV="1">
            <a:off x="4785143" y="1684512"/>
            <a:ext cx="0" cy="379100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6439A8D-FB4A-4E5C-E063-CB604402D698}"/>
              </a:ext>
            </a:extLst>
          </p:cNvPr>
          <p:cNvSpPr/>
          <p:nvPr userDrawn="1"/>
        </p:nvSpPr>
        <p:spPr>
          <a:xfrm rot="5400000">
            <a:off x="3259800" y="3414658"/>
            <a:ext cx="391886" cy="649479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 Placeholder 13">
            <a:extLst>
              <a:ext uri="{FF2B5EF4-FFF2-40B4-BE49-F238E27FC236}">
                <a16:creationId xmlns:a16="http://schemas.microsoft.com/office/drawing/2014/main" id="{6B90C570-9A5A-BB37-3FAC-29DEB411CC5A}"/>
              </a:ext>
            </a:extLst>
          </p:cNvPr>
          <p:cNvSpPr>
            <a:spLocks noGrp="1"/>
          </p:cNvSpPr>
          <p:nvPr>
            <p:ph type="body" sz="quarter" idx="14" hasCustomPrompt="1"/>
          </p:nvPr>
        </p:nvSpPr>
        <p:spPr>
          <a:xfrm>
            <a:off x="744020" y="6466114"/>
            <a:ext cx="5959122" cy="375619"/>
          </a:xfrm>
        </p:spPr>
        <p:txBody>
          <a:bodyPr wrap="square" lIns="0" tIns="0" rIns="0" bIns="0" anchor="ctr" anchorCtr="0">
            <a:noAutofit/>
          </a:bodyPr>
          <a:lstStyle>
            <a:lvl1pPr marL="0" indent="0" algn="l">
              <a:buFontTx/>
              <a:buNone/>
              <a:defRPr sz="900" b="0">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School, Department, Center or Institution name can go here</a:t>
            </a:r>
          </a:p>
        </p:txBody>
      </p:sp>
      <p:sp>
        <p:nvSpPr>
          <p:cNvPr id="13" name="Text Placeholder 3">
            <a:extLst>
              <a:ext uri="{FF2B5EF4-FFF2-40B4-BE49-F238E27FC236}">
                <a16:creationId xmlns:a16="http://schemas.microsoft.com/office/drawing/2014/main" id="{42C21A3F-5401-B65E-26AA-ED64C5DDF2C3}"/>
              </a:ext>
            </a:extLst>
          </p:cNvPr>
          <p:cNvSpPr>
            <a:spLocks noGrp="1"/>
          </p:cNvSpPr>
          <p:nvPr>
            <p:ph type="body" sz="quarter" idx="10" hasCustomPrompt="1"/>
          </p:nvPr>
        </p:nvSpPr>
        <p:spPr>
          <a:xfrm>
            <a:off x="743774" y="1668249"/>
            <a:ext cx="3697352" cy="3807265"/>
          </a:xfrm>
        </p:spPr>
        <p:txBody>
          <a:bodyPr lIns="0" rIns="0">
            <a:normAutofit/>
          </a:bodyPr>
          <a:lstStyle>
            <a:lvl1pPr>
              <a:defRPr sz="18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sp>
        <p:nvSpPr>
          <p:cNvPr id="14" name="Text Placeholder 3">
            <a:extLst>
              <a:ext uri="{FF2B5EF4-FFF2-40B4-BE49-F238E27FC236}">
                <a16:creationId xmlns:a16="http://schemas.microsoft.com/office/drawing/2014/main" id="{41D655C7-8571-AFB6-199A-D1CB208DDA97}"/>
              </a:ext>
            </a:extLst>
          </p:cNvPr>
          <p:cNvSpPr>
            <a:spLocks noGrp="1"/>
          </p:cNvSpPr>
          <p:nvPr>
            <p:ph type="body" sz="quarter" idx="17" hasCustomPrompt="1"/>
          </p:nvPr>
        </p:nvSpPr>
        <p:spPr>
          <a:xfrm>
            <a:off x="5112585" y="1668249"/>
            <a:ext cx="3697352" cy="3807265"/>
          </a:xfrm>
        </p:spPr>
        <p:txBody>
          <a:bodyPr lIns="0" rIns="0">
            <a:normAutofit/>
          </a:bodyPr>
          <a:lstStyle>
            <a:lvl1pPr>
              <a:defRPr sz="18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sp>
        <p:nvSpPr>
          <p:cNvPr id="4" name="Slide Number Placeholder 4">
            <a:extLst>
              <a:ext uri="{FF2B5EF4-FFF2-40B4-BE49-F238E27FC236}">
                <a16:creationId xmlns:a16="http://schemas.microsoft.com/office/drawing/2014/main" id="{DAB78245-F602-B59D-9347-42493BDA687B}"/>
              </a:ext>
            </a:extLst>
          </p:cNvPr>
          <p:cNvSpPr>
            <a:spLocks noGrp="1"/>
          </p:cNvSpPr>
          <p:nvPr>
            <p:ph type="sldNum" sz="quarter" idx="4"/>
          </p:nvPr>
        </p:nvSpPr>
        <p:spPr>
          <a:xfrm>
            <a:off x="4490317" y="6471360"/>
            <a:ext cx="2057400" cy="365125"/>
          </a:xfrm>
        </p:spPr>
        <p:txBody>
          <a:bodyPr/>
          <a:lstStyle/>
          <a:p>
            <a:r>
              <a:rPr lang="en-US" b="1" dirty="0">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a:t>
            </a:fld>
            <a:endParaRPr lang="en-US" b="1" dirty="0">
              <a:solidFill>
                <a:schemeClr val="accent2"/>
              </a:solidFill>
              <a:latin typeface="Arial" panose="020B0604020202020204" pitchFamily="34" charset="0"/>
              <a:cs typeface="Arial" panose="020B0604020202020204" pitchFamily="34" charset="0"/>
            </a:endParaRPr>
          </a:p>
        </p:txBody>
      </p:sp>
      <p:pic>
        <p:nvPicPr>
          <p:cNvPr id="5" name="Picture 4" descr="A blue and white checkered flag&#10;&#10;Description automatically generated">
            <a:extLst>
              <a:ext uri="{FF2B5EF4-FFF2-40B4-BE49-F238E27FC236}">
                <a16:creationId xmlns:a16="http://schemas.microsoft.com/office/drawing/2014/main" id="{9C2A7353-D238-C42C-5A37-A6A4C594181D}"/>
              </a:ext>
            </a:extLst>
          </p:cNvPr>
          <p:cNvPicPr>
            <a:picLocks noChangeAspect="1"/>
          </p:cNvPicPr>
          <p:nvPr userDrawn="1"/>
        </p:nvPicPr>
        <p:blipFill>
          <a:blip r:embed="rId3"/>
          <a:stretch>
            <a:fillRect/>
          </a:stretch>
        </p:blipFill>
        <p:spPr>
          <a:xfrm>
            <a:off x="208344" y="1"/>
            <a:ext cx="208345" cy="277793"/>
          </a:xfrm>
          <a:prstGeom prst="rect">
            <a:avLst/>
          </a:prstGeom>
        </p:spPr>
      </p:pic>
      <p:pic>
        <p:nvPicPr>
          <p:cNvPr id="6" name="Picture 5">
            <a:extLst>
              <a:ext uri="{FF2B5EF4-FFF2-40B4-BE49-F238E27FC236}">
                <a16:creationId xmlns:a16="http://schemas.microsoft.com/office/drawing/2014/main" id="{71004D2F-F092-A5C2-4ADB-7545E59219A3}"/>
              </a:ext>
            </a:extLst>
          </p:cNvPr>
          <p:cNvPicPr>
            <a:picLocks noChangeAspect="1"/>
          </p:cNvPicPr>
          <p:nvPr userDrawn="1"/>
        </p:nvPicPr>
        <p:blipFill>
          <a:blip r:embed="rId4"/>
          <a:srcRect/>
          <a:stretch/>
        </p:blipFill>
        <p:spPr>
          <a:xfrm>
            <a:off x="6703143" y="6461314"/>
            <a:ext cx="297515" cy="396687"/>
          </a:xfrm>
          <a:prstGeom prst="rect">
            <a:avLst/>
          </a:prstGeom>
        </p:spPr>
      </p:pic>
      <p:sp>
        <p:nvSpPr>
          <p:cNvPr id="17" name="Rectangle 16">
            <a:extLst>
              <a:ext uri="{FF2B5EF4-FFF2-40B4-BE49-F238E27FC236}">
                <a16:creationId xmlns:a16="http://schemas.microsoft.com/office/drawing/2014/main" id="{15D30BAD-B66E-14B9-51E9-3F07B1A224E0}"/>
              </a:ext>
            </a:extLst>
          </p:cNvPr>
          <p:cNvSpPr/>
          <p:nvPr userDrawn="1"/>
        </p:nvSpPr>
        <p:spPr>
          <a:xfrm>
            <a:off x="0" y="276932"/>
            <a:ext cx="208344"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1"/>
              </a:solidFill>
            </a:endParaRPr>
          </a:p>
        </p:txBody>
      </p:sp>
      <p:sp>
        <p:nvSpPr>
          <p:cNvPr id="18" name="Rectangle 17">
            <a:extLst>
              <a:ext uri="{FF2B5EF4-FFF2-40B4-BE49-F238E27FC236}">
                <a16:creationId xmlns:a16="http://schemas.microsoft.com/office/drawing/2014/main" id="{1CC1D99E-6DDC-46D6-51A7-59C0B288E11E}"/>
              </a:ext>
            </a:extLst>
          </p:cNvPr>
          <p:cNvSpPr/>
          <p:nvPr userDrawn="1"/>
        </p:nvSpPr>
        <p:spPr>
          <a:xfrm>
            <a:off x="0" y="1"/>
            <a:ext cx="208346"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 name="Straight Connector 2">
            <a:extLst>
              <a:ext uri="{FF2B5EF4-FFF2-40B4-BE49-F238E27FC236}">
                <a16:creationId xmlns:a16="http://schemas.microsoft.com/office/drawing/2014/main" id="{B21DFE39-A137-1952-9F19-F2291ED92100}"/>
              </a:ext>
              <a:ext uri="{C183D7F6-B498-43B3-948B-1728B52AA6E4}">
                <adec:decorative xmlns:adec="http://schemas.microsoft.com/office/drawing/2017/decorative" val="1"/>
              </a:ext>
            </a:extLst>
          </p:cNvPr>
          <p:cNvCxnSpPr>
            <a:cxnSpLocks/>
          </p:cNvCxnSpPr>
          <p:nvPr userDrawn="1"/>
        </p:nvCxnSpPr>
        <p:spPr>
          <a:xfrm>
            <a:off x="735657" y="1198726"/>
            <a:ext cx="2752337"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17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0442" y="1037575"/>
            <a:ext cx="6963117" cy="1470025"/>
          </a:xfrm>
        </p:spPr>
        <p:txBody>
          <a:bodyPr/>
          <a:lstStyle/>
          <a:p>
            <a:r>
              <a:rPr lang="en-US"/>
              <a:t>Click to edit Master title style</a:t>
            </a:r>
          </a:p>
        </p:txBody>
      </p:sp>
      <p:sp>
        <p:nvSpPr>
          <p:cNvPr id="3" name="Subtitle 2"/>
          <p:cNvSpPr>
            <a:spLocks noGrp="1"/>
          </p:cNvSpPr>
          <p:nvPr>
            <p:ph type="subTitle" idx="1"/>
          </p:nvPr>
        </p:nvSpPr>
        <p:spPr>
          <a:xfrm>
            <a:off x="1371600" y="30099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7016686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Bullet Three Columns">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744267" y="476789"/>
            <a:ext cx="8068289" cy="714726"/>
          </a:xfrm>
        </p:spPr>
        <p:txBody>
          <a:bodyPr lIns="0" rIns="0">
            <a:normAutofit/>
          </a:bodyPr>
          <a:lstStyle>
            <a:lvl1pPr marL="0" indent="0" algn="l">
              <a:lnSpc>
                <a:spcPct val="90000"/>
              </a:lnSpc>
              <a:buFontTx/>
              <a:buNone/>
              <a:defRPr sz="3000" b="1">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Title and Bullet Three Columns</a:t>
            </a:r>
          </a:p>
        </p:txBody>
      </p:sp>
      <p:sp>
        <p:nvSpPr>
          <p:cNvPr id="20" name="Rectangle 19">
            <a:extLst>
              <a:ext uri="{FF2B5EF4-FFF2-40B4-BE49-F238E27FC236}">
                <a16:creationId xmlns:a16="http://schemas.microsoft.com/office/drawing/2014/main" id="{DF416B0D-2499-002F-7721-8DA278880EFD}"/>
              </a:ext>
            </a:extLst>
          </p:cNvPr>
          <p:cNvSpPr/>
          <p:nvPr userDrawn="1"/>
        </p:nvSpPr>
        <p:spPr>
          <a:xfrm rot="5400000">
            <a:off x="3259800" y="3414658"/>
            <a:ext cx="391886" cy="649479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Text Placeholder 13">
            <a:extLst>
              <a:ext uri="{FF2B5EF4-FFF2-40B4-BE49-F238E27FC236}">
                <a16:creationId xmlns:a16="http://schemas.microsoft.com/office/drawing/2014/main" id="{59B13EA6-95FC-4931-D94E-76CD767560A5}"/>
              </a:ext>
            </a:extLst>
          </p:cNvPr>
          <p:cNvSpPr>
            <a:spLocks noGrp="1"/>
          </p:cNvSpPr>
          <p:nvPr>
            <p:ph type="body" sz="quarter" idx="14" hasCustomPrompt="1"/>
          </p:nvPr>
        </p:nvSpPr>
        <p:spPr>
          <a:xfrm>
            <a:off x="744020" y="6466114"/>
            <a:ext cx="5959122" cy="375619"/>
          </a:xfrm>
        </p:spPr>
        <p:txBody>
          <a:bodyPr wrap="square" lIns="0" tIns="0" rIns="0" bIns="0" anchor="ctr" anchorCtr="0">
            <a:noAutofit/>
          </a:bodyPr>
          <a:lstStyle>
            <a:lvl1pPr marL="0" indent="0" algn="l">
              <a:buFontTx/>
              <a:buNone/>
              <a:defRPr sz="900" b="0">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School, Department, Center or Institution name can go here</a:t>
            </a:r>
          </a:p>
        </p:txBody>
      </p:sp>
      <p:pic>
        <p:nvPicPr>
          <p:cNvPr id="24" name="Picture 23">
            <a:extLst>
              <a:ext uri="{FF2B5EF4-FFF2-40B4-BE49-F238E27FC236}">
                <a16:creationId xmlns:a16="http://schemas.microsoft.com/office/drawing/2014/main" id="{F794F068-63F6-499E-D216-F39441E6B0A6}"/>
              </a:ext>
            </a:extLst>
          </p:cNvPr>
          <p:cNvPicPr>
            <a:picLocks noChangeAspect="1"/>
          </p:cNvPicPr>
          <p:nvPr userDrawn="1"/>
        </p:nvPicPr>
        <p:blipFill>
          <a:blip r:embed="rId2"/>
          <a:srcRect/>
          <a:stretch/>
        </p:blipFill>
        <p:spPr>
          <a:xfrm>
            <a:off x="7211694" y="6042015"/>
            <a:ext cx="1723962" cy="714726"/>
          </a:xfrm>
          <a:prstGeom prst="rect">
            <a:avLst/>
          </a:prstGeom>
        </p:spPr>
      </p:pic>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743774" y="1864890"/>
            <a:ext cx="2486123" cy="3807265"/>
          </a:xfrm>
        </p:spPr>
        <p:txBody>
          <a:bodyPr lIns="0" rIns="0">
            <a:normAutofit/>
          </a:bodyPr>
          <a:lstStyle>
            <a:lvl1pPr>
              <a:defRPr sz="18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sp>
        <p:nvSpPr>
          <p:cNvPr id="3" name="Text Placeholder 3">
            <a:extLst>
              <a:ext uri="{FF2B5EF4-FFF2-40B4-BE49-F238E27FC236}">
                <a16:creationId xmlns:a16="http://schemas.microsoft.com/office/drawing/2014/main" id="{F22FD0CD-FD04-8634-D7B8-F280B324DE97}"/>
              </a:ext>
            </a:extLst>
          </p:cNvPr>
          <p:cNvSpPr>
            <a:spLocks noGrp="1"/>
          </p:cNvSpPr>
          <p:nvPr>
            <p:ph type="body" sz="quarter" idx="17" hasCustomPrompt="1"/>
          </p:nvPr>
        </p:nvSpPr>
        <p:spPr>
          <a:xfrm>
            <a:off x="6326038" y="1864890"/>
            <a:ext cx="2486123" cy="3807265"/>
          </a:xfrm>
        </p:spPr>
        <p:txBody>
          <a:bodyPr lIns="0" rIns="0">
            <a:normAutofit/>
          </a:bodyPr>
          <a:lstStyle>
            <a:lvl1pPr>
              <a:defRPr sz="18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sp>
        <p:nvSpPr>
          <p:cNvPr id="4" name="Text Placeholder 3">
            <a:extLst>
              <a:ext uri="{FF2B5EF4-FFF2-40B4-BE49-F238E27FC236}">
                <a16:creationId xmlns:a16="http://schemas.microsoft.com/office/drawing/2014/main" id="{1057C0FE-2BC5-D429-70D8-1C8427B99C5F}"/>
              </a:ext>
            </a:extLst>
          </p:cNvPr>
          <p:cNvSpPr>
            <a:spLocks noGrp="1"/>
          </p:cNvSpPr>
          <p:nvPr>
            <p:ph type="body" sz="quarter" idx="18" hasCustomPrompt="1"/>
          </p:nvPr>
        </p:nvSpPr>
        <p:spPr>
          <a:xfrm>
            <a:off x="3523845" y="1864890"/>
            <a:ext cx="2486123" cy="3807265"/>
          </a:xfrm>
        </p:spPr>
        <p:txBody>
          <a:bodyPr lIns="0" rIns="0">
            <a:normAutofit/>
          </a:bodyPr>
          <a:lstStyle>
            <a:lvl1pPr>
              <a:defRPr sz="18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cxnSp>
        <p:nvCxnSpPr>
          <p:cNvPr id="5" name="Straight Connector 4">
            <a:extLst>
              <a:ext uri="{FF2B5EF4-FFF2-40B4-BE49-F238E27FC236}">
                <a16:creationId xmlns:a16="http://schemas.microsoft.com/office/drawing/2014/main" id="{CF9D94BB-0800-CABF-5C41-80D1D663F9B7}"/>
              </a:ext>
            </a:extLst>
          </p:cNvPr>
          <p:cNvCxnSpPr>
            <a:cxnSpLocks/>
          </p:cNvCxnSpPr>
          <p:nvPr userDrawn="1"/>
        </p:nvCxnSpPr>
        <p:spPr>
          <a:xfrm flipV="1">
            <a:off x="3376671" y="1881152"/>
            <a:ext cx="0" cy="379100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7F221C7-D2C2-B9E7-D88F-EEAA59389135}"/>
              </a:ext>
            </a:extLst>
          </p:cNvPr>
          <p:cNvCxnSpPr>
            <a:cxnSpLocks/>
          </p:cNvCxnSpPr>
          <p:nvPr userDrawn="1"/>
        </p:nvCxnSpPr>
        <p:spPr>
          <a:xfrm flipV="1">
            <a:off x="6164117" y="1881152"/>
            <a:ext cx="0" cy="379100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3">
            <a:extLst>
              <a:ext uri="{FF2B5EF4-FFF2-40B4-BE49-F238E27FC236}">
                <a16:creationId xmlns:a16="http://schemas.microsoft.com/office/drawing/2014/main" id="{F529CBE9-E801-6775-C916-FBB425AF86E4}"/>
              </a:ext>
            </a:extLst>
          </p:cNvPr>
          <p:cNvSpPr>
            <a:spLocks noGrp="1"/>
          </p:cNvSpPr>
          <p:nvPr>
            <p:ph type="body" sz="quarter" idx="22" hasCustomPrompt="1"/>
          </p:nvPr>
        </p:nvSpPr>
        <p:spPr>
          <a:xfrm>
            <a:off x="6326038" y="1510929"/>
            <a:ext cx="2486123" cy="229382"/>
          </a:xfrm>
        </p:spPr>
        <p:txBody>
          <a:bodyPr lIns="0" rIns="0">
            <a:noAutofit/>
          </a:bodyPr>
          <a:lstStyle>
            <a:lvl1pPr marL="0" indent="0">
              <a:buNone/>
              <a:defRPr sz="1200" b="1">
                <a:solidFill>
                  <a:schemeClr val="accent1"/>
                </a:solidFill>
              </a:defRPr>
            </a:lvl1pPr>
            <a:lvl2pPr marL="342900" indent="0">
              <a:buNone/>
              <a:defRPr/>
            </a:lvl2pPr>
            <a:lvl3pPr marL="685800" indent="0">
              <a:buNone/>
              <a:defRPr/>
            </a:lvl3pPr>
          </a:lstStyle>
          <a:p>
            <a:pPr lvl="0"/>
            <a:r>
              <a:rPr lang="en-US" dirty="0"/>
              <a:t>HEADING</a:t>
            </a:r>
          </a:p>
        </p:txBody>
      </p:sp>
      <p:sp>
        <p:nvSpPr>
          <p:cNvPr id="9" name="Text Placeholder 3">
            <a:extLst>
              <a:ext uri="{FF2B5EF4-FFF2-40B4-BE49-F238E27FC236}">
                <a16:creationId xmlns:a16="http://schemas.microsoft.com/office/drawing/2014/main" id="{FAEC8527-411E-5E2C-A2A5-FE0BFC4B0913}"/>
              </a:ext>
            </a:extLst>
          </p:cNvPr>
          <p:cNvSpPr>
            <a:spLocks noGrp="1"/>
          </p:cNvSpPr>
          <p:nvPr>
            <p:ph type="body" sz="quarter" idx="24" hasCustomPrompt="1"/>
          </p:nvPr>
        </p:nvSpPr>
        <p:spPr>
          <a:xfrm>
            <a:off x="743774" y="1510929"/>
            <a:ext cx="2486123" cy="229382"/>
          </a:xfrm>
        </p:spPr>
        <p:txBody>
          <a:bodyPr lIns="0" rIns="0">
            <a:noAutofit/>
          </a:bodyPr>
          <a:lstStyle>
            <a:lvl1pPr marL="0" indent="0">
              <a:buNone/>
              <a:defRPr sz="1200" b="1">
                <a:solidFill>
                  <a:schemeClr val="accent1"/>
                </a:solidFill>
              </a:defRPr>
            </a:lvl1pPr>
            <a:lvl2pPr marL="342900" indent="0">
              <a:buNone/>
              <a:defRPr/>
            </a:lvl2pPr>
            <a:lvl3pPr marL="685800" indent="0">
              <a:buNone/>
              <a:defRPr/>
            </a:lvl3pPr>
          </a:lstStyle>
          <a:p>
            <a:pPr lvl="0"/>
            <a:r>
              <a:rPr lang="en-US" dirty="0"/>
              <a:t>HEADING</a:t>
            </a:r>
          </a:p>
        </p:txBody>
      </p:sp>
      <p:sp>
        <p:nvSpPr>
          <p:cNvPr id="10" name="Text Placeholder 3">
            <a:extLst>
              <a:ext uri="{FF2B5EF4-FFF2-40B4-BE49-F238E27FC236}">
                <a16:creationId xmlns:a16="http://schemas.microsoft.com/office/drawing/2014/main" id="{FD510753-FC6C-D6C7-BD56-236A18A158EF}"/>
              </a:ext>
            </a:extLst>
          </p:cNvPr>
          <p:cNvSpPr>
            <a:spLocks noGrp="1"/>
          </p:cNvSpPr>
          <p:nvPr>
            <p:ph type="body" sz="quarter" idx="25" hasCustomPrompt="1"/>
          </p:nvPr>
        </p:nvSpPr>
        <p:spPr>
          <a:xfrm>
            <a:off x="3523845" y="1510929"/>
            <a:ext cx="2486123" cy="229382"/>
          </a:xfrm>
        </p:spPr>
        <p:txBody>
          <a:bodyPr lIns="0" rIns="0">
            <a:noAutofit/>
          </a:bodyPr>
          <a:lstStyle>
            <a:lvl1pPr marL="0" indent="0">
              <a:buNone/>
              <a:defRPr sz="1200" b="1">
                <a:solidFill>
                  <a:schemeClr val="accent1"/>
                </a:solidFill>
              </a:defRPr>
            </a:lvl1pPr>
            <a:lvl2pPr marL="342900" indent="0">
              <a:buNone/>
              <a:defRPr/>
            </a:lvl2pPr>
            <a:lvl3pPr marL="685800" indent="0">
              <a:buNone/>
              <a:defRPr/>
            </a:lvl3pPr>
          </a:lstStyle>
          <a:p>
            <a:pPr lvl="0"/>
            <a:r>
              <a:rPr lang="en-US" dirty="0"/>
              <a:t>HEADING</a:t>
            </a:r>
          </a:p>
        </p:txBody>
      </p:sp>
      <p:sp>
        <p:nvSpPr>
          <p:cNvPr id="2" name="Slide Number Placeholder 4">
            <a:extLst>
              <a:ext uri="{FF2B5EF4-FFF2-40B4-BE49-F238E27FC236}">
                <a16:creationId xmlns:a16="http://schemas.microsoft.com/office/drawing/2014/main" id="{32F433CF-6D20-93B3-2EED-7B484C355CA8}"/>
              </a:ext>
            </a:extLst>
          </p:cNvPr>
          <p:cNvSpPr>
            <a:spLocks noGrp="1"/>
          </p:cNvSpPr>
          <p:nvPr>
            <p:ph type="sldNum" sz="quarter" idx="4"/>
          </p:nvPr>
        </p:nvSpPr>
        <p:spPr>
          <a:xfrm>
            <a:off x="4490317" y="6471360"/>
            <a:ext cx="2057400" cy="365125"/>
          </a:xfrm>
        </p:spPr>
        <p:txBody>
          <a:bodyPr/>
          <a:lstStyle/>
          <a:p>
            <a:r>
              <a:rPr lang="en-US" b="1" dirty="0">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a:t>
            </a:fld>
            <a:endParaRPr lang="en-US" b="1" dirty="0">
              <a:solidFill>
                <a:schemeClr val="accent2"/>
              </a:solidFill>
              <a:latin typeface="Arial" panose="020B0604020202020204" pitchFamily="34" charset="0"/>
              <a:cs typeface="Arial" panose="020B0604020202020204" pitchFamily="34" charset="0"/>
            </a:endParaRPr>
          </a:p>
        </p:txBody>
      </p:sp>
      <p:pic>
        <p:nvPicPr>
          <p:cNvPr id="12" name="Picture 11" descr="A blue and white checkered flag&#10;&#10;Description automatically generated">
            <a:extLst>
              <a:ext uri="{FF2B5EF4-FFF2-40B4-BE49-F238E27FC236}">
                <a16:creationId xmlns:a16="http://schemas.microsoft.com/office/drawing/2014/main" id="{2BCEE525-390A-89DB-7DFE-B260ECAD7B19}"/>
              </a:ext>
            </a:extLst>
          </p:cNvPr>
          <p:cNvPicPr>
            <a:picLocks noChangeAspect="1"/>
          </p:cNvPicPr>
          <p:nvPr userDrawn="1"/>
        </p:nvPicPr>
        <p:blipFill>
          <a:blip r:embed="rId3"/>
          <a:stretch>
            <a:fillRect/>
          </a:stretch>
        </p:blipFill>
        <p:spPr>
          <a:xfrm>
            <a:off x="208344" y="1"/>
            <a:ext cx="208345" cy="277793"/>
          </a:xfrm>
          <a:prstGeom prst="rect">
            <a:avLst/>
          </a:prstGeom>
        </p:spPr>
      </p:pic>
      <p:pic>
        <p:nvPicPr>
          <p:cNvPr id="13" name="Picture 12">
            <a:extLst>
              <a:ext uri="{FF2B5EF4-FFF2-40B4-BE49-F238E27FC236}">
                <a16:creationId xmlns:a16="http://schemas.microsoft.com/office/drawing/2014/main" id="{DA48B225-FA33-4F67-2EC2-996B8498CA3E}"/>
              </a:ext>
            </a:extLst>
          </p:cNvPr>
          <p:cNvPicPr>
            <a:picLocks noChangeAspect="1"/>
          </p:cNvPicPr>
          <p:nvPr userDrawn="1"/>
        </p:nvPicPr>
        <p:blipFill>
          <a:blip r:embed="rId4"/>
          <a:srcRect/>
          <a:stretch/>
        </p:blipFill>
        <p:spPr>
          <a:xfrm>
            <a:off x="6703143" y="6461314"/>
            <a:ext cx="297515" cy="396687"/>
          </a:xfrm>
          <a:prstGeom prst="rect">
            <a:avLst/>
          </a:prstGeom>
        </p:spPr>
      </p:pic>
      <p:sp>
        <p:nvSpPr>
          <p:cNvPr id="16" name="Rectangle 15">
            <a:extLst>
              <a:ext uri="{FF2B5EF4-FFF2-40B4-BE49-F238E27FC236}">
                <a16:creationId xmlns:a16="http://schemas.microsoft.com/office/drawing/2014/main" id="{555B13DC-1F34-EF46-314D-954819FE9735}"/>
              </a:ext>
            </a:extLst>
          </p:cNvPr>
          <p:cNvSpPr/>
          <p:nvPr userDrawn="1"/>
        </p:nvSpPr>
        <p:spPr>
          <a:xfrm>
            <a:off x="0" y="276932"/>
            <a:ext cx="208344"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1"/>
              </a:solidFill>
            </a:endParaRPr>
          </a:p>
        </p:txBody>
      </p:sp>
      <p:sp>
        <p:nvSpPr>
          <p:cNvPr id="17" name="Rectangle 16">
            <a:extLst>
              <a:ext uri="{FF2B5EF4-FFF2-40B4-BE49-F238E27FC236}">
                <a16:creationId xmlns:a16="http://schemas.microsoft.com/office/drawing/2014/main" id="{D471BE1D-9104-31BF-8433-E258C94C444D}"/>
              </a:ext>
            </a:extLst>
          </p:cNvPr>
          <p:cNvSpPr/>
          <p:nvPr userDrawn="1"/>
        </p:nvSpPr>
        <p:spPr>
          <a:xfrm>
            <a:off x="0" y="1"/>
            <a:ext cx="208346"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7" name="Straight Connector 6">
            <a:extLst>
              <a:ext uri="{FF2B5EF4-FFF2-40B4-BE49-F238E27FC236}">
                <a16:creationId xmlns:a16="http://schemas.microsoft.com/office/drawing/2014/main" id="{6E6DAB32-396F-E3AC-97E0-3294662D9539}"/>
              </a:ext>
              <a:ext uri="{C183D7F6-B498-43B3-948B-1728B52AA6E4}">
                <adec:decorative xmlns:adec="http://schemas.microsoft.com/office/drawing/2017/decorative" val="1"/>
              </a:ext>
            </a:extLst>
          </p:cNvPr>
          <p:cNvCxnSpPr>
            <a:cxnSpLocks/>
          </p:cNvCxnSpPr>
          <p:nvPr userDrawn="1"/>
        </p:nvCxnSpPr>
        <p:spPr>
          <a:xfrm>
            <a:off x="735657" y="1198726"/>
            <a:ext cx="2752337"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55814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Bullet Four Columns">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744267" y="476789"/>
            <a:ext cx="8068289" cy="714726"/>
          </a:xfrm>
        </p:spPr>
        <p:txBody>
          <a:bodyPr lIns="0" rIns="0">
            <a:normAutofit/>
          </a:bodyPr>
          <a:lstStyle>
            <a:lvl1pPr marL="0" indent="0" algn="l">
              <a:lnSpc>
                <a:spcPct val="90000"/>
              </a:lnSpc>
              <a:buFontTx/>
              <a:buNone/>
              <a:defRPr sz="3000" b="1">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Title and Bullet Four Columns</a:t>
            </a:r>
          </a:p>
        </p:txBody>
      </p:sp>
      <p:sp>
        <p:nvSpPr>
          <p:cNvPr id="20" name="Rectangle 19">
            <a:extLst>
              <a:ext uri="{FF2B5EF4-FFF2-40B4-BE49-F238E27FC236}">
                <a16:creationId xmlns:a16="http://schemas.microsoft.com/office/drawing/2014/main" id="{DF416B0D-2499-002F-7721-8DA278880EFD}"/>
              </a:ext>
            </a:extLst>
          </p:cNvPr>
          <p:cNvSpPr/>
          <p:nvPr userDrawn="1"/>
        </p:nvSpPr>
        <p:spPr>
          <a:xfrm rot="5400000">
            <a:off x="3259800" y="3414658"/>
            <a:ext cx="391886" cy="649479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Text Placeholder 13">
            <a:extLst>
              <a:ext uri="{FF2B5EF4-FFF2-40B4-BE49-F238E27FC236}">
                <a16:creationId xmlns:a16="http://schemas.microsoft.com/office/drawing/2014/main" id="{59B13EA6-95FC-4931-D94E-76CD767560A5}"/>
              </a:ext>
            </a:extLst>
          </p:cNvPr>
          <p:cNvSpPr>
            <a:spLocks noGrp="1"/>
          </p:cNvSpPr>
          <p:nvPr>
            <p:ph type="body" sz="quarter" idx="14" hasCustomPrompt="1"/>
          </p:nvPr>
        </p:nvSpPr>
        <p:spPr>
          <a:xfrm>
            <a:off x="744020" y="6466114"/>
            <a:ext cx="5959122" cy="375619"/>
          </a:xfrm>
        </p:spPr>
        <p:txBody>
          <a:bodyPr wrap="square" lIns="0" tIns="0" rIns="0" bIns="0" anchor="ctr" anchorCtr="0">
            <a:noAutofit/>
          </a:bodyPr>
          <a:lstStyle>
            <a:lvl1pPr marL="0" indent="0" algn="l">
              <a:buFontTx/>
              <a:buNone/>
              <a:defRPr sz="900" b="0">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School, Department, Center or Institution name can go here</a:t>
            </a:r>
          </a:p>
        </p:txBody>
      </p:sp>
      <p:pic>
        <p:nvPicPr>
          <p:cNvPr id="24" name="Picture 23">
            <a:extLst>
              <a:ext uri="{FF2B5EF4-FFF2-40B4-BE49-F238E27FC236}">
                <a16:creationId xmlns:a16="http://schemas.microsoft.com/office/drawing/2014/main" id="{F794F068-63F6-499E-D216-F39441E6B0A6}"/>
              </a:ext>
            </a:extLst>
          </p:cNvPr>
          <p:cNvPicPr>
            <a:picLocks noChangeAspect="1"/>
          </p:cNvPicPr>
          <p:nvPr userDrawn="1"/>
        </p:nvPicPr>
        <p:blipFill>
          <a:blip r:embed="rId2"/>
          <a:srcRect/>
          <a:stretch/>
        </p:blipFill>
        <p:spPr>
          <a:xfrm>
            <a:off x="7211694" y="6042015"/>
            <a:ext cx="1723962" cy="714726"/>
          </a:xfrm>
          <a:prstGeom prst="rect">
            <a:avLst/>
          </a:prstGeom>
        </p:spPr>
      </p:pic>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743775" y="1864890"/>
            <a:ext cx="1896187" cy="3807265"/>
          </a:xfrm>
        </p:spPr>
        <p:txBody>
          <a:bodyPr lIns="0" rIns="0">
            <a:normAutofit/>
          </a:bodyPr>
          <a:lstStyle>
            <a:lvl1pPr>
              <a:defRPr sz="18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cxnSp>
        <p:nvCxnSpPr>
          <p:cNvPr id="5" name="Straight Connector 4">
            <a:extLst>
              <a:ext uri="{FF2B5EF4-FFF2-40B4-BE49-F238E27FC236}">
                <a16:creationId xmlns:a16="http://schemas.microsoft.com/office/drawing/2014/main" id="{CF9D94BB-0800-CABF-5C41-80D1D663F9B7}"/>
              </a:ext>
            </a:extLst>
          </p:cNvPr>
          <p:cNvCxnSpPr>
            <a:cxnSpLocks/>
          </p:cNvCxnSpPr>
          <p:nvPr userDrawn="1"/>
        </p:nvCxnSpPr>
        <p:spPr>
          <a:xfrm flipV="1">
            <a:off x="2720368" y="1881152"/>
            <a:ext cx="0" cy="379100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7F221C7-D2C2-B9E7-D88F-EEAA59389135}"/>
              </a:ext>
            </a:extLst>
          </p:cNvPr>
          <p:cNvCxnSpPr>
            <a:cxnSpLocks/>
          </p:cNvCxnSpPr>
          <p:nvPr userDrawn="1"/>
        </p:nvCxnSpPr>
        <p:spPr>
          <a:xfrm flipV="1">
            <a:off x="6836442" y="1881152"/>
            <a:ext cx="0" cy="379100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3">
            <a:extLst>
              <a:ext uri="{FF2B5EF4-FFF2-40B4-BE49-F238E27FC236}">
                <a16:creationId xmlns:a16="http://schemas.microsoft.com/office/drawing/2014/main" id="{2C05D48C-4AA9-32C3-E59C-78282BD05461}"/>
              </a:ext>
            </a:extLst>
          </p:cNvPr>
          <p:cNvSpPr>
            <a:spLocks noGrp="1"/>
          </p:cNvSpPr>
          <p:nvPr>
            <p:ph type="body" sz="quarter" idx="19" hasCustomPrompt="1"/>
          </p:nvPr>
        </p:nvSpPr>
        <p:spPr>
          <a:xfrm>
            <a:off x="2801175" y="1864890"/>
            <a:ext cx="1896187" cy="3807265"/>
          </a:xfrm>
        </p:spPr>
        <p:txBody>
          <a:bodyPr lIns="0" rIns="0">
            <a:normAutofit/>
          </a:bodyPr>
          <a:lstStyle>
            <a:lvl1pPr>
              <a:defRPr sz="18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sp>
        <p:nvSpPr>
          <p:cNvPr id="10" name="Text Placeholder 3">
            <a:extLst>
              <a:ext uri="{FF2B5EF4-FFF2-40B4-BE49-F238E27FC236}">
                <a16:creationId xmlns:a16="http://schemas.microsoft.com/office/drawing/2014/main" id="{9DA69184-351A-0F32-D962-F3CA1B334608}"/>
              </a:ext>
            </a:extLst>
          </p:cNvPr>
          <p:cNvSpPr>
            <a:spLocks noGrp="1"/>
          </p:cNvSpPr>
          <p:nvPr>
            <p:ph type="body" sz="quarter" idx="20" hasCustomPrompt="1"/>
          </p:nvPr>
        </p:nvSpPr>
        <p:spPr>
          <a:xfrm>
            <a:off x="4858575" y="1864890"/>
            <a:ext cx="1896187" cy="3807265"/>
          </a:xfrm>
        </p:spPr>
        <p:txBody>
          <a:bodyPr lIns="0" rIns="0">
            <a:normAutofit/>
          </a:bodyPr>
          <a:lstStyle>
            <a:lvl1pPr>
              <a:defRPr sz="18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sp>
        <p:nvSpPr>
          <p:cNvPr id="12" name="Text Placeholder 3">
            <a:extLst>
              <a:ext uri="{FF2B5EF4-FFF2-40B4-BE49-F238E27FC236}">
                <a16:creationId xmlns:a16="http://schemas.microsoft.com/office/drawing/2014/main" id="{C87F8D9E-0BB7-F906-7378-3D6CF1D72D37}"/>
              </a:ext>
            </a:extLst>
          </p:cNvPr>
          <p:cNvSpPr>
            <a:spLocks noGrp="1"/>
          </p:cNvSpPr>
          <p:nvPr>
            <p:ph type="body" sz="quarter" idx="21" hasCustomPrompt="1"/>
          </p:nvPr>
        </p:nvSpPr>
        <p:spPr>
          <a:xfrm>
            <a:off x="6915975" y="1864890"/>
            <a:ext cx="1896187" cy="3807265"/>
          </a:xfrm>
        </p:spPr>
        <p:txBody>
          <a:bodyPr lIns="0" rIns="0">
            <a:normAutofit/>
          </a:bodyPr>
          <a:lstStyle>
            <a:lvl1pPr>
              <a:defRPr sz="18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cxnSp>
        <p:nvCxnSpPr>
          <p:cNvPr id="14" name="Straight Connector 13">
            <a:extLst>
              <a:ext uri="{FF2B5EF4-FFF2-40B4-BE49-F238E27FC236}">
                <a16:creationId xmlns:a16="http://schemas.microsoft.com/office/drawing/2014/main" id="{590AC577-0C87-7A68-EE19-2E7C06246C8E}"/>
              </a:ext>
            </a:extLst>
          </p:cNvPr>
          <p:cNvCxnSpPr>
            <a:cxnSpLocks/>
          </p:cNvCxnSpPr>
          <p:nvPr userDrawn="1"/>
        </p:nvCxnSpPr>
        <p:spPr>
          <a:xfrm flipV="1">
            <a:off x="4779042" y="1881152"/>
            <a:ext cx="0" cy="379100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 Placeholder 3">
            <a:extLst>
              <a:ext uri="{FF2B5EF4-FFF2-40B4-BE49-F238E27FC236}">
                <a16:creationId xmlns:a16="http://schemas.microsoft.com/office/drawing/2014/main" id="{7753F216-AF7E-6457-D2FB-51903EBD938F}"/>
              </a:ext>
            </a:extLst>
          </p:cNvPr>
          <p:cNvSpPr>
            <a:spLocks noGrp="1"/>
          </p:cNvSpPr>
          <p:nvPr>
            <p:ph type="body" sz="quarter" idx="22" hasCustomPrompt="1"/>
          </p:nvPr>
        </p:nvSpPr>
        <p:spPr>
          <a:xfrm>
            <a:off x="4858575" y="1510929"/>
            <a:ext cx="1896187" cy="229382"/>
          </a:xfrm>
        </p:spPr>
        <p:txBody>
          <a:bodyPr lIns="0" rIns="0">
            <a:noAutofit/>
          </a:bodyPr>
          <a:lstStyle>
            <a:lvl1pPr marL="0" indent="0">
              <a:buNone/>
              <a:defRPr sz="1200" b="1">
                <a:solidFill>
                  <a:schemeClr val="accent1"/>
                </a:solidFill>
              </a:defRPr>
            </a:lvl1pPr>
            <a:lvl2pPr marL="342900" indent="0">
              <a:buNone/>
              <a:defRPr/>
            </a:lvl2pPr>
            <a:lvl3pPr marL="685800" indent="0">
              <a:buNone/>
              <a:defRPr/>
            </a:lvl3pPr>
          </a:lstStyle>
          <a:p>
            <a:pPr lvl="0"/>
            <a:r>
              <a:rPr lang="en-US" dirty="0"/>
              <a:t>HEADING</a:t>
            </a:r>
          </a:p>
        </p:txBody>
      </p:sp>
      <p:sp>
        <p:nvSpPr>
          <p:cNvPr id="16" name="Text Placeholder 3">
            <a:extLst>
              <a:ext uri="{FF2B5EF4-FFF2-40B4-BE49-F238E27FC236}">
                <a16:creationId xmlns:a16="http://schemas.microsoft.com/office/drawing/2014/main" id="{F665EE6F-364C-2188-06AD-856CA22E7ECC}"/>
              </a:ext>
            </a:extLst>
          </p:cNvPr>
          <p:cNvSpPr>
            <a:spLocks noGrp="1"/>
          </p:cNvSpPr>
          <p:nvPr>
            <p:ph type="body" sz="quarter" idx="23" hasCustomPrompt="1"/>
          </p:nvPr>
        </p:nvSpPr>
        <p:spPr>
          <a:xfrm>
            <a:off x="6915974" y="1510929"/>
            <a:ext cx="1896187" cy="229382"/>
          </a:xfrm>
        </p:spPr>
        <p:txBody>
          <a:bodyPr lIns="0" rIns="0">
            <a:noAutofit/>
          </a:bodyPr>
          <a:lstStyle>
            <a:lvl1pPr marL="0" indent="0">
              <a:buNone/>
              <a:defRPr sz="1200" b="1">
                <a:solidFill>
                  <a:schemeClr val="accent1"/>
                </a:solidFill>
              </a:defRPr>
            </a:lvl1pPr>
            <a:lvl2pPr marL="342900" indent="0">
              <a:buNone/>
              <a:defRPr/>
            </a:lvl2pPr>
            <a:lvl3pPr marL="685800" indent="0">
              <a:buNone/>
              <a:defRPr/>
            </a:lvl3pPr>
          </a:lstStyle>
          <a:p>
            <a:pPr lvl="0"/>
            <a:r>
              <a:rPr lang="en-US" dirty="0"/>
              <a:t>HEADING</a:t>
            </a:r>
          </a:p>
        </p:txBody>
      </p:sp>
      <p:sp>
        <p:nvSpPr>
          <p:cNvPr id="17" name="Text Placeholder 3">
            <a:extLst>
              <a:ext uri="{FF2B5EF4-FFF2-40B4-BE49-F238E27FC236}">
                <a16:creationId xmlns:a16="http://schemas.microsoft.com/office/drawing/2014/main" id="{1B9560F0-A4F7-998E-3EE4-F272C0107166}"/>
              </a:ext>
            </a:extLst>
          </p:cNvPr>
          <p:cNvSpPr>
            <a:spLocks noGrp="1"/>
          </p:cNvSpPr>
          <p:nvPr>
            <p:ph type="body" sz="quarter" idx="24" hasCustomPrompt="1"/>
          </p:nvPr>
        </p:nvSpPr>
        <p:spPr>
          <a:xfrm>
            <a:off x="743775" y="1510929"/>
            <a:ext cx="1896187" cy="229382"/>
          </a:xfrm>
        </p:spPr>
        <p:txBody>
          <a:bodyPr lIns="0" rIns="0">
            <a:noAutofit/>
          </a:bodyPr>
          <a:lstStyle>
            <a:lvl1pPr marL="0" indent="0">
              <a:buNone/>
              <a:defRPr sz="1200" b="1">
                <a:solidFill>
                  <a:schemeClr val="accent1"/>
                </a:solidFill>
              </a:defRPr>
            </a:lvl1pPr>
            <a:lvl2pPr marL="342900" indent="0">
              <a:buNone/>
              <a:defRPr/>
            </a:lvl2pPr>
            <a:lvl3pPr marL="685800" indent="0">
              <a:buNone/>
              <a:defRPr/>
            </a:lvl3pPr>
          </a:lstStyle>
          <a:p>
            <a:pPr lvl="0"/>
            <a:r>
              <a:rPr lang="en-US" dirty="0"/>
              <a:t>HEADING</a:t>
            </a:r>
          </a:p>
        </p:txBody>
      </p:sp>
      <p:sp>
        <p:nvSpPr>
          <p:cNvPr id="18" name="Text Placeholder 3">
            <a:extLst>
              <a:ext uri="{FF2B5EF4-FFF2-40B4-BE49-F238E27FC236}">
                <a16:creationId xmlns:a16="http://schemas.microsoft.com/office/drawing/2014/main" id="{B0019F25-3E8B-6B27-5884-FC5F1FA3A64F}"/>
              </a:ext>
            </a:extLst>
          </p:cNvPr>
          <p:cNvSpPr>
            <a:spLocks noGrp="1"/>
          </p:cNvSpPr>
          <p:nvPr>
            <p:ph type="body" sz="quarter" idx="25" hasCustomPrompt="1"/>
          </p:nvPr>
        </p:nvSpPr>
        <p:spPr>
          <a:xfrm>
            <a:off x="2801175" y="1510929"/>
            <a:ext cx="1896187" cy="229382"/>
          </a:xfrm>
        </p:spPr>
        <p:txBody>
          <a:bodyPr lIns="0" rIns="0">
            <a:noAutofit/>
          </a:bodyPr>
          <a:lstStyle>
            <a:lvl1pPr marL="0" indent="0">
              <a:buNone/>
              <a:defRPr sz="1200" b="1">
                <a:solidFill>
                  <a:schemeClr val="accent1"/>
                </a:solidFill>
              </a:defRPr>
            </a:lvl1pPr>
            <a:lvl2pPr marL="342900" indent="0">
              <a:buNone/>
              <a:defRPr/>
            </a:lvl2pPr>
            <a:lvl3pPr marL="685800" indent="0">
              <a:buNone/>
              <a:defRPr/>
            </a:lvl3pPr>
          </a:lstStyle>
          <a:p>
            <a:pPr lvl="0"/>
            <a:r>
              <a:rPr lang="en-US" dirty="0"/>
              <a:t>HEADING</a:t>
            </a:r>
          </a:p>
        </p:txBody>
      </p:sp>
      <p:sp>
        <p:nvSpPr>
          <p:cNvPr id="2" name="Slide Number Placeholder 4">
            <a:extLst>
              <a:ext uri="{FF2B5EF4-FFF2-40B4-BE49-F238E27FC236}">
                <a16:creationId xmlns:a16="http://schemas.microsoft.com/office/drawing/2014/main" id="{0EF860DD-ED13-CD0A-ECF9-9E4118B3E4C6}"/>
              </a:ext>
            </a:extLst>
          </p:cNvPr>
          <p:cNvSpPr>
            <a:spLocks noGrp="1"/>
          </p:cNvSpPr>
          <p:nvPr>
            <p:ph type="sldNum" sz="quarter" idx="4"/>
          </p:nvPr>
        </p:nvSpPr>
        <p:spPr>
          <a:xfrm>
            <a:off x="4490317" y="6471360"/>
            <a:ext cx="2057400" cy="365125"/>
          </a:xfrm>
        </p:spPr>
        <p:txBody>
          <a:bodyPr/>
          <a:lstStyle/>
          <a:p>
            <a:r>
              <a:rPr lang="en-US" b="1" dirty="0">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a:t>
            </a:fld>
            <a:endParaRPr lang="en-US" b="1" dirty="0">
              <a:solidFill>
                <a:schemeClr val="accent2"/>
              </a:solidFill>
              <a:latin typeface="Arial" panose="020B0604020202020204" pitchFamily="34" charset="0"/>
              <a:cs typeface="Arial" panose="020B0604020202020204" pitchFamily="34" charset="0"/>
            </a:endParaRPr>
          </a:p>
        </p:txBody>
      </p:sp>
      <p:pic>
        <p:nvPicPr>
          <p:cNvPr id="3" name="Picture 2" descr="A blue and white checkered flag&#10;&#10;Description automatically generated">
            <a:extLst>
              <a:ext uri="{FF2B5EF4-FFF2-40B4-BE49-F238E27FC236}">
                <a16:creationId xmlns:a16="http://schemas.microsoft.com/office/drawing/2014/main" id="{EB619028-9DFD-7A8D-B821-5088F87A8478}"/>
              </a:ext>
            </a:extLst>
          </p:cNvPr>
          <p:cNvPicPr>
            <a:picLocks noChangeAspect="1"/>
          </p:cNvPicPr>
          <p:nvPr userDrawn="1"/>
        </p:nvPicPr>
        <p:blipFill>
          <a:blip r:embed="rId3"/>
          <a:stretch>
            <a:fillRect/>
          </a:stretch>
        </p:blipFill>
        <p:spPr>
          <a:xfrm>
            <a:off x="208344" y="1"/>
            <a:ext cx="208345" cy="277793"/>
          </a:xfrm>
          <a:prstGeom prst="rect">
            <a:avLst/>
          </a:prstGeom>
        </p:spPr>
      </p:pic>
      <p:pic>
        <p:nvPicPr>
          <p:cNvPr id="4" name="Picture 3">
            <a:extLst>
              <a:ext uri="{FF2B5EF4-FFF2-40B4-BE49-F238E27FC236}">
                <a16:creationId xmlns:a16="http://schemas.microsoft.com/office/drawing/2014/main" id="{4BDBDFA8-C927-71D9-6DF8-E047A9FF2E2C}"/>
              </a:ext>
            </a:extLst>
          </p:cNvPr>
          <p:cNvPicPr>
            <a:picLocks noChangeAspect="1"/>
          </p:cNvPicPr>
          <p:nvPr userDrawn="1"/>
        </p:nvPicPr>
        <p:blipFill>
          <a:blip r:embed="rId4"/>
          <a:srcRect/>
          <a:stretch/>
        </p:blipFill>
        <p:spPr>
          <a:xfrm>
            <a:off x="6703143" y="6461314"/>
            <a:ext cx="297515" cy="396687"/>
          </a:xfrm>
          <a:prstGeom prst="rect">
            <a:avLst/>
          </a:prstGeom>
        </p:spPr>
      </p:pic>
      <p:sp>
        <p:nvSpPr>
          <p:cNvPr id="26" name="Rectangle 25">
            <a:extLst>
              <a:ext uri="{FF2B5EF4-FFF2-40B4-BE49-F238E27FC236}">
                <a16:creationId xmlns:a16="http://schemas.microsoft.com/office/drawing/2014/main" id="{A8D290B1-093A-50FF-2B97-B10D49C4639E}"/>
              </a:ext>
            </a:extLst>
          </p:cNvPr>
          <p:cNvSpPr/>
          <p:nvPr userDrawn="1"/>
        </p:nvSpPr>
        <p:spPr>
          <a:xfrm>
            <a:off x="0" y="276932"/>
            <a:ext cx="208344"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1"/>
              </a:solidFill>
            </a:endParaRPr>
          </a:p>
        </p:txBody>
      </p:sp>
      <p:sp>
        <p:nvSpPr>
          <p:cNvPr id="27" name="Rectangle 26">
            <a:extLst>
              <a:ext uri="{FF2B5EF4-FFF2-40B4-BE49-F238E27FC236}">
                <a16:creationId xmlns:a16="http://schemas.microsoft.com/office/drawing/2014/main" id="{56DE2519-9A40-BE1F-019D-1EC1D2273B29}"/>
              </a:ext>
            </a:extLst>
          </p:cNvPr>
          <p:cNvSpPr/>
          <p:nvPr userDrawn="1"/>
        </p:nvSpPr>
        <p:spPr>
          <a:xfrm>
            <a:off x="0" y="1"/>
            <a:ext cx="208346"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7" name="Straight Connector 6">
            <a:extLst>
              <a:ext uri="{FF2B5EF4-FFF2-40B4-BE49-F238E27FC236}">
                <a16:creationId xmlns:a16="http://schemas.microsoft.com/office/drawing/2014/main" id="{D61204AF-21F7-848E-0850-19ECE92C13BD}"/>
              </a:ext>
              <a:ext uri="{C183D7F6-B498-43B3-948B-1728B52AA6E4}">
                <adec:decorative xmlns:adec="http://schemas.microsoft.com/office/drawing/2017/decorative" val="1"/>
              </a:ext>
            </a:extLst>
          </p:cNvPr>
          <p:cNvCxnSpPr>
            <a:cxnSpLocks/>
          </p:cNvCxnSpPr>
          <p:nvPr userDrawn="1"/>
        </p:nvCxnSpPr>
        <p:spPr>
          <a:xfrm>
            <a:off x="735657" y="1198726"/>
            <a:ext cx="2752337"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18920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Bullet Single Column With Photo">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744267" y="476789"/>
            <a:ext cx="4653644" cy="1262706"/>
          </a:xfrm>
        </p:spPr>
        <p:txBody>
          <a:bodyPr lIns="0" rIns="0">
            <a:normAutofit/>
          </a:bodyPr>
          <a:lstStyle>
            <a:lvl1pPr marL="0" indent="0" algn="l">
              <a:lnSpc>
                <a:spcPct val="90000"/>
              </a:lnSpc>
              <a:buFontTx/>
              <a:buNone/>
              <a:defRPr sz="3000" b="1">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Title and Bullet Single Column With Photo</a:t>
            </a:r>
          </a:p>
        </p:txBody>
      </p:sp>
      <p:sp>
        <p:nvSpPr>
          <p:cNvPr id="20" name="Rectangle 19">
            <a:extLst>
              <a:ext uri="{FF2B5EF4-FFF2-40B4-BE49-F238E27FC236}">
                <a16:creationId xmlns:a16="http://schemas.microsoft.com/office/drawing/2014/main" id="{DF416B0D-2499-002F-7721-8DA278880EFD}"/>
              </a:ext>
            </a:extLst>
          </p:cNvPr>
          <p:cNvSpPr/>
          <p:nvPr userDrawn="1"/>
        </p:nvSpPr>
        <p:spPr>
          <a:xfrm rot="5400000">
            <a:off x="3259800" y="3414658"/>
            <a:ext cx="391886" cy="649479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Text Placeholder 13">
            <a:extLst>
              <a:ext uri="{FF2B5EF4-FFF2-40B4-BE49-F238E27FC236}">
                <a16:creationId xmlns:a16="http://schemas.microsoft.com/office/drawing/2014/main" id="{59B13EA6-95FC-4931-D94E-76CD767560A5}"/>
              </a:ext>
            </a:extLst>
          </p:cNvPr>
          <p:cNvSpPr>
            <a:spLocks noGrp="1"/>
          </p:cNvSpPr>
          <p:nvPr>
            <p:ph type="body" sz="quarter" idx="14" hasCustomPrompt="1"/>
          </p:nvPr>
        </p:nvSpPr>
        <p:spPr>
          <a:xfrm>
            <a:off x="744020" y="6466114"/>
            <a:ext cx="5959122" cy="375619"/>
          </a:xfrm>
        </p:spPr>
        <p:txBody>
          <a:bodyPr wrap="square" lIns="0" tIns="0" rIns="0" bIns="0" anchor="ctr" anchorCtr="0">
            <a:noAutofit/>
          </a:bodyPr>
          <a:lstStyle>
            <a:lvl1pPr marL="0" indent="0" algn="l">
              <a:buFontTx/>
              <a:buNone/>
              <a:defRPr sz="900" b="0">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School, Department, Center or Institution name can go here</a:t>
            </a:r>
          </a:p>
        </p:txBody>
      </p:sp>
      <p:pic>
        <p:nvPicPr>
          <p:cNvPr id="24" name="Picture 23">
            <a:extLst>
              <a:ext uri="{FF2B5EF4-FFF2-40B4-BE49-F238E27FC236}">
                <a16:creationId xmlns:a16="http://schemas.microsoft.com/office/drawing/2014/main" id="{F794F068-63F6-499E-D216-F39441E6B0A6}"/>
              </a:ext>
            </a:extLst>
          </p:cNvPr>
          <p:cNvPicPr>
            <a:picLocks noChangeAspect="1"/>
          </p:cNvPicPr>
          <p:nvPr userDrawn="1"/>
        </p:nvPicPr>
        <p:blipFill>
          <a:blip r:embed="rId2"/>
          <a:srcRect/>
          <a:stretch/>
        </p:blipFill>
        <p:spPr>
          <a:xfrm>
            <a:off x="7211694" y="6042015"/>
            <a:ext cx="1723962" cy="714726"/>
          </a:xfrm>
          <a:prstGeom prst="rect">
            <a:avLst/>
          </a:prstGeom>
        </p:spPr>
      </p:pic>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743774" y="2182119"/>
            <a:ext cx="4653644" cy="3293396"/>
          </a:xfrm>
        </p:spPr>
        <p:txBody>
          <a:bodyPr lIns="0" rIns="0">
            <a:normAutofit/>
          </a:bodyPr>
          <a:lstStyle>
            <a:lvl1pPr>
              <a:defRPr sz="18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sp>
        <p:nvSpPr>
          <p:cNvPr id="2" name="Picture Placeholder 25">
            <a:extLst>
              <a:ext uri="{FF2B5EF4-FFF2-40B4-BE49-F238E27FC236}">
                <a16:creationId xmlns:a16="http://schemas.microsoft.com/office/drawing/2014/main" id="{BF42B0EF-8909-7468-F082-C9F1E8101C12}"/>
              </a:ext>
            </a:extLst>
          </p:cNvPr>
          <p:cNvSpPr>
            <a:spLocks noGrp="1"/>
          </p:cNvSpPr>
          <p:nvPr>
            <p:ph type="pic" sz="quarter" idx="16" hasCustomPrompt="1"/>
          </p:nvPr>
        </p:nvSpPr>
        <p:spPr>
          <a:xfrm>
            <a:off x="5701109" y="0"/>
            <a:ext cx="3441688" cy="5475510"/>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sp>
        <p:nvSpPr>
          <p:cNvPr id="3" name="Slide Number Placeholder 4">
            <a:extLst>
              <a:ext uri="{FF2B5EF4-FFF2-40B4-BE49-F238E27FC236}">
                <a16:creationId xmlns:a16="http://schemas.microsoft.com/office/drawing/2014/main" id="{444FD647-5EFF-6074-722B-992407D56F73}"/>
              </a:ext>
            </a:extLst>
          </p:cNvPr>
          <p:cNvSpPr>
            <a:spLocks noGrp="1"/>
          </p:cNvSpPr>
          <p:nvPr>
            <p:ph type="sldNum" sz="quarter" idx="4"/>
          </p:nvPr>
        </p:nvSpPr>
        <p:spPr>
          <a:xfrm>
            <a:off x="4490317" y="6471360"/>
            <a:ext cx="2057400" cy="365125"/>
          </a:xfrm>
        </p:spPr>
        <p:txBody>
          <a:bodyPr/>
          <a:lstStyle/>
          <a:p>
            <a:r>
              <a:rPr lang="en-US" b="1" dirty="0">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a:t>
            </a:fld>
            <a:endParaRPr lang="en-US" b="1" dirty="0">
              <a:solidFill>
                <a:schemeClr val="accent2"/>
              </a:solidFill>
              <a:latin typeface="Arial" panose="020B0604020202020204" pitchFamily="34" charset="0"/>
              <a:cs typeface="Arial" panose="020B0604020202020204" pitchFamily="34" charset="0"/>
            </a:endParaRPr>
          </a:p>
        </p:txBody>
      </p:sp>
      <p:pic>
        <p:nvPicPr>
          <p:cNvPr id="4" name="Picture 3" descr="A blue and white checkered flag&#10;&#10;Description automatically generated">
            <a:extLst>
              <a:ext uri="{FF2B5EF4-FFF2-40B4-BE49-F238E27FC236}">
                <a16:creationId xmlns:a16="http://schemas.microsoft.com/office/drawing/2014/main" id="{F2C3778A-395F-6D6F-B61E-2267DF0B0A29}"/>
              </a:ext>
            </a:extLst>
          </p:cNvPr>
          <p:cNvPicPr>
            <a:picLocks noChangeAspect="1"/>
          </p:cNvPicPr>
          <p:nvPr userDrawn="1"/>
        </p:nvPicPr>
        <p:blipFill>
          <a:blip r:embed="rId3"/>
          <a:stretch>
            <a:fillRect/>
          </a:stretch>
        </p:blipFill>
        <p:spPr>
          <a:xfrm>
            <a:off x="208344" y="1"/>
            <a:ext cx="208345" cy="277793"/>
          </a:xfrm>
          <a:prstGeom prst="rect">
            <a:avLst/>
          </a:prstGeom>
        </p:spPr>
      </p:pic>
      <p:pic>
        <p:nvPicPr>
          <p:cNvPr id="5" name="Picture 4">
            <a:extLst>
              <a:ext uri="{FF2B5EF4-FFF2-40B4-BE49-F238E27FC236}">
                <a16:creationId xmlns:a16="http://schemas.microsoft.com/office/drawing/2014/main" id="{D885E4E4-53BD-0F46-8ACB-5776BEAC35B1}"/>
              </a:ext>
            </a:extLst>
          </p:cNvPr>
          <p:cNvPicPr>
            <a:picLocks noChangeAspect="1"/>
          </p:cNvPicPr>
          <p:nvPr userDrawn="1"/>
        </p:nvPicPr>
        <p:blipFill>
          <a:blip r:embed="rId4"/>
          <a:srcRect/>
          <a:stretch/>
        </p:blipFill>
        <p:spPr>
          <a:xfrm>
            <a:off x="6703143" y="6461314"/>
            <a:ext cx="297515" cy="396687"/>
          </a:xfrm>
          <a:prstGeom prst="rect">
            <a:avLst/>
          </a:prstGeom>
        </p:spPr>
      </p:pic>
      <p:sp>
        <p:nvSpPr>
          <p:cNvPr id="9" name="Rectangle 8">
            <a:extLst>
              <a:ext uri="{FF2B5EF4-FFF2-40B4-BE49-F238E27FC236}">
                <a16:creationId xmlns:a16="http://schemas.microsoft.com/office/drawing/2014/main" id="{9564D912-22A0-4427-9D4C-0D75645A9082}"/>
              </a:ext>
            </a:extLst>
          </p:cNvPr>
          <p:cNvSpPr/>
          <p:nvPr userDrawn="1"/>
        </p:nvSpPr>
        <p:spPr>
          <a:xfrm>
            <a:off x="0" y="276932"/>
            <a:ext cx="208344"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1"/>
              </a:solidFill>
            </a:endParaRPr>
          </a:p>
        </p:txBody>
      </p:sp>
      <p:sp>
        <p:nvSpPr>
          <p:cNvPr id="10" name="Rectangle 9">
            <a:extLst>
              <a:ext uri="{FF2B5EF4-FFF2-40B4-BE49-F238E27FC236}">
                <a16:creationId xmlns:a16="http://schemas.microsoft.com/office/drawing/2014/main" id="{35CDCF51-DA31-4F55-134F-3DE1A518E5DD}"/>
              </a:ext>
            </a:extLst>
          </p:cNvPr>
          <p:cNvSpPr/>
          <p:nvPr userDrawn="1"/>
        </p:nvSpPr>
        <p:spPr>
          <a:xfrm>
            <a:off x="0" y="1"/>
            <a:ext cx="208346"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6" name="Straight Connector 5">
            <a:extLst>
              <a:ext uri="{FF2B5EF4-FFF2-40B4-BE49-F238E27FC236}">
                <a16:creationId xmlns:a16="http://schemas.microsoft.com/office/drawing/2014/main" id="{1FF89F09-3AE1-8033-484B-69DF75FDB12D}"/>
              </a:ext>
              <a:ext uri="{C183D7F6-B498-43B3-948B-1728B52AA6E4}">
                <adec:decorative xmlns:adec="http://schemas.microsoft.com/office/drawing/2017/decorative" val="1"/>
              </a:ext>
            </a:extLst>
          </p:cNvPr>
          <p:cNvCxnSpPr>
            <a:cxnSpLocks/>
          </p:cNvCxnSpPr>
          <p:nvPr userDrawn="1"/>
        </p:nvCxnSpPr>
        <p:spPr>
          <a:xfrm>
            <a:off x="735657" y="1739495"/>
            <a:ext cx="2752337"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2731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Bullet Single Column With Photos">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744267" y="476789"/>
            <a:ext cx="4653644" cy="1262706"/>
          </a:xfrm>
        </p:spPr>
        <p:txBody>
          <a:bodyPr lIns="0" rIns="0">
            <a:normAutofit/>
          </a:bodyPr>
          <a:lstStyle>
            <a:lvl1pPr marL="0" indent="0" algn="l">
              <a:lnSpc>
                <a:spcPct val="90000"/>
              </a:lnSpc>
              <a:buFontTx/>
              <a:buNone/>
              <a:defRPr sz="3000" b="1">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Title and Bullet Single Column With Photos</a:t>
            </a:r>
          </a:p>
        </p:txBody>
      </p:sp>
      <p:sp>
        <p:nvSpPr>
          <p:cNvPr id="20" name="Rectangle 19">
            <a:extLst>
              <a:ext uri="{FF2B5EF4-FFF2-40B4-BE49-F238E27FC236}">
                <a16:creationId xmlns:a16="http://schemas.microsoft.com/office/drawing/2014/main" id="{DF416B0D-2499-002F-7721-8DA278880EFD}"/>
              </a:ext>
            </a:extLst>
          </p:cNvPr>
          <p:cNvSpPr/>
          <p:nvPr userDrawn="1"/>
        </p:nvSpPr>
        <p:spPr>
          <a:xfrm rot="5400000">
            <a:off x="3259800" y="3414658"/>
            <a:ext cx="391886" cy="649479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Text Placeholder 13">
            <a:extLst>
              <a:ext uri="{FF2B5EF4-FFF2-40B4-BE49-F238E27FC236}">
                <a16:creationId xmlns:a16="http://schemas.microsoft.com/office/drawing/2014/main" id="{59B13EA6-95FC-4931-D94E-76CD767560A5}"/>
              </a:ext>
            </a:extLst>
          </p:cNvPr>
          <p:cNvSpPr>
            <a:spLocks noGrp="1"/>
          </p:cNvSpPr>
          <p:nvPr>
            <p:ph type="body" sz="quarter" idx="14" hasCustomPrompt="1"/>
          </p:nvPr>
        </p:nvSpPr>
        <p:spPr>
          <a:xfrm>
            <a:off x="744020" y="6466114"/>
            <a:ext cx="5959122" cy="375619"/>
          </a:xfrm>
        </p:spPr>
        <p:txBody>
          <a:bodyPr wrap="square" lIns="0" tIns="0" rIns="0" bIns="0" anchor="ctr" anchorCtr="0">
            <a:noAutofit/>
          </a:bodyPr>
          <a:lstStyle>
            <a:lvl1pPr marL="0" indent="0" algn="l">
              <a:buFontTx/>
              <a:buNone/>
              <a:defRPr sz="900" b="0">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School, Department, Center or Institution name can go here</a:t>
            </a:r>
          </a:p>
        </p:txBody>
      </p:sp>
      <p:pic>
        <p:nvPicPr>
          <p:cNvPr id="24" name="Picture 23">
            <a:extLst>
              <a:ext uri="{FF2B5EF4-FFF2-40B4-BE49-F238E27FC236}">
                <a16:creationId xmlns:a16="http://schemas.microsoft.com/office/drawing/2014/main" id="{F794F068-63F6-499E-D216-F39441E6B0A6}"/>
              </a:ext>
            </a:extLst>
          </p:cNvPr>
          <p:cNvPicPr>
            <a:picLocks noChangeAspect="1"/>
          </p:cNvPicPr>
          <p:nvPr userDrawn="1"/>
        </p:nvPicPr>
        <p:blipFill>
          <a:blip r:embed="rId2"/>
          <a:srcRect/>
          <a:stretch/>
        </p:blipFill>
        <p:spPr>
          <a:xfrm>
            <a:off x="7211694" y="6042015"/>
            <a:ext cx="1723962" cy="714726"/>
          </a:xfrm>
          <a:prstGeom prst="rect">
            <a:avLst/>
          </a:prstGeom>
        </p:spPr>
      </p:pic>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743774" y="2182119"/>
            <a:ext cx="4653644" cy="3293396"/>
          </a:xfrm>
        </p:spPr>
        <p:txBody>
          <a:bodyPr lIns="0" rIns="0">
            <a:normAutofit/>
          </a:bodyPr>
          <a:lstStyle>
            <a:lvl1pPr>
              <a:defRPr sz="18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sp>
        <p:nvSpPr>
          <p:cNvPr id="2" name="Picture Placeholder 25">
            <a:extLst>
              <a:ext uri="{FF2B5EF4-FFF2-40B4-BE49-F238E27FC236}">
                <a16:creationId xmlns:a16="http://schemas.microsoft.com/office/drawing/2014/main" id="{BF42B0EF-8909-7468-F082-C9F1E8101C12}"/>
              </a:ext>
            </a:extLst>
          </p:cNvPr>
          <p:cNvSpPr>
            <a:spLocks noGrp="1"/>
          </p:cNvSpPr>
          <p:nvPr>
            <p:ph type="pic" sz="quarter" idx="16" hasCustomPrompt="1"/>
          </p:nvPr>
        </p:nvSpPr>
        <p:spPr>
          <a:xfrm>
            <a:off x="5701109" y="2182113"/>
            <a:ext cx="3441688" cy="3293397"/>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sp>
        <p:nvSpPr>
          <p:cNvPr id="3" name="Picture Placeholder 25">
            <a:extLst>
              <a:ext uri="{FF2B5EF4-FFF2-40B4-BE49-F238E27FC236}">
                <a16:creationId xmlns:a16="http://schemas.microsoft.com/office/drawing/2014/main" id="{97C2FF5E-9BA9-91BD-249D-600919BDE590}"/>
              </a:ext>
            </a:extLst>
          </p:cNvPr>
          <p:cNvSpPr>
            <a:spLocks noGrp="1"/>
          </p:cNvSpPr>
          <p:nvPr>
            <p:ph type="pic" sz="quarter" idx="17" hasCustomPrompt="1"/>
          </p:nvPr>
        </p:nvSpPr>
        <p:spPr>
          <a:xfrm>
            <a:off x="5701109" y="0"/>
            <a:ext cx="1724705" cy="2084437"/>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sp>
        <p:nvSpPr>
          <p:cNvPr id="4" name="Picture Placeholder 25">
            <a:extLst>
              <a:ext uri="{FF2B5EF4-FFF2-40B4-BE49-F238E27FC236}">
                <a16:creationId xmlns:a16="http://schemas.microsoft.com/office/drawing/2014/main" id="{2AEAC185-E13A-A5FD-4782-25E848DA50A7}"/>
              </a:ext>
            </a:extLst>
          </p:cNvPr>
          <p:cNvSpPr>
            <a:spLocks noGrp="1"/>
          </p:cNvSpPr>
          <p:nvPr>
            <p:ph type="pic" sz="quarter" idx="18" hasCustomPrompt="1"/>
          </p:nvPr>
        </p:nvSpPr>
        <p:spPr>
          <a:xfrm>
            <a:off x="7505725" y="0"/>
            <a:ext cx="1637072" cy="2084437"/>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sp>
        <p:nvSpPr>
          <p:cNvPr id="5" name="Slide Number Placeholder 4">
            <a:extLst>
              <a:ext uri="{FF2B5EF4-FFF2-40B4-BE49-F238E27FC236}">
                <a16:creationId xmlns:a16="http://schemas.microsoft.com/office/drawing/2014/main" id="{41097042-D80D-9A21-0DDA-A84F6E204F1E}"/>
              </a:ext>
            </a:extLst>
          </p:cNvPr>
          <p:cNvSpPr>
            <a:spLocks noGrp="1"/>
          </p:cNvSpPr>
          <p:nvPr>
            <p:ph type="sldNum" sz="quarter" idx="4"/>
          </p:nvPr>
        </p:nvSpPr>
        <p:spPr>
          <a:xfrm>
            <a:off x="4490317" y="6471360"/>
            <a:ext cx="2057400" cy="365125"/>
          </a:xfrm>
        </p:spPr>
        <p:txBody>
          <a:bodyPr/>
          <a:lstStyle/>
          <a:p>
            <a:r>
              <a:rPr lang="en-US" b="1" dirty="0">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a:t>
            </a:fld>
            <a:endParaRPr lang="en-US" b="1" dirty="0">
              <a:solidFill>
                <a:schemeClr val="accent2"/>
              </a:solidFill>
              <a:latin typeface="Arial" panose="020B0604020202020204" pitchFamily="34" charset="0"/>
              <a:cs typeface="Arial" panose="020B0604020202020204" pitchFamily="34" charset="0"/>
            </a:endParaRPr>
          </a:p>
        </p:txBody>
      </p:sp>
      <p:pic>
        <p:nvPicPr>
          <p:cNvPr id="6" name="Picture 5" descr="A blue and white checkered flag&#10;&#10;Description automatically generated">
            <a:extLst>
              <a:ext uri="{FF2B5EF4-FFF2-40B4-BE49-F238E27FC236}">
                <a16:creationId xmlns:a16="http://schemas.microsoft.com/office/drawing/2014/main" id="{7A80128F-61DB-0803-CD9F-B6E694850C36}"/>
              </a:ext>
            </a:extLst>
          </p:cNvPr>
          <p:cNvPicPr>
            <a:picLocks noChangeAspect="1"/>
          </p:cNvPicPr>
          <p:nvPr userDrawn="1"/>
        </p:nvPicPr>
        <p:blipFill>
          <a:blip r:embed="rId3"/>
          <a:stretch>
            <a:fillRect/>
          </a:stretch>
        </p:blipFill>
        <p:spPr>
          <a:xfrm>
            <a:off x="208344" y="1"/>
            <a:ext cx="208345" cy="277793"/>
          </a:xfrm>
          <a:prstGeom prst="rect">
            <a:avLst/>
          </a:prstGeom>
        </p:spPr>
      </p:pic>
      <p:pic>
        <p:nvPicPr>
          <p:cNvPr id="8" name="Picture 7">
            <a:extLst>
              <a:ext uri="{FF2B5EF4-FFF2-40B4-BE49-F238E27FC236}">
                <a16:creationId xmlns:a16="http://schemas.microsoft.com/office/drawing/2014/main" id="{706310A6-FA49-9F25-70D1-BB75017DAA6D}"/>
              </a:ext>
            </a:extLst>
          </p:cNvPr>
          <p:cNvPicPr>
            <a:picLocks noChangeAspect="1"/>
          </p:cNvPicPr>
          <p:nvPr userDrawn="1"/>
        </p:nvPicPr>
        <p:blipFill>
          <a:blip r:embed="rId4"/>
          <a:srcRect/>
          <a:stretch/>
        </p:blipFill>
        <p:spPr>
          <a:xfrm>
            <a:off x="6703143" y="6461314"/>
            <a:ext cx="297515" cy="396687"/>
          </a:xfrm>
          <a:prstGeom prst="rect">
            <a:avLst/>
          </a:prstGeom>
        </p:spPr>
      </p:pic>
      <p:sp>
        <p:nvSpPr>
          <p:cNvPr id="12" name="Rectangle 11">
            <a:extLst>
              <a:ext uri="{FF2B5EF4-FFF2-40B4-BE49-F238E27FC236}">
                <a16:creationId xmlns:a16="http://schemas.microsoft.com/office/drawing/2014/main" id="{D3FC94D0-D2D8-E866-84BD-34C4A1FE1E6E}"/>
              </a:ext>
            </a:extLst>
          </p:cNvPr>
          <p:cNvSpPr/>
          <p:nvPr userDrawn="1"/>
        </p:nvSpPr>
        <p:spPr>
          <a:xfrm>
            <a:off x="0" y="276932"/>
            <a:ext cx="208344"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1"/>
              </a:solidFill>
            </a:endParaRPr>
          </a:p>
        </p:txBody>
      </p:sp>
      <p:sp>
        <p:nvSpPr>
          <p:cNvPr id="13" name="Rectangle 12">
            <a:extLst>
              <a:ext uri="{FF2B5EF4-FFF2-40B4-BE49-F238E27FC236}">
                <a16:creationId xmlns:a16="http://schemas.microsoft.com/office/drawing/2014/main" id="{7532FFB3-0B30-5D83-0D16-9E74FF94D4BD}"/>
              </a:ext>
            </a:extLst>
          </p:cNvPr>
          <p:cNvSpPr/>
          <p:nvPr userDrawn="1"/>
        </p:nvSpPr>
        <p:spPr>
          <a:xfrm>
            <a:off x="0" y="1"/>
            <a:ext cx="208346"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7" name="Straight Connector 6">
            <a:extLst>
              <a:ext uri="{FF2B5EF4-FFF2-40B4-BE49-F238E27FC236}">
                <a16:creationId xmlns:a16="http://schemas.microsoft.com/office/drawing/2014/main" id="{2B9CFE00-A3D9-EF2B-AE43-53B95F3A3F44}"/>
              </a:ext>
              <a:ext uri="{C183D7F6-B498-43B3-948B-1728B52AA6E4}">
                <adec:decorative xmlns:adec="http://schemas.microsoft.com/office/drawing/2017/decorative" val="1"/>
              </a:ext>
            </a:extLst>
          </p:cNvPr>
          <p:cNvCxnSpPr>
            <a:cxnSpLocks/>
          </p:cNvCxnSpPr>
          <p:nvPr userDrawn="1"/>
        </p:nvCxnSpPr>
        <p:spPr>
          <a:xfrm>
            <a:off x="735657" y="1739495"/>
            <a:ext cx="2752337"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14003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ree Columns With Photos">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744267" y="476789"/>
            <a:ext cx="8068289" cy="714726"/>
          </a:xfrm>
        </p:spPr>
        <p:txBody>
          <a:bodyPr lIns="0" rIns="0">
            <a:normAutofit/>
          </a:bodyPr>
          <a:lstStyle>
            <a:lvl1pPr marL="0" indent="0" algn="l">
              <a:lnSpc>
                <a:spcPct val="90000"/>
              </a:lnSpc>
              <a:buFontTx/>
              <a:buNone/>
              <a:defRPr sz="3000" b="1">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Three Columns With Photos</a:t>
            </a:r>
          </a:p>
        </p:txBody>
      </p:sp>
      <p:sp>
        <p:nvSpPr>
          <p:cNvPr id="20" name="Rectangle 19">
            <a:extLst>
              <a:ext uri="{FF2B5EF4-FFF2-40B4-BE49-F238E27FC236}">
                <a16:creationId xmlns:a16="http://schemas.microsoft.com/office/drawing/2014/main" id="{DF416B0D-2499-002F-7721-8DA278880EFD}"/>
              </a:ext>
            </a:extLst>
          </p:cNvPr>
          <p:cNvSpPr/>
          <p:nvPr userDrawn="1"/>
        </p:nvSpPr>
        <p:spPr>
          <a:xfrm rot="5400000">
            <a:off x="3259800" y="3414658"/>
            <a:ext cx="391886" cy="649479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Text Placeholder 13">
            <a:extLst>
              <a:ext uri="{FF2B5EF4-FFF2-40B4-BE49-F238E27FC236}">
                <a16:creationId xmlns:a16="http://schemas.microsoft.com/office/drawing/2014/main" id="{59B13EA6-95FC-4931-D94E-76CD767560A5}"/>
              </a:ext>
            </a:extLst>
          </p:cNvPr>
          <p:cNvSpPr>
            <a:spLocks noGrp="1"/>
          </p:cNvSpPr>
          <p:nvPr>
            <p:ph type="body" sz="quarter" idx="14" hasCustomPrompt="1"/>
          </p:nvPr>
        </p:nvSpPr>
        <p:spPr>
          <a:xfrm>
            <a:off x="744020" y="6466114"/>
            <a:ext cx="5959122" cy="375619"/>
          </a:xfrm>
        </p:spPr>
        <p:txBody>
          <a:bodyPr wrap="square" lIns="0" tIns="0" rIns="0" bIns="0" anchor="ctr" anchorCtr="0">
            <a:noAutofit/>
          </a:bodyPr>
          <a:lstStyle>
            <a:lvl1pPr marL="0" indent="0" algn="l">
              <a:buFontTx/>
              <a:buNone/>
              <a:defRPr sz="900" b="0">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School, Department, Center or Institution name can go here</a:t>
            </a:r>
          </a:p>
        </p:txBody>
      </p:sp>
      <p:pic>
        <p:nvPicPr>
          <p:cNvPr id="24" name="Picture 23">
            <a:extLst>
              <a:ext uri="{FF2B5EF4-FFF2-40B4-BE49-F238E27FC236}">
                <a16:creationId xmlns:a16="http://schemas.microsoft.com/office/drawing/2014/main" id="{F794F068-63F6-499E-D216-F39441E6B0A6}"/>
              </a:ext>
            </a:extLst>
          </p:cNvPr>
          <p:cNvPicPr>
            <a:picLocks noChangeAspect="1"/>
          </p:cNvPicPr>
          <p:nvPr userDrawn="1"/>
        </p:nvPicPr>
        <p:blipFill>
          <a:blip r:embed="rId2"/>
          <a:srcRect/>
          <a:stretch/>
        </p:blipFill>
        <p:spPr>
          <a:xfrm>
            <a:off x="7211694" y="6042015"/>
            <a:ext cx="1723962" cy="714726"/>
          </a:xfrm>
          <a:prstGeom prst="rect">
            <a:avLst/>
          </a:prstGeom>
        </p:spPr>
      </p:pic>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743774" y="4072420"/>
            <a:ext cx="2486123" cy="1824983"/>
          </a:xfrm>
        </p:spPr>
        <p:txBody>
          <a:bodyPr lIns="0" rIns="0">
            <a:normAutofit/>
          </a:bodyPr>
          <a:lstStyle>
            <a:lvl1pPr marL="0" indent="0">
              <a:buNone/>
              <a:defRPr sz="1350"/>
            </a:lvl1pPr>
            <a:lvl2pPr marL="342900" indent="0">
              <a:buNone/>
              <a:defRPr/>
            </a:lvl2pPr>
            <a:lvl3pPr marL="685800" indent="0">
              <a:buNone/>
              <a:defRPr/>
            </a:lvl3pPr>
          </a:lstStyle>
          <a:p>
            <a:pPr lvl="0"/>
            <a:r>
              <a:rPr lang="en-US" dirty="0"/>
              <a:t>Text goes here …</a:t>
            </a:r>
          </a:p>
        </p:txBody>
      </p:sp>
      <p:sp>
        <p:nvSpPr>
          <p:cNvPr id="3" name="Text Placeholder 3">
            <a:extLst>
              <a:ext uri="{FF2B5EF4-FFF2-40B4-BE49-F238E27FC236}">
                <a16:creationId xmlns:a16="http://schemas.microsoft.com/office/drawing/2014/main" id="{F22FD0CD-FD04-8634-D7B8-F280B324DE97}"/>
              </a:ext>
            </a:extLst>
          </p:cNvPr>
          <p:cNvSpPr>
            <a:spLocks noGrp="1"/>
          </p:cNvSpPr>
          <p:nvPr>
            <p:ph type="body" sz="quarter" idx="17" hasCustomPrompt="1"/>
          </p:nvPr>
        </p:nvSpPr>
        <p:spPr>
          <a:xfrm>
            <a:off x="6326038" y="4072420"/>
            <a:ext cx="2486123" cy="1824983"/>
          </a:xfrm>
        </p:spPr>
        <p:txBody>
          <a:bodyPr lIns="0" rIns="0">
            <a:normAutofit/>
          </a:bodyPr>
          <a:lstStyle>
            <a:lvl1pPr marL="0" indent="0">
              <a:buNone/>
              <a:defRPr sz="1350"/>
            </a:lvl1pPr>
            <a:lvl2pPr marL="342900" indent="0">
              <a:buNone/>
              <a:defRPr/>
            </a:lvl2pPr>
            <a:lvl3pPr marL="685800" indent="0">
              <a:buNone/>
              <a:defRPr/>
            </a:lvl3pPr>
          </a:lstStyle>
          <a:p>
            <a:pPr lvl="0"/>
            <a:r>
              <a:rPr lang="en-US" dirty="0"/>
              <a:t>Text goes here …</a:t>
            </a:r>
          </a:p>
        </p:txBody>
      </p:sp>
      <p:sp>
        <p:nvSpPr>
          <p:cNvPr id="4" name="Text Placeholder 3">
            <a:extLst>
              <a:ext uri="{FF2B5EF4-FFF2-40B4-BE49-F238E27FC236}">
                <a16:creationId xmlns:a16="http://schemas.microsoft.com/office/drawing/2014/main" id="{1057C0FE-2BC5-D429-70D8-1C8427B99C5F}"/>
              </a:ext>
            </a:extLst>
          </p:cNvPr>
          <p:cNvSpPr>
            <a:spLocks noGrp="1"/>
          </p:cNvSpPr>
          <p:nvPr>
            <p:ph type="body" sz="quarter" idx="18" hasCustomPrompt="1"/>
          </p:nvPr>
        </p:nvSpPr>
        <p:spPr>
          <a:xfrm>
            <a:off x="3523845" y="4072420"/>
            <a:ext cx="2486123" cy="1824983"/>
          </a:xfrm>
        </p:spPr>
        <p:txBody>
          <a:bodyPr lIns="0" rIns="0">
            <a:normAutofit/>
          </a:bodyPr>
          <a:lstStyle>
            <a:lvl1pPr marL="0" indent="0">
              <a:buNone/>
              <a:defRPr sz="1350"/>
            </a:lvl1pPr>
            <a:lvl2pPr marL="342900" indent="0">
              <a:buNone/>
              <a:defRPr/>
            </a:lvl2pPr>
            <a:lvl3pPr marL="685800" indent="0">
              <a:buNone/>
              <a:defRPr/>
            </a:lvl3pPr>
          </a:lstStyle>
          <a:p>
            <a:pPr lvl="0"/>
            <a:r>
              <a:rPr lang="en-US" dirty="0"/>
              <a:t>Text goes here …</a:t>
            </a:r>
          </a:p>
        </p:txBody>
      </p:sp>
      <p:cxnSp>
        <p:nvCxnSpPr>
          <p:cNvPr id="5" name="Straight Connector 4">
            <a:extLst>
              <a:ext uri="{FF2B5EF4-FFF2-40B4-BE49-F238E27FC236}">
                <a16:creationId xmlns:a16="http://schemas.microsoft.com/office/drawing/2014/main" id="{CF9D94BB-0800-CABF-5C41-80D1D663F9B7}"/>
              </a:ext>
            </a:extLst>
          </p:cNvPr>
          <p:cNvCxnSpPr>
            <a:cxnSpLocks/>
          </p:cNvCxnSpPr>
          <p:nvPr userDrawn="1"/>
        </p:nvCxnSpPr>
        <p:spPr>
          <a:xfrm flipV="1">
            <a:off x="3376671" y="1494268"/>
            <a:ext cx="0" cy="442543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3">
            <a:extLst>
              <a:ext uri="{FF2B5EF4-FFF2-40B4-BE49-F238E27FC236}">
                <a16:creationId xmlns:a16="http://schemas.microsoft.com/office/drawing/2014/main" id="{F529CBE9-E801-6775-C916-FBB425AF86E4}"/>
              </a:ext>
            </a:extLst>
          </p:cNvPr>
          <p:cNvSpPr>
            <a:spLocks noGrp="1"/>
          </p:cNvSpPr>
          <p:nvPr>
            <p:ph type="body" sz="quarter" idx="22" hasCustomPrompt="1"/>
          </p:nvPr>
        </p:nvSpPr>
        <p:spPr>
          <a:xfrm>
            <a:off x="6326038" y="3730079"/>
            <a:ext cx="2486123" cy="229382"/>
          </a:xfrm>
        </p:spPr>
        <p:txBody>
          <a:bodyPr lIns="0" rIns="0">
            <a:noAutofit/>
          </a:bodyPr>
          <a:lstStyle>
            <a:lvl1pPr marL="0" indent="0">
              <a:buNone/>
              <a:defRPr sz="1200" b="1">
                <a:solidFill>
                  <a:schemeClr val="accent1"/>
                </a:solidFill>
              </a:defRPr>
            </a:lvl1pPr>
            <a:lvl2pPr marL="342900" indent="0">
              <a:buNone/>
              <a:defRPr/>
            </a:lvl2pPr>
            <a:lvl3pPr marL="685800" indent="0">
              <a:buNone/>
              <a:defRPr/>
            </a:lvl3pPr>
          </a:lstStyle>
          <a:p>
            <a:pPr lvl="0"/>
            <a:r>
              <a:rPr lang="en-US" dirty="0"/>
              <a:t>HEADING</a:t>
            </a:r>
          </a:p>
        </p:txBody>
      </p:sp>
      <p:sp>
        <p:nvSpPr>
          <p:cNvPr id="9" name="Text Placeholder 3">
            <a:extLst>
              <a:ext uri="{FF2B5EF4-FFF2-40B4-BE49-F238E27FC236}">
                <a16:creationId xmlns:a16="http://schemas.microsoft.com/office/drawing/2014/main" id="{FAEC8527-411E-5E2C-A2A5-FE0BFC4B0913}"/>
              </a:ext>
            </a:extLst>
          </p:cNvPr>
          <p:cNvSpPr>
            <a:spLocks noGrp="1"/>
          </p:cNvSpPr>
          <p:nvPr>
            <p:ph type="body" sz="quarter" idx="24" hasCustomPrompt="1"/>
          </p:nvPr>
        </p:nvSpPr>
        <p:spPr>
          <a:xfrm>
            <a:off x="743774" y="3730079"/>
            <a:ext cx="2486123" cy="229382"/>
          </a:xfrm>
        </p:spPr>
        <p:txBody>
          <a:bodyPr lIns="0" rIns="0">
            <a:noAutofit/>
          </a:bodyPr>
          <a:lstStyle>
            <a:lvl1pPr marL="0" indent="0">
              <a:buNone/>
              <a:defRPr sz="1200" b="1">
                <a:solidFill>
                  <a:schemeClr val="accent1"/>
                </a:solidFill>
              </a:defRPr>
            </a:lvl1pPr>
            <a:lvl2pPr marL="342900" indent="0">
              <a:buNone/>
              <a:defRPr/>
            </a:lvl2pPr>
            <a:lvl3pPr marL="685800" indent="0">
              <a:buNone/>
              <a:defRPr/>
            </a:lvl3pPr>
          </a:lstStyle>
          <a:p>
            <a:pPr lvl="0"/>
            <a:r>
              <a:rPr lang="en-US" dirty="0"/>
              <a:t>HEADING</a:t>
            </a:r>
          </a:p>
        </p:txBody>
      </p:sp>
      <p:sp>
        <p:nvSpPr>
          <p:cNvPr id="10" name="Text Placeholder 3">
            <a:extLst>
              <a:ext uri="{FF2B5EF4-FFF2-40B4-BE49-F238E27FC236}">
                <a16:creationId xmlns:a16="http://schemas.microsoft.com/office/drawing/2014/main" id="{FD510753-FC6C-D6C7-BD56-236A18A158EF}"/>
              </a:ext>
            </a:extLst>
          </p:cNvPr>
          <p:cNvSpPr>
            <a:spLocks noGrp="1"/>
          </p:cNvSpPr>
          <p:nvPr>
            <p:ph type="body" sz="quarter" idx="25" hasCustomPrompt="1"/>
          </p:nvPr>
        </p:nvSpPr>
        <p:spPr>
          <a:xfrm>
            <a:off x="3523845" y="3730079"/>
            <a:ext cx="2486123" cy="229382"/>
          </a:xfrm>
        </p:spPr>
        <p:txBody>
          <a:bodyPr lIns="0" rIns="0">
            <a:noAutofit/>
          </a:bodyPr>
          <a:lstStyle>
            <a:lvl1pPr marL="0" indent="0">
              <a:buNone/>
              <a:defRPr sz="1200" b="1">
                <a:solidFill>
                  <a:schemeClr val="accent1"/>
                </a:solidFill>
              </a:defRPr>
            </a:lvl1pPr>
            <a:lvl2pPr marL="342900" indent="0">
              <a:buNone/>
              <a:defRPr/>
            </a:lvl2pPr>
            <a:lvl3pPr marL="685800" indent="0">
              <a:buNone/>
              <a:defRPr/>
            </a:lvl3pPr>
          </a:lstStyle>
          <a:p>
            <a:pPr lvl="0"/>
            <a:r>
              <a:rPr lang="en-US" dirty="0"/>
              <a:t>HEADING</a:t>
            </a:r>
          </a:p>
        </p:txBody>
      </p:sp>
      <p:sp>
        <p:nvSpPr>
          <p:cNvPr id="26" name="Picture Placeholder 25">
            <a:extLst>
              <a:ext uri="{FF2B5EF4-FFF2-40B4-BE49-F238E27FC236}">
                <a16:creationId xmlns:a16="http://schemas.microsoft.com/office/drawing/2014/main" id="{1A76968C-9584-75B6-412C-8D813D3B83C6}"/>
              </a:ext>
            </a:extLst>
          </p:cNvPr>
          <p:cNvSpPr>
            <a:spLocks noGrp="1"/>
          </p:cNvSpPr>
          <p:nvPr>
            <p:ph type="pic" sz="quarter" idx="26" hasCustomPrompt="1"/>
          </p:nvPr>
        </p:nvSpPr>
        <p:spPr>
          <a:xfrm>
            <a:off x="735657" y="1471967"/>
            <a:ext cx="2494235" cy="2074121"/>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sp>
        <p:nvSpPr>
          <p:cNvPr id="27" name="Picture Placeholder 25">
            <a:extLst>
              <a:ext uri="{FF2B5EF4-FFF2-40B4-BE49-F238E27FC236}">
                <a16:creationId xmlns:a16="http://schemas.microsoft.com/office/drawing/2014/main" id="{15BE7786-E223-E932-8AE6-4FE1F9A0C807}"/>
              </a:ext>
            </a:extLst>
          </p:cNvPr>
          <p:cNvSpPr>
            <a:spLocks noGrp="1"/>
          </p:cNvSpPr>
          <p:nvPr>
            <p:ph type="pic" sz="quarter" idx="27" hasCustomPrompt="1"/>
          </p:nvPr>
        </p:nvSpPr>
        <p:spPr>
          <a:xfrm>
            <a:off x="3520674" y="1471967"/>
            <a:ext cx="2494235" cy="2074121"/>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sp>
        <p:nvSpPr>
          <p:cNvPr id="29" name="Picture Placeholder 25">
            <a:extLst>
              <a:ext uri="{FF2B5EF4-FFF2-40B4-BE49-F238E27FC236}">
                <a16:creationId xmlns:a16="http://schemas.microsoft.com/office/drawing/2014/main" id="{26B98ED2-BB52-5285-74C3-25BBC2602D2D}"/>
              </a:ext>
            </a:extLst>
          </p:cNvPr>
          <p:cNvSpPr>
            <a:spLocks noGrp="1"/>
          </p:cNvSpPr>
          <p:nvPr>
            <p:ph type="pic" sz="quarter" idx="28" hasCustomPrompt="1"/>
          </p:nvPr>
        </p:nvSpPr>
        <p:spPr>
          <a:xfrm>
            <a:off x="6330781" y="1471967"/>
            <a:ext cx="2494235" cy="2074121"/>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cxnSp>
        <p:nvCxnSpPr>
          <p:cNvPr id="32" name="Straight Connector 31">
            <a:extLst>
              <a:ext uri="{FF2B5EF4-FFF2-40B4-BE49-F238E27FC236}">
                <a16:creationId xmlns:a16="http://schemas.microsoft.com/office/drawing/2014/main" id="{F932D740-15B7-BE66-6FDD-D5D44D39556A}"/>
              </a:ext>
            </a:extLst>
          </p:cNvPr>
          <p:cNvCxnSpPr>
            <a:cxnSpLocks/>
          </p:cNvCxnSpPr>
          <p:nvPr userDrawn="1"/>
        </p:nvCxnSpPr>
        <p:spPr>
          <a:xfrm flipV="1">
            <a:off x="6170051" y="1494268"/>
            <a:ext cx="0" cy="442543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Slide Number Placeholder 4">
            <a:extLst>
              <a:ext uri="{FF2B5EF4-FFF2-40B4-BE49-F238E27FC236}">
                <a16:creationId xmlns:a16="http://schemas.microsoft.com/office/drawing/2014/main" id="{E2678A04-4CB9-5E5F-8922-C82DAC0D3A37}"/>
              </a:ext>
            </a:extLst>
          </p:cNvPr>
          <p:cNvSpPr>
            <a:spLocks noGrp="1"/>
          </p:cNvSpPr>
          <p:nvPr>
            <p:ph type="sldNum" sz="quarter" idx="4"/>
          </p:nvPr>
        </p:nvSpPr>
        <p:spPr>
          <a:xfrm>
            <a:off x="4490317" y="6471360"/>
            <a:ext cx="2057400" cy="365125"/>
          </a:xfrm>
        </p:spPr>
        <p:txBody>
          <a:bodyPr/>
          <a:lstStyle/>
          <a:p>
            <a:r>
              <a:rPr lang="en-US" b="1" dirty="0">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a:t>
            </a:fld>
            <a:endParaRPr lang="en-US" b="1" dirty="0">
              <a:solidFill>
                <a:schemeClr val="accent2"/>
              </a:solidFill>
              <a:latin typeface="Arial" panose="020B0604020202020204" pitchFamily="34" charset="0"/>
              <a:cs typeface="Arial" panose="020B0604020202020204" pitchFamily="34" charset="0"/>
            </a:endParaRPr>
          </a:p>
        </p:txBody>
      </p:sp>
      <p:pic>
        <p:nvPicPr>
          <p:cNvPr id="6" name="Picture 5" descr="A blue and white checkered flag&#10;&#10;Description automatically generated">
            <a:extLst>
              <a:ext uri="{FF2B5EF4-FFF2-40B4-BE49-F238E27FC236}">
                <a16:creationId xmlns:a16="http://schemas.microsoft.com/office/drawing/2014/main" id="{B8ABE138-7BB7-C38F-5FA9-E98883B0B647}"/>
              </a:ext>
            </a:extLst>
          </p:cNvPr>
          <p:cNvPicPr>
            <a:picLocks noChangeAspect="1"/>
          </p:cNvPicPr>
          <p:nvPr userDrawn="1"/>
        </p:nvPicPr>
        <p:blipFill>
          <a:blip r:embed="rId3"/>
          <a:stretch>
            <a:fillRect/>
          </a:stretch>
        </p:blipFill>
        <p:spPr>
          <a:xfrm>
            <a:off x="208344" y="1"/>
            <a:ext cx="208345" cy="277793"/>
          </a:xfrm>
          <a:prstGeom prst="rect">
            <a:avLst/>
          </a:prstGeom>
        </p:spPr>
      </p:pic>
      <p:pic>
        <p:nvPicPr>
          <p:cNvPr id="12" name="Picture 11">
            <a:extLst>
              <a:ext uri="{FF2B5EF4-FFF2-40B4-BE49-F238E27FC236}">
                <a16:creationId xmlns:a16="http://schemas.microsoft.com/office/drawing/2014/main" id="{DB7CEDB7-42EB-1016-C1C5-A619558DFD79}"/>
              </a:ext>
            </a:extLst>
          </p:cNvPr>
          <p:cNvPicPr>
            <a:picLocks noChangeAspect="1"/>
          </p:cNvPicPr>
          <p:nvPr userDrawn="1"/>
        </p:nvPicPr>
        <p:blipFill>
          <a:blip r:embed="rId4"/>
          <a:srcRect/>
          <a:stretch/>
        </p:blipFill>
        <p:spPr>
          <a:xfrm>
            <a:off x="6703143" y="6461314"/>
            <a:ext cx="297515" cy="396687"/>
          </a:xfrm>
          <a:prstGeom prst="rect">
            <a:avLst/>
          </a:prstGeom>
        </p:spPr>
      </p:pic>
      <p:sp>
        <p:nvSpPr>
          <p:cNvPr id="15" name="Rectangle 14">
            <a:extLst>
              <a:ext uri="{FF2B5EF4-FFF2-40B4-BE49-F238E27FC236}">
                <a16:creationId xmlns:a16="http://schemas.microsoft.com/office/drawing/2014/main" id="{1A46C8BD-3459-64E9-9A03-60C5BBA8E8B6}"/>
              </a:ext>
            </a:extLst>
          </p:cNvPr>
          <p:cNvSpPr/>
          <p:nvPr userDrawn="1"/>
        </p:nvSpPr>
        <p:spPr>
          <a:xfrm>
            <a:off x="0" y="276932"/>
            <a:ext cx="208344"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1"/>
              </a:solidFill>
            </a:endParaRPr>
          </a:p>
        </p:txBody>
      </p:sp>
      <p:sp>
        <p:nvSpPr>
          <p:cNvPr id="16" name="Rectangle 15">
            <a:extLst>
              <a:ext uri="{FF2B5EF4-FFF2-40B4-BE49-F238E27FC236}">
                <a16:creationId xmlns:a16="http://schemas.microsoft.com/office/drawing/2014/main" id="{885991CC-342F-DF49-EFAA-8D2519351CFC}"/>
              </a:ext>
            </a:extLst>
          </p:cNvPr>
          <p:cNvSpPr/>
          <p:nvPr userDrawn="1"/>
        </p:nvSpPr>
        <p:spPr>
          <a:xfrm>
            <a:off x="0" y="1"/>
            <a:ext cx="208346"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7" name="Straight Connector 6">
            <a:extLst>
              <a:ext uri="{FF2B5EF4-FFF2-40B4-BE49-F238E27FC236}">
                <a16:creationId xmlns:a16="http://schemas.microsoft.com/office/drawing/2014/main" id="{692953BE-70D6-4029-3D06-C6E722933F99}"/>
              </a:ext>
              <a:ext uri="{C183D7F6-B498-43B3-948B-1728B52AA6E4}">
                <adec:decorative xmlns:adec="http://schemas.microsoft.com/office/drawing/2017/decorative" val="1"/>
              </a:ext>
            </a:extLst>
          </p:cNvPr>
          <p:cNvCxnSpPr>
            <a:cxnSpLocks/>
          </p:cNvCxnSpPr>
          <p:nvPr userDrawn="1"/>
        </p:nvCxnSpPr>
        <p:spPr>
          <a:xfrm>
            <a:off x="735657" y="1198726"/>
            <a:ext cx="2752337"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73779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our Columns With Photos">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744267" y="476789"/>
            <a:ext cx="8068289" cy="714726"/>
          </a:xfrm>
        </p:spPr>
        <p:txBody>
          <a:bodyPr lIns="0" rIns="0">
            <a:normAutofit/>
          </a:bodyPr>
          <a:lstStyle>
            <a:lvl1pPr marL="0" indent="0" algn="l">
              <a:lnSpc>
                <a:spcPct val="90000"/>
              </a:lnSpc>
              <a:buFontTx/>
              <a:buNone/>
              <a:defRPr sz="3000" b="1">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Four Columns With Photos</a:t>
            </a:r>
          </a:p>
        </p:txBody>
      </p:sp>
      <p:sp>
        <p:nvSpPr>
          <p:cNvPr id="20" name="Rectangle 19">
            <a:extLst>
              <a:ext uri="{FF2B5EF4-FFF2-40B4-BE49-F238E27FC236}">
                <a16:creationId xmlns:a16="http://schemas.microsoft.com/office/drawing/2014/main" id="{DF416B0D-2499-002F-7721-8DA278880EFD}"/>
              </a:ext>
            </a:extLst>
          </p:cNvPr>
          <p:cNvSpPr/>
          <p:nvPr userDrawn="1"/>
        </p:nvSpPr>
        <p:spPr>
          <a:xfrm rot="5400000">
            <a:off x="3259800" y="3414658"/>
            <a:ext cx="391886" cy="649479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Text Placeholder 13">
            <a:extLst>
              <a:ext uri="{FF2B5EF4-FFF2-40B4-BE49-F238E27FC236}">
                <a16:creationId xmlns:a16="http://schemas.microsoft.com/office/drawing/2014/main" id="{59B13EA6-95FC-4931-D94E-76CD767560A5}"/>
              </a:ext>
            </a:extLst>
          </p:cNvPr>
          <p:cNvSpPr>
            <a:spLocks noGrp="1"/>
          </p:cNvSpPr>
          <p:nvPr>
            <p:ph type="body" sz="quarter" idx="14" hasCustomPrompt="1"/>
          </p:nvPr>
        </p:nvSpPr>
        <p:spPr>
          <a:xfrm>
            <a:off x="744020" y="6466114"/>
            <a:ext cx="5959122" cy="375619"/>
          </a:xfrm>
        </p:spPr>
        <p:txBody>
          <a:bodyPr wrap="square" lIns="0" tIns="0" rIns="0" bIns="0" anchor="ctr" anchorCtr="0">
            <a:noAutofit/>
          </a:bodyPr>
          <a:lstStyle>
            <a:lvl1pPr marL="0" indent="0" algn="l">
              <a:buFontTx/>
              <a:buNone/>
              <a:defRPr sz="900" b="0">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School, Department, Center or Institution name can go here</a:t>
            </a:r>
          </a:p>
        </p:txBody>
      </p:sp>
      <p:pic>
        <p:nvPicPr>
          <p:cNvPr id="24" name="Picture 23">
            <a:extLst>
              <a:ext uri="{FF2B5EF4-FFF2-40B4-BE49-F238E27FC236}">
                <a16:creationId xmlns:a16="http://schemas.microsoft.com/office/drawing/2014/main" id="{F794F068-63F6-499E-D216-F39441E6B0A6}"/>
              </a:ext>
            </a:extLst>
          </p:cNvPr>
          <p:cNvPicPr>
            <a:picLocks noChangeAspect="1"/>
          </p:cNvPicPr>
          <p:nvPr userDrawn="1"/>
        </p:nvPicPr>
        <p:blipFill>
          <a:blip r:embed="rId2"/>
          <a:srcRect/>
          <a:stretch/>
        </p:blipFill>
        <p:spPr>
          <a:xfrm>
            <a:off x="7211694" y="6042015"/>
            <a:ext cx="1723962" cy="714726"/>
          </a:xfrm>
          <a:prstGeom prst="rect">
            <a:avLst/>
          </a:prstGeom>
        </p:spPr>
      </p:pic>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743775" y="4072420"/>
            <a:ext cx="1896187" cy="1833117"/>
          </a:xfrm>
        </p:spPr>
        <p:txBody>
          <a:bodyPr lIns="0" rIns="0">
            <a:normAutofit/>
          </a:bodyPr>
          <a:lstStyle>
            <a:lvl1pPr marL="0" indent="0">
              <a:buNone/>
              <a:defRPr sz="1350"/>
            </a:lvl1pPr>
            <a:lvl2pPr marL="342900" indent="0">
              <a:buNone/>
              <a:defRPr sz="1350"/>
            </a:lvl2pPr>
            <a:lvl3pPr marL="685800" indent="0">
              <a:buNone/>
              <a:defRPr sz="1350"/>
            </a:lvl3pPr>
          </a:lstStyle>
          <a:p>
            <a:pPr lvl="0"/>
            <a:r>
              <a:rPr lang="en-US" dirty="0"/>
              <a:t>Text goes here …</a:t>
            </a:r>
          </a:p>
        </p:txBody>
      </p:sp>
      <p:cxnSp>
        <p:nvCxnSpPr>
          <p:cNvPr id="5" name="Straight Connector 4">
            <a:extLst>
              <a:ext uri="{FF2B5EF4-FFF2-40B4-BE49-F238E27FC236}">
                <a16:creationId xmlns:a16="http://schemas.microsoft.com/office/drawing/2014/main" id="{CF9D94BB-0800-CABF-5C41-80D1D663F9B7}"/>
              </a:ext>
            </a:extLst>
          </p:cNvPr>
          <p:cNvCxnSpPr>
            <a:cxnSpLocks/>
          </p:cNvCxnSpPr>
          <p:nvPr userDrawn="1"/>
        </p:nvCxnSpPr>
        <p:spPr>
          <a:xfrm flipV="1">
            <a:off x="2720368" y="1483117"/>
            <a:ext cx="0" cy="443357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3">
            <a:extLst>
              <a:ext uri="{FF2B5EF4-FFF2-40B4-BE49-F238E27FC236}">
                <a16:creationId xmlns:a16="http://schemas.microsoft.com/office/drawing/2014/main" id="{2C05D48C-4AA9-32C3-E59C-78282BD05461}"/>
              </a:ext>
            </a:extLst>
          </p:cNvPr>
          <p:cNvSpPr>
            <a:spLocks noGrp="1"/>
          </p:cNvSpPr>
          <p:nvPr>
            <p:ph type="body" sz="quarter" idx="19" hasCustomPrompt="1"/>
          </p:nvPr>
        </p:nvSpPr>
        <p:spPr>
          <a:xfrm>
            <a:off x="2801175" y="4072420"/>
            <a:ext cx="1896187" cy="1833117"/>
          </a:xfrm>
        </p:spPr>
        <p:txBody>
          <a:bodyPr lIns="0" rIns="0">
            <a:normAutofit/>
          </a:bodyPr>
          <a:lstStyle>
            <a:lvl1pPr marL="0" indent="0">
              <a:buNone/>
              <a:defRPr sz="1350"/>
            </a:lvl1pPr>
            <a:lvl2pPr marL="342900" indent="0">
              <a:buNone/>
              <a:defRPr sz="1350"/>
            </a:lvl2pPr>
            <a:lvl3pPr marL="685800" indent="0">
              <a:buNone/>
              <a:defRPr sz="1350"/>
            </a:lvl3pPr>
          </a:lstStyle>
          <a:p>
            <a:pPr lvl="0"/>
            <a:r>
              <a:rPr lang="en-US" dirty="0"/>
              <a:t>Text goes here …</a:t>
            </a:r>
          </a:p>
        </p:txBody>
      </p:sp>
      <p:sp>
        <p:nvSpPr>
          <p:cNvPr id="10" name="Text Placeholder 3">
            <a:extLst>
              <a:ext uri="{FF2B5EF4-FFF2-40B4-BE49-F238E27FC236}">
                <a16:creationId xmlns:a16="http://schemas.microsoft.com/office/drawing/2014/main" id="{9DA69184-351A-0F32-D962-F3CA1B334608}"/>
              </a:ext>
            </a:extLst>
          </p:cNvPr>
          <p:cNvSpPr>
            <a:spLocks noGrp="1"/>
          </p:cNvSpPr>
          <p:nvPr>
            <p:ph type="body" sz="quarter" idx="20" hasCustomPrompt="1"/>
          </p:nvPr>
        </p:nvSpPr>
        <p:spPr>
          <a:xfrm>
            <a:off x="4858575" y="4072420"/>
            <a:ext cx="1896187" cy="1833117"/>
          </a:xfrm>
        </p:spPr>
        <p:txBody>
          <a:bodyPr lIns="0" rIns="0">
            <a:normAutofit/>
          </a:bodyPr>
          <a:lstStyle>
            <a:lvl1pPr marL="0" indent="0">
              <a:buNone/>
              <a:defRPr sz="1350"/>
            </a:lvl1pPr>
            <a:lvl2pPr marL="342900" indent="0">
              <a:buNone/>
              <a:defRPr sz="1350"/>
            </a:lvl2pPr>
            <a:lvl3pPr marL="685800" indent="0">
              <a:buNone/>
              <a:defRPr sz="1350"/>
            </a:lvl3pPr>
          </a:lstStyle>
          <a:p>
            <a:pPr lvl="0"/>
            <a:r>
              <a:rPr lang="en-US" dirty="0"/>
              <a:t>Text goes here …</a:t>
            </a:r>
          </a:p>
        </p:txBody>
      </p:sp>
      <p:sp>
        <p:nvSpPr>
          <p:cNvPr id="12" name="Text Placeholder 3">
            <a:extLst>
              <a:ext uri="{FF2B5EF4-FFF2-40B4-BE49-F238E27FC236}">
                <a16:creationId xmlns:a16="http://schemas.microsoft.com/office/drawing/2014/main" id="{C87F8D9E-0BB7-F906-7378-3D6CF1D72D37}"/>
              </a:ext>
            </a:extLst>
          </p:cNvPr>
          <p:cNvSpPr>
            <a:spLocks noGrp="1"/>
          </p:cNvSpPr>
          <p:nvPr>
            <p:ph type="body" sz="quarter" idx="21" hasCustomPrompt="1"/>
          </p:nvPr>
        </p:nvSpPr>
        <p:spPr>
          <a:xfrm>
            <a:off x="6915975" y="4072420"/>
            <a:ext cx="1896187" cy="1833117"/>
          </a:xfrm>
        </p:spPr>
        <p:txBody>
          <a:bodyPr lIns="0" rIns="0">
            <a:normAutofit/>
          </a:bodyPr>
          <a:lstStyle>
            <a:lvl1pPr marL="0" indent="0">
              <a:buNone/>
              <a:defRPr sz="1350"/>
            </a:lvl1pPr>
            <a:lvl2pPr marL="342900" indent="0">
              <a:buNone/>
              <a:defRPr sz="1350"/>
            </a:lvl2pPr>
            <a:lvl3pPr marL="685800" indent="0">
              <a:buNone/>
              <a:defRPr sz="1350"/>
            </a:lvl3pPr>
          </a:lstStyle>
          <a:p>
            <a:pPr lvl="0"/>
            <a:r>
              <a:rPr lang="en-US" dirty="0"/>
              <a:t>Text goes here …</a:t>
            </a:r>
          </a:p>
        </p:txBody>
      </p:sp>
      <p:sp>
        <p:nvSpPr>
          <p:cNvPr id="3" name="Picture Placeholder 25">
            <a:extLst>
              <a:ext uri="{FF2B5EF4-FFF2-40B4-BE49-F238E27FC236}">
                <a16:creationId xmlns:a16="http://schemas.microsoft.com/office/drawing/2014/main" id="{8503821B-8800-93EB-1508-DBC3BF76EB85}"/>
              </a:ext>
            </a:extLst>
          </p:cNvPr>
          <p:cNvSpPr>
            <a:spLocks noGrp="1"/>
          </p:cNvSpPr>
          <p:nvPr>
            <p:ph type="pic" sz="quarter" idx="26" hasCustomPrompt="1"/>
          </p:nvPr>
        </p:nvSpPr>
        <p:spPr>
          <a:xfrm>
            <a:off x="735657" y="1471967"/>
            <a:ext cx="1896188" cy="2074121"/>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sp>
        <p:nvSpPr>
          <p:cNvPr id="4" name="Picture Placeholder 25">
            <a:extLst>
              <a:ext uri="{FF2B5EF4-FFF2-40B4-BE49-F238E27FC236}">
                <a16:creationId xmlns:a16="http://schemas.microsoft.com/office/drawing/2014/main" id="{9E6DE31D-5272-B0A2-9A99-944865B588A7}"/>
              </a:ext>
            </a:extLst>
          </p:cNvPr>
          <p:cNvSpPr>
            <a:spLocks noGrp="1"/>
          </p:cNvSpPr>
          <p:nvPr>
            <p:ph type="pic" sz="quarter" idx="27" hasCustomPrompt="1"/>
          </p:nvPr>
        </p:nvSpPr>
        <p:spPr>
          <a:xfrm>
            <a:off x="2793058" y="1471967"/>
            <a:ext cx="1896188" cy="2074121"/>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sp>
        <p:nvSpPr>
          <p:cNvPr id="8" name="Picture Placeholder 25">
            <a:extLst>
              <a:ext uri="{FF2B5EF4-FFF2-40B4-BE49-F238E27FC236}">
                <a16:creationId xmlns:a16="http://schemas.microsoft.com/office/drawing/2014/main" id="{DF4C66CF-173B-7AD6-91BD-03863C58F9CB}"/>
              </a:ext>
            </a:extLst>
          </p:cNvPr>
          <p:cNvSpPr>
            <a:spLocks noGrp="1"/>
          </p:cNvSpPr>
          <p:nvPr>
            <p:ph type="pic" sz="quarter" idx="28" hasCustomPrompt="1"/>
          </p:nvPr>
        </p:nvSpPr>
        <p:spPr>
          <a:xfrm>
            <a:off x="4858575" y="1471967"/>
            <a:ext cx="1896187" cy="2074121"/>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sp>
        <p:nvSpPr>
          <p:cNvPr id="26" name="Picture Placeholder 25">
            <a:extLst>
              <a:ext uri="{FF2B5EF4-FFF2-40B4-BE49-F238E27FC236}">
                <a16:creationId xmlns:a16="http://schemas.microsoft.com/office/drawing/2014/main" id="{37129CDB-7C11-80BA-1AF7-0AAA646EB939}"/>
              </a:ext>
            </a:extLst>
          </p:cNvPr>
          <p:cNvSpPr>
            <a:spLocks noGrp="1"/>
          </p:cNvSpPr>
          <p:nvPr>
            <p:ph type="pic" sz="quarter" idx="29" hasCustomPrompt="1"/>
          </p:nvPr>
        </p:nvSpPr>
        <p:spPr>
          <a:xfrm>
            <a:off x="6924090" y="1471967"/>
            <a:ext cx="1896187" cy="2074121"/>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cxnSp>
        <p:nvCxnSpPr>
          <p:cNvPr id="34" name="Straight Connector 33">
            <a:extLst>
              <a:ext uri="{FF2B5EF4-FFF2-40B4-BE49-F238E27FC236}">
                <a16:creationId xmlns:a16="http://schemas.microsoft.com/office/drawing/2014/main" id="{11567848-DE76-D6C2-5C62-BB6511D67E7C}"/>
              </a:ext>
            </a:extLst>
          </p:cNvPr>
          <p:cNvCxnSpPr>
            <a:cxnSpLocks/>
          </p:cNvCxnSpPr>
          <p:nvPr userDrawn="1"/>
        </p:nvCxnSpPr>
        <p:spPr>
          <a:xfrm flipV="1">
            <a:off x="4769405" y="1483117"/>
            <a:ext cx="0" cy="443357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6105651-C81E-E280-825C-160B87FF37A4}"/>
              </a:ext>
            </a:extLst>
          </p:cNvPr>
          <p:cNvCxnSpPr>
            <a:cxnSpLocks/>
          </p:cNvCxnSpPr>
          <p:nvPr userDrawn="1"/>
        </p:nvCxnSpPr>
        <p:spPr>
          <a:xfrm flipV="1">
            <a:off x="6843531" y="1483117"/>
            <a:ext cx="0" cy="443357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0D15CA9E-A822-C49E-51E7-F5E601FC933B}"/>
              </a:ext>
            </a:extLst>
          </p:cNvPr>
          <p:cNvSpPr>
            <a:spLocks noGrp="1"/>
          </p:cNvSpPr>
          <p:nvPr>
            <p:ph type="body" sz="quarter" idx="30" hasCustomPrompt="1"/>
          </p:nvPr>
        </p:nvSpPr>
        <p:spPr>
          <a:xfrm>
            <a:off x="743774" y="3730079"/>
            <a:ext cx="1895787" cy="229382"/>
          </a:xfrm>
        </p:spPr>
        <p:txBody>
          <a:bodyPr lIns="0" rIns="0">
            <a:noAutofit/>
          </a:bodyPr>
          <a:lstStyle>
            <a:lvl1pPr marL="0" indent="0">
              <a:buNone/>
              <a:defRPr sz="1200" b="1">
                <a:solidFill>
                  <a:schemeClr val="accent1"/>
                </a:solidFill>
              </a:defRPr>
            </a:lvl1pPr>
            <a:lvl2pPr marL="342900" indent="0">
              <a:buNone/>
              <a:defRPr/>
            </a:lvl2pPr>
            <a:lvl3pPr marL="685800" indent="0">
              <a:buNone/>
              <a:defRPr/>
            </a:lvl3pPr>
          </a:lstStyle>
          <a:p>
            <a:pPr lvl="0"/>
            <a:r>
              <a:rPr lang="en-US" dirty="0"/>
              <a:t>HEADING</a:t>
            </a:r>
          </a:p>
        </p:txBody>
      </p:sp>
      <p:sp>
        <p:nvSpPr>
          <p:cNvPr id="38" name="Text Placeholder 3">
            <a:extLst>
              <a:ext uri="{FF2B5EF4-FFF2-40B4-BE49-F238E27FC236}">
                <a16:creationId xmlns:a16="http://schemas.microsoft.com/office/drawing/2014/main" id="{7B1AF7D5-153A-D2D3-F2EC-4B55FC624AEB}"/>
              </a:ext>
            </a:extLst>
          </p:cNvPr>
          <p:cNvSpPr>
            <a:spLocks noGrp="1"/>
          </p:cNvSpPr>
          <p:nvPr>
            <p:ph type="body" sz="quarter" idx="31" hasCustomPrompt="1"/>
          </p:nvPr>
        </p:nvSpPr>
        <p:spPr>
          <a:xfrm>
            <a:off x="2794940" y="3730079"/>
            <a:ext cx="1895787" cy="229382"/>
          </a:xfrm>
        </p:spPr>
        <p:txBody>
          <a:bodyPr lIns="0" rIns="0">
            <a:noAutofit/>
          </a:bodyPr>
          <a:lstStyle>
            <a:lvl1pPr marL="0" indent="0">
              <a:buNone/>
              <a:defRPr sz="1200" b="1">
                <a:solidFill>
                  <a:schemeClr val="accent1"/>
                </a:solidFill>
              </a:defRPr>
            </a:lvl1pPr>
            <a:lvl2pPr marL="342900" indent="0">
              <a:buNone/>
              <a:defRPr/>
            </a:lvl2pPr>
            <a:lvl3pPr marL="685800" indent="0">
              <a:buNone/>
              <a:defRPr/>
            </a:lvl3pPr>
          </a:lstStyle>
          <a:p>
            <a:pPr lvl="0"/>
            <a:r>
              <a:rPr lang="en-US" dirty="0"/>
              <a:t>HEADING</a:t>
            </a:r>
          </a:p>
        </p:txBody>
      </p:sp>
      <p:sp>
        <p:nvSpPr>
          <p:cNvPr id="39" name="Text Placeholder 3">
            <a:extLst>
              <a:ext uri="{FF2B5EF4-FFF2-40B4-BE49-F238E27FC236}">
                <a16:creationId xmlns:a16="http://schemas.microsoft.com/office/drawing/2014/main" id="{95935367-88BC-20C1-26A5-7EEA64EC778B}"/>
              </a:ext>
            </a:extLst>
          </p:cNvPr>
          <p:cNvSpPr>
            <a:spLocks noGrp="1"/>
          </p:cNvSpPr>
          <p:nvPr>
            <p:ph type="body" sz="quarter" idx="32" hasCustomPrompt="1"/>
          </p:nvPr>
        </p:nvSpPr>
        <p:spPr>
          <a:xfrm>
            <a:off x="4852340" y="3730079"/>
            <a:ext cx="1895787" cy="229382"/>
          </a:xfrm>
        </p:spPr>
        <p:txBody>
          <a:bodyPr lIns="0" rIns="0">
            <a:noAutofit/>
          </a:bodyPr>
          <a:lstStyle>
            <a:lvl1pPr marL="0" indent="0">
              <a:buNone/>
              <a:defRPr sz="1200" b="1">
                <a:solidFill>
                  <a:schemeClr val="accent1"/>
                </a:solidFill>
              </a:defRPr>
            </a:lvl1pPr>
            <a:lvl2pPr marL="342900" indent="0">
              <a:buNone/>
              <a:defRPr/>
            </a:lvl2pPr>
            <a:lvl3pPr marL="685800" indent="0">
              <a:buNone/>
              <a:defRPr/>
            </a:lvl3pPr>
          </a:lstStyle>
          <a:p>
            <a:pPr lvl="0"/>
            <a:r>
              <a:rPr lang="en-US" dirty="0"/>
              <a:t>HEADING</a:t>
            </a:r>
          </a:p>
        </p:txBody>
      </p:sp>
      <p:sp>
        <p:nvSpPr>
          <p:cNvPr id="40" name="Text Placeholder 3">
            <a:extLst>
              <a:ext uri="{FF2B5EF4-FFF2-40B4-BE49-F238E27FC236}">
                <a16:creationId xmlns:a16="http://schemas.microsoft.com/office/drawing/2014/main" id="{9F79719F-DCD6-82A5-AFB7-6DC3BCEE9C6F}"/>
              </a:ext>
            </a:extLst>
          </p:cNvPr>
          <p:cNvSpPr>
            <a:spLocks noGrp="1"/>
          </p:cNvSpPr>
          <p:nvPr>
            <p:ph type="body" sz="quarter" idx="33" hasCustomPrompt="1"/>
          </p:nvPr>
        </p:nvSpPr>
        <p:spPr>
          <a:xfrm>
            <a:off x="6924089" y="3730079"/>
            <a:ext cx="1895787" cy="229382"/>
          </a:xfrm>
        </p:spPr>
        <p:txBody>
          <a:bodyPr lIns="0" rIns="0">
            <a:noAutofit/>
          </a:bodyPr>
          <a:lstStyle>
            <a:lvl1pPr marL="0" indent="0">
              <a:buNone/>
              <a:defRPr sz="1200" b="1">
                <a:solidFill>
                  <a:schemeClr val="accent1"/>
                </a:solidFill>
              </a:defRPr>
            </a:lvl1pPr>
            <a:lvl2pPr marL="342900" indent="0">
              <a:buNone/>
              <a:defRPr/>
            </a:lvl2pPr>
            <a:lvl3pPr marL="685800" indent="0">
              <a:buNone/>
              <a:defRPr/>
            </a:lvl3pPr>
          </a:lstStyle>
          <a:p>
            <a:pPr lvl="0"/>
            <a:r>
              <a:rPr lang="en-US" dirty="0"/>
              <a:t>HEADING</a:t>
            </a:r>
          </a:p>
        </p:txBody>
      </p:sp>
      <p:sp>
        <p:nvSpPr>
          <p:cNvPr id="2" name="Slide Number Placeholder 4">
            <a:extLst>
              <a:ext uri="{FF2B5EF4-FFF2-40B4-BE49-F238E27FC236}">
                <a16:creationId xmlns:a16="http://schemas.microsoft.com/office/drawing/2014/main" id="{EB3DA9DE-5606-AC48-FD10-6073C15F5B32}"/>
              </a:ext>
            </a:extLst>
          </p:cNvPr>
          <p:cNvSpPr>
            <a:spLocks noGrp="1"/>
          </p:cNvSpPr>
          <p:nvPr>
            <p:ph type="sldNum" sz="quarter" idx="4"/>
          </p:nvPr>
        </p:nvSpPr>
        <p:spPr>
          <a:xfrm>
            <a:off x="4490317" y="6471360"/>
            <a:ext cx="2057400" cy="365125"/>
          </a:xfrm>
        </p:spPr>
        <p:txBody>
          <a:bodyPr/>
          <a:lstStyle/>
          <a:p>
            <a:r>
              <a:rPr lang="en-US" b="1" dirty="0">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a:t>
            </a:fld>
            <a:endParaRPr lang="en-US" b="1" dirty="0">
              <a:solidFill>
                <a:schemeClr val="accent2"/>
              </a:solidFill>
              <a:latin typeface="Arial" panose="020B0604020202020204" pitchFamily="34" charset="0"/>
              <a:cs typeface="Arial" panose="020B0604020202020204" pitchFamily="34" charset="0"/>
            </a:endParaRPr>
          </a:p>
        </p:txBody>
      </p:sp>
      <p:pic>
        <p:nvPicPr>
          <p:cNvPr id="6" name="Picture 5" descr="A blue and white checkered flag&#10;&#10;Description automatically generated">
            <a:extLst>
              <a:ext uri="{FF2B5EF4-FFF2-40B4-BE49-F238E27FC236}">
                <a16:creationId xmlns:a16="http://schemas.microsoft.com/office/drawing/2014/main" id="{6EB32608-F95A-51AD-ED30-B48F2763DF7E}"/>
              </a:ext>
            </a:extLst>
          </p:cNvPr>
          <p:cNvPicPr>
            <a:picLocks noChangeAspect="1"/>
          </p:cNvPicPr>
          <p:nvPr userDrawn="1"/>
        </p:nvPicPr>
        <p:blipFill>
          <a:blip r:embed="rId3"/>
          <a:stretch>
            <a:fillRect/>
          </a:stretch>
        </p:blipFill>
        <p:spPr>
          <a:xfrm>
            <a:off x="208344" y="1"/>
            <a:ext cx="208345" cy="277793"/>
          </a:xfrm>
          <a:prstGeom prst="rect">
            <a:avLst/>
          </a:prstGeom>
        </p:spPr>
      </p:pic>
      <p:pic>
        <p:nvPicPr>
          <p:cNvPr id="13" name="Picture 12">
            <a:extLst>
              <a:ext uri="{FF2B5EF4-FFF2-40B4-BE49-F238E27FC236}">
                <a16:creationId xmlns:a16="http://schemas.microsoft.com/office/drawing/2014/main" id="{D67EE8D0-4508-EF4F-D27F-63ED26650AA0}"/>
              </a:ext>
            </a:extLst>
          </p:cNvPr>
          <p:cNvPicPr>
            <a:picLocks noChangeAspect="1"/>
          </p:cNvPicPr>
          <p:nvPr userDrawn="1"/>
        </p:nvPicPr>
        <p:blipFill>
          <a:blip r:embed="rId4"/>
          <a:srcRect/>
          <a:stretch/>
        </p:blipFill>
        <p:spPr>
          <a:xfrm>
            <a:off x="6703143" y="6461314"/>
            <a:ext cx="297515" cy="396687"/>
          </a:xfrm>
          <a:prstGeom prst="rect">
            <a:avLst/>
          </a:prstGeom>
        </p:spPr>
      </p:pic>
      <p:sp>
        <p:nvSpPr>
          <p:cNvPr id="16" name="Rectangle 15">
            <a:extLst>
              <a:ext uri="{FF2B5EF4-FFF2-40B4-BE49-F238E27FC236}">
                <a16:creationId xmlns:a16="http://schemas.microsoft.com/office/drawing/2014/main" id="{0E1DF28D-665E-00A9-A6E5-4E1D9E17D85B}"/>
              </a:ext>
            </a:extLst>
          </p:cNvPr>
          <p:cNvSpPr/>
          <p:nvPr userDrawn="1"/>
        </p:nvSpPr>
        <p:spPr>
          <a:xfrm>
            <a:off x="0" y="276932"/>
            <a:ext cx="208344"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1"/>
              </a:solidFill>
            </a:endParaRPr>
          </a:p>
        </p:txBody>
      </p:sp>
      <p:sp>
        <p:nvSpPr>
          <p:cNvPr id="17" name="Rectangle 16">
            <a:extLst>
              <a:ext uri="{FF2B5EF4-FFF2-40B4-BE49-F238E27FC236}">
                <a16:creationId xmlns:a16="http://schemas.microsoft.com/office/drawing/2014/main" id="{F91F4B1D-B764-73A0-040D-663EE460B8DF}"/>
              </a:ext>
            </a:extLst>
          </p:cNvPr>
          <p:cNvSpPr/>
          <p:nvPr userDrawn="1"/>
        </p:nvSpPr>
        <p:spPr>
          <a:xfrm>
            <a:off x="0" y="1"/>
            <a:ext cx="208346"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7" name="Straight Connector 6">
            <a:extLst>
              <a:ext uri="{FF2B5EF4-FFF2-40B4-BE49-F238E27FC236}">
                <a16:creationId xmlns:a16="http://schemas.microsoft.com/office/drawing/2014/main" id="{552DDB0A-EF86-3ADF-05B1-E858557037A1}"/>
              </a:ext>
              <a:ext uri="{C183D7F6-B498-43B3-948B-1728B52AA6E4}">
                <adec:decorative xmlns:adec="http://schemas.microsoft.com/office/drawing/2017/decorative" val="1"/>
              </a:ext>
            </a:extLst>
          </p:cNvPr>
          <p:cNvCxnSpPr>
            <a:cxnSpLocks/>
          </p:cNvCxnSpPr>
          <p:nvPr userDrawn="1"/>
        </p:nvCxnSpPr>
        <p:spPr>
          <a:xfrm>
            <a:off x="735657" y="1198726"/>
            <a:ext cx="2752337"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31739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ree Column With Stats">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744267" y="476789"/>
            <a:ext cx="8068289" cy="714726"/>
          </a:xfrm>
        </p:spPr>
        <p:txBody>
          <a:bodyPr lIns="0" rIns="0">
            <a:normAutofit/>
          </a:bodyPr>
          <a:lstStyle>
            <a:lvl1pPr marL="0" indent="0" algn="l">
              <a:lnSpc>
                <a:spcPct val="90000"/>
              </a:lnSpc>
              <a:buFontTx/>
              <a:buNone/>
              <a:defRPr sz="3000" b="1">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Three Columns With Stats</a:t>
            </a:r>
          </a:p>
        </p:txBody>
      </p:sp>
      <p:sp>
        <p:nvSpPr>
          <p:cNvPr id="20" name="Rectangle 19">
            <a:extLst>
              <a:ext uri="{FF2B5EF4-FFF2-40B4-BE49-F238E27FC236}">
                <a16:creationId xmlns:a16="http://schemas.microsoft.com/office/drawing/2014/main" id="{DF416B0D-2499-002F-7721-8DA278880EFD}"/>
              </a:ext>
            </a:extLst>
          </p:cNvPr>
          <p:cNvSpPr/>
          <p:nvPr userDrawn="1"/>
        </p:nvSpPr>
        <p:spPr>
          <a:xfrm rot="5400000">
            <a:off x="3259800" y="3414658"/>
            <a:ext cx="391886" cy="649479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Text Placeholder 13">
            <a:extLst>
              <a:ext uri="{FF2B5EF4-FFF2-40B4-BE49-F238E27FC236}">
                <a16:creationId xmlns:a16="http://schemas.microsoft.com/office/drawing/2014/main" id="{59B13EA6-95FC-4931-D94E-76CD767560A5}"/>
              </a:ext>
            </a:extLst>
          </p:cNvPr>
          <p:cNvSpPr>
            <a:spLocks noGrp="1"/>
          </p:cNvSpPr>
          <p:nvPr>
            <p:ph type="body" sz="quarter" idx="14" hasCustomPrompt="1"/>
          </p:nvPr>
        </p:nvSpPr>
        <p:spPr>
          <a:xfrm>
            <a:off x="744020" y="6466114"/>
            <a:ext cx="5959122" cy="375619"/>
          </a:xfrm>
        </p:spPr>
        <p:txBody>
          <a:bodyPr wrap="square" lIns="0" tIns="0" rIns="0" bIns="0" anchor="ctr" anchorCtr="0">
            <a:noAutofit/>
          </a:bodyPr>
          <a:lstStyle>
            <a:lvl1pPr marL="0" indent="0" algn="l">
              <a:buFontTx/>
              <a:buNone/>
              <a:defRPr sz="900" b="0">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School, Department, Center or Institution name can go here</a:t>
            </a:r>
          </a:p>
        </p:txBody>
      </p:sp>
      <p:pic>
        <p:nvPicPr>
          <p:cNvPr id="24" name="Picture 23">
            <a:extLst>
              <a:ext uri="{FF2B5EF4-FFF2-40B4-BE49-F238E27FC236}">
                <a16:creationId xmlns:a16="http://schemas.microsoft.com/office/drawing/2014/main" id="{F794F068-63F6-499E-D216-F39441E6B0A6}"/>
              </a:ext>
            </a:extLst>
          </p:cNvPr>
          <p:cNvPicPr>
            <a:picLocks noChangeAspect="1"/>
          </p:cNvPicPr>
          <p:nvPr userDrawn="1"/>
        </p:nvPicPr>
        <p:blipFill>
          <a:blip r:embed="rId2"/>
          <a:srcRect/>
          <a:stretch/>
        </p:blipFill>
        <p:spPr>
          <a:xfrm>
            <a:off x="7211694" y="6042015"/>
            <a:ext cx="1723962" cy="714726"/>
          </a:xfrm>
          <a:prstGeom prst="rect">
            <a:avLst/>
          </a:prstGeom>
        </p:spPr>
      </p:pic>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743774" y="3391409"/>
            <a:ext cx="2486123" cy="2175458"/>
          </a:xfrm>
        </p:spPr>
        <p:txBody>
          <a:bodyPr lIns="0" rIns="0">
            <a:normAutofit/>
          </a:bodyPr>
          <a:lstStyle>
            <a:lvl1pPr marL="0" indent="0">
              <a:buNone/>
              <a:defRPr sz="1800" b="1"/>
            </a:lvl1pPr>
            <a:lvl2pPr marL="342900" indent="0">
              <a:buNone/>
              <a:defRPr sz="1350"/>
            </a:lvl2pPr>
            <a:lvl3pPr marL="685800" indent="0">
              <a:buNone/>
              <a:defRPr sz="1350"/>
            </a:lvl3pPr>
          </a:lstStyle>
          <a:p>
            <a:pPr lvl="0"/>
            <a:r>
              <a:rPr lang="en-US" dirty="0"/>
              <a:t>Text goes here …</a:t>
            </a:r>
          </a:p>
        </p:txBody>
      </p:sp>
      <p:sp>
        <p:nvSpPr>
          <p:cNvPr id="9" name="Text Placeholder 3">
            <a:extLst>
              <a:ext uri="{FF2B5EF4-FFF2-40B4-BE49-F238E27FC236}">
                <a16:creationId xmlns:a16="http://schemas.microsoft.com/office/drawing/2014/main" id="{2C05D48C-4AA9-32C3-E59C-78282BD05461}"/>
              </a:ext>
            </a:extLst>
          </p:cNvPr>
          <p:cNvSpPr>
            <a:spLocks noGrp="1"/>
          </p:cNvSpPr>
          <p:nvPr>
            <p:ph type="body" sz="quarter" idx="19" hasCustomPrompt="1"/>
          </p:nvPr>
        </p:nvSpPr>
        <p:spPr>
          <a:xfrm>
            <a:off x="3523844" y="3391410"/>
            <a:ext cx="2486124" cy="2175457"/>
          </a:xfrm>
        </p:spPr>
        <p:txBody>
          <a:bodyPr lIns="0" rIns="0">
            <a:normAutofit/>
          </a:bodyPr>
          <a:lstStyle>
            <a:lvl1pPr marL="0" indent="0">
              <a:buNone/>
              <a:defRPr sz="1800" b="1"/>
            </a:lvl1pPr>
            <a:lvl2pPr marL="342900" indent="0">
              <a:buNone/>
              <a:defRPr sz="1350"/>
            </a:lvl2pPr>
            <a:lvl3pPr marL="685800" indent="0">
              <a:buNone/>
              <a:defRPr sz="1350"/>
            </a:lvl3pPr>
          </a:lstStyle>
          <a:p>
            <a:pPr lvl="0"/>
            <a:r>
              <a:rPr lang="en-US" dirty="0"/>
              <a:t>Text goes here …</a:t>
            </a:r>
          </a:p>
        </p:txBody>
      </p:sp>
      <p:sp>
        <p:nvSpPr>
          <p:cNvPr id="12" name="Text Placeholder 3">
            <a:extLst>
              <a:ext uri="{FF2B5EF4-FFF2-40B4-BE49-F238E27FC236}">
                <a16:creationId xmlns:a16="http://schemas.microsoft.com/office/drawing/2014/main" id="{C87F8D9E-0BB7-F906-7378-3D6CF1D72D37}"/>
              </a:ext>
            </a:extLst>
          </p:cNvPr>
          <p:cNvSpPr>
            <a:spLocks noGrp="1"/>
          </p:cNvSpPr>
          <p:nvPr>
            <p:ph type="body" sz="quarter" idx="21" hasCustomPrompt="1"/>
          </p:nvPr>
        </p:nvSpPr>
        <p:spPr>
          <a:xfrm>
            <a:off x="6303915" y="3391410"/>
            <a:ext cx="2508248" cy="2175457"/>
          </a:xfrm>
        </p:spPr>
        <p:txBody>
          <a:bodyPr lIns="0" rIns="0">
            <a:normAutofit/>
          </a:bodyPr>
          <a:lstStyle>
            <a:lvl1pPr marL="0" indent="0">
              <a:buNone/>
              <a:defRPr sz="1800" b="1"/>
            </a:lvl1pPr>
            <a:lvl2pPr marL="342900" indent="0">
              <a:buNone/>
              <a:defRPr sz="1350"/>
            </a:lvl2pPr>
            <a:lvl3pPr marL="685800" indent="0">
              <a:buNone/>
              <a:defRPr sz="1350"/>
            </a:lvl3pPr>
          </a:lstStyle>
          <a:p>
            <a:pPr lvl="0"/>
            <a:r>
              <a:rPr lang="en-US" dirty="0"/>
              <a:t>Text goes here …</a:t>
            </a:r>
          </a:p>
        </p:txBody>
      </p:sp>
      <p:cxnSp>
        <p:nvCxnSpPr>
          <p:cNvPr id="2" name="Straight Connector 1">
            <a:extLst>
              <a:ext uri="{FF2B5EF4-FFF2-40B4-BE49-F238E27FC236}">
                <a16:creationId xmlns:a16="http://schemas.microsoft.com/office/drawing/2014/main" id="{D5C99115-6B72-C340-796D-3E733B71839E}"/>
              </a:ext>
            </a:extLst>
          </p:cNvPr>
          <p:cNvCxnSpPr>
            <a:cxnSpLocks/>
          </p:cNvCxnSpPr>
          <p:nvPr userDrawn="1"/>
        </p:nvCxnSpPr>
        <p:spPr>
          <a:xfrm>
            <a:off x="735657" y="3219434"/>
            <a:ext cx="2496765"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0D0F604-CA1F-0669-2E3C-6AA4B801DD0A}"/>
              </a:ext>
            </a:extLst>
          </p:cNvPr>
          <p:cNvCxnSpPr>
            <a:cxnSpLocks/>
          </p:cNvCxnSpPr>
          <p:nvPr userDrawn="1"/>
        </p:nvCxnSpPr>
        <p:spPr>
          <a:xfrm>
            <a:off x="3524193" y="3219434"/>
            <a:ext cx="249676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C5160B4-2EED-FD55-FFE7-F8A092B935B7}"/>
              </a:ext>
            </a:extLst>
          </p:cNvPr>
          <p:cNvCxnSpPr>
            <a:cxnSpLocks/>
          </p:cNvCxnSpPr>
          <p:nvPr userDrawn="1"/>
        </p:nvCxnSpPr>
        <p:spPr>
          <a:xfrm>
            <a:off x="6301980" y="3219434"/>
            <a:ext cx="2493248"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Text Placeholder 3">
            <a:extLst>
              <a:ext uri="{FF2B5EF4-FFF2-40B4-BE49-F238E27FC236}">
                <a16:creationId xmlns:a16="http://schemas.microsoft.com/office/drawing/2014/main" id="{ACEB21BC-21F4-9D49-0387-C87A447C1FAA}"/>
              </a:ext>
            </a:extLst>
          </p:cNvPr>
          <p:cNvSpPr>
            <a:spLocks noGrp="1"/>
          </p:cNvSpPr>
          <p:nvPr>
            <p:ph type="body" sz="quarter" idx="22" hasCustomPrompt="1"/>
          </p:nvPr>
        </p:nvSpPr>
        <p:spPr>
          <a:xfrm>
            <a:off x="743774" y="2077152"/>
            <a:ext cx="2486123" cy="1126014"/>
          </a:xfrm>
        </p:spPr>
        <p:txBody>
          <a:bodyPr lIns="0" rIns="0" anchor="ctr" anchorCtr="0">
            <a:normAutofit/>
          </a:bodyPr>
          <a:lstStyle>
            <a:lvl1pPr marL="0" indent="0">
              <a:buNone/>
              <a:defRPr sz="6000" b="1">
                <a:solidFill>
                  <a:schemeClr val="accent1"/>
                </a:solidFill>
              </a:defRPr>
            </a:lvl1pPr>
            <a:lvl2pPr marL="342900" indent="0">
              <a:buNone/>
              <a:defRPr sz="1350"/>
            </a:lvl2pPr>
            <a:lvl3pPr marL="685800" indent="0">
              <a:buNone/>
              <a:defRPr sz="1350"/>
            </a:lvl3pPr>
          </a:lstStyle>
          <a:p>
            <a:pPr lvl="0"/>
            <a:r>
              <a:rPr lang="en-US" dirty="0"/>
              <a:t>#1</a:t>
            </a:r>
          </a:p>
        </p:txBody>
      </p:sp>
      <p:sp>
        <p:nvSpPr>
          <p:cNvPr id="30" name="Text Placeholder 3">
            <a:extLst>
              <a:ext uri="{FF2B5EF4-FFF2-40B4-BE49-F238E27FC236}">
                <a16:creationId xmlns:a16="http://schemas.microsoft.com/office/drawing/2014/main" id="{85DCE979-2646-9A6E-BBB2-970179C136FF}"/>
              </a:ext>
            </a:extLst>
          </p:cNvPr>
          <p:cNvSpPr>
            <a:spLocks noGrp="1"/>
          </p:cNvSpPr>
          <p:nvPr>
            <p:ph type="body" sz="quarter" idx="23" hasCustomPrompt="1"/>
          </p:nvPr>
        </p:nvSpPr>
        <p:spPr>
          <a:xfrm>
            <a:off x="3523844" y="2077152"/>
            <a:ext cx="2486124" cy="1126014"/>
          </a:xfrm>
        </p:spPr>
        <p:txBody>
          <a:bodyPr lIns="0" rIns="0" anchor="ctr" anchorCtr="0">
            <a:normAutofit/>
          </a:bodyPr>
          <a:lstStyle>
            <a:lvl1pPr marL="0" indent="0">
              <a:buNone/>
              <a:defRPr sz="6000" b="1">
                <a:solidFill>
                  <a:schemeClr val="accent1"/>
                </a:solidFill>
              </a:defRPr>
            </a:lvl1pPr>
            <a:lvl2pPr marL="342900" indent="0">
              <a:buNone/>
              <a:defRPr sz="1350"/>
            </a:lvl2pPr>
            <a:lvl3pPr marL="685800" indent="0">
              <a:buNone/>
              <a:defRPr sz="1350"/>
            </a:lvl3pPr>
          </a:lstStyle>
          <a:p>
            <a:pPr lvl="0"/>
            <a:r>
              <a:rPr lang="en-US" dirty="0"/>
              <a:t>#1</a:t>
            </a:r>
          </a:p>
        </p:txBody>
      </p:sp>
      <p:sp>
        <p:nvSpPr>
          <p:cNvPr id="32" name="Text Placeholder 3">
            <a:extLst>
              <a:ext uri="{FF2B5EF4-FFF2-40B4-BE49-F238E27FC236}">
                <a16:creationId xmlns:a16="http://schemas.microsoft.com/office/drawing/2014/main" id="{4787DC20-676B-B7E2-16D2-8D4A989B8993}"/>
              </a:ext>
            </a:extLst>
          </p:cNvPr>
          <p:cNvSpPr>
            <a:spLocks noGrp="1"/>
          </p:cNvSpPr>
          <p:nvPr>
            <p:ph type="body" sz="quarter" idx="25" hasCustomPrompt="1"/>
          </p:nvPr>
        </p:nvSpPr>
        <p:spPr>
          <a:xfrm>
            <a:off x="6304140" y="2077152"/>
            <a:ext cx="2482621" cy="1126014"/>
          </a:xfrm>
        </p:spPr>
        <p:txBody>
          <a:bodyPr lIns="0" rIns="0" anchor="ctr" anchorCtr="0">
            <a:normAutofit/>
          </a:bodyPr>
          <a:lstStyle>
            <a:lvl1pPr marL="0" indent="0">
              <a:buNone/>
              <a:defRPr sz="6000" b="1">
                <a:solidFill>
                  <a:schemeClr val="accent1"/>
                </a:solidFill>
              </a:defRPr>
            </a:lvl1pPr>
            <a:lvl2pPr marL="342900" indent="0">
              <a:buNone/>
              <a:defRPr sz="1350"/>
            </a:lvl2pPr>
            <a:lvl3pPr marL="685800" indent="0">
              <a:buNone/>
              <a:defRPr sz="1350"/>
            </a:lvl3pPr>
          </a:lstStyle>
          <a:p>
            <a:pPr lvl="0"/>
            <a:r>
              <a:rPr lang="en-US" dirty="0"/>
              <a:t>#1</a:t>
            </a:r>
          </a:p>
        </p:txBody>
      </p:sp>
      <p:sp>
        <p:nvSpPr>
          <p:cNvPr id="3" name="Slide Number Placeholder 4">
            <a:extLst>
              <a:ext uri="{FF2B5EF4-FFF2-40B4-BE49-F238E27FC236}">
                <a16:creationId xmlns:a16="http://schemas.microsoft.com/office/drawing/2014/main" id="{820CC089-69CB-55F5-2BFE-68930202E248}"/>
              </a:ext>
            </a:extLst>
          </p:cNvPr>
          <p:cNvSpPr>
            <a:spLocks noGrp="1"/>
          </p:cNvSpPr>
          <p:nvPr>
            <p:ph type="sldNum" sz="quarter" idx="4"/>
          </p:nvPr>
        </p:nvSpPr>
        <p:spPr>
          <a:xfrm>
            <a:off x="4490317" y="6471360"/>
            <a:ext cx="2057400" cy="365125"/>
          </a:xfrm>
        </p:spPr>
        <p:txBody>
          <a:bodyPr/>
          <a:lstStyle/>
          <a:p>
            <a:r>
              <a:rPr lang="en-US" b="1" dirty="0">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a:t>
            </a:fld>
            <a:endParaRPr lang="en-US" b="1" dirty="0">
              <a:solidFill>
                <a:schemeClr val="accent2"/>
              </a:solidFill>
              <a:latin typeface="Arial" panose="020B0604020202020204" pitchFamily="34" charset="0"/>
              <a:cs typeface="Arial" panose="020B0604020202020204" pitchFamily="34" charset="0"/>
            </a:endParaRPr>
          </a:p>
        </p:txBody>
      </p:sp>
      <p:pic>
        <p:nvPicPr>
          <p:cNvPr id="4" name="Picture 3" descr="A blue and white checkered flag&#10;&#10;Description automatically generated">
            <a:extLst>
              <a:ext uri="{FF2B5EF4-FFF2-40B4-BE49-F238E27FC236}">
                <a16:creationId xmlns:a16="http://schemas.microsoft.com/office/drawing/2014/main" id="{064E49A5-9571-BD79-6E77-79782D5CBBFB}"/>
              </a:ext>
            </a:extLst>
          </p:cNvPr>
          <p:cNvPicPr>
            <a:picLocks noChangeAspect="1"/>
          </p:cNvPicPr>
          <p:nvPr userDrawn="1"/>
        </p:nvPicPr>
        <p:blipFill>
          <a:blip r:embed="rId3"/>
          <a:stretch>
            <a:fillRect/>
          </a:stretch>
        </p:blipFill>
        <p:spPr>
          <a:xfrm>
            <a:off x="208344" y="1"/>
            <a:ext cx="208345" cy="277793"/>
          </a:xfrm>
          <a:prstGeom prst="rect">
            <a:avLst/>
          </a:prstGeom>
        </p:spPr>
      </p:pic>
      <p:pic>
        <p:nvPicPr>
          <p:cNvPr id="5" name="Picture 4">
            <a:extLst>
              <a:ext uri="{FF2B5EF4-FFF2-40B4-BE49-F238E27FC236}">
                <a16:creationId xmlns:a16="http://schemas.microsoft.com/office/drawing/2014/main" id="{3A9DCC3B-8EF8-A898-3D54-0E9E1E353CFE}"/>
              </a:ext>
            </a:extLst>
          </p:cNvPr>
          <p:cNvPicPr>
            <a:picLocks noChangeAspect="1"/>
          </p:cNvPicPr>
          <p:nvPr userDrawn="1"/>
        </p:nvPicPr>
        <p:blipFill>
          <a:blip r:embed="rId4"/>
          <a:srcRect/>
          <a:stretch/>
        </p:blipFill>
        <p:spPr>
          <a:xfrm>
            <a:off x="6703143" y="6461314"/>
            <a:ext cx="297515" cy="396687"/>
          </a:xfrm>
          <a:prstGeom prst="rect">
            <a:avLst/>
          </a:prstGeom>
        </p:spPr>
      </p:pic>
      <p:sp>
        <p:nvSpPr>
          <p:cNvPr id="10" name="Rectangle 9">
            <a:extLst>
              <a:ext uri="{FF2B5EF4-FFF2-40B4-BE49-F238E27FC236}">
                <a16:creationId xmlns:a16="http://schemas.microsoft.com/office/drawing/2014/main" id="{142D0681-3706-00B3-09CD-2C846D45F75C}"/>
              </a:ext>
            </a:extLst>
          </p:cNvPr>
          <p:cNvSpPr/>
          <p:nvPr userDrawn="1"/>
        </p:nvSpPr>
        <p:spPr>
          <a:xfrm>
            <a:off x="0" y="276932"/>
            <a:ext cx="208344"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1"/>
              </a:solidFill>
            </a:endParaRPr>
          </a:p>
        </p:txBody>
      </p:sp>
      <p:sp>
        <p:nvSpPr>
          <p:cNvPr id="14" name="Rectangle 13">
            <a:extLst>
              <a:ext uri="{FF2B5EF4-FFF2-40B4-BE49-F238E27FC236}">
                <a16:creationId xmlns:a16="http://schemas.microsoft.com/office/drawing/2014/main" id="{EEFB3588-F35B-0F4C-2E5F-F8A73973CF49}"/>
              </a:ext>
            </a:extLst>
          </p:cNvPr>
          <p:cNvSpPr/>
          <p:nvPr userDrawn="1"/>
        </p:nvSpPr>
        <p:spPr>
          <a:xfrm>
            <a:off x="0" y="1"/>
            <a:ext cx="208346"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6" name="Straight Connector 5">
            <a:extLst>
              <a:ext uri="{FF2B5EF4-FFF2-40B4-BE49-F238E27FC236}">
                <a16:creationId xmlns:a16="http://schemas.microsoft.com/office/drawing/2014/main" id="{0FC3CECC-B116-8CF1-E6B3-5217A126615B}"/>
              </a:ext>
              <a:ext uri="{C183D7F6-B498-43B3-948B-1728B52AA6E4}">
                <adec:decorative xmlns:adec="http://schemas.microsoft.com/office/drawing/2017/decorative" val="1"/>
              </a:ext>
            </a:extLst>
          </p:cNvPr>
          <p:cNvCxnSpPr>
            <a:cxnSpLocks/>
          </p:cNvCxnSpPr>
          <p:nvPr userDrawn="1"/>
        </p:nvCxnSpPr>
        <p:spPr>
          <a:xfrm>
            <a:off x="735657" y="1198726"/>
            <a:ext cx="2752337"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B3F77309-F489-83C1-52B5-C626367A3E30}"/>
              </a:ext>
            </a:extLst>
          </p:cNvPr>
          <p:cNvGrpSpPr/>
          <p:nvPr userDrawn="1"/>
        </p:nvGrpSpPr>
        <p:grpSpPr>
          <a:xfrm>
            <a:off x="3379449" y="2084364"/>
            <a:ext cx="2779369" cy="3482502"/>
            <a:chOff x="4505931" y="1483117"/>
            <a:chExt cx="3705825" cy="4433570"/>
          </a:xfrm>
        </p:grpSpPr>
        <p:cxnSp>
          <p:nvCxnSpPr>
            <p:cNvPr id="7" name="Straight Connector 6">
              <a:extLst>
                <a:ext uri="{FF2B5EF4-FFF2-40B4-BE49-F238E27FC236}">
                  <a16:creationId xmlns:a16="http://schemas.microsoft.com/office/drawing/2014/main" id="{262480D1-5BE9-85AA-D831-01E525CAE4A0}"/>
                </a:ext>
              </a:extLst>
            </p:cNvPr>
            <p:cNvCxnSpPr>
              <a:cxnSpLocks/>
            </p:cNvCxnSpPr>
            <p:nvPr userDrawn="1"/>
          </p:nvCxnSpPr>
          <p:spPr>
            <a:xfrm flipV="1">
              <a:off x="4505931" y="1483117"/>
              <a:ext cx="0" cy="443357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450CA4E-790E-4F32-BE0C-4D8422776FF0}"/>
                </a:ext>
              </a:extLst>
            </p:cNvPr>
            <p:cNvCxnSpPr>
              <a:cxnSpLocks/>
            </p:cNvCxnSpPr>
            <p:nvPr userDrawn="1"/>
          </p:nvCxnSpPr>
          <p:spPr>
            <a:xfrm flipV="1">
              <a:off x="8211756" y="1483117"/>
              <a:ext cx="0" cy="443357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839738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our Columns With Stats">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744267" y="476789"/>
            <a:ext cx="8068289" cy="714726"/>
          </a:xfrm>
        </p:spPr>
        <p:txBody>
          <a:bodyPr lIns="0" rIns="0">
            <a:normAutofit/>
          </a:bodyPr>
          <a:lstStyle>
            <a:lvl1pPr marL="0" indent="0" algn="l">
              <a:lnSpc>
                <a:spcPct val="90000"/>
              </a:lnSpc>
              <a:buFontTx/>
              <a:buNone/>
              <a:defRPr sz="3000" b="1">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Four Columns With Stats</a:t>
            </a:r>
          </a:p>
        </p:txBody>
      </p:sp>
      <p:sp>
        <p:nvSpPr>
          <p:cNvPr id="20" name="Rectangle 19">
            <a:extLst>
              <a:ext uri="{FF2B5EF4-FFF2-40B4-BE49-F238E27FC236}">
                <a16:creationId xmlns:a16="http://schemas.microsoft.com/office/drawing/2014/main" id="{DF416B0D-2499-002F-7721-8DA278880EFD}"/>
              </a:ext>
            </a:extLst>
          </p:cNvPr>
          <p:cNvSpPr/>
          <p:nvPr userDrawn="1"/>
        </p:nvSpPr>
        <p:spPr>
          <a:xfrm rot="5400000">
            <a:off x="3259800" y="3414658"/>
            <a:ext cx="391886" cy="649479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Text Placeholder 13">
            <a:extLst>
              <a:ext uri="{FF2B5EF4-FFF2-40B4-BE49-F238E27FC236}">
                <a16:creationId xmlns:a16="http://schemas.microsoft.com/office/drawing/2014/main" id="{59B13EA6-95FC-4931-D94E-76CD767560A5}"/>
              </a:ext>
            </a:extLst>
          </p:cNvPr>
          <p:cNvSpPr>
            <a:spLocks noGrp="1"/>
          </p:cNvSpPr>
          <p:nvPr>
            <p:ph type="body" sz="quarter" idx="14" hasCustomPrompt="1"/>
          </p:nvPr>
        </p:nvSpPr>
        <p:spPr>
          <a:xfrm>
            <a:off x="744020" y="6466114"/>
            <a:ext cx="5959122" cy="375619"/>
          </a:xfrm>
        </p:spPr>
        <p:txBody>
          <a:bodyPr wrap="square" lIns="0" tIns="0" rIns="0" bIns="0" anchor="ctr" anchorCtr="0">
            <a:noAutofit/>
          </a:bodyPr>
          <a:lstStyle>
            <a:lvl1pPr marL="0" indent="0" algn="l">
              <a:buFontTx/>
              <a:buNone/>
              <a:defRPr sz="900" b="0">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School, Department, Center or Institution name can go here</a:t>
            </a:r>
          </a:p>
        </p:txBody>
      </p:sp>
      <p:pic>
        <p:nvPicPr>
          <p:cNvPr id="24" name="Picture 23">
            <a:extLst>
              <a:ext uri="{FF2B5EF4-FFF2-40B4-BE49-F238E27FC236}">
                <a16:creationId xmlns:a16="http://schemas.microsoft.com/office/drawing/2014/main" id="{F794F068-63F6-499E-D216-F39441E6B0A6}"/>
              </a:ext>
            </a:extLst>
          </p:cNvPr>
          <p:cNvPicPr>
            <a:picLocks noChangeAspect="1"/>
          </p:cNvPicPr>
          <p:nvPr userDrawn="1"/>
        </p:nvPicPr>
        <p:blipFill>
          <a:blip r:embed="rId2"/>
          <a:srcRect/>
          <a:stretch/>
        </p:blipFill>
        <p:spPr>
          <a:xfrm>
            <a:off x="7211694" y="6042015"/>
            <a:ext cx="1723962" cy="714726"/>
          </a:xfrm>
          <a:prstGeom prst="rect">
            <a:avLst/>
          </a:prstGeom>
        </p:spPr>
      </p:pic>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743775" y="3391409"/>
            <a:ext cx="1896187" cy="2175458"/>
          </a:xfrm>
        </p:spPr>
        <p:txBody>
          <a:bodyPr lIns="0" rIns="0">
            <a:normAutofit/>
          </a:bodyPr>
          <a:lstStyle>
            <a:lvl1pPr marL="0" indent="0">
              <a:buNone/>
              <a:defRPr sz="1800" b="1"/>
            </a:lvl1pPr>
            <a:lvl2pPr marL="342900" indent="0">
              <a:buNone/>
              <a:defRPr sz="1350"/>
            </a:lvl2pPr>
            <a:lvl3pPr marL="685800" indent="0">
              <a:buNone/>
              <a:defRPr sz="1350"/>
            </a:lvl3pPr>
          </a:lstStyle>
          <a:p>
            <a:pPr lvl="0"/>
            <a:r>
              <a:rPr lang="en-US" dirty="0"/>
              <a:t>Text goes here …</a:t>
            </a:r>
          </a:p>
        </p:txBody>
      </p:sp>
      <p:sp>
        <p:nvSpPr>
          <p:cNvPr id="9" name="Text Placeholder 3">
            <a:extLst>
              <a:ext uri="{FF2B5EF4-FFF2-40B4-BE49-F238E27FC236}">
                <a16:creationId xmlns:a16="http://schemas.microsoft.com/office/drawing/2014/main" id="{2C05D48C-4AA9-32C3-E59C-78282BD05461}"/>
              </a:ext>
            </a:extLst>
          </p:cNvPr>
          <p:cNvSpPr>
            <a:spLocks noGrp="1"/>
          </p:cNvSpPr>
          <p:nvPr>
            <p:ph type="body" sz="quarter" idx="19" hasCustomPrompt="1"/>
          </p:nvPr>
        </p:nvSpPr>
        <p:spPr>
          <a:xfrm>
            <a:off x="2801175" y="3391410"/>
            <a:ext cx="1896187" cy="2175457"/>
          </a:xfrm>
        </p:spPr>
        <p:txBody>
          <a:bodyPr lIns="0" rIns="0">
            <a:normAutofit/>
          </a:bodyPr>
          <a:lstStyle>
            <a:lvl1pPr marL="0" indent="0">
              <a:buNone/>
              <a:defRPr sz="1800" b="1"/>
            </a:lvl1pPr>
            <a:lvl2pPr marL="342900" indent="0">
              <a:buNone/>
              <a:defRPr sz="1350"/>
            </a:lvl2pPr>
            <a:lvl3pPr marL="685800" indent="0">
              <a:buNone/>
              <a:defRPr sz="1350"/>
            </a:lvl3pPr>
          </a:lstStyle>
          <a:p>
            <a:pPr lvl="0"/>
            <a:r>
              <a:rPr lang="en-US" dirty="0"/>
              <a:t>Text goes here …</a:t>
            </a:r>
          </a:p>
        </p:txBody>
      </p:sp>
      <p:sp>
        <p:nvSpPr>
          <p:cNvPr id="10" name="Text Placeholder 3">
            <a:extLst>
              <a:ext uri="{FF2B5EF4-FFF2-40B4-BE49-F238E27FC236}">
                <a16:creationId xmlns:a16="http://schemas.microsoft.com/office/drawing/2014/main" id="{9DA69184-351A-0F32-D962-F3CA1B334608}"/>
              </a:ext>
            </a:extLst>
          </p:cNvPr>
          <p:cNvSpPr>
            <a:spLocks noGrp="1"/>
          </p:cNvSpPr>
          <p:nvPr>
            <p:ph type="body" sz="quarter" idx="20" hasCustomPrompt="1"/>
          </p:nvPr>
        </p:nvSpPr>
        <p:spPr>
          <a:xfrm>
            <a:off x="4858575" y="3391410"/>
            <a:ext cx="1896187" cy="2175457"/>
          </a:xfrm>
        </p:spPr>
        <p:txBody>
          <a:bodyPr lIns="0" rIns="0">
            <a:normAutofit/>
          </a:bodyPr>
          <a:lstStyle>
            <a:lvl1pPr marL="0" indent="0">
              <a:buNone/>
              <a:defRPr sz="1800" b="1"/>
            </a:lvl1pPr>
            <a:lvl2pPr marL="342900" indent="0">
              <a:buNone/>
              <a:defRPr sz="1350"/>
            </a:lvl2pPr>
            <a:lvl3pPr marL="685800" indent="0">
              <a:buNone/>
              <a:defRPr sz="1350"/>
            </a:lvl3pPr>
          </a:lstStyle>
          <a:p>
            <a:pPr lvl="0"/>
            <a:r>
              <a:rPr lang="en-US" dirty="0"/>
              <a:t>Text goes here …</a:t>
            </a:r>
          </a:p>
        </p:txBody>
      </p:sp>
      <p:sp>
        <p:nvSpPr>
          <p:cNvPr id="12" name="Text Placeholder 3">
            <a:extLst>
              <a:ext uri="{FF2B5EF4-FFF2-40B4-BE49-F238E27FC236}">
                <a16:creationId xmlns:a16="http://schemas.microsoft.com/office/drawing/2014/main" id="{C87F8D9E-0BB7-F906-7378-3D6CF1D72D37}"/>
              </a:ext>
            </a:extLst>
          </p:cNvPr>
          <p:cNvSpPr>
            <a:spLocks noGrp="1"/>
          </p:cNvSpPr>
          <p:nvPr>
            <p:ph type="body" sz="quarter" idx="21" hasCustomPrompt="1"/>
          </p:nvPr>
        </p:nvSpPr>
        <p:spPr>
          <a:xfrm>
            <a:off x="6915975" y="3391410"/>
            <a:ext cx="1896187" cy="2175457"/>
          </a:xfrm>
        </p:spPr>
        <p:txBody>
          <a:bodyPr lIns="0" rIns="0">
            <a:normAutofit/>
          </a:bodyPr>
          <a:lstStyle>
            <a:lvl1pPr marL="0" indent="0">
              <a:buNone/>
              <a:defRPr sz="1800" b="1"/>
            </a:lvl1pPr>
            <a:lvl2pPr marL="342900" indent="0">
              <a:buNone/>
              <a:defRPr sz="1350"/>
            </a:lvl2pPr>
            <a:lvl3pPr marL="685800" indent="0">
              <a:buNone/>
              <a:defRPr sz="1350"/>
            </a:lvl3pPr>
          </a:lstStyle>
          <a:p>
            <a:pPr lvl="0"/>
            <a:r>
              <a:rPr lang="en-US" dirty="0"/>
              <a:t>Text goes here …</a:t>
            </a:r>
          </a:p>
        </p:txBody>
      </p:sp>
      <p:cxnSp>
        <p:nvCxnSpPr>
          <p:cNvPr id="2" name="Straight Connector 1">
            <a:extLst>
              <a:ext uri="{FF2B5EF4-FFF2-40B4-BE49-F238E27FC236}">
                <a16:creationId xmlns:a16="http://schemas.microsoft.com/office/drawing/2014/main" id="{D5C99115-6B72-C340-796D-3E733B71839E}"/>
              </a:ext>
            </a:extLst>
          </p:cNvPr>
          <p:cNvCxnSpPr>
            <a:cxnSpLocks/>
          </p:cNvCxnSpPr>
          <p:nvPr userDrawn="1"/>
        </p:nvCxnSpPr>
        <p:spPr>
          <a:xfrm>
            <a:off x="735657" y="3219434"/>
            <a:ext cx="1904304"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0D0F604-CA1F-0669-2E3C-6AA4B801DD0A}"/>
              </a:ext>
            </a:extLst>
          </p:cNvPr>
          <p:cNvCxnSpPr>
            <a:cxnSpLocks/>
          </p:cNvCxnSpPr>
          <p:nvPr userDrawn="1"/>
        </p:nvCxnSpPr>
        <p:spPr>
          <a:xfrm>
            <a:off x="2784590" y="3219434"/>
            <a:ext cx="1904304"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5C2D500-9154-9D1F-C8A9-0D0517B59B3D}"/>
              </a:ext>
            </a:extLst>
          </p:cNvPr>
          <p:cNvCxnSpPr>
            <a:cxnSpLocks/>
          </p:cNvCxnSpPr>
          <p:nvPr userDrawn="1"/>
        </p:nvCxnSpPr>
        <p:spPr>
          <a:xfrm>
            <a:off x="4850457" y="3219434"/>
            <a:ext cx="1904304"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C5160B4-2EED-FD55-FFE7-F8A092B935B7}"/>
              </a:ext>
            </a:extLst>
          </p:cNvPr>
          <p:cNvCxnSpPr>
            <a:cxnSpLocks/>
          </p:cNvCxnSpPr>
          <p:nvPr userDrawn="1"/>
        </p:nvCxnSpPr>
        <p:spPr>
          <a:xfrm>
            <a:off x="6890924" y="3219434"/>
            <a:ext cx="1904304"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Text Placeholder 3">
            <a:extLst>
              <a:ext uri="{FF2B5EF4-FFF2-40B4-BE49-F238E27FC236}">
                <a16:creationId xmlns:a16="http://schemas.microsoft.com/office/drawing/2014/main" id="{ACEB21BC-21F4-9D49-0387-C87A447C1FAA}"/>
              </a:ext>
            </a:extLst>
          </p:cNvPr>
          <p:cNvSpPr>
            <a:spLocks noGrp="1"/>
          </p:cNvSpPr>
          <p:nvPr>
            <p:ph type="body" sz="quarter" idx="22" hasCustomPrompt="1"/>
          </p:nvPr>
        </p:nvSpPr>
        <p:spPr>
          <a:xfrm>
            <a:off x="743775" y="2029652"/>
            <a:ext cx="1896187" cy="1126014"/>
          </a:xfrm>
        </p:spPr>
        <p:txBody>
          <a:bodyPr lIns="0" rIns="0" anchor="ctr" anchorCtr="0">
            <a:normAutofit/>
          </a:bodyPr>
          <a:lstStyle>
            <a:lvl1pPr marL="0" indent="0">
              <a:buNone/>
              <a:defRPr sz="6000" b="1">
                <a:solidFill>
                  <a:schemeClr val="accent1"/>
                </a:solidFill>
              </a:defRPr>
            </a:lvl1pPr>
            <a:lvl2pPr marL="342900" indent="0">
              <a:buNone/>
              <a:defRPr sz="1350"/>
            </a:lvl2pPr>
            <a:lvl3pPr marL="685800" indent="0">
              <a:buNone/>
              <a:defRPr sz="1350"/>
            </a:lvl3pPr>
          </a:lstStyle>
          <a:p>
            <a:pPr lvl="0"/>
            <a:r>
              <a:rPr lang="en-US" dirty="0"/>
              <a:t>#1</a:t>
            </a:r>
          </a:p>
        </p:txBody>
      </p:sp>
      <p:sp>
        <p:nvSpPr>
          <p:cNvPr id="30" name="Text Placeholder 3">
            <a:extLst>
              <a:ext uri="{FF2B5EF4-FFF2-40B4-BE49-F238E27FC236}">
                <a16:creationId xmlns:a16="http://schemas.microsoft.com/office/drawing/2014/main" id="{85DCE979-2646-9A6E-BBB2-970179C136FF}"/>
              </a:ext>
            </a:extLst>
          </p:cNvPr>
          <p:cNvSpPr>
            <a:spLocks noGrp="1"/>
          </p:cNvSpPr>
          <p:nvPr>
            <p:ph type="body" sz="quarter" idx="23" hasCustomPrompt="1"/>
          </p:nvPr>
        </p:nvSpPr>
        <p:spPr>
          <a:xfrm>
            <a:off x="2784241" y="2029652"/>
            <a:ext cx="1896187" cy="1126014"/>
          </a:xfrm>
        </p:spPr>
        <p:txBody>
          <a:bodyPr lIns="0" rIns="0" anchor="ctr" anchorCtr="0">
            <a:normAutofit/>
          </a:bodyPr>
          <a:lstStyle>
            <a:lvl1pPr marL="0" indent="0">
              <a:buNone/>
              <a:defRPr sz="6000" b="1">
                <a:solidFill>
                  <a:schemeClr val="accent1"/>
                </a:solidFill>
              </a:defRPr>
            </a:lvl1pPr>
            <a:lvl2pPr marL="342900" indent="0">
              <a:buNone/>
              <a:defRPr sz="1350"/>
            </a:lvl2pPr>
            <a:lvl3pPr marL="685800" indent="0">
              <a:buNone/>
              <a:defRPr sz="1350"/>
            </a:lvl3pPr>
          </a:lstStyle>
          <a:p>
            <a:pPr lvl="0"/>
            <a:r>
              <a:rPr lang="en-US" dirty="0"/>
              <a:t>#1</a:t>
            </a:r>
          </a:p>
        </p:txBody>
      </p:sp>
      <p:sp>
        <p:nvSpPr>
          <p:cNvPr id="31" name="Text Placeholder 3">
            <a:extLst>
              <a:ext uri="{FF2B5EF4-FFF2-40B4-BE49-F238E27FC236}">
                <a16:creationId xmlns:a16="http://schemas.microsoft.com/office/drawing/2014/main" id="{A0F17997-C88B-CC9B-4471-FD928534E2E9}"/>
              </a:ext>
            </a:extLst>
          </p:cNvPr>
          <p:cNvSpPr>
            <a:spLocks noGrp="1"/>
          </p:cNvSpPr>
          <p:nvPr>
            <p:ph type="body" sz="quarter" idx="24" hasCustomPrompt="1"/>
          </p:nvPr>
        </p:nvSpPr>
        <p:spPr>
          <a:xfrm>
            <a:off x="4850108" y="2029652"/>
            <a:ext cx="1896187" cy="1126014"/>
          </a:xfrm>
        </p:spPr>
        <p:txBody>
          <a:bodyPr lIns="0" rIns="0" anchor="ctr" anchorCtr="0">
            <a:normAutofit/>
          </a:bodyPr>
          <a:lstStyle>
            <a:lvl1pPr marL="0" indent="0">
              <a:buNone/>
              <a:defRPr sz="6000" b="1">
                <a:solidFill>
                  <a:schemeClr val="accent1"/>
                </a:solidFill>
              </a:defRPr>
            </a:lvl1pPr>
            <a:lvl2pPr marL="342900" indent="0">
              <a:buNone/>
              <a:defRPr sz="1350"/>
            </a:lvl2pPr>
            <a:lvl3pPr marL="685800" indent="0">
              <a:buNone/>
              <a:defRPr sz="1350"/>
            </a:lvl3pPr>
          </a:lstStyle>
          <a:p>
            <a:pPr lvl="0"/>
            <a:r>
              <a:rPr lang="en-US" dirty="0"/>
              <a:t>#1</a:t>
            </a:r>
          </a:p>
        </p:txBody>
      </p:sp>
      <p:sp>
        <p:nvSpPr>
          <p:cNvPr id="32" name="Text Placeholder 3">
            <a:extLst>
              <a:ext uri="{FF2B5EF4-FFF2-40B4-BE49-F238E27FC236}">
                <a16:creationId xmlns:a16="http://schemas.microsoft.com/office/drawing/2014/main" id="{4787DC20-676B-B7E2-16D2-8D4A989B8993}"/>
              </a:ext>
            </a:extLst>
          </p:cNvPr>
          <p:cNvSpPr>
            <a:spLocks noGrp="1"/>
          </p:cNvSpPr>
          <p:nvPr>
            <p:ph type="body" sz="quarter" idx="25" hasCustomPrompt="1"/>
          </p:nvPr>
        </p:nvSpPr>
        <p:spPr>
          <a:xfrm>
            <a:off x="6890574" y="2029652"/>
            <a:ext cx="1896187" cy="1126014"/>
          </a:xfrm>
        </p:spPr>
        <p:txBody>
          <a:bodyPr lIns="0" rIns="0" anchor="ctr" anchorCtr="0">
            <a:normAutofit/>
          </a:bodyPr>
          <a:lstStyle>
            <a:lvl1pPr marL="0" indent="0">
              <a:buNone/>
              <a:defRPr sz="6000" b="1">
                <a:solidFill>
                  <a:schemeClr val="accent1"/>
                </a:solidFill>
              </a:defRPr>
            </a:lvl1pPr>
            <a:lvl2pPr marL="342900" indent="0">
              <a:buNone/>
              <a:defRPr sz="1350"/>
            </a:lvl2pPr>
            <a:lvl3pPr marL="685800" indent="0">
              <a:buNone/>
              <a:defRPr sz="1350"/>
            </a:lvl3pPr>
          </a:lstStyle>
          <a:p>
            <a:pPr lvl="0"/>
            <a:r>
              <a:rPr lang="en-US" dirty="0"/>
              <a:t>#1</a:t>
            </a:r>
          </a:p>
        </p:txBody>
      </p:sp>
      <p:sp>
        <p:nvSpPr>
          <p:cNvPr id="3" name="Slide Number Placeholder 4">
            <a:extLst>
              <a:ext uri="{FF2B5EF4-FFF2-40B4-BE49-F238E27FC236}">
                <a16:creationId xmlns:a16="http://schemas.microsoft.com/office/drawing/2014/main" id="{5587C790-D6C0-D378-FD8E-5C267613C46A}"/>
              </a:ext>
            </a:extLst>
          </p:cNvPr>
          <p:cNvSpPr>
            <a:spLocks noGrp="1"/>
          </p:cNvSpPr>
          <p:nvPr>
            <p:ph type="sldNum" sz="quarter" idx="4"/>
          </p:nvPr>
        </p:nvSpPr>
        <p:spPr>
          <a:xfrm>
            <a:off x="4490317" y="6471360"/>
            <a:ext cx="2057400" cy="365125"/>
          </a:xfrm>
        </p:spPr>
        <p:txBody>
          <a:bodyPr/>
          <a:lstStyle/>
          <a:p>
            <a:r>
              <a:rPr lang="en-US" b="1" dirty="0">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a:t>
            </a:fld>
            <a:endParaRPr lang="en-US" b="1" dirty="0">
              <a:solidFill>
                <a:schemeClr val="accent2"/>
              </a:solidFill>
              <a:latin typeface="Arial" panose="020B0604020202020204" pitchFamily="34" charset="0"/>
              <a:cs typeface="Arial" panose="020B0604020202020204" pitchFamily="34" charset="0"/>
            </a:endParaRPr>
          </a:p>
        </p:txBody>
      </p:sp>
      <p:pic>
        <p:nvPicPr>
          <p:cNvPr id="4" name="Picture 3" descr="A blue and white checkered flag&#10;&#10;Description automatically generated">
            <a:extLst>
              <a:ext uri="{FF2B5EF4-FFF2-40B4-BE49-F238E27FC236}">
                <a16:creationId xmlns:a16="http://schemas.microsoft.com/office/drawing/2014/main" id="{3604DA33-9E99-4A29-62B7-894EB4019BAB}"/>
              </a:ext>
            </a:extLst>
          </p:cNvPr>
          <p:cNvPicPr>
            <a:picLocks noChangeAspect="1"/>
          </p:cNvPicPr>
          <p:nvPr userDrawn="1"/>
        </p:nvPicPr>
        <p:blipFill>
          <a:blip r:embed="rId3"/>
          <a:stretch>
            <a:fillRect/>
          </a:stretch>
        </p:blipFill>
        <p:spPr>
          <a:xfrm>
            <a:off x="208344" y="1"/>
            <a:ext cx="208345" cy="277793"/>
          </a:xfrm>
          <a:prstGeom prst="rect">
            <a:avLst/>
          </a:prstGeom>
        </p:spPr>
      </p:pic>
      <p:pic>
        <p:nvPicPr>
          <p:cNvPr id="5" name="Picture 4">
            <a:extLst>
              <a:ext uri="{FF2B5EF4-FFF2-40B4-BE49-F238E27FC236}">
                <a16:creationId xmlns:a16="http://schemas.microsoft.com/office/drawing/2014/main" id="{347C5FBF-6C70-243B-0721-B74A98859A27}"/>
              </a:ext>
            </a:extLst>
          </p:cNvPr>
          <p:cNvPicPr>
            <a:picLocks noChangeAspect="1"/>
          </p:cNvPicPr>
          <p:nvPr userDrawn="1"/>
        </p:nvPicPr>
        <p:blipFill>
          <a:blip r:embed="rId4"/>
          <a:srcRect/>
          <a:stretch/>
        </p:blipFill>
        <p:spPr>
          <a:xfrm>
            <a:off x="6703143" y="6461314"/>
            <a:ext cx="297515" cy="396687"/>
          </a:xfrm>
          <a:prstGeom prst="rect">
            <a:avLst/>
          </a:prstGeom>
        </p:spPr>
      </p:pic>
      <p:sp>
        <p:nvSpPr>
          <p:cNvPr id="15" name="Rectangle 14">
            <a:extLst>
              <a:ext uri="{FF2B5EF4-FFF2-40B4-BE49-F238E27FC236}">
                <a16:creationId xmlns:a16="http://schemas.microsoft.com/office/drawing/2014/main" id="{3284C8EE-16B5-EA52-9A98-72533E9D8D43}"/>
              </a:ext>
            </a:extLst>
          </p:cNvPr>
          <p:cNvSpPr/>
          <p:nvPr userDrawn="1"/>
        </p:nvSpPr>
        <p:spPr>
          <a:xfrm>
            <a:off x="0" y="276932"/>
            <a:ext cx="208344"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1"/>
              </a:solidFill>
            </a:endParaRPr>
          </a:p>
        </p:txBody>
      </p:sp>
      <p:sp>
        <p:nvSpPr>
          <p:cNvPr id="16" name="Rectangle 15">
            <a:extLst>
              <a:ext uri="{FF2B5EF4-FFF2-40B4-BE49-F238E27FC236}">
                <a16:creationId xmlns:a16="http://schemas.microsoft.com/office/drawing/2014/main" id="{0971631E-8636-E450-B3CE-46E0E4C0A8DB}"/>
              </a:ext>
            </a:extLst>
          </p:cNvPr>
          <p:cNvSpPr/>
          <p:nvPr userDrawn="1"/>
        </p:nvSpPr>
        <p:spPr>
          <a:xfrm>
            <a:off x="0" y="1"/>
            <a:ext cx="208346"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6" name="Straight Connector 5">
            <a:extLst>
              <a:ext uri="{FF2B5EF4-FFF2-40B4-BE49-F238E27FC236}">
                <a16:creationId xmlns:a16="http://schemas.microsoft.com/office/drawing/2014/main" id="{E54D7F38-6F14-D4F8-D04A-C202DB8EBA61}"/>
              </a:ext>
              <a:ext uri="{C183D7F6-B498-43B3-948B-1728B52AA6E4}">
                <adec:decorative xmlns:adec="http://schemas.microsoft.com/office/drawing/2017/decorative" val="1"/>
              </a:ext>
            </a:extLst>
          </p:cNvPr>
          <p:cNvCxnSpPr>
            <a:cxnSpLocks/>
          </p:cNvCxnSpPr>
          <p:nvPr userDrawn="1"/>
        </p:nvCxnSpPr>
        <p:spPr>
          <a:xfrm>
            <a:off x="735657" y="1198726"/>
            <a:ext cx="2752337"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75B137F2-25B5-7717-257C-17F1F1DFE0DA}"/>
              </a:ext>
            </a:extLst>
          </p:cNvPr>
          <p:cNvGrpSpPr/>
          <p:nvPr userDrawn="1"/>
        </p:nvGrpSpPr>
        <p:grpSpPr>
          <a:xfrm>
            <a:off x="2720368" y="2022440"/>
            <a:ext cx="4105351" cy="3544426"/>
            <a:chOff x="3627157" y="1483117"/>
            <a:chExt cx="5473801" cy="4433570"/>
          </a:xfrm>
        </p:grpSpPr>
        <p:cxnSp>
          <p:nvCxnSpPr>
            <p:cNvPr id="7" name="Straight Connector 6">
              <a:extLst>
                <a:ext uri="{FF2B5EF4-FFF2-40B4-BE49-F238E27FC236}">
                  <a16:creationId xmlns:a16="http://schemas.microsoft.com/office/drawing/2014/main" id="{EF8544AC-6979-B22A-8E44-FDC8BC6AE8BF}"/>
                </a:ext>
              </a:extLst>
            </p:cNvPr>
            <p:cNvCxnSpPr>
              <a:cxnSpLocks/>
            </p:cNvCxnSpPr>
            <p:nvPr userDrawn="1"/>
          </p:nvCxnSpPr>
          <p:spPr>
            <a:xfrm flipV="1">
              <a:off x="3627157" y="1483117"/>
              <a:ext cx="0" cy="443357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10860A8-D177-6A98-3F89-D24C86D18E74}"/>
                </a:ext>
              </a:extLst>
            </p:cNvPr>
            <p:cNvCxnSpPr>
              <a:cxnSpLocks/>
            </p:cNvCxnSpPr>
            <p:nvPr userDrawn="1"/>
          </p:nvCxnSpPr>
          <p:spPr>
            <a:xfrm flipV="1">
              <a:off x="6359206" y="1483117"/>
              <a:ext cx="0" cy="443357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0A3574D-A1F7-8059-B814-5576BAEA34A0}"/>
                </a:ext>
              </a:extLst>
            </p:cNvPr>
            <p:cNvCxnSpPr>
              <a:cxnSpLocks/>
            </p:cNvCxnSpPr>
            <p:nvPr userDrawn="1"/>
          </p:nvCxnSpPr>
          <p:spPr>
            <a:xfrm flipV="1">
              <a:off x="9100958" y="1483117"/>
              <a:ext cx="0" cy="443357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5232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A State Map">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744267" y="476789"/>
            <a:ext cx="8068289" cy="714726"/>
          </a:xfrm>
        </p:spPr>
        <p:txBody>
          <a:bodyPr lIns="0" rIns="0">
            <a:normAutofit/>
          </a:bodyPr>
          <a:lstStyle>
            <a:lvl1pPr marL="0" indent="0" algn="l">
              <a:lnSpc>
                <a:spcPct val="90000"/>
              </a:lnSpc>
              <a:buFontTx/>
              <a:buNone/>
              <a:defRPr sz="3000" b="1">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Pennsylvania State Map</a:t>
            </a:r>
          </a:p>
        </p:txBody>
      </p:sp>
      <p:sp>
        <p:nvSpPr>
          <p:cNvPr id="20" name="Rectangle 19">
            <a:extLst>
              <a:ext uri="{FF2B5EF4-FFF2-40B4-BE49-F238E27FC236}">
                <a16:creationId xmlns:a16="http://schemas.microsoft.com/office/drawing/2014/main" id="{DF416B0D-2499-002F-7721-8DA278880EFD}"/>
              </a:ext>
            </a:extLst>
          </p:cNvPr>
          <p:cNvSpPr/>
          <p:nvPr userDrawn="1"/>
        </p:nvSpPr>
        <p:spPr>
          <a:xfrm rot="5400000">
            <a:off x="3259800" y="3414658"/>
            <a:ext cx="391886" cy="649479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Text Placeholder 13">
            <a:extLst>
              <a:ext uri="{FF2B5EF4-FFF2-40B4-BE49-F238E27FC236}">
                <a16:creationId xmlns:a16="http://schemas.microsoft.com/office/drawing/2014/main" id="{59B13EA6-95FC-4931-D94E-76CD767560A5}"/>
              </a:ext>
            </a:extLst>
          </p:cNvPr>
          <p:cNvSpPr>
            <a:spLocks noGrp="1"/>
          </p:cNvSpPr>
          <p:nvPr>
            <p:ph type="body" sz="quarter" idx="14" hasCustomPrompt="1"/>
          </p:nvPr>
        </p:nvSpPr>
        <p:spPr>
          <a:xfrm>
            <a:off x="744020" y="6466114"/>
            <a:ext cx="5959122" cy="375619"/>
          </a:xfrm>
        </p:spPr>
        <p:txBody>
          <a:bodyPr wrap="square" lIns="0" tIns="0" rIns="0" bIns="0" anchor="ctr" anchorCtr="0">
            <a:noAutofit/>
          </a:bodyPr>
          <a:lstStyle>
            <a:lvl1pPr marL="0" indent="0" algn="l">
              <a:buFontTx/>
              <a:buNone/>
              <a:defRPr sz="900" b="0">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School, Department, Center or Institution name can go here</a:t>
            </a:r>
          </a:p>
        </p:txBody>
      </p:sp>
      <p:pic>
        <p:nvPicPr>
          <p:cNvPr id="24" name="Picture 23">
            <a:extLst>
              <a:ext uri="{FF2B5EF4-FFF2-40B4-BE49-F238E27FC236}">
                <a16:creationId xmlns:a16="http://schemas.microsoft.com/office/drawing/2014/main" id="{F794F068-63F6-499E-D216-F39441E6B0A6}"/>
              </a:ext>
            </a:extLst>
          </p:cNvPr>
          <p:cNvPicPr>
            <a:picLocks noChangeAspect="1"/>
          </p:cNvPicPr>
          <p:nvPr userDrawn="1"/>
        </p:nvPicPr>
        <p:blipFill>
          <a:blip r:embed="rId2"/>
          <a:srcRect/>
          <a:stretch/>
        </p:blipFill>
        <p:spPr>
          <a:xfrm>
            <a:off x="7211694" y="6042015"/>
            <a:ext cx="1723962" cy="714726"/>
          </a:xfrm>
          <a:prstGeom prst="rect">
            <a:avLst/>
          </a:prstGeom>
        </p:spPr>
      </p:pic>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7000657" y="1923854"/>
            <a:ext cx="1811899" cy="2175458"/>
          </a:xfrm>
        </p:spPr>
        <p:txBody>
          <a:bodyPr lIns="0" rIns="0">
            <a:normAutofit/>
          </a:bodyPr>
          <a:lstStyle>
            <a:lvl1pPr marL="0" indent="0">
              <a:buNone/>
              <a:defRPr sz="1500" b="1"/>
            </a:lvl1pPr>
            <a:lvl2pPr marL="342900" indent="0">
              <a:buNone/>
              <a:defRPr sz="1350"/>
            </a:lvl2pPr>
            <a:lvl3pPr marL="685800" indent="0">
              <a:buNone/>
              <a:defRPr sz="1350"/>
            </a:lvl3pPr>
          </a:lstStyle>
          <a:p>
            <a:pPr lvl="0"/>
            <a:r>
              <a:rPr lang="en-US" dirty="0"/>
              <a:t>Text goes here …</a:t>
            </a:r>
          </a:p>
        </p:txBody>
      </p:sp>
      <p:pic>
        <p:nvPicPr>
          <p:cNvPr id="4" name="Picture 3" descr="The state of Pennsylvania shows the locations of five campuses of the University of Pittsburgh in Bradford, Greensburg, Johnstown, Titusville and Pittsburgh. ">
            <a:extLst>
              <a:ext uri="{FF2B5EF4-FFF2-40B4-BE49-F238E27FC236}">
                <a16:creationId xmlns:a16="http://schemas.microsoft.com/office/drawing/2014/main" id="{89F00AF4-5EA3-85A6-C75A-9F7866445B82}"/>
              </a:ext>
            </a:extLst>
          </p:cNvPr>
          <p:cNvPicPr>
            <a:picLocks noChangeAspect="1"/>
          </p:cNvPicPr>
          <p:nvPr userDrawn="1"/>
        </p:nvPicPr>
        <p:blipFill>
          <a:blip r:embed="rId3"/>
          <a:srcRect/>
          <a:stretch/>
        </p:blipFill>
        <p:spPr>
          <a:xfrm>
            <a:off x="312518" y="1314941"/>
            <a:ext cx="6587800" cy="4940849"/>
          </a:xfrm>
          <a:prstGeom prst="rect">
            <a:avLst/>
          </a:prstGeom>
        </p:spPr>
      </p:pic>
      <p:sp>
        <p:nvSpPr>
          <p:cNvPr id="2" name="Slide Number Placeholder 4">
            <a:extLst>
              <a:ext uri="{FF2B5EF4-FFF2-40B4-BE49-F238E27FC236}">
                <a16:creationId xmlns:a16="http://schemas.microsoft.com/office/drawing/2014/main" id="{C996C664-A7F6-3D94-5037-21943AD9C832}"/>
              </a:ext>
            </a:extLst>
          </p:cNvPr>
          <p:cNvSpPr>
            <a:spLocks noGrp="1"/>
          </p:cNvSpPr>
          <p:nvPr>
            <p:ph type="sldNum" sz="quarter" idx="4"/>
          </p:nvPr>
        </p:nvSpPr>
        <p:spPr>
          <a:xfrm>
            <a:off x="4490317" y="6471360"/>
            <a:ext cx="2057400" cy="365125"/>
          </a:xfrm>
        </p:spPr>
        <p:txBody>
          <a:bodyPr/>
          <a:lstStyle/>
          <a:p>
            <a:r>
              <a:rPr lang="en-US" b="1" dirty="0">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a:t>
            </a:fld>
            <a:endParaRPr lang="en-US" b="1" dirty="0">
              <a:solidFill>
                <a:schemeClr val="accent2"/>
              </a:solidFill>
              <a:latin typeface="Arial" panose="020B0604020202020204" pitchFamily="34" charset="0"/>
              <a:cs typeface="Arial" panose="020B0604020202020204" pitchFamily="34" charset="0"/>
            </a:endParaRPr>
          </a:p>
        </p:txBody>
      </p:sp>
      <p:pic>
        <p:nvPicPr>
          <p:cNvPr id="3" name="Picture 2" descr="A blue and white checkered flag&#10;&#10;Description automatically generated">
            <a:extLst>
              <a:ext uri="{FF2B5EF4-FFF2-40B4-BE49-F238E27FC236}">
                <a16:creationId xmlns:a16="http://schemas.microsoft.com/office/drawing/2014/main" id="{05F0E620-3733-EF2C-D737-289548BF80FF}"/>
              </a:ext>
            </a:extLst>
          </p:cNvPr>
          <p:cNvPicPr>
            <a:picLocks noChangeAspect="1"/>
          </p:cNvPicPr>
          <p:nvPr userDrawn="1"/>
        </p:nvPicPr>
        <p:blipFill>
          <a:blip r:embed="rId4"/>
          <a:stretch>
            <a:fillRect/>
          </a:stretch>
        </p:blipFill>
        <p:spPr>
          <a:xfrm>
            <a:off x="208344" y="1"/>
            <a:ext cx="208345" cy="277793"/>
          </a:xfrm>
          <a:prstGeom prst="rect">
            <a:avLst/>
          </a:prstGeom>
        </p:spPr>
      </p:pic>
      <p:pic>
        <p:nvPicPr>
          <p:cNvPr id="5" name="Picture 4">
            <a:extLst>
              <a:ext uri="{FF2B5EF4-FFF2-40B4-BE49-F238E27FC236}">
                <a16:creationId xmlns:a16="http://schemas.microsoft.com/office/drawing/2014/main" id="{826CF825-D86C-A889-D7D5-C4F90DD2AB21}"/>
              </a:ext>
            </a:extLst>
          </p:cNvPr>
          <p:cNvPicPr>
            <a:picLocks noChangeAspect="1"/>
          </p:cNvPicPr>
          <p:nvPr userDrawn="1"/>
        </p:nvPicPr>
        <p:blipFill>
          <a:blip r:embed="rId5"/>
          <a:srcRect/>
          <a:stretch/>
        </p:blipFill>
        <p:spPr>
          <a:xfrm>
            <a:off x="6703143" y="6461314"/>
            <a:ext cx="297515" cy="396687"/>
          </a:xfrm>
          <a:prstGeom prst="rect">
            <a:avLst/>
          </a:prstGeom>
        </p:spPr>
      </p:pic>
      <p:sp>
        <p:nvSpPr>
          <p:cNvPr id="9" name="Rectangle 8">
            <a:extLst>
              <a:ext uri="{FF2B5EF4-FFF2-40B4-BE49-F238E27FC236}">
                <a16:creationId xmlns:a16="http://schemas.microsoft.com/office/drawing/2014/main" id="{3E96959F-3F2C-873A-5E7D-D95CD4D85987}"/>
              </a:ext>
            </a:extLst>
          </p:cNvPr>
          <p:cNvSpPr/>
          <p:nvPr userDrawn="1"/>
        </p:nvSpPr>
        <p:spPr>
          <a:xfrm>
            <a:off x="0" y="276932"/>
            <a:ext cx="208344"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1"/>
              </a:solidFill>
            </a:endParaRPr>
          </a:p>
        </p:txBody>
      </p:sp>
      <p:sp>
        <p:nvSpPr>
          <p:cNvPr id="10" name="Rectangle 9">
            <a:extLst>
              <a:ext uri="{FF2B5EF4-FFF2-40B4-BE49-F238E27FC236}">
                <a16:creationId xmlns:a16="http://schemas.microsoft.com/office/drawing/2014/main" id="{59456B25-B9F5-3773-9E05-EBD8703CB25C}"/>
              </a:ext>
            </a:extLst>
          </p:cNvPr>
          <p:cNvSpPr/>
          <p:nvPr userDrawn="1"/>
        </p:nvSpPr>
        <p:spPr>
          <a:xfrm>
            <a:off x="0" y="1"/>
            <a:ext cx="208346"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6" name="Straight Connector 5">
            <a:extLst>
              <a:ext uri="{FF2B5EF4-FFF2-40B4-BE49-F238E27FC236}">
                <a16:creationId xmlns:a16="http://schemas.microsoft.com/office/drawing/2014/main" id="{E857E745-1830-217B-0D34-D7D29C5C90CD}"/>
              </a:ext>
              <a:ext uri="{C183D7F6-B498-43B3-948B-1728B52AA6E4}">
                <adec:decorative xmlns:adec="http://schemas.microsoft.com/office/drawing/2017/decorative" val="1"/>
              </a:ext>
            </a:extLst>
          </p:cNvPr>
          <p:cNvCxnSpPr>
            <a:cxnSpLocks/>
          </p:cNvCxnSpPr>
          <p:nvPr userDrawn="1"/>
        </p:nvCxnSpPr>
        <p:spPr>
          <a:xfrm>
            <a:off x="735657" y="1198726"/>
            <a:ext cx="2752337"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38190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End Slide White Thank You">
    <p:bg>
      <p:bgPr>
        <a:solidFill>
          <a:schemeClr val="bg1"/>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9E06613C-620C-CCA1-5CF5-9D533B47391F}"/>
              </a:ext>
            </a:extLst>
          </p:cNvPr>
          <p:cNvSpPr>
            <a:spLocks noGrp="1"/>
          </p:cNvSpPr>
          <p:nvPr>
            <p:ph type="body" sz="quarter" idx="12" hasCustomPrompt="1"/>
          </p:nvPr>
        </p:nvSpPr>
        <p:spPr>
          <a:xfrm>
            <a:off x="744020" y="5115073"/>
            <a:ext cx="8068783" cy="332399"/>
          </a:xfrm>
        </p:spPr>
        <p:txBody>
          <a:bodyPr wrap="square" lIns="0" tIns="0" rIns="0" bIns="0">
            <a:normAutofit/>
          </a:bodyPr>
          <a:lstStyle>
            <a:lvl1pPr marL="0" indent="0" algn="l">
              <a:buFontTx/>
              <a:buNone/>
              <a:defRPr sz="1500" b="1">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err="1"/>
              <a:t>www.urlgoeshere.com</a:t>
            </a:r>
            <a:endParaRPr lang="en-US" dirty="0"/>
          </a:p>
        </p:txBody>
      </p:sp>
      <p:sp>
        <p:nvSpPr>
          <p:cNvPr id="8" name="Rectangle 7">
            <a:extLst>
              <a:ext uri="{FF2B5EF4-FFF2-40B4-BE49-F238E27FC236}">
                <a16:creationId xmlns:a16="http://schemas.microsoft.com/office/drawing/2014/main" id="{B2AB57D5-15A0-E41D-7E0D-BA7AA53223AC}"/>
              </a:ext>
            </a:extLst>
          </p:cNvPr>
          <p:cNvSpPr/>
          <p:nvPr userDrawn="1"/>
        </p:nvSpPr>
        <p:spPr>
          <a:xfrm rot="5400000">
            <a:off x="4537276" y="2251276"/>
            <a:ext cx="277792" cy="893565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ext Placeholder 13">
            <a:extLst>
              <a:ext uri="{FF2B5EF4-FFF2-40B4-BE49-F238E27FC236}">
                <a16:creationId xmlns:a16="http://schemas.microsoft.com/office/drawing/2014/main" id="{36F762C7-71A0-C668-493A-6DB2F9A3BA03}"/>
              </a:ext>
            </a:extLst>
          </p:cNvPr>
          <p:cNvSpPr>
            <a:spLocks noGrp="1"/>
          </p:cNvSpPr>
          <p:nvPr>
            <p:ph type="body" sz="quarter" idx="14" hasCustomPrompt="1"/>
          </p:nvPr>
        </p:nvSpPr>
        <p:spPr>
          <a:xfrm>
            <a:off x="744020" y="1953810"/>
            <a:ext cx="8068289" cy="249299"/>
          </a:xfrm>
        </p:spPr>
        <p:txBody>
          <a:bodyPr wrap="square" lIns="0" tIns="0" rIns="0" bIns="0">
            <a:noAutofit/>
          </a:bodyPr>
          <a:lstStyle>
            <a:lvl1pPr marL="0" indent="0" algn="l">
              <a:buFontTx/>
              <a:buNone/>
              <a:defRPr sz="1200" b="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School, Department, Center or Institution name can go here</a:t>
            </a:r>
          </a:p>
        </p:txBody>
      </p:sp>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744267" y="2485674"/>
            <a:ext cx="8068289" cy="1666936"/>
          </a:xfrm>
        </p:spPr>
        <p:txBody>
          <a:bodyPr lIns="0" rIns="0">
            <a:normAutofit/>
          </a:bodyPr>
          <a:lstStyle>
            <a:lvl1pPr marL="0" indent="0" algn="l">
              <a:lnSpc>
                <a:spcPts val="4200"/>
              </a:lnSpc>
              <a:buFontTx/>
              <a:buNone/>
              <a:defRPr sz="4500" b="1">
                <a:solidFill>
                  <a:schemeClr val="bg2">
                    <a:lumMod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Thank you.</a:t>
            </a:r>
          </a:p>
        </p:txBody>
      </p:sp>
      <p:pic>
        <p:nvPicPr>
          <p:cNvPr id="31" name="Picture 30">
            <a:extLst>
              <a:ext uri="{FF2B5EF4-FFF2-40B4-BE49-F238E27FC236}">
                <a16:creationId xmlns:a16="http://schemas.microsoft.com/office/drawing/2014/main" id="{4275037A-211A-0260-E975-502EF3457506}"/>
              </a:ext>
            </a:extLst>
          </p:cNvPr>
          <p:cNvPicPr>
            <a:picLocks noChangeAspect="1"/>
          </p:cNvPicPr>
          <p:nvPr userDrawn="1"/>
        </p:nvPicPr>
        <p:blipFill>
          <a:blip r:embed="rId2"/>
          <a:srcRect/>
          <a:stretch/>
        </p:blipFill>
        <p:spPr>
          <a:xfrm>
            <a:off x="7007017" y="362276"/>
            <a:ext cx="1805786" cy="748649"/>
          </a:xfrm>
          <a:prstGeom prst="rect">
            <a:avLst/>
          </a:prstGeom>
        </p:spPr>
      </p:pic>
      <p:sp>
        <p:nvSpPr>
          <p:cNvPr id="9" name="Rectangle 8">
            <a:extLst>
              <a:ext uri="{FF2B5EF4-FFF2-40B4-BE49-F238E27FC236}">
                <a16:creationId xmlns:a16="http://schemas.microsoft.com/office/drawing/2014/main" id="{77D45C94-FB22-DB67-8B12-BA7FC3BF71BF}"/>
              </a:ext>
            </a:extLst>
          </p:cNvPr>
          <p:cNvSpPr/>
          <p:nvPr userDrawn="1"/>
        </p:nvSpPr>
        <p:spPr>
          <a:xfrm>
            <a:off x="0" y="276933"/>
            <a:ext cx="208344" cy="630079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1"/>
              </a:solidFill>
            </a:endParaRPr>
          </a:p>
        </p:txBody>
      </p:sp>
      <p:sp>
        <p:nvSpPr>
          <p:cNvPr id="2" name="Rectangle 1">
            <a:extLst>
              <a:ext uri="{FF2B5EF4-FFF2-40B4-BE49-F238E27FC236}">
                <a16:creationId xmlns:a16="http://schemas.microsoft.com/office/drawing/2014/main" id="{C80252D5-EE17-72EF-BB70-A64AACC24DEE}"/>
              </a:ext>
            </a:extLst>
          </p:cNvPr>
          <p:cNvSpPr/>
          <p:nvPr userDrawn="1"/>
        </p:nvSpPr>
        <p:spPr>
          <a:xfrm>
            <a:off x="0" y="1"/>
            <a:ext cx="208346"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id="{2A89B169-7AA1-0AE3-A738-B266F8D2D807}"/>
              </a:ext>
            </a:extLst>
          </p:cNvPr>
          <p:cNvSpPr/>
          <p:nvPr userDrawn="1"/>
        </p:nvSpPr>
        <p:spPr>
          <a:xfrm>
            <a:off x="8935654" y="6580206"/>
            <a:ext cx="208346" cy="27779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descr="A blue and white checkered flag&#10;&#10;Description automatically generated">
            <a:extLst>
              <a:ext uri="{FF2B5EF4-FFF2-40B4-BE49-F238E27FC236}">
                <a16:creationId xmlns:a16="http://schemas.microsoft.com/office/drawing/2014/main" id="{E7BBC2DF-BC4A-D79C-DCF6-9F42DA8B391C}"/>
              </a:ext>
            </a:extLst>
          </p:cNvPr>
          <p:cNvPicPr>
            <a:picLocks noChangeAspect="1"/>
          </p:cNvPicPr>
          <p:nvPr userDrawn="1"/>
        </p:nvPicPr>
        <p:blipFill>
          <a:blip r:embed="rId3"/>
          <a:stretch>
            <a:fillRect/>
          </a:stretch>
        </p:blipFill>
        <p:spPr>
          <a:xfrm>
            <a:off x="208344" y="1"/>
            <a:ext cx="208345" cy="277793"/>
          </a:xfrm>
          <a:prstGeom prst="rect">
            <a:avLst/>
          </a:prstGeom>
        </p:spPr>
      </p:pic>
      <p:pic>
        <p:nvPicPr>
          <p:cNvPr id="7" name="Picture 6" descr="A yellow and white squares&#10;&#10;Description automatically generated">
            <a:extLst>
              <a:ext uri="{FF2B5EF4-FFF2-40B4-BE49-F238E27FC236}">
                <a16:creationId xmlns:a16="http://schemas.microsoft.com/office/drawing/2014/main" id="{638A24B0-6E1E-DCEE-258F-F85CC34C5C49}"/>
              </a:ext>
            </a:extLst>
          </p:cNvPr>
          <p:cNvPicPr>
            <a:picLocks noChangeAspect="1"/>
          </p:cNvPicPr>
          <p:nvPr userDrawn="1"/>
        </p:nvPicPr>
        <p:blipFill>
          <a:blip r:embed="rId4"/>
          <a:stretch>
            <a:fillRect/>
          </a:stretch>
        </p:blipFill>
        <p:spPr>
          <a:xfrm>
            <a:off x="8846485" y="6183519"/>
            <a:ext cx="297515" cy="396687"/>
          </a:xfrm>
          <a:prstGeom prst="rect">
            <a:avLst/>
          </a:prstGeom>
        </p:spPr>
      </p:pic>
    </p:spTree>
    <p:extLst>
      <p:ext uri="{BB962C8B-B14F-4D97-AF65-F5344CB8AC3E}">
        <p14:creationId xmlns:p14="http://schemas.microsoft.com/office/powerpoint/2010/main" val="3727658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66913" y="274638"/>
            <a:ext cx="7210175" cy="1143000"/>
          </a:xfrm>
        </p:spPr>
        <p:txBody>
          <a:bodyPr/>
          <a:lstStyle/>
          <a:p>
            <a:r>
              <a:rPr lang="en-US"/>
              <a:t>Click to edit Master title style</a:t>
            </a:r>
          </a:p>
        </p:txBody>
      </p:sp>
      <p:sp>
        <p:nvSpPr>
          <p:cNvPr id="3" name="Content Placeholder 2"/>
          <p:cNvSpPr>
            <a:spLocks noGrp="1"/>
          </p:cNvSpPr>
          <p:nvPr>
            <p:ph idx="1"/>
          </p:nvPr>
        </p:nvSpPr>
        <p:spPr>
          <a:xfrm>
            <a:off x="966913" y="1600200"/>
            <a:ext cx="7210175"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E44419-2CB2-C844-B84C-FD88DF1544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96198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End Slide Blue Questions">
    <p:bg>
      <p:bgPr>
        <a:solidFill>
          <a:srgbClr val="003594"/>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C5BACCB-11A0-E67D-A5BE-F5FD36B3E10C}"/>
              </a:ext>
            </a:extLst>
          </p:cNvPr>
          <p:cNvSpPr>
            <a:spLocks noGrp="1"/>
          </p:cNvSpPr>
          <p:nvPr>
            <p:ph type="body" sz="quarter" idx="10" hasCustomPrompt="1"/>
          </p:nvPr>
        </p:nvSpPr>
        <p:spPr>
          <a:xfrm>
            <a:off x="744267" y="2480848"/>
            <a:ext cx="8068289" cy="948148"/>
          </a:xfrm>
        </p:spPr>
        <p:txBody>
          <a:bodyPr lIns="0" rIns="0">
            <a:normAutofit/>
          </a:bodyPr>
          <a:lstStyle>
            <a:lvl1pPr marL="0" indent="0" algn="l">
              <a:lnSpc>
                <a:spcPts val="4200"/>
              </a:lnSpc>
              <a:buFontTx/>
              <a:buNone/>
              <a:defRPr sz="4500" b="1">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Questions?</a:t>
            </a:r>
          </a:p>
        </p:txBody>
      </p:sp>
      <p:sp>
        <p:nvSpPr>
          <p:cNvPr id="14" name="Text Placeholder 13">
            <a:extLst>
              <a:ext uri="{FF2B5EF4-FFF2-40B4-BE49-F238E27FC236}">
                <a16:creationId xmlns:a16="http://schemas.microsoft.com/office/drawing/2014/main" id="{9E06613C-620C-CCA1-5CF5-9D533B47391F}"/>
              </a:ext>
            </a:extLst>
          </p:cNvPr>
          <p:cNvSpPr>
            <a:spLocks noGrp="1"/>
          </p:cNvSpPr>
          <p:nvPr>
            <p:ph type="body" sz="quarter" idx="12" hasCustomPrompt="1"/>
          </p:nvPr>
        </p:nvSpPr>
        <p:spPr>
          <a:xfrm>
            <a:off x="744020" y="5115073"/>
            <a:ext cx="8068289" cy="332399"/>
          </a:xfrm>
        </p:spPr>
        <p:txBody>
          <a:bodyPr wrap="square" lIns="0" tIns="0" rIns="0" bIns="0">
            <a:normAutofit/>
          </a:bodyPr>
          <a:lstStyle>
            <a:lvl1pPr marL="0" indent="0" algn="l">
              <a:buFontTx/>
              <a:buNone/>
              <a:defRPr sz="1500" b="1">
                <a:solidFill>
                  <a:srgbClr val="FFC000"/>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err="1"/>
              <a:t>www.urlgoeshere.com</a:t>
            </a:r>
            <a:endParaRPr lang="en-US" dirty="0"/>
          </a:p>
        </p:txBody>
      </p:sp>
      <p:sp>
        <p:nvSpPr>
          <p:cNvPr id="8" name="Rectangle 7">
            <a:extLst>
              <a:ext uri="{FF2B5EF4-FFF2-40B4-BE49-F238E27FC236}">
                <a16:creationId xmlns:a16="http://schemas.microsoft.com/office/drawing/2014/main" id="{B2AB57D5-15A0-E41D-7E0D-BA7AA53223AC}"/>
              </a:ext>
            </a:extLst>
          </p:cNvPr>
          <p:cNvSpPr/>
          <p:nvPr userDrawn="1"/>
        </p:nvSpPr>
        <p:spPr>
          <a:xfrm rot="5400000">
            <a:off x="4537276" y="2251276"/>
            <a:ext cx="277792" cy="893565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07B08A63-5C28-2736-64DB-BF56E813DDAC}"/>
              </a:ext>
            </a:extLst>
          </p:cNvPr>
          <p:cNvSpPr/>
          <p:nvPr userDrawn="1"/>
        </p:nvSpPr>
        <p:spPr>
          <a:xfrm>
            <a:off x="8934450" y="6580206"/>
            <a:ext cx="208346" cy="2777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ext Placeholder 13">
            <a:extLst>
              <a:ext uri="{FF2B5EF4-FFF2-40B4-BE49-F238E27FC236}">
                <a16:creationId xmlns:a16="http://schemas.microsoft.com/office/drawing/2014/main" id="{36F762C7-71A0-C668-493A-6DB2F9A3BA03}"/>
              </a:ext>
            </a:extLst>
          </p:cNvPr>
          <p:cNvSpPr>
            <a:spLocks noGrp="1"/>
          </p:cNvSpPr>
          <p:nvPr>
            <p:ph type="body" sz="quarter" idx="14" hasCustomPrompt="1"/>
          </p:nvPr>
        </p:nvSpPr>
        <p:spPr>
          <a:xfrm>
            <a:off x="744020" y="1965618"/>
            <a:ext cx="8068289" cy="249299"/>
          </a:xfrm>
        </p:spPr>
        <p:txBody>
          <a:bodyPr wrap="square" lIns="0" tIns="0" rIns="0" bIns="0">
            <a:noAutofit/>
          </a:bodyPr>
          <a:lstStyle>
            <a:lvl1pPr marL="0" indent="0" algn="l">
              <a:buFontTx/>
              <a:buNone/>
              <a:defRPr sz="1200" b="0">
                <a:solidFill>
                  <a:srgbClr val="FFC000"/>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School, Department, Center or Institution name can go here</a:t>
            </a:r>
          </a:p>
          <a:p>
            <a:pPr lvl="0"/>
            <a:endParaRPr lang="en-US" dirty="0"/>
          </a:p>
        </p:txBody>
      </p:sp>
      <p:pic>
        <p:nvPicPr>
          <p:cNvPr id="24" name="Picture 23">
            <a:extLst>
              <a:ext uri="{FF2B5EF4-FFF2-40B4-BE49-F238E27FC236}">
                <a16:creationId xmlns:a16="http://schemas.microsoft.com/office/drawing/2014/main" id="{6FB7554F-6CD8-D5F1-1C82-1445CAE97132}"/>
              </a:ext>
            </a:extLst>
          </p:cNvPr>
          <p:cNvPicPr>
            <a:picLocks noChangeAspect="1"/>
          </p:cNvPicPr>
          <p:nvPr userDrawn="1"/>
        </p:nvPicPr>
        <p:blipFill>
          <a:blip r:embed="rId2"/>
          <a:srcRect/>
          <a:stretch/>
        </p:blipFill>
        <p:spPr>
          <a:xfrm>
            <a:off x="7007017" y="362275"/>
            <a:ext cx="1805786" cy="748648"/>
          </a:xfrm>
          <a:prstGeom prst="rect">
            <a:avLst/>
          </a:prstGeom>
        </p:spPr>
      </p:pic>
      <p:pic>
        <p:nvPicPr>
          <p:cNvPr id="2" name="Picture 1">
            <a:extLst>
              <a:ext uri="{FF2B5EF4-FFF2-40B4-BE49-F238E27FC236}">
                <a16:creationId xmlns:a16="http://schemas.microsoft.com/office/drawing/2014/main" id="{BC4CC0A7-F07D-EBD8-DDE5-D3FF01303006}"/>
              </a:ext>
            </a:extLst>
          </p:cNvPr>
          <p:cNvPicPr>
            <a:picLocks noChangeAspect="1"/>
          </p:cNvPicPr>
          <p:nvPr userDrawn="1"/>
        </p:nvPicPr>
        <p:blipFill>
          <a:blip r:embed="rId3"/>
          <a:srcRect/>
          <a:stretch/>
        </p:blipFill>
        <p:spPr>
          <a:xfrm>
            <a:off x="208344" y="1608"/>
            <a:ext cx="208345" cy="277793"/>
          </a:xfrm>
          <a:prstGeom prst="rect">
            <a:avLst/>
          </a:prstGeom>
        </p:spPr>
      </p:pic>
      <p:pic>
        <p:nvPicPr>
          <p:cNvPr id="3" name="Picture 2">
            <a:extLst>
              <a:ext uri="{FF2B5EF4-FFF2-40B4-BE49-F238E27FC236}">
                <a16:creationId xmlns:a16="http://schemas.microsoft.com/office/drawing/2014/main" id="{BCDFC990-FDD5-4574-AA8A-D1DA181F93AF}"/>
              </a:ext>
            </a:extLst>
          </p:cNvPr>
          <p:cNvPicPr>
            <a:picLocks noChangeAspect="1"/>
          </p:cNvPicPr>
          <p:nvPr userDrawn="1"/>
        </p:nvPicPr>
        <p:blipFill>
          <a:blip r:embed="rId3"/>
          <a:srcRect/>
          <a:stretch/>
        </p:blipFill>
        <p:spPr>
          <a:xfrm>
            <a:off x="8846485" y="6183519"/>
            <a:ext cx="297515" cy="396687"/>
          </a:xfrm>
          <a:prstGeom prst="rect">
            <a:avLst/>
          </a:prstGeom>
        </p:spPr>
      </p:pic>
      <p:sp>
        <p:nvSpPr>
          <p:cNvPr id="6" name="Rectangle 5">
            <a:extLst>
              <a:ext uri="{FF2B5EF4-FFF2-40B4-BE49-F238E27FC236}">
                <a16:creationId xmlns:a16="http://schemas.microsoft.com/office/drawing/2014/main" id="{7B03A0DC-9489-EA9B-34E8-069F06B0AF0A}"/>
              </a:ext>
            </a:extLst>
          </p:cNvPr>
          <p:cNvSpPr/>
          <p:nvPr userDrawn="1"/>
        </p:nvSpPr>
        <p:spPr>
          <a:xfrm>
            <a:off x="0" y="276933"/>
            <a:ext cx="208344" cy="630079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1"/>
              </a:solidFill>
            </a:endParaRPr>
          </a:p>
        </p:txBody>
      </p:sp>
      <p:sp>
        <p:nvSpPr>
          <p:cNvPr id="13" name="Rectangle 12">
            <a:extLst>
              <a:ext uri="{FF2B5EF4-FFF2-40B4-BE49-F238E27FC236}">
                <a16:creationId xmlns:a16="http://schemas.microsoft.com/office/drawing/2014/main" id="{7C8A5963-63B1-659E-6168-44AD14199691}"/>
              </a:ext>
            </a:extLst>
          </p:cNvPr>
          <p:cNvSpPr/>
          <p:nvPr userDrawn="1"/>
        </p:nvSpPr>
        <p:spPr>
          <a:xfrm>
            <a:off x="0" y="1"/>
            <a:ext cx="208346" cy="2769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33850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nd Slide Gold Thank You">
    <p:bg>
      <p:bgPr>
        <a:solidFill>
          <a:schemeClr val="accent2"/>
        </a:solidFill>
        <a:effectLst/>
      </p:bgPr>
    </p:bg>
    <p:spTree>
      <p:nvGrpSpPr>
        <p:cNvPr id="1" name=""/>
        <p:cNvGrpSpPr/>
        <p:nvPr/>
      </p:nvGrpSpPr>
      <p:grpSpPr>
        <a:xfrm>
          <a:off x="0" y="0"/>
          <a:ext cx="0" cy="0"/>
          <a:chOff x="0" y="0"/>
          <a:chExt cx="0" cy="0"/>
        </a:xfrm>
      </p:grpSpPr>
      <p:pic>
        <p:nvPicPr>
          <p:cNvPr id="24" name="Picture 23" descr="A yellow surface with a black border&#10;&#10;Description automatically generated with medium confidence">
            <a:extLst>
              <a:ext uri="{FF2B5EF4-FFF2-40B4-BE49-F238E27FC236}">
                <a16:creationId xmlns:a16="http://schemas.microsoft.com/office/drawing/2014/main" id="{1D5C38DC-3007-7244-816B-56782237BE61}"/>
              </a:ext>
            </a:extLst>
          </p:cNvPr>
          <p:cNvPicPr>
            <a:picLocks noChangeAspect="1"/>
          </p:cNvPicPr>
          <p:nvPr userDrawn="1"/>
        </p:nvPicPr>
        <p:blipFill rotWithShape="1">
          <a:blip r:embed="rId2"/>
          <a:srcRect t="45522"/>
          <a:stretch/>
        </p:blipFill>
        <p:spPr>
          <a:xfrm>
            <a:off x="104172" y="4630707"/>
            <a:ext cx="9039828" cy="1947023"/>
          </a:xfrm>
          <a:prstGeom prst="rect">
            <a:avLst/>
          </a:prstGeom>
        </p:spPr>
      </p:pic>
      <p:sp>
        <p:nvSpPr>
          <p:cNvPr id="14" name="Text Placeholder 13">
            <a:extLst>
              <a:ext uri="{FF2B5EF4-FFF2-40B4-BE49-F238E27FC236}">
                <a16:creationId xmlns:a16="http://schemas.microsoft.com/office/drawing/2014/main" id="{9E06613C-620C-CCA1-5CF5-9D533B47391F}"/>
              </a:ext>
            </a:extLst>
          </p:cNvPr>
          <p:cNvSpPr>
            <a:spLocks noGrp="1"/>
          </p:cNvSpPr>
          <p:nvPr>
            <p:ph type="body" sz="quarter" idx="12" hasCustomPrompt="1"/>
          </p:nvPr>
        </p:nvSpPr>
        <p:spPr>
          <a:xfrm>
            <a:off x="744020" y="5115073"/>
            <a:ext cx="8068783" cy="332399"/>
          </a:xfrm>
        </p:spPr>
        <p:txBody>
          <a:bodyPr wrap="square" lIns="0" tIns="0" rIns="0" bIns="0">
            <a:normAutofit/>
          </a:bodyPr>
          <a:lstStyle>
            <a:lvl1pPr marL="0" indent="0" algn="l">
              <a:buFontTx/>
              <a:buNone/>
              <a:defRPr sz="1500" b="1">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err="1"/>
              <a:t>www.urlgoeshere.com</a:t>
            </a:r>
            <a:endParaRPr lang="en-US" dirty="0"/>
          </a:p>
        </p:txBody>
      </p:sp>
      <p:sp>
        <p:nvSpPr>
          <p:cNvPr id="8" name="Rectangle 7">
            <a:extLst>
              <a:ext uri="{FF2B5EF4-FFF2-40B4-BE49-F238E27FC236}">
                <a16:creationId xmlns:a16="http://schemas.microsoft.com/office/drawing/2014/main" id="{B2AB57D5-15A0-E41D-7E0D-BA7AA53223AC}"/>
              </a:ext>
            </a:extLst>
          </p:cNvPr>
          <p:cNvSpPr/>
          <p:nvPr userDrawn="1"/>
        </p:nvSpPr>
        <p:spPr>
          <a:xfrm rot="5400000">
            <a:off x="4537276" y="2251276"/>
            <a:ext cx="277792" cy="893565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07B08A63-5C28-2736-64DB-BF56E813DDAC}"/>
              </a:ext>
            </a:extLst>
          </p:cNvPr>
          <p:cNvSpPr/>
          <p:nvPr userDrawn="1"/>
        </p:nvSpPr>
        <p:spPr>
          <a:xfrm>
            <a:off x="8934450" y="6580206"/>
            <a:ext cx="208346" cy="2777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ext Placeholder 13">
            <a:extLst>
              <a:ext uri="{FF2B5EF4-FFF2-40B4-BE49-F238E27FC236}">
                <a16:creationId xmlns:a16="http://schemas.microsoft.com/office/drawing/2014/main" id="{36F762C7-71A0-C668-493A-6DB2F9A3BA03}"/>
              </a:ext>
            </a:extLst>
          </p:cNvPr>
          <p:cNvSpPr>
            <a:spLocks noGrp="1"/>
          </p:cNvSpPr>
          <p:nvPr>
            <p:ph type="body" sz="quarter" idx="14" hasCustomPrompt="1"/>
          </p:nvPr>
        </p:nvSpPr>
        <p:spPr>
          <a:xfrm>
            <a:off x="744020" y="1953810"/>
            <a:ext cx="8068289" cy="249299"/>
          </a:xfrm>
        </p:spPr>
        <p:txBody>
          <a:bodyPr wrap="square" lIns="0" tIns="0" rIns="0" bIns="0">
            <a:noAutofit/>
          </a:bodyPr>
          <a:lstStyle>
            <a:lvl1pPr marL="0" indent="0" algn="l">
              <a:buFontTx/>
              <a:buNone/>
              <a:defRPr sz="1200" b="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School, Department, Center or Institution name can go here</a:t>
            </a:r>
          </a:p>
        </p:txBody>
      </p:sp>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744267" y="2485674"/>
            <a:ext cx="8068289" cy="1666936"/>
          </a:xfrm>
        </p:spPr>
        <p:txBody>
          <a:bodyPr lIns="0" rIns="0">
            <a:normAutofit/>
          </a:bodyPr>
          <a:lstStyle>
            <a:lvl1pPr marL="0" indent="0" algn="l">
              <a:lnSpc>
                <a:spcPts val="4200"/>
              </a:lnSpc>
              <a:buFontTx/>
              <a:buNone/>
              <a:defRPr sz="4500" b="1">
                <a:solidFill>
                  <a:schemeClr val="bg2">
                    <a:lumMod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Thank you.</a:t>
            </a:r>
          </a:p>
        </p:txBody>
      </p:sp>
      <p:pic>
        <p:nvPicPr>
          <p:cNvPr id="31" name="Picture 30">
            <a:extLst>
              <a:ext uri="{FF2B5EF4-FFF2-40B4-BE49-F238E27FC236}">
                <a16:creationId xmlns:a16="http://schemas.microsoft.com/office/drawing/2014/main" id="{4275037A-211A-0260-E975-502EF3457506}"/>
              </a:ext>
            </a:extLst>
          </p:cNvPr>
          <p:cNvPicPr>
            <a:picLocks noChangeAspect="1"/>
          </p:cNvPicPr>
          <p:nvPr userDrawn="1"/>
        </p:nvPicPr>
        <p:blipFill>
          <a:blip r:embed="rId3"/>
          <a:srcRect/>
          <a:stretch/>
        </p:blipFill>
        <p:spPr>
          <a:xfrm>
            <a:off x="7007017" y="362276"/>
            <a:ext cx="1805786" cy="748649"/>
          </a:xfrm>
          <a:prstGeom prst="rect">
            <a:avLst/>
          </a:prstGeom>
        </p:spPr>
      </p:pic>
      <p:pic>
        <p:nvPicPr>
          <p:cNvPr id="3" name="Picture 2">
            <a:extLst>
              <a:ext uri="{FF2B5EF4-FFF2-40B4-BE49-F238E27FC236}">
                <a16:creationId xmlns:a16="http://schemas.microsoft.com/office/drawing/2014/main" id="{33B684C4-7AF4-5F90-62B2-6406750E9A67}"/>
              </a:ext>
            </a:extLst>
          </p:cNvPr>
          <p:cNvPicPr>
            <a:picLocks noChangeAspect="1"/>
          </p:cNvPicPr>
          <p:nvPr userDrawn="1"/>
        </p:nvPicPr>
        <p:blipFill>
          <a:blip r:embed="rId4"/>
          <a:srcRect/>
          <a:stretch/>
        </p:blipFill>
        <p:spPr>
          <a:xfrm>
            <a:off x="208344" y="1608"/>
            <a:ext cx="208345" cy="277793"/>
          </a:xfrm>
          <a:prstGeom prst="rect">
            <a:avLst/>
          </a:prstGeom>
        </p:spPr>
      </p:pic>
      <p:pic>
        <p:nvPicPr>
          <p:cNvPr id="4" name="Picture 3">
            <a:extLst>
              <a:ext uri="{FF2B5EF4-FFF2-40B4-BE49-F238E27FC236}">
                <a16:creationId xmlns:a16="http://schemas.microsoft.com/office/drawing/2014/main" id="{317A2DD4-5569-DCE6-8C65-0252143A76BD}"/>
              </a:ext>
            </a:extLst>
          </p:cNvPr>
          <p:cNvPicPr>
            <a:picLocks noChangeAspect="1"/>
          </p:cNvPicPr>
          <p:nvPr userDrawn="1"/>
        </p:nvPicPr>
        <p:blipFill>
          <a:blip r:embed="rId4"/>
          <a:srcRect/>
          <a:stretch/>
        </p:blipFill>
        <p:spPr>
          <a:xfrm>
            <a:off x="8846485" y="6183520"/>
            <a:ext cx="297515" cy="396687"/>
          </a:xfrm>
          <a:prstGeom prst="rect">
            <a:avLst/>
          </a:prstGeom>
        </p:spPr>
      </p:pic>
      <p:sp>
        <p:nvSpPr>
          <p:cNvPr id="9" name="Rectangle 8">
            <a:extLst>
              <a:ext uri="{FF2B5EF4-FFF2-40B4-BE49-F238E27FC236}">
                <a16:creationId xmlns:a16="http://schemas.microsoft.com/office/drawing/2014/main" id="{77D45C94-FB22-DB67-8B12-BA7FC3BF71BF}"/>
              </a:ext>
            </a:extLst>
          </p:cNvPr>
          <p:cNvSpPr/>
          <p:nvPr userDrawn="1"/>
        </p:nvSpPr>
        <p:spPr>
          <a:xfrm>
            <a:off x="0" y="276933"/>
            <a:ext cx="208344" cy="6300797"/>
          </a:xfrm>
          <a:prstGeom prst="rect">
            <a:avLst/>
          </a:prstGeom>
          <a:solidFill>
            <a:srgbClr val="0035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1"/>
              </a:solidFill>
            </a:endParaRPr>
          </a:p>
        </p:txBody>
      </p:sp>
      <p:sp>
        <p:nvSpPr>
          <p:cNvPr id="13" name="Rectangle 12">
            <a:extLst>
              <a:ext uri="{FF2B5EF4-FFF2-40B4-BE49-F238E27FC236}">
                <a16:creationId xmlns:a16="http://schemas.microsoft.com/office/drawing/2014/main" id="{7D77EF01-9B43-B49F-0496-4371143CFBA0}"/>
              </a:ext>
            </a:extLst>
          </p:cNvPr>
          <p:cNvSpPr/>
          <p:nvPr userDrawn="1"/>
        </p:nvSpPr>
        <p:spPr>
          <a:xfrm>
            <a:off x="0" y="1"/>
            <a:ext cx="208346" cy="2769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1722107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nd Slide Whit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2AB57D5-15A0-E41D-7E0D-BA7AA53223AC}"/>
              </a:ext>
            </a:extLst>
          </p:cNvPr>
          <p:cNvSpPr/>
          <p:nvPr userDrawn="1"/>
        </p:nvSpPr>
        <p:spPr>
          <a:xfrm rot="5400000">
            <a:off x="4433103" y="2355449"/>
            <a:ext cx="277792" cy="872731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 Placeholder 13">
            <a:extLst>
              <a:ext uri="{FF2B5EF4-FFF2-40B4-BE49-F238E27FC236}">
                <a16:creationId xmlns:a16="http://schemas.microsoft.com/office/drawing/2014/main" id="{13C50966-A99F-798D-C58F-0D9886F67402}"/>
              </a:ext>
            </a:extLst>
          </p:cNvPr>
          <p:cNvSpPr>
            <a:spLocks noGrp="1"/>
          </p:cNvSpPr>
          <p:nvPr>
            <p:ph type="body" sz="quarter" idx="12" hasCustomPrompt="1"/>
          </p:nvPr>
        </p:nvSpPr>
        <p:spPr>
          <a:xfrm>
            <a:off x="744020" y="5115073"/>
            <a:ext cx="8068289" cy="332399"/>
          </a:xfrm>
        </p:spPr>
        <p:txBody>
          <a:bodyPr wrap="square" lIns="0" tIns="0" rIns="0" bIns="0">
            <a:normAutofit/>
          </a:bodyPr>
          <a:lstStyle>
            <a:lvl1pPr marL="0" indent="0" algn="ctr">
              <a:buFontTx/>
              <a:buNone/>
              <a:defRPr sz="1500" b="1">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err="1"/>
              <a:t>www.urlgoeshere.com</a:t>
            </a:r>
            <a:endParaRPr lang="en-US" dirty="0"/>
          </a:p>
        </p:txBody>
      </p:sp>
      <p:sp>
        <p:nvSpPr>
          <p:cNvPr id="4" name="Text Placeholder 13">
            <a:extLst>
              <a:ext uri="{FF2B5EF4-FFF2-40B4-BE49-F238E27FC236}">
                <a16:creationId xmlns:a16="http://schemas.microsoft.com/office/drawing/2014/main" id="{626E00A5-2C40-95C5-F409-73F2D3F39934}"/>
              </a:ext>
            </a:extLst>
          </p:cNvPr>
          <p:cNvSpPr>
            <a:spLocks noGrp="1"/>
          </p:cNvSpPr>
          <p:nvPr>
            <p:ph type="body" sz="quarter" idx="14" hasCustomPrompt="1"/>
          </p:nvPr>
        </p:nvSpPr>
        <p:spPr>
          <a:xfrm>
            <a:off x="744020" y="4741123"/>
            <a:ext cx="8068289" cy="249299"/>
          </a:xfrm>
        </p:spPr>
        <p:txBody>
          <a:bodyPr wrap="square" lIns="0" tIns="0" rIns="0" bIns="0">
            <a:noAutofit/>
          </a:bodyPr>
          <a:lstStyle>
            <a:lvl1pPr marL="0" indent="0" algn="ctr">
              <a:buFontTx/>
              <a:buNone/>
              <a:defRPr sz="1200" b="0">
                <a:solidFill>
                  <a:schemeClr val="bg2">
                    <a:lumMod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School, Department, Center or Institution name can go here</a:t>
            </a:r>
          </a:p>
          <a:p>
            <a:pPr lvl="0"/>
            <a:endParaRPr lang="en-US" dirty="0"/>
          </a:p>
        </p:txBody>
      </p:sp>
      <p:pic>
        <p:nvPicPr>
          <p:cNvPr id="5" name="Picture 4" descr="This is the main institutional mark of the University of Pittsburgh, in royal blue and gold. ">
            <a:extLst>
              <a:ext uri="{FF2B5EF4-FFF2-40B4-BE49-F238E27FC236}">
                <a16:creationId xmlns:a16="http://schemas.microsoft.com/office/drawing/2014/main" id="{B1CF8824-230E-A55C-8536-05C488C109E9}"/>
              </a:ext>
            </a:extLst>
          </p:cNvPr>
          <p:cNvPicPr>
            <a:picLocks noChangeAspect="1"/>
          </p:cNvPicPr>
          <p:nvPr userDrawn="1"/>
        </p:nvPicPr>
        <p:blipFill>
          <a:blip r:embed="rId2"/>
          <a:srcRect/>
          <a:stretch/>
        </p:blipFill>
        <p:spPr>
          <a:xfrm>
            <a:off x="1716788" y="1952733"/>
            <a:ext cx="5710422" cy="2367446"/>
          </a:xfrm>
          <a:prstGeom prst="rect">
            <a:avLst/>
          </a:prstGeom>
        </p:spPr>
      </p:pic>
      <p:sp>
        <p:nvSpPr>
          <p:cNvPr id="15" name="Rectangle 14">
            <a:extLst>
              <a:ext uri="{FF2B5EF4-FFF2-40B4-BE49-F238E27FC236}">
                <a16:creationId xmlns:a16="http://schemas.microsoft.com/office/drawing/2014/main" id="{E11012CB-6557-8DFA-EBD7-51B806C2DD5B}"/>
              </a:ext>
            </a:extLst>
          </p:cNvPr>
          <p:cNvSpPr/>
          <p:nvPr userDrawn="1"/>
        </p:nvSpPr>
        <p:spPr>
          <a:xfrm>
            <a:off x="0" y="276933"/>
            <a:ext cx="208344" cy="630079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1"/>
              </a:solidFill>
            </a:endParaRPr>
          </a:p>
        </p:txBody>
      </p:sp>
      <p:sp>
        <p:nvSpPr>
          <p:cNvPr id="2" name="Rectangle 1">
            <a:extLst>
              <a:ext uri="{FF2B5EF4-FFF2-40B4-BE49-F238E27FC236}">
                <a16:creationId xmlns:a16="http://schemas.microsoft.com/office/drawing/2014/main" id="{1F2EAE99-90F0-51B9-78DA-406FBD76CBBC}"/>
              </a:ext>
            </a:extLst>
          </p:cNvPr>
          <p:cNvSpPr/>
          <p:nvPr userDrawn="1"/>
        </p:nvSpPr>
        <p:spPr>
          <a:xfrm>
            <a:off x="0" y="1"/>
            <a:ext cx="208346"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735A385E-3D46-CD82-151A-810BEDD2C966}"/>
              </a:ext>
            </a:extLst>
          </p:cNvPr>
          <p:cNvSpPr/>
          <p:nvPr userDrawn="1"/>
        </p:nvSpPr>
        <p:spPr>
          <a:xfrm>
            <a:off x="8935654" y="6580206"/>
            <a:ext cx="208346" cy="27779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descr="A blue and white checkered flag&#10;&#10;Description automatically generated">
            <a:extLst>
              <a:ext uri="{FF2B5EF4-FFF2-40B4-BE49-F238E27FC236}">
                <a16:creationId xmlns:a16="http://schemas.microsoft.com/office/drawing/2014/main" id="{790B55D0-8469-8BB8-E079-DE201388FBD7}"/>
              </a:ext>
            </a:extLst>
          </p:cNvPr>
          <p:cNvPicPr>
            <a:picLocks noChangeAspect="1"/>
          </p:cNvPicPr>
          <p:nvPr userDrawn="1"/>
        </p:nvPicPr>
        <p:blipFill>
          <a:blip r:embed="rId3"/>
          <a:stretch>
            <a:fillRect/>
          </a:stretch>
        </p:blipFill>
        <p:spPr>
          <a:xfrm>
            <a:off x="208344" y="1"/>
            <a:ext cx="208345" cy="277793"/>
          </a:xfrm>
          <a:prstGeom prst="rect">
            <a:avLst/>
          </a:prstGeom>
        </p:spPr>
      </p:pic>
      <p:pic>
        <p:nvPicPr>
          <p:cNvPr id="11" name="Picture 10" descr="A yellow and white squares&#10;&#10;Description automatically generated">
            <a:extLst>
              <a:ext uri="{FF2B5EF4-FFF2-40B4-BE49-F238E27FC236}">
                <a16:creationId xmlns:a16="http://schemas.microsoft.com/office/drawing/2014/main" id="{8F6CAFD0-D584-550D-77DB-83BF26C5349D}"/>
              </a:ext>
            </a:extLst>
          </p:cNvPr>
          <p:cNvPicPr>
            <a:picLocks noChangeAspect="1"/>
          </p:cNvPicPr>
          <p:nvPr userDrawn="1"/>
        </p:nvPicPr>
        <p:blipFill>
          <a:blip r:embed="rId4"/>
          <a:stretch>
            <a:fillRect/>
          </a:stretch>
        </p:blipFill>
        <p:spPr>
          <a:xfrm>
            <a:off x="8846485" y="6183519"/>
            <a:ext cx="297515" cy="396687"/>
          </a:xfrm>
          <a:prstGeom prst="rect">
            <a:avLst/>
          </a:prstGeom>
        </p:spPr>
      </p:pic>
    </p:spTree>
    <p:extLst>
      <p:ext uri="{BB962C8B-B14F-4D97-AF65-F5344CB8AC3E}">
        <p14:creationId xmlns:p14="http://schemas.microsoft.com/office/powerpoint/2010/main" val="1783506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nd Slide Blue">
    <p:bg>
      <p:bgPr>
        <a:solidFill>
          <a:srgbClr val="003594"/>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9E06613C-620C-CCA1-5CF5-9D533B47391F}"/>
              </a:ext>
            </a:extLst>
          </p:cNvPr>
          <p:cNvSpPr>
            <a:spLocks noGrp="1"/>
          </p:cNvSpPr>
          <p:nvPr>
            <p:ph type="body" sz="quarter" idx="12" hasCustomPrompt="1"/>
          </p:nvPr>
        </p:nvSpPr>
        <p:spPr>
          <a:xfrm>
            <a:off x="744020" y="5115073"/>
            <a:ext cx="8068289" cy="332399"/>
          </a:xfrm>
        </p:spPr>
        <p:txBody>
          <a:bodyPr wrap="square" lIns="0" tIns="0" rIns="0" bIns="0">
            <a:normAutofit/>
          </a:bodyPr>
          <a:lstStyle>
            <a:lvl1pPr marL="0" indent="0" algn="ctr">
              <a:buFontTx/>
              <a:buNone/>
              <a:defRPr sz="1500" b="1">
                <a:solidFill>
                  <a:srgbClr val="FFC000"/>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err="1"/>
              <a:t>www.urlgoeshere.com</a:t>
            </a:r>
            <a:endParaRPr lang="en-US" dirty="0"/>
          </a:p>
        </p:txBody>
      </p:sp>
      <p:sp>
        <p:nvSpPr>
          <p:cNvPr id="8" name="Rectangle 7">
            <a:extLst>
              <a:ext uri="{FF2B5EF4-FFF2-40B4-BE49-F238E27FC236}">
                <a16:creationId xmlns:a16="http://schemas.microsoft.com/office/drawing/2014/main" id="{B2AB57D5-15A0-E41D-7E0D-BA7AA53223AC}"/>
              </a:ext>
            </a:extLst>
          </p:cNvPr>
          <p:cNvSpPr/>
          <p:nvPr userDrawn="1"/>
        </p:nvSpPr>
        <p:spPr>
          <a:xfrm rot="5400000">
            <a:off x="4537276" y="2251276"/>
            <a:ext cx="277792" cy="893565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07B08A63-5C28-2736-64DB-BF56E813DDAC}"/>
              </a:ext>
            </a:extLst>
          </p:cNvPr>
          <p:cNvSpPr/>
          <p:nvPr userDrawn="1"/>
        </p:nvSpPr>
        <p:spPr>
          <a:xfrm>
            <a:off x="8934450" y="6580206"/>
            <a:ext cx="208346" cy="2777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ext Placeholder 13">
            <a:extLst>
              <a:ext uri="{FF2B5EF4-FFF2-40B4-BE49-F238E27FC236}">
                <a16:creationId xmlns:a16="http://schemas.microsoft.com/office/drawing/2014/main" id="{36F762C7-71A0-C668-493A-6DB2F9A3BA03}"/>
              </a:ext>
            </a:extLst>
          </p:cNvPr>
          <p:cNvSpPr>
            <a:spLocks noGrp="1"/>
          </p:cNvSpPr>
          <p:nvPr>
            <p:ph type="body" sz="quarter" idx="14" hasCustomPrompt="1"/>
          </p:nvPr>
        </p:nvSpPr>
        <p:spPr>
          <a:xfrm>
            <a:off x="744020" y="4741123"/>
            <a:ext cx="8068289" cy="249299"/>
          </a:xfrm>
        </p:spPr>
        <p:txBody>
          <a:bodyPr wrap="square" lIns="0" tIns="0" rIns="0" bIns="0">
            <a:noAutofit/>
          </a:bodyPr>
          <a:lstStyle>
            <a:lvl1pPr marL="0" indent="0" algn="ctr">
              <a:buFontTx/>
              <a:buNone/>
              <a:defRPr sz="1200" b="0">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School, Department, Center or Institution name can go here</a:t>
            </a:r>
          </a:p>
          <a:p>
            <a:pPr lvl="0"/>
            <a:endParaRPr lang="en-US" dirty="0"/>
          </a:p>
        </p:txBody>
      </p:sp>
      <p:pic>
        <p:nvPicPr>
          <p:cNvPr id="24" name="Picture 23" descr="This is the main institutional mark of the University of Pittsburgh. ">
            <a:extLst>
              <a:ext uri="{FF2B5EF4-FFF2-40B4-BE49-F238E27FC236}">
                <a16:creationId xmlns:a16="http://schemas.microsoft.com/office/drawing/2014/main" id="{6FB7554F-6CD8-D5F1-1C82-1445CAE97132}"/>
              </a:ext>
            </a:extLst>
          </p:cNvPr>
          <p:cNvPicPr>
            <a:picLocks noChangeAspect="1"/>
          </p:cNvPicPr>
          <p:nvPr userDrawn="1"/>
        </p:nvPicPr>
        <p:blipFill>
          <a:blip r:embed="rId2"/>
          <a:srcRect/>
          <a:stretch/>
        </p:blipFill>
        <p:spPr>
          <a:xfrm>
            <a:off x="1716785" y="1952733"/>
            <a:ext cx="5710430" cy="2367446"/>
          </a:xfrm>
          <a:prstGeom prst="rect">
            <a:avLst/>
          </a:prstGeom>
        </p:spPr>
      </p:pic>
      <p:pic>
        <p:nvPicPr>
          <p:cNvPr id="2" name="Picture 1">
            <a:extLst>
              <a:ext uri="{FF2B5EF4-FFF2-40B4-BE49-F238E27FC236}">
                <a16:creationId xmlns:a16="http://schemas.microsoft.com/office/drawing/2014/main" id="{5540FFB5-BAAC-BF69-DD00-EB11B442B877}"/>
              </a:ext>
            </a:extLst>
          </p:cNvPr>
          <p:cNvPicPr>
            <a:picLocks noChangeAspect="1"/>
          </p:cNvPicPr>
          <p:nvPr userDrawn="1"/>
        </p:nvPicPr>
        <p:blipFill>
          <a:blip r:embed="rId3"/>
          <a:srcRect/>
          <a:stretch/>
        </p:blipFill>
        <p:spPr>
          <a:xfrm>
            <a:off x="208344" y="1608"/>
            <a:ext cx="208345" cy="277793"/>
          </a:xfrm>
          <a:prstGeom prst="rect">
            <a:avLst/>
          </a:prstGeom>
        </p:spPr>
      </p:pic>
      <p:pic>
        <p:nvPicPr>
          <p:cNvPr id="3" name="Picture 2">
            <a:extLst>
              <a:ext uri="{FF2B5EF4-FFF2-40B4-BE49-F238E27FC236}">
                <a16:creationId xmlns:a16="http://schemas.microsoft.com/office/drawing/2014/main" id="{150C187C-C68E-1872-6C8D-AD800E35DC87}"/>
              </a:ext>
            </a:extLst>
          </p:cNvPr>
          <p:cNvPicPr>
            <a:picLocks noChangeAspect="1"/>
          </p:cNvPicPr>
          <p:nvPr userDrawn="1"/>
        </p:nvPicPr>
        <p:blipFill>
          <a:blip r:embed="rId3"/>
          <a:srcRect/>
          <a:stretch/>
        </p:blipFill>
        <p:spPr>
          <a:xfrm>
            <a:off x="8846485" y="6183519"/>
            <a:ext cx="297515" cy="396687"/>
          </a:xfrm>
          <a:prstGeom prst="rect">
            <a:avLst/>
          </a:prstGeom>
        </p:spPr>
      </p:pic>
      <p:sp>
        <p:nvSpPr>
          <p:cNvPr id="18" name="Rectangle 17">
            <a:extLst>
              <a:ext uri="{FF2B5EF4-FFF2-40B4-BE49-F238E27FC236}">
                <a16:creationId xmlns:a16="http://schemas.microsoft.com/office/drawing/2014/main" id="{468E4196-B801-527E-1869-FE0091EAC022}"/>
              </a:ext>
            </a:extLst>
          </p:cNvPr>
          <p:cNvSpPr/>
          <p:nvPr userDrawn="1"/>
        </p:nvSpPr>
        <p:spPr>
          <a:xfrm>
            <a:off x="0" y="276933"/>
            <a:ext cx="208344" cy="630079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1"/>
              </a:solidFill>
            </a:endParaRPr>
          </a:p>
        </p:txBody>
      </p:sp>
      <p:sp>
        <p:nvSpPr>
          <p:cNvPr id="19" name="Rectangle 18">
            <a:extLst>
              <a:ext uri="{FF2B5EF4-FFF2-40B4-BE49-F238E27FC236}">
                <a16:creationId xmlns:a16="http://schemas.microsoft.com/office/drawing/2014/main" id="{BE8547A6-1472-6643-A7C3-0614E3531088}"/>
              </a:ext>
            </a:extLst>
          </p:cNvPr>
          <p:cNvSpPr/>
          <p:nvPr userDrawn="1"/>
        </p:nvSpPr>
        <p:spPr>
          <a:xfrm>
            <a:off x="0" y="1"/>
            <a:ext cx="208346" cy="2769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62246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End Slide Gold">
    <p:bg>
      <p:bgPr>
        <a:solidFill>
          <a:schemeClr val="accent2"/>
        </a:solidFill>
        <a:effectLst/>
      </p:bgPr>
    </p:bg>
    <p:spTree>
      <p:nvGrpSpPr>
        <p:cNvPr id="1" name=""/>
        <p:cNvGrpSpPr/>
        <p:nvPr/>
      </p:nvGrpSpPr>
      <p:grpSpPr>
        <a:xfrm>
          <a:off x="0" y="0"/>
          <a:ext cx="0" cy="0"/>
          <a:chOff x="0" y="0"/>
          <a:chExt cx="0" cy="0"/>
        </a:xfrm>
      </p:grpSpPr>
      <p:pic>
        <p:nvPicPr>
          <p:cNvPr id="24" name="Picture 23" descr="A yellow surface with a black border&#10;&#10;Description automatically generated with medium confidence">
            <a:extLst>
              <a:ext uri="{FF2B5EF4-FFF2-40B4-BE49-F238E27FC236}">
                <a16:creationId xmlns:a16="http://schemas.microsoft.com/office/drawing/2014/main" id="{1D5C38DC-3007-7244-816B-56782237BE61}"/>
              </a:ext>
            </a:extLst>
          </p:cNvPr>
          <p:cNvPicPr>
            <a:picLocks noChangeAspect="1"/>
          </p:cNvPicPr>
          <p:nvPr userDrawn="1"/>
        </p:nvPicPr>
        <p:blipFill rotWithShape="1">
          <a:blip r:embed="rId2"/>
          <a:srcRect t="45522"/>
          <a:stretch/>
        </p:blipFill>
        <p:spPr>
          <a:xfrm>
            <a:off x="104172" y="4373349"/>
            <a:ext cx="9039828" cy="2205243"/>
          </a:xfrm>
          <a:prstGeom prst="rect">
            <a:avLst/>
          </a:prstGeom>
        </p:spPr>
      </p:pic>
      <p:sp>
        <p:nvSpPr>
          <p:cNvPr id="8" name="Rectangle 7">
            <a:extLst>
              <a:ext uri="{FF2B5EF4-FFF2-40B4-BE49-F238E27FC236}">
                <a16:creationId xmlns:a16="http://schemas.microsoft.com/office/drawing/2014/main" id="{B2AB57D5-15A0-E41D-7E0D-BA7AA53223AC}"/>
              </a:ext>
            </a:extLst>
          </p:cNvPr>
          <p:cNvSpPr/>
          <p:nvPr userDrawn="1"/>
        </p:nvSpPr>
        <p:spPr>
          <a:xfrm rot="5400000">
            <a:off x="4537276" y="2251276"/>
            <a:ext cx="277792" cy="893565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07B08A63-5C28-2736-64DB-BF56E813DDAC}"/>
              </a:ext>
            </a:extLst>
          </p:cNvPr>
          <p:cNvSpPr/>
          <p:nvPr userDrawn="1"/>
        </p:nvSpPr>
        <p:spPr>
          <a:xfrm>
            <a:off x="8934450" y="6580206"/>
            <a:ext cx="208346" cy="2777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 Placeholder 13">
            <a:extLst>
              <a:ext uri="{FF2B5EF4-FFF2-40B4-BE49-F238E27FC236}">
                <a16:creationId xmlns:a16="http://schemas.microsoft.com/office/drawing/2014/main" id="{13C50966-A99F-798D-C58F-0D9886F67402}"/>
              </a:ext>
            </a:extLst>
          </p:cNvPr>
          <p:cNvSpPr>
            <a:spLocks noGrp="1"/>
          </p:cNvSpPr>
          <p:nvPr>
            <p:ph type="body" sz="quarter" idx="12" hasCustomPrompt="1"/>
          </p:nvPr>
        </p:nvSpPr>
        <p:spPr>
          <a:xfrm>
            <a:off x="744020" y="5115073"/>
            <a:ext cx="8068289" cy="332399"/>
          </a:xfrm>
        </p:spPr>
        <p:txBody>
          <a:bodyPr wrap="square" lIns="0" tIns="0" rIns="0" bIns="0">
            <a:normAutofit/>
          </a:bodyPr>
          <a:lstStyle>
            <a:lvl1pPr marL="0" indent="0" algn="ctr">
              <a:buFontTx/>
              <a:buNone/>
              <a:defRPr sz="1500" b="1">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err="1"/>
              <a:t>www.urlgoeshere.com</a:t>
            </a:r>
            <a:endParaRPr lang="en-US" dirty="0"/>
          </a:p>
        </p:txBody>
      </p:sp>
      <p:sp>
        <p:nvSpPr>
          <p:cNvPr id="4" name="Text Placeholder 13">
            <a:extLst>
              <a:ext uri="{FF2B5EF4-FFF2-40B4-BE49-F238E27FC236}">
                <a16:creationId xmlns:a16="http://schemas.microsoft.com/office/drawing/2014/main" id="{626E00A5-2C40-95C5-F409-73F2D3F39934}"/>
              </a:ext>
            </a:extLst>
          </p:cNvPr>
          <p:cNvSpPr>
            <a:spLocks noGrp="1"/>
          </p:cNvSpPr>
          <p:nvPr>
            <p:ph type="body" sz="quarter" idx="14" hasCustomPrompt="1"/>
          </p:nvPr>
        </p:nvSpPr>
        <p:spPr>
          <a:xfrm>
            <a:off x="744020" y="4741123"/>
            <a:ext cx="8068289" cy="249299"/>
          </a:xfrm>
        </p:spPr>
        <p:txBody>
          <a:bodyPr wrap="square" lIns="0" tIns="0" rIns="0" bIns="0">
            <a:noAutofit/>
          </a:bodyPr>
          <a:lstStyle>
            <a:lvl1pPr marL="0" indent="0" algn="ctr">
              <a:buFontTx/>
              <a:buNone/>
              <a:defRPr sz="1200" b="0">
                <a:solidFill>
                  <a:schemeClr val="bg2">
                    <a:lumMod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School, Department, Center or Institution name can go here</a:t>
            </a:r>
          </a:p>
          <a:p>
            <a:pPr lvl="0"/>
            <a:endParaRPr lang="en-US" dirty="0"/>
          </a:p>
        </p:txBody>
      </p:sp>
      <p:pic>
        <p:nvPicPr>
          <p:cNvPr id="5" name="Picture 4" descr="This is the main institutional mark of the University of Pittsburgh, in royal blue and gold. ">
            <a:extLst>
              <a:ext uri="{FF2B5EF4-FFF2-40B4-BE49-F238E27FC236}">
                <a16:creationId xmlns:a16="http://schemas.microsoft.com/office/drawing/2014/main" id="{B1CF8824-230E-A55C-8536-05C488C109E9}"/>
              </a:ext>
            </a:extLst>
          </p:cNvPr>
          <p:cNvPicPr>
            <a:picLocks noChangeAspect="1"/>
          </p:cNvPicPr>
          <p:nvPr userDrawn="1"/>
        </p:nvPicPr>
        <p:blipFill>
          <a:blip r:embed="rId3"/>
          <a:srcRect/>
          <a:stretch/>
        </p:blipFill>
        <p:spPr>
          <a:xfrm>
            <a:off x="1716788" y="1563095"/>
            <a:ext cx="5710422" cy="2367446"/>
          </a:xfrm>
          <a:prstGeom prst="rect">
            <a:avLst/>
          </a:prstGeom>
        </p:spPr>
      </p:pic>
      <p:pic>
        <p:nvPicPr>
          <p:cNvPr id="6" name="Picture 5">
            <a:extLst>
              <a:ext uri="{FF2B5EF4-FFF2-40B4-BE49-F238E27FC236}">
                <a16:creationId xmlns:a16="http://schemas.microsoft.com/office/drawing/2014/main" id="{0C271648-F117-DFA1-1C31-3B9A0D4C39D0}"/>
              </a:ext>
            </a:extLst>
          </p:cNvPr>
          <p:cNvPicPr>
            <a:picLocks noChangeAspect="1"/>
          </p:cNvPicPr>
          <p:nvPr userDrawn="1"/>
        </p:nvPicPr>
        <p:blipFill>
          <a:blip r:embed="rId4"/>
          <a:srcRect/>
          <a:stretch/>
        </p:blipFill>
        <p:spPr>
          <a:xfrm>
            <a:off x="208344" y="1608"/>
            <a:ext cx="208345" cy="277793"/>
          </a:xfrm>
          <a:prstGeom prst="rect">
            <a:avLst/>
          </a:prstGeom>
        </p:spPr>
      </p:pic>
      <p:pic>
        <p:nvPicPr>
          <p:cNvPr id="9" name="Picture 8">
            <a:extLst>
              <a:ext uri="{FF2B5EF4-FFF2-40B4-BE49-F238E27FC236}">
                <a16:creationId xmlns:a16="http://schemas.microsoft.com/office/drawing/2014/main" id="{7D1DF55A-8BB2-3B33-D371-86C71DB8B11F}"/>
              </a:ext>
            </a:extLst>
          </p:cNvPr>
          <p:cNvPicPr>
            <a:picLocks noChangeAspect="1"/>
          </p:cNvPicPr>
          <p:nvPr userDrawn="1"/>
        </p:nvPicPr>
        <p:blipFill>
          <a:blip r:embed="rId4"/>
          <a:srcRect/>
          <a:stretch/>
        </p:blipFill>
        <p:spPr>
          <a:xfrm>
            <a:off x="8846485" y="6183520"/>
            <a:ext cx="297515" cy="396687"/>
          </a:xfrm>
          <a:prstGeom prst="rect">
            <a:avLst/>
          </a:prstGeom>
        </p:spPr>
      </p:pic>
      <p:sp>
        <p:nvSpPr>
          <p:cNvPr id="15" name="Rectangle 14">
            <a:extLst>
              <a:ext uri="{FF2B5EF4-FFF2-40B4-BE49-F238E27FC236}">
                <a16:creationId xmlns:a16="http://schemas.microsoft.com/office/drawing/2014/main" id="{E11012CB-6557-8DFA-EBD7-51B806C2DD5B}"/>
              </a:ext>
            </a:extLst>
          </p:cNvPr>
          <p:cNvSpPr/>
          <p:nvPr userDrawn="1"/>
        </p:nvSpPr>
        <p:spPr>
          <a:xfrm>
            <a:off x="0" y="276933"/>
            <a:ext cx="208344" cy="6300797"/>
          </a:xfrm>
          <a:prstGeom prst="rect">
            <a:avLst/>
          </a:prstGeom>
          <a:solidFill>
            <a:srgbClr val="0035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1"/>
              </a:solidFill>
            </a:endParaRPr>
          </a:p>
        </p:txBody>
      </p:sp>
      <p:sp>
        <p:nvSpPr>
          <p:cNvPr id="16" name="Rectangle 15">
            <a:extLst>
              <a:ext uri="{FF2B5EF4-FFF2-40B4-BE49-F238E27FC236}">
                <a16:creationId xmlns:a16="http://schemas.microsoft.com/office/drawing/2014/main" id="{E385FC82-33E7-013B-6909-1A92FFD178C0}"/>
              </a:ext>
            </a:extLst>
          </p:cNvPr>
          <p:cNvSpPr/>
          <p:nvPr userDrawn="1"/>
        </p:nvSpPr>
        <p:spPr>
          <a:xfrm>
            <a:off x="0" y="1"/>
            <a:ext cx="208346" cy="2769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5029678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itle and Bullet Single Column">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744267" y="476789"/>
            <a:ext cx="8068289" cy="714726"/>
          </a:xfrm>
        </p:spPr>
        <p:txBody>
          <a:bodyPr lIns="0" rIns="0">
            <a:normAutofit/>
          </a:bodyPr>
          <a:lstStyle>
            <a:lvl1pPr marL="0" indent="0" algn="l">
              <a:lnSpc>
                <a:spcPct val="90000"/>
              </a:lnSpc>
              <a:buFontTx/>
              <a:buNone/>
              <a:defRPr sz="3000" b="1">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Title and Bullet Single Column</a:t>
            </a:r>
          </a:p>
        </p:txBody>
      </p:sp>
      <p:sp>
        <p:nvSpPr>
          <p:cNvPr id="20" name="Rectangle 19">
            <a:extLst>
              <a:ext uri="{FF2B5EF4-FFF2-40B4-BE49-F238E27FC236}">
                <a16:creationId xmlns:a16="http://schemas.microsoft.com/office/drawing/2014/main" id="{DF416B0D-2499-002F-7721-8DA278880EFD}"/>
              </a:ext>
            </a:extLst>
          </p:cNvPr>
          <p:cNvSpPr/>
          <p:nvPr userDrawn="1"/>
        </p:nvSpPr>
        <p:spPr>
          <a:xfrm rot="5400000">
            <a:off x="3259800" y="3414658"/>
            <a:ext cx="391886" cy="649479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1" name="Picture 20">
            <a:extLst>
              <a:ext uri="{FF2B5EF4-FFF2-40B4-BE49-F238E27FC236}">
                <a16:creationId xmlns:a16="http://schemas.microsoft.com/office/drawing/2014/main" id="{A6F62F7C-2057-C77A-918A-9DDF21D2C816}"/>
              </a:ext>
            </a:extLst>
          </p:cNvPr>
          <p:cNvPicPr>
            <a:picLocks noChangeAspect="1"/>
          </p:cNvPicPr>
          <p:nvPr userDrawn="1"/>
        </p:nvPicPr>
        <p:blipFill>
          <a:blip r:embed="rId2"/>
          <a:srcRect/>
          <a:stretch/>
        </p:blipFill>
        <p:spPr>
          <a:xfrm>
            <a:off x="6703143" y="6461314"/>
            <a:ext cx="297515" cy="396687"/>
          </a:xfrm>
          <a:prstGeom prst="rect">
            <a:avLst/>
          </a:prstGeom>
        </p:spPr>
      </p:pic>
      <p:pic>
        <p:nvPicPr>
          <p:cNvPr id="24" name="Picture 23">
            <a:extLst>
              <a:ext uri="{FF2B5EF4-FFF2-40B4-BE49-F238E27FC236}">
                <a16:creationId xmlns:a16="http://schemas.microsoft.com/office/drawing/2014/main" id="{F794F068-63F6-499E-D216-F39441E6B0A6}"/>
              </a:ext>
            </a:extLst>
          </p:cNvPr>
          <p:cNvPicPr>
            <a:picLocks noChangeAspect="1"/>
          </p:cNvPicPr>
          <p:nvPr userDrawn="1"/>
        </p:nvPicPr>
        <p:blipFill>
          <a:blip r:embed="rId3"/>
          <a:srcRect/>
          <a:stretch/>
        </p:blipFill>
        <p:spPr>
          <a:xfrm>
            <a:off x="7211694" y="6042015"/>
            <a:ext cx="1723962" cy="714726"/>
          </a:xfrm>
          <a:prstGeom prst="rect">
            <a:avLst/>
          </a:prstGeom>
        </p:spPr>
      </p:pic>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743774" y="1668250"/>
            <a:ext cx="8068781" cy="3807265"/>
          </a:xfrm>
        </p:spPr>
        <p:txBody>
          <a:bodyPr lIns="0" rIns="0">
            <a:normAutofit/>
          </a:bodyPr>
          <a:lstStyle>
            <a:lvl1pPr>
              <a:defRPr sz="18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sp>
        <p:nvSpPr>
          <p:cNvPr id="4" name="Slide Number Placeholder 4">
            <a:extLst>
              <a:ext uri="{FF2B5EF4-FFF2-40B4-BE49-F238E27FC236}">
                <a16:creationId xmlns:a16="http://schemas.microsoft.com/office/drawing/2014/main" id="{7BF476AF-4398-4052-63A0-1B31558434F5}"/>
              </a:ext>
            </a:extLst>
          </p:cNvPr>
          <p:cNvSpPr>
            <a:spLocks noGrp="1"/>
          </p:cNvSpPr>
          <p:nvPr>
            <p:ph type="sldNum" sz="quarter" idx="4"/>
          </p:nvPr>
        </p:nvSpPr>
        <p:spPr>
          <a:xfrm>
            <a:off x="4490317" y="6471360"/>
            <a:ext cx="2057400" cy="365125"/>
          </a:xfrm>
        </p:spPr>
        <p:txBody>
          <a:bodyPr/>
          <a:lstStyle/>
          <a:p>
            <a:r>
              <a:rPr lang="en-US" b="1" dirty="0">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a:t>
            </a:fld>
            <a:endParaRPr lang="en-US" b="1" dirty="0">
              <a:solidFill>
                <a:schemeClr val="accent2"/>
              </a:solidFill>
              <a:latin typeface="Arial" panose="020B0604020202020204" pitchFamily="34" charset="0"/>
              <a:cs typeface="Arial" panose="020B0604020202020204" pitchFamily="34" charset="0"/>
            </a:endParaRPr>
          </a:p>
        </p:txBody>
      </p:sp>
      <p:pic>
        <p:nvPicPr>
          <p:cNvPr id="2" name="Picture 1" descr="A blue and white checkered flag&#10;&#10;Description automatically generated">
            <a:extLst>
              <a:ext uri="{FF2B5EF4-FFF2-40B4-BE49-F238E27FC236}">
                <a16:creationId xmlns:a16="http://schemas.microsoft.com/office/drawing/2014/main" id="{4502C974-BE97-9E07-A60C-77904D1327C9}"/>
              </a:ext>
            </a:extLst>
          </p:cNvPr>
          <p:cNvPicPr>
            <a:picLocks noChangeAspect="1"/>
          </p:cNvPicPr>
          <p:nvPr userDrawn="1"/>
        </p:nvPicPr>
        <p:blipFill>
          <a:blip r:embed="rId4"/>
          <a:stretch>
            <a:fillRect/>
          </a:stretch>
        </p:blipFill>
        <p:spPr>
          <a:xfrm>
            <a:off x="208344" y="1"/>
            <a:ext cx="208345" cy="277793"/>
          </a:xfrm>
          <a:prstGeom prst="rect">
            <a:avLst/>
          </a:prstGeom>
        </p:spPr>
      </p:pic>
      <p:sp>
        <p:nvSpPr>
          <p:cNvPr id="3" name="Rectangle 2">
            <a:extLst>
              <a:ext uri="{FF2B5EF4-FFF2-40B4-BE49-F238E27FC236}">
                <a16:creationId xmlns:a16="http://schemas.microsoft.com/office/drawing/2014/main" id="{D8F8999F-FC95-EF35-5D2F-AD1F29B319D7}"/>
              </a:ext>
            </a:extLst>
          </p:cNvPr>
          <p:cNvSpPr/>
          <p:nvPr userDrawn="1"/>
        </p:nvSpPr>
        <p:spPr>
          <a:xfrm>
            <a:off x="0" y="276932"/>
            <a:ext cx="208344"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1"/>
              </a:solidFill>
            </a:endParaRPr>
          </a:p>
        </p:txBody>
      </p:sp>
      <p:sp>
        <p:nvSpPr>
          <p:cNvPr id="5" name="Rectangle 4">
            <a:extLst>
              <a:ext uri="{FF2B5EF4-FFF2-40B4-BE49-F238E27FC236}">
                <a16:creationId xmlns:a16="http://schemas.microsoft.com/office/drawing/2014/main" id="{A4347CFB-3AF5-71EE-EA0E-FDB3F158A00F}"/>
              </a:ext>
            </a:extLst>
          </p:cNvPr>
          <p:cNvSpPr/>
          <p:nvPr userDrawn="1"/>
        </p:nvSpPr>
        <p:spPr>
          <a:xfrm>
            <a:off x="0" y="1"/>
            <a:ext cx="208346"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6" name="Straight Connector 5">
            <a:extLst>
              <a:ext uri="{FF2B5EF4-FFF2-40B4-BE49-F238E27FC236}">
                <a16:creationId xmlns:a16="http://schemas.microsoft.com/office/drawing/2014/main" id="{120BDE64-0098-1C8D-8FA3-744CBE35CB9D}"/>
              </a:ext>
              <a:ext uri="{C183D7F6-B498-43B3-948B-1728B52AA6E4}">
                <adec:decorative xmlns:adec="http://schemas.microsoft.com/office/drawing/2017/decorative" val="1"/>
              </a:ext>
            </a:extLst>
          </p:cNvPr>
          <p:cNvCxnSpPr>
            <a:cxnSpLocks/>
          </p:cNvCxnSpPr>
          <p:nvPr userDrawn="1"/>
        </p:nvCxnSpPr>
        <p:spPr>
          <a:xfrm>
            <a:off x="735657" y="1198726"/>
            <a:ext cx="2752337"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9639C52-CD12-8BA1-C92F-DE372B255419}"/>
              </a:ext>
            </a:extLst>
          </p:cNvPr>
          <p:cNvSpPr txBox="1"/>
          <p:nvPr userDrawn="1"/>
        </p:nvSpPr>
        <p:spPr>
          <a:xfrm>
            <a:off x="1222513" y="5971430"/>
            <a:ext cx="184731" cy="300082"/>
          </a:xfrm>
          <a:prstGeom prst="rect">
            <a:avLst/>
          </a:prstGeom>
          <a:noFill/>
        </p:spPr>
        <p:txBody>
          <a:bodyPr wrap="none" rtlCol="0">
            <a:spAutoFit/>
          </a:bodyPr>
          <a:lstStyle/>
          <a:p>
            <a:endParaRPr lang="en-US" sz="1350" dirty="0"/>
          </a:p>
        </p:txBody>
      </p:sp>
      <p:sp>
        <p:nvSpPr>
          <p:cNvPr id="8" name="TextBox 7">
            <a:extLst>
              <a:ext uri="{FF2B5EF4-FFF2-40B4-BE49-F238E27FC236}">
                <a16:creationId xmlns:a16="http://schemas.microsoft.com/office/drawing/2014/main" id="{30223430-94C3-9D7B-3B96-50F92464795A}"/>
              </a:ext>
            </a:extLst>
          </p:cNvPr>
          <p:cNvSpPr txBox="1"/>
          <p:nvPr userDrawn="1"/>
        </p:nvSpPr>
        <p:spPr>
          <a:xfrm>
            <a:off x="573213" y="6523558"/>
            <a:ext cx="4070345" cy="230832"/>
          </a:xfrm>
          <a:prstGeom prst="rect">
            <a:avLst/>
          </a:prstGeom>
          <a:noFill/>
        </p:spPr>
        <p:txBody>
          <a:bodyPr wrap="none" rtlCol="0">
            <a:spAutoFit/>
          </a:bodyPr>
          <a:lstStyle/>
          <a:p>
            <a:r>
              <a:rPr lang="en-US" sz="900" dirty="0">
                <a:solidFill>
                  <a:schemeClr val="bg1"/>
                </a:solidFill>
                <a:latin typeface="Arial" panose="020B0604020202020204" pitchFamily="34" charset="0"/>
                <a:cs typeface="Arial" panose="020B0604020202020204" pitchFamily="34" charset="0"/>
              </a:rPr>
              <a:t>Trauma and Transfusion Medicine Research Center, Department of Surgery</a:t>
            </a:r>
          </a:p>
        </p:txBody>
      </p:sp>
    </p:spTree>
    <p:extLst>
      <p:ext uri="{BB962C8B-B14F-4D97-AF65-F5344CB8AC3E}">
        <p14:creationId xmlns:p14="http://schemas.microsoft.com/office/powerpoint/2010/main" val="1274494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66912" y="274638"/>
            <a:ext cx="7210176" cy="1143000"/>
          </a:xfrm>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CE44419-2CB2-C844-B84C-FD88DF154409}" type="slidenum">
              <a:rPr lang="en-US" smtClean="0">
                <a:solidFill>
                  <a:prstClr val="black">
                    <a:tint val="75000"/>
                  </a:prstClr>
                </a:solidFill>
              </a:rPr>
              <a:pPr/>
              <a:t>‹#›</a:t>
            </a:fld>
            <a:endParaRPr lang="en-US">
              <a:solidFill>
                <a:prstClr val="black">
                  <a:tint val="75000"/>
                </a:prstClr>
              </a:solidFill>
            </a:endParaRPr>
          </a:p>
        </p:txBody>
      </p:sp>
      <p:sp>
        <p:nvSpPr>
          <p:cNvPr id="8" name="Content Placeholder 2"/>
          <p:cNvSpPr>
            <a:spLocks noGrp="1"/>
          </p:cNvSpPr>
          <p:nvPr>
            <p:ph idx="1"/>
          </p:nvPr>
        </p:nvSpPr>
        <p:spPr>
          <a:xfrm>
            <a:off x="966913" y="1600200"/>
            <a:ext cx="7210175"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8097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E44419-2CB2-C844-B84C-FD88DF1544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216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E44419-2CB2-C844-B84C-FD88DF1544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6739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CE44419-2CB2-C844-B84C-FD88DF1544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3448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2.emf"/><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theme" Target="../theme/theme3.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18"/>
          <a:srcRect r="864"/>
          <a:stretch/>
        </p:blipFill>
        <p:spPr>
          <a:xfrm>
            <a:off x="1" y="0"/>
            <a:ext cx="9153126" cy="6858000"/>
          </a:xfrm>
          <a:prstGeom prst="rect">
            <a:avLst/>
          </a:prstGeom>
        </p:spPr>
      </p:pic>
      <p:pic>
        <p:nvPicPr>
          <p:cNvPr id="11" name="Picture 10"/>
          <p:cNvPicPr>
            <a:picLocks noChangeAspect="1"/>
          </p:cNvPicPr>
          <p:nvPr userDrawn="1"/>
        </p:nvPicPr>
        <p:blipFill>
          <a:blip r:embed="rId19"/>
          <a:stretch>
            <a:fillRect/>
          </a:stretch>
        </p:blipFill>
        <p:spPr>
          <a:xfrm>
            <a:off x="6179888" y="6287242"/>
            <a:ext cx="2880223" cy="50334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E44419-2CB2-C844-B84C-FD88DF1544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73209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CE44419-2CB2-C844-B84C-FD88DF154409}" type="slidenum">
              <a:rPr lang="en-US" smtClean="0">
                <a:solidFill>
                  <a:prstClr val="black">
                    <a:tint val="75000"/>
                  </a:prstClr>
                </a:solidFill>
              </a:rPr>
              <a:pPr/>
              <a:t>‹#›</a:t>
            </a:fld>
            <a:endParaRPr lang="en-US">
              <a:solidFill>
                <a:prstClr val="black">
                  <a:tint val="75000"/>
                </a:prstClr>
              </a:solidFill>
            </a:endParaRPr>
          </a:p>
        </p:txBody>
      </p:sp>
      <p:pic>
        <p:nvPicPr>
          <p:cNvPr id="7" name="Picture 6">
            <a:extLst>
              <a:ext uri="{FF2B5EF4-FFF2-40B4-BE49-F238E27FC236}">
                <a16:creationId xmlns:a16="http://schemas.microsoft.com/office/drawing/2014/main" id="{D4443DC0-C32B-7434-57DB-7E9BAC123244}"/>
              </a:ext>
            </a:extLst>
          </p:cNvPr>
          <p:cNvPicPr>
            <a:picLocks noChangeAspect="1"/>
          </p:cNvPicPr>
          <p:nvPr userDrawn="1"/>
        </p:nvPicPr>
        <p:blipFill rotWithShape="1">
          <a:blip r:embed="rId14"/>
          <a:srcRect r="864"/>
          <a:stretch/>
        </p:blipFill>
        <p:spPr>
          <a:xfrm>
            <a:off x="1" y="0"/>
            <a:ext cx="9153126" cy="6858000"/>
          </a:xfrm>
          <a:prstGeom prst="rect">
            <a:avLst/>
          </a:prstGeom>
        </p:spPr>
      </p:pic>
      <p:pic>
        <p:nvPicPr>
          <p:cNvPr id="8" name="Picture 7">
            <a:extLst>
              <a:ext uri="{FF2B5EF4-FFF2-40B4-BE49-F238E27FC236}">
                <a16:creationId xmlns:a16="http://schemas.microsoft.com/office/drawing/2014/main" id="{8492E1C0-A35B-AA08-8049-A8B0077E3E87}"/>
              </a:ext>
            </a:extLst>
          </p:cNvPr>
          <p:cNvPicPr>
            <a:picLocks noChangeAspect="1"/>
          </p:cNvPicPr>
          <p:nvPr userDrawn="1"/>
        </p:nvPicPr>
        <p:blipFill>
          <a:blip r:embed="rId15"/>
          <a:stretch>
            <a:fillRect/>
          </a:stretch>
        </p:blipFill>
        <p:spPr>
          <a:xfrm>
            <a:off x="6179888" y="6287242"/>
            <a:ext cx="2880223" cy="503340"/>
          </a:xfrm>
          <a:prstGeom prst="rect">
            <a:avLst/>
          </a:prstGeom>
        </p:spPr>
      </p:pic>
    </p:spTree>
    <p:extLst>
      <p:ext uri="{BB962C8B-B14F-4D97-AF65-F5344CB8AC3E}">
        <p14:creationId xmlns:p14="http://schemas.microsoft.com/office/powerpoint/2010/main" val="3147844763"/>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C2BD5778-B21B-40B6-9CEF-79B0D59AC26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7CD06EFF-F9A5-9E40-A502-3D98189BE54D}" type="slidenum">
              <a:rPr lang="en-US" smtClean="0"/>
              <a:t>‹#›</a:t>
            </a:fld>
            <a:endParaRPr lang="en-US" dirty="0"/>
          </a:p>
        </p:txBody>
      </p:sp>
    </p:spTree>
    <p:extLst>
      <p:ext uri="{BB962C8B-B14F-4D97-AF65-F5344CB8AC3E}">
        <p14:creationId xmlns:p14="http://schemas.microsoft.com/office/powerpoint/2010/main" val="1771457792"/>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 id="2147483762" r:id="rId21"/>
    <p:sldLayoutId id="2147483763" r:id="rId22"/>
    <p:sldLayoutId id="2147483764" r:id="rId23"/>
    <p:sldLayoutId id="2147483765" r:id="rId24"/>
    <p:sldLayoutId id="2147483766" r:id="rId25"/>
    <p:sldLayoutId id="2147483767" r:id="rId26"/>
    <p:sldLayoutId id="2147483768" r:id="rId27"/>
  </p:sldLayoutIdLst>
  <p:hf hdr="0" ftr="0" dt="0"/>
  <p:txStyles>
    <p:titleStyle>
      <a:lvl1pPr algn="l" defTabSz="685800" rtl="0" eaLnBrk="1" latinLnBrk="0" hangingPunct="1">
        <a:lnSpc>
          <a:spcPct val="90000"/>
        </a:lnSpc>
        <a:spcBef>
          <a:spcPct val="0"/>
        </a:spcBef>
        <a:buNone/>
        <a:defRPr sz="3000" b="1" i="0" kern="1200">
          <a:solidFill>
            <a:schemeClr val="bg2">
              <a:lumMod val="25000"/>
            </a:schemeClr>
          </a:solidFill>
          <a:latin typeface="Arial" panose="020B0604020202020204" pitchFamily="34" charset="0"/>
          <a:ea typeface="+mj-ea"/>
          <a:cs typeface="Arial" panose="020B0604020202020204" pitchFamily="34" charset="0"/>
        </a:defRPr>
      </a:lvl1pPr>
    </p:titleStyle>
    <p:bodyStyle>
      <a:lvl1pPr marL="342900" indent="-342900" algn="l" defTabSz="685800" rtl="0" eaLnBrk="1" latinLnBrk="0" hangingPunct="1">
        <a:lnSpc>
          <a:spcPct val="90000"/>
        </a:lnSpc>
        <a:spcBef>
          <a:spcPts val="750"/>
        </a:spcBef>
        <a:buClr>
          <a:schemeClr val="accent1"/>
        </a:buClr>
        <a:buFont typeface="Wingdings" pitchFamily="2" charset="2"/>
        <a:buChar char="§"/>
        <a:defRPr sz="2100" kern="1200">
          <a:solidFill>
            <a:schemeClr val="tx1"/>
          </a:solidFill>
          <a:latin typeface="Arial" panose="020B0604020202020204" pitchFamily="34" charset="0"/>
          <a:ea typeface="+mn-ea"/>
          <a:cs typeface="Arial" panose="020B0604020202020204" pitchFamily="34" charset="0"/>
        </a:defRPr>
      </a:lvl1pPr>
      <a:lvl2pPr marL="600075" indent="-257175" algn="l" defTabSz="685800" rtl="0" eaLnBrk="1" latinLnBrk="0" hangingPunct="1">
        <a:lnSpc>
          <a:spcPct val="90000"/>
        </a:lnSpc>
        <a:spcBef>
          <a:spcPts val="375"/>
        </a:spcBef>
        <a:buClr>
          <a:schemeClr val="accent1"/>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942975" indent="-257175" algn="l" defTabSz="685800" rtl="0" eaLnBrk="1" latinLnBrk="0" hangingPunct="1">
        <a:lnSpc>
          <a:spcPct val="90000"/>
        </a:lnSpc>
        <a:spcBef>
          <a:spcPts val="375"/>
        </a:spcBef>
        <a:buClr>
          <a:schemeClr val="accent1"/>
        </a:buClr>
        <a:buFont typeface="Wingdings" pitchFamily="2" charset="2"/>
        <a:buChar char="§"/>
        <a:defRPr sz="1500" kern="1200">
          <a:solidFill>
            <a:schemeClr val="tx1"/>
          </a:solidFill>
          <a:latin typeface="Arial" panose="020B0604020202020204" pitchFamily="34" charset="0"/>
          <a:ea typeface="+mn-ea"/>
          <a:cs typeface="Arial" panose="020B0604020202020204" pitchFamily="34" charset="0"/>
        </a:defRPr>
      </a:lvl3pPr>
      <a:lvl4pPr marL="1243013" indent="-214313" algn="l" defTabSz="685800" rtl="0" eaLnBrk="1" latinLnBrk="0" hangingPunct="1">
        <a:lnSpc>
          <a:spcPct val="90000"/>
        </a:lnSpc>
        <a:spcBef>
          <a:spcPts val="375"/>
        </a:spcBef>
        <a:buClr>
          <a:schemeClr val="accent1"/>
        </a:buClr>
        <a:buFont typeface="Wingdings" pitchFamily="2" charset="2"/>
        <a:buChar char="§"/>
        <a:defRPr sz="1350" kern="1200">
          <a:solidFill>
            <a:schemeClr val="tx1"/>
          </a:solidFill>
          <a:latin typeface="Arial" panose="020B0604020202020204" pitchFamily="34" charset="0"/>
          <a:ea typeface="+mn-ea"/>
          <a:cs typeface="Arial" panose="020B0604020202020204" pitchFamily="34" charset="0"/>
        </a:defRPr>
      </a:lvl4pPr>
      <a:lvl5pPr marL="1585913" indent="-214313" algn="l" defTabSz="685800" rtl="0" eaLnBrk="1" latinLnBrk="0" hangingPunct="1">
        <a:lnSpc>
          <a:spcPct val="90000"/>
        </a:lnSpc>
        <a:spcBef>
          <a:spcPts val="375"/>
        </a:spcBef>
        <a:buClr>
          <a:schemeClr val="accent1"/>
        </a:buClr>
        <a:buFont typeface="Wingdings" pitchFamily="2" charset="2"/>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38.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3.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2.xml"/><Relationship Id="rId5" Type="http://schemas.openxmlformats.org/officeDocument/2006/relationships/image" Target="../media/image37.pn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2A6E8-36A6-A618-6534-AD8331160EBF}"/>
              </a:ext>
            </a:extLst>
          </p:cNvPr>
          <p:cNvSpPr>
            <a:spLocks noGrp="1"/>
          </p:cNvSpPr>
          <p:nvPr>
            <p:ph type="ctrTitle"/>
          </p:nvPr>
        </p:nvSpPr>
        <p:spPr>
          <a:xfrm>
            <a:off x="136634" y="2399448"/>
            <a:ext cx="8870731" cy="1470025"/>
          </a:xfrm>
        </p:spPr>
        <p:txBody>
          <a:bodyPr>
            <a:noAutofit/>
          </a:bodyPr>
          <a:lstStyle/>
          <a:p>
            <a:pPr marL="0" marR="0">
              <a:spcBef>
                <a:spcPts val="0"/>
              </a:spcBef>
              <a:spcAft>
                <a:spcPts val="0"/>
              </a:spcAft>
            </a:pPr>
            <a:r>
              <a:rPr lang="en-US" sz="4000" b="1" dirty="0">
                <a:solidFill>
                  <a:schemeClr val="accent1"/>
                </a:solidFill>
              </a:rPr>
              <a:t>Platelet Transfusion in Cardiac Surgery: The CHIPS Trial and Future Directions</a:t>
            </a:r>
            <a:br>
              <a:rPr lang="en-US" sz="4000" b="1" dirty="0"/>
            </a:br>
            <a:br>
              <a:rPr lang="en-US" sz="4000" b="1" dirty="0"/>
            </a:br>
            <a:r>
              <a:rPr lang="en-US" sz="2400" b="1" kern="0" dirty="0">
                <a:latin typeface="Calibri" panose="020F0502020204030204" pitchFamily="34" charset="0"/>
                <a:ea typeface="Times New Roman" panose="02020603050405020304" pitchFamily="18" charset="0"/>
                <a:cs typeface="Times New Roman" panose="02020603050405020304" pitchFamily="18" charset="0"/>
              </a:rPr>
              <a:t>Platelet State of the Science Meeting </a:t>
            </a:r>
            <a:br>
              <a:rPr lang="en-US" sz="2400" b="1" kern="0" dirty="0">
                <a:latin typeface="Calibri" panose="020F0502020204030204" pitchFamily="34" charset="0"/>
                <a:ea typeface="Times New Roman" panose="02020603050405020304" pitchFamily="18" charset="0"/>
                <a:cs typeface="Times New Roman" panose="02020603050405020304" pitchFamily="18" charset="0"/>
              </a:rPr>
            </a:br>
            <a:r>
              <a:rPr lang="en-US" sz="2400" b="1" kern="0" dirty="0">
                <a:latin typeface="Calibri" panose="020F0502020204030204" pitchFamily="34" charset="0"/>
                <a:ea typeface="Times New Roman" panose="02020603050405020304" pitchFamily="18" charset="0"/>
                <a:cs typeface="Times New Roman" panose="02020603050405020304" pitchFamily="18" charset="0"/>
              </a:rPr>
              <a:t>Feb 17-19</a:t>
            </a:r>
            <a:endParaRPr lang="en-US" sz="4000" b="1" dirty="0">
              <a:solidFill>
                <a:schemeClr val="accent1"/>
              </a:solidFill>
            </a:endParaRPr>
          </a:p>
        </p:txBody>
      </p:sp>
      <p:sp>
        <p:nvSpPr>
          <p:cNvPr id="4" name="Subtitle 2">
            <a:extLst>
              <a:ext uri="{FF2B5EF4-FFF2-40B4-BE49-F238E27FC236}">
                <a16:creationId xmlns:a16="http://schemas.microsoft.com/office/drawing/2014/main" id="{1BAEDD14-B9AF-02E7-6416-A9AC92402A30}"/>
              </a:ext>
            </a:extLst>
          </p:cNvPr>
          <p:cNvSpPr>
            <a:spLocks noGrp="1"/>
          </p:cNvSpPr>
          <p:nvPr>
            <p:ph type="subTitle" idx="1"/>
          </p:nvPr>
        </p:nvSpPr>
        <p:spPr>
          <a:xfrm>
            <a:off x="418289" y="5129718"/>
            <a:ext cx="6400800" cy="1470025"/>
          </a:xfrm>
        </p:spPr>
        <p:txBody>
          <a:bodyPr>
            <a:normAutofit fontScale="47500" lnSpcReduction="20000"/>
          </a:bodyPr>
          <a:lstStyle/>
          <a:p>
            <a:pPr marL="0" marR="0">
              <a:spcBef>
                <a:spcPts val="0"/>
              </a:spcBef>
              <a:spcAft>
                <a:spcPts val="0"/>
              </a:spcAft>
            </a:pPr>
            <a:endParaRPr lang="en-US" sz="1400" b="1"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400" b="1"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l">
              <a:spcBef>
                <a:spcPts val="600"/>
              </a:spcBef>
              <a:spcAft>
                <a:spcPts val="0"/>
              </a:spcAft>
            </a:pPr>
            <a:endParaRPr lang="en-US" sz="1400" b="1"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l">
              <a:spcBef>
                <a:spcPts val="600"/>
              </a:spcBef>
              <a:spcAft>
                <a:spcPts val="0"/>
              </a:spcAft>
            </a:pPr>
            <a:r>
              <a:rPr lang="en-US" sz="1800" b="1" kern="0" dirty="0">
                <a:effectLst/>
                <a:latin typeface="Calibri" panose="020F0502020204030204" pitchFamily="34" charset="0"/>
                <a:ea typeface="Times New Roman" panose="02020603050405020304" pitchFamily="18" charset="0"/>
                <a:cs typeface="Times New Roman" panose="02020603050405020304" pitchFamily="18" charset="0"/>
              </a:rPr>
              <a:t>Philip C. </a:t>
            </a:r>
            <a:r>
              <a:rPr lang="en-US" sz="1800" b="1" kern="0" dirty="0" err="1">
                <a:effectLst/>
                <a:latin typeface="Calibri" panose="020F0502020204030204" pitchFamily="34" charset="0"/>
                <a:ea typeface="Times New Roman" panose="02020603050405020304" pitchFamily="18" charset="0"/>
                <a:cs typeface="Times New Roman" panose="02020603050405020304" pitchFamily="18" charset="0"/>
              </a:rPr>
              <a:t>Spinella</a:t>
            </a:r>
            <a:r>
              <a:rPr lang="en-US" sz="1800" b="1" kern="0" dirty="0">
                <a:effectLst/>
                <a:latin typeface="Calibri" panose="020F0502020204030204" pitchFamily="34" charset="0"/>
                <a:ea typeface="Times New Roman" panose="02020603050405020304" pitchFamily="18" charset="0"/>
                <a:cs typeface="Times New Roman" panose="02020603050405020304" pitchFamily="18" charset="0"/>
              </a:rPr>
              <a:t>, MD, FCCM</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spcBef>
                <a:spcPts val="600"/>
              </a:spcBef>
              <a:spcAft>
                <a:spcPts val="0"/>
              </a:spcAft>
            </a:pPr>
            <a:r>
              <a:rPr lang="en-US" sz="1800" b="1" kern="0" dirty="0">
                <a:effectLst/>
                <a:latin typeface="Calibri" panose="020F0502020204030204" pitchFamily="34" charset="0"/>
                <a:ea typeface="Times New Roman" panose="02020603050405020304" pitchFamily="18" charset="0"/>
                <a:cs typeface="Times New Roman" panose="02020603050405020304" pitchFamily="18" charset="0"/>
              </a:rPr>
              <a:t>Professor of Surgery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spcBef>
                <a:spcPts val="600"/>
              </a:spcBef>
              <a:spcAft>
                <a:spcPts val="0"/>
              </a:spcAft>
            </a:pPr>
            <a:r>
              <a:rPr lang="en-US" sz="1800" b="1" kern="0" dirty="0">
                <a:effectLst/>
                <a:latin typeface="Calibri" panose="020F0502020204030204" pitchFamily="34" charset="0"/>
                <a:ea typeface="Times New Roman" panose="02020603050405020304" pitchFamily="18" charset="0"/>
                <a:cs typeface="Times New Roman" panose="02020603050405020304" pitchFamily="18" charset="0"/>
              </a:rPr>
              <a:t>Professor of Critical Care Medicine</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spcBef>
                <a:spcPts val="600"/>
              </a:spcBef>
              <a:spcAft>
                <a:spcPts val="0"/>
              </a:spcAft>
            </a:pPr>
            <a:r>
              <a:rPr lang="en-US" sz="1800" b="1" kern="0" dirty="0">
                <a:effectLst/>
                <a:latin typeface="Calibri" panose="020F0502020204030204" pitchFamily="34" charset="0"/>
                <a:ea typeface="Times New Roman" panose="02020603050405020304" pitchFamily="18" charset="0"/>
                <a:cs typeface="Times New Roman" panose="02020603050405020304" pitchFamily="18" charset="0"/>
              </a:rPr>
              <a:t>Co-Director, Trauma and Transfusion Medicine Research Center</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spcBef>
                <a:spcPts val="600"/>
              </a:spcBef>
              <a:spcAft>
                <a:spcPts val="0"/>
              </a:spcAft>
            </a:pPr>
            <a:r>
              <a:rPr lang="en-US" sz="1800" b="1" kern="0" dirty="0">
                <a:effectLst/>
                <a:latin typeface="Calibri" panose="020F0502020204030204" pitchFamily="34" charset="0"/>
                <a:ea typeface="Times New Roman" panose="02020603050405020304" pitchFamily="18" charset="0"/>
                <a:cs typeface="Times New Roman" panose="02020603050405020304" pitchFamily="18" charset="0"/>
              </a:rPr>
              <a:t>Associate Medical Director, Center for Military Medicine Research</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spcBef>
                <a:spcPts val="600"/>
              </a:spcBef>
              <a:spcAft>
                <a:spcPts val="0"/>
              </a:spcAft>
            </a:pPr>
            <a:r>
              <a:rPr lang="en-US" sz="1800" b="1" kern="0" dirty="0">
                <a:effectLst/>
                <a:latin typeface="Calibri" panose="020F0502020204030204" pitchFamily="34" charset="0"/>
                <a:ea typeface="Times New Roman" panose="02020603050405020304" pitchFamily="18" charset="0"/>
                <a:cs typeface="Times New Roman" panose="02020603050405020304" pitchFamily="18" charset="0"/>
              </a:rPr>
              <a:t>University of Pittsburgh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745460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FE8FC-B0F2-A7C8-FEE2-E8381D01D350}"/>
              </a:ext>
            </a:extLst>
          </p:cNvPr>
          <p:cNvSpPr>
            <a:spLocks noGrp="1"/>
          </p:cNvSpPr>
          <p:nvPr>
            <p:ph type="title"/>
          </p:nvPr>
        </p:nvSpPr>
        <p:spPr>
          <a:xfrm>
            <a:off x="703276" y="408847"/>
            <a:ext cx="8209500" cy="568863"/>
          </a:xfrm>
        </p:spPr>
        <p:txBody>
          <a:bodyPr>
            <a:noAutofit/>
          </a:bodyPr>
          <a:lstStyle/>
          <a:p>
            <a:pPr algn="l"/>
            <a:r>
              <a:rPr lang="en-US" sz="2800" b="1" dirty="0">
                <a:solidFill>
                  <a:schemeClr val="accent1"/>
                </a:solidFill>
              </a:rPr>
              <a:t>Hemostatic Function of CSP up to 21 days Storage</a:t>
            </a:r>
          </a:p>
        </p:txBody>
      </p:sp>
      <p:sp>
        <p:nvSpPr>
          <p:cNvPr id="4" name="Slide Number Placeholder 3">
            <a:extLst>
              <a:ext uri="{FF2B5EF4-FFF2-40B4-BE49-F238E27FC236}">
                <a16:creationId xmlns:a16="http://schemas.microsoft.com/office/drawing/2014/main" id="{6CBC92F7-A565-DE4A-6019-5AAF86E7A561}"/>
              </a:ext>
            </a:extLst>
          </p:cNvPr>
          <p:cNvSpPr>
            <a:spLocks noGrp="1"/>
          </p:cNvSpPr>
          <p:nvPr>
            <p:ph type="sldNum" sz="quarter" idx="12"/>
          </p:nvPr>
        </p:nvSpPr>
        <p:spPr/>
        <p:txBody>
          <a:bodyPr/>
          <a:lstStyle/>
          <a:p>
            <a:fld id="{CCE44419-2CB2-C844-B84C-FD88DF154409}" type="slidenum">
              <a:rPr lang="en-US" smtClean="0">
                <a:solidFill>
                  <a:prstClr val="black">
                    <a:tint val="75000"/>
                  </a:prstClr>
                </a:solidFill>
              </a:rPr>
              <a:pPr/>
              <a:t>10</a:t>
            </a:fld>
            <a:endParaRPr lang="en-US">
              <a:solidFill>
                <a:prstClr val="black">
                  <a:tint val="75000"/>
                </a:prstClr>
              </a:solidFill>
            </a:endParaRPr>
          </a:p>
        </p:txBody>
      </p:sp>
      <p:pic>
        <p:nvPicPr>
          <p:cNvPr id="6" name="Content Placeholder 5">
            <a:extLst>
              <a:ext uri="{FF2B5EF4-FFF2-40B4-BE49-F238E27FC236}">
                <a16:creationId xmlns:a16="http://schemas.microsoft.com/office/drawing/2014/main" id="{6B55B81D-DC4F-19C3-7249-97F68AEC12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276" y="1258755"/>
            <a:ext cx="5654543" cy="1980809"/>
          </a:xfrm>
          <a:prstGeom prst="rect">
            <a:avLst/>
          </a:prstGeom>
          <a:ln>
            <a:noFill/>
          </a:ln>
          <a:effectLst>
            <a:outerShdw blurRad="190500" algn="tl" rotWithShape="0">
              <a:srgbClr val="000000">
                <a:alpha val="70000"/>
              </a:srgbClr>
            </a:outerShdw>
          </a:effectLst>
        </p:spPr>
      </p:pic>
      <p:pic>
        <p:nvPicPr>
          <p:cNvPr id="7" name="Picture 6" descr="A graph of different colored lines&#10;&#10;Description automatically generated">
            <a:extLst>
              <a:ext uri="{FF2B5EF4-FFF2-40B4-BE49-F238E27FC236}">
                <a16:creationId xmlns:a16="http://schemas.microsoft.com/office/drawing/2014/main" id="{A319378A-6FCE-0C4C-8C1A-E7BC8FA318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276" y="3302985"/>
            <a:ext cx="7022742" cy="305336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39321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A1577E-9959-5818-4FBA-796CC7F7227B}"/>
              </a:ext>
            </a:extLst>
          </p:cNvPr>
          <p:cNvSpPr>
            <a:spLocks noGrp="1"/>
          </p:cNvSpPr>
          <p:nvPr>
            <p:ph type="body" sz="quarter" idx="14"/>
          </p:nvPr>
        </p:nvSpPr>
        <p:spPr/>
        <p:txBody>
          <a:bodyPr/>
          <a:lstStyle/>
          <a:p>
            <a:r>
              <a:rPr lang="en-US" dirty="0"/>
              <a:t>Trauma and Transfusion Medicine Research Center, Department of Surgery</a:t>
            </a:r>
          </a:p>
        </p:txBody>
      </p:sp>
      <p:sp>
        <p:nvSpPr>
          <p:cNvPr id="4" name="Text Placeholder 3">
            <a:extLst>
              <a:ext uri="{FF2B5EF4-FFF2-40B4-BE49-F238E27FC236}">
                <a16:creationId xmlns:a16="http://schemas.microsoft.com/office/drawing/2014/main" id="{BCC5D7DE-709A-2C80-AD8F-771A425F1600}"/>
              </a:ext>
            </a:extLst>
          </p:cNvPr>
          <p:cNvSpPr>
            <a:spLocks noGrp="1"/>
          </p:cNvSpPr>
          <p:nvPr>
            <p:ph type="body" sz="quarter" idx="16"/>
          </p:nvPr>
        </p:nvSpPr>
        <p:spPr/>
        <p:txBody>
          <a:bodyPr/>
          <a:lstStyle/>
          <a:p>
            <a:r>
              <a:rPr lang="en-US" dirty="0"/>
              <a:t>Viscoelastic Clot Firmness: Platform Distinction, Plasma-Dominated</a:t>
            </a:r>
          </a:p>
        </p:txBody>
      </p:sp>
      <p:sp>
        <p:nvSpPr>
          <p:cNvPr id="5" name="Slide Number Placeholder 4">
            <a:extLst>
              <a:ext uri="{FF2B5EF4-FFF2-40B4-BE49-F238E27FC236}">
                <a16:creationId xmlns:a16="http://schemas.microsoft.com/office/drawing/2014/main" id="{4CC82814-5666-3DA3-F088-E1F256A2F7AA}"/>
              </a:ext>
            </a:extLst>
          </p:cNvPr>
          <p:cNvSpPr>
            <a:spLocks noGrp="1"/>
          </p:cNvSpPr>
          <p:nvPr>
            <p:ph type="sldNum" sz="quarter" idx="4"/>
          </p:nvPr>
        </p:nvSpPr>
        <p:spPr/>
        <p:txBody>
          <a:bodyPr/>
          <a:lstStyle/>
          <a:p>
            <a:pPr defTabSz="342900">
              <a:defRPr/>
            </a:pPr>
            <a:r>
              <a:rPr lang="en-US" b="1">
                <a:solidFill>
                  <a:srgbClr val="FFB81C"/>
                </a:solidFill>
                <a:latin typeface="Arial" panose="020B0604020202020204" pitchFamily="34" charset="0"/>
                <a:cs typeface="Arial" panose="020B0604020202020204" pitchFamily="34" charset="0"/>
              </a:rPr>
              <a:t>Slide </a:t>
            </a:r>
            <a:fld id="{7CD06EFF-F9A5-9E40-A502-3D98189BE54D}" type="slidenum">
              <a:rPr lang="en-US" b="1">
                <a:solidFill>
                  <a:srgbClr val="FFB81C"/>
                </a:solidFill>
                <a:latin typeface="Arial" panose="020B0604020202020204" pitchFamily="34" charset="0"/>
                <a:cs typeface="Arial" panose="020B0604020202020204" pitchFamily="34" charset="0"/>
              </a:rPr>
              <a:pPr defTabSz="342900">
                <a:defRPr/>
              </a:pPr>
              <a:t>11</a:t>
            </a:fld>
            <a:endParaRPr lang="en-US" b="1" dirty="0">
              <a:solidFill>
                <a:srgbClr val="FFB81C"/>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23DEE2B5-74CD-3AED-3C46-435F2B33F51C}"/>
              </a:ext>
            </a:extLst>
          </p:cNvPr>
          <p:cNvPicPr>
            <a:picLocks noChangeAspect="1"/>
          </p:cNvPicPr>
          <p:nvPr/>
        </p:nvPicPr>
        <p:blipFill>
          <a:blip r:embed="rId2"/>
          <a:stretch>
            <a:fillRect/>
          </a:stretch>
        </p:blipFill>
        <p:spPr>
          <a:xfrm>
            <a:off x="1815488" y="2372966"/>
            <a:ext cx="3555507" cy="2584950"/>
          </a:xfrm>
          <a:prstGeom prst="rect">
            <a:avLst/>
          </a:prstGeom>
        </p:spPr>
      </p:pic>
      <p:pic>
        <p:nvPicPr>
          <p:cNvPr id="7" name="Picture 6">
            <a:extLst>
              <a:ext uri="{FF2B5EF4-FFF2-40B4-BE49-F238E27FC236}">
                <a16:creationId xmlns:a16="http://schemas.microsoft.com/office/drawing/2014/main" id="{745096FC-0C28-6535-6D9F-15DCD1311B47}"/>
              </a:ext>
            </a:extLst>
          </p:cNvPr>
          <p:cNvPicPr>
            <a:picLocks noChangeAspect="1"/>
          </p:cNvPicPr>
          <p:nvPr/>
        </p:nvPicPr>
        <p:blipFill rotWithShape="1">
          <a:blip r:embed="rId3"/>
          <a:srcRect l="21173" b="91902"/>
          <a:stretch/>
        </p:blipFill>
        <p:spPr>
          <a:xfrm>
            <a:off x="903779" y="4907923"/>
            <a:ext cx="5882753" cy="323736"/>
          </a:xfrm>
          <a:prstGeom prst="rect">
            <a:avLst/>
          </a:prstGeom>
        </p:spPr>
      </p:pic>
      <p:sp>
        <p:nvSpPr>
          <p:cNvPr id="8" name="Content Placeholder 1">
            <a:extLst>
              <a:ext uri="{FF2B5EF4-FFF2-40B4-BE49-F238E27FC236}">
                <a16:creationId xmlns:a16="http://schemas.microsoft.com/office/drawing/2014/main" id="{D57FD1F1-FBD9-CD69-D7DC-C18C469B607B}"/>
              </a:ext>
            </a:extLst>
          </p:cNvPr>
          <p:cNvSpPr txBox="1">
            <a:spLocks/>
          </p:cNvSpPr>
          <p:nvPr/>
        </p:nvSpPr>
        <p:spPr>
          <a:xfrm>
            <a:off x="1320717" y="5355443"/>
            <a:ext cx="5587168" cy="310049"/>
          </a:xfrm>
          <a:prstGeom prst="rect">
            <a:avLst/>
          </a:prstGeom>
          <a:noFill/>
        </p:spPr>
        <p:txBody>
          <a:bodyPr vert="horz" lIns="68580" tIns="34290" rIns="68580" bIns="34290" rtlCol="0" anchor="t">
            <a:noAutofit/>
          </a:bodyPr>
          <a:lstStyle>
            <a:lvl1pPr marL="457200" indent="-457200" algn="l" defTabSz="914400" rtl="0" eaLnBrk="1" latinLnBrk="0" hangingPunct="1">
              <a:lnSpc>
                <a:spcPct val="90000"/>
              </a:lnSpc>
              <a:spcBef>
                <a:spcPts val="1000"/>
              </a:spcBef>
              <a:buClr>
                <a:schemeClr val="accent1"/>
              </a:buClr>
              <a:buFont typeface="Wingdings"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90000"/>
              </a:lnSpc>
              <a:spcBef>
                <a:spcPts val="500"/>
              </a:spcBef>
              <a:buClr>
                <a:schemeClr val="accent1"/>
              </a:buClr>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57350" indent="-285750" algn="l" defTabSz="914400" rtl="0" eaLnBrk="1" latinLnBrk="0" hangingPunct="1">
              <a:lnSpc>
                <a:spcPct val="90000"/>
              </a:lnSpc>
              <a:spcBef>
                <a:spcPts val="500"/>
              </a:spcBef>
              <a:buClr>
                <a:schemeClr val="accent1"/>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114550" indent="-285750" algn="l" defTabSz="914400" rtl="0" eaLnBrk="1" latinLnBrk="0" hangingPunct="1">
              <a:lnSpc>
                <a:spcPct val="90000"/>
              </a:lnSpc>
              <a:spcBef>
                <a:spcPts val="500"/>
              </a:spcBef>
              <a:buClr>
                <a:schemeClr val="accent1"/>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Clr>
                <a:srgbClr val="003493"/>
              </a:buClr>
              <a:buNone/>
              <a:defRPr/>
            </a:pPr>
            <a:r>
              <a:rPr lang="en-US" sz="1050" b="1">
                <a:solidFill>
                  <a:srgbClr val="000000"/>
                </a:solidFill>
                <a:ea typeface="Calibri" panose="020F0502020204030204"/>
                <a:cs typeface="Calibri" panose="020F0502020204030204"/>
              </a:rPr>
              <a:t>#</a:t>
            </a:r>
            <a:r>
              <a:rPr lang="en-US" sz="1050">
                <a:solidFill>
                  <a:srgbClr val="000000"/>
                </a:solidFill>
                <a:ea typeface="Calibri" panose="020F0502020204030204"/>
                <a:cs typeface="Calibri" panose="020F0502020204030204"/>
              </a:rPr>
              <a:t>  significantly different from </a:t>
            </a:r>
            <a:r>
              <a:rPr lang="en-US" sz="1050" u="sng">
                <a:solidFill>
                  <a:srgbClr val="000000"/>
                </a:solidFill>
                <a:ea typeface="Calibri" panose="020F0502020204030204"/>
                <a:cs typeface="Calibri" panose="020F0502020204030204"/>
              </a:rPr>
              <a:t>Trima Plasma </a:t>
            </a:r>
            <a:r>
              <a:rPr lang="en-US" sz="1050">
                <a:solidFill>
                  <a:srgbClr val="000000"/>
                </a:solidFill>
                <a:cs typeface="Arial" panose="020B0604020202020204"/>
              </a:rPr>
              <a:t>; </a:t>
            </a:r>
            <a:r>
              <a:rPr lang="en-US" sz="1050" b="1">
                <a:solidFill>
                  <a:srgbClr val="000000"/>
                </a:solidFill>
                <a:ea typeface="Calibri" panose="020F0502020204030204"/>
                <a:cs typeface="Calibri" panose="020F0502020204030204"/>
              </a:rPr>
              <a:t>$</a:t>
            </a:r>
            <a:r>
              <a:rPr lang="en-US" sz="1050">
                <a:solidFill>
                  <a:srgbClr val="000000"/>
                </a:solidFill>
                <a:ea typeface="Calibri" panose="020F0502020204030204"/>
                <a:cs typeface="Calibri" panose="020F0502020204030204"/>
              </a:rPr>
              <a:t> </a:t>
            </a:r>
            <a:r>
              <a:rPr lang="en-US" sz="1050" u="sng">
                <a:solidFill>
                  <a:srgbClr val="000000"/>
                </a:solidFill>
                <a:ea typeface="Calibri" panose="020F0502020204030204"/>
                <a:cs typeface="Calibri" panose="020F0502020204030204"/>
              </a:rPr>
              <a:t>Trima PAS</a:t>
            </a:r>
            <a:r>
              <a:rPr lang="en-US" sz="1050">
                <a:solidFill>
                  <a:srgbClr val="000000"/>
                </a:solidFill>
                <a:ea typeface="Calibri" panose="020F0502020204030204"/>
                <a:cs typeface="Calibri" panose="020F0502020204030204"/>
              </a:rPr>
              <a:t>; </a:t>
            </a:r>
            <a:r>
              <a:rPr lang="en-US" sz="1050" b="1">
                <a:solidFill>
                  <a:srgbClr val="000000"/>
                </a:solidFill>
                <a:ea typeface="Calibri" panose="020F0502020204030204"/>
                <a:cs typeface="Calibri" panose="020F0502020204030204"/>
              </a:rPr>
              <a:t>%</a:t>
            </a:r>
            <a:r>
              <a:rPr lang="en-US" sz="1050">
                <a:solidFill>
                  <a:srgbClr val="000000"/>
                </a:solidFill>
                <a:ea typeface="Calibri" panose="020F0502020204030204"/>
                <a:cs typeface="Calibri" panose="020F0502020204030204"/>
              </a:rPr>
              <a:t> </a:t>
            </a:r>
            <a:r>
              <a:rPr lang="en-US" sz="1050" u="sng">
                <a:solidFill>
                  <a:srgbClr val="000000"/>
                </a:solidFill>
                <a:ea typeface="Calibri" panose="020F0502020204030204"/>
                <a:cs typeface="Calibri" panose="020F0502020204030204"/>
              </a:rPr>
              <a:t>Amicus Plasma</a:t>
            </a:r>
            <a:r>
              <a:rPr lang="en-US" sz="1050">
                <a:solidFill>
                  <a:srgbClr val="000000"/>
                </a:solidFill>
                <a:ea typeface="Calibri" panose="020F0502020204030204"/>
                <a:cs typeface="Calibri" panose="020F0502020204030204"/>
              </a:rPr>
              <a:t>; </a:t>
            </a:r>
            <a:r>
              <a:rPr lang="en-US" sz="1050" b="1">
                <a:solidFill>
                  <a:srgbClr val="000000"/>
                </a:solidFill>
                <a:ea typeface="Calibri" panose="020F0502020204030204"/>
                <a:cs typeface="Calibri" panose="020F0502020204030204"/>
              </a:rPr>
              <a:t>&amp;</a:t>
            </a:r>
            <a:r>
              <a:rPr lang="en-US" sz="1050">
                <a:solidFill>
                  <a:srgbClr val="000000"/>
                </a:solidFill>
                <a:ea typeface="Calibri" panose="020F0502020204030204"/>
                <a:cs typeface="Calibri" panose="020F0502020204030204"/>
              </a:rPr>
              <a:t> </a:t>
            </a:r>
            <a:r>
              <a:rPr lang="en-US" sz="1050" u="sng">
                <a:solidFill>
                  <a:srgbClr val="000000"/>
                </a:solidFill>
                <a:ea typeface="Calibri" panose="020F0502020204030204"/>
                <a:cs typeface="Calibri" panose="020F0502020204030204"/>
              </a:rPr>
              <a:t>Amicus PAS</a:t>
            </a:r>
            <a:endParaRPr lang="en-US" sz="1050" u="sng" dirty="0">
              <a:solidFill>
                <a:srgbClr val="000000"/>
              </a:solidFill>
            </a:endParaRPr>
          </a:p>
        </p:txBody>
      </p:sp>
      <p:sp>
        <p:nvSpPr>
          <p:cNvPr id="9" name="Rectangle 8">
            <a:extLst>
              <a:ext uri="{FF2B5EF4-FFF2-40B4-BE49-F238E27FC236}">
                <a16:creationId xmlns:a16="http://schemas.microsoft.com/office/drawing/2014/main" id="{68E66EF9-938F-782B-6DD9-3A4D0EB4C7FF}"/>
              </a:ext>
            </a:extLst>
          </p:cNvPr>
          <p:cNvSpPr/>
          <p:nvPr/>
        </p:nvSpPr>
        <p:spPr>
          <a:xfrm>
            <a:off x="6412945" y="2810640"/>
            <a:ext cx="1953463" cy="29376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b="1" i="1">
                <a:solidFill>
                  <a:srgbClr val="000000"/>
                </a:solidFill>
                <a:latin typeface="Arial" panose="020B0604020202020204"/>
              </a:rPr>
              <a:t>Clot </a:t>
            </a:r>
            <a:r>
              <a:rPr lang="en-US" sz="1350" b="1" i="1" err="1">
                <a:solidFill>
                  <a:srgbClr val="000000"/>
                </a:solidFill>
                <a:latin typeface="Arial" panose="020B0604020202020204"/>
              </a:rPr>
              <a:t>Viscoelastometry</a:t>
            </a:r>
            <a:endParaRPr lang="en-US" sz="1350" b="1" i="1">
              <a:solidFill>
                <a:srgbClr val="000000"/>
              </a:solidFill>
              <a:latin typeface="Arial" panose="020B0604020202020204"/>
            </a:endParaRPr>
          </a:p>
        </p:txBody>
      </p:sp>
      <p:pic>
        <p:nvPicPr>
          <p:cNvPr id="10" name="Picture 2" descr="Jcm 11 00860 g001 550">
            <a:extLst>
              <a:ext uri="{FF2B5EF4-FFF2-40B4-BE49-F238E27FC236}">
                <a16:creationId xmlns:a16="http://schemas.microsoft.com/office/drawing/2014/main" id="{A051A7A3-27E2-C13A-87D4-B7B9E4CADFC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0418"/>
          <a:stretch/>
        </p:blipFill>
        <p:spPr bwMode="auto">
          <a:xfrm>
            <a:off x="6069482" y="3224567"/>
            <a:ext cx="2110499" cy="113071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5E9313B4-A908-2600-8BEC-1409A2EF3334}"/>
              </a:ext>
            </a:extLst>
          </p:cNvPr>
          <p:cNvSpPr/>
          <p:nvPr/>
        </p:nvSpPr>
        <p:spPr>
          <a:xfrm>
            <a:off x="6005745" y="2714512"/>
            <a:ext cx="2669959" cy="1831410"/>
          </a:xfrm>
          <a:custGeom>
            <a:avLst/>
            <a:gdLst>
              <a:gd name="csX0" fmla="*/ 0 w 2669959"/>
              <a:gd name="csY0" fmla="*/ 0 h 1831410"/>
              <a:gd name="csX1" fmla="*/ 533992 w 2669959"/>
              <a:gd name="csY1" fmla="*/ 0 h 1831410"/>
              <a:gd name="csX2" fmla="*/ 1094683 w 2669959"/>
              <a:gd name="csY2" fmla="*/ 0 h 1831410"/>
              <a:gd name="csX3" fmla="*/ 1628675 w 2669959"/>
              <a:gd name="csY3" fmla="*/ 0 h 1831410"/>
              <a:gd name="csX4" fmla="*/ 2189366 w 2669959"/>
              <a:gd name="csY4" fmla="*/ 0 h 1831410"/>
              <a:gd name="csX5" fmla="*/ 2669959 w 2669959"/>
              <a:gd name="csY5" fmla="*/ 0 h 1831410"/>
              <a:gd name="csX6" fmla="*/ 2669959 w 2669959"/>
              <a:gd name="csY6" fmla="*/ 402910 h 1831410"/>
              <a:gd name="csX7" fmla="*/ 2669959 w 2669959"/>
              <a:gd name="csY7" fmla="*/ 842449 h 1831410"/>
              <a:gd name="csX8" fmla="*/ 2669959 w 2669959"/>
              <a:gd name="csY8" fmla="*/ 1300301 h 1831410"/>
              <a:gd name="csX9" fmla="*/ 2669959 w 2669959"/>
              <a:gd name="csY9" fmla="*/ 1831410 h 1831410"/>
              <a:gd name="csX10" fmla="*/ 2135967 w 2669959"/>
              <a:gd name="csY10" fmla="*/ 1831410 h 1831410"/>
              <a:gd name="csX11" fmla="*/ 1682074 w 2669959"/>
              <a:gd name="csY11" fmla="*/ 1831410 h 1831410"/>
              <a:gd name="csX12" fmla="*/ 1228181 w 2669959"/>
              <a:gd name="csY12" fmla="*/ 1831410 h 1831410"/>
              <a:gd name="csX13" fmla="*/ 774288 w 2669959"/>
              <a:gd name="csY13" fmla="*/ 1831410 h 1831410"/>
              <a:gd name="csX14" fmla="*/ 0 w 2669959"/>
              <a:gd name="csY14" fmla="*/ 1831410 h 1831410"/>
              <a:gd name="csX15" fmla="*/ 0 w 2669959"/>
              <a:gd name="csY15" fmla="*/ 1391872 h 1831410"/>
              <a:gd name="csX16" fmla="*/ 0 w 2669959"/>
              <a:gd name="csY16" fmla="*/ 988961 h 1831410"/>
              <a:gd name="csX17" fmla="*/ 0 w 2669959"/>
              <a:gd name="csY17" fmla="*/ 512795 h 1831410"/>
              <a:gd name="csX18" fmla="*/ 0 w 2669959"/>
              <a:gd name="csY18" fmla="*/ 0 h 183141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2669959" h="1831410" extrusionOk="0">
                <a:moveTo>
                  <a:pt x="0" y="0"/>
                </a:moveTo>
                <a:cubicBezTo>
                  <a:pt x="113752" y="-24674"/>
                  <a:pt x="368429" y="31356"/>
                  <a:pt x="533992" y="0"/>
                </a:cubicBezTo>
                <a:cubicBezTo>
                  <a:pt x="699555" y="-31356"/>
                  <a:pt x="828941" y="44038"/>
                  <a:pt x="1094683" y="0"/>
                </a:cubicBezTo>
                <a:cubicBezTo>
                  <a:pt x="1360425" y="-44038"/>
                  <a:pt x="1484563" y="12480"/>
                  <a:pt x="1628675" y="0"/>
                </a:cubicBezTo>
                <a:cubicBezTo>
                  <a:pt x="1772787" y="-12480"/>
                  <a:pt x="1930470" y="48530"/>
                  <a:pt x="2189366" y="0"/>
                </a:cubicBezTo>
                <a:cubicBezTo>
                  <a:pt x="2448262" y="-48530"/>
                  <a:pt x="2448431" y="30528"/>
                  <a:pt x="2669959" y="0"/>
                </a:cubicBezTo>
                <a:cubicBezTo>
                  <a:pt x="2697137" y="108019"/>
                  <a:pt x="2662113" y="232681"/>
                  <a:pt x="2669959" y="402910"/>
                </a:cubicBezTo>
                <a:cubicBezTo>
                  <a:pt x="2677805" y="573139"/>
                  <a:pt x="2635721" y="691302"/>
                  <a:pt x="2669959" y="842449"/>
                </a:cubicBezTo>
                <a:cubicBezTo>
                  <a:pt x="2704197" y="993596"/>
                  <a:pt x="2647527" y="1204276"/>
                  <a:pt x="2669959" y="1300301"/>
                </a:cubicBezTo>
                <a:cubicBezTo>
                  <a:pt x="2692391" y="1396326"/>
                  <a:pt x="2652857" y="1661188"/>
                  <a:pt x="2669959" y="1831410"/>
                </a:cubicBezTo>
                <a:cubicBezTo>
                  <a:pt x="2491953" y="1850957"/>
                  <a:pt x="2361122" y="1814697"/>
                  <a:pt x="2135967" y="1831410"/>
                </a:cubicBezTo>
                <a:cubicBezTo>
                  <a:pt x="1910812" y="1848123"/>
                  <a:pt x="1818767" y="1779922"/>
                  <a:pt x="1682074" y="1831410"/>
                </a:cubicBezTo>
                <a:cubicBezTo>
                  <a:pt x="1545381" y="1882898"/>
                  <a:pt x="1344473" y="1800807"/>
                  <a:pt x="1228181" y="1831410"/>
                </a:cubicBezTo>
                <a:cubicBezTo>
                  <a:pt x="1111889" y="1862013"/>
                  <a:pt x="972706" y="1802782"/>
                  <a:pt x="774288" y="1831410"/>
                </a:cubicBezTo>
                <a:cubicBezTo>
                  <a:pt x="575870" y="1860038"/>
                  <a:pt x="236158" y="1791058"/>
                  <a:pt x="0" y="1831410"/>
                </a:cubicBezTo>
                <a:cubicBezTo>
                  <a:pt x="-23517" y="1704184"/>
                  <a:pt x="37601" y="1570239"/>
                  <a:pt x="0" y="1391872"/>
                </a:cubicBezTo>
                <a:cubicBezTo>
                  <a:pt x="-37601" y="1213505"/>
                  <a:pt x="33701" y="1134251"/>
                  <a:pt x="0" y="988961"/>
                </a:cubicBezTo>
                <a:cubicBezTo>
                  <a:pt x="-33701" y="843671"/>
                  <a:pt x="48155" y="745701"/>
                  <a:pt x="0" y="512795"/>
                </a:cubicBezTo>
                <a:cubicBezTo>
                  <a:pt x="-48155" y="279889"/>
                  <a:pt x="15084" y="240226"/>
                  <a:pt x="0" y="0"/>
                </a:cubicBezTo>
                <a:close/>
              </a:path>
            </a:pathLst>
          </a:custGeom>
          <a:noFill/>
          <a:ln w="28575">
            <a:solidFill>
              <a:schemeClr val="tx1"/>
            </a:solidFill>
            <a:prstDash val="solid"/>
            <a:extLst>
              <a:ext uri="{C807C97D-BFC1-408E-A445-0C87EB9F89A2}">
                <ask:lineSketchStyleProps xmlns:ask="http://schemas.microsoft.com/office/drawing/2018/sketchyshapes" sd="2611738515">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Aptos" panose="020B0004020202020204" pitchFamily="34" charset="0"/>
            </a:endParaRPr>
          </a:p>
        </p:txBody>
      </p:sp>
      <p:sp>
        <p:nvSpPr>
          <p:cNvPr id="3" name="TextBox 2">
            <a:extLst>
              <a:ext uri="{FF2B5EF4-FFF2-40B4-BE49-F238E27FC236}">
                <a16:creationId xmlns:a16="http://schemas.microsoft.com/office/drawing/2014/main" id="{57CA5844-FA67-5DBF-BB06-3B15F01353F7}"/>
              </a:ext>
            </a:extLst>
          </p:cNvPr>
          <p:cNvSpPr txBox="1"/>
          <p:nvPr/>
        </p:nvSpPr>
        <p:spPr>
          <a:xfrm>
            <a:off x="652131" y="6096782"/>
            <a:ext cx="3019646" cy="369332"/>
          </a:xfrm>
          <a:prstGeom prst="rect">
            <a:avLst/>
          </a:prstGeom>
          <a:noFill/>
        </p:spPr>
        <p:txBody>
          <a:bodyPr wrap="square" rtlCol="0">
            <a:spAutoFit/>
          </a:bodyPr>
          <a:lstStyle/>
          <a:p>
            <a:r>
              <a:rPr lang="en-US" dirty="0"/>
              <a:t>Courtesy of Susan Shea, PhD</a:t>
            </a:r>
          </a:p>
        </p:txBody>
      </p:sp>
    </p:spTree>
    <p:extLst>
      <p:ext uri="{BB962C8B-B14F-4D97-AF65-F5344CB8AC3E}">
        <p14:creationId xmlns:p14="http://schemas.microsoft.com/office/powerpoint/2010/main" val="2666408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74CD7-3B14-6FD7-7E54-37D83E7E293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D2E108A-57DC-3FC2-827D-B418463F1C69}"/>
              </a:ext>
            </a:extLst>
          </p:cNvPr>
          <p:cNvSpPr>
            <a:spLocks noGrp="1"/>
          </p:cNvSpPr>
          <p:nvPr>
            <p:ph idx="1"/>
          </p:nvPr>
        </p:nvSpPr>
        <p:spPr>
          <a:xfrm>
            <a:off x="451945" y="2283324"/>
            <a:ext cx="8450317" cy="4300038"/>
          </a:xfrm>
        </p:spPr>
        <p:txBody>
          <a:bodyPr>
            <a:normAutofit/>
          </a:bodyPr>
          <a:lstStyle/>
          <a:p>
            <a:r>
              <a:rPr lang="en-US" sz="4000" dirty="0"/>
              <a:t>Chilled Platelet Study </a:t>
            </a:r>
          </a:p>
          <a:p>
            <a:pPr lvl="1"/>
            <a:r>
              <a:rPr lang="en-US" sz="3200" dirty="0"/>
              <a:t>Phase 3, international, multi-center, randomized, partially blinded, adaptive,   non-inferiority/superiority study</a:t>
            </a:r>
          </a:p>
          <a:p>
            <a:pPr marL="0" indent="0">
              <a:buNone/>
            </a:pPr>
            <a:endParaRPr lang="en-US" sz="2400" dirty="0"/>
          </a:p>
          <a:p>
            <a:endParaRPr lang="en-US" dirty="0"/>
          </a:p>
        </p:txBody>
      </p:sp>
      <p:pic>
        <p:nvPicPr>
          <p:cNvPr id="5" name="Picture 4" descr="chipslogo.png">
            <a:extLst>
              <a:ext uri="{FF2B5EF4-FFF2-40B4-BE49-F238E27FC236}">
                <a16:creationId xmlns:a16="http://schemas.microsoft.com/office/drawing/2014/main" id="{DE23ED82-C201-D4A7-7A09-DEFFC4628C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6293" y="427600"/>
            <a:ext cx="6651413" cy="1702762"/>
          </a:xfrm>
          <a:prstGeom prst="rect">
            <a:avLst/>
          </a:prstGeom>
        </p:spPr>
      </p:pic>
    </p:spTree>
    <p:extLst>
      <p:ext uri="{BB962C8B-B14F-4D97-AF65-F5344CB8AC3E}">
        <p14:creationId xmlns:p14="http://schemas.microsoft.com/office/powerpoint/2010/main" val="2807827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C71A9-3BF3-D432-FED0-406330918276}"/>
              </a:ext>
            </a:extLst>
          </p:cNvPr>
          <p:cNvSpPr>
            <a:spLocks noGrp="1"/>
          </p:cNvSpPr>
          <p:nvPr>
            <p:ph type="title"/>
          </p:nvPr>
        </p:nvSpPr>
        <p:spPr>
          <a:xfrm>
            <a:off x="457200" y="382972"/>
            <a:ext cx="8229600" cy="857250"/>
          </a:xfrm>
        </p:spPr>
        <p:txBody>
          <a:bodyPr>
            <a:normAutofit/>
          </a:bodyPr>
          <a:lstStyle/>
          <a:p>
            <a:r>
              <a:rPr lang="en-US" b="1" dirty="0">
                <a:solidFill>
                  <a:schemeClr val="accent1"/>
                </a:solidFill>
                <a:latin typeface="Calibri" panose="020F0502020204030204" pitchFamily="34" charset="0"/>
                <a:ea typeface="Calibri" panose="020F0502020204030204" pitchFamily="34" charset="0"/>
                <a:cs typeface="Calibri" panose="020F0502020204030204" pitchFamily="34" charset="0"/>
              </a:rPr>
              <a:t>CHIPS Design</a:t>
            </a:r>
          </a:p>
        </p:txBody>
      </p:sp>
      <p:sp>
        <p:nvSpPr>
          <p:cNvPr id="3" name="Content Placeholder 2">
            <a:extLst>
              <a:ext uri="{FF2B5EF4-FFF2-40B4-BE49-F238E27FC236}">
                <a16:creationId xmlns:a16="http://schemas.microsoft.com/office/drawing/2014/main" id="{99C844D5-2114-9AAD-6603-F55244075834}"/>
              </a:ext>
            </a:extLst>
          </p:cNvPr>
          <p:cNvSpPr>
            <a:spLocks noGrp="1"/>
          </p:cNvSpPr>
          <p:nvPr>
            <p:ph idx="1"/>
          </p:nvPr>
        </p:nvSpPr>
        <p:spPr>
          <a:xfrm>
            <a:off x="457200" y="1828801"/>
            <a:ext cx="8229600" cy="3886198"/>
          </a:xfrm>
        </p:spPr>
        <p:txBody>
          <a:bodyPr>
            <a:normAutofit/>
          </a:bodyPr>
          <a:lstStyle/>
          <a:p>
            <a:r>
              <a:rPr lang="en-US" dirty="0">
                <a:latin typeface="Calibri" panose="020F0502020204030204" pitchFamily="34" charset="0"/>
                <a:ea typeface="Calibri" panose="020F0502020204030204" pitchFamily="34" charset="0"/>
                <a:cs typeface="Calibri" panose="020F0502020204030204" pitchFamily="34" charset="0"/>
              </a:rPr>
              <a:t>Primary endpoint: 5-level bleeding score</a:t>
            </a:r>
          </a:p>
          <a:p>
            <a:r>
              <a:rPr lang="en-US" dirty="0">
                <a:latin typeface="Calibri" panose="020F0502020204030204" pitchFamily="34" charset="0"/>
                <a:ea typeface="Calibri" panose="020F0502020204030204" pitchFamily="34" charset="0"/>
                <a:cs typeface="Calibri" panose="020F0502020204030204" pitchFamily="34" charset="0"/>
              </a:rPr>
              <a:t>Non-inferiority margin of 1 unit on bleeding score, with gated test for superiority</a:t>
            </a:r>
          </a:p>
          <a:p>
            <a:r>
              <a:rPr lang="en-US" dirty="0">
                <a:latin typeface="Calibri" panose="020F0502020204030204" pitchFamily="34" charset="0"/>
                <a:ea typeface="Calibri" panose="020F0502020204030204" pitchFamily="34" charset="0"/>
                <a:cs typeface="Calibri" panose="020F0502020204030204" pitchFamily="34" charset="0"/>
              </a:rPr>
              <a:t>Interim analyses every 200 participants</a:t>
            </a:r>
          </a:p>
          <a:p>
            <a:r>
              <a:rPr lang="en-US" dirty="0">
                <a:latin typeface="Calibri" panose="020F0502020204030204" pitchFamily="34" charset="0"/>
                <a:ea typeface="Calibri" panose="020F0502020204030204" pitchFamily="34" charset="0"/>
                <a:cs typeface="Calibri" panose="020F0502020204030204" pitchFamily="34" charset="0"/>
              </a:rPr>
              <a:t>Maximum sample size of 1000</a:t>
            </a:r>
          </a:p>
          <a:p>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5" name="Slide Number Placeholder 3">
            <a:extLst>
              <a:ext uri="{FF2B5EF4-FFF2-40B4-BE49-F238E27FC236}">
                <a16:creationId xmlns:a16="http://schemas.microsoft.com/office/drawing/2014/main" id="{778E2C04-7462-103C-C60B-83645A5ED069}"/>
              </a:ext>
            </a:extLst>
          </p:cNvPr>
          <p:cNvSpPr>
            <a:spLocks noGrp="1"/>
          </p:cNvSpPr>
          <p:nvPr>
            <p:ph type="sldNum" sz="quarter" idx="12"/>
          </p:nvPr>
        </p:nvSpPr>
        <p:spPr>
          <a:xfrm>
            <a:off x="7338060" y="5657850"/>
            <a:ext cx="1600200" cy="273844"/>
          </a:xfrm>
        </p:spPr>
        <p:txBody>
          <a:bodyPr/>
          <a:lstStyle/>
          <a:p>
            <a:fld id="{FECD21C8-93C1-EC40-A879-72A0D5B9B69D}" type="slidenum">
              <a:rPr lang="en-US" smtClean="0">
                <a:latin typeface="Calibri" panose="020F0502020204030204" pitchFamily="34" charset="0"/>
              </a:rPr>
              <a:pPr/>
              <a:t>13</a:t>
            </a:fld>
            <a:endParaRPr lang="en-US" dirty="0">
              <a:latin typeface="Calibri" panose="020F0502020204030204" pitchFamily="34" charset="0"/>
            </a:endParaRPr>
          </a:p>
        </p:txBody>
      </p:sp>
    </p:spTree>
    <p:extLst>
      <p:ext uri="{BB962C8B-B14F-4D97-AF65-F5344CB8AC3E}">
        <p14:creationId xmlns:p14="http://schemas.microsoft.com/office/powerpoint/2010/main" val="2423379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BC63D-0355-159B-B354-D870578C2185}"/>
              </a:ext>
            </a:extLst>
          </p:cNvPr>
          <p:cNvSpPr>
            <a:spLocks noGrp="1"/>
          </p:cNvSpPr>
          <p:nvPr>
            <p:ph type="title"/>
          </p:nvPr>
        </p:nvSpPr>
        <p:spPr/>
        <p:txBody>
          <a:bodyPr/>
          <a:lstStyle/>
          <a:p>
            <a:r>
              <a:rPr lang="en-US" b="1" dirty="0">
                <a:solidFill>
                  <a:schemeClr val="accent1"/>
                </a:solidFill>
              </a:rPr>
              <a:t>Interventions</a:t>
            </a:r>
          </a:p>
        </p:txBody>
      </p:sp>
      <p:sp>
        <p:nvSpPr>
          <p:cNvPr id="3" name="Content Placeholder 2">
            <a:extLst>
              <a:ext uri="{FF2B5EF4-FFF2-40B4-BE49-F238E27FC236}">
                <a16:creationId xmlns:a16="http://schemas.microsoft.com/office/drawing/2014/main" id="{537DD076-9214-0935-268D-802944BD7B09}"/>
              </a:ext>
            </a:extLst>
          </p:cNvPr>
          <p:cNvSpPr>
            <a:spLocks noGrp="1"/>
          </p:cNvSpPr>
          <p:nvPr>
            <p:ph idx="1"/>
          </p:nvPr>
        </p:nvSpPr>
        <p:spPr>
          <a:xfrm>
            <a:off x="966913" y="1600200"/>
            <a:ext cx="7546466" cy="4525963"/>
          </a:xfrm>
        </p:spPr>
        <p:txBody>
          <a:bodyPr>
            <a:normAutofit/>
          </a:bodyPr>
          <a:lstStyle/>
          <a:p>
            <a:r>
              <a:rPr lang="en-US" dirty="0"/>
              <a:t>Room temperature platelets (usual care)</a:t>
            </a:r>
          </a:p>
          <a:p>
            <a:pPr lvl="1"/>
            <a:r>
              <a:rPr lang="en-US" dirty="0"/>
              <a:t>Apheresis platform used at the clinical site</a:t>
            </a:r>
          </a:p>
          <a:p>
            <a:r>
              <a:rPr lang="en-US" dirty="0"/>
              <a:t>Cold stored platelets </a:t>
            </a:r>
          </a:p>
          <a:p>
            <a:pPr lvl="1"/>
            <a:r>
              <a:rPr lang="en-US" dirty="0"/>
              <a:t>Apheresis platforms used at sites </a:t>
            </a:r>
          </a:p>
          <a:p>
            <a:pPr lvl="1"/>
            <a:r>
              <a:rPr lang="en-US" dirty="0"/>
              <a:t>Stored 1-6 C</a:t>
            </a:r>
          </a:p>
          <a:p>
            <a:pPr lvl="1"/>
            <a:r>
              <a:rPr lang="en-US" dirty="0"/>
              <a:t>Not agitated </a:t>
            </a:r>
          </a:p>
          <a:p>
            <a:pPr lvl="1"/>
            <a:r>
              <a:rPr lang="en-US" dirty="0"/>
              <a:t>Placed in cold within 8 </a:t>
            </a:r>
            <a:r>
              <a:rPr lang="en-US" dirty="0" err="1"/>
              <a:t>hrs</a:t>
            </a:r>
            <a:r>
              <a:rPr lang="en-US" dirty="0"/>
              <a:t> </a:t>
            </a:r>
          </a:p>
          <a:p>
            <a:pPr lvl="1"/>
            <a:r>
              <a:rPr lang="en-US" dirty="0"/>
              <a:t>No bacterial cultures</a:t>
            </a:r>
          </a:p>
          <a:p>
            <a:r>
              <a:rPr lang="en-US" dirty="0"/>
              <a:t>Intervention period: 24 </a:t>
            </a:r>
            <a:r>
              <a:rPr lang="en-US" dirty="0" err="1"/>
              <a:t>hrs</a:t>
            </a:r>
            <a:r>
              <a:rPr lang="en-US" dirty="0"/>
              <a:t> from enrollment</a:t>
            </a:r>
          </a:p>
          <a:p>
            <a:r>
              <a:rPr lang="en-US" dirty="0">
                <a:latin typeface="Calibri" panose="020F0502020204030204" pitchFamily="34" charset="0"/>
                <a:ea typeface="Calibri" panose="020F0502020204030204" pitchFamily="34" charset="0"/>
                <a:cs typeface="Calibri" panose="020F0502020204030204" pitchFamily="34" charset="0"/>
              </a:rPr>
              <a:t>Randomization: fixed at 2:1 (CSP:RTP)</a:t>
            </a:r>
          </a:p>
        </p:txBody>
      </p:sp>
      <p:sp>
        <p:nvSpPr>
          <p:cNvPr id="4" name="Slide Number Placeholder 3">
            <a:extLst>
              <a:ext uri="{FF2B5EF4-FFF2-40B4-BE49-F238E27FC236}">
                <a16:creationId xmlns:a16="http://schemas.microsoft.com/office/drawing/2014/main" id="{E0A16B15-366D-6AD3-08DC-BF2FEEBF2FDE}"/>
              </a:ext>
            </a:extLst>
          </p:cNvPr>
          <p:cNvSpPr>
            <a:spLocks noGrp="1"/>
          </p:cNvSpPr>
          <p:nvPr>
            <p:ph type="sldNum" sz="quarter" idx="12"/>
          </p:nvPr>
        </p:nvSpPr>
        <p:spPr/>
        <p:txBody>
          <a:bodyPr/>
          <a:lstStyle/>
          <a:p>
            <a:fld id="{CCE44419-2CB2-C844-B84C-FD88DF154409}" type="slidenum">
              <a:rPr lang="en-US" smtClean="0">
                <a:solidFill>
                  <a:prstClr val="black">
                    <a:tint val="75000"/>
                  </a:prstClr>
                </a:solidFill>
              </a:rPr>
              <a:pPr/>
              <a:t>14</a:t>
            </a:fld>
            <a:endParaRPr lang="en-US">
              <a:solidFill>
                <a:prstClr val="black">
                  <a:tint val="75000"/>
                </a:prstClr>
              </a:solidFill>
            </a:endParaRPr>
          </a:p>
        </p:txBody>
      </p:sp>
    </p:spTree>
    <p:extLst>
      <p:ext uri="{BB962C8B-B14F-4D97-AF65-F5344CB8AC3E}">
        <p14:creationId xmlns:p14="http://schemas.microsoft.com/office/powerpoint/2010/main" val="1084493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6EB11-7943-612D-19CD-A628C4F68279}"/>
              </a:ext>
            </a:extLst>
          </p:cNvPr>
          <p:cNvSpPr>
            <a:spLocks noGrp="1"/>
          </p:cNvSpPr>
          <p:nvPr>
            <p:ph type="title"/>
          </p:nvPr>
        </p:nvSpPr>
        <p:spPr/>
        <p:txBody>
          <a:bodyPr/>
          <a:lstStyle/>
          <a:p>
            <a:r>
              <a:rPr lang="en-US" b="1" dirty="0">
                <a:solidFill>
                  <a:schemeClr val="accent1"/>
                </a:solidFill>
                <a:latin typeface="Calibri" panose="020F0502020204030204" pitchFamily="34" charset="0"/>
                <a:ea typeface="Calibri" panose="020F0502020204030204" pitchFamily="34" charset="0"/>
                <a:cs typeface="Calibri" panose="020F0502020204030204" pitchFamily="34" charset="0"/>
              </a:rPr>
              <a:t>CHIPS Design</a:t>
            </a:r>
            <a:endParaRPr lang="en-US" dirty="0">
              <a:solidFill>
                <a:schemeClr val="accent1"/>
              </a:solidFill>
            </a:endParaRPr>
          </a:p>
        </p:txBody>
      </p:sp>
      <p:sp>
        <p:nvSpPr>
          <p:cNvPr id="3" name="Content Placeholder 2">
            <a:extLst>
              <a:ext uri="{FF2B5EF4-FFF2-40B4-BE49-F238E27FC236}">
                <a16:creationId xmlns:a16="http://schemas.microsoft.com/office/drawing/2014/main" id="{F656FC4F-935D-FED5-5A48-08B15C03CBD9}"/>
              </a:ext>
            </a:extLst>
          </p:cNvPr>
          <p:cNvSpPr>
            <a:spLocks noGrp="1"/>
          </p:cNvSpPr>
          <p:nvPr>
            <p:ph idx="1"/>
          </p:nvPr>
        </p:nvSpPr>
        <p:spPr>
          <a:xfrm>
            <a:off x="966913" y="1600200"/>
            <a:ext cx="7903818" cy="4525963"/>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Storage duration adaptive design to determine the maximum storage for CSP </a:t>
            </a:r>
          </a:p>
          <a:p>
            <a:pPr lvl="1"/>
            <a:r>
              <a:rPr lang="en-US" dirty="0">
                <a:latin typeface="Calibri" panose="020F0502020204030204" pitchFamily="34" charset="0"/>
                <a:ea typeface="Calibri" panose="020F0502020204030204" pitchFamily="34" charset="0"/>
                <a:cs typeface="Calibri" panose="020F0502020204030204" pitchFamily="34" charset="0"/>
              </a:rPr>
              <a:t>Storage age changed according to prespecified rules</a:t>
            </a:r>
          </a:p>
          <a:p>
            <a:pPr lvl="1"/>
            <a:r>
              <a:rPr lang="en-US" dirty="0">
                <a:latin typeface="Calibri" panose="020F0502020204030204" pitchFamily="34" charset="0"/>
                <a:ea typeface="Calibri" panose="020F0502020204030204" pitchFamily="34" charset="0"/>
                <a:cs typeface="Calibri" panose="020F0502020204030204" pitchFamily="34" charset="0"/>
              </a:rPr>
              <a:t>Started at 7 days with max of 21 days</a:t>
            </a:r>
          </a:p>
          <a:p>
            <a:endParaRPr lang="en-US" dirty="0"/>
          </a:p>
        </p:txBody>
      </p:sp>
      <p:sp>
        <p:nvSpPr>
          <p:cNvPr id="4" name="Slide Number Placeholder 3">
            <a:extLst>
              <a:ext uri="{FF2B5EF4-FFF2-40B4-BE49-F238E27FC236}">
                <a16:creationId xmlns:a16="http://schemas.microsoft.com/office/drawing/2014/main" id="{F9147328-2453-9FC2-F69F-2D7B63D34A41}"/>
              </a:ext>
            </a:extLst>
          </p:cNvPr>
          <p:cNvSpPr>
            <a:spLocks noGrp="1"/>
          </p:cNvSpPr>
          <p:nvPr>
            <p:ph type="sldNum" sz="quarter" idx="12"/>
          </p:nvPr>
        </p:nvSpPr>
        <p:spPr/>
        <p:txBody>
          <a:bodyPr/>
          <a:lstStyle/>
          <a:p>
            <a:fld id="{CCE44419-2CB2-C844-B84C-FD88DF154409}" type="slidenum">
              <a:rPr lang="en-US" smtClean="0">
                <a:solidFill>
                  <a:prstClr val="black">
                    <a:tint val="75000"/>
                  </a:prstClr>
                </a:solidFill>
              </a:rPr>
              <a:pPr/>
              <a:t>15</a:t>
            </a:fld>
            <a:endParaRPr lang="en-US">
              <a:solidFill>
                <a:prstClr val="black">
                  <a:tint val="75000"/>
                </a:prstClr>
              </a:solidFill>
            </a:endParaRPr>
          </a:p>
        </p:txBody>
      </p:sp>
    </p:spTree>
    <p:extLst>
      <p:ext uri="{BB962C8B-B14F-4D97-AF65-F5344CB8AC3E}">
        <p14:creationId xmlns:p14="http://schemas.microsoft.com/office/powerpoint/2010/main" val="4125028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69017-363D-1CA3-50BE-88422482FB84}"/>
              </a:ext>
            </a:extLst>
          </p:cNvPr>
          <p:cNvSpPr>
            <a:spLocks noGrp="1"/>
          </p:cNvSpPr>
          <p:nvPr>
            <p:ph type="title"/>
          </p:nvPr>
        </p:nvSpPr>
        <p:spPr/>
        <p:txBody>
          <a:bodyPr/>
          <a:lstStyle/>
          <a:p>
            <a:r>
              <a:rPr lang="en-US" b="1" dirty="0">
                <a:solidFill>
                  <a:schemeClr val="accent1"/>
                </a:solidFill>
              </a:rPr>
              <a:t>Inclusion Criteria</a:t>
            </a:r>
          </a:p>
        </p:txBody>
      </p:sp>
      <p:graphicFrame>
        <p:nvGraphicFramePr>
          <p:cNvPr id="5" name="Content Placeholder 4">
            <a:extLst>
              <a:ext uri="{FF2B5EF4-FFF2-40B4-BE49-F238E27FC236}">
                <a16:creationId xmlns:a16="http://schemas.microsoft.com/office/drawing/2014/main" id="{9822FA19-AD24-8115-81B3-54D989F142E1}"/>
              </a:ext>
            </a:extLst>
          </p:cNvPr>
          <p:cNvGraphicFramePr>
            <a:graphicFrameLocks noGrp="1"/>
          </p:cNvGraphicFramePr>
          <p:nvPr>
            <p:ph idx="1"/>
            <p:extLst>
              <p:ext uri="{D42A27DB-BD31-4B8C-83A1-F6EECF244321}">
                <p14:modId xmlns:p14="http://schemas.microsoft.com/office/powerpoint/2010/main" val="1732836039"/>
              </p:ext>
            </p:extLst>
          </p:nvPr>
        </p:nvGraphicFramePr>
        <p:xfrm>
          <a:off x="457201" y="1944413"/>
          <a:ext cx="8571186" cy="7186260"/>
        </p:xfrm>
        <a:graphic>
          <a:graphicData uri="http://schemas.openxmlformats.org/drawingml/2006/table">
            <a:tbl>
              <a:tblPr/>
              <a:tblGrid>
                <a:gridCol w="8571186">
                  <a:extLst>
                    <a:ext uri="{9D8B030D-6E8A-4147-A177-3AD203B41FA5}">
                      <a16:colId xmlns:a16="http://schemas.microsoft.com/office/drawing/2014/main" val="527642244"/>
                    </a:ext>
                  </a:extLst>
                </a:gridCol>
              </a:tblGrid>
              <a:tr h="3593130">
                <a:tc>
                  <a:txBody>
                    <a:bodyPr/>
                    <a:lstStyle/>
                    <a:p>
                      <a:pPr marL="285750" indent="-285750">
                        <a:buFont typeface="Arial" panose="020B0604020202020204" pitchFamily="34" charset="0"/>
                        <a:buChar char="•"/>
                      </a:pPr>
                      <a:r>
                        <a:rPr lang="en-US" sz="2800" dirty="0">
                          <a:effectLst/>
                          <a:latin typeface="+mn-lt"/>
                        </a:rPr>
                        <a:t>Greater than 3 kg </a:t>
                      </a:r>
                    </a:p>
                    <a:p>
                      <a:pPr marL="285750" indent="-285750">
                        <a:buFont typeface="Arial" panose="020B0604020202020204" pitchFamily="34" charset="0"/>
                        <a:buChar char="•"/>
                      </a:pPr>
                      <a:r>
                        <a:rPr lang="en-US" sz="2800" dirty="0">
                          <a:effectLst/>
                          <a:latin typeface="+mn-lt"/>
                        </a:rPr>
                        <a:t>Less than 85 years of age</a:t>
                      </a:r>
                    </a:p>
                    <a:p>
                      <a:pPr marL="285750" indent="-285750">
                        <a:buFont typeface="Arial" panose="020B0604020202020204" pitchFamily="34" charset="0"/>
                        <a:buChar char="•"/>
                      </a:pPr>
                      <a:r>
                        <a:rPr lang="en-US" sz="2800" dirty="0">
                          <a:effectLst/>
                          <a:latin typeface="+mn-lt"/>
                        </a:rPr>
                        <a:t>Complex cardiac surgery with cardiopulmonary bypass</a:t>
                      </a:r>
                    </a:p>
                    <a:p>
                      <a:pPr marL="0" indent="0">
                        <a:buFontTx/>
                        <a:buNone/>
                      </a:pPr>
                      <a:r>
                        <a:rPr lang="en-US" sz="2800" dirty="0">
                          <a:effectLst/>
                          <a:latin typeface="+mn-lt"/>
                        </a:rPr>
                        <a:t>   </a:t>
                      </a:r>
                      <a:br>
                        <a:rPr lang="en-US" sz="1600" dirty="0">
                          <a:effectLst/>
                          <a:latin typeface="Times New Roman" panose="02020603050405020304" pitchFamily="18" charset="0"/>
                        </a:rPr>
                      </a:br>
                      <a:endParaRPr lang="en-US" sz="1600" dirty="0">
                        <a:effectLst/>
                        <a:latin typeface="Times New Roman" panose="02020603050405020304" pitchFamily="18" charset="0"/>
                      </a:endParaRPr>
                    </a:p>
                  </a:txBody>
                  <a:tcPr marL="41727" marR="41727" marT="0" marB="0">
                    <a:lnL>
                      <a:noFill/>
                    </a:lnL>
                    <a:lnR>
                      <a:noFill/>
                    </a:lnR>
                    <a:lnT>
                      <a:noFill/>
                    </a:lnT>
                    <a:lnB>
                      <a:noFill/>
                    </a:lnB>
                    <a:noFill/>
                  </a:tcPr>
                </a:tc>
                <a:extLst>
                  <a:ext uri="{0D108BD9-81ED-4DB2-BD59-A6C34878D82A}">
                    <a16:rowId xmlns:a16="http://schemas.microsoft.com/office/drawing/2014/main" val="2120769892"/>
                  </a:ext>
                </a:extLst>
              </a:tr>
              <a:tr h="3593130">
                <a:tc>
                  <a:txBody>
                    <a:bodyPr/>
                    <a:lstStyle/>
                    <a:p>
                      <a:endParaRPr lang="en-US" sz="1600" dirty="0">
                        <a:effectLst/>
                        <a:latin typeface="Times New Roman" panose="02020603050405020304" pitchFamily="18" charset="0"/>
                      </a:endParaRPr>
                    </a:p>
                  </a:txBody>
                  <a:tcPr marL="41727" marR="41727" marT="0" marB="0">
                    <a:lnL>
                      <a:noFill/>
                    </a:lnL>
                    <a:lnR>
                      <a:noFill/>
                    </a:lnR>
                    <a:lnT>
                      <a:noFill/>
                    </a:lnT>
                    <a:lnB>
                      <a:noFill/>
                    </a:lnB>
                    <a:noFill/>
                  </a:tcPr>
                </a:tc>
                <a:extLst>
                  <a:ext uri="{0D108BD9-81ED-4DB2-BD59-A6C34878D82A}">
                    <a16:rowId xmlns:a16="http://schemas.microsoft.com/office/drawing/2014/main" val="3182277469"/>
                  </a:ext>
                </a:extLst>
              </a:tr>
            </a:tbl>
          </a:graphicData>
        </a:graphic>
      </p:graphicFrame>
      <p:sp>
        <p:nvSpPr>
          <p:cNvPr id="4" name="Slide Number Placeholder 3">
            <a:extLst>
              <a:ext uri="{FF2B5EF4-FFF2-40B4-BE49-F238E27FC236}">
                <a16:creationId xmlns:a16="http://schemas.microsoft.com/office/drawing/2014/main" id="{84BB5EE1-3219-F4A7-1AD1-EB6C3D34B1C0}"/>
              </a:ext>
            </a:extLst>
          </p:cNvPr>
          <p:cNvSpPr>
            <a:spLocks noGrp="1"/>
          </p:cNvSpPr>
          <p:nvPr>
            <p:ph type="sldNum" sz="quarter" idx="12"/>
          </p:nvPr>
        </p:nvSpPr>
        <p:spPr/>
        <p:txBody>
          <a:bodyPr/>
          <a:lstStyle/>
          <a:p>
            <a:fld id="{CCE44419-2CB2-C844-B84C-FD88DF154409}" type="slidenum">
              <a:rPr lang="en-US" smtClean="0">
                <a:solidFill>
                  <a:prstClr val="black">
                    <a:tint val="75000"/>
                  </a:prstClr>
                </a:solidFill>
              </a:rPr>
              <a:pPr/>
              <a:t>16</a:t>
            </a:fld>
            <a:endParaRPr lang="en-US">
              <a:solidFill>
                <a:prstClr val="black">
                  <a:tint val="75000"/>
                </a:prstClr>
              </a:solidFill>
            </a:endParaRPr>
          </a:p>
        </p:txBody>
      </p:sp>
    </p:spTree>
    <p:extLst>
      <p:ext uri="{BB962C8B-B14F-4D97-AF65-F5344CB8AC3E}">
        <p14:creationId xmlns:p14="http://schemas.microsoft.com/office/powerpoint/2010/main" val="3362061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5061B89-050D-722A-35F3-F08403BBCD73}"/>
              </a:ext>
            </a:extLst>
          </p:cNvPr>
          <p:cNvSpPr>
            <a:spLocks noGrp="1"/>
          </p:cNvSpPr>
          <p:nvPr>
            <p:ph type="title"/>
          </p:nvPr>
        </p:nvSpPr>
        <p:spPr>
          <a:xfrm>
            <a:off x="457200" y="274638"/>
            <a:ext cx="8229600" cy="828948"/>
          </a:xfrm>
        </p:spPr>
        <p:txBody>
          <a:bodyPr>
            <a:normAutofit fontScale="90000"/>
          </a:bodyPr>
          <a:lstStyle/>
          <a:p>
            <a:r>
              <a:rPr lang="en-US" b="1" dirty="0">
                <a:solidFill>
                  <a:schemeClr val="accent1"/>
                </a:solidFill>
              </a:rPr>
              <a:t>Primary Outcome: </a:t>
            </a:r>
            <a:br>
              <a:rPr lang="en-US" b="1" dirty="0">
                <a:solidFill>
                  <a:schemeClr val="accent1"/>
                </a:solidFill>
              </a:rPr>
            </a:br>
            <a:r>
              <a:rPr lang="en-US" b="1" dirty="0">
                <a:solidFill>
                  <a:schemeClr val="accent1"/>
                </a:solidFill>
              </a:rPr>
              <a:t>Peri-Operative Bleeding Score</a:t>
            </a:r>
          </a:p>
        </p:txBody>
      </p:sp>
      <p:sp>
        <p:nvSpPr>
          <p:cNvPr id="2" name="Slide Number Placeholder 1">
            <a:extLst>
              <a:ext uri="{FF2B5EF4-FFF2-40B4-BE49-F238E27FC236}">
                <a16:creationId xmlns:a16="http://schemas.microsoft.com/office/drawing/2014/main" id="{BD73C689-DB60-D9EA-EAE0-37B30AE1BF05}"/>
              </a:ext>
            </a:extLst>
          </p:cNvPr>
          <p:cNvSpPr>
            <a:spLocks noGrp="1"/>
          </p:cNvSpPr>
          <p:nvPr>
            <p:ph type="sldNum" sz="quarter" idx="12"/>
          </p:nvPr>
        </p:nvSpPr>
        <p:spPr/>
        <p:txBody>
          <a:bodyPr/>
          <a:lstStyle/>
          <a:p>
            <a:fld id="{CCE44419-2CB2-C844-B84C-FD88DF154409}" type="slidenum">
              <a:rPr lang="en-US" smtClean="0">
                <a:solidFill>
                  <a:prstClr val="black">
                    <a:tint val="75000"/>
                  </a:prstClr>
                </a:solidFill>
              </a:rPr>
              <a:pPr/>
              <a:t>17</a:t>
            </a:fld>
            <a:endParaRPr lang="en-US">
              <a:solidFill>
                <a:prstClr val="black">
                  <a:tint val="75000"/>
                </a:prstClr>
              </a:solidFill>
            </a:endParaRPr>
          </a:p>
        </p:txBody>
      </p:sp>
      <p:sp>
        <p:nvSpPr>
          <p:cNvPr id="4" name="Rectangle 3">
            <a:extLst>
              <a:ext uri="{FF2B5EF4-FFF2-40B4-BE49-F238E27FC236}">
                <a16:creationId xmlns:a16="http://schemas.microsoft.com/office/drawing/2014/main" id="{8771EC1E-E5DD-2018-6B07-C72BDD0E4633}"/>
              </a:ext>
            </a:extLst>
          </p:cNvPr>
          <p:cNvSpPr/>
          <p:nvPr/>
        </p:nvSpPr>
        <p:spPr>
          <a:xfrm>
            <a:off x="255025" y="5914953"/>
            <a:ext cx="6500648" cy="261610"/>
          </a:xfrm>
          <a:prstGeom prst="rect">
            <a:avLst/>
          </a:prstGeom>
        </p:spPr>
        <p:txBody>
          <a:bodyPr wrap="square">
            <a:spAutoFit/>
          </a:bodyPr>
          <a:lstStyle/>
          <a:p>
            <a:r>
              <a:rPr lang="en-US" sz="1100" dirty="0">
                <a:latin typeface="Arial" panose="020B0604020202020204" pitchFamily="34" charset="0"/>
              </a:rPr>
              <a:t>Dyke C, et al. Universal definition of peri-operative bleeding in adult cardiac surgery. JTCVS 2013.</a:t>
            </a:r>
            <a:endParaRPr lang="en-US" sz="1100" dirty="0">
              <a:effectLst/>
            </a:endParaRPr>
          </a:p>
        </p:txBody>
      </p:sp>
      <p:pic>
        <p:nvPicPr>
          <p:cNvPr id="8" name="Picture 7">
            <a:extLst>
              <a:ext uri="{FF2B5EF4-FFF2-40B4-BE49-F238E27FC236}">
                <a16:creationId xmlns:a16="http://schemas.microsoft.com/office/drawing/2014/main" id="{E3810AEA-8655-3E13-9D6A-56E8E7A1212E}"/>
              </a:ext>
            </a:extLst>
          </p:cNvPr>
          <p:cNvPicPr>
            <a:picLocks noChangeAspect="1"/>
          </p:cNvPicPr>
          <p:nvPr/>
        </p:nvPicPr>
        <p:blipFill>
          <a:blip r:embed="rId2"/>
          <a:stretch>
            <a:fillRect/>
          </a:stretch>
        </p:blipFill>
        <p:spPr>
          <a:xfrm>
            <a:off x="255025" y="1393882"/>
            <a:ext cx="8711647" cy="3430365"/>
          </a:xfrm>
          <a:prstGeom prst="rect">
            <a:avLst/>
          </a:prstGeom>
        </p:spPr>
      </p:pic>
      <p:sp>
        <p:nvSpPr>
          <p:cNvPr id="9" name="Rectangle 8">
            <a:extLst>
              <a:ext uri="{FF2B5EF4-FFF2-40B4-BE49-F238E27FC236}">
                <a16:creationId xmlns:a16="http://schemas.microsoft.com/office/drawing/2014/main" id="{8E8AF733-EC8B-811E-3A10-307CB5A3D9E0}"/>
              </a:ext>
            </a:extLst>
          </p:cNvPr>
          <p:cNvSpPr/>
          <p:nvPr/>
        </p:nvSpPr>
        <p:spPr>
          <a:xfrm>
            <a:off x="255025" y="4824247"/>
            <a:ext cx="5665877" cy="369332"/>
          </a:xfrm>
          <a:prstGeom prst="rect">
            <a:avLst/>
          </a:prstGeom>
        </p:spPr>
        <p:txBody>
          <a:bodyPr wrap="square">
            <a:spAutoFit/>
          </a:bodyPr>
          <a:lstStyle/>
          <a:p>
            <a:r>
              <a:rPr lang="en-US" b="1" dirty="0"/>
              <a:t>Score calculated after the first platelet transfusion</a:t>
            </a:r>
            <a:endParaRPr lang="en-US" dirty="0"/>
          </a:p>
        </p:txBody>
      </p:sp>
    </p:spTree>
    <p:extLst>
      <p:ext uri="{BB962C8B-B14F-4D97-AF65-F5344CB8AC3E}">
        <p14:creationId xmlns:p14="http://schemas.microsoft.com/office/powerpoint/2010/main" val="3653016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03702-06E1-D740-0E1F-463F9BBFD4C1}"/>
              </a:ext>
            </a:extLst>
          </p:cNvPr>
          <p:cNvSpPr>
            <a:spLocks noGrp="1"/>
          </p:cNvSpPr>
          <p:nvPr>
            <p:ph type="title"/>
          </p:nvPr>
        </p:nvSpPr>
        <p:spPr/>
        <p:txBody>
          <a:bodyPr/>
          <a:lstStyle/>
          <a:p>
            <a:r>
              <a:rPr lang="en-US" b="1" dirty="0">
                <a:solidFill>
                  <a:schemeClr val="accent1"/>
                </a:solidFill>
              </a:rPr>
              <a:t>Primary Outcome (&lt;50kg)</a:t>
            </a:r>
          </a:p>
        </p:txBody>
      </p:sp>
      <p:sp>
        <p:nvSpPr>
          <p:cNvPr id="3" name="Slide Number Placeholder 2">
            <a:extLst>
              <a:ext uri="{FF2B5EF4-FFF2-40B4-BE49-F238E27FC236}">
                <a16:creationId xmlns:a16="http://schemas.microsoft.com/office/drawing/2014/main" id="{F9CBBAF9-3AD6-2FF4-3F68-41845EF84F04}"/>
              </a:ext>
            </a:extLst>
          </p:cNvPr>
          <p:cNvSpPr>
            <a:spLocks noGrp="1"/>
          </p:cNvSpPr>
          <p:nvPr>
            <p:ph type="sldNum" sz="quarter" idx="12"/>
          </p:nvPr>
        </p:nvSpPr>
        <p:spPr/>
        <p:txBody>
          <a:bodyPr/>
          <a:lstStyle/>
          <a:p>
            <a:fld id="{CCE44419-2CB2-C844-B84C-FD88DF154409}" type="slidenum">
              <a:rPr lang="en-US" smtClean="0">
                <a:solidFill>
                  <a:prstClr val="black">
                    <a:tint val="75000"/>
                  </a:prstClr>
                </a:solidFill>
              </a:rPr>
              <a:pPr/>
              <a:t>18</a:t>
            </a:fld>
            <a:endParaRPr lang="en-US">
              <a:solidFill>
                <a:prstClr val="black">
                  <a:tint val="75000"/>
                </a:prstClr>
              </a:solidFill>
            </a:endParaRPr>
          </a:p>
        </p:txBody>
      </p:sp>
      <p:pic>
        <p:nvPicPr>
          <p:cNvPr id="4" name="Picture 3">
            <a:extLst>
              <a:ext uri="{FF2B5EF4-FFF2-40B4-BE49-F238E27FC236}">
                <a16:creationId xmlns:a16="http://schemas.microsoft.com/office/drawing/2014/main" id="{EF0DA78D-4A8F-AA6A-9155-E4AB4BBCFCED}"/>
              </a:ext>
            </a:extLst>
          </p:cNvPr>
          <p:cNvPicPr>
            <a:picLocks noChangeAspect="1"/>
          </p:cNvPicPr>
          <p:nvPr/>
        </p:nvPicPr>
        <p:blipFill>
          <a:blip r:embed="rId2"/>
          <a:stretch>
            <a:fillRect/>
          </a:stretch>
        </p:blipFill>
        <p:spPr>
          <a:xfrm>
            <a:off x="444212" y="1348920"/>
            <a:ext cx="8490493" cy="3843190"/>
          </a:xfrm>
          <a:prstGeom prst="rect">
            <a:avLst/>
          </a:prstGeom>
        </p:spPr>
      </p:pic>
      <p:sp>
        <p:nvSpPr>
          <p:cNvPr id="5" name="Rectangle 4">
            <a:extLst>
              <a:ext uri="{FF2B5EF4-FFF2-40B4-BE49-F238E27FC236}">
                <a16:creationId xmlns:a16="http://schemas.microsoft.com/office/drawing/2014/main" id="{85082CE0-0AAB-2856-0D26-C525700563A7}"/>
              </a:ext>
            </a:extLst>
          </p:cNvPr>
          <p:cNvSpPr/>
          <p:nvPr/>
        </p:nvSpPr>
        <p:spPr>
          <a:xfrm>
            <a:off x="457200" y="5220232"/>
            <a:ext cx="6248400" cy="369332"/>
          </a:xfrm>
          <a:prstGeom prst="rect">
            <a:avLst/>
          </a:prstGeom>
        </p:spPr>
        <p:txBody>
          <a:bodyPr wrap="square">
            <a:spAutoFit/>
          </a:bodyPr>
          <a:lstStyle/>
          <a:p>
            <a:r>
              <a:rPr lang="en-US" b="1" dirty="0"/>
              <a:t>Score calculated after the first platelet transfusion</a:t>
            </a:r>
            <a:endParaRPr lang="en-US" dirty="0"/>
          </a:p>
        </p:txBody>
      </p:sp>
    </p:spTree>
    <p:extLst>
      <p:ext uri="{BB962C8B-B14F-4D97-AF65-F5344CB8AC3E}">
        <p14:creationId xmlns:p14="http://schemas.microsoft.com/office/powerpoint/2010/main" val="4123840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A4CA0-8257-0704-3A4A-01E6B9172769}"/>
              </a:ext>
            </a:extLst>
          </p:cNvPr>
          <p:cNvSpPr>
            <a:spLocks noGrp="1"/>
          </p:cNvSpPr>
          <p:nvPr>
            <p:ph type="title"/>
          </p:nvPr>
        </p:nvSpPr>
        <p:spPr/>
        <p:txBody>
          <a:bodyPr/>
          <a:lstStyle/>
          <a:p>
            <a:r>
              <a:rPr lang="en-US" b="1" dirty="0">
                <a:solidFill>
                  <a:schemeClr val="accent1"/>
                </a:solidFill>
              </a:rPr>
              <a:t>Clinical Sites</a:t>
            </a:r>
          </a:p>
        </p:txBody>
      </p:sp>
      <p:sp>
        <p:nvSpPr>
          <p:cNvPr id="3" name="Content Placeholder 2">
            <a:extLst>
              <a:ext uri="{FF2B5EF4-FFF2-40B4-BE49-F238E27FC236}">
                <a16:creationId xmlns:a16="http://schemas.microsoft.com/office/drawing/2014/main" id="{05D18C1F-3066-FC46-C689-FE5457465913}"/>
              </a:ext>
            </a:extLst>
          </p:cNvPr>
          <p:cNvSpPr>
            <a:spLocks noGrp="1"/>
          </p:cNvSpPr>
          <p:nvPr>
            <p:ph idx="1"/>
          </p:nvPr>
        </p:nvSpPr>
        <p:spPr/>
        <p:txBody>
          <a:bodyPr/>
          <a:lstStyle/>
          <a:p>
            <a:r>
              <a:rPr lang="en-US" dirty="0"/>
              <a:t>25 US sites </a:t>
            </a:r>
          </a:p>
          <a:p>
            <a:pPr lvl="1"/>
            <a:r>
              <a:rPr lang="en-US" dirty="0"/>
              <a:t>Enrolling children (7)</a:t>
            </a:r>
          </a:p>
          <a:p>
            <a:pPr lvl="1"/>
            <a:r>
              <a:rPr lang="en-US" dirty="0"/>
              <a:t>Enrolling adults (19) </a:t>
            </a:r>
          </a:p>
          <a:p>
            <a:r>
              <a:rPr lang="en-US" dirty="0"/>
              <a:t>2 Australian sites</a:t>
            </a:r>
          </a:p>
          <a:p>
            <a:pPr lvl="1"/>
            <a:r>
              <a:rPr lang="en-US" dirty="0"/>
              <a:t>Adults only </a:t>
            </a:r>
          </a:p>
        </p:txBody>
      </p:sp>
      <p:sp>
        <p:nvSpPr>
          <p:cNvPr id="4" name="Slide Number Placeholder 3">
            <a:extLst>
              <a:ext uri="{FF2B5EF4-FFF2-40B4-BE49-F238E27FC236}">
                <a16:creationId xmlns:a16="http://schemas.microsoft.com/office/drawing/2014/main" id="{D903BB3F-F92D-F6ED-3DC7-958AD24C2F69}"/>
              </a:ext>
            </a:extLst>
          </p:cNvPr>
          <p:cNvSpPr>
            <a:spLocks noGrp="1"/>
          </p:cNvSpPr>
          <p:nvPr>
            <p:ph type="sldNum" sz="quarter" idx="12"/>
          </p:nvPr>
        </p:nvSpPr>
        <p:spPr/>
        <p:txBody>
          <a:bodyPr/>
          <a:lstStyle/>
          <a:p>
            <a:fld id="{CCE44419-2CB2-C844-B84C-FD88DF154409}" type="slidenum">
              <a:rPr lang="en-US" smtClean="0">
                <a:solidFill>
                  <a:prstClr val="black">
                    <a:tint val="75000"/>
                  </a:prstClr>
                </a:solidFill>
              </a:rPr>
              <a:pPr/>
              <a:t>19</a:t>
            </a:fld>
            <a:endParaRPr lang="en-US">
              <a:solidFill>
                <a:prstClr val="black">
                  <a:tint val="75000"/>
                </a:prstClr>
              </a:solidFill>
            </a:endParaRPr>
          </a:p>
        </p:txBody>
      </p:sp>
    </p:spTree>
    <p:extLst>
      <p:ext uri="{BB962C8B-B14F-4D97-AF65-F5344CB8AC3E}">
        <p14:creationId xmlns:p14="http://schemas.microsoft.com/office/powerpoint/2010/main" val="3380916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b="1" dirty="0">
                <a:solidFill>
                  <a:schemeClr val="accent1"/>
                </a:solidFill>
              </a:rPr>
              <a:t>Disclosures</a:t>
            </a:r>
          </a:p>
        </p:txBody>
      </p:sp>
      <p:sp>
        <p:nvSpPr>
          <p:cNvPr id="5" name="Content Placeholder 4"/>
          <p:cNvSpPr>
            <a:spLocks noGrp="1"/>
          </p:cNvSpPr>
          <p:nvPr>
            <p:ph idx="1"/>
          </p:nvPr>
        </p:nvSpPr>
        <p:spPr>
          <a:xfrm>
            <a:off x="1098096" y="1765831"/>
            <a:ext cx="6947808" cy="4538716"/>
          </a:xfrm>
        </p:spPr>
        <p:txBody>
          <a:bodyPr>
            <a:normAutofit/>
          </a:bodyPr>
          <a:lstStyle/>
          <a:p>
            <a:r>
              <a:rPr lang="en-US" dirty="0"/>
              <a:t>Consultant</a:t>
            </a:r>
          </a:p>
          <a:p>
            <a:pPr lvl="1"/>
            <a:r>
              <a:rPr lang="en-US" dirty="0"/>
              <a:t>Cerus, Grifols</a:t>
            </a:r>
          </a:p>
          <a:p>
            <a:r>
              <a:rPr lang="en-US" dirty="0"/>
              <a:t>Advisory Board </a:t>
            </a:r>
          </a:p>
          <a:p>
            <a:pPr lvl="1"/>
            <a:r>
              <a:rPr lang="en-US" dirty="0"/>
              <a:t>CSL Behring, Haima, </a:t>
            </a:r>
            <a:r>
              <a:rPr lang="en-US" dirty="0" err="1"/>
              <a:t>Octapharma</a:t>
            </a:r>
            <a:r>
              <a:rPr lang="en-US" dirty="0"/>
              <a:t>, </a:t>
            </a:r>
          </a:p>
          <a:p>
            <a:r>
              <a:rPr lang="en-US" dirty="0"/>
              <a:t>Co-Founder, Chief Medical Officer </a:t>
            </a:r>
          </a:p>
          <a:p>
            <a:pPr lvl="1"/>
            <a:r>
              <a:rPr lang="en-US" dirty="0" err="1"/>
              <a:t>Kalocyte</a:t>
            </a:r>
            <a:endParaRPr lang="en-US" dirty="0"/>
          </a:p>
          <a:p>
            <a:pPr marL="0" indent="0">
              <a:buNone/>
            </a:pPr>
            <a:endParaRPr lang="en-US" dirty="0"/>
          </a:p>
        </p:txBody>
      </p:sp>
    </p:spTree>
    <p:extLst>
      <p:ext uri="{BB962C8B-B14F-4D97-AF65-F5344CB8AC3E}">
        <p14:creationId xmlns:p14="http://schemas.microsoft.com/office/powerpoint/2010/main" val="993988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5C23C8A-19CC-BB67-935D-F6C1A12271F1}"/>
              </a:ext>
            </a:extLst>
          </p:cNvPr>
          <p:cNvSpPr>
            <a:spLocks noGrp="1"/>
          </p:cNvSpPr>
          <p:nvPr>
            <p:ph type="sldNum" sz="quarter" idx="12"/>
          </p:nvPr>
        </p:nvSpPr>
        <p:spPr/>
        <p:txBody>
          <a:bodyPr/>
          <a:lstStyle/>
          <a:p>
            <a:fld id="{CCE44419-2CB2-C844-B84C-FD88DF154409}" type="slidenum">
              <a:rPr lang="en-US" smtClean="0">
                <a:solidFill>
                  <a:prstClr val="black">
                    <a:tint val="75000"/>
                  </a:prstClr>
                </a:solidFill>
              </a:rPr>
              <a:pPr/>
              <a:t>20</a:t>
            </a:fld>
            <a:endParaRPr lang="en-US">
              <a:solidFill>
                <a:prstClr val="black">
                  <a:tint val="75000"/>
                </a:prstClr>
              </a:solidFill>
            </a:endParaRPr>
          </a:p>
        </p:txBody>
      </p:sp>
      <p:pic>
        <p:nvPicPr>
          <p:cNvPr id="6" name="Picture 5" descr="A table of medical information&#10;&#10;AI-generated content may be incorrect.">
            <a:extLst>
              <a:ext uri="{FF2B5EF4-FFF2-40B4-BE49-F238E27FC236}">
                <a16:creationId xmlns:a16="http://schemas.microsoft.com/office/drawing/2014/main" id="{312C5E1A-32FF-B6CC-A43E-03036B2CFF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891" y="494859"/>
            <a:ext cx="8674217" cy="5586964"/>
          </a:xfrm>
          <a:prstGeom prst="rect">
            <a:avLst/>
          </a:prstGeom>
        </p:spPr>
      </p:pic>
    </p:spTree>
    <p:extLst>
      <p:ext uri="{BB962C8B-B14F-4D97-AF65-F5344CB8AC3E}">
        <p14:creationId xmlns:p14="http://schemas.microsoft.com/office/powerpoint/2010/main" val="242518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CC8A39-7F76-CEA6-39EF-4EA25A772D0C}"/>
              </a:ext>
            </a:extLst>
          </p:cNvPr>
          <p:cNvSpPr>
            <a:spLocks noGrp="1"/>
          </p:cNvSpPr>
          <p:nvPr>
            <p:ph type="sldNum" sz="quarter" idx="12"/>
          </p:nvPr>
        </p:nvSpPr>
        <p:spPr/>
        <p:txBody>
          <a:bodyPr/>
          <a:lstStyle/>
          <a:p>
            <a:fld id="{CCE44419-2CB2-C844-B84C-FD88DF154409}" type="slidenum">
              <a:rPr lang="en-US" smtClean="0">
                <a:solidFill>
                  <a:prstClr val="black">
                    <a:tint val="75000"/>
                  </a:prstClr>
                </a:solidFill>
              </a:rPr>
              <a:pPr/>
              <a:t>21</a:t>
            </a:fld>
            <a:endParaRPr lang="en-US">
              <a:solidFill>
                <a:prstClr val="black">
                  <a:tint val="75000"/>
                </a:prstClr>
              </a:solidFill>
            </a:endParaRPr>
          </a:p>
        </p:txBody>
      </p:sp>
      <p:grpSp>
        <p:nvGrpSpPr>
          <p:cNvPr id="9" name="Group 8">
            <a:extLst>
              <a:ext uri="{FF2B5EF4-FFF2-40B4-BE49-F238E27FC236}">
                <a16:creationId xmlns:a16="http://schemas.microsoft.com/office/drawing/2014/main" id="{0E77950C-B550-6C54-754E-79659FF41238}"/>
              </a:ext>
            </a:extLst>
          </p:cNvPr>
          <p:cNvGrpSpPr/>
          <p:nvPr/>
        </p:nvGrpSpPr>
        <p:grpSpPr>
          <a:xfrm>
            <a:off x="204088" y="779793"/>
            <a:ext cx="8735823" cy="5073085"/>
            <a:chOff x="204088" y="418286"/>
            <a:chExt cx="8735823" cy="5073085"/>
          </a:xfrm>
        </p:grpSpPr>
        <p:pic>
          <p:nvPicPr>
            <p:cNvPr id="6" name="Picture 5">
              <a:extLst>
                <a:ext uri="{FF2B5EF4-FFF2-40B4-BE49-F238E27FC236}">
                  <a16:creationId xmlns:a16="http://schemas.microsoft.com/office/drawing/2014/main" id="{EFD3C70E-99B4-286E-69C1-A73FB342DD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353" y="418286"/>
              <a:ext cx="8708049" cy="1019373"/>
            </a:xfrm>
            <a:prstGeom prst="rect">
              <a:avLst/>
            </a:prstGeom>
          </p:spPr>
        </p:pic>
        <p:pic>
          <p:nvPicPr>
            <p:cNvPr id="8" name="Picture 7" descr="A screenshot of a paper with numbers and text&#10;&#10;AI-generated content may be incorrect.">
              <a:extLst>
                <a:ext uri="{FF2B5EF4-FFF2-40B4-BE49-F238E27FC236}">
                  <a16:creationId xmlns:a16="http://schemas.microsoft.com/office/drawing/2014/main" id="{C85096CE-D713-2FB7-C510-9B8A2D5328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088" y="1439013"/>
              <a:ext cx="8735823" cy="4052358"/>
            </a:xfrm>
            <a:prstGeom prst="rect">
              <a:avLst/>
            </a:prstGeom>
          </p:spPr>
        </p:pic>
      </p:grpSp>
      <p:pic>
        <p:nvPicPr>
          <p:cNvPr id="7" name="Picture 6">
            <a:extLst>
              <a:ext uri="{FF2B5EF4-FFF2-40B4-BE49-F238E27FC236}">
                <a16:creationId xmlns:a16="http://schemas.microsoft.com/office/drawing/2014/main" id="{7A16F369-5130-B28A-1DDC-F6A7330CD6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822" y="5839977"/>
            <a:ext cx="8735823" cy="539804"/>
          </a:xfrm>
          <a:prstGeom prst="rect">
            <a:avLst/>
          </a:prstGeom>
        </p:spPr>
      </p:pic>
    </p:spTree>
    <p:extLst>
      <p:ext uri="{BB962C8B-B14F-4D97-AF65-F5344CB8AC3E}">
        <p14:creationId xmlns:p14="http://schemas.microsoft.com/office/powerpoint/2010/main" val="2773877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79A36E-E7D8-F07F-2B5B-E516D49A8621}"/>
              </a:ext>
            </a:extLst>
          </p:cNvPr>
          <p:cNvSpPr>
            <a:spLocks noGrp="1"/>
          </p:cNvSpPr>
          <p:nvPr>
            <p:ph type="sldNum" sz="quarter" idx="12"/>
          </p:nvPr>
        </p:nvSpPr>
        <p:spPr/>
        <p:txBody>
          <a:bodyPr/>
          <a:lstStyle/>
          <a:p>
            <a:fld id="{CCE44419-2CB2-C844-B84C-FD88DF154409}" type="slidenum">
              <a:rPr lang="en-US" smtClean="0">
                <a:solidFill>
                  <a:prstClr val="black">
                    <a:tint val="75000"/>
                  </a:prstClr>
                </a:solidFill>
              </a:rPr>
              <a:pPr/>
              <a:t>22</a:t>
            </a:fld>
            <a:endParaRPr lang="en-US">
              <a:solidFill>
                <a:prstClr val="black">
                  <a:tint val="75000"/>
                </a:prstClr>
              </a:solidFill>
            </a:endParaRPr>
          </a:p>
        </p:txBody>
      </p:sp>
      <p:pic>
        <p:nvPicPr>
          <p:cNvPr id="6" name="Picture 5" descr="A table with numbers and text&#10;&#10;AI-generated content may be incorrect.">
            <a:extLst>
              <a:ext uri="{FF2B5EF4-FFF2-40B4-BE49-F238E27FC236}">
                <a16:creationId xmlns:a16="http://schemas.microsoft.com/office/drawing/2014/main" id="{0D04A37A-40CC-32C5-9F58-27E0A378F6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56" y="1477634"/>
            <a:ext cx="8933688" cy="3902731"/>
          </a:xfrm>
          <a:prstGeom prst="rect">
            <a:avLst/>
          </a:prstGeom>
        </p:spPr>
      </p:pic>
      <p:sp>
        <p:nvSpPr>
          <p:cNvPr id="3" name="TextBox 2">
            <a:extLst>
              <a:ext uri="{FF2B5EF4-FFF2-40B4-BE49-F238E27FC236}">
                <a16:creationId xmlns:a16="http://schemas.microsoft.com/office/drawing/2014/main" id="{EFA7F721-A44E-6AF1-ED3E-660B657CA3E5}"/>
              </a:ext>
            </a:extLst>
          </p:cNvPr>
          <p:cNvSpPr txBox="1"/>
          <p:nvPr/>
        </p:nvSpPr>
        <p:spPr>
          <a:xfrm>
            <a:off x="105156" y="697254"/>
            <a:ext cx="8523889" cy="584775"/>
          </a:xfrm>
          <a:prstGeom prst="rect">
            <a:avLst/>
          </a:prstGeom>
          <a:noFill/>
        </p:spPr>
        <p:txBody>
          <a:bodyPr wrap="square" rtlCol="0">
            <a:spAutoFit/>
          </a:bodyPr>
          <a:lstStyle/>
          <a:p>
            <a:r>
              <a:rPr lang="en-US" sz="3200" b="1" dirty="0">
                <a:solidFill>
                  <a:schemeClr val="accent1"/>
                </a:solidFill>
              </a:rPr>
              <a:t>Apheresis Platelet Platforms</a:t>
            </a:r>
          </a:p>
        </p:txBody>
      </p:sp>
      <p:sp>
        <p:nvSpPr>
          <p:cNvPr id="4" name="Frame 3">
            <a:extLst>
              <a:ext uri="{FF2B5EF4-FFF2-40B4-BE49-F238E27FC236}">
                <a16:creationId xmlns:a16="http://schemas.microsoft.com/office/drawing/2014/main" id="{D967EED3-3982-786F-A1B2-D276834DF98D}"/>
              </a:ext>
            </a:extLst>
          </p:cNvPr>
          <p:cNvSpPr/>
          <p:nvPr/>
        </p:nvSpPr>
        <p:spPr>
          <a:xfrm>
            <a:off x="259404" y="3365770"/>
            <a:ext cx="8573311" cy="1141379"/>
          </a:xfrm>
          <a:prstGeom prst="frame">
            <a:avLst>
              <a:gd name="adj1" fmla="val 2455"/>
            </a:avLst>
          </a:prstGeom>
          <a:solidFill>
            <a:schemeClr val="accent1">
              <a:lumMod val="75000"/>
            </a:schemeClr>
          </a:solidFill>
          <a:ln>
            <a:solidFill>
              <a:srgbClr val="5E85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739326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2D0DFD-7791-34D3-01E8-01AE5D5B4BF4}"/>
              </a:ext>
            </a:extLst>
          </p:cNvPr>
          <p:cNvSpPr>
            <a:spLocks noGrp="1"/>
          </p:cNvSpPr>
          <p:nvPr>
            <p:ph type="title"/>
          </p:nvPr>
        </p:nvSpPr>
        <p:spPr>
          <a:xfrm>
            <a:off x="457200" y="127497"/>
            <a:ext cx="8229600" cy="1143000"/>
          </a:xfrm>
        </p:spPr>
        <p:txBody>
          <a:bodyPr>
            <a:normAutofit fontScale="90000"/>
          </a:bodyPr>
          <a:lstStyle/>
          <a:p>
            <a:r>
              <a:rPr lang="en-US" b="1" dirty="0">
                <a:solidFill>
                  <a:schemeClr val="accent1"/>
                </a:solidFill>
              </a:rPr>
              <a:t>CSP Age Increased With Adaptive Design Up To 21 days</a:t>
            </a:r>
          </a:p>
        </p:txBody>
      </p:sp>
      <p:sp>
        <p:nvSpPr>
          <p:cNvPr id="2" name="Slide Number Placeholder 1">
            <a:extLst>
              <a:ext uri="{FF2B5EF4-FFF2-40B4-BE49-F238E27FC236}">
                <a16:creationId xmlns:a16="http://schemas.microsoft.com/office/drawing/2014/main" id="{D2A94DDD-D8BA-E0C5-89F0-3DC630DC0428}"/>
              </a:ext>
            </a:extLst>
          </p:cNvPr>
          <p:cNvSpPr>
            <a:spLocks noGrp="1"/>
          </p:cNvSpPr>
          <p:nvPr>
            <p:ph type="sldNum" sz="quarter" idx="12"/>
          </p:nvPr>
        </p:nvSpPr>
        <p:spPr/>
        <p:txBody>
          <a:bodyPr/>
          <a:lstStyle/>
          <a:p>
            <a:fld id="{CCE44419-2CB2-C844-B84C-FD88DF154409}" type="slidenum">
              <a:rPr lang="en-US" smtClean="0">
                <a:solidFill>
                  <a:prstClr val="black">
                    <a:tint val="75000"/>
                  </a:prstClr>
                </a:solidFill>
              </a:rPr>
              <a:pPr/>
              <a:t>23</a:t>
            </a:fld>
            <a:endParaRPr lang="en-US">
              <a:solidFill>
                <a:prstClr val="black">
                  <a:tint val="75000"/>
                </a:prstClr>
              </a:solidFill>
            </a:endParaRPr>
          </a:p>
        </p:txBody>
      </p:sp>
      <p:pic>
        <p:nvPicPr>
          <p:cNvPr id="7" name="Picture 6" descr="A graph with numbers and a number&#10;&#10;Description automatically generated with medium confidence">
            <a:extLst>
              <a:ext uri="{FF2B5EF4-FFF2-40B4-BE49-F238E27FC236}">
                <a16:creationId xmlns:a16="http://schemas.microsoft.com/office/drawing/2014/main" id="{65EA0868-E10B-0B68-A6E9-D6201003C0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5619" y="1417638"/>
            <a:ext cx="5352761" cy="4727247"/>
          </a:xfrm>
          <a:prstGeom prst="rect">
            <a:avLst/>
          </a:prstGeom>
        </p:spPr>
      </p:pic>
    </p:spTree>
    <p:extLst>
      <p:ext uri="{BB962C8B-B14F-4D97-AF65-F5344CB8AC3E}">
        <p14:creationId xmlns:p14="http://schemas.microsoft.com/office/powerpoint/2010/main" val="3930414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8EC30B-8CA7-B432-ADB2-B5E999C7470F}"/>
              </a:ext>
            </a:extLst>
          </p:cNvPr>
          <p:cNvSpPr>
            <a:spLocks noGrp="1"/>
          </p:cNvSpPr>
          <p:nvPr>
            <p:ph type="sldNum" sz="quarter" idx="12"/>
          </p:nvPr>
        </p:nvSpPr>
        <p:spPr/>
        <p:txBody>
          <a:bodyPr/>
          <a:lstStyle/>
          <a:p>
            <a:fld id="{CCE44419-2CB2-C844-B84C-FD88DF154409}" type="slidenum">
              <a:rPr lang="en-US" smtClean="0">
                <a:solidFill>
                  <a:prstClr val="black">
                    <a:tint val="75000"/>
                  </a:prstClr>
                </a:solidFill>
              </a:rPr>
              <a:pPr/>
              <a:t>24</a:t>
            </a:fld>
            <a:endParaRPr lang="en-US">
              <a:solidFill>
                <a:prstClr val="black">
                  <a:tint val="75000"/>
                </a:prstClr>
              </a:solidFill>
            </a:endParaRPr>
          </a:p>
        </p:txBody>
      </p:sp>
      <p:sp>
        <p:nvSpPr>
          <p:cNvPr id="6" name="TextBox 5">
            <a:extLst>
              <a:ext uri="{FF2B5EF4-FFF2-40B4-BE49-F238E27FC236}">
                <a16:creationId xmlns:a16="http://schemas.microsoft.com/office/drawing/2014/main" id="{02A1616D-2B1F-8BF2-160F-6EA105DE1904}"/>
              </a:ext>
            </a:extLst>
          </p:cNvPr>
          <p:cNvSpPr txBox="1"/>
          <p:nvPr/>
        </p:nvSpPr>
        <p:spPr>
          <a:xfrm>
            <a:off x="276606" y="409794"/>
            <a:ext cx="9316804" cy="707886"/>
          </a:xfrm>
          <a:prstGeom prst="rect">
            <a:avLst/>
          </a:prstGeom>
          <a:noFill/>
        </p:spPr>
        <p:txBody>
          <a:bodyPr wrap="square">
            <a:spAutoFit/>
          </a:bodyPr>
          <a:lstStyle/>
          <a:p>
            <a:pPr>
              <a:buNone/>
            </a:pPr>
            <a:r>
              <a:rPr lang="en-US" sz="3200" b="1" dirty="0">
                <a:solidFill>
                  <a:schemeClr val="accent1"/>
                </a:solidFill>
                <a:latin typeface="Helvetica" pitchFamily="2" charset="0"/>
              </a:rPr>
              <a:t>CSP</a:t>
            </a:r>
            <a:r>
              <a:rPr lang="en-US" sz="3200" b="1" dirty="0">
                <a:solidFill>
                  <a:schemeClr val="accent1"/>
                </a:solidFill>
                <a:effectLst/>
                <a:latin typeface="Helvetica" pitchFamily="2" charset="0"/>
              </a:rPr>
              <a:t> up to 21 days </a:t>
            </a:r>
            <a:r>
              <a:rPr lang="en-US" sz="3200" b="1" dirty="0">
                <a:solidFill>
                  <a:schemeClr val="accent1"/>
                </a:solidFill>
                <a:latin typeface="Helvetica" pitchFamily="2" charset="0"/>
              </a:rPr>
              <a:t>were</a:t>
            </a:r>
            <a:r>
              <a:rPr lang="en-US" sz="3200" b="1" dirty="0">
                <a:solidFill>
                  <a:schemeClr val="accent1"/>
                </a:solidFill>
                <a:effectLst/>
                <a:latin typeface="Helvetica" pitchFamily="2" charset="0"/>
              </a:rPr>
              <a:t> non-inferior to </a:t>
            </a:r>
            <a:r>
              <a:rPr lang="en-US" sz="3200" b="1" dirty="0">
                <a:solidFill>
                  <a:schemeClr val="accent1"/>
                </a:solidFill>
                <a:latin typeface="Helvetica" pitchFamily="2" charset="0"/>
              </a:rPr>
              <a:t>RTP</a:t>
            </a:r>
          </a:p>
          <a:p>
            <a:pPr>
              <a:buNone/>
            </a:pPr>
            <a:endParaRPr lang="en-US" sz="800" b="1" dirty="0">
              <a:effectLst/>
              <a:latin typeface="Helvetica" pitchFamily="2" charset="0"/>
            </a:endParaRPr>
          </a:p>
        </p:txBody>
      </p:sp>
      <p:pic>
        <p:nvPicPr>
          <p:cNvPr id="9" name="Picture 8" descr="A graph showing the temperature of a cold&#10;&#10;Description automatically generated with medium confidence">
            <a:extLst>
              <a:ext uri="{FF2B5EF4-FFF2-40B4-BE49-F238E27FC236}">
                <a16:creationId xmlns:a16="http://schemas.microsoft.com/office/drawing/2014/main" id="{8CBCE884-7484-E4BD-1BCC-87EB8AFE6F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176" y="1504205"/>
            <a:ext cx="8775667" cy="4649359"/>
          </a:xfrm>
          <a:prstGeom prst="rect">
            <a:avLst/>
          </a:prstGeom>
        </p:spPr>
      </p:pic>
      <p:sp>
        <p:nvSpPr>
          <p:cNvPr id="3" name="TextBox 2">
            <a:extLst>
              <a:ext uri="{FF2B5EF4-FFF2-40B4-BE49-F238E27FC236}">
                <a16:creationId xmlns:a16="http://schemas.microsoft.com/office/drawing/2014/main" id="{49C52F74-EB2A-6729-E646-307490D69388}"/>
              </a:ext>
            </a:extLst>
          </p:cNvPr>
          <p:cNvSpPr txBox="1"/>
          <p:nvPr/>
        </p:nvSpPr>
        <p:spPr>
          <a:xfrm rot="16200000">
            <a:off x="-1975468" y="3628830"/>
            <a:ext cx="4649360" cy="400110"/>
          </a:xfrm>
          <a:prstGeom prst="rect">
            <a:avLst/>
          </a:prstGeom>
          <a:solidFill>
            <a:schemeClr val="bg1"/>
          </a:solidFill>
        </p:spPr>
        <p:txBody>
          <a:bodyPr wrap="square" rtlCol="0">
            <a:spAutoFit/>
          </a:bodyPr>
          <a:lstStyle/>
          <a:p>
            <a:pPr algn="ctr"/>
            <a:r>
              <a:rPr lang="en-US" sz="2000" dirty="0"/>
              <a:t>Bleeding Score</a:t>
            </a:r>
          </a:p>
        </p:txBody>
      </p:sp>
    </p:spTree>
    <p:extLst>
      <p:ext uri="{BB962C8B-B14F-4D97-AF65-F5344CB8AC3E}">
        <p14:creationId xmlns:p14="http://schemas.microsoft.com/office/powerpoint/2010/main" val="3381352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E1E5547-9815-8F75-18B3-DF3933A01C29}"/>
              </a:ext>
            </a:extLst>
          </p:cNvPr>
          <p:cNvSpPr>
            <a:spLocks noGrp="1"/>
          </p:cNvSpPr>
          <p:nvPr>
            <p:ph type="title"/>
          </p:nvPr>
        </p:nvSpPr>
        <p:spPr>
          <a:xfrm>
            <a:off x="966912" y="390249"/>
            <a:ext cx="7210176" cy="1143000"/>
          </a:xfrm>
        </p:spPr>
        <p:txBody>
          <a:bodyPr>
            <a:normAutofit/>
          </a:bodyPr>
          <a:lstStyle/>
          <a:p>
            <a:r>
              <a:rPr lang="en-US" b="1" dirty="0">
                <a:solidFill>
                  <a:schemeClr val="accent1"/>
                </a:solidFill>
              </a:rPr>
              <a:t>24 Hour Chest Tube Output</a:t>
            </a:r>
          </a:p>
        </p:txBody>
      </p:sp>
      <p:sp>
        <p:nvSpPr>
          <p:cNvPr id="2" name="Slide Number Placeholder 1">
            <a:extLst>
              <a:ext uri="{FF2B5EF4-FFF2-40B4-BE49-F238E27FC236}">
                <a16:creationId xmlns:a16="http://schemas.microsoft.com/office/drawing/2014/main" id="{54DA7C79-55D7-6EA5-1FCF-5BF49BE87389}"/>
              </a:ext>
            </a:extLst>
          </p:cNvPr>
          <p:cNvSpPr>
            <a:spLocks noGrp="1"/>
          </p:cNvSpPr>
          <p:nvPr>
            <p:ph type="sldNum" sz="quarter" idx="12"/>
          </p:nvPr>
        </p:nvSpPr>
        <p:spPr/>
        <p:txBody>
          <a:bodyPr/>
          <a:lstStyle/>
          <a:p>
            <a:fld id="{CCE44419-2CB2-C844-B84C-FD88DF154409}" type="slidenum">
              <a:rPr lang="en-US" smtClean="0">
                <a:solidFill>
                  <a:prstClr val="black">
                    <a:tint val="75000"/>
                  </a:prstClr>
                </a:solidFill>
              </a:rPr>
              <a:pPr/>
              <a:t>25</a:t>
            </a:fld>
            <a:endParaRPr lang="en-US">
              <a:solidFill>
                <a:prstClr val="black">
                  <a:tint val="75000"/>
                </a:prstClr>
              </a:solidFill>
            </a:endParaRPr>
          </a:p>
        </p:txBody>
      </p:sp>
      <p:graphicFrame>
        <p:nvGraphicFramePr>
          <p:cNvPr id="8" name="Table 7">
            <a:extLst>
              <a:ext uri="{FF2B5EF4-FFF2-40B4-BE49-F238E27FC236}">
                <a16:creationId xmlns:a16="http://schemas.microsoft.com/office/drawing/2014/main" id="{57B828E8-63B5-DD58-BD3B-165C02E540CC}"/>
              </a:ext>
            </a:extLst>
          </p:cNvPr>
          <p:cNvGraphicFramePr>
            <a:graphicFrameLocks noGrp="1"/>
          </p:cNvGraphicFramePr>
          <p:nvPr>
            <p:extLst>
              <p:ext uri="{D42A27DB-BD31-4B8C-83A1-F6EECF244321}">
                <p14:modId xmlns:p14="http://schemas.microsoft.com/office/powerpoint/2010/main" val="1694119610"/>
              </p:ext>
            </p:extLst>
          </p:nvPr>
        </p:nvGraphicFramePr>
        <p:xfrm>
          <a:off x="325821" y="1932639"/>
          <a:ext cx="8360979" cy="1478100"/>
        </p:xfrm>
        <a:graphic>
          <a:graphicData uri="http://schemas.openxmlformats.org/drawingml/2006/table">
            <a:tbl>
              <a:tblPr firstRow="1" bandRow="1">
                <a:tableStyleId>{D7AC3CCA-C797-4891-BE02-D94E43425B78}</a:tableStyleId>
              </a:tblPr>
              <a:tblGrid>
                <a:gridCol w="2762596">
                  <a:extLst>
                    <a:ext uri="{9D8B030D-6E8A-4147-A177-3AD203B41FA5}">
                      <a16:colId xmlns:a16="http://schemas.microsoft.com/office/drawing/2014/main" val="3040757705"/>
                    </a:ext>
                  </a:extLst>
                </a:gridCol>
                <a:gridCol w="2282369">
                  <a:extLst>
                    <a:ext uri="{9D8B030D-6E8A-4147-A177-3AD203B41FA5}">
                      <a16:colId xmlns:a16="http://schemas.microsoft.com/office/drawing/2014/main" val="1534250989"/>
                    </a:ext>
                  </a:extLst>
                </a:gridCol>
                <a:gridCol w="2238165">
                  <a:extLst>
                    <a:ext uri="{9D8B030D-6E8A-4147-A177-3AD203B41FA5}">
                      <a16:colId xmlns:a16="http://schemas.microsoft.com/office/drawing/2014/main" val="1285360729"/>
                    </a:ext>
                  </a:extLst>
                </a:gridCol>
                <a:gridCol w="1077849">
                  <a:extLst>
                    <a:ext uri="{9D8B030D-6E8A-4147-A177-3AD203B41FA5}">
                      <a16:colId xmlns:a16="http://schemas.microsoft.com/office/drawing/2014/main" val="4007377104"/>
                    </a:ext>
                  </a:extLst>
                </a:gridCol>
              </a:tblGrid>
              <a:tr h="393372">
                <a:tc>
                  <a:txBody>
                    <a:bodyPr/>
                    <a:lstStyle/>
                    <a:p>
                      <a:endParaRPr lang="en-US" sz="2000" dirty="0"/>
                    </a:p>
                  </a:txBody>
                  <a:tcPr>
                    <a:solidFill>
                      <a:schemeClr val="bg1"/>
                    </a:solidFill>
                  </a:tcPr>
                </a:tc>
                <a:tc>
                  <a:txBody>
                    <a:bodyPr/>
                    <a:lstStyle/>
                    <a:p>
                      <a:r>
                        <a:rPr lang="en-US" sz="2000" dirty="0"/>
                        <a:t>Room Temp Platelets</a:t>
                      </a:r>
                    </a:p>
                  </a:txBody>
                  <a:tcPr>
                    <a:solidFill>
                      <a:schemeClr val="bg1"/>
                    </a:solidFill>
                  </a:tcPr>
                </a:tc>
                <a:tc>
                  <a:txBody>
                    <a:bodyPr/>
                    <a:lstStyle/>
                    <a:p>
                      <a:r>
                        <a:rPr lang="en-US" sz="2000" dirty="0"/>
                        <a:t>Cold Stored Platelets </a:t>
                      </a:r>
                    </a:p>
                  </a:txBody>
                  <a:tcPr>
                    <a:solidFill>
                      <a:schemeClr val="bg1"/>
                    </a:solidFill>
                  </a:tcPr>
                </a:tc>
                <a:tc>
                  <a:txBody>
                    <a:bodyPr/>
                    <a:lstStyle/>
                    <a:p>
                      <a:r>
                        <a:rPr lang="en-US" sz="2000" dirty="0"/>
                        <a:t>P value</a:t>
                      </a:r>
                    </a:p>
                  </a:txBody>
                  <a:tcPr>
                    <a:solidFill>
                      <a:schemeClr val="bg1"/>
                    </a:solidFill>
                  </a:tcPr>
                </a:tc>
                <a:extLst>
                  <a:ext uri="{0D108BD9-81ED-4DB2-BD59-A6C34878D82A}">
                    <a16:rowId xmlns:a16="http://schemas.microsoft.com/office/drawing/2014/main" val="206780333"/>
                  </a:ext>
                </a:extLst>
              </a:tr>
              <a:tr h="777060">
                <a:tc>
                  <a:txBody>
                    <a:bodyPr/>
                    <a:lstStyle/>
                    <a:p>
                      <a:r>
                        <a:rPr lang="en-US" sz="2000" dirty="0"/>
                        <a:t>24 </a:t>
                      </a:r>
                      <a:r>
                        <a:rPr lang="en-US" sz="2000" dirty="0" err="1"/>
                        <a:t>hr</a:t>
                      </a:r>
                      <a:r>
                        <a:rPr lang="en-US" sz="2000" dirty="0"/>
                        <a:t> chest tube output (ml/kg)</a:t>
                      </a:r>
                    </a:p>
                  </a:txBody>
                  <a:tcPr>
                    <a:solidFill>
                      <a:schemeClr val="bg1"/>
                    </a:solidFill>
                  </a:tcPr>
                </a:tc>
                <a:tc>
                  <a:txBody>
                    <a:bodyPr/>
                    <a:lstStyle/>
                    <a:p>
                      <a:r>
                        <a:rPr lang="en-US" sz="2000" dirty="0"/>
                        <a:t>8.4 (5.5-15.9)</a:t>
                      </a:r>
                    </a:p>
                  </a:txBody>
                  <a:tcPr>
                    <a:solidFill>
                      <a:schemeClr val="bg1"/>
                    </a:solidFill>
                  </a:tcPr>
                </a:tc>
                <a:tc>
                  <a:txBody>
                    <a:bodyPr/>
                    <a:lstStyle/>
                    <a:p>
                      <a:r>
                        <a:rPr lang="en-US" sz="2000" dirty="0"/>
                        <a:t>8.9 (5.2-15.4)</a:t>
                      </a:r>
                    </a:p>
                  </a:txBody>
                  <a:tcPr>
                    <a:solidFill>
                      <a:schemeClr val="bg1"/>
                    </a:solidFill>
                  </a:tcPr>
                </a:tc>
                <a:tc>
                  <a:txBody>
                    <a:bodyPr/>
                    <a:lstStyle/>
                    <a:p>
                      <a:r>
                        <a:rPr lang="en-US" sz="2000" dirty="0"/>
                        <a:t>0.83</a:t>
                      </a:r>
                    </a:p>
                  </a:txBody>
                  <a:tcPr>
                    <a:solidFill>
                      <a:schemeClr val="bg1"/>
                    </a:solidFill>
                  </a:tcPr>
                </a:tc>
                <a:extLst>
                  <a:ext uri="{0D108BD9-81ED-4DB2-BD59-A6C34878D82A}">
                    <a16:rowId xmlns:a16="http://schemas.microsoft.com/office/drawing/2014/main" val="2459370980"/>
                  </a:ext>
                </a:extLst>
              </a:tr>
            </a:tbl>
          </a:graphicData>
        </a:graphic>
      </p:graphicFrame>
    </p:spTree>
    <p:extLst>
      <p:ext uri="{BB962C8B-B14F-4D97-AF65-F5344CB8AC3E}">
        <p14:creationId xmlns:p14="http://schemas.microsoft.com/office/powerpoint/2010/main" val="22664461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EBDB6-4A7B-4C3B-9570-A7B512D83AA8}"/>
              </a:ext>
            </a:extLst>
          </p:cNvPr>
          <p:cNvSpPr>
            <a:spLocks noGrp="1"/>
          </p:cNvSpPr>
          <p:nvPr>
            <p:ph type="title"/>
          </p:nvPr>
        </p:nvSpPr>
        <p:spPr/>
        <p:txBody>
          <a:bodyPr/>
          <a:lstStyle/>
          <a:p>
            <a:r>
              <a:rPr lang="en-US" b="1" dirty="0">
                <a:solidFill>
                  <a:schemeClr val="accent1"/>
                </a:solidFill>
              </a:rPr>
              <a:t>24 Hour Chest Tube Output</a:t>
            </a:r>
          </a:p>
        </p:txBody>
      </p:sp>
      <p:sp>
        <p:nvSpPr>
          <p:cNvPr id="3" name="Slide Number Placeholder 2">
            <a:extLst>
              <a:ext uri="{FF2B5EF4-FFF2-40B4-BE49-F238E27FC236}">
                <a16:creationId xmlns:a16="http://schemas.microsoft.com/office/drawing/2014/main" id="{857130F6-0AD0-60C1-06CE-D2CDE0CCC20F}"/>
              </a:ext>
            </a:extLst>
          </p:cNvPr>
          <p:cNvSpPr>
            <a:spLocks noGrp="1"/>
          </p:cNvSpPr>
          <p:nvPr>
            <p:ph type="sldNum" sz="quarter" idx="12"/>
          </p:nvPr>
        </p:nvSpPr>
        <p:spPr/>
        <p:txBody>
          <a:bodyPr/>
          <a:lstStyle/>
          <a:p>
            <a:fld id="{CCE44419-2CB2-C844-B84C-FD88DF154409}" type="slidenum">
              <a:rPr lang="en-US" smtClean="0">
                <a:solidFill>
                  <a:prstClr val="black">
                    <a:tint val="75000"/>
                  </a:prstClr>
                </a:solidFill>
              </a:rPr>
              <a:pPr/>
              <a:t>26</a:t>
            </a:fld>
            <a:endParaRPr lang="en-US">
              <a:solidFill>
                <a:prstClr val="black">
                  <a:tint val="75000"/>
                </a:prstClr>
              </a:solidFill>
            </a:endParaRPr>
          </a:p>
        </p:txBody>
      </p:sp>
      <p:pic>
        <p:nvPicPr>
          <p:cNvPr id="6" name="Content Placeholder 5" descr="A graph showing the temperature of a cold&#10;&#10;Description automatically generated with medium confidence">
            <a:extLst>
              <a:ext uri="{FF2B5EF4-FFF2-40B4-BE49-F238E27FC236}">
                <a16:creationId xmlns:a16="http://schemas.microsoft.com/office/drawing/2014/main" id="{5F91133B-A452-A9AB-0FFE-FA874756FDD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3994" y="1457051"/>
            <a:ext cx="7896011" cy="4672093"/>
          </a:xfrm>
        </p:spPr>
      </p:pic>
    </p:spTree>
    <p:extLst>
      <p:ext uri="{BB962C8B-B14F-4D97-AF65-F5344CB8AC3E}">
        <p14:creationId xmlns:p14="http://schemas.microsoft.com/office/powerpoint/2010/main" val="26352492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76861D-AA91-4B9E-1EAE-B1314CDA7D06}"/>
              </a:ext>
            </a:extLst>
          </p:cNvPr>
          <p:cNvSpPr>
            <a:spLocks noGrp="1"/>
          </p:cNvSpPr>
          <p:nvPr>
            <p:ph type="title"/>
          </p:nvPr>
        </p:nvSpPr>
        <p:spPr/>
        <p:txBody>
          <a:bodyPr>
            <a:normAutofit/>
          </a:bodyPr>
          <a:lstStyle/>
          <a:p>
            <a:r>
              <a:rPr lang="en-US" b="1" dirty="0">
                <a:solidFill>
                  <a:schemeClr val="accent1"/>
                </a:solidFill>
              </a:rPr>
              <a:t>No Difference in Thrombotic </a:t>
            </a:r>
            <a:br>
              <a:rPr lang="en-US" b="1" dirty="0">
                <a:solidFill>
                  <a:schemeClr val="accent1"/>
                </a:solidFill>
              </a:rPr>
            </a:br>
            <a:r>
              <a:rPr lang="en-US" b="1" dirty="0">
                <a:solidFill>
                  <a:schemeClr val="accent1"/>
                </a:solidFill>
              </a:rPr>
              <a:t>&amp; Safety Outcomes </a:t>
            </a:r>
          </a:p>
        </p:txBody>
      </p:sp>
      <p:sp>
        <p:nvSpPr>
          <p:cNvPr id="2" name="Slide Number Placeholder 1">
            <a:extLst>
              <a:ext uri="{FF2B5EF4-FFF2-40B4-BE49-F238E27FC236}">
                <a16:creationId xmlns:a16="http://schemas.microsoft.com/office/drawing/2014/main" id="{26703FEB-2F04-D8FB-CBA3-5C605AA4C8CD}"/>
              </a:ext>
            </a:extLst>
          </p:cNvPr>
          <p:cNvSpPr>
            <a:spLocks noGrp="1"/>
          </p:cNvSpPr>
          <p:nvPr>
            <p:ph type="sldNum" sz="quarter" idx="12"/>
          </p:nvPr>
        </p:nvSpPr>
        <p:spPr/>
        <p:txBody>
          <a:bodyPr/>
          <a:lstStyle/>
          <a:p>
            <a:fld id="{CCE44419-2CB2-C844-B84C-FD88DF154409}" type="slidenum">
              <a:rPr lang="en-US" smtClean="0">
                <a:solidFill>
                  <a:prstClr val="black">
                    <a:tint val="75000"/>
                  </a:prstClr>
                </a:solidFill>
              </a:rPr>
              <a:pPr/>
              <a:t>27</a:t>
            </a:fld>
            <a:endParaRPr lang="en-US">
              <a:solidFill>
                <a:prstClr val="black">
                  <a:tint val="75000"/>
                </a:prstClr>
              </a:solidFill>
            </a:endParaRPr>
          </a:p>
        </p:txBody>
      </p:sp>
      <p:grpSp>
        <p:nvGrpSpPr>
          <p:cNvPr id="11" name="Group 10">
            <a:extLst>
              <a:ext uri="{FF2B5EF4-FFF2-40B4-BE49-F238E27FC236}">
                <a16:creationId xmlns:a16="http://schemas.microsoft.com/office/drawing/2014/main" id="{F86B7FF1-5228-A64E-B6CA-3F13F9C6FD58}"/>
              </a:ext>
            </a:extLst>
          </p:cNvPr>
          <p:cNvGrpSpPr/>
          <p:nvPr/>
        </p:nvGrpSpPr>
        <p:grpSpPr>
          <a:xfrm>
            <a:off x="205740" y="1617134"/>
            <a:ext cx="8732520" cy="3821136"/>
            <a:chOff x="228600" y="1546403"/>
            <a:chExt cx="7772400" cy="2962728"/>
          </a:xfrm>
        </p:grpSpPr>
        <p:pic>
          <p:nvPicPr>
            <p:cNvPr id="4" name="Picture 3">
              <a:extLst>
                <a:ext uri="{FF2B5EF4-FFF2-40B4-BE49-F238E27FC236}">
                  <a16:creationId xmlns:a16="http://schemas.microsoft.com/office/drawing/2014/main" id="{E1D48297-126F-AE37-7CE8-EB80E12FC5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3729840"/>
              <a:ext cx="7772400" cy="779291"/>
            </a:xfrm>
            <a:prstGeom prst="rect">
              <a:avLst/>
            </a:prstGeom>
          </p:spPr>
        </p:pic>
        <p:pic>
          <p:nvPicPr>
            <p:cNvPr id="6" name="Picture 5" descr="A number of numbers on a white background&#10;&#10;AI-generated content may be incorrect.">
              <a:extLst>
                <a:ext uri="{FF2B5EF4-FFF2-40B4-BE49-F238E27FC236}">
                  <a16:creationId xmlns:a16="http://schemas.microsoft.com/office/drawing/2014/main" id="{D8797E92-E7F2-0D47-E803-E065C0D7BD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078198"/>
              <a:ext cx="7772400" cy="1386464"/>
            </a:xfrm>
            <a:prstGeom prst="rect">
              <a:avLst/>
            </a:prstGeom>
          </p:spPr>
        </p:pic>
        <p:pic>
          <p:nvPicPr>
            <p:cNvPr id="8" name="Picture 7">
              <a:extLst>
                <a:ext uri="{FF2B5EF4-FFF2-40B4-BE49-F238E27FC236}">
                  <a16:creationId xmlns:a16="http://schemas.microsoft.com/office/drawing/2014/main" id="{088B7C42-4099-D08E-D730-24F13B4F03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3456155"/>
              <a:ext cx="7772400" cy="280765"/>
            </a:xfrm>
            <a:prstGeom prst="rect">
              <a:avLst/>
            </a:prstGeom>
          </p:spPr>
        </p:pic>
        <p:pic>
          <p:nvPicPr>
            <p:cNvPr id="10" name="Picture 9">
              <a:extLst>
                <a:ext uri="{FF2B5EF4-FFF2-40B4-BE49-F238E27FC236}">
                  <a16:creationId xmlns:a16="http://schemas.microsoft.com/office/drawing/2014/main" id="{7572033F-D1D6-6F32-A85E-AFA68FEBC9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1546403"/>
              <a:ext cx="7772400" cy="531795"/>
            </a:xfrm>
            <a:prstGeom prst="rect">
              <a:avLst/>
            </a:prstGeom>
          </p:spPr>
        </p:pic>
      </p:grpSp>
      <p:sp>
        <p:nvSpPr>
          <p:cNvPr id="7" name="TextBox 6">
            <a:extLst>
              <a:ext uri="{FF2B5EF4-FFF2-40B4-BE49-F238E27FC236}">
                <a16:creationId xmlns:a16="http://schemas.microsoft.com/office/drawing/2014/main" id="{BD386C20-8440-B2C8-4A9F-AB547FB314B8}"/>
              </a:ext>
            </a:extLst>
          </p:cNvPr>
          <p:cNvSpPr txBox="1"/>
          <p:nvPr/>
        </p:nvSpPr>
        <p:spPr>
          <a:xfrm>
            <a:off x="205739" y="5574144"/>
            <a:ext cx="8576753" cy="369332"/>
          </a:xfrm>
          <a:prstGeom prst="rect">
            <a:avLst/>
          </a:prstGeom>
          <a:noFill/>
        </p:spPr>
        <p:txBody>
          <a:bodyPr wrap="square">
            <a:spAutoFit/>
          </a:bodyPr>
          <a:lstStyle/>
          <a:p>
            <a:r>
              <a:rPr lang="en-US" b="1" dirty="0"/>
              <a:t>No SAEs reported that were related and unexpected </a:t>
            </a:r>
          </a:p>
        </p:txBody>
      </p:sp>
    </p:spTree>
    <p:extLst>
      <p:ext uri="{BB962C8B-B14F-4D97-AF65-F5344CB8AC3E}">
        <p14:creationId xmlns:p14="http://schemas.microsoft.com/office/powerpoint/2010/main" val="538573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5A6FA-769F-FE9D-DD4A-B0D78FF7951A}"/>
              </a:ext>
            </a:extLst>
          </p:cNvPr>
          <p:cNvSpPr>
            <a:spLocks noGrp="1"/>
          </p:cNvSpPr>
          <p:nvPr>
            <p:ph type="title"/>
          </p:nvPr>
        </p:nvSpPr>
        <p:spPr>
          <a:xfrm>
            <a:off x="628650" y="365127"/>
            <a:ext cx="8126244" cy="808678"/>
          </a:xfrm>
        </p:spPr>
        <p:txBody>
          <a:bodyPr>
            <a:normAutofit/>
          </a:bodyPr>
          <a:lstStyle/>
          <a:p>
            <a:r>
              <a:rPr lang="en-US" sz="4000" b="1" dirty="0">
                <a:solidFill>
                  <a:schemeClr val="accent1"/>
                </a:solidFill>
              </a:rPr>
              <a:t>Outcomes by Manufacturing Method</a:t>
            </a:r>
          </a:p>
        </p:txBody>
      </p:sp>
      <p:sp>
        <p:nvSpPr>
          <p:cNvPr id="3" name="Slide Number Placeholder 2">
            <a:extLst>
              <a:ext uri="{FF2B5EF4-FFF2-40B4-BE49-F238E27FC236}">
                <a16:creationId xmlns:a16="http://schemas.microsoft.com/office/drawing/2014/main" id="{C7E6A144-52AB-E0EA-AC21-36ACCAE99D45}"/>
              </a:ext>
            </a:extLst>
          </p:cNvPr>
          <p:cNvSpPr>
            <a:spLocks noGrp="1"/>
          </p:cNvSpPr>
          <p:nvPr>
            <p:ph type="sldNum" sz="quarter" idx="12"/>
          </p:nvPr>
        </p:nvSpPr>
        <p:spPr/>
        <p:txBody>
          <a:bodyPr/>
          <a:lstStyle/>
          <a:p>
            <a:fld id="{CCE44419-2CB2-C844-B84C-FD88DF154409}" type="slidenum">
              <a:rPr lang="en-US" smtClean="0">
                <a:solidFill>
                  <a:prstClr val="black">
                    <a:tint val="75000"/>
                  </a:prstClr>
                </a:solidFill>
              </a:rPr>
              <a:pPr/>
              <a:t>28</a:t>
            </a:fld>
            <a:endParaRPr lang="en-US">
              <a:solidFill>
                <a:prstClr val="black">
                  <a:tint val="75000"/>
                </a:prstClr>
              </a:solidFill>
            </a:endParaRPr>
          </a:p>
        </p:txBody>
      </p:sp>
      <p:pic>
        <p:nvPicPr>
          <p:cNvPr id="5" name="Picture 4" descr="A group of graphs showing different types of data&#10;&#10;AI-generated content may be incorrect.">
            <a:extLst>
              <a:ext uri="{FF2B5EF4-FFF2-40B4-BE49-F238E27FC236}">
                <a16:creationId xmlns:a16="http://schemas.microsoft.com/office/drawing/2014/main" id="{E6C60246-6C82-E5A0-E151-23549A22FA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121" y="1287118"/>
            <a:ext cx="5359670" cy="5078362"/>
          </a:xfrm>
          <a:prstGeom prst="rect">
            <a:avLst/>
          </a:prstGeom>
        </p:spPr>
      </p:pic>
    </p:spTree>
    <p:extLst>
      <p:ext uri="{BB962C8B-B14F-4D97-AF65-F5344CB8AC3E}">
        <p14:creationId xmlns:p14="http://schemas.microsoft.com/office/powerpoint/2010/main" val="20276370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DD507-B7AD-1B6B-88FB-037FADFFB94F}"/>
              </a:ext>
            </a:extLst>
          </p:cNvPr>
          <p:cNvSpPr>
            <a:spLocks noGrp="1"/>
          </p:cNvSpPr>
          <p:nvPr>
            <p:ph type="title"/>
          </p:nvPr>
        </p:nvSpPr>
        <p:spPr/>
        <p:txBody>
          <a:bodyPr/>
          <a:lstStyle/>
          <a:p>
            <a:r>
              <a:rPr lang="en-US" b="1" dirty="0">
                <a:solidFill>
                  <a:schemeClr val="accent1"/>
                </a:solidFill>
              </a:rPr>
              <a:t>Conclusions</a:t>
            </a:r>
            <a:endParaRPr lang="en-US" dirty="0">
              <a:solidFill>
                <a:schemeClr val="accent1"/>
              </a:solidFill>
            </a:endParaRPr>
          </a:p>
        </p:txBody>
      </p:sp>
      <p:sp>
        <p:nvSpPr>
          <p:cNvPr id="3" name="Content Placeholder 2">
            <a:extLst>
              <a:ext uri="{FF2B5EF4-FFF2-40B4-BE49-F238E27FC236}">
                <a16:creationId xmlns:a16="http://schemas.microsoft.com/office/drawing/2014/main" id="{58B8A4E7-7669-1549-E5DF-DF1CA27C3731}"/>
              </a:ext>
            </a:extLst>
          </p:cNvPr>
          <p:cNvSpPr>
            <a:spLocks noGrp="1"/>
          </p:cNvSpPr>
          <p:nvPr>
            <p:ph idx="1"/>
          </p:nvPr>
        </p:nvSpPr>
        <p:spPr>
          <a:xfrm>
            <a:off x="628650" y="1825625"/>
            <a:ext cx="7659316" cy="4351338"/>
          </a:xfrm>
        </p:spPr>
        <p:txBody>
          <a:bodyPr>
            <a:normAutofit/>
          </a:bodyPr>
          <a:lstStyle/>
          <a:p>
            <a:r>
              <a:rPr lang="en-US" b="1" dirty="0"/>
              <a:t>Cold stored platelets:</a:t>
            </a:r>
            <a:endParaRPr lang="en-US" dirty="0"/>
          </a:p>
          <a:p>
            <a:pPr lvl="1"/>
            <a:r>
              <a:rPr lang="en-US" dirty="0"/>
              <a:t>Extend shelf life to 21 days</a:t>
            </a:r>
          </a:p>
          <a:p>
            <a:pPr lvl="1"/>
            <a:r>
              <a:rPr lang="en-US" dirty="0"/>
              <a:t>Maintain hemostatic efficacy and safety</a:t>
            </a:r>
          </a:p>
          <a:p>
            <a:pPr lvl="1"/>
            <a:r>
              <a:rPr lang="en-US" dirty="0"/>
              <a:t>Improve blood supply resilience</a:t>
            </a:r>
          </a:p>
          <a:p>
            <a:pPr lvl="1"/>
            <a:endParaRPr lang="en-US" sz="2000" dirty="0"/>
          </a:p>
          <a:p>
            <a:pPr marL="0" indent="0">
              <a:buNone/>
            </a:pPr>
            <a:r>
              <a:rPr lang="en-US" sz="2400" b="1" dirty="0"/>
              <a:t>“This changes how we think about platelet storage.”</a:t>
            </a:r>
            <a:endParaRPr lang="en-US" sz="2400" dirty="0"/>
          </a:p>
          <a:p>
            <a:pPr marL="0" indent="0">
              <a:buNone/>
            </a:pPr>
            <a:endParaRPr lang="en-US" dirty="0"/>
          </a:p>
        </p:txBody>
      </p:sp>
      <p:sp>
        <p:nvSpPr>
          <p:cNvPr id="4" name="Slide Number Placeholder 3">
            <a:extLst>
              <a:ext uri="{FF2B5EF4-FFF2-40B4-BE49-F238E27FC236}">
                <a16:creationId xmlns:a16="http://schemas.microsoft.com/office/drawing/2014/main" id="{55C11716-4B4A-8451-7842-8496E3D4E9F6}"/>
              </a:ext>
            </a:extLst>
          </p:cNvPr>
          <p:cNvSpPr>
            <a:spLocks noGrp="1"/>
          </p:cNvSpPr>
          <p:nvPr>
            <p:ph type="sldNum" sz="quarter" idx="12"/>
          </p:nvPr>
        </p:nvSpPr>
        <p:spPr/>
        <p:txBody>
          <a:bodyPr/>
          <a:lstStyle/>
          <a:p>
            <a:fld id="{CCE44419-2CB2-C844-B84C-FD88DF154409}" type="slidenum">
              <a:rPr lang="en-US" smtClean="0">
                <a:solidFill>
                  <a:prstClr val="black">
                    <a:tint val="75000"/>
                  </a:prstClr>
                </a:solidFill>
              </a:rPr>
              <a:pPr/>
              <a:t>29</a:t>
            </a:fld>
            <a:endParaRPr lang="en-US">
              <a:solidFill>
                <a:prstClr val="black">
                  <a:tint val="75000"/>
                </a:prstClr>
              </a:solidFill>
            </a:endParaRPr>
          </a:p>
        </p:txBody>
      </p:sp>
    </p:spTree>
    <p:extLst>
      <p:ext uri="{BB962C8B-B14F-4D97-AF65-F5344CB8AC3E}">
        <p14:creationId xmlns:p14="http://schemas.microsoft.com/office/powerpoint/2010/main" val="2454129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B2D52-7E41-B36F-40C0-4F0F682FCD4C}"/>
              </a:ext>
            </a:extLst>
          </p:cNvPr>
          <p:cNvSpPr>
            <a:spLocks noGrp="1"/>
          </p:cNvSpPr>
          <p:nvPr>
            <p:ph type="title"/>
          </p:nvPr>
        </p:nvSpPr>
        <p:spPr/>
        <p:txBody>
          <a:bodyPr>
            <a:normAutofit/>
          </a:bodyPr>
          <a:lstStyle/>
          <a:p>
            <a:r>
              <a:rPr lang="en-US" sz="4800" b="1" dirty="0">
                <a:solidFill>
                  <a:schemeClr val="accent1"/>
                </a:solidFill>
              </a:rPr>
              <a:t>Objectives</a:t>
            </a:r>
            <a:r>
              <a:rPr lang="en-US" sz="5400" b="1" dirty="0"/>
              <a:t> </a:t>
            </a:r>
          </a:p>
        </p:txBody>
      </p:sp>
      <p:sp>
        <p:nvSpPr>
          <p:cNvPr id="3" name="Content Placeholder 2">
            <a:extLst>
              <a:ext uri="{FF2B5EF4-FFF2-40B4-BE49-F238E27FC236}">
                <a16:creationId xmlns:a16="http://schemas.microsoft.com/office/drawing/2014/main" id="{CD1B5679-6863-FD35-9A04-2126CC513EB4}"/>
              </a:ext>
            </a:extLst>
          </p:cNvPr>
          <p:cNvSpPr>
            <a:spLocks noGrp="1"/>
          </p:cNvSpPr>
          <p:nvPr>
            <p:ph idx="1"/>
          </p:nvPr>
        </p:nvSpPr>
        <p:spPr>
          <a:xfrm>
            <a:off x="966913" y="1417638"/>
            <a:ext cx="7719887" cy="4108177"/>
          </a:xfrm>
        </p:spPr>
        <p:txBody>
          <a:bodyPr>
            <a:normAutofit/>
          </a:bodyPr>
          <a:lstStyle/>
          <a:p>
            <a:pPr>
              <a:buNone/>
            </a:pPr>
            <a:endParaRPr lang="en-US" sz="2000" dirty="0">
              <a:effectLst/>
              <a:latin typeface="Helvetica" pitchFamily="2" charset="0"/>
            </a:endParaRPr>
          </a:p>
          <a:p>
            <a:pPr>
              <a:lnSpc>
                <a:spcPct val="150000"/>
              </a:lnSpc>
              <a:spcAft>
                <a:spcPts val="675"/>
              </a:spcAft>
            </a:pPr>
            <a:r>
              <a:rPr lang="en-US" sz="2800" dirty="0">
                <a:solidFill>
                  <a:srgbClr val="211D1E"/>
                </a:solidFill>
                <a:effectLst/>
                <a:latin typeface="Helvetica" pitchFamily="2" charset="0"/>
              </a:rPr>
              <a:t>Platelet Transfusion in Cardiac Surgery</a:t>
            </a:r>
          </a:p>
          <a:p>
            <a:pPr>
              <a:lnSpc>
                <a:spcPct val="150000"/>
              </a:lnSpc>
              <a:spcAft>
                <a:spcPts val="675"/>
              </a:spcAft>
            </a:pPr>
            <a:r>
              <a:rPr lang="en-US" dirty="0">
                <a:solidFill>
                  <a:srgbClr val="211D1E"/>
                </a:solidFill>
                <a:latin typeface="Helvetica" pitchFamily="2" charset="0"/>
              </a:rPr>
              <a:t>Platelet Storage Temperature and Function</a:t>
            </a:r>
            <a:endParaRPr lang="en-US" sz="2800" dirty="0">
              <a:solidFill>
                <a:srgbClr val="211D1E"/>
              </a:solidFill>
              <a:effectLst/>
              <a:latin typeface="Helvetica" pitchFamily="2" charset="0"/>
            </a:endParaRPr>
          </a:p>
          <a:p>
            <a:pPr>
              <a:lnSpc>
                <a:spcPct val="150000"/>
              </a:lnSpc>
              <a:spcAft>
                <a:spcPts val="675"/>
              </a:spcAft>
            </a:pPr>
            <a:r>
              <a:rPr lang="en-US" sz="2800" dirty="0">
                <a:solidFill>
                  <a:srgbClr val="211D1E"/>
                </a:solidFill>
                <a:effectLst/>
                <a:latin typeface="Helvetica" pitchFamily="2" charset="0"/>
              </a:rPr>
              <a:t>CHIPS Trial</a:t>
            </a:r>
          </a:p>
          <a:p>
            <a:pPr>
              <a:lnSpc>
                <a:spcPct val="150000"/>
              </a:lnSpc>
              <a:spcAft>
                <a:spcPts val="675"/>
              </a:spcAft>
            </a:pPr>
            <a:r>
              <a:rPr lang="en-US" sz="2800" dirty="0">
                <a:solidFill>
                  <a:srgbClr val="211D1E"/>
                </a:solidFill>
                <a:latin typeface="Helvetica" pitchFamily="2" charset="0"/>
              </a:rPr>
              <a:t>Future Directions </a:t>
            </a:r>
            <a:endParaRPr lang="en-US" sz="4000" dirty="0"/>
          </a:p>
        </p:txBody>
      </p:sp>
      <p:sp>
        <p:nvSpPr>
          <p:cNvPr id="4" name="Slide Number Placeholder 3">
            <a:extLst>
              <a:ext uri="{FF2B5EF4-FFF2-40B4-BE49-F238E27FC236}">
                <a16:creationId xmlns:a16="http://schemas.microsoft.com/office/drawing/2014/main" id="{834EBE79-F7BA-C041-7C4D-547C1FE2E859}"/>
              </a:ext>
            </a:extLst>
          </p:cNvPr>
          <p:cNvSpPr>
            <a:spLocks noGrp="1"/>
          </p:cNvSpPr>
          <p:nvPr>
            <p:ph type="sldNum" sz="quarter" idx="12"/>
          </p:nvPr>
        </p:nvSpPr>
        <p:spPr/>
        <p:txBody>
          <a:bodyPr/>
          <a:lstStyle/>
          <a:p>
            <a:fld id="{CCE44419-2CB2-C844-B84C-FD88DF154409}" type="slidenum">
              <a:rPr lang="en-US" smtClean="0">
                <a:solidFill>
                  <a:prstClr val="black">
                    <a:tint val="75000"/>
                  </a:prstClr>
                </a:solidFill>
              </a:rPr>
              <a:pPr/>
              <a:t>3</a:t>
            </a:fld>
            <a:endParaRPr lang="en-US">
              <a:solidFill>
                <a:prstClr val="black">
                  <a:tint val="75000"/>
                </a:prstClr>
              </a:solidFill>
            </a:endParaRPr>
          </a:p>
        </p:txBody>
      </p:sp>
    </p:spTree>
    <p:extLst>
      <p:ext uri="{BB962C8B-B14F-4D97-AF65-F5344CB8AC3E}">
        <p14:creationId xmlns:p14="http://schemas.microsoft.com/office/powerpoint/2010/main" val="31304132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B78C8-D8D7-788F-4015-99685EB5A256}"/>
              </a:ext>
            </a:extLst>
          </p:cNvPr>
          <p:cNvSpPr>
            <a:spLocks noGrp="1"/>
          </p:cNvSpPr>
          <p:nvPr>
            <p:ph type="title"/>
          </p:nvPr>
        </p:nvSpPr>
        <p:spPr/>
        <p:txBody>
          <a:bodyPr/>
          <a:lstStyle/>
          <a:p>
            <a:r>
              <a:rPr lang="en-US" b="1" dirty="0">
                <a:solidFill>
                  <a:schemeClr val="accent1"/>
                </a:solidFill>
              </a:rPr>
              <a:t>THANK YOU! </a:t>
            </a:r>
          </a:p>
        </p:txBody>
      </p:sp>
      <p:sp>
        <p:nvSpPr>
          <p:cNvPr id="3" name="Content Placeholder 2">
            <a:extLst>
              <a:ext uri="{FF2B5EF4-FFF2-40B4-BE49-F238E27FC236}">
                <a16:creationId xmlns:a16="http://schemas.microsoft.com/office/drawing/2014/main" id="{DCEF1F7F-0A62-83A0-9A62-6978D4E4308A}"/>
              </a:ext>
            </a:extLst>
          </p:cNvPr>
          <p:cNvSpPr>
            <a:spLocks noGrp="1"/>
          </p:cNvSpPr>
          <p:nvPr>
            <p:ph idx="1"/>
          </p:nvPr>
        </p:nvSpPr>
        <p:spPr/>
        <p:txBody>
          <a:bodyPr>
            <a:normAutofit fontScale="77500" lnSpcReduction="20000"/>
          </a:bodyPr>
          <a:lstStyle/>
          <a:p>
            <a:r>
              <a:rPr lang="en-US" dirty="0"/>
              <a:t>Investigators at 27 sites</a:t>
            </a:r>
          </a:p>
          <a:p>
            <a:r>
              <a:rPr lang="en-US" dirty="0"/>
              <a:t>Clinical Coordinating Center </a:t>
            </a:r>
          </a:p>
          <a:p>
            <a:pPr lvl="1"/>
            <a:r>
              <a:rPr lang="en-US" dirty="0"/>
              <a:t>Taegen Sullivan</a:t>
            </a:r>
          </a:p>
          <a:p>
            <a:pPr lvl="1"/>
            <a:r>
              <a:rPr lang="en-US" dirty="0"/>
              <a:t>Tina Bockelman</a:t>
            </a:r>
          </a:p>
          <a:p>
            <a:pPr lvl="1"/>
            <a:r>
              <a:rPr lang="en-US" dirty="0"/>
              <a:t>Christina Daniel</a:t>
            </a:r>
          </a:p>
          <a:p>
            <a:pPr lvl="1"/>
            <a:r>
              <a:rPr lang="en-US" dirty="0"/>
              <a:t>Meghan Huff</a:t>
            </a:r>
          </a:p>
          <a:p>
            <a:r>
              <a:rPr lang="en-US" dirty="0"/>
              <a:t>Data Coordinating Center-Utah University</a:t>
            </a:r>
          </a:p>
          <a:p>
            <a:pPr lvl="1"/>
            <a:r>
              <a:rPr lang="en-US" dirty="0"/>
              <a:t>John Van Buren</a:t>
            </a:r>
          </a:p>
          <a:p>
            <a:r>
              <a:rPr lang="en-US" dirty="0"/>
              <a:t>Medical Monitor</a:t>
            </a:r>
          </a:p>
          <a:p>
            <a:pPr lvl="1"/>
            <a:r>
              <a:rPr lang="en-US" dirty="0"/>
              <a:t>Frank Booth</a:t>
            </a:r>
          </a:p>
          <a:p>
            <a:r>
              <a:rPr lang="en-US" dirty="0"/>
              <a:t>Berry Consultants and DSMB Chair</a:t>
            </a:r>
          </a:p>
          <a:p>
            <a:pPr lvl="1"/>
            <a:r>
              <a:rPr lang="en-US" dirty="0"/>
              <a:t>Roger Lewis</a:t>
            </a:r>
          </a:p>
          <a:p>
            <a:r>
              <a:rPr lang="en-US" dirty="0"/>
              <a:t>US Department of Defense/USAMMDA</a:t>
            </a:r>
          </a:p>
          <a:p>
            <a:pPr lvl="1"/>
            <a:r>
              <a:rPr lang="en-US" dirty="0"/>
              <a:t>Funding </a:t>
            </a:r>
          </a:p>
        </p:txBody>
      </p:sp>
      <p:sp>
        <p:nvSpPr>
          <p:cNvPr id="4" name="Slide Number Placeholder 3">
            <a:extLst>
              <a:ext uri="{FF2B5EF4-FFF2-40B4-BE49-F238E27FC236}">
                <a16:creationId xmlns:a16="http://schemas.microsoft.com/office/drawing/2014/main" id="{4DA2441D-1A7C-3CC2-0BA4-434B44BFDDCB}"/>
              </a:ext>
            </a:extLst>
          </p:cNvPr>
          <p:cNvSpPr>
            <a:spLocks noGrp="1"/>
          </p:cNvSpPr>
          <p:nvPr>
            <p:ph type="sldNum" sz="quarter" idx="12"/>
          </p:nvPr>
        </p:nvSpPr>
        <p:spPr/>
        <p:txBody>
          <a:bodyPr/>
          <a:lstStyle/>
          <a:p>
            <a:fld id="{CCE44419-2CB2-C844-B84C-FD88DF154409}" type="slidenum">
              <a:rPr lang="en-US" smtClean="0">
                <a:solidFill>
                  <a:prstClr val="black">
                    <a:tint val="75000"/>
                  </a:prstClr>
                </a:solidFill>
              </a:rPr>
              <a:pPr/>
              <a:t>30</a:t>
            </a:fld>
            <a:endParaRPr lang="en-US">
              <a:solidFill>
                <a:prstClr val="black">
                  <a:tint val="75000"/>
                </a:prstClr>
              </a:solidFill>
            </a:endParaRPr>
          </a:p>
        </p:txBody>
      </p:sp>
      <p:pic>
        <p:nvPicPr>
          <p:cNvPr id="5" name="Picture 4" descr="chipslogo.png">
            <a:extLst>
              <a:ext uri="{FF2B5EF4-FFF2-40B4-BE49-F238E27FC236}">
                <a16:creationId xmlns:a16="http://schemas.microsoft.com/office/drawing/2014/main" id="{D6F67C33-7526-17CF-D09D-EFBE5CF680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6549" y="502744"/>
            <a:ext cx="4102838" cy="1050326"/>
          </a:xfrm>
          <a:prstGeom prst="rect">
            <a:avLst/>
          </a:prstGeom>
        </p:spPr>
      </p:pic>
    </p:spTree>
    <p:extLst>
      <p:ext uri="{BB962C8B-B14F-4D97-AF65-F5344CB8AC3E}">
        <p14:creationId xmlns:p14="http://schemas.microsoft.com/office/powerpoint/2010/main" val="16755294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D72F9-E60B-9157-5AC0-CB697A23AA82}"/>
              </a:ext>
            </a:extLst>
          </p:cNvPr>
          <p:cNvSpPr>
            <a:spLocks noGrp="1"/>
          </p:cNvSpPr>
          <p:nvPr>
            <p:ph type="title"/>
          </p:nvPr>
        </p:nvSpPr>
        <p:spPr/>
        <p:txBody>
          <a:bodyPr/>
          <a:lstStyle/>
          <a:p>
            <a:r>
              <a:rPr lang="en-US" b="1" dirty="0">
                <a:solidFill>
                  <a:schemeClr val="accent1"/>
                </a:solidFill>
              </a:rPr>
              <a:t>CSP Licensing Timeline</a:t>
            </a:r>
          </a:p>
        </p:txBody>
      </p:sp>
      <p:sp>
        <p:nvSpPr>
          <p:cNvPr id="3" name="Content Placeholder 2">
            <a:extLst>
              <a:ext uri="{FF2B5EF4-FFF2-40B4-BE49-F238E27FC236}">
                <a16:creationId xmlns:a16="http://schemas.microsoft.com/office/drawing/2014/main" id="{317E05A4-7E49-9155-61D0-17AAD30E75F2}"/>
              </a:ext>
            </a:extLst>
          </p:cNvPr>
          <p:cNvSpPr>
            <a:spLocks noGrp="1"/>
          </p:cNvSpPr>
          <p:nvPr>
            <p:ph idx="1"/>
          </p:nvPr>
        </p:nvSpPr>
        <p:spPr/>
        <p:txBody>
          <a:bodyPr/>
          <a:lstStyle/>
          <a:p>
            <a:r>
              <a:rPr lang="en-US" dirty="0"/>
              <a:t>12-18 months before BLA amended</a:t>
            </a:r>
          </a:p>
          <a:p>
            <a:r>
              <a:rPr lang="en-US" dirty="0"/>
              <a:t>FDA variance will not be changed prior to BLA amendments</a:t>
            </a:r>
          </a:p>
        </p:txBody>
      </p:sp>
      <p:sp>
        <p:nvSpPr>
          <p:cNvPr id="4" name="Slide Number Placeholder 3">
            <a:extLst>
              <a:ext uri="{FF2B5EF4-FFF2-40B4-BE49-F238E27FC236}">
                <a16:creationId xmlns:a16="http://schemas.microsoft.com/office/drawing/2014/main" id="{1AB3DDF4-3155-C121-7F41-ABD725DE24E0}"/>
              </a:ext>
            </a:extLst>
          </p:cNvPr>
          <p:cNvSpPr>
            <a:spLocks noGrp="1"/>
          </p:cNvSpPr>
          <p:nvPr>
            <p:ph type="sldNum" sz="quarter" idx="12"/>
          </p:nvPr>
        </p:nvSpPr>
        <p:spPr/>
        <p:txBody>
          <a:bodyPr/>
          <a:lstStyle/>
          <a:p>
            <a:fld id="{CCE44419-2CB2-C844-B84C-FD88DF154409}" type="slidenum">
              <a:rPr lang="en-US" smtClean="0">
                <a:solidFill>
                  <a:prstClr val="black">
                    <a:tint val="75000"/>
                  </a:prstClr>
                </a:solidFill>
              </a:rPr>
              <a:pPr/>
              <a:t>31</a:t>
            </a:fld>
            <a:endParaRPr lang="en-US">
              <a:solidFill>
                <a:prstClr val="black">
                  <a:tint val="75000"/>
                </a:prstClr>
              </a:solidFill>
            </a:endParaRPr>
          </a:p>
        </p:txBody>
      </p:sp>
    </p:spTree>
    <p:extLst>
      <p:ext uri="{BB962C8B-B14F-4D97-AF65-F5344CB8AC3E}">
        <p14:creationId xmlns:p14="http://schemas.microsoft.com/office/powerpoint/2010/main" val="23069780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AFE1A-7254-EA46-535E-46DA25B0F9D9}"/>
              </a:ext>
            </a:extLst>
          </p:cNvPr>
          <p:cNvSpPr>
            <a:spLocks noGrp="1"/>
          </p:cNvSpPr>
          <p:nvPr>
            <p:ph type="title"/>
          </p:nvPr>
        </p:nvSpPr>
        <p:spPr/>
        <p:txBody>
          <a:bodyPr/>
          <a:lstStyle/>
          <a:p>
            <a:r>
              <a:rPr lang="en-US" b="1" dirty="0">
                <a:solidFill>
                  <a:schemeClr val="accent1"/>
                </a:solidFill>
              </a:rPr>
              <a:t>Future Directions/Questions </a:t>
            </a:r>
          </a:p>
        </p:txBody>
      </p:sp>
      <p:sp>
        <p:nvSpPr>
          <p:cNvPr id="3" name="Content Placeholder 2">
            <a:extLst>
              <a:ext uri="{FF2B5EF4-FFF2-40B4-BE49-F238E27FC236}">
                <a16:creationId xmlns:a16="http://schemas.microsoft.com/office/drawing/2014/main" id="{5EDFE8F1-BAD9-260A-A2AC-9CDB27832AC6}"/>
              </a:ext>
            </a:extLst>
          </p:cNvPr>
          <p:cNvSpPr>
            <a:spLocks noGrp="1"/>
          </p:cNvSpPr>
          <p:nvPr>
            <p:ph idx="1"/>
          </p:nvPr>
        </p:nvSpPr>
        <p:spPr>
          <a:xfrm>
            <a:off x="628650" y="1825625"/>
            <a:ext cx="8106788" cy="4351338"/>
          </a:xfrm>
        </p:spPr>
        <p:txBody>
          <a:bodyPr>
            <a:normAutofit/>
          </a:bodyPr>
          <a:lstStyle/>
          <a:p>
            <a:r>
              <a:rPr lang="en-US" dirty="0"/>
              <a:t>Can CSP be used for prophylaxis and acute bleeding in </a:t>
            </a:r>
            <a:r>
              <a:rPr lang="en-US" dirty="0" err="1"/>
              <a:t>hypoproliferative</a:t>
            </a:r>
            <a:r>
              <a:rPr lang="en-US" dirty="0"/>
              <a:t> thrombocytopenia? </a:t>
            </a:r>
          </a:p>
          <a:p>
            <a:r>
              <a:rPr lang="en-US" dirty="0"/>
              <a:t>Can we license buffy coat platelets with cold storage? </a:t>
            </a:r>
          </a:p>
          <a:p>
            <a:pPr lvl="1"/>
            <a:r>
              <a:rPr lang="en-US" dirty="0"/>
              <a:t>Prevent waste of WBD platelets </a:t>
            </a:r>
          </a:p>
          <a:p>
            <a:pPr lvl="1"/>
            <a:r>
              <a:rPr lang="en-US" dirty="0"/>
              <a:t>Increases availability with possible 21 day storage duration </a:t>
            </a:r>
          </a:p>
        </p:txBody>
      </p:sp>
      <p:sp>
        <p:nvSpPr>
          <p:cNvPr id="4" name="Slide Number Placeholder 3">
            <a:extLst>
              <a:ext uri="{FF2B5EF4-FFF2-40B4-BE49-F238E27FC236}">
                <a16:creationId xmlns:a16="http://schemas.microsoft.com/office/drawing/2014/main" id="{BFC4D925-73D8-83C3-B5D0-286DED8B22C0}"/>
              </a:ext>
            </a:extLst>
          </p:cNvPr>
          <p:cNvSpPr>
            <a:spLocks noGrp="1"/>
          </p:cNvSpPr>
          <p:nvPr>
            <p:ph type="sldNum" sz="quarter" idx="12"/>
          </p:nvPr>
        </p:nvSpPr>
        <p:spPr/>
        <p:txBody>
          <a:bodyPr/>
          <a:lstStyle/>
          <a:p>
            <a:fld id="{CCE44419-2CB2-C844-B84C-FD88DF154409}" type="slidenum">
              <a:rPr lang="en-US" smtClean="0">
                <a:solidFill>
                  <a:prstClr val="black">
                    <a:tint val="75000"/>
                  </a:prstClr>
                </a:solidFill>
              </a:rPr>
              <a:pPr/>
              <a:t>32</a:t>
            </a:fld>
            <a:endParaRPr lang="en-US">
              <a:solidFill>
                <a:prstClr val="black">
                  <a:tint val="75000"/>
                </a:prstClr>
              </a:solidFill>
            </a:endParaRPr>
          </a:p>
        </p:txBody>
      </p:sp>
    </p:spTree>
    <p:extLst>
      <p:ext uri="{BB962C8B-B14F-4D97-AF65-F5344CB8AC3E}">
        <p14:creationId xmlns:p14="http://schemas.microsoft.com/office/powerpoint/2010/main" val="17378991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4A911-F1DE-9C51-F258-15672B421A85}"/>
              </a:ext>
            </a:extLst>
          </p:cNvPr>
          <p:cNvSpPr>
            <a:spLocks noGrp="1"/>
          </p:cNvSpPr>
          <p:nvPr>
            <p:ph type="title"/>
          </p:nvPr>
        </p:nvSpPr>
        <p:spPr/>
        <p:txBody>
          <a:bodyPr/>
          <a:lstStyle/>
          <a:p>
            <a:r>
              <a:rPr lang="en-US" b="1" dirty="0">
                <a:solidFill>
                  <a:schemeClr val="accent1"/>
                </a:solidFill>
              </a:rPr>
              <a:t>Future Directions/Questions </a:t>
            </a:r>
            <a:endParaRPr lang="en-US" dirty="0"/>
          </a:p>
        </p:txBody>
      </p:sp>
      <p:sp>
        <p:nvSpPr>
          <p:cNvPr id="3" name="Content Placeholder 2">
            <a:extLst>
              <a:ext uri="{FF2B5EF4-FFF2-40B4-BE49-F238E27FC236}">
                <a16:creationId xmlns:a16="http://schemas.microsoft.com/office/drawing/2014/main" id="{95992B29-F3F9-5FEF-F19A-64B6B0748F92}"/>
              </a:ext>
            </a:extLst>
          </p:cNvPr>
          <p:cNvSpPr>
            <a:spLocks noGrp="1"/>
          </p:cNvSpPr>
          <p:nvPr>
            <p:ph idx="1"/>
          </p:nvPr>
        </p:nvSpPr>
        <p:spPr/>
        <p:txBody>
          <a:bodyPr/>
          <a:lstStyle/>
          <a:p>
            <a:r>
              <a:rPr lang="en-US" dirty="0"/>
              <a:t>Can we lower platelet count to 2.5 from 3 to increase availability without sacrificing efficacy?</a:t>
            </a:r>
          </a:p>
          <a:p>
            <a:r>
              <a:rPr lang="en-US" dirty="0"/>
              <a:t>Can we develop better storage solutions and better bags/containers to improve function? </a:t>
            </a:r>
          </a:p>
          <a:p>
            <a:endParaRPr lang="en-US" dirty="0"/>
          </a:p>
        </p:txBody>
      </p:sp>
      <p:sp>
        <p:nvSpPr>
          <p:cNvPr id="4" name="Slide Number Placeholder 3">
            <a:extLst>
              <a:ext uri="{FF2B5EF4-FFF2-40B4-BE49-F238E27FC236}">
                <a16:creationId xmlns:a16="http://schemas.microsoft.com/office/drawing/2014/main" id="{3CD30746-5DDF-0D4D-3793-0621988024F6}"/>
              </a:ext>
            </a:extLst>
          </p:cNvPr>
          <p:cNvSpPr>
            <a:spLocks noGrp="1"/>
          </p:cNvSpPr>
          <p:nvPr>
            <p:ph type="sldNum" sz="quarter" idx="12"/>
          </p:nvPr>
        </p:nvSpPr>
        <p:spPr/>
        <p:txBody>
          <a:bodyPr/>
          <a:lstStyle/>
          <a:p>
            <a:fld id="{CCE44419-2CB2-C844-B84C-FD88DF154409}" type="slidenum">
              <a:rPr lang="en-US" smtClean="0">
                <a:solidFill>
                  <a:prstClr val="black">
                    <a:tint val="75000"/>
                  </a:prstClr>
                </a:solidFill>
              </a:rPr>
              <a:pPr/>
              <a:t>33</a:t>
            </a:fld>
            <a:endParaRPr lang="en-US">
              <a:solidFill>
                <a:prstClr val="black">
                  <a:tint val="75000"/>
                </a:prstClr>
              </a:solidFill>
            </a:endParaRPr>
          </a:p>
        </p:txBody>
      </p:sp>
    </p:spTree>
    <p:extLst>
      <p:ext uri="{BB962C8B-B14F-4D97-AF65-F5344CB8AC3E}">
        <p14:creationId xmlns:p14="http://schemas.microsoft.com/office/powerpoint/2010/main" val="480166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645E17A-6A06-76DB-446A-751C89376002}"/>
              </a:ext>
            </a:extLst>
          </p:cNvPr>
          <p:cNvSpPr>
            <a:spLocks noGrp="1"/>
          </p:cNvSpPr>
          <p:nvPr>
            <p:ph type="sldNum" sz="quarter" idx="12"/>
          </p:nvPr>
        </p:nvSpPr>
        <p:spPr/>
        <p:txBody>
          <a:bodyPr/>
          <a:lstStyle/>
          <a:p>
            <a:fld id="{CCE44419-2CB2-C844-B84C-FD88DF154409}" type="slidenum">
              <a:rPr lang="en-US" smtClean="0">
                <a:solidFill>
                  <a:prstClr val="black">
                    <a:tint val="75000"/>
                  </a:prstClr>
                </a:solidFill>
              </a:rPr>
              <a:pPr/>
              <a:t>34</a:t>
            </a:fld>
            <a:endParaRPr lang="en-US">
              <a:solidFill>
                <a:prstClr val="black">
                  <a:tint val="75000"/>
                </a:prstClr>
              </a:solidFill>
            </a:endParaRPr>
          </a:p>
        </p:txBody>
      </p:sp>
      <p:pic>
        <p:nvPicPr>
          <p:cNvPr id="10" name="Picture 9" descr="A person in a turban and a quote&#10;&#10;AI-generated content may be incorrect.">
            <a:extLst>
              <a:ext uri="{FF2B5EF4-FFF2-40B4-BE49-F238E27FC236}">
                <a16:creationId xmlns:a16="http://schemas.microsoft.com/office/drawing/2014/main" id="{6544F3D7-3F3D-C099-3FD5-11BAB98664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511091"/>
            <a:ext cx="7772400" cy="3835817"/>
          </a:xfrm>
          <a:prstGeom prst="rect">
            <a:avLst/>
          </a:prstGeom>
        </p:spPr>
      </p:pic>
    </p:spTree>
    <p:extLst>
      <p:ext uri="{BB962C8B-B14F-4D97-AF65-F5344CB8AC3E}">
        <p14:creationId xmlns:p14="http://schemas.microsoft.com/office/powerpoint/2010/main" val="1755984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1F89F-F808-25AD-F99E-CB77EFAA7F20}"/>
              </a:ext>
            </a:extLst>
          </p:cNvPr>
          <p:cNvSpPr>
            <a:spLocks noGrp="1"/>
          </p:cNvSpPr>
          <p:nvPr>
            <p:ph type="title"/>
          </p:nvPr>
        </p:nvSpPr>
        <p:spPr/>
        <p:txBody>
          <a:bodyPr/>
          <a:lstStyle/>
          <a:p>
            <a:r>
              <a:rPr lang="en-US" b="1" dirty="0">
                <a:solidFill>
                  <a:schemeClr val="accent1"/>
                </a:solidFill>
              </a:rPr>
              <a:t>Platelets Use in Cardiac Surgery  </a:t>
            </a:r>
          </a:p>
        </p:txBody>
      </p:sp>
      <p:sp>
        <p:nvSpPr>
          <p:cNvPr id="3" name="Content Placeholder 2">
            <a:extLst>
              <a:ext uri="{FF2B5EF4-FFF2-40B4-BE49-F238E27FC236}">
                <a16:creationId xmlns:a16="http://schemas.microsoft.com/office/drawing/2014/main" id="{0A89EDDF-34CF-9265-A141-1A17AA4E863A}"/>
              </a:ext>
            </a:extLst>
          </p:cNvPr>
          <p:cNvSpPr>
            <a:spLocks noGrp="1"/>
          </p:cNvSpPr>
          <p:nvPr>
            <p:ph idx="1"/>
          </p:nvPr>
        </p:nvSpPr>
        <p:spPr/>
        <p:txBody>
          <a:bodyPr>
            <a:normAutofit/>
          </a:bodyPr>
          <a:lstStyle/>
          <a:p>
            <a:r>
              <a:rPr lang="en-US" dirty="0"/>
              <a:t>Cardiac Surgery </a:t>
            </a:r>
          </a:p>
          <a:p>
            <a:pPr lvl="1"/>
            <a:r>
              <a:rPr lang="en-US" dirty="0"/>
              <a:t>10-20% of platelet use</a:t>
            </a:r>
          </a:p>
          <a:p>
            <a:r>
              <a:rPr lang="en-US" dirty="0"/>
              <a:t>2 million platelets transfused per year in US</a:t>
            </a:r>
          </a:p>
          <a:p>
            <a:pPr lvl="1"/>
            <a:r>
              <a:rPr lang="en-US" dirty="0"/>
              <a:t>98% from apheresis collections </a:t>
            </a:r>
          </a:p>
          <a:p>
            <a:pPr lvl="1"/>
            <a:r>
              <a:rPr lang="en-US" dirty="0"/>
              <a:t>200-400,000 per year for Cardiac Surgery </a:t>
            </a:r>
          </a:p>
          <a:p>
            <a:r>
              <a:rPr lang="en-US" dirty="0"/>
              <a:t>Need will increase due to aging population </a:t>
            </a:r>
          </a:p>
          <a:p>
            <a:pPr lvl="1"/>
            <a:r>
              <a:rPr lang="en-US" dirty="0"/>
              <a:t>20 million more people above 65 years of age in next 10 years </a:t>
            </a:r>
          </a:p>
          <a:p>
            <a:r>
              <a:rPr lang="en-US" b="1" dirty="0"/>
              <a:t>Where will supply come from to meet this demand? </a:t>
            </a:r>
          </a:p>
        </p:txBody>
      </p:sp>
      <p:sp>
        <p:nvSpPr>
          <p:cNvPr id="4" name="Slide Number Placeholder 3">
            <a:extLst>
              <a:ext uri="{FF2B5EF4-FFF2-40B4-BE49-F238E27FC236}">
                <a16:creationId xmlns:a16="http://schemas.microsoft.com/office/drawing/2014/main" id="{DBB7F840-B7B9-DBB9-EC9A-CDF6F4E0E4E1}"/>
              </a:ext>
            </a:extLst>
          </p:cNvPr>
          <p:cNvSpPr>
            <a:spLocks noGrp="1"/>
          </p:cNvSpPr>
          <p:nvPr>
            <p:ph type="sldNum" sz="quarter" idx="12"/>
          </p:nvPr>
        </p:nvSpPr>
        <p:spPr/>
        <p:txBody>
          <a:bodyPr/>
          <a:lstStyle/>
          <a:p>
            <a:fld id="{CCE44419-2CB2-C844-B84C-FD88DF154409}"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val="1688816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1772E-E76F-2062-23C4-9CDDC570D98C}"/>
              </a:ext>
            </a:extLst>
          </p:cNvPr>
          <p:cNvSpPr>
            <a:spLocks noGrp="1"/>
          </p:cNvSpPr>
          <p:nvPr>
            <p:ph type="title"/>
          </p:nvPr>
        </p:nvSpPr>
        <p:spPr>
          <a:xfrm>
            <a:off x="628649" y="365126"/>
            <a:ext cx="8041937" cy="1325563"/>
          </a:xfrm>
        </p:spPr>
        <p:txBody>
          <a:bodyPr>
            <a:normAutofit/>
          </a:bodyPr>
          <a:lstStyle/>
          <a:p>
            <a:r>
              <a:rPr lang="en-US" sz="4000" b="1" dirty="0">
                <a:solidFill>
                  <a:schemeClr val="accent1"/>
                </a:solidFill>
              </a:rPr>
              <a:t>Why Platelets used in CT Surgery? </a:t>
            </a:r>
          </a:p>
        </p:txBody>
      </p:sp>
      <p:sp>
        <p:nvSpPr>
          <p:cNvPr id="3" name="Content Placeholder 2">
            <a:extLst>
              <a:ext uri="{FF2B5EF4-FFF2-40B4-BE49-F238E27FC236}">
                <a16:creationId xmlns:a16="http://schemas.microsoft.com/office/drawing/2014/main" id="{C3571139-5F44-8D19-BA9B-565F1E964D48}"/>
              </a:ext>
            </a:extLst>
          </p:cNvPr>
          <p:cNvSpPr>
            <a:spLocks noGrp="1"/>
          </p:cNvSpPr>
          <p:nvPr>
            <p:ph idx="1"/>
          </p:nvPr>
        </p:nvSpPr>
        <p:spPr>
          <a:xfrm>
            <a:off x="628649" y="1880681"/>
            <a:ext cx="8210550" cy="3920146"/>
          </a:xfrm>
        </p:spPr>
        <p:txBody>
          <a:bodyPr>
            <a:normAutofit/>
          </a:bodyPr>
          <a:lstStyle/>
          <a:p>
            <a:r>
              <a:rPr lang="en-US" b="1" dirty="0"/>
              <a:t>Platelet Dysfunction in Cardio Pulmonary Bypass (CPB)</a:t>
            </a:r>
          </a:p>
          <a:p>
            <a:pPr lvl="1"/>
            <a:r>
              <a:rPr lang="en-US" dirty="0"/>
              <a:t>Activation and consumption on artificial surfaces</a:t>
            </a:r>
          </a:p>
          <a:p>
            <a:pPr lvl="1"/>
            <a:r>
              <a:rPr lang="en-US" dirty="0"/>
              <a:t>Mechanical injury and receptor shedding</a:t>
            </a:r>
          </a:p>
          <a:p>
            <a:pPr lvl="1"/>
            <a:r>
              <a:rPr lang="en-US" dirty="0"/>
              <a:t>Dilution and hypothermia</a:t>
            </a:r>
          </a:p>
          <a:p>
            <a:pPr lvl="1"/>
            <a:r>
              <a:rPr lang="en-US" dirty="0"/>
              <a:t>Inflammatory and biochemical inhibition</a:t>
            </a:r>
          </a:p>
          <a:p>
            <a:pPr lvl="1"/>
            <a:r>
              <a:rPr lang="en-US" dirty="0"/>
              <a:t>Fibrinolysis and impaired platelet–fibrin interaction</a:t>
            </a:r>
          </a:p>
          <a:p>
            <a:endParaRPr lang="en-US" dirty="0"/>
          </a:p>
        </p:txBody>
      </p:sp>
      <p:sp>
        <p:nvSpPr>
          <p:cNvPr id="4" name="Slide Number Placeholder 3">
            <a:extLst>
              <a:ext uri="{FF2B5EF4-FFF2-40B4-BE49-F238E27FC236}">
                <a16:creationId xmlns:a16="http://schemas.microsoft.com/office/drawing/2014/main" id="{948CC2ED-2D32-9D9E-DB7E-7B9FB455A9B1}"/>
              </a:ext>
            </a:extLst>
          </p:cNvPr>
          <p:cNvSpPr>
            <a:spLocks noGrp="1"/>
          </p:cNvSpPr>
          <p:nvPr>
            <p:ph type="sldNum" sz="quarter" idx="12"/>
          </p:nvPr>
        </p:nvSpPr>
        <p:spPr/>
        <p:txBody>
          <a:bodyPr/>
          <a:lstStyle/>
          <a:p>
            <a:fld id="{CCE44419-2CB2-C844-B84C-FD88DF154409}"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val="2575542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DA835-50D2-69D8-89ED-DCAE1D7B092A}"/>
              </a:ext>
            </a:extLst>
          </p:cNvPr>
          <p:cNvSpPr>
            <a:spLocks noGrp="1"/>
          </p:cNvSpPr>
          <p:nvPr>
            <p:ph type="title"/>
          </p:nvPr>
        </p:nvSpPr>
        <p:spPr/>
        <p:txBody>
          <a:bodyPr/>
          <a:lstStyle/>
          <a:p>
            <a:r>
              <a:rPr lang="en-US" b="1" dirty="0">
                <a:solidFill>
                  <a:schemeClr val="accent1"/>
                </a:solidFill>
              </a:rPr>
              <a:t>Platelet Dysfunction in CPB</a:t>
            </a:r>
            <a:endParaRPr lang="en-US" dirty="0"/>
          </a:p>
        </p:txBody>
      </p:sp>
      <p:sp>
        <p:nvSpPr>
          <p:cNvPr id="3" name="Content Placeholder 2">
            <a:extLst>
              <a:ext uri="{FF2B5EF4-FFF2-40B4-BE49-F238E27FC236}">
                <a16:creationId xmlns:a16="http://schemas.microsoft.com/office/drawing/2014/main" id="{17BBA2B4-8D6A-640F-F35B-FE2B0DC42EA9}"/>
              </a:ext>
            </a:extLst>
          </p:cNvPr>
          <p:cNvSpPr>
            <a:spLocks noGrp="1"/>
          </p:cNvSpPr>
          <p:nvPr>
            <p:ph idx="1"/>
          </p:nvPr>
        </p:nvSpPr>
        <p:spPr>
          <a:xfrm>
            <a:off x="628650" y="1825625"/>
            <a:ext cx="8281886" cy="4351338"/>
          </a:xfrm>
        </p:spPr>
        <p:txBody>
          <a:bodyPr/>
          <a:lstStyle/>
          <a:p>
            <a:r>
              <a:rPr lang="en-US" dirty="0"/>
              <a:t>The result is:</a:t>
            </a:r>
          </a:p>
          <a:p>
            <a:pPr lvl="1"/>
            <a:r>
              <a:rPr lang="en-US" sz="2200" dirty="0"/>
              <a:t>Reduced adhesion</a:t>
            </a:r>
          </a:p>
          <a:p>
            <a:pPr lvl="1"/>
            <a:r>
              <a:rPr lang="en-US" sz="2200" dirty="0"/>
              <a:t>Reduced aggregation</a:t>
            </a:r>
          </a:p>
          <a:p>
            <a:pPr lvl="1"/>
            <a:r>
              <a:rPr lang="en-US" sz="2200" dirty="0"/>
              <a:t>Reduced clot strength</a:t>
            </a:r>
          </a:p>
          <a:p>
            <a:r>
              <a:rPr lang="en-US" dirty="0"/>
              <a:t>Despite platelet counts that may appear adequate</a:t>
            </a:r>
          </a:p>
          <a:p>
            <a:r>
              <a:rPr lang="en-US" dirty="0"/>
              <a:t>Platelet indication is difficult to determine </a:t>
            </a:r>
          </a:p>
          <a:p>
            <a:r>
              <a:rPr lang="en-US" b="1" dirty="0"/>
              <a:t>When will we develop accurate assays of platelet function? </a:t>
            </a:r>
          </a:p>
          <a:p>
            <a:endParaRPr lang="en-US" dirty="0"/>
          </a:p>
        </p:txBody>
      </p:sp>
      <p:sp>
        <p:nvSpPr>
          <p:cNvPr id="4" name="Slide Number Placeholder 3">
            <a:extLst>
              <a:ext uri="{FF2B5EF4-FFF2-40B4-BE49-F238E27FC236}">
                <a16:creationId xmlns:a16="http://schemas.microsoft.com/office/drawing/2014/main" id="{18F8BE66-E3DE-3E02-D60B-0CDD1599F4C0}"/>
              </a:ext>
            </a:extLst>
          </p:cNvPr>
          <p:cNvSpPr>
            <a:spLocks noGrp="1"/>
          </p:cNvSpPr>
          <p:nvPr>
            <p:ph type="sldNum" sz="quarter" idx="12"/>
          </p:nvPr>
        </p:nvSpPr>
        <p:spPr/>
        <p:txBody>
          <a:bodyPr/>
          <a:lstStyle/>
          <a:p>
            <a:fld id="{CCE44419-2CB2-C844-B84C-FD88DF154409}" type="slidenum">
              <a:rPr lang="en-US" smtClean="0">
                <a:solidFill>
                  <a:prstClr val="black">
                    <a:tint val="75000"/>
                  </a:prstClr>
                </a:solidFill>
              </a:rPr>
              <a:pPr/>
              <a:t>6</a:t>
            </a:fld>
            <a:endParaRPr lang="en-US">
              <a:solidFill>
                <a:prstClr val="black">
                  <a:tint val="75000"/>
                </a:prstClr>
              </a:solidFill>
            </a:endParaRPr>
          </a:p>
        </p:txBody>
      </p:sp>
    </p:spTree>
    <p:extLst>
      <p:ext uri="{BB962C8B-B14F-4D97-AF65-F5344CB8AC3E}">
        <p14:creationId xmlns:p14="http://schemas.microsoft.com/office/powerpoint/2010/main" val="870426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8B3ED-ED23-0A40-B414-77C8715303D1}"/>
              </a:ext>
            </a:extLst>
          </p:cNvPr>
          <p:cNvSpPr>
            <a:spLocks noGrp="1"/>
          </p:cNvSpPr>
          <p:nvPr>
            <p:ph type="title"/>
          </p:nvPr>
        </p:nvSpPr>
        <p:spPr>
          <a:xfrm>
            <a:off x="628648" y="273353"/>
            <a:ext cx="7886700" cy="994172"/>
          </a:xfrm>
        </p:spPr>
        <p:txBody>
          <a:bodyPr>
            <a:normAutofit/>
          </a:bodyPr>
          <a:lstStyle/>
          <a:p>
            <a:r>
              <a:rPr lang="en-US" b="1" dirty="0">
                <a:solidFill>
                  <a:schemeClr val="accent1"/>
                </a:solidFill>
              </a:rPr>
              <a:t>Platelet Storage Temperature</a:t>
            </a:r>
          </a:p>
        </p:txBody>
      </p:sp>
      <p:pic>
        <p:nvPicPr>
          <p:cNvPr id="6" name="Content Placeholder 5">
            <a:extLst>
              <a:ext uri="{FF2B5EF4-FFF2-40B4-BE49-F238E27FC236}">
                <a16:creationId xmlns:a16="http://schemas.microsoft.com/office/drawing/2014/main" id="{3E475FF2-2DFE-874B-87C8-511676B1E3D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7700" y="1370867"/>
            <a:ext cx="5728599" cy="1531646"/>
          </a:xfrm>
          <a:ln>
            <a:noFill/>
          </a:ln>
          <a:effectLst>
            <a:outerShdw blurRad="190500" algn="tl" rotWithShape="0">
              <a:srgbClr val="000000">
                <a:alpha val="70000"/>
              </a:srgbClr>
            </a:outerShdw>
          </a:effectLst>
        </p:spPr>
      </p:pic>
      <p:sp>
        <p:nvSpPr>
          <p:cNvPr id="7" name="TextBox 6">
            <a:extLst>
              <a:ext uri="{FF2B5EF4-FFF2-40B4-BE49-F238E27FC236}">
                <a16:creationId xmlns:a16="http://schemas.microsoft.com/office/drawing/2014/main" id="{F59DE034-3130-A842-98A9-9404EDF111C0}"/>
              </a:ext>
            </a:extLst>
          </p:cNvPr>
          <p:cNvSpPr txBox="1"/>
          <p:nvPr/>
        </p:nvSpPr>
        <p:spPr>
          <a:xfrm>
            <a:off x="1623394" y="2964130"/>
            <a:ext cx="6243040" cy="646331"/>
          </a:xfrm>
          <a:prstGeom prst="rect">
            <a:avLst/>
          </a:prstGeom>
          <a:noFill/>
        </p:spPr>
        <p:txBody>
          <a:bodyPr wrap="square" rtlCol="0">
            <a:spAutoFit/>
          </a:bodyPr>
          <a:lstStyle/>
          <a:p>
            <a:r>
              <a:rPr lang="en-US" b="1" dirty="0"/>
              <a:t>“The use of cold platelets should be abandoned…for transfusion purposes” </a:t>
            </a:r>
          </a:p>
        </p:txBody>
      </p:sp>
      <p:pic>
        <p:nvPicPr>
          <p:cNvPr id="9" name="Picture 8">
            <a:extLst>
              <a:ext uri="{FF2B5EF4-FFF2-40B4-BE49-F238E27FC236}">
                <a16:creationId xmlns:a16="http://schemas.microsoft.com/office/drawing/2014/main" id="{6E959BE3-6AF1-4E45-B583-0E3D13442B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7700" y="3677595"/>
            <a:ext cx="3721025" cy="290705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19764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AC850BE4-9085-D643-8F7C-49BC957BDFA7}"/>
              </a:ext>
            </a:extLst>
          </p:cNvPr>
          <p:cNvSpPr>
            <a:spLocks noGrp="1"/>
          </p:cNvSpPr>
          <p:nvPr>
            <p:ph type="title"/>
          </p:nvPr>
        </p:nvSpPr>
        <p:spPr>
          <a:xfrm>
            <a:off x="628650" y="445390"/>
            <a:ext cx="7886700" cy="574113"/>
          </a:xfrm>
        </p:spPr>
        <p:txBody>
          <a:bodyPr>
            <a:normAutofit fontScale="90000"/>
          </a:bodyPr>
          <a:lstStyle/>
          <a:p>
            <a:r>
              <a:rPr lang="en-US" b="1" dirty="0">
                <a:solidFill>
                  <a:schemeClr val="accent1"/>
                </a:solidFill>
              </a:rPr>
              <a:t>Cold Storage Increases Hemostasis</a:t>
            </a:r>
          </a:p>
        </p:txBody>
      </p:sp>
      <p:pic>
        <p:nvPicPr>
          <p:cNvPr id="7" name="Picture 2">
            <a:extLst>
              <a:ext uri="{FF2B5EF4-FFF2-40B4-BE49-F238E27FC236}">
                <a16:creationId xmlns:a16="http://schemas.microsoft.com/office/drawing/2014/main" id="{625BA94E-911B-5D40-A252-043A82A20BF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45357" y="3580617"/>
            <a:ext cx="3137762" cy="251807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TextBox 7">
            <a:extLst>
              <a:ext uri="{FF2B5EF4-FFF2-40B4-BE49-F238E27FC236}">
                <a16:creationId xmlns:a16="http://schemas.microsoft.com/office/drawing/2014/main" id="{893AEE0E-9198-BF4E-B98E-CEE77E5149E7}"/>
              </a:ext>
            </a:extLst>
          </p:cNvPr>
          <p:cNvSpPr txBox="1"/>
          <p:nvPr/>
        </p:nvSpPr>
        <p:spPr>
          <a:xfrm>
            <a:off x="1045358" y="3242063"/>
            <a:ext cx="3137762" cy="307777"/>
          </a:xfrm>
          <a:prstGeom prst="rect">
            <a:avLst/>
          </a:prstGeom>
          <a:noFill/>
        </p:spPr>
        <p:txBody>
          <a:bodyPr wrap="square" rtlCol="0">
            <a:spAutoFit/>
          </a:bodyPr>
          <a:lstStyle/>
          <a:p>
            <a:pPr algn="ctr"/>
            <a:r>
              <a:rPr lang="en-US" sz="1400" b="1" dirty="0"/>
              <a:t>Light Transmission Aggregometry</a:t>
            </a:r>
          </a:p>
        </p:txBody>
      </p:sp>
      <p:pic>
        <p:nvPicPr>
          <p:cNvPr id="9" name="Picture 4">
            <a:extLst>
              <a:ext uri="{FF2B5EF4-FFF2-40B4-BE49-F238E27FC236}">
                <a16:creationId xmlns:a16="http://schemas.microsoft.com/office/drawing/2014/main" id="{52508F8F-6F96-C144-96E4-842CFBBF6D1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95230" y="1513929"/>
            <a:ext cx="3364795" cy="456130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a:extLst>
              <a:ext uri="{FF2B5EF4-FFF2-40B4-BE49-F238E27FC236}">
                <a16:creationId xmlns:a16="http://schemas.microsoft.com/office/drawing/2014/main" id="{D37EC680-7C0E-704E-8711-6020265885A7}"/>
              </a:ext>
            </a:extLst>
          </p:cNvPr>
          <p:cNvPicPr>
            <a:picLocks noChangeAspect="1"/>
          </p:cNvPicPr>
          <p:nvPr/>
        </p:nvPicPr>
        <p:blipFill>
          <a:blip r:embed="rId5"/>
          <a:stretch>
            <a:fillRect/>
          </a:stretch>
        </p:blipFill>
        <p:spPr>
          <a:xfrm>
            <a:off x="971783" y="1529071"/>
            <a:ext cx="3614911" cy="165571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25961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C7ED6A0-05DF-E9CA-EF24-4CC6CAD88A60}"/>
              </a:ext>
            </a:extLst>
          </p:cNvPr>
          <p:cNvSpPr>
            <a:spLocks noGrp="1"/>
          </p:cNvSpPr>
          <p:nvPr>
            <p:ph type="title"/>
          </p:nvPr>
        </p:nvSpPr>
        <p:spPr>
          <a:xfrm>
            <a:off x="546538" y="274638"/>
            <a:ext cx="8140262" cy="1143000"/>
          </a:xfrm>
        </p:spPr>
        <p:txBody>
          <a:bodyPr>
            <a:noAutofit/>
          </a:bodyPr>
          <a:lstStyle/>
          <a:p>
            <a:pPr algn="l"/>
            <a:r>
              <a:rPr lang="en-US" sz="3200" b="1" dirty="0">
                <a:solidFill>
                  <a:schemeClr val="accent1"/>
                </a:solidFill>
              </a:rPr>
              <a:t>CSP Improved Expected Increase in PLT Count</a:t>
            </a:r>
          </a:p>
        </p:txBody>
      </p:sp>
      <p:pic>
        <p:nvPicPr>
          <p:cNvPr id="6" name="Content Placeholder 5" descr="A graph of a number of different types of storage&#10;&#10;Description automatically generated with medium confidence">
            <a:extLst>
              <a:ext uri="{FF2B5EF4-FFF2-40B4-BE49-F238E27FC236}">
                <a16:creationId xmlns:a16="http://schemas.microsoft.com/office/drawing/2014/main" id="{7E902586-F452-B19A-8774-C85478E354F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77765" y="1307392"/>
            <a:ext cx="3931604" cy="4770874"/>
          </a:xfrm>
          <a:prstGeom prst="rect">
            <a:avLst/>
          </a:prstGeom>
          <a:ln>
            <a:noFill/>
          </a:ln>
          <a:effectLst>
            <a:outerShdw blurRad="190500" algn="tl" rotWithShape="0">
              <a:srgbClr val="000000">
                <a:alpha val="70000"/>
              </a:srgbClr>
            </a:outerShdw>
          </a:effectLst>
        </p:spPr>
      </p:pic>
      <p:sp>
        <p:nvSpPr>
          <p:cNvPr id="4" name="Slide Number Placeholder 3">
            <a:extLst>
              <a:ext uri="{FF2B5EF4-FFF2-40B4-BE49-F238E27FC236}">
                <a16:creationId xmlns:a16="http://schemas.microsoft.com/office/drawing/2014/main" id="{4790592D-C62E-B9F8-4C21-6A67214545A1}"/>
              </a:ext>
            </a:extLst>
          </p:cNvPr>
          <p:cNvSpPr>
            <a:spLocks noGrp="1"/>
          </p:cNvSpPr>
          <p:nvPr>
            <p:ph type="sldNum" sz="quarter" idx="12"/>
          </p:nvPr>
        </p:nvSpPr>
        <p:spPr/>
        <p:txBody>
          <a:bodyPr/>
          <a:lstStyle/>
          <a:p>
            <a:fld id="{CCE44419-2CB2-C844-B84C-FD88DF154409}" type="slidenum">
              <a:rPr lang="en-US" smtClean="0">
                <a:solidFill>
                  <a:prstClr val="black">
                    <a:tint val="75000"/>
                  </a:prstClr>
                </a:solidFill>
              </a:rPr>
              <a:pPr/>
              <a:t>9</a:t>
            </a:fld>
            <a:endParaRPr lang="en-US">
              <a:solidFill>
                <a:prstClr val="black">
                  <a:tint val="75000"/>
                </a:prstClr>
              </a:solidFill>
            </a:endParaRPr>
          </a:p>
        </p:txBody>
      </p:sp>
      <p:sp>
        <p:nvSpPr>
          <p:cNvPr id="2" name="TextBox 1">
            <a:extLst>
              <a:ext uri="{FF2B5EF4-FFF2-40B4-BE49-F238E27FC236}">
                <a16:creationId xmlns:a16="http://schemas.microsoft.com/office/drawing/2014/main" id="{57C77EAC-835C-8162-E502-F426A1E2CF6B}"/>
              </a:ext>
            </a:extLst>
          </p:cNvPr>
          <p:cNvSpPr txBox="1"/>
          <p:nvPr/>
        </p:nvSpPr>
        <p:spPr>
          <a:xfrm>
            <a:off x="777765" y="6339536"/>
            <a:ext cx="3447393" cy="369332"/>
          </a:xfrm>
          <a:prstGeom prst="rect">
            <a:avLst/>
          </a:prstGeom>
          <a:noFill/>
        </p:spPr>
        <p:txBody>
          <a:bodyPr wrap="square" rtlCol="0">
            <a:spAutoFit/>
          </a:bodyPr>
          <a:lstStyle/>
          <a:p>
            <a:r>
              <a:rPr lang="en-US" dirty="0"/>
              <a:t>Becker. Transfusion. 1973</a:t>
            </a:r>
          </a:p>
        </p:txBody>
      </p:sp>
    </p:spTree>
    <p:extLst>
      <p:ext uri="{BB962C8B-B14F-4D97-AF65-F5344CB8AC3E}">
        <p14:creationId xmlns:p14="http://schemas.microsoft.com/office/powerpoint/2010/main" val="334571312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Office Theme">
  <a:themeElements>
    <a:clrScheme name="Custom 3">
      <a:dk1>
        <a:srgbClr val="000000"/>
      </a:dk1>
      <a:lt1>
        <a:srgbClr val="FFFFFF"/>
      </a:lt1>
      <a:dk2>
        <a:srgbClr val="75787B"/>
      </a:dk2>
      <a:lt2>
        <a:srgbClr val="E7E6E6"/>
      </a:lt2>
      <a:accent1>
        <a:srgbClr val="003493"/>
      </a:accent1>
      <a:accent2>
        <a:srgbClr val="FFB81C"/>
      </a:accent2>
      <a:accent3>
        <a:srgbClr val="B87333"/>
      </a:accent3>
      <a:accent4>
        <a:srgbClr val="D6E3E8"/>
      </a:accent4>
      <a:accent5>
        <a:srgbClr val="000000"/>
      </a:accent5>
      <a:accent6>
        <a:srgbClr val="000000"/>
      </a:accent6>
      <a:hlink>
        <a:srgbClr val="000000"/>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3F74850A86974987BD17ED137103F6" ma:contentTypeVersion="20" ma:contentTypeDescription="Create a new document." ma:contentTypeScope="" ma:versionID="9f4ad4681db88e0275b375d36a6284da">
  <xsd:schema xmlns:xsd="http://www.w3.org/2001/XMLSchema" xmlns:xs="http://www.w3.org/2001/XMLSchema" xmlns:p="http://schemas.microsoft.com/office/2006/metadata/properties" xmlns:ns1="http://schemas.microsoft.com/sharepoint/v3" xmlns:ns2="47f86385-5faa-4594-8ecf-f9ce1cbeefe1" xmlns:ns3="421351a6-a665-477f-9f85-df069f1fe2c7" targetNamespace="http://schemas.microsoft.com/office/2006/metadata/properties" ma:root="true" ma:fieldsID="c810b0f7e468e5976f248f8e7a329626" ns1:_="" ns2:_="" ns3:_="">
    <xsd:import namespace="http://schemas.microsoft.com/sharepoint/v3"/>
    <xsd:import namespace="47f86385-5faa-4594-8ecf-f9ce1cbeefe1"/>
    <xsd:import namespace="421351a6-a665-477f-9f85-df069f1fe2c7"/>
    <xsd:element name="properties">
      <xsd:complexType>
        <xsd:sequence>
          <xsd:element name="documentManagement">
            <xsd:complexType>
              <xsd:all>
                <xsd:element ref="ns2:MigrationWizId" minOccurs="0"/>
                <xsd:element ref="ns2:MigrationWizIdPermissions" minOccurs="0"/>
                <xsd:element ref="ns2:MigrationWizIdPermissionLevels" minOccurs="0"/>
                <xsd:element ref="ns2:MigrationWizIdDocumentLibraryPermissions" minOccurs="0"/>
                <xsd:element ref="ns2:MigrationWizIdSecurityGroups" minOccurs="0"/>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BillingMetadata"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Unified Compliance Policy Properties" ma:hidden="true" ma:internalName="_ip_UnifiedCompliancePolicyProperties">
      <xsd:simpleType>
        <xsd:restriction base="dms:Note"/>
      </xsd:simpleType>
    </xsd:element>
    <xsd:element name="_ip_UnifiedCompliancePolicyUIAction" ma:index="2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f86385-5faa-4594-8ecf-f9ce1cbeefe1"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description="Office" ma:internalName="MigrationWizIdPermissionLevels">
      <xsd:simpleType>
        <xsd:restriction base="dms:Text"/>
      </xsd:simpleType>
    </xsd:element>
    <xsd:element name="MigrationWizIdDocumentLibraryPermissions" ma:index="11" nillable="true" ma:displayName="MigrationWizIdDocumentLibraryPermissions" ma:description="Office" ma:internalName="MigrationWizIdDocumentLibraryPermissions">
      <xsd:simpleType>
        <xsd:restriction base="dms:Text"/>
      </xsd:simpleType>
    </xsd:element>
    <xsd:element name="MigrationWizIdSecurityGroups" ma:index="12" nillable="true" ma:displayName="MigrationWizIdSecurityGroups" ma:description="Office" ma:internalName="MigrationWizIdSecurityGroups">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7fc2be9-b7d4-4faa-9768-1e0dd150f0c0"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21351a6-a665-477f-9f85-df069f1fe2c7"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45ba439-3d40-4577-ab65-4f589cb3ecc9}" ma:internalName="TaxCatchAll" ma:showField="CatchAllData" ma:web="421351a6-a665-477f-9f85-df069f1fe2c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21351a6-a665-477f-9f85-df069f1fe2c7" xsi:nil="true"/>
    <MigrationWizIdDocumentLibraryPermissions xmlns="47f86385-5faa-4594-8ecf-f9ce1cbeefe1" xsi:nil="true"/>
    <MigrationWizIdPermissions xmlns="47f86385-5faa-4594-8ecf-f9ce1cbeefe1" xsi:nil="true"/>
    <MigrationWizIdSecurityGroups xmlns="47f86385-5faa-4594-8ecf-f9ce1cbeefe1" xsi:nil="true"/>
    <MigrationWizId xmlns="47f86385-5faa-4594-8ecf-f9ce1cbeefe1" xsi:nil="true"/>
    <lcf76f155ced4ddcb4097134ff3c332f xmlns="47f86385-5faa-4594-8ecf-f9ce1cbeefe1">
      <Terms xmlns="http://schemas.microsoft.com/office/infopath/2007/PartnerControls"/>
    </lcf76f155ced4ddcb4097134ff3c332f>
    <MigrationWizIdPermissionLevels xmlns="47f86385-5faa-4594-8ecf-f9ce1cbeefe1" xsi:nil="true"/>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9B00C44F-A950-4A29-B20A-02FA9F563654}"/>
</file>

<file path=customXml/itemProps2.xml><?xml version="1.0" encoding="utf-8"?>
<ds:datastoreItem xmlns:ds="http://schemas.openxmlformats.org/officeDocument/2006/customXml" ds:itemID="{C865E440-67D2-444F-9777-042249EA415D}">
  <ds:schemaRefs>
    <ds:schemaRef ds:uri="http://schemas.microsoft.com/sharepoint/v3/contenttype/forms"/>
  </ds:schemaRefs>
</ds:datastoreItem>
</file>

<file path=customXml/itemProps3.xml><?xml version="1.0" encoding="utf-8"?>
<ds:datastoreItem xmlns:ds="http://schemas.openxmlformats.org/officeDocument/2006/customXml" ds:itemID="{0736E611-25C7-490F-9CC9-66CC515E517A}">
  <ds:schemaRefs>
    <ds:schemaRef ds:uri="http://www.w3.org/XML/1998/namespace"/>
    <ds:schemaRef ds:uri="http://purl.org/dc/elements/1.1/"/>
    <ds:schemaRef ds:uri="http://purl.org/dc/terms/"/>
    <ds:schemaRef ds:uri="http://schemas.microsoft.com/office/2006/metadata/properties"/>
    <ds:schemaRef ds:uri="http://schemas.microsoft.com/office/2006/documentManagement/types"/>
    <ds:schemaRef ds:uri="d967165b-3b22-451b-9979-795606ea3f07"/>
    <ds:schemaRef ds:uri="http://schemas.openxmlformats.org/package/2006/metadata/core-properties"/>
    <ds:schemaRef ds:uri="http://schemas.microsoft.com/office/infopath/2007/PartnerControls"/>
    <ds:schemaRef ds:uri="56246ae3-4327-4972-8897-da36f76f3ebd"/>
    <ds:schemaRef ds:uri="http://purl.org/dc/dcmitype/"/>
  </ds:schemaRefs>
</ds:datastoreItem>
</file>

<file path=docMetadata/LabelInfo.xml><?xml version="1.0" encoding="utf-8"?>
<clbl:labelList xmlns:clbl="http://schemas.microsoft.com/office/2020/mipLabelMetadata">
  <clbl:label id="{9ef9f489-e0a0-4eeb-87cc-3a526112fd0d}" enabled="0" method="" siteId="{9ef9f489-e0a0-4eeb-87cc-3a526112fd0d}" removed="1"/>
</clbl:labelList>
</file>

<file path=docProps/app.xml><?xml version="1.0" encoding="utf-8"?>
<Properties xmlns="http://schemas.openxmlformats.org/officeDocument/2006/extended-properties" xmlns:vt="http://schemas.openxmlformats.org/officeDocument/2006/docPropsVTypes">
  <Template>Office Theme</Template>
  <TotalTime>11390</TotalTime>
  <Words>875</Words>
  <Application>Microsoft Macintosh PowerPoint</Application>
  <PresentationFormat>On-screen Show (4:3)</PresentationFormat>
  <Paragraphs>179</Paragraphs>
  <Slides>34</Slides>
  <Notes>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34</vt:i4>
      </vt:variant>
    </vt:vector>
  </HeadingPairs>
  <TitlesOfParts>
    <vt:vector size="45" baseType="lpstr">
      <vt:lpstr>ＭＳ Ｐゴシック</vt:lpstr>
      <vt:lpstr>Aptos</vt:lpstr>
      <vt:lpstr>Aptos Display</vt:lpstr>
      <vt:lpstr>Arial</vt:lpstr>
      <vt:lpstr>Calibri</vt:lpstr>
      <vt:lpstr>Helvetica</vt:lpstr>
      <vt:lpstr>Times New Roman</vt:lpstr>
      <vt:lpstr>Wingdings</vt:lpstr>
      <vt:lpstr>1_Office Theme</vt:lpstr>
      <vt:lpstr>Office Theme</vt:lpstr>
      <vt:lpstr>2_Office Theme</vt:lpstr>
      <vt:lpstr>Platelet Transfusion in Cardiac Surgery: The CHIPS Trial and Future Directions  Platelet State of the Science Meeting  Feb 17-19</vt:lpstr>
      <vt:lpstr>Disclosures</vt:lpstr>
      <vt:lpstr>Objectives </vt:lpstr>
      <vt:lpstr>Platelets Use in Cardiac Surgery  </vt:lpstr>
      <vt:lpstr>Why Platelets used in CT Surgery? </vt:lpstr>
      <vt:lpstr>Platelet Dysfunction in CPB</vt:lpstr>
      <vt:lpstr>Platelet Storage Temperature</vt:lpstr>
      <vt:lpstr>Cold Storage Increases Hemostasis</vt:lpstr>
      <vt:lpstr>CSP Improved Expected Increase in PLT Count</vt:lpstr>
      <vt:lpstr>Hemostatic Function of CSP up to 21 days Storage</vt:lpstr>
      <vt:lpstr>PowerPoint Presentation</vt:lpstr>
      <vt:lpstr>PowerPoint Presentation</vt:lpstr>
      <vt:lpstr>CHIPS Design</vt:lpstr>
      <vt:lpstr>Interventions</vt:lpstr>
      <vt:lpstr>CHIPS Design</vt:lpstr>
      <vt:lpstr>Inclusion Criteria</vt:lpstr>
      <vt:lpstr>Primary Outcome:  Peri-Operative Bleeding Score</vt:lpstr>
      <vt:lpstr>Primary Outcome (&lt;50kg)</vt:lpstr>
      <vt:lpstr>Clinical Sites</vt:lpstr>
      <vt:lpstr>PowerPoint Presentation</vt:lpstr>
      <vt:lpstr>PowerPoint Presentation</vt:lpstr>
      <vt:lpstr>PowerPoint Presentation</vt:lpstr>
      <vt:lpstr>CSP Age Increased With Adaptive Design Up To 21 days</vt:lpstr>
      <vt:lpstr>PowerPoint Presentation</vt:lpstr>
      <vt:lpstr>24 Hour Chest Tube Output</vt:lpstr>
      <vt:lpstr>24 Hour Chest Tube Output</vt:lpstr>
      <vt:lpstr>No Difference in Thrombotic  &amp; Safety Outcomes </vt:lpstr>
      <vt:lpstr>Outcomes by Manufacturing Method</vt:lpstr>
      <vt:lpstr>Conclusions</vt:lpstr>
      <vt:lpstr>THANK YOU! </vt:lpstr>
      <vt:lpstr>CSP Licensing Timeline</vt:lpstr>
      <vt:lpstr>Future Directions/Questions </vt:lpstr>
      <vt:lpstr>Future Directions/Questions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Joar Sivertsen</dc:creator>
  <cp:lastModifiedBy>Spinella, Philip Charles</cp:lastModifiedBy>
  <cp:revision>31</cp:revision>
  <cp:lastPrinted>2017-09-26T10:58:59Z</cp:lastPrinted>
  <dcterms:created xsi:type="dcterms:W3CDTF">2017-09-25T17:38:02Z</dcterms:created>
  <dcterms:modified xsi:type="dcterms:W3CDTF">2026-02-16T12:28:48Z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0x010100C93F74850A86974987BD17ED137103F6</vt:lpwstr>
  </property>
</Properties>
</file>