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4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F7D57-4EDC-4224-A99B-1F1A4F6494CC}" type="datetimeFigureOut">
              <a:rPr lang="nb-NO" smtClean="0"/>
              <a:t>12.05.2020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2AA61-8A82-46C1-A3DC-88BC8AA4727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126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Dette er et eksempel på et organisasjonskart.</a:t>
            </a:r>
            <a:r>
              <a:rPr lang="nb-NO" baseline="0" dirty="0"/>
              <a:t> </a:t>
            </a:r>
          </a:p>
          <a:p>
            <a:r>
              <a:rPr lang="nb-NO" baseline="0" dirty="0"/>
              <a:t>Funksjonsbeskrivelse – Sportskomité er her vist på to forskjellige måter: den første som en egen Sportskomité for Sprang – den andre som Sportskomité med underfunksjoner Sprang og Dressur. 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22AA61-8A82-46C1-A3DC-88BC8AA4727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8696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3D5A-1E28-4C96-8E73-783A035DF866}" type="datetime1">
              <a:rPr lang="nb-NO" smtClean="0"/>
              <a:t>12.05.2020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030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2AE2-DBC8-4CE0-B07D-CCFA5CD2FE86}" type="datetime1">
              <a:rPr lang="nb-NO" smtClean="0"/>
              <a:t>12.05.2020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6687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B2E8-9086-476B-BAC8-6D2D612BF9F8}" type="datetime1">
              <a:rPr lang="nb-NO" smtClean="0"/>
              <a:t>12.05.2020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1322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9F79-562A-42DA-B924-B303C71A5E31}" type="datetime1">
              <a:rPr lang="nb-NO" smtClean="0"/>
              <a:t>12.05.2020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424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EFA1-FDCC-4291-80F2-BB4BC94EDB72}" type="datetime1">
              <a:rPr lang="nb-NO" smtClean="0"/>
              <a:t>12.05.2020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928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97E1-6F67-4D60-8E8C-0C327BD24FCD}" type="datetime1">
              <a:rPr lang="nb-NO" smtClean="0"/>
              <a:t>12.05.2020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36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3C1A-6195-4E2B-AEAC-1DCD1B505E17}" type="datetime1">
              <a:rPr lang="nb-NO" smtClean="0"/>
              <a:t>12.05.2020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894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DFA8-2C96-4744-A858-54ED217F1722}" type="datetime1">
              <a:rPr lang="nb-NO" smtClean="0"/>
              <a:t>12.05.2020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5194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7CFF9-136A-4BE5-9F68-15B5183BCA2C}" type="datetime1">
              <a:rPr lang="nb-NO" smtClean="0"/>
              <a:t>12.05.2020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713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E786-B97C-49AE-80AE-0EF775ED4465}" type="datetime1">
              <a:rPr lang="nb-NO" smtClean="0"/>
              <a:t>12.05.2020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3692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096E-0B68-447A-8A4C-E0CFECA8998E}" type="datetime1">
              <a:rPr lang="nb-NO" smtClean="0"/>
              <a:t>12.05.2020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Klubbutviklingsprogram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368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52402-323B-49AB-8C37-F4E50D541A6D}" type="datetime1">
              <a:rPr lang="nb-NO" smtClean="0"/>
              <a:t>12.05.2020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/>
              <a:t>Klubbutviklingsprogram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19E38-3E8E-4364-8408-0B7FADAF62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4892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44051" y="44106"/>
            <a:ext cx="9376611" cy="1909012"/>
          </a:xfrm>
        </p:spPr>
        <p:txBody>
          <a:bodyPr>
            <a:normAutofit/>
          </a:bodyPr>
          <a:lstStyle/>
          <a:p>
            <a:r>
              <a:rPr lang="nb-NO" sz="4000" dirty="0"/>
              <a:t>Organisasjonskart</a:t>
            </a:r>
            <a:br>
              <a:rPr lang="nb-NO" dirty="0"/>
            </a:br>
            <a:r>
              <a:rPr lang="nb-NO" sz="1600" dirty="0"/>
              <a:t>med </a:t>
            </a:r>
            <a:br>
              <a:rPr lang="nb-NO" sz="1600" dirty="0"/>
            </a:br>
            <a:r>
              <a:rPr lang="nb-NO" sz="1600" dirty="0"/>
              <a:t>funksjonsbeskrivelser</a:t>
            </a:r>
            <a:br>
              <a:rPr lang="nb-NO" dirty="0"/>
            </a:br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5350042" y="1369589"/>
            <a:ext cx="1939090" cy="669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Årsmøte</a:t>
            </a:r>
          </a:p>
        </p:txBody>
      </p:sp>
      <p:sp>
        <p:nvSpPr>
          <p:cNvPr id="5" name="Rektangel 4"/>
          <p:cNvSpPr/>
          <p:nvPr/>
        </p:nvSpPr>
        <p:spPr>
          <a:xfrm>
            <a:off x="5350042" y="2707103"/>
            <a:ext cx="1939090" cy="665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Styre</a:t>
            </a:r>
          </a:p>
        </p:txBody>
      </p:sp>
      <p:sp>
        <p:nvSpPr>
          <p:cNvPr id="6" name="Rektangel 5"/>
          <p:cNvSpPr/>
          <p:nvPr/>
        </p:nvSpPr>
        <p:spPr>
          <a:xfrm>
            <a:off x="728914" y="3896243"/>
            <a:ext cx="1867903" cy="665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Funksjonsbeskrivelse</a:t>
            </a:r>
          </a:p>
          <a:p>
            <a:pPr algn="ctr"/>
            <a:r>
              <a:rPr lang="nb-NO" sz="1400"/>
              <a:t>Sportskomité </a:t>
            </a:r>
            <a:endParaRPr lang="nb-NO" sz="1400" dirty="0"/>
          </a:p>
        </p:txBody>
      </p:sp>
      <p:sp>
        <p:nvSpPr>
          <p:cNvPr id="7" name="Rektangel 6"/>
          <p:cNvSpPr/>
          <p:nvPr/>
        </p:nvSpPr>
        <p:spPr>
          <a:xfrm>
            <a:off x="10007769" y="3916797"/>
            <a:ext cx="1888958" cy="641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Funksjonsbeskrivelse</a:t>
            </a:r>
          </a:p>
          <a:p>
            <a:pPr algn="ctr"/>
            <a:r>
              <a:rPr lang="nb-NO" sz="1400" dirty="0"/>
              <a:t>Eks. Anleggskomité </a:t>
            </a:r>
          </a:p>
        </p:txBody>
      </p:sp>
      <p:sp>
        <p:nvSpPr>
          <p:cNvPr id="8" name="Rektangel 7"/>
          <p:cNvSpPr/>
          <p:nvPr/>
        </p:nvSpPr>
        <p:spPr>
          <a:xfrm>
            <a:off x="5350042" y="3922302"/>
            <a:ext cx="1939090" cy="6416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Funksjonsbeskrivelse </a:t>
            </a:r>
          </a:p>
          <a:p>
            <a:pPr algn="ctr"/>
            <a:r>
              <a:rPr lang="nb-NO" sz="1400" dirty="0"/>
              <a:t>Eks. Ungdomsgruppen</a:t>
            </a:r>
          </a:p>
        </p:txBody>
      </p:sp>
      <p:sp>
        <p:nvSpPr>
          <p:cNvPr id="9" name="Rektangel 8"/>
          <p:cNvSpPr/>
          <p:nvPr/>
        </p:nvSpPr>
        <p:spPr>
          <a:xfrm>
            <a:off x="3010408" y="3906263"/>
            <a:ext cx="1908008" cy="657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400" dirty="0"/>
          </a:p>
          <a:p>
            <a:pPr algn="ctr"/>
            <a:r>
              <a:rPr lang="nb-NO" sz="1400" dirty="0"/>
              <a:t>Funksjonsbeskrivelse</a:t>
            </a:r>
          </a:p>
          <a:p>
            <a:pPr algn="ctr"/>
            <a:r>
              <a:rPr lang="nb-NO" sz="1400" dirty="0"/>
              <a:t>Sportskomité</a:t>
            </a:r>
          </a:p>
          <a:p>
            <a:pPr algn="ctr"/>
            <a:endParaRPr lang="nb-NO" dirty="0"/>
          </a:p>
        </p:txBody>
      </p:sp>
      <p:cxnSp>
        <p:nvCxnSpPr>
          <p:cNvPr id="15" name="Rett linje 14"/>
          <p:cNvCxnSpPr/>
          <p:nvPr/>
        </p:nvCxnSpPr>
        <p:spPr>
          <a:xfrm>
            <a:off x="6232357" y="3629527"/>
            <a:ext cx="4718388" cy="140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/>
          <p:cNvCxnSpPr>
            <a:stCxn id="7" idx="0"/>
            <a:endCxn id="7" idx="0"/>
          </p:cNvCxnSpPr>
          <p:nvPr/>
        </p:nvCxnSpPr>
        <p:spPr>
          <a:xfrm>
            <a:off x="10952248" y="391679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tt linje 25"/>
          <p:cNvCxnSpPr>
            <a:stCxn id="6" idx="0"/>
          </p:cNvCxnSpPr>
          <p:nvPr/>
        </p:nvCxnSpPr>
        <p:spPr>
          <a:xfrm flipH="1" flipV="1">
            <a:off x="1662865" y="3629527"/>
            <a:ext cx="1" cy="266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tt linje 27"/>
          <p:cNvCxnSpPr/>
          <p:nvPr/>
        </p:nvCxnSpPr>
        <p:spPr>
          <a:xfrm>
            <a:off x="1662865" y="3629527"/>
            <a:ext cx="4667750" cy="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ktangel 21"/>
          <p:cNvSpPr/>
          <p:nvPr/>
        </p:nvSpPr>
        <p:spPr>
          <a:xfrm>
            <a:off x="3018932" y="1997237"/>
            <a:ext cx="1899484" cy="665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Valgkomité</a:t>
            </a:r>
          </a:p>
        </p:txBody>
      </p:sp>
      <p:cxnSp>
        <p:nvCxnSpPr>
          <p:cNvPr id="16" name="Rett linje 15"/>
          <p:cNvCxnSpPr>
            <a:stCxn id="22" idx="3"/>
          </p:cNvCxnSpPr>
          <p:nvPr/>
        </p:nvCxnSpPr>
        <p:spPr>
          <a:xfrm flipV="1">
            <a:off x="4918416" y="2330110"/>
            <a:ext cx="139615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tt linje 45"/>
          <p:cNvCxnSpPr>
            <a:stCxn id="7" idx="0"/>
          </p:cNvCxnSpPr>
          <p:nvPr/>
        </p:nvCxnSpPr>
        <p:spPr>
          <a:xfrm flipH="1" flipV="1">
            <a:off x="10950745" y="3643568"/>
            <a:ext cx="1503" cy="273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ktangel 60"/>
          <p:cNvSpPr/>
          <p:nvPr/>
        </p:nvSpPr>
        <p:spPr>
          <a:xfrm>
            <a:off x="7714499" y="3916797"/>
            <a:ext cx="1867903" cy="665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Funksjonsbeskrivelse</a:t>
            </a:r>
          </a:p>
          <a:p>
            <a:pPr algn="ctr"/>
            <a:r>
              <a:rPr lang="nb-NO" sz="1400" dirty="0"/>
              <a:t>Eks. </a:t>
            </a:r>
            <a:r>
              <a:rPr lang="nb-NO" sz="1400" dirty="0" err="1"/>
              <a:t>Arr.komité</a:t>
            </a:r>
            <a:endParaRPr lang="nb-NO" sz="1400" dirty="0"/>
          </a:p>
        </p:txBody>
      </p:sp>
      <p:cxnSp>
        <p:nvCxnSpPr>
          <p:cNvPr id="76" name="Rett linje 75"/>
          <p:cNvCxnSpPr>
            <a:stCxn id="4" idx="2"/>
          </p:cNvCxnSpPr>
          <p:nvPr/>
        </p:nvCxnSpPr>
        <p:spPr>
          <a:xfrm flipH="1">
            <a:off x="6314574" y="2039343"/>
            <a:ext cx="5013" cy="65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ett linje 89"/>
          <p:cNvCxnSpPr>
            <a:stCxn id="8" idx="0"/>
            <a:endCxn id="5" idx="2"/>
          </p:cNvCxnSpPr>
          <p:nvPr/>
        </p:nvCxnSpPr>
        <p:spPr>
          <a:xfrm flipV="1">
            <a:off x="6319587" y="3372850"/>
            <a:ext cx="0" cy="5494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ett linje 91"/>
          <p:cNvCxnSpPr>
            <a:stCxn id="9" idx="0"/>
          </p:cNvCxnSpPr>
          <p:nvPr/>
        </p:nvCxnSpPr>
        <p:spPr>
          <a:xfrm flipV="1">
            <a:off x="3964412" y="3643568"/>
            <a:ext cx="0" cy="262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ktangel 20"/>
          <p:cNvSpPr/>
          <p:nvPr/>
        </p:nvSpPr>
        <p:spPr>
          <a:xfrm>
            <a:off x="3010408" y="4844741"/>
            <a:ext cx="1908008" cy="665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Sprang </a:t>
            </a:r>
          </a:p>
        </p:txBody>
      </p:sp>
      <p:sp>
        <p:nvSpPr>
          <p:cNvPr id="23" name="Rektangel 22"/>
          <p:cNvSpPr/>
          <p:nvPr/>
        </p:nvSpPr>
        <p:spPr>
          <a:xfrm>
            <a:off x="3010408" y="5791241"/>
            <a:ext cx="1908008" cy="665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Dressur</a:t>
            </a:r>
          </a:p>
        </p:txBody>
      </p:sp>
      <p:cxnSp>
        <p:nvCxnSpPr>
          <p:cNvPr id="10" name="Rett linje 9"/>
          <p:cNvCxnSpPr>
            <a:stCxn id="9" idx="2"/>
            <a:endCxn id="21" idx="0"/>
          </p:cNvCxnSpPr>
          <p:nvPr/>
        </p:nvCxnSpPr>
        <p:spPr>
          <a:xfrm>
            <a:off x="3964412" y="4563988"/>
            <a:ext cx="0" cy="280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tt linje 11"/>
          <p:cNvCxnSpPr>
            <a:stCxn id="21" idx="2"/>
            <a:endCxn id="23" idx="0"/>
          </p:cNvCxnSpPr>
          <p:nvPr/>
        </p:nvCxnSpPr>
        <p:spPr>
          <a:xfrm>
            <a:off x="3964412" y="5510488"/>
            <a:ext cx="0" cy="280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tt linje 24"/>
          <p:cNvCxnSpPr>
            <a:stCxn id="61" idx="0"/>
          </p:cNvCxnSpPr>
          <p:nvPr/>
        </p:nvCxnSpPr>
        <p:spPr>
          <a:xfrm flipH="1" flipV="1">
            <a:off x="8646695" y="3643568"/>
            <a:ext cx="1756" cy="273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4078706" y="6492875"/>
            <a:ext cx="4114800" cy="365125"/>
          </a:xfrm>
        </p:spPr>
        <p:txBody>
          <a:bodyPr/>
          <a:lstStyle/>
          <a:p>
            <a:r>
              <a:rPr lang="nb-NO" sz="800" dirty="0"/>
              <a:t>Klubbutviklingsprogram </a:t>
            </a:r>
          </a:p>
          <a:p>
            <a:r>
              <a:rPr lang="nb-NO" sz="800" b="1" dirty="0"/>
              <a:t>NRYF</a:t>
            </a:r>
          </a:p>
        </p:txBody>
      </p:sp>
      <p:sp>
        <p:nvSpPr>
          <p:cNvPr id="27" name="Rektangel 21">
            <a:extLst>
              <a:ext uri="{FF2B5EF4-FFF2-40B4-BE49-F238E27FC236}">
                <a16:creationId xmlns:a16="http://schemas.microsoft.com/office/drawing/2014/main" id="{E21599E7-5CD4-4837-87E4-CD4E7C0BB7F3}"/>
              </a:ext>
            </a:extLst>
          </p:cNvPr>
          <p:cNvSpPr/>
          <p:nvPr/>
        </p:nvSpPr>
        <p:spPr>
          <a:xfrm>
            <a:off x="7696953" y="1989005"/>
            <a:ext cx="1899484" cy="665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Kontrollkomité</a:t>
            </a:r>
          </a:p>
        </p:txBody>
      </p:sp>
      <p:cxnSp>
        <p:nvCxnSpPr>
          <p:cNvPr id="29" name="Rett linje 15">
            <a:extLst>
              <a:ext uri="{FF2B5EF4-FFF2-40B4-BE49-F238E27FC236}">
                <a16:creationId xmlns:a16="http://schemas.microsoft.com/office/drawing/2014/main" id="{AE4DD2D8-B95E-444F-ABE9-965B04455101}"/>
              </a:ext>
            </a:extLst>
          </p:cNvPr>
          <p:cNvCxnSpPr/>
          <p:nvPr/>
        </p:nvCxnSpPr>
        <p:spPr>
          <a:xfrm flipV="1">
            <a:off x="6317080" y="2321878"/>
            <a:ext cx="139615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048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71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Organisasjonskart med  funksjonsbeskrivelser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mabran</dc:creator>
  <cp:lastModifiedBy>Larsen Tolgensbakk, Oyvind</cp:lastModifiedBy>
  <cp:revision>19</cp:revision>
  <dcterms:created xsi:type="dcterms:W3CDTF">2015-09-08T07:09:31Z</dcterms:created>
  <dcterms:modified xsi:type="dcterms:W3CDTF">2020-05-12T08:37:27Z</dcterms:modified>
</cp:coreProperties>
</file>