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60" r:id="rId4"/>
    <p:sldId id="261" r:id="rId5"/>
    <p:sldId id="262" r:id="rId6"/>
    <p:sldId id="263" r:id="rId7"/>
    <p:sldId id="283" r:id="rId8"/>
    <p:sldId id="256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68" r:id="rId20"/>
    <p:sldId id="299" r:id="rId21"/>
    <p:sldId id="300" r:id="rId22"/>
    <p:sldId id="264" r:id="rId23"/>
    <p:sldId id="274" r:id="rId24"/>
    <p:sldId id="275" r:id="rId25"/>
    <p:sldId id="259" r:id="rId26"/>
    <p:sldId id="273" r:id="rId27"/>
    <p:sldId id="282" r:id="rId28"/>
    <p:sldId id="265" r:id="rId29"/>
    <p:sldId id="266" r:id="rId30"/>
    <p:sldId id="267" r:id="rId31"/>
    <p:sldId id="277" r:id="rId32"/>
    <p:sldId id="279" r:id="rId33"/>
    <p:sldId id="280" r:id="rId34"/>
    <p:sldId id="281" r:id="rId35"/>
    <p:sldId id="269" r:id="rId36"/>
    <p:sldId id="284" r:id="rId37"/>
    <p:sldId id="272" r:id="rId38"/>
    <p:sldId id="271" r:id="rId39"/>
    <p:sldId id="270" r:id="rId4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3"/>
    <p:restoredTop sz="94716"/>
  </p:normalViewPr>
  <p:slideViewPr>
    <p:cSldViewPr snapToGrid="0" snapToObjects="1">
      <p:cViewPr varScale="1">
        <p:scale>
          <a:sx n="99" d="100"/>
          <a:sy n="99" d="100"/>
        </p:scale>
        <p:origin x="20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0577D-2265-2448-82AA-90450656168A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6FE85-64F3-B94B-9C2D-1EAA689AF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169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8AC96-D887-4EFC-A4E5-43026D1AD2F4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6680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720672-322D-F542-886E-26B9D67B4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57CFDE5-E09B-BA4B-A2C3-123BFF140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1B9933-1391-8648-B49E-F969F7BBA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C98B-DCB4-F34F-9421-B9CA03584651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BA6B04-77F2-2448-8FD8-ED9BAF47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DCB50EE-F97A-CF40-B416-0C812C03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DF9F-718D-4C49-AF00-7541063DE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9731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DCDE55-70E7-7744-8156-D18706D1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F7EDD72-840D-D74A-BFB7-9BE2A5F59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61E3BD-00D3-0D4E-A865-A1EA02B7D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C98B-DCB4-F34F-9421-B9CA03584651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15CB68-FC1C-F345-B5A9-4FDBC8D7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A000903-46FC-9F49-AFC7-E49B8335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DF9F-718D-4C49-AF00-7541063DE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240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D1A9036-9E45-2F4B-90E5-93A43394F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71783F1-A341-9B40-9900-3B1E7F488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BD0EE5-7251-A34A-BBB6-40EDA61FA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C98B-DCB4-F34F-9421-B9CA03584651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A615C67-7B9B-AC42-B8DF-E0258030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8B214B-9FF4-534A-93EB-EC23F254D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DF9F-718D-4C49-AF00-7541063DE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7138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B94219-7F60-6848-958A-EB0F8CCB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79647C-E6A3-BA41-8D82-3979D0574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B2C72B-D209-8549-B6FF-125104131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C98B-DCB4-F34F-9421-B9CA03584651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32AB8F-98AB-D54A-99F6-9EC9CEB2F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7729FCD-8974-6B46-9167-CC03532B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DF9F-718D-4C49-AF00-7541063DE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712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AD6FB6-0396-2249-88F4-EFDC03B12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612F980-716B-A04B-83AB-41047363E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BEB6FD-0310-6849-A02C-06F9E23DD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C98B-DCB4-F34F-9421-B9CA03584651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152D6AD-E161-9A4B-B0FB-E042C8C5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B574F43-E7A9-504A-A468-718B9E1C7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DF9F-718D-4C49-AF00-7541063DE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3864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76468E-83D3-A54D-9901-7384D383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87CF89-1DF2-6548-A626-8FFF7218A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9016EFD-8848-A447-9C2A-63158192F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A206F56-F992-1A4D-AD7A-D9EB0DF81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C98B-DCB4-F34F-9421-B9CA03584651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11CA291-B6E6-2C43-8026-D857AC38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BD43FA5-8410-1441-BC89-A07154CCC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DF9F-718D-4C49-AF00-7541063DE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766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7DADE9-3DDD-6240-B862-52A339139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CB01EAA-5D46-6B4B-BDE6-C79CADC5C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874959B-31E0-DB42-B0BA-87D45572E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98E4796-4FB3-774B-9111-A92612A3E6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B244A17-CB62-7C4E-8596-44832D907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210A5C3-9128-3048-8740-5F4E5EC43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C98B-DCB4-F34F-9421-B9CA03584651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B88D1AA-B942-654C-964A-B6483901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B34C624-9588-1443-AFAB-B6EB02D4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DF9F-718D-4C49-AF00-7541063DE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4317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EABD49-475F-404C-9D01-1879707F1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E3727F4-3B67-E741-85A9-CDE289873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C98B-DCB4-F34F-9421-B9CA03584651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FB4C5AE-E468-4346-9A8F-D654B215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BF6013C-C41F-8F41-A36B-9435C05B8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DF9F-718D-4C49-AF00-7541063DE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4208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090BBEF-30F9-7C48-A102-59BAA6B96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C98B-DCB4-F34F-9421-B9CA03584651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A8D85B7-E5D4-8744-B8E8-70F51076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D56E1C1-FC05-BC48-AF95-7F314AB1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DF9F-718D-4C49-AF00-7541063DE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855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0ECC7B-6C22-7B4B-8E0C-A5F739195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B1132B4-D1FE-954F-A24C-25C04AA8A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DD93FFB-CC84-8441-8646-A19886D50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4B775F3-7646-004F-8F5C-0E52C49A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C98B-DCB4-F34F-9421-B9CA03584651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1FC818C-8AD8-6C45-87C5-58AE3922C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BCFE79A-F2A9-704F-88EF-8DBE87F5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DF9F-718D-4C49-AF00-7541063DE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808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620095-083B-9D46-9638-107FED33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07D1552-F5E3-D74C-8E68-6A05A1088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80C96C3-CE9A-3A4F-BF04-BB559B525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C3E6C7A-B718-2542-9223-611C761B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C98B-DCB4-F34F-9421-B9CA03584651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79F445D-94EF-AF40-BE94-FCCB6518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B06AB86-8AC1-B143-B472-5197264FE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DF9F-718D-4C49-AF00-7541063DE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342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9C88258-65C3-9547-BD2B-5BD2E3F3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9644FC0-C4EB-D641-9196-9242CE3DD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A2D4FE-2B06-F242-82A2-0AC5F3BE3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9C98B-DCB4-F34F-9421-B9CA03584651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54978F-179F-3A4F-A5C8-9BAA9B52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017416-4A04-7A40-B82A-70DD54F3D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BDF9F-718D-4C49-AF00-7541063DE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168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idrettsforbundet.no/tema/inkludering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rettsforbundet.no/tema/inkludering/ekurs/" TargetMode="External"/><Relationship Id="rId2" Type="http://schemas.openxmlformats.org/officeDocument/2006/relationships/hyperlink" Target="https://www.idrettsforbundet.no/tema/inkluderin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drettsforbundet.no/tema/inkludering/Tildskuddsordningen/" TargetMode="External"/><Relationship Id="rId4" Type="http://schemas.openxmlformats.org/officeDocument/2006/relationships/hyperlink" Target="https://www.regjeringen.no/no/dokumenter/regelverk-for-inkludering-i-idrettslag/id2872169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rytter.no/sport/gront-kor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iZfk8yOPV0U0ISykyVMQvLhK7Q2fqusZPYzUMN4hgj8/edit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nryfstevne.no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ytter.no/klubb/rytterkretser/sor-trondelag-rytterkrets/klubber-i-sor-trondela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varigorklaarena.no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92AE9F8-D58F-3344-ACE3-110E32CB3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21218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8B451FF-4A1D-B44A-B3F4-51F1AEFDD859}"/>
              </a:ext>
            </a:extLst>
          </p:cNvPr>
          <p:cNvSpPr txBox="1"/>
          <p:nvPr/>
        </p:nvSpPr>
        <p:spPr>
          <a:xfrm>
            <a:off x="6262412" y="464024"/>
            <a:ext cx="5718412" cy="55707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b-NO" sz="4400" b="1" dirty="0">
              <a:latin typeface="American Typewriter" panose="02090604020004020304" pitchFamily="18" charset="77"/>
            </a:endParaRPr>
          </a:p>
          <a:p>
            <a:pPr algn="ctr"/>
            <a:r>
              <a:rPr lang="nb-NO" sz="4400" b="1" dirty="0">
                <a:latin typeface="American Typewriter" panose="02090604020004020304" pitchFamily="18" charset="77"/>
              </a:rPr>
              <a:t>KLUBBSAMLING </a:t>
            </a:r>
          </a:p>
          <a:p>
            <a:pPr algn="ctr"/>
            <a:r>
              <a:rPr lang="nb-NO" sz="4400" b="1" dirty="0" err="1">
                <a:latin typeface="American Typewriter" panose="02090604020004020304" pitchFamily="18" charset="77"/>
              </a:rPr>
              <a:t>STRyK</a:t>
            </a:r>
            <a:endParaRPr lang="nb-NO" sz="4400" b="1" dirty="0">
              <a:latin typeface="American Typewriter" panose="02090604020004020304" pitchFamily="18" charset="77"/>
            </a:endParaRPr>
          </a:p>
          <a:p>
            <a:pPr algn="ctr"/>
            <a:endParaRPr lang="nb-NO" sz="4400" dirty="0"/>
          </a:p>
          <a:p>
            <a:pPr algn="ctr"/>
            <a:endParaRPr lang="nb-NO" sz="4400" dirty="0"/>
          </a:p>
          <a:p>
            <a:pPr algn="ctr"/>
            <a:endParaRPr lang="nb-NO" sz="4400" dirty="0"/>
          </a:p>
          <a:p>
            <a:pPr algn="ctr"/>
            <a:endParaRPr lang="nb-NO" sz="2800" dirty="0"/>
          </a:p>
          <a:p>
            <a:pPr algn="ctr"/>
            <a:r>
              <a:rPr lang="nb-NO" sz="2800" dirty="0">
                <a:latin typeface="American Typewriter" panose="02090604020004020304" pitchFamily="18" charset="77"/>
              </a:rPr>
              <a:t>26.11.2022</a:t>
            </a:r>
          </a:p>
          <a:p>
            <a:pPr algn="ctr"/>
            <a:r>
              <a:rPr lang="nb-NO" sz="2800" dirty="0">
                <a:latin typeface="American Typewriter" panose="02090604020004020304" pitchFamily="18" charset="77"/>
              </a:rPr>
              <a:t>Thon Hotel Prinsen</a:t>
            </a:r>
          </a:p>
          <a:p>
            <a:pPr algn="ctr"/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469378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2378"/>
            <a:ext cx="9804400" cy="693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1430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7461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2089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0946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94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76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26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11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28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7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0335B2-F1CE-5844-81C1-C843B598E3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 dirty="0"/>
              <a:t>Plan for dagen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033343-CDD3-2D4A-A8D9-0452FFB2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0310"/>
            <a:ext cx="5181600" cy="509061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1800" dirty="0"/>
              <a:t>10:00 </a:t>
            </a:r>
            <a:r>
              <a:rPr lang="nb-NO" sz="1800" b="1" dirty="0"/>
              <a:t>Velkommen</a:t>
            </a:r>
            <a:endParaRPr lang="nb-NO" sz="1800" dirty="0"/>
          </a:p>
          <a:p>
            <a:pPr lvl="0"/>
            <a:r>
              <a:rPr lang="nb-NO" sz="1800" dirty="0"/>
              <a:t>presentasjon av styret og deltakerne fra klubbene </a:t>
            </a:r>
            <a:endParaRPr lang="nb-NO" sz="800" dirty="0"/>
          </a:p>
          <a:p>
            <a:pPr marL="0" indent="0">
              <a:buNone/>
            </a:pPr>
            <a:r>
              <a:rPr lang="nb-NO" sz="1800" dirty="0"/>
              <a:t>10:20 </a:t>
            </a:r>
            <a:r>
              <a:rPr lang="nb-NO" sz="1800" b="1" dirty="0"/>
              <a:t>Hvor står vi – hvor går vi? v/Julie</a:t>
            </a:r>
            <a:endParaRPr lang="nb-NO" sz="1800" dirty="0"/>
          </a:p>
          <a:p>
            <a:pPr lvl="0"/>
            <a:r>
              <a:rPr lang="nb-NO" sz="1800" dirty="0"/>
              <a:t>Status, medlemsklubber, aktivitet</a:t>
            </a:r>
          </a:p>
          <a:p>
            <a:pPr marL="0" lvl="0" indent="0">
              <a:buNone/>
            </a:pPr>
            <a:r>
              <a:rPr lang="nb-NO" sz="1800" dirty="0"/>
              <a:t>10:50 </a:t>
            </a:r>
            <a:r>
              <a:rPr lang="nb-NO" sz="1800" b="1" dirty="0"/>
              <a:t>Status Varig Orkla Arena v/Ellen</a:t>
            </a:r>
            <a:endParaRPr lang="nb-NO" sz="1800" dirty="0"/>
          </a:p>
          <a:p>
            <a:pPr marL="0" indent="0">
              <a:buNone/>
            </a:pPr>
            <a:r>
              <a:rPr lang="nb-NO" sz="1800" dirty="0"/>
              <a:t>11:10 </a:t>
            </a:r>
            <a:r>
              <a:rPr lang="nb-NO" sz="1800" b="1" dirty="0"/>
              <a:t>Samarbeid </a:t>
            </a:r>
            <a:r>
              <a:rPr lang="nb-NO" sz="1800" b="1" dirty="0" err="1"/>
              <a:t>STRyK</a:t>
            </a:r>
            <a:r>
              <a:rPr lang="nb-NO" sz="1800" b="1" dirty="0"/>
              <a:t> og </a:t>
            </a:r>
            <a:r>
              <a:rPr lang="nb-NO" sz="1800" b="1" dirty="0" err="1"/>
              <a:t>NTRyK</a:t>
            </a:r>
            <a:r>
              <a:rPr lang="nb-NO" sz="1800" b="1" dirty="0"/>
              <a:t> v/ Mari og Julie</a:t>
            </a:r>
          </a:p>
          <a:p>
            <a:r>
              <a:rPr lang="nb-NO" sz="1800" dirty="0"/>
              <a:t>Informasjon (KM/TM) og diskusjon</a:t>
            </a:r>
          </a:p>
          <a:p>
            <a:pPr marL="0" lvl="0" indent="0">
              <a:buNone/>
            </a:pPr>
            <a:endParaRPr lang="nb-NO" sz="800" dirty="0"/>
          </a:p>
          <a:p>
            <a:pPr marL="0" lvl="0" indent="0">
              <a:buNone/>
            </a:pPr>
            <a:r>
              <a:rPr lang="nb-NO" sz="1800" dirty="0"/>
              <a:t>12:00 </a:t>
            </a:r>
            <a:r>
              <a:rPr lang="nb-NO" sz="1800" b="1" dirty="0"/>
              <a:t>LUNSJ </a:t>
            </a:r>
          </a:p>
          <a:p>
            <a:pPr marL="0" indent="0">
              <a:buNone/>
            </a:pPr>
            <a:endParaRPr lang="nb-NO" sz="800" dirty="0">
              <a:effectLst/>
            </a:endParaRPr>
          </a:p>
          <a:p>
            <a:pPr marL="0" indent="0">
              <a:buNone/>
            </a:pPr>
            <a:r>
              <a:rPr lang="nb-NO" sz="1800" dirty="0"/>
              <a:t>13:00 </a:t>
            </a:r>
            <a:r>
              <a:rPr lang="nb-NO" sz="1800" b="1" dirty="0"/>
              <a:t>Inkluderende idrettslag v/Bente</a:t>
            </a:r>
          </a:p>
          <a:p>
            <a:pPr marL="0" indent="0">
              <a:buNone/>
            </a:pPr>
            <a:r>
              <a:rPr lang="nb-NO" sz="1800" dirty="0"/>
              <a:t>13:30 </a:t>
            </a:r>
            <a:r>
              <a:rPr lang="nb-NO" sz="1800" b="1" dirty="0"/>
              <a:t>Grønt kort-kurs v/Ellen</a:t>
            </a:r>
          </a:p>
          <a:p>
            <a:pPr marL="0" indent="0">
              <a:buNone/>
            </a:pPr>
            <a:r>
              <a:rPr lang="nb-NO" sz="1800" dirty="0"/>
              <a:t>13:45 </a:t>
            </a:r>
            <a:r>
              <a:rPr lang="nb-NO" sz="1800" b="1" dirty="0"/>
              <a:t>Ungdomsutvalg v/ Ida Helen</a:t>
            </a:r>
          </a:p>
          <a:p>
            <a:pPr marL="0" indent="0">
              <a:buNone/>
            </a:pPr>
            <a:endParaRPr lang="nb-NO" sz="180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E4A6458-5243-094A-AF3E-9E432A4CE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460310"/>
            <a:ext cx="5334000" cy="509061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/>
              <a:t>14:00 </a:t>
            </a:r>
            <a:r>
              <a:rPr lang="nb-NO" sz="1800" b="1" dirty="0"/>
              <a:t>Pause med kaffe og pausemat</a:t>
            </a:r>
            <a:endParaRPr lang="nb-NO" sz="1800" dirty="0">
              <a:effectLst/>
            </a:endParaRPr>
          </a:p>
          <a:p>
            <a:pPr marL="0" indent="0">
              <a:buNone/>
            </a:pPr>
            <a:r>
              <a:rPr lang="nb-NO" sz="1800" dirty="0"/>
              <a:t>14:15</a:t>
            </a:r>
            <a:r>
              <a:rPr lang="nb-NO" sz="1800" b="1" dirty="0"/>
              <a:t> Aktivitetsplan v/ Julie</a:t>
            </a:r>
            <a:endParaRPr lang="nb-NO" sz="1800" dirty="0"/>
          </a:p>
          <a:p>
            <a:pPr lvl="0"/>
            <a:r>
              <a:rPr lang="nb-NO" sz="1800" dirty="0"/>
              <a:t>Stevner og annet</a:t>
            </a:r>
          </a:p>
          <a:p>
            <a:pPr lvl="0"/>
            <a:r>
              <a:rPr lang="nb-NO" sz="1800" dirty="0"/>
              <a:t>Teknisk personell til stevner</a:t>
            </a:r>
          </a:p>
          <a:p>
            <a:pPr lvl="0"/>
            <a:r>
              <a:rPr lang="nb-NO" sz="1800" dirty="0"/>
              <a:t>Arenaer for samarbeid</a:t>
            </a:r>
          </a:p>
          <a:p>
            <a:pPr lvl="0"/>
            <a:r>
              <a:rPr lang="nb-NO" sz="1800" dirty="0" err="1"/>
              <a:t>NRYFstevne</a:t>
            </a:r>
            <a:r>
              <a:rPr lang="nb-NO" sz="1800" dirty="0"/>
              <a:t>, oppsett stevneinvitasjoner</a:t>
            </a:r>
          </a:p>
          <a:p>
            <a:pPr lvl="0"/>
            <a:endParaRPr lang="nb-NO" sz="1800" dirty="0"/>
          </a:p>
          <a:p>
            <a:pPr lvl="0"/>
            <a:r>
              <a:rPr lang="nb-NO" sz="1800" dirty="0"/>
              <a:t>EVENTUELT</a:t>
            </a:r>
            <a:endParaRPr lang="nb-NO" dirty="0"/>
          </a:p>
          <a:p>
            <a:pPr marL="0" indent="0">
              <a:buNone/>
            </a:pPr>
            <a:r>
              <a:rPr lang="nb-NO" sz="1800" dirty="0"/>
              <a:t>Ca. 16:00 </a:t>
            </a:r>
            <a:r>
              <a:rPr lang="nb-NO" sz="1800" b="1" dirty="0"/>
              <a:t>Slutt </a:t>
            </a:r>
            <a:endParaRPr lang="nb-NO" sz="18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195B74A-849F-9F45-BF23-308F22CA6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343" y="4005617"/>
            <a:ext cx="2292927" cy="229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15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60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73" y="4625288"/>
            <a:ext cx="1802807" cy="10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0935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1BFEF0E6-E025-8645-9760-175B190067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50317" y="1601306"/>
            <a:ext cx="6527964" cy="3749168"/>
          </a:xfrm>
        </p:spPr>
      </p:pic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B62C589-F311-894F-8F26-050984F597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7861" y="1185862"/>
            <a:ext cx="4048721" cy="481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0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3C12C6-A12E-B94A-8B55-F161989B6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NTRyk</a:t>
            </a:r>
            <a:r>
              <a:rPr lang="nb-NO" b="1" dirty="0"/>
              <a:t> og </a:t>
            </a:r>
            <a:r>
              <a:rPr lang="nb-NO" b="1" dirty="0" err="1"/>
              <a:t>STRyK</a:t>
            </a:r>
            <a:endParaRPr lang="nb-NO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2AFC14-A30F-7C42-97CF-24FB05F97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Begge kretsene er små i forbunds- og idrettskretssammenheng</a:t>
            </a:r>
          </a:p>
          <a:p>
            <a:r>
              <a:rPr lang="nb-NO" dirty="0"/>
              <a:t>Medlemstallene synker i begge kretser (rekruttering)</a:t>
            </a:r>
          </a:p>
          <a:p>
            <a:r>
              <a:rPr lang="nb-NO" dirty="0"/>
              <a:t>Utfordrende å fylle opp kretstreninger, kurs ol. </a:t>
            </a:r>
          </a:p>
          <a:p>
            <a:r>
              <a:rPr lang="nb-NO" dirty="0"/>
              <a:t>Mye jobb for styrene</a:t>
            </a:r>
          </a:p>
          <a:p>
            <a:r>
              <a:rPr lang="nb-NO" dirty="0"/>
              <a:t>Få startende i KM (avlysninger)</a:t>
            </a:r>
          </a:p>
          <a:p>
            <a:endParaRPr lang="nb-NO" dirty="0"/>
          </a:p>
          <a:p>
            <a:r>
              <a:rPr lang="nb-NO" dirty="0"/>
              <a:t>Stå sterkere regionalt og nasjonalt (tilskudd, arrangementer)</a:t>
            </a:r>
          </a:p>
          <a:p>
            <a:r>
              <a:rPr lang="nb-NO" dirty="0"/>
              <a:t>Større medlemsmasse (rekruttering)</a:t>
            </a:r>
          </a:p>
          <a:p>
            <a:r>
              <a:rPr lang="nb-NO" dirty="0"/>
              <a:t>Fylle opp og få til flere treningstilbud</a:t>
            </a:r>
          </a:p>
          <a:p>
            <a:r>
              <a:rPr lang="nb-NO" dirty="0"/>
              <a:t>Flere som kan ta en del av styrearbeidet</a:t>
            </a:r>
          </a:p>
          <a:p>
            <a:r>
              <a:rPr lang="nb-NO" dirty="0"/>
              <a:t>Flere startende i mesterskap «Trøndersk mesterskap»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Plassholder for innhold 5">
            <a:extLst>
              <a:ext uri="{FF2B5EF4-FFF2-40B4-BE49-F238E27FC236}">
                <a16:creationId xmlns:a16="http://schemas.microsoft.com/office/drawing/2014/main" id="{E9F26241-8B9A-4449-A88C-71F67D108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437" y="266121"/>
            <a:ext cx="2597898" cy="149203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1DCE14D-6C0A-CD44-8B90-46C6BA85A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27" y="266121"/>
            <a:ext cx="1510410" cy="149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5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F1EFB3-AE3A-CA42-B556-736B1157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Prøveår i 2023?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BB9D5E-3D3B-9D4B-B32F-3C3F96079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747182"/>
          </a:xfrm>
        </p:spPr>
        <p:txBody>
          <a:bodyPr/>
          <a:lstStyle/>
          <a:p>
            <a:pPr>
              <a:buFontTx/>
              <a:buChar char="-"/>
            </a:pPr>
            <a:r>
              <a:rPr lang="nb-NO" dirty="0"/>
              <a:t>Ha noen felles møtepunkt for styrene for å planlegge felles arrangementer, rekrutteringstiltak, krets/klubbutvikling</a:t>
            </a:r>
          </a:p>
          <a:p>
            <a:pPr>
              <a:buFontTx/>
              <a:buChar char="-"/>
            </a:pPr>
            <a:r>
              <a:rPr lang="nb-NO" dirty="0"/>
              <a:t>Invitere til en felles klubbsamling for idemyldring om fremtiden</a:t>
            </a:r>
          </a:p>
          <a:p>
            <a:pPr>
              <a:buFontTx/>
              <a:buChar char="-"/>
            </a:pPr>
            <a:r>
              <a:rPr lang="nb-NO" dirty="0"/>
              <a:t>Slå sammen KM 2023 til «Trøndersk mesterskap»</a:t>
            </a:r>
          </a:p>
          <a:p>
            <a:pPr lvl="1">
              <a:buFontTx/>
              <a:buChar char="-"/>
            </a:pPr>
            <a:r>
              <a:rPr lang="nb-NO" dirty="0"/>
              <a:t>Dressur, feltritt, kjøring og sprang (2-3 «</a:t>
            </a:r>
            <a:r>
              <a:rPr lang="nb-NO" dirty="0" err="1"/>
              <a:t>tourer</a:t>
            </a:r>
            <a:r>
              <a:rPr lang="nb-NO" dirty="0"/>
              <a:t>» + ponni og </a:t>
            </a:r>
            <a:r>
              <a:rPr lang="nb-NO" dirty="0" err="1"/>
              <a:t>evnt</a:t>
            </a:r>
            <a:r>
              <a:rPr lang="nb-NO" dirty="0"/>
              <a:t> lag)</a:t>
            </a:r>
          </a:p>
          <a:p>
            <a:pPr lvl="1">
              <a:buFontTx/>
              <a:buChar char="-"/>
            </a:pPr>
            <a:r>
              <a:rPr lang="nb-NO" dirty="0"/>
              <a:t>Det kan også legges inn «</a:t>
            </a:r>
            <a:r>
              <a:rPr lang="nb-NO" dirty="0" err="1"/>
              <a:t>tourer</a:t>
            </a:r>
            <a:r>
              <a:rPr lang="nb-NO" dirty="0"/>
              <a:t>» for norske hesteraser osv.</a:t>
            </a:r>
          </a:p>
          <a:p>
            <a:pPr lvl="1">
              <a:buFontTx/>
              <a:buChar char="-"/>
            </a:pPr>
            <a:r>
              <a:rPr lang="nb-NO" dirty="0"/>
              <a:t>Fordeles på nord og sør</a:t>
            </a:r>
          </a:p>
          <a:p>
            <a:pPr>
              <a:buFontTx/>
              <a:buChar char="-"/>
            </a:pPr>
            <a:r>
              <a:rPr lang="nb-NO" dirty="0"/>
              <a:t>Møte med idrettskrets og forbund om eventuelle konsekvenser av en formell sammenslåing om det fortsatt er ønskelig og vedtas på </a:t>
            </a:r>
            <a:r>
              <a:rPr lang="nb-NO" dirty="0" err="1"/>
              <a:t>kretstingene</a:t>
            </a:r>
            <a:r>
              <a:rPr lang="nb-NO" dirty="0"/>
              <a:t> i 2024</a:t>
            </a:r>
          </a:p>
          <a:p>
            <a:pPr>
              <a:buFontTx/>
              <a:buChar char="-"/>
            </a:pPr>
            <a:endParaRPr lang="nb-NO" dirty="0"/>
          </a:p>
          <a:p>
            <a:pPr lvl="1">
              <a:buFontTx/>
              <a:buChar char="-"/>
            </a:pPr>
            <a:endParaRPr lang="nb-NO" dirty="0"/>
          </a:p>
        </p:txBody>
      </p:sp>
      <p:pic>
        <p:nvPicPr>
          <p:cNvPr id="4" name="Plassholder for innhold 5">
            <a:extLst>
              <a:ext uri="{FF2B5EF4-FFF2-40B4-BE49-F238E27FC236}">
                <a16:creationId xmlns:a16="http://schemas.microsoft.com/office/drawing/2014/main" id="{3DAAA55C-BCC3-EA43-96DE-315C09C70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668" y="230373"/>
            <a:ext cx="2740682" cy="133840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F54FF88-0979-4A43-8256-487116397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940" y="1703528"/>
            <a:ext cx="1510410" cy="149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7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D33E69-B93C-5B44-914C-FEB56C05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150"/>
            <a:ext cx="10515600" cy="1325563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nb-NO" b="1" dirty="0"/>
              <a:t>«pluss og minus»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BC2181-2610-6C46-9C2A-FB6DB42FCC3E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457200" lvl="1" indent="0">
              <a:buNone/>
            </a:pPr>
            <a:endParaRPr lang="nb-NO" sz="3600" dirty="0"/>
          </a:p>
          <a:p>
            <a:pPr marL="457200" lvl="1" indent="0">
              <a:buNone/>
            </a:pPr>
            <a:endParaRPr lang="nb-NO" sz="3600" dirty="0"/>
          </a:p>
          <a:p>
            <a:pPr marL="457200" lvl="1" indent="0">
              <a:buNone/>
            </a:pPr>
            <a:r>
              <a:rPr lang="nb-NO" sz="3600" dirty="0"/>
              <a:t>Hvilke muligheter kan et tettere samarbeid gi?</a:t>
            </a:r>
          </a:p>
          <a:p>
            <a:pPr marL="457200" lvl="1" indent="0">
              <a:buNone/>
            </a:pPr>
            <a:endParaRPr lang="nb-NO" sz="3600" dirty="0"/>
          </a:p>
          <a:p>
            <a:pPr marL="457200" lvl="1" indent="0">
              <a:buNone/>
            </a:pPr>
            <a:endParaRPr lang="nb-NO" sz="3600" dirty="0"/>
          </a:p>
          <a:p>
            <a:pPr marL="457200" lvl="1" indent="0">
              <a:buNone/>
            </a:pPr>
            <a:r>
              <a:rPr lang="nb-NO" sz="3600" dirty="0"/>
              <a:t>Hvilke utfordrende kan et tettere samarbeid by på?</a:t>
            </a:r>
          </a:p>
          <a:p>
            <a:pPr marL="457200" lvl="1" indent="0">
              <a:buNone/>
            </a:pPr>
            <a:endParaRPr lang="nb-NO" sz="3600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Stjerne med 5 tagger 4">
            <a:extLst>
              <a:ext uri="{FF2B5EF4-FFF2-40B4-BE49-F238E27FC236}">
                <a16:creationId xmlns:a16="http://schemas.microsoft.com/office/drawing/2014/main" id="{24E745EB-4949-4D4C-9CF7-CD4C633592B5}"/>
              </a:ext>
            </a:extLst>
          </p:cNvPr>
          <p:cNvSpPr/>
          <p:nvPr/>
        </p:nvSpPr>
        <p:spPr>
          <a:xfrm>
            <a:off x="402609" y="4362258"/>
            <a:ext cx="871182" cy="899902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Stjerne med 5 tagger 5">
            <a:extLst>
              <a:ext uri="{FF2B5EF4-FFF2-40B4-BE49-F238E27FC236}">
                <a16:creationId xmlns:a16="http://schemas.microsoft.com/office/drawing/2014/main" id="{56373564-704C-D642-91DF-4D20A6BF7857}"/>
              </a:ext>
            </a:extLst>
          </p:cNvPr>
          <p:cNvSpPr/>
          <p:nvPr/>
        </p:nvSpPr>
        <p:spPr>
          <a:xfrm>
            <a:off x="388193" y="2801363"/>
            <a:ext cx="871182" cy="899902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lassholder for innhold 5">
            <a:extLst>
              <a:ext uri="{FF2B5EF4-FFF2-40B4-BE49-F238E27FC236}">
                <a16:creationId xmlns:a16="http://schemas.microsoft.com/office/drawing/2014/main" id="{A3949B47-09BB-4744-A95E-DCDBA57C2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510" y="622407"/>
            <a:ext cx="2997881" cy="172175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A7E4A23-C192-7B41-9B83-EEEBA9AE6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51" y="619232"/>
            <a:ext cx="1742959" cy="172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84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0A1D2FF-1F38-614C-842C-492508C33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7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2C58E5-8F89-0143-AA95-9AF596A4B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Inkluderende idrettslag v/ Bente Ryen</a:t>
            </a:r>
          </a:p>
        </p:txBody>
      </p:sp>
      <p:pic>
        <p:nvPicPr>
          <p:cNvPr id="5" name="Plassholder for innhold 4">
            <a:hlinkClick r:id="rId2"/>
            <a:extLst>
              <a:ext uri="{FF2B5EF4-FFF2-40B4-BE49-F238E27FC236}">
                <a16:creationId xmlns:a16="http://schemas.microsoft.com/office/drawing/2014/main" id="{BFC21333-C8BA-4A4E-B78C-F130A6BEF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" t="6464" r="1195" b="7997"/>
          <a:stretch/>
        </p:blipFill>
        <p:spPr>
          <a:xfrm>
            <a:off x="838200" y="1690688"/>
            <a:ext cx="8485889" cy="4591579"/>
          </a:xfrm>
        </p:spPr>
      </p:pic>
    </p:spTree>
    <p:extLst>
      <p:ext uri="{BB962C8B-B14F-4D97-AF65-F5344CB8AC3E}">
        <p14:creationId xmlns:p14="http://schemas.microsoft.com/office/powerpoint/2010/main" val="2199690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A94FBA-666B-9745-81F7-E04FB41B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Inkluderende idrettslag v/ Bente Ryen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8B5D28-9980-0146-83DE-F03F06EB6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i="1" dirty="0"/>
              <a:t>Tips til klubbene:</a:t>
            </a:r>
          </a:p>
          <a:p>
            <a:endParaRPr lang="nb-NO" dirty="0"/>
          </a:p>
          <a:p>
            <a:r>
              <a:rPr lang="nb-NO" dirty="0"/>
              <a:t>INFO: </a:t>
            </a:r>
            <a:r>
              <a:rPr lang="nb-NO" dirty="0">
                <a:hlinkClick r:id="rId2"/>
              </a:rPr>
              <a:t>https://www.idrettsforbundet.no/tema/inkludering/</a:t>
            </a:r>
            <a:endParaRPr lang="nb-NO" dirty="0"/>
          </a:p>
          <a:p>
            <a:r>
              <a:rPr lang="nb-NO" dirty="0"/>
              <a:t>E-KURS: </a:t>
            </a:r>
            <a:r>
              <a:rPr lang="nb-NO" dirty="0">
                <a:hlinkClick r:id="rId3"/>
              </a:rPr>
              <a:t>https://www.idrettsforbundet.no/tema/inkludering/ekurs/</a:t>
            </a:r>
            <a:endParaRPr lang="nb-NO" dirty="0"/>
          </a:p>
          <a:p>
            <a:r>
              <a:rPr lang="nb-NO" dirty="0"/>
              <a:t>REGELVERK: </a:t>
            </a:r>
            <a:r>
              <a:rPr lang="nb-NO" dirty="0">
                <a:hlinkClick r:id="rId4"/>
              </a:rPr>
              <a:t>https://www.regjeringen.no/no/dokumenter/regelverk-for-inkludering-i-idrettslag/id2872169/</a:t>
            </a:r>
            <a:endParaRPr lang="nb-NO" dirty="0"/>
          </a:p>
          <a:p>
            <a:r>
              <a:rPr lang="nb-NO" dirty="0"/>
              <a:t>TILSKUDD: </a:t>
            </a:r>
            <a:r>
              <a:rPr lang="nb-NO" dirty="0">
                <a:hlinkClick r:id="rId5"/>
              </a:rPr>
              <a:t>https://www.idrettsforbundet.no/tema/inkludering/Tildskuddsordningen/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9315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AFC16D-3A60-BC4D-B3EB-A12F5CCC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Grønt kort v/ Ellen </a:t>
            </a:r>
            <a:r>
              <a:rPr lang="nb-NO" b="1" dirty="0" err="1"/>
              <a:t>Kullbotten</a:t>
            </a:r>
            <a:endParaRPr lang="nb-NO" b="1" dirty="0"/>
          </a:p>
        </p:txBody>
      </p:sp>
      <p:pic>
        <p:nvPicPr>
          <p:cNvPr id="5" name="Plassholder for innhold 4">
            <a:hlinkClick r:id="rId2"/>
            <a:extLst>
              <a:ext uri="{FF2B5EF4-FFF2-40B4-BE49-F238E27FC236}">
                <a16:creationId xmlns:a16="http://schemas.microsoft.com/office/drawing/2014/main" id="{1EA4802F-02B1-F446-A2B6-3CAA4D75D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193" t="3101" r="5734" b="7320"/>
          <a:stretch/>
        </p:blipFill>
        <p:spPr>
          <a:xfrm>
            <a:off x="677334" y="1690688"/>
            <a:ext cx="6993467" cy="4496672"/>
          </a:xfrm>
        </p:spPr>
      </p:pic>
    </p:spTree>
    <p:extLst>
      <p:ext uri="{BB962C8B-B14F-4D97-AF65-F5344CB8AC3E}">
        <p14:creationId xmlns:p14="http://schemas.microsoft.com/office/powerpoint/2010/main" val="3475571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658C92-36A0-B844-B708-7CAD783B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latin typeface="American Typewriter" panose="02090604020004020304" pitchFamily="18" charset="77"/>
              </a:rPr>
              <a:t>Styret i </a:t>
            </a:r>
            <a:r>
              <a:rPr lang="nb-NO" sz="5400" b="1" dirty="0" err="1">
                <a:latin typeface="American Typewriter" panose="02090604020004020304" pitchFamily="18" charset="77"/>
              </a:rPr>
              <a:t>STRyK</a:t>
            </a:r>
            <a:endParaRPr lang="nb-NO" sz="5400" b="1" dirty="0">
              <a:latin typeface="American Typewriter" panose="02090604020004020304" pitchFamily="18" charset="77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E2C86E-17AE-8E43-B101-EB9750EA1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958"/>
            <a:ext cx="10912522" cy="5063320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Julie Leonardsen (Leder) BRURÅK</a:t>
            </a:r>
          </a:p>
          <a:p>
            <a:r>
              <a:rPr lang="nb-NO" dirty="0"/>
              <a:t>Janne Bakken (Nestleder) TRØNDELAG</a:t>
            </a:r>
          </a:p>
          <a:p>
            <a:r>
              <a:rPr lang="nb-NO" dirty="0"/>
              <a:t>Andreas Kvam (Kasserer/styremedlem) VAADAN</a:t>
            </a:r>
          </a:p>
          <a:p>
            <a:r>
              <a:rPr lang="nb-NO" dirty="0"/>
              <a:t>Bente Ryen (Sekretær/ styremedlem) ORKDAL</a:t>
            </a:r>
          </a:p>
          <a:p>
            <a:r>
              <a:rPr lang="nb-NO" dirty="0"/>
              <a:t>Camilla Nylander (styremedlem) TRONDHEIM</a:t>
            </a:r>
          </a:p>
          <a:p>
            <a:r>
              <a:rPr lang="nb-NO" dirty="0"/>
              <a:t>Ellen </a:t>
            </a:r>
            <a:r>
              <a:rPr lang="nb-NO" dirty="0" err="1"/>
              <a:t>Kullbotten</a:t>
            </a:r>
            <a:r>
              <a:rPr lang="nb-NO" dirty="0"/>
              <a:t> (Styremedlem) VAADAN</a:t>
            </a:r>
          </a:p>
          <a:p>
            <a:r>
              <a:rPr lang="nb-NO" dirty="0"/>
              <a:t>Benjamin Sverdrup (Styremedlem) SELBU</a:t>
            </a:r>
          </a:p>
          <a:p>
            <a:r>
              <a:rPr lang="nb-NO" dirty="0"/>
              <a:t>Ragnhild </a:t>
            </a:r>
            <a:r>
              <a:rPr lang="nb-NO" dirty="0" err="1"/>
              <a:t>Kjøren</a:t>
            </a:r>
            <a:r>
              <a:rPr lang="nb-NO" dirty="0"/>
              <a:t> </a:t>
            </a:r>
            <a:r>
              <a:rPr lang="nb-NO" dirty="0" err="1"/>
              <a:t>Lefstad</a:t>
            </a:r>
            <a:r>
              <a:rPr lang="nb-NO" dirty="0"/>
              <a:t> (Vara) ORKDAL</a:t>
            </a:r>
          </a:p>
          <a:p>
            <a:r>
              <a:rPr lang="nb-NO" dirty="0"/>
              <a:t>Vidar Ulvestad (Vara) TROLLHEIMEN</a:t>
            </a:r>
          </a:p>
          <a:p>
            <a:r>
              <a:rPr lang="nb-NO" dirty="0"/>
              <a:t>Ida Helen Svorkmo (leder ungdomsutvalg) BLAKSTAD</a:t>
            </a:r>
          </a:p>
          <a:p>
            <a:r>
              <a:rPr lang="nb-NO" dirty="0"/>
              <a:t>Siv Ryen Volden, Frida Pedersen, Thea Aftret, </a:t>
            </a:r>
            <a:r>
              <a:rPr lang="nb-NO" dirty="0" err="1"/>
              <a:t>Kira</a:t>
            </a:r>
            <a:r>
              <a:rPr lang="nb-NO" dirty="0"/>
              <a:t> Østerås (ungdomsutvalg)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77F5289-2F07-6140-9739-C8FE0132F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296" y="1364776"/>
            <a:ext cx="3200504" cy="370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80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9E6B1F-60D8-A546-8A18-1FBDC473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Ungdomsutvalget v/ Ida Helen Svorkmo</a:t>
            </a:r>
          </a:p>
        </p:txBody>
      </p:sp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9033D0C3-D79A-FD4F-9A17-C708904A1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8438" y="1825625"/>
            <a:ext cx="36551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62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1B64E8-E9DD-19A1-E1DD-288ACB8C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Komiteen har bestått av: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A7DF3E-45E4-D3EE-27DE-36985CA3D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136219" cy="4351338"/>
          </a:xfrm>
        </p:spPr>
        <p:txBody>
          <a:bodyPr/>
          <a:lstStyle/>
          <a:p>
            <a:r>
              <a:rPr lang="nb-NO" dirty="0"/>
              <a:t>Leder Ida Svorkmo, Blakstad Hestesportklubb</a:t>
            </a:r>
          </a:p>
          <a:p>
            <a:r>
              <a:rPr lang="nb-NO" dirty="0" err="1"/>
              <a:t>Styremedlemer</a:t>
            </a:r>
            <a:r>
              <a:rPr lang="nb-NO" dirty="0"/>
              <a:t>:</a:t>
            </a:r>
          </a:p>
          <a:p>
            <a:r>
              <a:rPr lang="nb-NO" dirty="0" err="1"/>
              <a:t>Kira</a:t>
            </a:r>
            <a:r>
              <a:rPr lang="nb-NO" dirty="0"/>
              <a:t> Østerås, </a:t>
            </a:r>
            <a:r>
              <a:rPr lang="nb-NO" dirty="0" err="1"/>
              <a:t>Vaadan</a:t>
            </a:r>
            <a:r>
              <a:rPr lang="nb-NO" dirty="0"/>
              <a:t> hestesportsklubb</a:t>
            </a:r>
          </a:p>
          <a:p>
            <a:r>
              <a:rPr lang="nb-NO" dirty="0"/>
              <a:t>Frida Pedersen, Orkdal </a:t>
            </a:r>
            <a:r>
              <a:rPr lang="nb-NO" dirty="0" err="1"/>
              <a:t>Rideklubb</a:t>
            </a:r>
            <a:endParaRPr lang="nb-NO" dirty="0"/>
          </a:p>
          <a:p>
            <a:r>
              <a:rPr lang="nb-NO" dirty="0"/>
              <a:t>Thea Aftret, Orkdal </a:t>
            </a:r>
            <a:r>
              <a:rPr lang="nb-NO" dirty="0" err="1"/>
              <a:t>Rideklubb</a:t>
            </a:r>
            <a:endParaRPr lang="nb-NO" dirty="0"/>
          </a:p>
          <a:p>
            <a:r>
              <a:rPr lang="nb-NO" dirty="0"/>
              <a:t>Siv Ryen Volden, Orkdal </a:t>
            </a:r>
            <a:r>
              <a:rPr lang="nb-NO" dirty="0" err="1"/>
              <a:t>Rideklubb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 descr="Et bilde som inneholder tekst">
            <a:extLst>
              <a:ext uri="{FF2B5EF4-FFF2-40B4-BE49-F238E27FC236}">
                <a16:creationId xmlns:a16="http://schemas.microsoft.com/office/drawing/2014/main" id="{2BF76F51-3D46-FEB2-0942-7FE7926C1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35292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53AFEE-3EAA-4264-A390-D8CA7318E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101" y="4550291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Stryks</a:t>
            </a:r>
            <a:r>
              <a:rPr lang="en-US" sz="3600" dirty="0"/>
              <a:t> </a:t>
            </a:r>
            <a:r>
              <a:rPr lang="en-US" sz="3600" dirty="0" err="1"/>
              <a:t>ungdomskomite</a:t>
            </a:r>
            <a:endParaRPr lang="en-US" sz="360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F2F89DB-8D81-E919-CD09-C344C9CBCF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" t="21445" r="1744" b="24136"/>
          <a:stretch/>
        </p:blipFill>
        <p:spPr>
          <a:xfrm>
            <a:off x="-212632" y="0"/>
            <a:ext cx="12404632" cy="478465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7042D4-22C0-4341-BC9B-54DBD9016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6587" y="4405313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1800" u="sng" dirty="0" err="1"/>
              <a:t>Vår</a:t>
            </a:r>
            <a:r>
              <a:rPr lang="en-US" sz="1800" u="sng" dirty="0"/>
              <a:t> </a:t>
            </a:r>
            <a:r>
              <a:rPr lang="en-US" sz="1800" u="sng" dirty="0" err="1"/>
              <a:t>oppgave</a:t>
            </a:r>
            <a:endParaRPr lang="en-US" sz="1800" u="sng" dirty="0"/>
          </a:p>
          <a:p>
            <a:r>
              <a:rPr lang="en-US" sz="1800" dirty="0" err="1"/>
              <a:t>Bringe</a:t>
            </a:r>
            <a:r>
              <a:rPr lang="en-US" sz="1800" dirty="0"/>
              <a:t> </a:t>
            </a:r>
            <a:r>
              <a:rPr lang="en-US" sz="1800" dirty="0" err="1"/>
              <a:t>frem</a:t>
            </a:r>
            <a:r>
              <a:rPr lang="en-US" sz="1800" dirty="0"/>
              <a:t> </a:t>
            </a:r>
            <a:r>
              <a:rPr lang="en-US" sz="1800" dirty="0" err="1"/>
              <a:t>ungdommens</a:t>
            </a:r>
            <a:r>
              <a:rPr lang="en-US" sz="1800" dirty="0"/>
              <a:t> syn </a:t>
            </a:r>
            <a:r>
              <a:rPr lang="en-US" sz="1800" dirty="0" err="1"/>
              <a:t>og</a:t>
            </a:r>
            <a:r>
              <a:rPr lang="en-US" sz="1800" dirty="0"/>
              <a:t> </a:t>
            </a:r>
            <a:r>
              <a:rPr lang="en-US" sz="1800" dirty="0" err="1"/>
              <a:t>stemme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kretsstyret</a:t>
            </a:r>
            <a:endParaRPr lang="en-US" sz="1800" dirty="0"/>
          </a:p>
          <a:p>
            <a:r>
              <a:rPr lang="en-US" sz="1800" dirty="0" err="1"/>
              <a:t>Samhold</a:t>
            </a:r>
            <a:r>
              <a:rPr lang="en-US" sz="1800" dirty="0"/>
              <a:t>, </a:t>
            </a:r>
            <a:r>
              <a:rPr lang="en-US" sz="1800" dirty="0" err="1"/>
              <a:t>inkludering</a:t>
            </a:r>
            <a:r>
              <a:rPr lang="en-US" sz="1800" dirty="0"/>
              <a:t> </a:t>
            </a:r>
            <a:r>
              <a:rPr lang="en-US" sz="1800" dirty="0" err="1"/>
              <a:t>og</a:t>
            </a:r>
            <a:r>
              <a:rPr lang="en-US" sz="1800" dirty="0"/>
              <a:t> </a:t>
            </a:r>
            <a:r>
              <a:rPr lang="en-US" sz="1800" dirty="0" err="1"/>
              <a:t>styrke</a:t>
            </a:r>
            <a:r>
              <a:rPr lang="en-US" sz="1800" dirty="0"/>
              <a:t> </a:t>
            </a:r>
            <a:r>
              <a:rPr lang="en-US" sz="1800" dirty="0" err="1"/>
              <a:t>ungdomsmiljøet</a:t>
            </a:r>
            <a:endParaRPr lang="en-US" sz="1800" dirty="0"/>
          </a:p>
          <a:p>
            <a:r>
              <a:rPr lang="en-US" sz="1800" dirty="0" err="1"/>
              <a:t>Ungdommer</a:t>
            </a:r>
            <a:r>
              <a:rPr lang="en-US" sz="1800" dirty="0"/>
              <a:t> </a:t>
            </a:r>
            <a:r>
              <a:rPr lang="en-US" sz="1800" dirty="0" err="1"/>
              <a:t>kan</a:t>
            </a:r>
            <a:r>
              <a:rPr lang="en-US" sz="1800" dirty="0"/>
              <a:t> </a:t>
            </a:r>
            <a:r>
              <a:rPr lang="en-US" sz="1800" dirty="0" err="1"/>
              <a:t>komme</a:t>
            </a:r>
            <a:r>
              <a:rPr lang="en-US" sz="1800" dirty="0"/>
              <a:t> med saker/</a:t>
            </a:r>
            <a:r>
              <a:rPr lang="en-US" sz="1800" dirty="0" err="1"/>
              <a:t>problemer</a:t>
            </a:r>
            <a:r>
              <a:rPr lang="en-US" sz="1800" dirty="0"/>
              <a:t>/</a:t>
            </a:r>
            <a:r>
              <a:rPr lang="en-US" sz="1800" dirty="0" err="1"/>
              <a:t>meninger</a:t>
            </a:r>
            <a:endParaRPr lang="en-US" sz="1800" dirty="0"/>
          </a:p>
          <a:p>
            <a:r>
              <a:rPr lang="en-US" sz="1800" dirty="0" err="1"/>
              <a:t>Arrangere</a:t>
            </a:r>
            <a:r>
              <a:rPr lang="en-US" sz="1800" dirty="0"/>
              <a:t> </a:t>
            </a:r>
            <a:r>
              <a:rPr lang="en-US" sz="1800" dirty="0" err="1"/>
              <a:t>aktiviteter</a:t>
            </a:r>
            <a:r>
              <a:rPr lang="en-US" sz="1800" dirty="0"/>
              <a:t> for </a:t>
            </a:r>
            <a:r>
              <a:rPr lang="en-US" sz="1800" dirty="0" err="1"/>
              <a:t>ungdom</a:t>
            </a:r>
            <a:endParaRPr lang="en-US" sz="1800" dirty="0"/>
          </a:p>
          <a:p>
            <a:r>
              <a:rPr lang="en-US" sz="1800" dirty="0" err="1"/>
              <a:t>Motivere</a:t>
            </a:r>
            <a:r>
              <a:rPr lang="en-US" sz="1800" dirty="0"/>
              <a:t> </a:t>
            </a:r>
            <a:r>
              <a:rPr lang="en-US" sz="1800" dirty="0" err="1"/>
              <a:t>Ungdom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å </a:t>
            </a:r>
            <a:r>
              <a:rPr lang="en-US" sz="1800" dirty="0" err="1"/>
              <a:t>fortsette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sporten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04485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8AAD73-8CFE-6F41-C21F-0E7FC5075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0518"/>
            <a:ext cx="5181600" cy="5613437"/>
          </a:xfrm>
        </p:spPr>
        <p:txBody>
          <a:bodyPr/>
          <a:lstStyle/>
          <a:p>
            <a:pPr marL="0" indent="0">
              <a:buNone/>
            </a:pPr>
            <a:r>
              <a:rPr lang="nb-NO" u="sng" dirty="0"/>
              <a:t>Hva har vi gjort i 2022</a:t>
            </a:r>
          </a:p>
          <a:p>
            <a:r>
              <a:rPr lang="nb-NO" dirty="0"/>
              <a:t>Jevnlige møter i komiteen</a:t>
            </a:r>
          </a:p>
          <a:p>
            <a:r>
              <a:rPr lang="nb-NO" dirty="0"/>
              <a:t>1 ungdomssamling på </a:t>
            </a:r>
            <a:r>
              <a:rPr lang="nb-NO" dirty="0" err="1"/>
              <a:t>Bruråk</a:t>
            </a:r>
            <a:endParaRPr lang="nb-NO" dirty="0"/>
          </a:p>
          <a:p>
            <a:r>
              <a:rPr lang="nb-NO" dirty="0"/>
              <a:t>Rekruttkarusell i sprang og dressur</a:t>
            </a:r>
          </a:p>
          <a:p>
            <a:r>
              <a:rPr lang="nb-NO" dirty="0"/>
              <a:t>Egne cuper i sprang, dressur, feltritt og kjøring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61E39A6-51AF-29F8-11FD-7384E91F4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40518"/>
            <a:ext cx="5181600" cy="5613437"/>
          </a:xfrm>
        </p:spPr>
        <p:txBody>
          <a:bodyPr/>
          <a:lstStyle/>
          <a:p>
            <a:pPr marL="0" indent="0">
              <a:buNone/>
            </a:pPr>
            <a:r>
              <a:rPr lang="nb-NO" u="sng" dirty="0"/>
              <a:t>Tanker for 2023</a:t>
            </a:r>
          </a:p>
          <a:p>
            <a:r>
              <a:rPr lang="nb-NO" dirty="0"/>
              <a:t>Få 2 medlemmer til ungdomskomite</a:t>
            </a:r>
          </a:p>
          <a:p>
            <a:r>
              <a:rPr lang="nb-NO" dirty="0"/>
              <a:t>Få arrangert flere ulike aktiviteter</a:t>
            </a:r>
          </a:p>
          <a:p>
            <a:r>
              <a:rPr lang="nb-NO" dirty="0"/>
              <a:t>Jobbe videre med cuper i alle grener</a:t>
            </a: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76699A5-C3B4-6C01-56D8-25E6F74E0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0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15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D8F296-E545-DF40-88F0-0B68BA4FE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16" y="239163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nb-NO" sz="8000" b="1" dirty="0">
                <a:solidFill>
                  <a:schemeClr val="bg1"/>
                </a:solidFill>
              </a:rPr>
              <a:t>Innspill til ungdomskomiteen?</a:t>
            </a:r>
          </a:p>
        </p:txBody>
      </p:sp>
    </p:spTree>
    <p:extLst>
      <p:ext uri="{BB962C8B-B14F-4D97-AF65-F5344CB8AC3E}">
        <p14:creationId xmlns:p14="http://schemas.microsoft.com/office/powerpoint/2010/main" val="780750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1255869-DD86-EC4D-B1E9-60586585D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297" y="612701"/>
            <a:ext cx="5722531" cy="57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18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09BC168-903C-CE48-A388-1C183EDCE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566" y="657954"/>
            <a:ext cx="5795433" cy="56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76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1741DB-2028-6F4A-9C3E-B2BA8EDEC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13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b="1" dirty="0"/>
              <a:t>STEVNEKALENDER 2023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E9D8338-5B9A-5344-B0E6-1A4730304CAA}"/>
              </a:ext>
            </a:extLst>
          </p:cNvPr>
          <p:cNvSpPr/>
          <p:nvPr/>
        </p:nvSpPr>
        <p:spPr>
          <a:xfrm>
            <a:off x="2767913" y="3105835"/>
            <a:ext cx="74758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dirty="0">
                <a:hlinkClick r:id="rId2"/>
              </a:rPr>
              <a:t>https://docs.google.com/document/d/1iZfk8yOPV0U0ISykyVMQvLhK7Q2fqusZPYzUMN4hgj8/edit</a:t>
            </a:r>
            <a:endParaRPr lang="nb-NO" dirty="0"/>
          </a:p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4698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8FC4EA-1C0E-0F47-967A-E55496803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Fordeling teknisk personell 2023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8E62EF-162D-D744-A090-2EA691CB0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L-sprang: OD, BB og CS deles ut fra forbundet</a:t>
            </a:r>
          </a:p>
          <a:p>
            <a:r>
              <a:rPr lang="nb-NO" dirty="0"/>
              <a:t>L-dressur: OD (og kanskje CS) deles ut fra forbundet</a:t>
            </a:r>
          </a:p>
          <a:p>
            <a:endParaRPr lang="nb-NO" dirty="0"/>
          </a:p>
          <a:p>
            <a:r>
              <a:rPr lang="nb-NO" dirty="0"/>
              <a:t>D/UK - Lista sendes til teknisk personell etter samlinga </a:t>
            </a:r>
          </a:p>
          <a:p>
            <a:r>
              <a:rPr lang="nb-NO" dirty="0"/>
              <a:t>Vi har mange sprangdommere så de må få melde inn noen ønskede stevner, vi plasserer sånn at alle får nok stevner</a:t>
            </a:r>
          </a:p>
          <a:p>
            <a:r>
              <a:rPr lang="nb-NO" dirty="0"/>
              <a:t>Deretter kan klubber gjøre avtaler selv</a:t>
            </a:r>
          </a:p>
          <a:p>
            <a:r>
              <a:rPr lang="nb-NO" dirty="0"/>
              <a:t>Vær tidlig ute med å gjøre avtaler!</a:t>
            </a:r>
          </a:p>
          <a:p>
            <a:r>
              <a:rPr lang="nb-NO" dirty="0"/>
              <a:t>Oversikt over teknisk personell finner dere på: </a:t>
            </a:r>
            <a:r>
              <a:rPr lang="nb-NO" dirty="0">
                <a:hlinkClick r:id="rId2"/>
              </a:rPr>
              <a:t>https://nryfstevne.no</a:t>
            </a:r>
            <a:endParaRPr lang="nb-NO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4806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06DB80-7D0F-CF41-965A-1A9F23B9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Til diskusjon: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3C69F8-0597-2748-A99A-44B266829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Hva ønsker vi av arrangementer og cuper/ mesterskap i regi av kretsen i 2023?</a:t>
            </a:r>
          </a:p>
          <a:p>
            <a:pPr lvl="1"/>
            <a:r>
              <a:rPr lang="nb-NO" dirty="0"/>
              <a:t>«Trøndersk mesterskap» i Dressur, feltritt, kjøring og sprang sammen med NTRYK – prøveprosjekt i 2023</a:t>
            </a:r>
          </a:p>
          <a:p>
            <a:r>
              <a:rPr lang="nb-NO" dirty="0"/>
              <a:t>Fjordhest-NM v/Gro</a:t>
            </a:r>
          </a:p>
          <a:p>
            <a:r>
              <a:rPr lang="nb-NO" dirty="0"/>
              <a:t>Arenaer for samarbeid – hvilken muligheter har vi?</a:t>
            </a:r>
          </a:p>
          <a:p>
            <a:endParaRPr lang="nb-NO" dirty="0"/>
          </a:p>
          <a:p>
            <a:r>
              <a:rPr lang="nb-NO" dirty="0"/>
              <a:t>Annet?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1114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E528F3-D5BA-D449-895C-0EC2A9480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Presentasjonsrunde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B4D552-E222-454D-ADA4-05CEF8FBD8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Navn</a:t>
            </a:r>
          </a:p>
          <a:p>
            <a:r>
              <a:rPr lang="nb-NO" b="1" dirty="0"/>
              <a:t>Klubb og </a:t>
            </a:r>
            <a:r>
              <a:rPr lang="nb-NO" b="1" dirty="0" err="1"/>
              <a:t>evnt</a:t>
            </a:r>
            <a:r>
              <a:rPr lang="nb-NO" b="1" dirty="0"/>
              <a:t> verv</a:t>
            </a:r>
          </a:p>
          <a:p>
            <a:r>
              <a:rPr lang="nb-NO" b="1" dirty="0"/>
              <a:t>Erfaring/ forhold til hest</a:t>
            </a:r>
          </a:p>
          <a:p>
            <a:r>
              <a:rPr lang="nb-NO" b="1" dirty="0"/>
              <a:t>interessefelt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B22388B-3BCD-9C4D-BE24-4351799D60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Trøndelag</a:t>
            </a:r>
          </a:p>
          <a:p>
            <a:r>
              <a:rPr lang="nb-NO" b="1" dirty="0" err="1"/>
              <a:t>Bruråk</a:t>
            </a:r>
            <a:endParaRPr lang="nb-NO" b="1" dirty="0"/>
          </a:p>
          <a:p>
            <a:r>
              <a:rPr lang="nb-NO" b="1" dirty="0" err="1"/>
              <a:t>Vaadan</a:t>
            </a:r>
            <a:endParaRPr lang="nb-NO" b="1" dirty="0"/>
          </a:p>
          <a:p>
            <a:r>
              <a:rPr lang="nb-NO" b="1" dirty="0"/>
              <a:t>Melhus</a:t>
            </a:r>
          </a:p>
          <a:p>
            <a:r>
              <a:rPr lang="nb-NO" b="1" dirty="0"/>
              <a:t>Orkdal</a:t>
            </a:r>
          </a:p>
          <a:p>
            <a:r>
              <a:rPr lang="nb-NO" b="1" dirty="0"/>
              <a:t>Blakstad</a:t>
            </a:r>
          </a:p>
          <a:p>
            <a:r>
              <a:rPr lang="nb-NO" b="1" dirty="0" err="1"/>
              <a:t>Austerli</a:t>
            </a:r>
            <a:r>
              <a:rPr lang="nb-NO" b="1" dirty="0"/>
              <a:t>-Bjugn</a:t>
            </a:r>
          </a:p>
          <a:p>
            <a:r>
              <a:rPr lang="nb-NO" b="1" dirty="0"/>
              <a:t>Trollheimen</a:t>
            </a: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542D26F-D192-344B-85C1-48CB5C2F5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25" y="4100863"/>
            <a:ext cx="2101908" cy="243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67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A4A626-AADE-144A-BDB8-31AB69B76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Status-rapport – hvor står vi, hvor går vi?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DCE8B7-4A4F-534F-AF92-68C85680C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>
                <a:hlinkClick r:id="rId2"/>
              </a:rPr>
              <a:t>21 klubber </a:t>
            </a:r>
            <a:endParaRPr lang="nb-NO" dirty="0"/>
          </a:p>
          <a:p>
            <a:r>
              <a:rPr lang="nb-NO" dirty="0"/>
              <a:t>Stor geografisk spredning, ulikt aktivitetsnivå og ulike behov</a:t>
            </a:r>
          </a:p>
          <a:p>
            <a:r>
              <a:rPr lang="nb-NO" dirty="0"/>
              <a:t>Litt lite aktivitet som følge av covid-19, men på «bedringens vei»</a:t>
            </a:r>
          </a:p>
          <a:p>
            <a:r>
              <a:rPr lang="nb-NO" dirty="0"/>
              <a:t>Breddesamling sprang, dressur, para og feltritt</a:t>
            </a:r>
          </a:p>
          <a:p>
            <a:r>
              <a:rPr lang="nb-NO" dirty="0"/>
              <a:t>40-årsfeiring m/ ungdomscuper (SDFK), rekruttkarusell (SP)</a:t>
            </a:r>
          </a:p>
          <a:p>
            <a:r>
              <a:rPr lang="nb-NO" dirty="0"/>
              <a:t>KM (kun dressur i 2022) – her må vi tenke nytt! «Trøndersk mesterskap» på nivå som samarbeidsprosjekt med NTRYK? </a:t>
            </a:r>
          </a:p>
          <a:p>
            <a:r>
              <a:rPr lang="nb-NO" dirty="0"/>
              <a:t>Kursing teknisk personell </a:t>
            </a:r>
          </a:p>
          <a:p>
            <a:r>
              <a:rPr lang="nb-NO" dirty="0"/>
              <a:t>Kursing </a:t>
            </a:r>
            <a:r>
              <a:rPr lang="nb-NO" dirty="0" err="1"/>
              <a:t>NRYFstevne</a:t>
            </a:r>
            <a:r>
              <a:rPr lang="nb-NO" dirty="0"/>
              <a:t> og </a:t>
            </a:r>
            <a:r>
              <a:rPr lang="nb-NO" dirty="0" err="1"/>
              <a:t>Equipe</a:t>
            </a:r>
            <a:endParaRPr lang="nb-NO" dirty="0"/>
          </a:p>
          <a:p>
            <a:r>
              <a:rPr lang="nb-NO" dirty="0"/>
              <a:t>Sosiale medier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3804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2771D9-FDC0-A24D-BB58-ACF949B6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Teknisk personell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D8A959-6E08-3445-88CE-D0D5C4200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b="1" dirty="0"/>
              <a:t>Gjennomført 2022</a:t>
            </a:r>
          </a:p>
          <a:p>
            <a:pPr marL="0" indent="0">
              <a:buNone/>
            </a:pPr>
            <a:r>
              <a:rPr lang="nb-NO" dirty="0"/>
              <a:t>- Samarbeid med NTRYK og MRRK:</a:t>
            </a:r>
          </a:p>
          <a:p>
            <a:pPr>
              <a:buFontTx/>
              <a:buChar char="-"/>
            </a:pPr>
            <a:r>
              <a:rPr lang="nb-NO" dirty="0"/>
              <a:t>Stewardkurs 2-4 september (Trondheim)</a:t>
            </a:r>
          </a:p>
          <a:p>
            <a:pPr>
              <a:buFontTx/>
              <a:buChar char="-"/>
            </a:pPr>
            <a:r>
              <a:rPr lang="nb-NO" dirty="0"/>
              <a:t>Banebygger 24-25 september (Trondheim)</a:t>
            </a:r>
          </a:p>
          <a:p>
            <a:pPr>
              <a:buFontTx/>
              <a:buChar char="-"/>
            </a:pPr>
            <a:r>
              <a:rPr lang="nb-NO" dirty="0"/>
              <a:t>Dressurdommer 22-23 oktober (Verdal)</a:t>
            </a:r>
          </a:p>
          <a:p>
            <a:pPr>
              <a:buFontTx/>
              <a:buChar char="-"/>
            </a:pPr>
            <a:r>
              <a:rPr lang="nb-NO" dirty="0"/>
              <a:t>SDA digitalt </a:t>
            </a:r>
          </a:p>
          <a:p>
            <a:pPr>
              <a:buFontTx/>
              <a:buChar char="-"/>
            </a:pPr>
            <a:r>
              <a:rPr lang="nb-NO" dirty="0"/>
              <a:t>Steward 2 (Ullevål)</a:t>
            </a:r>
          </a:p>
          <a:p>
            <a:pPr marL="0" indent="0">
              <a:buNone/>
            </a:pPr>
            <a:r>
              <a:rPr lang="nb-NO" b="1" dirty="0"/>
              <a:t>Plan for 2023</a:t>
            </a:r>
          </a:p>
          <a:p>
            <a:pPr>
              <a:buFontTx/>
              <a:buChar char="-"/>
            </a:pPr>
            <a:r>
              <a:rPr lang="nb-NO" dirty="0"/>
              <a:t>SBB1 (på L-stevne)</a:t>
            </a:r>
          </a:p>
          <a:p>
            <a:pPr>
              <a:buFontTx/>
              <a:buChar char="-"/>
            </a:pPr>
            <a:r>
              <a:rPr lang="nb-NO" dirty="0"/>
              <a:t>Prøve å få videreutdanning på personell (SD1, SD2, DD1, DD2, DD3)</a:t>
            </a:r>
          </a:p>
          <a:p>
            <a:pPr>
              <a:buFontTx/>
              <a:buChar char="-"/>
            </a:pPr>
            <a:r>
              <a:rPr lang="nb-NO" dirty="0"/>
              <a:t>Teknisk delegat feltritt, banebygger feltritt, dommer og banebygger kjøring</a:t>
            </a:r>
          </a:p>
          <a:p>
            <a:pPr>
              <a:buFontTx/>
              <a:buChar char="-"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EA9CB9F-D455-DF44-9529-07F922D7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426" y="474127"/>
            <a:ext cx="3200504" cy="370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2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5605F4-D46E-544A-8135-2A35FA253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Varig Orkla Arena v/ Ellen og Mari</a:t>
            </a:r>
          </a:p>
        </p:txBody>
      </p:sp>
      <p:pic>
        <p:nvPicPr>
          <p:cNvPr id="5" name="Plassholder for innhold 4">
            <a:hlinkClick r:id="rId2"/>
            <a:extLst>
              <a:ext uri="{FF2B5EF4-FFF2-40B4-BE49-F238E27FC236}">
                <a16:creationId xmlns:a16="http://schemas.microsoft.com/office/drawing/2014/main" id="{E8F98651-8FE9-5D4E-8048-BFB250834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634" r="626" b="6142"/>
          <a:stretch/>
        </p:blipFill>
        <p:spPr>
          <a:xfrm>
            <a:off x="838200" y="1825625"/>
            <a:ext cx="8118086" cy="4351338"/>
          </a:xfrm>
        </p:spPr>
      </p:pic>
    </p:spTree>
    <p:extLst>
      <p:ext uri="{BB962C8B-B14F-4D97-AF65-F5344CB8AC3E}">
        <p14:creationId xmlns:p14="http://schemas.microsoft.com/office/powerpoint/2010/main" val="2344917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78" y="-585387"/>
            <a:ext cx="12402591" cy="87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2230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2055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956</Words>
  <Application>Microsoft Macintosh PowerPoint</Application>
  <PresentationFormat>Widescreen</PresentationFormat>
  <Paragraphs>162</Paragraphs>
  <Slides>39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39</vt:i4>
      </vt:variant>
    </vt:vector>
  </HeadingPairs>
  <TitlesOfParts>
    <vt:vector size="44" baseType="lpstr">
      <vt:lpstr>American Typewriter</vt:lpstr>
      <vt:lpstr>Arial</vt:lpstr>
      <vt:lpstr>Calibri</vt:lpstr>
      <vt:lpstr>Calibri Light</vt:lpstr>
      <vt:lpstr>Office-tema</vt:lpstr>
      <vt:lpstr>PowerPoint-presentasjon</vt:lpstr>
      <vt:lpstr>Plan for dagen</vt:lpstr>
      <vt:lpstr>Styret i STRyK</vt:lpstr>
      <vt:lpstr>Presentasjonsrunde</vt:lpstr>
      <vt:lpstr>Status-rapport – hvor står vi, hvor går vi?</vt:lpstr>
      <vt:lpstr>Teknisk personell</vt:lpstr>
      <vt:lpstr>Varig Orkla Arena v/ Ellen og Mari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NTRyk og STRyK</vt:lpstr>
      <vt:lpstr>Prøveår i 2023?</vt:lpstr>
      <vt:lpstr>«pluss og minus»</vt:lpstr>
      <vt:lpstr>PowerPoint-presentasjon</vt:lpstr>
      <vt:lpstr>Inkluderende idrettslag v/ Bente Ryen</vt:lpstr>
      <vt:lpstr>Inkluderende idrettslag v/ Bente Ryen</vt:lpstr>
      <vt:lpstr>Grønt kort v/ Ellen Kullbotten</vt:lpstr>
      <vt:lpstr>Ungdomsutvalget v/ Ida Helen Svorkmo</vt:lpstr>
      <vt:lpstr>Komiteen har bestått av:</vt:lpstr>
      <vt:lpstr>Stryks ungdomskomite</vt:lpstr>
      <vt:lpstr>PowerPoint-presentasjon</vt:lpstr>
      <vt:lpstr>Innspill til ungdomskomiteen?</vt:lpstr>
      <vt:lpstr>PowerPoint-presentasjon</vt:lpstr>
      <vt:lpstr>PowerPoint-presentasjon</vt:lpstr>
      <vt:lpstr>STEVNEKALENDER 2023 </vt:lpstr>
      <vt:lpstr>Fordeling teknisk personell 2023</vt:lpstr>
      <vt:lpstr>Til diskusjon: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Julie Leonardsen</dc:creator>
  <cp:lastModifiedBy>Julie Leonardsen</cp:lastModifiedBy>
  <cp:revision>27</cp:revision>
  <dcterms:created xsi:type="dcterms:W3CDTF">2021-11-02T17:56:09Z</dcterms:created>
  <dcterms:modified xsi:type="dcterms:W3CDTF">2022-11-25T16:59:24Z</dcterms:modified>
</cp:coreProperties>
</file>