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91" r:id="rId5"/>
    <p:sldId id="290" r:id="rId6"/>
    <p:sldId id="256" r:id="rId7"/>
    <p:sldId id="278" r:id="rId8"/>
    <p:sldId id="270" r:id="rId9"/>
    <p:sldId id="293" r:id="rId10"/>
    <p:sldId id="271" r:id="rId11"/>
    <p:sldId id="280" r:id="rId12"/>
    <p:sldId id="283" r:id="rId13"/>
    <p:sldId id="285" r:id="rId14"/>
    <p:sldId id="281" r:id="rId15"/>
    <p:sldId id="288" r:id="rId16"/>
    <p:sldId id="286" r:id="rId17"/>
    <p:sldId id="294" r:id="rId18"/>
    <p:sldId id="295" r:id="rId19"/>
    <p:sldId id="297" r:id="rId20"/>
    <p:sldId id="296" r:id="rId21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nesen, Kirsten" initials="AK" lastIdx="1" clrIdx="0">
    <p:extLst>
      <p:ext uri="{19B8F6BF-5375-455C-9EA6-DF929625EA0E}">
        <p15:presenceInfo xmlns:p15="http://schemas.microsoft.com/office/powerpoint/2012/main" userId="S::Kirsten.Arnesen@rytter.no::26fb9612-241f-4fa7-92b6-c666ffbdc6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342376-EAD8-44B4-86D9-8107361D6546}" v="9" dt="2020-09-14T10:25:03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717" autoAdjust="0"/>
  </p:normalViewPr>
  <p:slideViewPr>
    <p:cSldViewPr snapToGrid="0">
      <p:cViewPr varScale="1">
        <p:scale>
          <a:sx n="71" d="100"/>
          <a:sy n="71" d="100"/>
        </p:scale>
        <p:origin x="15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esen, Kirsten" userId="26fb9612-241f-4fa7-92b6-c666ffbdc6f7" providerId="ADAL" clId="{53AD3C88-684C-4375-AA30-67DE6B014A8E}"/>
    <pc:docChg chg="custSel addSld delSld modSld sldOrd">
      <pc:chgData name="Arnesen, Kirsten" userId="26fb9612-241f-4fa7-92b6-c666ffbdc6f7" providerId="ADAL" clId="{53AD3C88-684C-4375-AA30-67DE6B014A8E}" dt="2020-09-14T10:54:48.657" v="1114" actId="1076"/>
      <pc:docMkLst>
        <pc:docMk/>
      </pc:docMkLst>
      <pc:sldChg chg="modSp mod">
        <pc:chgData name="Arnesen, Kirsten" userId="26fb9612-241f-4fa7-92b6-c666ffbdc6f7" providerId="ADAL" clId="{53AD3C88-684C-4375-AA30-67DE6B014A8E}" dt="2020-09-14T10:06:03.898" v="22" actId="20577"/>
        <pc:sldMkLst>
          <pc:docMk/>
          <pc:sldMk cId="678984564" sldId="256"/>
        </pc:sldMkLst>
        <pc:spChg chg="mod">
          <ac:chgData name="Arnesen, Kirsten" userId="26fb9612-241f-4fa7-92b6-c666ffbdc6f7" providerId="ADAL" clId="{53AD3C88-684C-4375-AA30-67DE6B014A8E}" dt="2020-09-14T10:06:03.898" v="22" actId="20577"/>
          <ac:spMkLst>
            <pc:docMk/>
            <pc:sldMk cId="678984564" sldId="256"/>
            <ac:spMk id="2" creationId="{00000000-0000-0000-0000-000000000000}"/>
          </ac:spMkLst>
        </pc:spChg>
      </pc:sldChg>
      <pc:sldChg chg="modNotesTx">
        <pc:chgData name="Arnesen, Kirsten" userId="26fb9612-241f-4fa7-92b6-c666ffbdc6f7" providerId="ADAL" clId="{53AD3C88-684C-4375-AA30-67DE6B014A8E}" dt="2020-09-14T10:27:23.528" v="979" actId="6549"/>
        <pc:sldMkLst>
          <pc:docMk/>
          <pc:sldMk cId="1720128000" sldId="270"/>
        </pc:sldMkLst>
      </pc:sldChg>
      <pc:sldChg chg="del">
        <pc:chgData name="Arnesen, Kirsten" userId="26fb9612-241f-4fa7-92b6-c666ffbdc6f7" providerId="ADAL" clId="{53AD3C88-684C-4375-AA30-67DE6B014A8E}" dt="2020-09-14T10:20:48.564" v="807" actId="47"/>
        <pc:sldMkLst>
          <pc:docMk/>
          <pc:sldMk cId="2395155210" sldId="276"/>
        </pc:sldMkLst>
      </pc:sldChg>
      <pc:sldChg chg="del">
        <pc:chgData name="Arnesen, Kirsten" userId="26fb9612-241f-4fa7-92b6-c666ffbdc6f7" providerId="ADAL" clId="{53AD3C88-684C-4375-AA30-67DE6B014A8E}" dt="2020-09-14T10:20:50.938" v="808" actId="47"/>
        <pc:sldMkLst>
          <pc:docMk/>
          <pc:sldMk cId="341246870" sldId="277"/>
        </pc:sldMkLst>
      </pc:sldChg>
      <pc:sldChg chg="modSp mod">
        <pc:chgData name="Arnesen, Kirsten" userId="26fb9612-241f-4fa7-92b6-c666ffbdc6f7" providerId="ADAL" clId="{53AD3C88-684C-4375-AA30-67DE6B014A8E}" dt="2020-09-14T10:27:07.470" v="977" actId="20577"/>
        <pc:sldMkLst>
          <pc:docMk/>
          <pc:sldMk cId="3976514532" sldId="278"/>
        </pc:sldMkLst>
        <pc:spChg chg="mod">
          <ac:chgData name="Arnesen, Kirsten" userId="26fb9612-241f-4fa7-92b6-c666ffbdc6f7" providerId="ADAL" clId="{53AD3C88-684C-4375-AA30-67DE6B014A8E}" dt="2020-09-14T10:07:36.552" v="142" actId="20577"/>
          <ac:spMkLst>
            <pc:docMk/>
            <pc:sldMk cId="3976514532" sldId="278"/>
            <ac:spMk id="2" creationId="{89996A6A-802B-4B92-83F8-B2E376DAF890}"/>
          </ac:spMkLst>
        </pc:spChg>
        <pc:spChg chg="mod">
          <ac:chgData name="Arnesen, Kirsten" userId="26fb9612-241f-4fa7-92b6-c666ffbdc6f7" providerId="ADAL" clId="{53AD3C88-684C-4375-AA30-67DE6B014A8E}" dt="2020-09-14T10:27:07.470" v="977" actId="20577"/>
          <ac:spMkLst>
            <pc:docMk/>
            <pc:sldMk cId="3976514532" sldId="278"/>
            <ac:spMk id="3" creationId="{4E124BD8-44ED-47E2-9C23-C7B26B206293}"/>
          </ac:spMkLst>
        </pc:spChg>
        <pc:picChg chg="mod">
          <ac:chgData name="Arnesen, Kirsten" userId="26fb9612-241f-4fa7-92b6-c666ffbdc6f7" providerId="ADAL" clId="{53AD3C88-684C-4375-AA30-67DE6B014A8E}" dt="2020-09-14T10:08:13.718" v="194" actId="1076"/>
          <ac:picMkLst>
            <pc:docMk/>
            <pc:sldMk cId="3976514532" sldId="278"/>
            <ac:picMk id="6" creationId="{73346862-D993-4ACD-8E6D-603817AA052B}"/>
          </ac:picMkLst>
        </pc:picChg>
      </pc:sldChg>
      <pc:sldChg chg="delSp mod">
        <pc:chgData name="Arnesen, Kirsten" userId="26fb9612-241f-4fa7-92b6-c666ffbdc6f7" providerId="ADAL" clId="{53AD3C88-684C-4375-AA30-67DE6B014A8E}" dt="2020-09-14T10:11:43.724" v="435" actId="478"/>
        <pc:sldMkLst>
          <pc:docMk/>
          <pc:sldMk cId="3613400527" sldId="280"/>
        </pc:sldMkLst>
        <pc:spChg chg="del">
          <ac:chgData name="Arnesen, Kirsten" userId="26fb9612-241f-4fa7-92b6-c666ffbdc6f7" providerId="ADAL" clId="{53AD3C88-684C-4375-AA30-67DE6B014A8E}" dt="2020-09-14T10:11:43.724" v="435" actId="478"/>
          <ac:spMkLst>
            <pc:docMk/>
            <pc:sldMk cId="3613400527" sldId="280"/>
            <ac:spMk id="5" creationId="{9D125031-991D-4035-AA6F-BD2F92781678}"/>
          </ac:spMkLst>
        </pc:spChg>
      </pc:sldChg>
      <pc:sldChg chg="modSp mod modNotesTx">
        <pc:chgData name="Arnesen, Kirsten" userId="26fb9612-241f-4fa7-92b6-c666ffbdc6f7" providerId="ADAL" clId="{53AD3C88-684C-4375-AA30-67DE6B014A8E}" dt="2020-09-14T10:54:35.712" v="1112" actId="1076"/>
        <pc:sldMkLst>
          <pc:docMk/>
          <pc:sldMk cId="1803296638" sldId="281"/>
        </pc:sldMkLst>
        <pc:spChg chg="mod">
          <ac:chgData name="Arnesen, Kirsten" userId="26fb9612-241f-4fa7-92b6-c666ffbdc6f7" providerId="ADAL" clId="{53AD3C88-684C-4375-AA30-67DE6B014A8E}" dt="2020-09-14T10:54:18.933" v="1108" actId="20577"/>
          <ac:spMkLst>
            <pc:docMk/>
            <pc:sldMk cId="1803296638" sldId="281"/>
            <ac:spMk id="2" creationId="{B07A07D3-A7B4-4C34-B3FE-D019BBA22BB6}"/>
          </ac:spMkLst>
        </pc:spChg>
        <pc:spChg chg="mod">
          <ac:chgData name="Arnesen, Kirsten" userId="26fb9612-241f-4fa7-92b6-c666ffbdc6f7" providerId="ADAL" clId="{53AD3C88-684C-4375-AA30-67DE6B014A8E}" dt="2020-09-14T10:54:35.712" v="1112" actId="1076"/>
          <ac:spMkLst>
            <pc:docMk/>
            <pc:sldMk cId="1803296638" sldId="281"/>
            <ac:spMk id="3" creationId="{37D8262F-12E4-4FA1-B9FD-1C9A72AFEB37}"/>
          </ac:spMkLst>
        </pc:spChg>
        <pc:picChg chg="mod">
          <ac:chgData name="Arnesen, Kirsten" userId="26fb9612-241f-4fa7-92b6-c666ffbdc6f7" providerId="ADAL" clId="{53AD3C88-684C-4375-AA30-67DE6B014A8E}" dt="2020-09-14T10:54:27.585" v="1109" actId="14100"/>
          <ac:picMkLst>
            <pc:docMk/>
            <pc:sldMk cId="1803296638" sldId="281"/>
            <ac:picMk id="4" creationId="{3FE47D67-A737-4A38-8031-C64B9E5639F6}"/>
          </ac:picMkLst>
        </pc:picChg>
      </pc:sldChg>
      <pc:sldChg chg="del">
        <pc:chgData name="Arnesen, Kirsten" userId="26fb9612-241f-4fa7-92b6-c666ffbdc6f7" providerId="ADAL" clId="{53AD3C88-684C-4375-AA30-67DE6B014A8E}" dt="2020-09-14T10:11:39.435" v="434" actId="47"/>
        <pc:sldMkLst>
          <pc:docMk/>
          <pc:sldMk cId="903434091" sldId="282"/>
        </pc:sldMkLst>
      </pc:sldChg>
      <pc:sldChg chg="modSp mod">
        <pc:chgData name="Arnesen, Kirsten" userId="26fb9612-241f-4fa7-92b6-c666ffbdc6f7" providerId="ADAL" clId="{53AD3C88-684C-4375-AA30-67DE6B014A8E}" dt="2020-09-14T10:21:22.556" v="815" actId="207"/>
        <pc:sldMkLst>
          <pc:docMk/>
          <pc:sldMk cId="2203612365" sldId="286"/>
        </pc:sldMkLst>
        <pc:spChg chg="mod">
          <ac:chgData name="Arnesen, Kirsten" userId="26fb9612-241f-4fa7-92b6-c666ffbdc6f7" providerId="ADAL" clId="{53AD3C88-684C-4375-AA30-67DE6B014A8E}" dt="2020-09-14T10:21:22.556" v="815" actId="207"/>
          <ac:spMkLst>
            <pc:docMk/>
            <pc:sldMk cId="2203612365" sldId="286"/>
            <ac:spMk id="2" creationId="{2B46419E-83E5-4F34-A0BF-9510E4145E83}"/>
          </ac:spMkLst>
        </pc:spChg>
      </pc:sldChg>
      <pc:sldChg chg="modSp del mod">
        <pc:chgData name="Arnesen, Kirsten" userId="26fb9612-241f-4fa7-92b6-c666ffbdc6f7" providerId="ADAL" clId="{53AD3C88-684C-4375-AA30-67DE6B014A8E}" dt="2020-09-14T10:11:19.836" v="433" actId="47"/>
        <pc:sldMkLst>
          <pc:docMk/>
          <pc:sldMk cId="2642697414" sldId="287"/>
        </pc:sldMkLst>
        <pc:spChg chg="mod">
          <ac:chgData name="Arnesen, Kirsten" userId="26fb9612-241f-4fa7-92b6-c666ffbdc6f7" providerId="ADAL" clId="{53AD3C88-684C-4375-AA30-67DE6B014A8E}" dt="2020-09-14T10:11:10.531" v="432" actId="20577"/>
          <ac:spMkLst>
            <pc:docMk/>
            <pc:sldMk cId="2642697414" sldId="287"/>
            <ac:spMk id="2" creationId="{6CED711F-6CCB-493A-A862-DA882CD33DFF}"/>
          </ac:spMkLst>
        </pc:spChg>
      </pc:sldChg>
      <pc:sldChg chg="modSp mod modNotesTx">
        <pc:chgData name="Arnesen, Kirsten" userId="26fb9612-241f-4fa7-92b6-c666ffbdc6f7" providerId="ADAL" clId="{53AD3C88-684C-4375-AA30-67DE6B014A8E}" dt="2020-09-14T10:54:48.657" v="1114" actId="1076"/>
        <pc:sldMkLst>
          <pc:docMk/>
          <pc:sldMk cId="919508972" sldId="288"/>
        </pc:sldMkLst>
        <pc:spChg chg="mod">
          <ac:chgData name="Arnesen, Kirsten" userId="26fb9612-241f-4fa7-92b6-c666ffbdc6f7" providerId="ADAL" clId="{53AD3C88-684C-4375-AA30-67DE6B014A8E}" dt="2020-09-14T10:20:23.824" v="764" actId="14100"/>
          <ac:spMkLst>
            <pc:docMk/>
            <pc:sldMk cId="919508972" sldId="288"/>
            <ac:spMk id="6" creationId="{1DDF11DC-9127-4ADC-83CE-CF8E5DB1D44D}"/>
          </ac:spMkLst>
        </pc:spChg>
        <pc:picChg chg="mod">
          <ac:chgData name="Arnesen, Kirsten" userId="26fb9612-241f-4fa7-92b6-c666ffbdc6f7" providerId="ADAL" clId="{53AD3C88-684C-4375-AA30-67DE6B014A8E}" dt="2020-09-14T10:54:48.657" v="1114" actId="1076"/>
          <ac:picMkLst>
            <pc:docMk/>
            <pc:sldMk cId="919508972" sldId="288"/>
            <ac:picMk id="5" creationId="{8910F38A-67D2-49AF-9327-C648F8E6B379}"/>
          </ac:picMkLst>
        </pc:picChg>
        <pc:picChg chg="mod">
          <ac:chgData name="Arnesen, Kirsten" userId="26fb9612-241f-4fa7-92b6-c666ffbdc6f7" providerId="ADAL" clId="{53AD3C88-684C-4375-AA30-67DE6B014A8E}" dt="2020-09-14T10:54:46.239" v="1113" actId="1076"/>
          <ac:picMkLst>
            <pc:docMk/>
            <pc:sldMk cId="919508972" sldId="288"/>
            <ac:picMk id="9" creationId="{E0A5B297-655C-4605-8D6C-BF787235B35B}"/>
          </ac:picMkLst>
        </pc:picChg>
      </pc:sldChg>
      <pc:sldChg chg="ord">
        <pc:chgData name="Arnesen, Kirsten" userId="26fb9612-241f-4fa7-92b6-c666ffbdc6f7" providerId="ADAL" clId="{53AD3C88-684C-4375-AA30-67DE6B014A8E}" dt="2020-09-14T10:19:28.879" v="713"/>
        <pc:sldMkLst>
          <pc:docMk/>
          <pc:sldMk cId="3852766856" sldId="290"/>
        </pc:sldMkLst>
      </pc:sldChg>
      <pc:sldChg chg="ord">
        <pc:chgData name="Arnesen, Kirsten" userId="26fb9612-241f-4fa7-92b6-c666ffbdc6f7" providerId="ADAL" clId="{53AD3C88-684C-4375-AA30-67DE6B014A8E}" dt="2020-09-14T10:19:37.386" v="715"/>
        <pc:sldMkLst>
          <pc:docMk/>
          <pc:sldMk cId="2525331821" sldId="291"/>
        </pc:sldMkLst>
      </pc:sldChg>
      <pc:sldChg chg="del">
        <pc:chgData name="Arnesen, Kirsten" userId="26fb9612-241f-4fa7-92b6-c666ffbdc6f7" providerId="ADAL" clId="{53AD3C88-684C-4375-AA30-67DE6B014A8E}" dt="2020-09-14T10:12:07.359" v="436" actId="47"/>
        <pc:sldMkLst>
          <pc:docMk/>
          <pc:sldMk cId="2798170307" sldId="292"/>
        </pc:sldMkLst>
      </pc:sldChg>
      <pc:sldChg chg="modSp mod modNotesTx">
        <pc:chgData name="Arnesen, Kirsten" userId="26fb9612-241f-4fa7-92b6-c666ffbdc6f7" providerId="ADAL" clId="{53AD3C88-684C-4375-AA30-67DE6B014A8E}" dt="2020-09-14T10:27:54.937" v="1006" actId="20577"/>
        <pc:sldMkLst>
          <pc:docMk/>
          <pc:sldMk cId="3551906062" sldId="293"/>
        </pc:sldMkLst>
        <pc:spChg chg="mod">
          <ac:chgData name="Arnesen, Kirsten" userId="26fb9612-241f-4fa7-92b6-c666ffbdc6f7" providerId="ADAL" clId="{53AD3C88-684C-4375-AA30-67DE6B014A8E}" dt="2020-09-14T10:10:24.168" v="344" actId="20577"/>
          <ac:spMkLst>
            <pc:docMk/>
            <pc:sldMk cId="3551906062" sldId="293"/>
            <ac:spMk id="2" creationId="{ADF07E41-553D-4BCC-BB45-ED773FAE85CE}"/>
          </ac:spMkLst>
        </pc:spChg>
        <pc:picChg chg="mod">
          <ac:chgData name="Arnesen, Kirsten" userId="26fb9612-241f-4fa7-92b6-c666ffbdc6f7" providerId="ADAL" clId="{53AD3C88-684C-4375-AA30-67DE6B014A8E}" dt="2020-09-14T10:09:51.216" v="287" actId="1076"/>
          <ac:picMkLst>
            <pc:docMk/>
            <pc:sldMk cId="3551906062" sldId="293"/>
            <ac:picMk id="4" creationId="{2CB55E41-F68E-482E-A0DD-29BEC25A136B}"/>
          </ac:picMkLst>
        </pc:picChg>
      </pc:sldChg>
      <pc:sldChg chg="addSp delSp modSp new mod">
        <pc:chgData name="Arnesen, Kirsten" userId="26fb9612-241f-4fa7-92b6-c666ffbdc6f7" providerId="ADAL" clId="{53AD3C88-684C-4375-AA30-67DE6B014A8E}" dt="2020-09-14T10:25:40.831" v="896" actId="20577"/>
        <pc:sldMkLst>
          <pc:docMk/>
          <pc:sldMk cId="2285374173" sldId="294"/>
        </pc:sldMkLst>
        <pc:spChg chg="mod">
          <ac:chgData name="Arnesen, Kirsten" userId="26fb9612-241f-4fa7-92b6-c666ffbdc6f7" providerId="ADAL" clId="{53AD3C88-684C-4375-AA30-67DE6B014A8E}" dt="2020-09-14T10:25:40.831" v="896" actId="20577"/>
          <ac:spMkLst>
            <pc:docMk/>
            <pc:sldMk cId="2285374173" sldId="294"/>
            <ac:spMk id="2" creationId="{2D1FE4BC-866D-4324-AABD-FD64AB4282B6}"/>
          </ac:spMkLst>
        </pc:spChg>
        <pc:picChg chg="add del mod">
          <ac:chgData name="Arnesen, Kirsten" userId="26fb9612-241f-4fa7-92b6-c666ffbdc6f7" providerId="ADAL" clId="{53AD3C88-684C-4375-AA30-67DE6B014A8E}" dt="2020-09-14T10:24:43.694" v="849" actId="478"/>
          <ac:picMkLst>
            <pc:docMk/>
            <pc:sldMk cId="2285374173" sldId="294"/>
            <ac:picMk id="4" creationId="{DB00EF4D-54FD-4039-A4AB-88362A17D737}"/>
          </ac:picMkLst>
        </pc:picChg>
        <pc:picChg chg="add mod">
          <ac:chgData name="Arnesen, Kirsten" userId="26fb9612-241f-4fa7-92b6-c666ffbdc6f7" providerId="ADAL" clId="{53AD3C88-684C-4375-AA30-67DE6B014A8E}" dt="2020-09-14T10:24:47.635" v="850" actId="14100"/>
          <ac:picMkLst>
            <pc:docMk/>
            <pc:sldMk cId="2285374173" sldId="294"/>
            <ac:picMk id="6" creationId="{D38BDCDD-D577-41BB-AF7D-AFD68BC400C8}"/>
          </ac:picMkLst>
        </pc:picChg>
        <pc:picChg chg="add del mod">
          <ac:chgData name="Arnesen, Kirsten" userId="26fb9612-241f-4fa7-92b6-c666ffbdc6f7" providerId="ADAL" clId="{53AD3C88-684C-4375-AA30-67DE6B014A8E}" dt="2020-09-14T10:23:31.488" v="836" actId="478"/>
          <ac:picMkLst>
            <pc:docMk/>
            <pc:sldMk cId="2285374173" sldId="294"/>
            <ac:picMk id="8" creationId="{501F835B-4BA6-4483-9832-D6A50A304C36}"/>
          </ac:picMkLst>
        </pc:picChg>
        <pc:picChg chg="add del mod">
          <ac:chgData name="Arnesen, Kirsten" userId="26fb9612-241f-4fa7-92b6-c666ffbdc6f7" providerId="ADAL" clId="{53AD3C88-684C-4375-AA30-67DE6B014A8E}" dt="2020-09-14T10:23:31.488" v="836" actId="478"/>
          <ac:picMkLst>
            <pc:docMk/>
            <pc:sldMk cId="2285374173" sldId="294"/>
            <ac:picMk id="10" creationId="{A14F3FB5-E0E0-4BDA-B39B-CFA5D5A07F9B}"/>
          </ac:picMkLst>
        </pc:picChg>
        <pc:picChg chg="add del mod">
          <ac:chgData name="Arnesen, Kirsten" userId="26fb9612-241f-4fa7-92b6-c666ffbdc6f7" providerId="ADAL" clId="{53AD3C88-684C-4375-AA30-67DE6B014A8E}" dt="2020-09-14T10:23:31.488" v="836" actId="478"/>
          <ac:picMkLst>
            <pc:docMk/>
            <pc:sldMk cId="2285374173" sldId="294"/>
            <ac:picMk id="12" creationId="{F521701C-2F0D-4937-851D-F3D84E72B6C7}"/>
          </ac:picMkLst>
        </pc:picChg>
        <pc:picChg chg="add del mod">
          <ac:chgData name="Arnesen, Kirsten" userId="26fb9612-241f-4fa7-92b6-c666ffbdc6f7" providerId="ADAL" clId="{53AD3C88-684C-4375-AA30-67DE6B014A8E}" dt="2020-09-14T10:23:31.488" v="836" actId="478"/>
          <ac:picMkLst>
            <pc:docMk/>
            <pc:sldMk cId="2285374173" sldId="294"/>
            <ac:picMk id="14" creationId="{0CEB5992-1726-4303-A062-4F6E26D94D11}"/>
          </ac:picMkLst>
        </pc:picChg>
        <pc:picChg chg="add mod">
          <ac:chgData name="Arnesen, Kirsten" userId="26fb9612-241f-4fa7-92b6-c666ffbdc6f7" providerId="ADAL" clId="{53AD3C88-684C-4375-AA30-67DE6B014A8E}" dt="2020-09-14T10:23:53.161" v="841" actId="1076"/>
          <ac:picMkLst>
            <pc:docMk/>
            <pc:sldMk cId="2285374173" sldId="294"/>
            <ac:picMk id="16" creationId="{896EB696-3783-430F-B4C7-20DECA810790}"/>
          </ac:picMkLst>
        </pc:picChg>
        <pc:picChg chg="add mod">
          <ac:chgData name="Arnesen, Kirsten" userId="26fb9612-241f-4fa7-92b6-c666ffbdc6f7" providerId="ADAL" clId="{53AD3C88-684C-4375-AA30-67DE6B014A8E}" dt="2020-09-14T10:25:27.035" v="857" actId="14100"/>
          <ac:picMkLst>
            <pc:docMk/>
            <pc:sldMk cId="2285374173" sldId="294"/>
            <ac:picMk id="18" creationId="{EDFAF1A5-5494-4DF4-A5B2-C16378882F92}"/>
          </ac:picMkLst>
        </pc:picChg>
        <pc:picChg chg="add mod">
          <ac:chgData name="Arnesen, Kirsten" userId="26fb9612-241f-4fa7-92b6-c666ffbdc6f7" providerId="ADAL" clId="{53AD3C88-684C-4375-AA30-67DE6B014A8E}" dt="2020-09-14T10:25:19.360" v="856" actId="14100"/>
          <ac:picMkLst>
            <pc:docMk/>
            <pc:sldMk cId="2285374173" sldId="294"/>
            <ac:picMk id="20" creationId="{3BBDA513-AD75-4C09-B000-835BC49EEBF3}"/>
          </ac:picMkLst>
        </pc:picChg>
      </pc:sldChg>
      <pc:sldChg chg="modSp new mod">
        <pc:chgData name="Arnesen, Kirsten" userId="26fb9612-241f-4fa7-92b6-c666ffbdc6f7" providerId="ADAL" clId="{53AD3C88-684C-4375-AA30-67DE6B014A8E}" dt="2020-09-14T10:26:10.036" v="927" actId="20577"/>
        <pc:sldMkLst>
          <pc:docMk/>
          <pc:sldMk cId="3278792993" sldId="295"/>
        </pc:sldMkLst>
        <pc:spChg chg="mod">
          <ac:chgData name="Arnesen, Kirsten" userId="26fb9612-241f-4fa7-92b6-c666ffbdc6f7" providerId="ADAL" clId="{53AD3C88-684C-4375-AA30-67DE6B014A8E}" dt="2020-09-14T10:26:10.036" v="927" actId="20577"/>
          <ac:spMkLst>
            <pc:docMk/>
            <pc:sldMk cId="3278792993" sldId="295"/>
            <ac:spMk id="2" creationId="{A03A39FD-E533-472E-B632-E84270A4C8AF}"/>
          </ac:spMkLst>
        </pc:spChg>
      </pc:sldChg>
      <pc:sldChg chg="modSp new mod">
        <pc:chgData name="Arnesen, Kirsten" userId="26fb9612-241f-4fa7-92b6-c666ffbdc6f7" providerId="ADAL" clId="{53AD3C88-684C-4375-AA30-67DE6B014A8E}" dt="2020-09-14T10:26:03.811" v="913" actId="20577"/>
        <pc:sldMkLst>
          <pc:docMk/>
          <pc:sldMk cId="3534488659" sldId="296"/>
        </pc:sldMkLst>
        <pc:spChg chg="mod">
          <ac:chgData name="Arnesen, Kirsten" userId="26fb9612-241f-4fa7-92b6-c666ffbdc6f7" providerId="ADAL" clId="{53AD3C88-684C-4375-AA30-67DE6B014A8E}" dt="2020-09-14T10:26:03.811" v="913" actId="20577"/>
          <ac:spMkLst>
            <pc:docMk/>
            <pc:sldMk cId="3534488659" sldId="296"/>
            <ac:spMk id="2" creationId="{9F606AE3-0441-4D10-A371-CBC04B90B25C}"/>
          </ac:spMkLst>
        </pc:spChg>
      </pc:sldChg>
      <pc:sldChg chg="modSp new mod">
        <pc:chgData name="Arnesen, Kirsten" userId="26fb9612-241f-4fa7-92b6-c666ffbdc6f7" providerId="ADAL" clId="{53AD3C88-684C-4375-AA30-67DE6B014A8E}" dt="2020-09-14T10:26:22.895" v="955" actId="20577"/>
        <pc:sldMkLst>
          <pc:docMk/>
          <pc:sldMk cId="793858680" sldId="297"/>
        </pc:sldMkLst>
        <pc:spChg chg="mod">
          <ac:chgData name="Arnesen, Kirsten" userId="26fb9612-241f-4fa7-92b6-c666ffbdc6f7" providerId="ADAL" clId="{53AD3C88-684C-4375-AA30-67DE6B014A8E}" dt="2020-09-14T10:26:22.895" v="955" actId="20577"/>
          <ac:spMkLst>
            <pc:docMk/>
            <pc:sldMk cId="793858680" sldId="297"/>
            <ac:spMk id="2" creationId="{398EE80C-E78C-48E3-ACC1-BB27AAA3FBC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9890D-0EBC-4047-BAC3-A45F3FD742B4}" type="datetimeFigureOut">
              <a:rPr lang="nb-NO" smtClean="0"/>
              <a:t>14.09.2020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711BB-EB7E-4E13-853C-B14EBD4C09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13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711BB-EB7E-4E13-853C-B14EBD4C093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781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sym typeface="Wingdings" panose="05000000000000000000" pitchFamily="2" charset="2"/>
              </a:rPr>
              <a:t>Fortell kort om forløpet av GK-kurs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711BB-EB7E-4E13-853C-B14EBD4C093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489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Fortell hvor de finner info – dette er repetisjon av e-læringskurs</a:t>
            </a:r>
          </a:p>
          <a:p>
            <a:endParaRPr lang="nb-NO" dirty="0"/>
          </a:p>
          <a:p>
            <a:r>
              <a:rPr lang="nb-NO" dirty="0"/>
              <a:t>Vis gjerne ved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711BB-EB7E-4E13-853C-B14EBD4C093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1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VISNINGSMODUS FUNGERER LINKEN SOM ER INNEBYGGET I BILDET – den tar deg rett til hjemmesiden. Du må være logget inn i boken for å kunne vise fra den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711BB-EB7E-4E13-853C-B14EBD4C093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1857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 alltid kursene selv før du kurser andre i disse.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711BB-EB7E-4E13-853C-B14EBD4C093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315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Husk å krysse av for lyden før du starter og HUSK SPØRRE OM DE HØRER NOE </a:t>
            </a:r>
            <a:r>
              <a:rPr lang="nb-NO" dirty="0">
                <a:sym typeface="Wingdings" panose="05000000000000000000" pitchFamily="2" charset="2"/>
              </a:rPr>
              <a:t></a:t>
            </a:r>
          </a:p>
          <a:p>
            <a:endParaRPr lang="nb-NO" dirty="0">
              <a:sym typeface="Wingdings" panose="05000000000000000000" pitchFamily="2" charset="2"/>
            </a:endParaRPr>
          </a:p>
          <a:p>
            <a:r>
              <a:rPr lang="nb-NO" dirty="0">
                <a:sym typeface="Wingdings" panose="05000000000000000000" pitchFamily="2" charset="2"/>
              </a:rPr>
              <a:t>Ta PAUSER hver gang nytt tema – bare stoppe filmen og starte igjen.</a:t>
            </a:r>
          </a:p>
          <a:p>
            <a:endParaRPr lang="nb-NO" dirty="0">
              <a:sym typeface="Wingdings" panose="05000000000000000000" pitchFamily="2" charset="2"/>
            </a:endParaRPr>
          </a:p>
          <a:p>
            <a:r>
              <a:rPr lang="nb-NO" dirty="0">
                <a:sym typeface="Wingdings" panose="05000000000000000000" pitchFamily="2" charset="2"/>
              </a:rPr>
              <a:t>Gå til visningen i </a:t>
            </a:r>
            <a:r>
              <a:rPr lang="nb-NO" dirty="0" err="1">
                <a:sym typeface="Wingdings" panose="05000000000000000000" pitchFamily="2" charset="2"/>
              </a:rPr>
              <a:t>youtube</a:t>
            </a:r>
            <a:r>
              <a:rPr lang="nb-NO" dirty="0">
                <a:sym typeface="Wingdings" panose="05000000000000000000" pitchFamily="2" charset="2"/>
              </a:rPr>
              <a:t> og husk full skjerm.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711BB-EB7E-4E13-853C-B14EBD4C093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6489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snakker du litt om ride og kjøreprøven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711BB-EB7E-4E13-853C-B14EBD4C093D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8036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711BB-EB7E-4E13-853C-B14EBD4C093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1999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711BB-EB7E-4E13-853C-B14EBD4C093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20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85800" y="2852739"/>
            <a:ext cx="7772400" cy="1214896"/>
          </a:xfrm>
        </p:spPr>
        <p:txBody>
          <a:bodyPr>
            <a:normAutofit/>
          </a:bodyPr>
          <a:lstStyle>
            <a:lvl1pPr>
              <a:defRPr sz="3600" b="1" i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 err="1"/>
              <a:t>Powerpoint</a:t>
            </a:r>
            <a:r>
              <a:rPr lang="nb-NO"/>
              <a:t> mal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660011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F3DA-2C87-1745-96C2-DE5D10E3B1B6}" type="datetimeFigureOut">
              <a:rPr lang="nb-NO" smtClean="0"/>
              <a:t>14.09.2020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89C2-A5B9-EC4A-934B-FA56ECC0EB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175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F3DA-2C87-1745-96C2-DE5D10E3B1B6}" type="datetimeFigureOut">
              <a:rPr lang="nb-NO" smtClean="0"/>
              <a:t>14.09.2020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89C2-A5B9-EC4A-934B-FA56ECC0EB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86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 lIns="108000" anchor="ctr" anchorCtr="0">
            <a:normAutofit/>
          </a:bodyPr>
          <a:lstStyle>
            <a:lvl1pPr algn="l">
              <a:defRPr sz="3600" b="1" i="0" cap="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2668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5240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89C2-A5B9-EC4A-934B-FA56ECC0EBD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71126" y="6356350"/>
            <a:ext cx="2133600" cy="365125"/>
          </a:xfrm>
        </p:spPr>
        <p:txBody>
          <a:bodyPr/>
          <a:lstStyle/>
          <a:p>
            <a:fld id="{C717F3DA-2C87-1745-96C2-DE5D10E3B1B6}" type="datetimeFigureOut">
              <a:rPr lang="nb-NO" smtClean="0"/>
              <a:t>14.09.2020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1941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3600" b="1" i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71126" y="6356350"/>
            <a:ext cx="2133600" cy="365125"/>
          </a:xfrm>
        </p:spPr>
        <p:txBody>
          <a:bodyPr/>
          <a:lstStyle/>
          <a:p>
            <a:fld id="{C717F3DA-2C87-1745-96C2-DE5D10E3B1B6}" type="datetimeFigureOut">
              <a:rPr lang="nb-NO" smtClean="0"/>
              <a:t>14.09.2020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89C2-A5B9-EC4A-934B-FA56ECC0EB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2071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 i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89C2-A5B9-EC4A-934B-FA56ECC0EBD7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71126" y="6356350"/>
            <a:ext cx="2133600" cy="365125"/>
          </a:xfrm>
        </p:spPr>
        <p:txBody>
          <a:bodyPr/>
          <a:lstStyle/>
          <a:p>
            <a:fld id="{C717F3DA-2C87-1745-96C2-DE5D10E3B1B6}" type="datetimeFigureOut">
              <a:rPr lang="nb-NO" smtClean="0"/>
              <a:t>14.09.2020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6200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 i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89C2-A5B9-EC4A-934B-FA56ECC0EBD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71126" y="6356350"/>
            <a:ext cx="2133600" cy="365125"/>
          </a:xfrm>
        </p:spPr>
        <p:txBody>
          <a:bodyPr/>
          <a:lstStyle/>
          <a:p>
            <a:fld id="{C717F3DA-2C87-1745-96C2-DE5D10E3B1B6}" type="datetimeFigureOut">
              <a:rPr lang="nb-NO" smtClean="0"/>
              <a:t>14.09.2020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468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89C2-A5B9-EC4A-934B-FA56ECC0EBD7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71126" y="6356350"/>
            <a:ext cx="2133600" cy="365125"/>
          </a:xfrm>
        </p:spPr>
        <p:txBody>
          <a:bodyPr/>
          <a:lstStyle/>
          <a:p>
            <a:fld id="{C717F3DA-2C87-1745-96C2-DE5D10E3B1B6}" type="datetimeFigureOut">
              <a:rPr lang="nb-NO" smtClean="0"/>
              <a:t>14.09.2020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0466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89C2-A5B9-EC4A-934B-FA56ECC0EBD7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71126" y="6356350"/>
            <a:ext cx="2133600" cy="365125"/>
          </a:xfrm>
        </p:spPr>
        <p:txBody>
          <a:bodyPr/>
          <a:lstStyle/>
          <a:p>
            <a:fld id="{C717F3DA-2C87-1745-96C2-DE5D10E3B1B6}" type="datetimeFigureOut">
              <a:rPr lang="nb-NO" smtClean="0"/>
              <a:t>14.09.2020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878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0" i="1" cap="none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289C2-A5B9-EC4A-934B-FA56ECC0EBD7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71126" y="6356350"/>
            <a:ext cx="2133600" cy="365125"/>
          </a:xfrm>
        </p:spPr>
        <p:txBody>
          <a:bodyPr/>
          <a:lstStyle/>
          <a:p>
            <a:fld id="{C717F3DA-2C87-1745-96C2-DE5D10E3B1B6}" type="datetimeFigureOut">
              <a:rPr lang="nb-NO" smtClean="0"/>
              <a:t>14.09.2020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412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7F3DA-2C87-1745-96C2-DE5D10E3B1B6}" type="datetimeFigureOut">
              <a:rPr lang="nb-NO" smtClean="0"/>
              <a:t>14.09.2020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289C2-A5B9-EC4A-934B-FA56ECC0EB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356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-_JOJv1w_k&amp;feature=em-share_video_use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ytter.no/stevnestart/gront-kor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er.dbok.no/#/book/5eb533e3ff429d00198b13be/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agbokforlaget.no/d-bok" TargetMode="Externa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kurs.nif.no/course/index.php?categoryid=8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minidrett.nif.no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572976-F13C-440F-BC13-1512966D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>
                <a:highlight>
                  <a:srgbClr val="00FF00"/>
                </a:highlight>
              </a:rPr>
              <a:t>TIPS TIL VISNING PRESENTASJON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2D4875-23D8-4379-B1C9-2621B81E2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346"/>
            <a:ext cx="8229600" cy="4326684"/>
          </a:xfrm>
        </p:spPr>
        <p:txBody>
          <a:bodyPr>
            <a:normAutofit/>
          </a:bodyPr>
          <a:lstStyle/>
          <a:p>
            <a:r>
              <a:rPr lang="nb-NO" sz="2000" dirty="0"/>
              <a:t>Knappen </a:t>
            </a:r>
            <a:r>
              <a:rPr lang="nb-NO" sz="2000" dirty="0">
                <a:highlight>
                  <a:srgbClr val="C0C0C0"/>
                </a:highlight>
              </a:rPr>
              <a:t>F5</a:t>
            </a:r>
            <a:r>
              <a:rPr lang="nb-NO" sz="2000" dirty="0"/>
              <a:t> på din pc kan du bruke for å starte denne presentasjonen. Da starter den fra starten</a:t>
            </a:r>
          </a:p>
          <a:p>
            <a:r>
              <a:rPr lang="nb-NO" sz="2000" dirty="0"/>
              <a:t>Piltastene blar deg frem og tilbake </a:t>
            </a:r>
          </a:p>
          <a:p>
            <a:r>
              <a:rPr lang="nb-NO" sz="2000" dirty="0"/>
              <a:t>Musepekeren starter filmer og linker som ligger i bildene</a:t>
            </a:r>
          </a:p>
          <a:p>
            <a:endParaRPr lang="nb-NO" sz="2000" dirty="0"/>
          </a:p>
          <a:p>
            <a:r>
              <a:rPr lang="nb-NO" sz="2000" dirty="0"/>
              <a:t>Ved teams-kurs bruk alltid «DEL SKJERM», da ser mottakeren alltid det du ser (også når du veksler mellom presentasjon og video)</a:t>
            </a:r>
          </a:p>
          <a:p>
            <a:r>
              <a:rPr lang="nb-NO" sz="2000" dirty="0"/>
              <a:t>Videoer og linker i bilder, virker bare i visningsmodus (når du har trykket F5) eller ikonet nederst i bildet her</a:t>
            </a:r>
          </a:p>
          <a:p>
            <a:r>
              <a:rPr lang="nb-NO" sz="2000" dirty="0"/>
              <a:t>Test ut disse knappene også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1ECCFEE-78D3-47DE-A153-D21628EC6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257" r="1910"/>
          <a:stretch/>
        </p:blipFill>
        <p:spPr>
          <a:xfrm>
            <a:off x="1099335" y="5397907"/>
            <a:ext cx="7715892" cy="1340831"/>
          </a:xfrm>
          <a:prstGeom prst="rect">
            <a:avLst/>
          </a:prstGeom>
        </p:spPr>
      </p:pic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4FBA542B-8013-4590-B684-969C2FBB1337}"/>
              </a:ext>
            </a:extLst>
          </p:cNvPr>
          <p:cNvCxnSpPr>
            <a:cxnSpLocks/>
          </p:cNvCxnSpPr>
          <p:nvPr/>
        </p:nvCxnSpPr>
        <p:spPr>
          <a:xfrm>
            <a:off x="5342562" y="4664467"/>
            <a:ext cx="1910993" cy="1738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D0D6DB66-DDA5-411D-9166-7E1E5C3656F4}"/>
              </a:ext>
            </a:extLst>
          </p:cNvPr>
          <p:cNvCxnSpPr>
            <a:cxnSpLocks/>
          </p:cNvCxnSpPr>
          <p:nvPr/>
        </p:nvCxnSpPr>
        <p:spPr>
          <a:xfrm>
            <a:off x="4417888" y="4931596"/>
            <a:ext cx="2409289" cy="1471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331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629D59-8F9A-4DE8-A70D-CB4B1DEE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b-NO" dirty="0"/>
              <a:t>Idrett cv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1308D9-52FB-4FB8-ADE0-0D018FFE8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3997317"/>
            <a:ext cx="7829764" cy="2108771"/>
          </a:xfrm>
        </p:spPr>
        <p:txBody>
          <a:bodyPr/>
          <a:lstStyle/>
          <a:p>
            <a:r>
              <a:rPr lang="en-US" dirty="0"/>
              <a:t>Alle </a:t>
            </a:r>
            <a:r>
              <a:rPr lang="en-US" dirty="0" err="1"/>
              <a:t>kurs</a:t>
            </a:r>
            <a:r>
              <a:rPr lang="en-US" dirty="0"/>
              <a:t> </a:t>
            </a:r>
            <a:r>
              <a:rPr lang="en-US" dirty="0" err="1"/>
              <a:t>legges</a:t>
            </a:r>
            <a:r>
              <a:rPr lang="en-US" dirty="0"/>
              <a:t> i din CV</a:t>
            </a:r>
          </a:p>
          <a:p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beviset</a:t>
            </a:r>
            <a:r>
              <a:rPr lang="en-US" dirty="0"/>
              <a:t> man </a:t>
            </a:r>
            <a:r>
              <a:rPr lang="en-US" dirty="0" err="1"/>
              <a:t>bruker</a:t>
            </a:r>
            <a:r>
              <a:rPr lang="en-US" dirty="0"/>
              <a:t> </a:t>
            </a:r>
            <a:r>
              <a:rPr lang="en-US" dirty="0" err="1"/>
              <a:t>når</a:t>
            </a:r>
            <a:r>
              <a:rPr lang="en-US" dirty="0"/>
              <a:t> </a:t>
            </a:r>
            <a:r>
              <a:rPr lang="en-US" dirty="0" err="1"/>
              <a:t>klubben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bestille</a:t>
            </a:r>
            <a:r>
              <a:rPr lang="en-US" dirty="0"/>
              <a:t> </a:t>
            </a:r>
            <a:r>
              <a:rPr lang="en-US" dirty="0" err="1"/>
              <a:t>lisens</a:t>
            </a:r>
            <a:endParaRPr lang="en-US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44E06A1-6313-4332-9CAB-2764B2174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4" t="25573" r="26164" b="4528"/>
          <a:stretch/>
        </p:blipFill>
        <p:spPr>
          <a:xfrm>
            <a:off x="4045907" y="450938"/>
            <a:ext cx="4484318" cy="343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47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hlinkClick r:id="rId3"/>
            <a:extLst>
              <a:ext uri="{FF2B5EF4-FFF2-40B4-BE49-F238E27FC236}">
                <a16:creationId xmlns:a16="http://schemas.microsoft.com/office/drawing/2014/main" id="{3FE47D67-A737-4A38-8031-C64B9E5639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9" t="8594" r="43567" b="9128"/>
          <a:stretch/>
        </p:blipFill>
        <p:spPr>
          <a:xfrm>
            <a:off x="3455894" y="1760223"/>
            <a:ext cx="4881283" cy="4125948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07A07D3-A7B4-4C34-B3FE-D019BBA2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Autofit/>
          </a:bodyPr>
          <a:lstStyle/>
          <a:p>
            <a:r>
              <a:rPr lang="nb-NO" sz="2800" dirty="0"/>
              <a:t>Nå er du på hovedkurset for grønt kort</a:t>
            </a:r>
            <a:r>
              <a:rPr lang="nb-NO" sz="2800" dirty="0">
                <a:sym typeface="Wingdings" panose="05000000000000000000" pitchFamily="2" charset="2"/>
              </a:rPr>
              <a:t> </a:t>
            </a:r>
            <a:br>
              <a:rPr lang="nb-NO" sz="2800" dirty="0">
                <a:sym typeface="Wingdings" panose="05000000000000000000" pitchFamily="2" charset="2"/>
              </a:rPr>
            </a:br>
            <a:r>
              <a:rPr lang="nb-NO" sz="2800" dirty="0"/>
              <a:t>vi skal se film om hestekunnskap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D8262F-12E4-4FA1-B9FD-1C9A72AFEB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6823" y="2407024"/>
            <a:ext cx="2097742" cy="2643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Vi tar spørrerunder ved hvert tema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296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3ABF76-6A4D-4F94-827D-BC94BC19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Ride og kjøredel</a:t>
            </a:r>
          </a:p>
        </p:txBody>
      </p:sp>
      <p:pic>
        <p:nvPicPr>
          <p:cNvPr id="5" name="Plassholder for innhold 4" descr="Et bilde som inneholder utendørs, gress, hest, ridning&#10;&#10;Automatisk generert beskrivelse">
            <a:extLst>
              <a:ext uri="{FF2B5EF4-FFF2-40B4-BE49-F238E27FC236}">
                <a16:creationId xmlns:a16="http://schemas.microsoft.com/office/drawing/2014/main" id="{8910F38A-67D2-49AF-9327-C648F8E6B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66696" y="1413785"/>
            <a:ext cx="1525848" cy="2288772"/>
          </a:xfrm>
        </p:spPr>
      </p:pic>
      <p:pic>
        <p:nvPicPr>
          <p:cNvPr id="9" name="Bilde 8" descr="Et bilde som inneholder utendørs, hest, person, gress&#10;&#10;Automatisk generert beskrivelse">
            <a:extLst>
              <a:ext uri="{FF2B5EF4-FFF2-40B4-BE49-F238E27FC236}">
                <a16:creationId xmlns:a16="http://schemas.microsoft.com/office/drawing/2014/main" id="{E0A5B297-655C-4605-8D6C-BF787235B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129" y="1417638"/>
            <a:ext cx="1520710" cy="228106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DF11DC-9127-4ADC-83CE-CF8E5DB1D44D}"/>
              </a:ext>
            </a:extLst>
          </p:cNvPr>
          <p:cNvSpPr txBox="1">
            <a:spLocks/>
          </p:cNvSpPr>
          <p:nvPr/>
        </p:nvSpPr>
        <p:spPr>
          <a:xfrm>
            <a:off x="457200" y="4174028"/>
            <a:ext cx="8473858" cy="2409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/>
              <a:t>Har du fått gjort ride eller kjøreprøven din?</a:t>
            </a:r>
          </a:p>
          <a:p>
            <a:endParaRPr lang="nb-NO" sz="2400" dirty="0"/>
          </a:p>
          <a:p>
            <a:r>
              <a:rPr lang="nb-NO" sz="2400" dirty="0"/>
              <a:t>Ride og kjøreprøve kan legges inn som en del av kurset på rideskolen som før også</a:t>
            </a:r>
          </a:p>
        </p:txBody>
      </p:sp>
    </p:spTree>
    <p:extLst>
      <p:ext uri="{BB962C8B-B14F-4D97-AF65-F5344CB8AC3E}">
        <p14:creationId xmlns:p14="http://schemas.microsoft.com/office/powerpoint/2010/main" val="919508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46419E-83E5-4F34-A0BF-9510E414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160337"/>
          </a:xfrm>
        </p:spPr>
        <p:txBody>
          <a:bodyPr>
            <a:normAutofit/>
          </a:bodyPr>
          <a:lstStyle/>
          <a:p>
            <a:r>
              <a:rPr lang="nb-NO" dirty="0"/>
              <a:t>Har dere spørsmål?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508594E-B0F8-41BF-BAAF-2ACBD99E9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67" t="41682" r="20112" b="22746"/>
          <a:stretch/>
        </p:blipFill>
        <p:spPr>
          <a:xfrm>
            <a:off x="343327" y="2434974"/>
            <a:ext cx="8662444" cy="3670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3612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1FE4BC-866D-4324-AABD-FD64AB428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Takk for i dag og lykke til </a:t>
            </a:r>
            <a:r>
              <a:rPr lang="nb-NO" dirty="0">
                <a:sym typeface="Wingdings" panose="05000000000000000000" pitchFamily="2" charset="2"/>
              </a:rPr>
              <a:t> </a:t>
            </a:r>
            <a:endParaRPr lang="nb-NO" dirty="0"/>
          </a:p>
        </p:txBody>
      </p:sp>
      <p:pic>
        <p:nvPicPr>
          <p:cNvPr id="6" name="Bilde 5" descr="Et bilde som inneholder utendørs, person, mann, benk&#10;&#10;Automatisk generert beskrivelse">
            <a:extLst>
              <a:ext uri="{FF2B5EF4-FFF2-40B4-BE49-F238E27FC236}">
                <a16:creationId xmlns:a16="http://schemas.microsoft.com/office/drawing/2014/main" id="{D38BDCDD-D577-41BB-AF7D-AFD68BC4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553" y="1738383"/>
            <a:ext cx="3319890" cy="2211877"/>
          </a:xfrm>
          <a:prstGeom prst="rect">
            <a:avLst/>
          </a:prstGeom>
        </p:spPr>
      </p:pic>
      <p:pic>
        <p:nvPicPr>
          <p:cNvPr id="16" name="Bilde 15" descr="Et bilde som inneholder gress, utendørs, hest, pattedyr&#10;&#10;Automatisk generert beskrivelse">
            <a:extLst>
              <a:ext uri="{FF2B5EF4-FFF2-40B4-BE49-F238E27FC236}">
                <a16:creationId xmlns:a16="http://schemas.microsoft.com/office/drawing/2014/main" id="{896EB696-3783-430F-B4C7-20DECA810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53" y="4345128"/>
            <a:ext cx="3315447" cy="2211877"/>
          </a:xfrm>
          <a:prstGeom prst="rect">
            <a:avLst/>
          </a:prstGeom>
        </p:spPr>
      </p:pic>
      <p:pic>
        <p:nvPicPr>
          <p:cNvPr id="18" name="Bilde 17" descr="Et bilde som inneholder hest, utendørs, person, gress&#10;&#10;Automatisk generert beskrivelse">
            <a:extLst>
              <a:ext uri="{FF2B5EF4-FFF2-40B4-BE49-F238E27FC236}">
                <a16:creationId xmlns:a16="http://schemas.microsoft.com/office/drawing/2014/main" id="{EDFAF1A5-5494-4DF4-A5B2-C16378882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721" y="4345128"/>
            <a:ext cx="3288514" cy="2190972"/>
          </a:xfrm>
          <a:prstGeom prst="rect">
            <a:avLst/>
          </a:prstGeom>
        </p:spPr>
      </p:pic>
      <p:pic>
        <p:nvPicPr>
          <p:cNvPr id="20" name="Bilde 19" descr="Et bilde som inneholder gress, utendørs, gjerde, person&#10;&#10;Automatisk generert beskrivelse">
            <a:extLst>
              <a:ext uri="{FF2B5EF4-FFF2-40B4-BE49-F238E27FC236}">
                <a16:creationId xmlns:a16="http://schemas.microsoft.com/office/drawing/2014/main" id="{3BBDA513-AD75-4C09-B000-835BC49EE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9721" y="1738383"/>
            <a:ext cx="3319890" cy="221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4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3A39FD-E533-472E-B632-E84270A4C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Ledig </a:t>
            </a:r>
            <a:r>
              <a:rPr lang="nb-NO" dirty="0" err="1"/>
              <a:t>lysbile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799BA5-3FDA-455F-B982-34CE9A518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8792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8EE80C-E78C-48E3-ACC1-BB27AAA3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Ledig lysbilde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36F275-2AFC-44C5-B29D-D42267652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3858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606AE3-0441-4D10-A371-CBC04B90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Ledig lysbilde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AE592E-B2C4-4C12-BD85-776E8DA8B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4488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CCCB79-DC47-4341-994A-F80554FC6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Hoveddelen – praksis </a:t>
            </a:r>
            <a:r>
              <a:rPr lang="nb-NO"/>
              <a:t>i stall/filmen </a:t>
            </a:r>
            <a:r>
              <a:rPr lang="nb-NO" dirty="0"/>
              <a:t>og bruk av denne i teams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795CF38-8196-4A21-B89B-8E61A6E28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1346"/>
            <a:ext cx="9144000" cy="4857750"/>
          </a:xfrm>
          <a:prstGeom prst="rect">
            <a:avLst/>
          </a:prstGeom>
        </p:spPr>
      </p:pic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149782DD-8CB2-449E-AE1A-D7000CA261BD}"/>
              </a:ext>
            </a:extLst>
          </p:cNvPr>
          <p:cNvCxnSpPr/>
          <p:nvPr/>
        </p:nvCxnSpPr>
        <p:spPr>
          <a:xfrm flipH="1">
            <a:off x="904126" y="3036496"/>
            <a:ext cx="2311686" cy="18185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BB0CFDD-3786-455F-A9E9-3E835488FB3C}"/>
              </a:ext>
            </a:extLst>
          </p:cNvPr>
          <p:cNvSpPr txBox="1"/>
          <p:nvPr/>
        </p:nvSpPr>
        <p:spPr>
          <a:xfrm>
            <a:off x="2008599" y="2390165"/>
            <a:ext cx="3801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1. Kryss av denne for å få lyden på filmen med til deltakerne </a:t>
            </a:r>
            <a:r>
              <a:rPr lang="nb-NO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endParaRPr lang="nb-NO" b="1" dirty="0">
              <a:solidFill>
                <a:srgbClr val="FF0000"/>
              </a:solidFill>
            </a:endParaRPr>
          </a:p>
        </p:txBody>
      </p: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D86F8A09-5F76-492F-B1FC-ED13CF4E50C2}"/>
              </a:ext>
            </a:extLst>
          </p:cNvPr>
          <p:cNvCxnSpPr>
            <a:cxnSpLocks/>
          </p:cNvCxnSpPr>
          <p:nvPr/>
        </p:nvCxnSpPr>
        <p:spPr>
          <a:xfrm flipH="1">
            <a:off x="4726113" y="3359661"/>
            <a:ext cx="1705510" cy="8480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D513DB7-EF57-4BE8-90F5-B10EA6816A99}"/>
              </a:ext>
            </a:extLst>
          </p:cNvPr>
          <p:cNvSpPr txBox="1"/>
          <p:nvPr/>
        </p:nvSpPr>
        <p:spPr>
          <a:xfrm>
            <a:off x="6120829" y="2472761"/>
            <a:ext cx="2712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3. Trykk på «del» etter at du har krysset av «inkluder systemlyd»</a:t>
            </a:r>
          </a:p>
        </p:txBody>
      </p: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9083BF88-52FF-46EE-B208-BBD0B1561624}"/>
              </a:ext>
            </a:extLst>
          </p:cNvPr>
          <p:cNvCxnSpPr>
            <a:cxnSpLocks/>
          </p:cNvCxnSpPr>
          <p:nvPr/>
        </p:nvCxnSpPr>
        <p:spPr>
          <a:xfrm flipH="1">
            <a:off x="1541124" y="4207750"/>
            <a:ext cx="5622533" cy="14008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02AC15D-D242-4702-9C06-BA92CE9334F1}"/>
              </a:ext>
            </a:extLst>
          </p:cNvPr>
          <p:cNvSpPr txBox="1"/>
          <p:nvPr/>
        </p:nvSpPr>
        <p:spPr>
          <a:xfrm>
            <a:off x="6986427" y="3890596"/>
            <a:ext cx="2157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2. Velg hvilke skjerm du skal dele/ der filmen er</a:t>
            </a:r>
          </a:p>
        </p:txBody>
      </p:sp>
    </p:spTree>
    <p:extLst>
      <p:ext uri="{BB962C8B-B14F-4D97-AF65-F5344CB8AC3E}">
        <p14:creationId xmlns:p14="http://schemas.microsoft.com/office/powerpoint/2010/main" val="3852766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852739"/>
            <a:ext cx="7772400" cy="1493018"/>
          </a:xfrm>
        </p:spPr>
        <p:txBody>
          <a:bodyPr>
            <a:normAutofit/>
          </a:bodyPr>
          <a:lstStyle/>
          <a:p>
            <a:r>
              <a:rPr lang="nb-NO" dirty="0"/>
              <a:t>Grønt kort kurs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929091"/>
            <a:ext cx="6400800" cy="1161068"/>
          </a:xfrm>
        </p:spPr>
        <p:txBody>
          <a:bodyPr>
            <a:normAutofit/>
          </a:bodyPr>
          <a:lstStyle/>
          <a:p>
            <a:r>
              <a:rPr lang="nb-NO" sz="40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På vei inn i ryttersporten</a:t>
            </a:r>
          </a:p>
        </p:txBody>
      </p:sp>
    </p:spTree>
    <p:extLst>
      <p:ext uri="{BB962C8B-B14F-4D97-AF65-F5344CB8AC3E}">
        <p14:creationId xmlns:p14="http://schemas.microsoft.com/office/powerpoint/2010/main" val="67898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996A6A-802B-4B92-83F8-B2E376DA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skal vi gjøre på kurset i dag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124BD8-44ED-47E2-9C23-C7B26B206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Spørsmålsrunder underveis</a:t>
            </a:r>
          </a:p>
          <a:p>
            <a:r>
              <a:rPr lang="nb-NO" dirty="0"/>
              <a:t>Kort gjennomgang av forkurs de 1 og del 2</a:t>
            </a:r>
          </a:p>
          <a:p>
            <a:r>
              <a:rPr lang="nb-NO" dirty="0"/>
              <a:t>Pensumbok</a:t>
            </a:r>
          </a:p>
          <a:p>
            <a:r>
              <a:rPr lang="nb-NO" dirty="0"/>
              <a:t>Min Idrett </a:t>
            </a:r>
          </a:p>
          <a:p>
            <a:r>
              <a:rPr lang="nb-NO" dirty="0"/>
              <a:t>Pauser </a:t>
            </a:r>
          </a:p>
          <a:p>
            <a:r>
              <a:rPr lang="nb-NO" dirty="0"/>
              <a:t>Spørsmål underveis og til slutt</a:t>
            </a:r>
          </a:p>
          <a:p>
            <a:endParaRPr lang="nb-NO" dirty="0"/>
          </a:p>
          <a:p>
            <a:pPr marL="0" indent="0" algn="ctr">
              <a:buNone/>
            </a:pPr>
            <a:r>
              <a:rPr lang="nb-NO" dirty="0">
                <a:solidFill>
                  <a:srgbClr val="FF0000"/>
                </a:solidFill>
              </a:rPr>
              <a:t>Alle har bilde/skjerm – foreldrene deltar</a:t>
            </a:r>
          </a:p>
          <a:p>
            <a:pPr marL="0" indent="0">
              <a:buNone/>
            </a:pPr>
            <a:r>
              <a:rPr lang="nb-NO" dirty="0"/>
              <a:t>				</a:t>
            </a:r>
            <a:r>
              <a:rPr lang="nb-NO" dirty="0">
                <a:solidFill>
                  <a:srgbClr val="FF0000"/>
                </a:solidFill>
              </a:rPr>
              <a:t>Mute og rekk-opp-hånden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Grafikk 4" descr="Volum">
            <a:extLst>
              <a:ext uri="{FF2B5EF4-FFF2-40B4-BE49-F238E27FC236}">
                <a16:creationId xmlns:a16="http://schemas.microsoft.com/office/drawing/2014/main" id="{692A61AB-D814-40C0-A875-78778A1D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9406" y="5198878"/>
            <a:ext cx="914400" cy="914400"/>
          </a:xfrm>
          <a:prstGeom prst="rect">
            <a:avLst/>
          </a:prstGeom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A3B3D4F1-0B1B-40EF-84BC-C1D15111431D}"/>
              </a:ext>
            </a:extLst>
          </p:cNvPr>
          <p:cNvCxnSpPr/>
          <p:nvPr/>
        </p:nvCxnSpPr>
        <p:spPr>
          <a:xfrm flipV="1">
            <a:off x="1166117" y="5195046"/>
            <a:ext cx="842481" cy="914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Grafikk 5" descr="Hevet hånd">
            <a:extLst>
              <a:ext uri="{FF2B5EF4-FFF2-40B4-BE49-F238E27FC236}">
                <a16:creationId xmlns:a16="http://schemas.microsoft.com/office/drawing/2014/main" id="{73346862-D993-4ACD-8E6D-603817AA0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7277" y="51037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14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Plassholder for innhold 2"/>
          <p:cNvSpPr>
            <a:spLocks noGrp="1"/>
          </p:cNvSpPr>
          <p:nvPr>
            <p:ph idx="1"/>
          </p:nvPr>
        </p:nvSpPr>
        <p:spPr>
          <a:xfrm>
            <a:off x="683568" y="1556792"/>
            <a:ext cx="7772400" cy="4330824"/>
          </a:xfrm>
        </p:spPr>
        <p:txBody>
          <a:bodyPr/>
          <a:lstStyle/>
          <a:p>
            <a:pPr eaLnBrk="1" hangingPunct="1">
              <a:buFontTx/>
              <a:buNone/>
            </a:pPr>
            <a:endParaRPr lang="nb-NO" altLang="nb-NO" sz="2000"/>
          </a:p>
          <a:p>
            <a:pPr eaLnBrk="1" hangingPunct="1">
              <a:buFontTx/>
              <a:buNone/>
            </a:pPr>
            <a:endParaRPr lang="nb-NO" altLang="nb-NO" sz="2000"/>
          </a:p>
          <a:p>
            <a:pPr eaLnBrk="1" hangingPunct="1">
              <a:buFontTx/>
              <a:buNone/>
            </a:pPr>
            <a:endParaRPr lang="nb-NO" altLang="nb-NO" sz="2000"/>
          </a:p>
          <a:p>
            <a:pPr eaLnBrk="1" hangingPunct="1">
              <a:buFontTx/>
              <a:buNone/>
            </a:pPr>
            <a:endParaRPr lang="nb-NO" altLang="nb-NO" sz="2000"/>
          </a:p>
          <a:p>
            <a:pPr eaLnBrk="1" hangingPunct="1">
              <a:buFontTx/>
              <a:buNone/>
            </a:pPr>
            <a:endParaRPr lang="nb-NO" altLang="nb-NO" sz="2000"/>
          </a:p>
          <a:p>
            <a:pPr eaLnBrk="1" hangingPunct="1">
              <a:buFontTx/>
              <a:buNone/>
            </a:pPr>
            <a:endParaRPr lang="nb-NO" altLang="nb-NO" sz="2000"/>
          </a:p>
        </p:txBody>
      </p:sp>
      <p:sp>
        <p:nvSpPr>
          <p:cNvPr id="4" name="Circle: Hollow 62">
            <a:extLst>
              <a:ext uri="{FF2B5EF4-FFF2-40B4-BE49-F238E27FC236}">
                <a16:creationId xmlns:a16="http://schemas.microsoft.com/office/drawing/2014/main" id="{21F5BEF5-8718-4033-99DA-D8F36D709904}"/>
              </a:ext>
            </a:extLst>
          </p:cNvPr>
          <p:cNvSpPr/>
          <p:nvPr/>
        </p:nvSpPr>
        <p:spPr>
          <a:xfrm>
            <a:off x="7641884" y="3365195"/>
            <a:ext cx="428626" cy="428626"/>
          </a:xfrm>
          <a:prstGeom prst="donut">
            <a:avLst>
              <a:gd name="adj" fmla="val 528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ircle: Hollow 63">
            <a:extLst>
              <a:ext uri="{FF2B5EF4-FFF2-40B4-BE49-F238E27FC236}">
                <a16:creationId xmlns:a16="http://schemas.microsoft.com/office/drawing/2014/main" id="{071F4FCC-47A9-44F1-9D8E-9EE4AA023695}"/>
              </a:ext>
            </a:extLst>
          </p:cNvPr>
          <p:cNvSpPr/>
          <p:nvPr/>
        </p:nvSpPr>
        <p:spPr>
          <a:xfrm>
            <a:off x="7507083" y="3220891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ircle: Hollow 6">
            <a:extLst>
              <a:ext uri="{FF2B5EF4-FFF2-40B4-BE49-F238E27FC236}">
                <a16:creationId xmlns:a16="http://schemas.microsoft.com/office/drawing/2014/main" id="{0B05686E-A360-4648-81C8-14D58A767221}"/>
              </a:ext>
            </a:extLst>
          </p:cNvPr>
          <p:cNvSpPr/>
          <p:nvPr/>
        </p:nvSpPr>
        <p:spPr>
          <a:xfrm>
            <a:off x="654309" y="3399352"/>
            <a:ext cx="428626" cy="428626"/>
          </a:xfrm>
          <a:prstGeom prst="donut">
            <a:avLst>
              <a:gd name="adj" fmla="val 5281"/>
            </a:avLst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ircle: Hollow 7">
            <a:extLst>
              <a:ext uri="{FF2B5EF4-FFF2-40B4-BE49-F238E27FC236}">
                <a16:creationId xmlns:a16="http://schemas.microsoft.com/office/drawing/2014/main" id="{3275BF14-684D-435A-BD93-8F1871F9C703}"/>
              </a:ext>
            </a:extLst>
          </p:cNvPr>
          <p:cNvSpPr/>
          <p:nvPr/>
        </p:nvSpPr>
        <p:spPr>
          <a:xfrm>
            <a:off x="521437" y="3263775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c 8">
            <a:extLst>
              <a:ext uri="{FF2B5EF4-FFF2-40B4-BE49-F238E27FC236}">
                <a16:creationId xmlns:a16="http://schemas.microsoft.com/office/drawing/2014/main" id="{75F28512-2398-4C09-B848-85BC76340ACA}"/>
              </a:ext>
            </a:extLst>
          </p:cNvPr>
          <p:cNvSpPr/>
          <p:nvPr/>
        </p:nvSpPr>
        <p:spPr>
          <a:xfrm rot="5400000">
            <a:off x="414313" y="3151379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1">
            <a:extLst>
              <a:ext uri="{FF2B5EF4-FFF2-40B4-BE49-F238E27FC236}">
                <a16:creationId xmlns:a16="http://schemas.microsoft.com/office/drawing/2014/main" id="{8ADB47D9-6F00-44FC-AC28-84FE67090098}"/>
              </a:ext>
            </a:extLst>
          </p:cNvPr>
          <p:cNvCxnSpPr>
            <a:cxnSpLocks/>
          </p:cNvCxnSpPr>
          <p:nvPr/>
        </p:nvCxnSpPr>
        <p:spPr>
          <a:xfrm>
            <a:off x="33535" y="1251789"/>
            <a:ext cx="842243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42">
            <a:extLst>
              <a:ext uri="{FF2B5EF4-FFF2-40B4-BE49-F238E27FC236}">
                <a16:creationId xmlns:a16="http://schemas.microsoft.com/office/drawing/2014/main" id="{0EABD23A-FB36-4B43-A537-B43787383812}"/>
              </a:ext>
            </a:extLst>
          </p:cNvPr>
          <p:cNvCxnSpPr>
            <a:cxnSpLocks/>
          </p:cNvCxnSpPr>
          <p:nvPr/>
        </p:nvCxnSpPr>
        <p:spPr>
          <a:xfrm flipH="1">
            <a:off x="2703173" y="3599203"/>
            <a:ext cx="106639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50">
            <a:extLst>
              <a:ext uri="{FF2B5EF4-FFF2-40B4-BE49-F238E27FC236}">
                <a16:creationId xmlns:a16="http://schemas.microsoft.com/office/drawing/2014/main" id="{7397BA90-8915-4FAB-8C9E-20B2BFE9582D}"/>
              </a:ext>
            </a:extLst>
          </p:cNvPr>
          <p:cNvCxnSpPr>
            <a:cxnSpLocks/>
          </p:cNvCxnSpPr>
          <p:nvPr/>
        </p:nvCxnSpPr>
        <p:spPr>
          <a:xfrm>
            <a:off x="4630186" y="3610959"/>
            <a:ext cx="119149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60">
            <a:extLst>
              <a:ext uri="{FF2B5EF4-FFF2-40B4-BE49-F238E27FC236}">
                <a16:creationId xmlns:a16="http://schemas.microsoft.com/office/drawing/2014/main" id="{CCCFE547-773D-4079-A709-4A8A9F9F3BD4}"/>
              </a:ext>
            </a:extLst>
          </p:cNvPr>
          <p:cNvCxnSpPr>
            <a:cxnSpLocks/>
          </p:cNvCxnSpPr>
          <p:nvPr/>
        </p:nvCxnSpPr>
        <p:spPr>
          <a:xfrm>
            <a:off x="6702233" y="3599203"/>
            <a:ext cx="1191494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54">
            <a:extLst>
              <a:ext uri="{FF2B5EF4-FFF2-40B4-BE49-F238E27FC236}">
                <a16:creationId xmlns:a16="http://schemas.microsoft.com/office/drawing/2014/main" id="{B4F30D9D-3543-44FC-97BD-281FFB322564}"/>
              </a:ext>
            </a:extLst>
          </p:cNvPr>
          <p:cNvSpPr/>
          <p:nvPr/>
        </p:nvSpPr>
        <p:spPr>
          <a:xfrm>
            <a:off x="5930974" y="3297679"/>
            <a:ext cx="660466" cy="660466"/>
          </a:xfrm>
          <a:prstGeom prst="ellipse">
            <a:avLst/>
          </a:prstGeom>
          <a:solidFill>
            <a:srgbClr val="C00000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Connector 3">
            <a:extLst>
              <a:ext uri="{FF2B5EF4-FFF2-40B4-BE49-F238E27FC236}">
                <a16:creationId xmlns:a16="http://schemas.microsoft.com/office/drawing/2014/main" id="{AD92F766-D952-4D88-BD6F-414A246BD84D}"/>
              </a:ext>
            </a:extLst>
          </p:cNvPr>
          <p:cNvCxnSpPr>
            <a:cxnSpLocks/>
          </p:cNvCxnSpPr>
          <p:nvPr/>
        </p:nvCxnSpPr>
        <p:spPr>
          <a:xfrm flipH="1">
            <a:off x="1" y="3599203"/>
            <a:ext cx="8117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5">
            <a:extLst>
              <a:ext uri="{FF2B5EF4-FFF2-40B4-BE49-F238E27FC236}">
                <a16:creationId xmlns:a16="http://schemas.microsoft.com/office/drawing/2014/main" id="{F176EFC3-377A-4FC4-B4A1-577B378ABA45}"/>
              </a:ext>
            </a:extLst>
          </p:cNvPr>
          <p:cNvSpPr/>
          <p:nvPr/>
        </p:nvSpPr>
        <p:spPr>
          <a:xfrm>
            <a:off x="773372" y="3518415"/>
            <a:ext cx="190500" cy="19050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4B54D43A-4F0B-4F0A-87C0-020107BE796E}"/>
              </a:ext>
            </a:extLst>
          </p:cNvPr>
          <p:cNvCxnSpPr>
            <a:cxnSpLocks/>
          </p:cNvCxnSpPr>
          <p:nvPr/>
        </p:nvCxnSpPr>
        <p:spPr>
          <a:xfrm flipV="1">
            <a:off x="868622" y="2816206"/>
            <a:ext cx="0" cy="848387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0">
            <a:extLst>
              <a:ext uri="{FF2B5EF4-FFF2-40B4-BE49-F238E27FC236}">
                <a16:creationId xmlns:a16="http://schemas.microsoft.com/office/drawing/2014/main" id="{D1366274-DAA3-42B5-B7BE-C6A148F46B7F}"/>
              </a:ext>
            </a:extLst>
          </p:cNvPr>
          <p:cNvSpPr/>
          <p:nvPr/>
        </p:nvSpPr>
        <p:spPr>
          <a:xfrm>
            <a:off x="812201" y="2730446"/>
            <a:ext cx="124240" cy="12424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055FF5B8-A632-4938-93A6-E70676386749}"/>
              </a:ext>
            </a:extLst>
          </p:cNvPr>
          <p:cNvSpPr txBox="1"/>
          <p:nvPr/>
        </p:nvSpPr>
        <p:spPr>
          <a:xfrm>
            <a:off x="99794" y="2015736"/>
            <a:ext cx="1362269" cy="85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30" noProof="1"/>
              <a:t>På vei inn i ryttersporten er en digital bok som gir deg økt kunnskap om hesten, samtidig som den benyttes som pensumbok for å ta Grønt kort. </a:t>
            </a:r>
          </a:p>
        </p:txBody>
      </p:sp>
      <p:cxnSp>
        <p:nvCxnSpPr>
          <p:cNvPr id="19" name="Straight Connector 29">
            <a:extLst>
              <a:ext uri="{FF2B5EF4-FFF2-40B4-BE49-F238E27FC236}">
                <a16:creationId xmlns:a16="http://schemas.microsoft.com/office/drawing/2014/main" id="{F6636254-FFF0-4386-A6CB-56EB5BC2B587}"/>
              </a:ext>
            </a:extLst>
          </p:cNvPr>
          <p:cNvCxnSpPr>
            <a:cxnSpLocks/>
          </p:cNvCxnSpPr>
          <p:nvPr/>
        </p:nvCxnSpPr>
        <p:spPr>
          <a:xfrm flipH="1">
            <a:off x="963872" y="3599203"/>
            <a:ext cx="857250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30">
            <a:extLst>
              <a:ext uri="{FF2B5EF4-FFF2-40B4-BE49-F238E27FC236}">
                <a16:creationId xmlns:a16="http://schemas.microsoft.com/office/drawing/2014/main" id="{C9E1BB3B-85AE-43D8-83AC-F402EC09AAC3}"/>
              </a:ext>
            </a:extLst>
          </p:cNvPr>
          <p:cNvSpPr/>
          <p:nvPr/>
        </p:nvSpPr>
        <p:spPr>
          <a:xfrm rot="10800000">
            <a:off x="1821122" y="3169935"/>
            <a:ext cx="882051" cy="882050"/>
          </a:xfrm>
          <a:prstGeom prst="arc">
            <a:avLst>
              <a:gd name="adj1" fmla="val 10895"/>
              <a:gd name="adj2" fmla="val 15969831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32">
            <a:extLst>
              <a:ext uri="{FF2B5EF4-FFF2-40B4-BE49-F238E27FC236}">
                <a16:creationId xmlns:a16="http://schemas.microsoft.com/office/drawing/2014/main" id="{5AFA9A5B-CD3F-45E7-A0C5-A4705D6A8B40}"/>
              </a:ext>
            </a:extLst>
          </p:cNvPr>
          <p:cNvSpPr/>
          <p:nvPr/>
        </p:nvSpPr>
        <p:spPr>
          <a:xfrm>
            <a:off x="1916371" y="3280727"/>
            <a:ext cx="660465" cy="6604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33" descr="A close up of a computer&#10;&#10;Description automatically generated">
            <a:extLst>
              <a:ext uri="{FF2B5EF4-FFF2-40B4-BE49-F238E27FC236}">
                <a16:creationId xmlns:a16="http://schemas.microsoft.com/office/drawing/2014/main" id="{A3724431-2269-483E-B597-A4EF1E2AF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69" y="3370326"/>
            <a:ext cx="481267" cy="481267"/>
          </a:xfrm>
          <a:prstGeom prst="rect">
            <a:avLst/>
          </a:prstGeom>
        </p:spPr>
      </p:pic>
      <p:cxnSp>
        <p:nvCxnSpPr>
          <p:cNvPr id="23" name="Straight Connector 34">
            <a:extLst>
              <a:ext uri="{FF2B5EF4-FFF2-40B4-BE49-F238E27FC236}">
                <a16:creationId xmlns:a16="http://schemas.microsoft.com/office/drawing/2014/main" id="{7FEC44CF-833C-4DDF-9E66-19615D8ADB93}"/>
              </a:ext>
            </a:extLst>
          </p:cNvPr>
          <p:cNvCxnSpPr>
            <a:cxnSpLocks/>
          </p:cNvCxnSpPr>
          <p:nvPr/>
        </p:nvCxnSpPr>
        <p:spPr>
          <a:xfrm>
            <a:off x="2303671" y="4051985"/>
            <a:ext cx="0" cy="958554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7">
            <a:extLst>
              <a:ext uri="{FF2B5EF4-FFF2-40B4-BE49-F238E27FC236}">
                <a16:creationId xmlns:a16="http://schemas.microsoft.com/office/drawing/2014/main" id="{EB6FF3D0-F65E-4A20-B929-58985CF6D40A}"/>
              </a:ext>
            </a:extLst>
          </p:cNvPr>
          <p:cNvSpPr txBox="1"/>
          <p:nvPr/>
        </p:nvSpPr>
        <p:spPr>
          <a:xfrm>
            <a:off x="130628" y="3973330"/>
            <a:ext cx="136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latin typeface="Abadi Extra Light" panose="020B0204020104020204" pitchFamily="34" charset="0"/>
              </a:rPr>
              <a:t>Pensumbok</a:t>
            </a:r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id="{ADEABA91-4EA1-49A2-BDAE-431E9DEA5542}"/>
              </a:ext>
            </a:extLst>
          </p:cNvPr>
          <p:cNvSpPr txBox="1"/>
          <p:nvPr/>
        </p:nvSpPr>
        <p:spPr>
          <a:xfrm>
            <a:off x="1889053" y="2802688"/>
            <a:ext cx="138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latin typeface="Abadi Extra Light" panose="020B0204020104020204" pitchFamily="34" charset="0"/>
              </a:rPr>
              <a:t>Forkurs</a:t>
            </a:r>
          </a:p>
        </p:txBody>
      </p:sp>
      <p:sp>
        <p:nvSpPr>
          <p:cNvPr id="26" name="TextBox 40">
            <a:extLst>
              <a:ext uri="{FF2B5EF4-FFF2-40B4-BE49-F238E27FC236}">
                <a16:creationId xmlns:a16="http://schemas.microsoft.com/office/drawing/2014/main" id="{94086432-1D3C-4BBE-BC40-11FD1216C398}"/>
              </a:ext>
            </a:extLst>
          </p:cNvPr>
          <p:cNvSpPr txBox="1"/>
          <p:nvPr/>
        </p:nvSpPr>
        <p:spPr>
          <a:xfrm>
            <a:off x="2332644" y="4081060"/>
            <a:ext cx="1095718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30"/>
              <a:t>Grønt kort forkurs del 1 og 2. Del 1 tar for seg reglement, mens del 2 tar for seg sikkerhet og hestekunnskap. </a:t>
            </a:r>
          </a:p>
          <a:p>
            <a:endParaRPr lang="nb-NO"/>
          </a:p>
        </p:txBody>
      </p:sp>
      <p:sp>
        <p:nvSpPr>
          <p:cNvPr id="27" name="Arc 44">
            <a:extLst>
              <a:ext uri="{FF2B5EF4-FFF2-40B4-BE49-F238E27FC236}">
                <a16:creationId xmlns:a16="http://schemas.microsoft.com/office/drawing/2014/main" id="{58475CB4-B98A-49BF-9F58-88FF051BF8BA}"/>
              </a:ext>
            </a:extLst>
          </p:cNvPr>
          <p:cNvSpPr/>
          <p:nvPr/>
        </p:nvSpPr>
        <p:spPr>
          <a:xfrm>
            <a:off x="3748135" y="3145274"/>
            <a:ext cx="882051" cy="882051"/>
          </a:xfrm>
          <a:prstGeom prst="arc">
            <a:avLst>
              <a:gd name="adj1" fmla="val 15956854"/>
              <a:gd name="adj2" fmla="val 10795556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Oval 45">
            <a:extLst>
              <a:ext uri="{FF2B5EF4-FFF2-40B4-BE49-F238E27FC236}">
                <a16:creationId xmlns:a16="http://schemas.microsoft.com/office/drawing/2014/main" id="{3984AEDA-1248-4526-8C35-6552BAEBAC49}"/>
              </a:ext>
            </a:extLst>
          </p:cNvPr>
          <p:cNvSpPr/>
          <p:nvPr/>
        </p:nvSpPr>
        <p:spPr>
          <a:xfrm>
            <a:off x="3880359" y="3256068"/>
            <a:ext cx="660466" cy="66046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9" name="Picture 46" descr="A picture containing building, white, umbrella&#10;&#10;Description automatically generated">
            <a:extLst>
              <a:ext uri="{FF2B5EF4-FFF2-40B4-BE49-F238E27FC236}">
                <a16:creationId xmlns:a16="http://schemas.microsoft.com/office/drawing/2014/main" id="{B59FC6B5-148D-4229-BDD9-781E017CC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86" y="3365195"/>
            <a:ext cx="442211" cy="442211"/>
          </a:xfrm>
          <a:prstGeom prst="rect">
            <a:avLst/>
          </a:prstGeom>
        </p:spPr>
      </p:pic>
      <p:cxnSp>
        <p:nvCxnSpPr>
          <p:cNvPr id="30" name="Straight Connector 47">
            <a:extLst>
              <a:ext uri="{FF2B5EF4-FFF2-40B4-BE49-F238E27FC236}">
                <a16:creationId xmlns:a16="http://schemas.microsoft.com/office/drawing/2014/main" id="{750D0768-C93B-4E23-B357-DC38E8C59753}"/>
              </a:ext>
            </a:extLst>
          </p:cNvPr>
          <p:cNvCxnSpPr>
            <a:cxnSpLocks/>
          </p:cNvCxnSpPr>
          <p:nvPr/>
        </p:nvCxnSpPr>
        <p:spPr>
          <a:xfrm flipV="1">
            <a:off x="4154776" y="2169481"/>
            <a:ext cx="0" cy="1000454"/>
          </a:xfrm>
          <a:prstGeom prst="line">
            <a:avLst/>
          </a:prstGeom>
          <a:ln w="3810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8">
            <a:extLst>
              <a:ext uri="{FF2B5EF4-FFF2-40B4-BE49-F238E27FC236}">
                <a16:creationId xmlns:a16="http://schemas.microsoft.com/office/drawing/2014/main" id="{068DCD99-69DC-459B-947F-056213FA12C9}"/>
              </a:ext>
            </a:extLst>
          </p:cNvPr>
          <p:cNvSpPr txBox="1"/>
          <p:nvPr/>
        </p:nvSpPr>
        <p:spPr>
          <a:xfrm>
            <a:off x="3634740" y="403706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latin typeface="Abadi Extra Light" panose="020B0204020104020204" pitchFamily="34" charset="0"/>
              </a:rPr>
              <a:t>Hovedkurs</a:t>
            </a:r>
          </a:p>
        </p:txBody>
      </p:sp>
      <p:sp>
        <p:nvSpPr>
          <p:cNvPr id="32" name="TextBox 49">
            <a:extLst>
              <a:ext uri="{FF2B5EF4-FFF2-40B4-BE49-F238E27FC236}">
                <a16:creationId xmlns:a16="http://schemas.microsoft.com/office/drawing/2014/main" id="{B195E14A-D673-41A2-82D6-D4092F9350AE}"/>
              </a:ext>
            </a:extLst>
          </p:cNvPr>
          <p:cNvSpPr txBox="1"/>
          <p:nvPr/>
        </p:nvSpPr>
        <p:spPr>
          <a:xfrm>
            <a:off x="4140997" y="2184494"/>
            <a:ext cx="1420588" cy="1263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30"/>
              <a:t>To timers kurs som gir den siste forberedelsen til trygg stevnestart, og gjennomgang av daglig hestehold. Kurset kan både være fysisk eller på teams eller tilsvarende. </a:t>
            </a:r>
          </a:p>
          <a:p>
            <a:endParaRPr lang="nb-NO"/>
          </a:p>
        </p:txBody>
      </p:sp>
      <p:sp>
        <p:nvSpPr>
          <p:cNvPr id="33" name="Arc 53">
            <a:extLst>
              <a:ext uri="{FF2B5EF4-FFF2-40B4-BE49-F238E27FC236}">
                <a16:creationId xmlns:a16="http://schemas.microsoft.com/office/drawing/2014/main" id="{D3AC69B7-C6C9-4D90-8756-AB5BD78F8590}"/>
              </a:ext>
            </a:extLst>
          </p:cNvPr>
          <p:cNvSpPr/>
          <p:nvPr/>
        </p:nvSpPr>
        <p:spPr>
          <a:xfrm rot="10800000">
            <a:off x="5820182" y="3188490"/>
            <a:ext cx="882051" cy="882051"/>
          </a:xfrm>
          <a:prstGeom prst="arc">
            <a:avLst>
              <a:gd name="adj1" fmla="val 10895"/>
              <a:gd name="adj2" fmla="val 15969831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4" name="Straight Connector 55">
            <a:extLst>
              <a:ext uri="{FF2B5EF4-FFF2-40B4-BE49-F238E27FC236}">
                <a16:creationId xmlns:a16="http://schemas.microsoft.com/office/drawing/2014/main" id="{9BCA8491-F5A0-4F1D-AA4D-A5B7F747AC80}"/>
              </a:ext>
            </a:extLst>
          </p:cNvPr>
          <p:cNvCxnSpPr>
            <a:cxnSpLocks/>
          </p:cNvCxnSpPr>
          <p:nvPr/>
        </p:nvCxnSpPr>
        <p:spPr>
          <a:xfrm>
            <a:off x="6278776" y="4051985"/>
            <a:ext cx="0" cy="958554"/>
          </a:xfrm>
          <a:prstGeom prst="line">
            <a:avLst/>
          </a:prstGeom>
          <a:ln w="381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56">
            <a:extLst>
              <a:ext uri="{FF2B5EF4-FFF2-40B4-BE49-F238E27FC236}">
                <a16:creationId xmlns:a16="http://schemas.microsoft.com/office/drawing/2014/main" id="{0A2EEADE-EE9B-41DF-B835-B46C179A3A57}"/>
              </a:ext>
            </a:extLst>
          </p:cNvPr>
          <p:cNvSpPr txBox="1"/>
          <p:nvPr/>
        </p:nvSpPr>
        <p:spPr>
          <a:xfrm>
            <a:off x="5667422" y="2822355"/>
            <a:ext cx="177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latin typeface="Abadi Extra Light" panose="020B0204020104020204" pitchFamily="34" charset="0"/>
              </a:rPr>
              <a:t>Ride og kjøredel</a:t>
            </a:r>
          </a:p>
        </p:txBody>
      </p:sp>
      <p:sp>
        <p:nvSpPr>
          <p:cNvPr id="36" name="TextBox 57">
            <a:extLst>
              <a:ext uri="{FF2B5EF4-FFF2-40B4-BE49-F238E27FC236}">
                <a16:creationId xmlns:a16="http://schemas.microsoft.com/office/drawing/2014/main" id="{226CD92C-F5A5-49CD-ACEF-5FB4FE6B2F03}"/>
              </a:ext>
            </a:extLst>
          </p:cNvPr>
          <p:cNvSpPr txBox="1"/>
          <p:nvPr/>
        </p:nvSpPr>
        <p:spPr>
          <a:xfrm>
            <a:off x="6261207" y="4199484"/>
            <a:ext cx="1245876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30" noProof="1"/>
              <a:t>Praktisk del der du skal gjennomføre ride- eller kjøredel.</a:t>
            </a:r>
          </a:p>
          <a:p>
            <a:endParaRPr lang="nb-NO"/>
          </a:p>
        </p:txBody>
      </p:sp>
      <p:sp>
        <p:nvSpPr>
          <p:cNvPr id="37" name="Oval 61">
            <a:extLst>
              <a:ext uri="{FF2B5EF4-FFF2-40B4-BE49-F238E27FC236}">
                <a16:creationId xmlns:a16="http://schemas.microsoft.com/office/drawing/2014/main" id="{3DB4AD5F-FD1C-4CB8-A61D-00B88A04917E}"/>
              </a:ext>
            </a:extLst>
          </p:cNvPr>
          <p:cNvSpPr/>
          <p:nvPr/>
        </p:nvSpPr>
        <p:spPr>
          <a:xfrm>
            <a:off x="7760947" y="3491049"/>
            <a:ext cx="190500" cy="1905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64">
            <a:extLst>
              <a:ext uri="{FF2B5EF4-FFF2-40B4-BE49-F238E27FC236}">
                <a16:creationId xmlns:a16="http://schemas.microsoft.com/office/drawing/2014/main" id="{AF534B3F-F71B-4972-845E-F2763557B343}"/>
              </a:ext>
            </a:extLst>
          </p:cNvPr>
          <p:cNvSpPr/>
          <p:nvPr/>
        </p:nvSpPr>
        <p:spPr>
          <a:xfrm rot="5400000">
            <a:off x="7380644" y="3117899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68">
            <a:extLst>
              <a:ext uri="{FF2B5EF4-FFF2-40B4-BE49-F238E27FC236}">
                <a16:creationId xmlns:a16="http://schemas.microsoft.com/office/drawing/2014/main" id="{79515125-9898-4D3C-8F95-7F953DAEBC42}"/>
              </a:ext>
            </a:extLst>
          </p:cNvPr>
          <p:cNvCxnSpPr>
            <a:cxnSpLocks/>
          </p:cNvCxnSpPr>
          <p:nvPr/>
        </p:nvCxnSpPr>
        <p:spPr>
          <a:xfrm flipV="1">
            <a:off x="7854268" y="2272083"/>
            <a:ext cx="0" cy="127270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69">
            <a:extLst>
              <a:ext uri="{FF2B5EF4-FFF2-40B4-BE49-F238E27FC236}">
                <a16:creationId xmlns:a16="http://schemas.microsoft.com/office/drawing/2014/main" id="{8B5E443A-E2F1-4529-A41C-28D1C99F5DD1}"/>
              </a:ext>
            </a:extLst>
          </p:cNvPr>
          <p:cNvSpPr/>
          <p:nvPr/>
        </p:nvSpPr>
        <p:spPr>
          <a:xfrm>
            <a:off x="7792148" y="2209963"/>
            <a:ext cx="124240" cy="1242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73">
            <a:extLst>
              <a:ext uri="{FF2B5EF4-FFF2-40B4-BE49-F238E27FC236}">
                <a16:creationId xmlns:a16="http://schemas.microsoft.com/office/drawing/2014/main" id="{671266E5-80CE-404C-AE29-E00A1B7FDD14}"/>
              </a:ext>
            </a:extLst>
          </p:cNvPr>
          <p:cNvSpPr txBox="1"/>
          <p:nvPr/>
        </p:nvSpPr>
        <p:spPr>
          <a:xfrm>
            <a:off x="7328514" y="3885875"/>
            <a:ext cx="124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latin typeface="Abadi Extra Light" panose="020B0204020104020204" pitchFamily="34" charset="0"/>
              </a:rPr>
              <a:t>Grønt kort</a:t>
            </a:r>
          </a:p>
        </p:txBody>
      </p:sp>
      <p:sp>
        <p:nvSpPr>
          <p:cNvPr id="42" name="TextBox 74">
            <a:extLst>
              <a:ext uri="{FF2B5EF4-FFF2-40B4-BE49-F238E27FC236}">
                <a16:creationId xmlns:a16="http://schemas.microsoft.com/office/drawing/2014/main" id="{3B57CC8D-142E-4019-887D-15173C395600}"/>
              </a:ext>
            </a:extLst>
          </p:cNvPr>
          <p:cNvSpPr txBox="1"/>
          <p:nvPr/>
        </p:nvSpPr>
        <p:spPr>
          <a:xfrm>
            <a:off x="7840226" y="2285862"/>
            <a:ext cx="1245866" cy="1263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30" b="1" noProof="1"/>
              <a:t>Gratulerer! </a:t>
            </a:r>
            <a:r>
              <a:rPr lang="en-US" sz="830" noProof="1"/>
              <a:t>Har du fulført alle stegene vil det nå løses lisens for deg. Sammen med økt hestekunnskap kan du også begynne å konkurrere.</a:t>
            </a:r>
          </a:p>
          <a:p>
            <a:endParaRPr lang="nb-NO"/>
          </a:p>
        </p:txBody>
      </p:sp>
      <p:pic>
        <p:nvPicPr>
          <p:cNvPr id="43" name="Picture 78" descr="A close up of a sign&#10;&#10;Description automatically generated">
            <a:extLst>
              <a:ext uri="{FF2B5EF4-FFF2-40B4-BE49-F238E27FC236}">
                <a16:creationId xmlns:a16="http://schemas.microsoft.com/office/drawing/2014/main" id="{EA78A067-0344-4D40-9495-E101F4A03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60" y="623440"/>
            <a:ext cx="1185915" cy="1185915"/>
          </a:xfrm>
          <a:prstGeom prst="rect">
            <a:avLst/>
          </a:prstGeom>
        </p:spPr>
      </p:pic>
      <p:sp>
        <p:nvSpPr>
          <p:cNvPr id="44" name="TextBox 83">
            <a:extLst>
              <a:ext uri="{FF2B5EF4-FFF2-40B4-BE49-F238E27FC236}">
                <a16:creationId xmlns:a16="http://schemas.microsoft.com/office/drawing/2014/main" id="{CB1D8EB5-5B3C-4F1B-B252-EBF001D77491}"/>
              </a:ext>
            </a:extLst>
          </p:cNvPr>
          <p:cNvSpPr txBox="1"/>
          <p:nvPr/>
        </p:nvSpPr>
        <p:spPr>
          <a:xfrm>
            <a:off x="2799023" y="1158761"/>
            <a:ext cx="6593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>
                <a:latin typeface="Abadi Extra Light" panose="020B0604020202020204" pitchFamily="34" charset="0"/>
              </a:rPr>
              <a:t>På vei inn i ryttersporten </a:t>
            </a:r>
          </a:p>
        </p:txBody>
      </p:sp>
      <p:pic>
        <p:nvPicPr>
          <p:cNvPr id="45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BE8DC5F-5727-4B38-B64D-EFD7980C6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04" y="3429000"/>
            <a:ext cx="514419" cy="382594"/>
          </a:xfrm>
          <a:prstGeom prst="rect">
            <a:avLst/>
          </a:prstGeom>
        </p:spPr>
      </p:pic>
      <p:sp>
        <p:nvSpPr>
          <p:cNvPr id="46" name="TextBox 4">
            <a:extLst>
              <a:ext uri="{FF2B5EF4-FFF2-40B4-BE49-F238E27FC236}">
                <a16:creationId xmlns:a16="http://schemas.microsoft.com/office/drawing/2014/main" id="{CA99A954-8049-4355-A654-C3D4CC6DF5FA}"/>
              </a:ext>
            </a:extLst>
          </p:cNvPr>
          <p:cNvSpPr txBox="1"/>
          <p:nvPr/>
        </p:nvSpPr>
        <p:spPr>
          <a:xfrm>
            <a:off x="2764306" y="392888"/>
            <a:ext cx="5691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>
                <a:latin typeface="Abadi Extra Light" panose="020B0204020104020204" pitchFamily="34" charset="0"/>
              </a:rPr>
              <a:t>Grønt kort kurs</a:t>
            </a:r>
          </a:p>
        </p:txBody>
      </p:sp>
    </p:spTree>
    <p:extLst>
      <p:ext uri="{BB962C8B-B14F-4D97-AF65-F5344CB8AC3E}">
        <p14:creationId xmlns:p14="http://schemas.microsoft.com/office/powerpoint/2010/main" val="172012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5" grpId="0" animBg="1"/>
      <p:bldP spid="17" grpId="0" animBg="1"/>
      <p:bldP spid="37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F07E41-553D-4BCC-BB45-ED773FAE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Norges Rytterforbund sin nettside</a:t>
            </a:r>
            <a:br>
              <a:rPr lang="nb-NO" dirty="0"/>
            </a:br>
            <a:r>
              <a:rPr lang="nb-NO" dirty="0"/>
              <a:t>WWW.RYTTER.NO</a:t>
            </a:r>
          </a:p>
        </p:txBody>
      </p:sp>
      <p:pic>
        <p:nvPicPr>
          <p:cNvPr id="4" name="Bilde 3">
            <a:hlinkClick r:id="rId3"/>
            <a:extLst>
              <a:ext uri="{FF2B5EF4-FFF2-40B4-BE49-F238E27FC236}">
                <a16:creationId xmlns:a16="http://schemas.microsoft.com/office/drawing/2014/main" id="{2CB55E41-F68E-482E-A0DD-29BEC25A1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32" r="21514"/>
          <a:stretch/>
        </p:blipFill>
        <p:spPr>
          <a:xfrm>
            <a:off x="170481" y="1723730"/>
            <a:ext cx="8516319" cy="51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06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gress, spiller, mann, kvinne&#10;&#10;Automatisk generert beskrivelse">
            <a:hlinkClick r:id="rId3"/>
            <a:extLst>
              <a:ext uri="{FF2B5EF4-FFF2-40B4-BE49-F238E27FC236}">
                <a16:creationId xmlns:a16="http://schemas.microsoft.com/office/drawing/2014/main" id="{E62B87A6-F963-49C1-8109-7A7A07E6E4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4835" t="21583" r="6203" b="17270"/>
          <a:stretch/>
        </p:blipFill>
        <p:spPr>
          <a:xfrm>
            <a:off x="4335694" y="760287"/>
            <a:ext cx="4027469" cy="5731399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0218A0F-BCF7-4A64-A14E-454166459F57}"/>
              </a:ext>
            </a:extLst>
          </p:cNvPr>
          <p:cNvSpPr txBox="1"/>
          <p:nvPr/>
        </p:nvSpPr>
        <p:spPr>
          <a:xfrm>
            <a:off x="367706" y="1256496"/>
            <a:ext cx="33880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/>
              <a:t>Norges Rytterforbund </a:t>
            </a:r>
          </a:p>
          <a:p>
            <a:r>
              <a:rPr lang="nb-NO" sz="3200"/>
              <a:t>er det første forbundet i NIF som lanserer en digital fagbok 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BD2CA7A6-AE34-43B2-803B-EA1D4316A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pensumbok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4E618E4-B8DA-48F1-8595-1C638EA85144}"/>
              </a:ext>
            </a:extLst>
          </p:cNvPr>
          <p:cNvSpPr/>
          <p:nvPr/>
        </p:nvSpPr>
        <p:spPr>
          <a:xfrm>
            <a:off x="193099" y="5416838"/>
            <a:ext cx="3737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hlinkClick r:id="rId5"/>
              </a:rPr>
              <a:t>https://www.fagbokforlaget.no/d-bok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3142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7AB2DE-1D2F-4077-8069-976A24921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Forkurs del 1 og del 2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309D78-10F7-4556-9132-BD02378BE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hlinkClick r:id="rId3"/>
            <a:extLst>
              <a:ext uri="{FF2B5EF4-FFF2-40B4-BE49-F238E27FC236}">
                <a16:creationId xmlns:a16="http://schemas.microsoft.com/office/drawing/2014/main" id="{2169A4C9-0D95-434E-8830-F526A7F2C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4" r="6966"/>
          <a:stretch/>
        </p:blipFill>
        <p:spPr>
          <a:xfrm>
            <a:off x="457200" y="1506128"/>
            <a:ext cx="7187787" cy="37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00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624047-7DF6-4623-A3C6-AD29DA957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Min idrett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A1CB01-E315-4ABE-A63B-0D66329FC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hlinkClick r:id="rId2"/>
            <a:extLst>
              <a:ext uri="{FF2B5EF4-FFF2-40B4-BE49-F238E27FC236}">
                <a16:creationId xmlns:a16="http://schemas.microsoft.com/office/drawing/2014/main" id="{9E86F3E6-7D79-4841-9D23-D5F224D06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8" t="4791" r="3709"/>
          <a:stretch/>
        </p:blipFill>
        <p:spPr>
          <a:xfrm>
            <a:off x="457200" y="1451054"/>
            <a:ext cx="8507002" cy="462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86893"/>
      </p:ext>
    </p:extLst>
  </p:cSld>
  <p:clrMapOvr>
    <a:masterClrMapping/>
  </p:clrMapOvr>
</p:sld>
</file>

<file path=ppt/theme/theme1.xml><?xml version="1.0" encoding="utf-8"?>
<a:theme xmlns:a="http://schemas.openxmlformats.org/drawingml/2006/main" name="NRYF_PPMal_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RYF PPMal 9 feb2016" id="{4569C48E-2C22-46B0-B463-0C3E50CE8B8C}" vid="{318F9E89-384D-499C-A667-53C3F6271D0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3CD34872593F41891FCB6B3F215895" ma:contentTypeVersion="12" ma:contentTypeDescription="Opprett et nytt dokument." ma:contentTypeScope="" ma:versionID="66feb12666e910b9ace619350a0d60ae">
  <xsd:schema xmlns:xsd="http://www.w3.org/2001/XMLSchema" xmlns:xs="http://www.w3.org/2001/XMLSchema" xmlns:p="http://schemas.microsoft.com/office/2006/metadata/properties" xmlns:ns2="8fa3b00c-49de-465c-b2ad-5dc8ee6aed33" xmlns:ns3="9d2c2683-8c36-4351-aa30-ed53450a6b9e" targetNamespace="http://schemas.microsoft.com/office/2006/metadata/properties" ma:root="true" ma:fieldsID="12d8da0b37cda47af617154163c80dc9" ns2:_="" ns3:_="">
    <xsd:import namespace="8fa3b00c-49de-465c-b2ad-5dc8ee6aed33"/>
    <xsd:import namespace="9d2c2683-8c36-4351-aa30-ed53450a6b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a3b00c-49de-465c-b2ad-5dc8ee6aed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c2683-8c36-4351-aa30-ed53450a6b9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12614A-7CE9-48FB-B507-A6C6F8F762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a3b00c-49de-465c-b2ad-5dc8ee6aed33"/>
    <ds:schemaRef ds:uri="9d2c2683-8c36-4351-aa30-ed53450a6b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6A1BD9-B29F-47D6-A598-6058550FFD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23272B-86D4-4F39-8504-84F823115DE1}">
  <ds:schemaRefs>
    <ds:schemaRef ds:uri="http://schemas.openxmlformats.org/package/2006/metadata/core-properties"/>
    <ds:schemaRef ds:uri="9d2c2683-8c36-4351-aa30-ed53450a6b9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fa3b00c-49de-465c-b2ad-5dc8ee6aed33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582</Words>
  <Application>Microsoft Office PowerPoint</Application>
  <PresentationFormat>Skjermfremvisning (4:3)</PresentationFormat>
  <Paragraphs>85</Paragraphs>
  <Slides>17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1" baseType="lpstr">
      <vt:lpstr>Abadi Extra Light</vt:lpstr>
      <vt:lpstr>Arial</vt:lpstr>
      <vt:lpstr>Calibri</vt:lpstr>
      <vt:lpstr>NRYF_PPMal_2016</vt:lpstr>
      <vt:lpstr>TIPS TIL VISNING PRESENTASJON</vt:lpstr>
      <vt:lpstr>Hoveddelen – praksis i stall/filmen og bruk av denne i teams</vt:lpstr>
      <vt:lpstr>Grønt kort kurs</vt:lpstr>
      <vt:lpstr>Hva skal vi gjøre på kurset i dag</vt:lpstr>
      <vt:lpstr>PowerPoint-presentasjon</vt:lpstr>
      <vt:lpstr>Norges Rytterforbund sin nettside WWW.RYTTER.NO</vt:lpstr>
      <vt:lpstr>pensumbok</vt:lpstr>
      <vt:lpstr>Forkurs del 1 og del 2</vt:lpstr>
      <vt:lpstr>Min idrett</vt:lpstr>
      <vt:lpstr>Idrett cv</vt:lpstr>
      <vt:lpstr>Nå er du på hovedkurset for grønt kort  vi skal se film om hestekunnskap</vt:lpstr>
      <vt:lpstr>Ride og kjøredel</vt:lpstr>
      <vt:lpstr>Har dere spørsmål? </vt:lpstr>
      <vt:lpstr>Takk for i dag og lykke til  </vt:lpstr>
      <vt:lpstr>Ledig lysbile</vt:lpstr>
      <vt:lpstr>Ledig lysbilde</vt:lpstr>
      <vt:lpstr>Ledig lysbilde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Grønt kort kurs 2020</dc:title>
  <dc:creator>Arnesen, Kirsten</dc:creator>
  <cp:lastModifiedBy>Arnesen, Kirsten</cp:lastModifiedBy>
  <cp:revision>3</cp:revision>
  <dcterms:created xsi:type="dcterms:W3CDTF">2020-08-12T08:08:36Z</dcterms:created>
  <dcterms:modified xsi:type="dcterms:W3CDTF">2020-09-14T10:54:55Z</dcterms:modified>
</cp:coreProperties>
</file>