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0"/>
  </p:notesMasterIdLst>
  <p:sldIdLst>
    <p:sldId id="256" r:id="rId2"/>
    <p:sldId id="257" r:id="rId3"/>
    <p:sldId id="258" r:id="rId4"/>
    <p:sldId id="279" r:id="rId5"/>
    <p:sldId id="259" r:id="rId6"/>
    <p:sldId id="282" r:id="rId7"/>
    <p:sldId id="283" r:id="rId8"/>
    <p:sldId id="260" r:id="rId9"/>
    <p:sldId id="317" r:id="rId10"/>
    <p:sldId id="286" r:id="rId11"/>
    <p:sldId id="285" r:id="rId12"/>
    <p:sldId id="284" r:id="rId13"/>
    <p:sldId id="262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6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18" r:id="rId31"/>
    <p:sldId id="320" r:id="rId32"/>
    <p:sldId id="321" r:id="rId33"/>
    <p:sldId id="322" r:id="rId34"/>
    <p:sldId id="323" r:id="rId35"/>
    <p:sldId id="324" r:id="rId36"/>
    <p:sldId id="303" r:id="rId37"/>
    <p:sldId id="319" r:id="rId38"/>
    <p:sldId id="306" r:id="rId39"/>
    <p:sldId id="307" r:id="rId40"/>
    <p:sldId id="309" r:id="rId41"/>
    <p:sldId id="304" r:id="rId42"/>
    <p:sldId id="308" r:id="rId43"/>
    <p:sldId id="310" r:id="rId44"/>
    <p:sldId id="311" r:id="rId45"/>
    <p:sldId id="313" r:id="rId46"/>
    <p:sldId id="314" r:id="rId47"/>
    <p:sldId id="315" r:id="rId48"/>
    <p:sldId id="316" r:id="rId49"/>
  </p:sldIdLst>
  <p:sldSz cx="9144000" cy="5143500" type="screen16x9"/>
  <p:notesSz cx="6858000" cy="9144000"/>
  <p:embeddedFontLst>
    <p:embeddedFont>
      <p:font typeface="Libre Franklin Medium" charset="0"/>
      <p:regular r:id="rId51"/>
      <p:bold r:id="rId52"/>
      <p:italic r:id="rId53"/>
      <p:boldItalic r:id="rId54"/>
    </p:embeddedFont>
    <p:embeddedFont>
      <p:font typeface="Arial Black" pitchFamily="34" charset="0"/>
      <p:bold r:id="rId55"/>
    </p:embeddedFont>
    <p:embeddedFont>
      <p:font typeface="Libre Franklin" charset="0"/>
      <p:regular r:id="rId56"/>
      <p:bold r:id="rId57"/>
      <p:italic r:id="rId58"/>
      <p:boldItalic r:id="rId5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B2A2"/>
    <a:srgbClr val="B2D9D8"/>
    <a:srgbClr val="9CCC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92" y="-5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7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">
  <p:cSld name="Slide 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46" y="1546"/>
            <a:ext cx="9138506" cy="51404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1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">
  <p:cSld name="Slide 3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46" y="1545"/>
            <a:ext cx="9138506" cy="5140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1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">
  <p:cSld name="Slide 4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/>
          <p:nvPr/>
        </p:nvSpPr>
        <p:spPr>
          <a:xfrm>
            <a:off x="1191" y="0"/>
            <a:ext cx="914281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13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grpSp>
        <p:nvGrpSpPr>
          <p:cNvPr id="17" name="Google Shape;17;p4"/>
          <p:cNvGrpSpPr/>
          <p:nvPr/>
        </p:nvGrpSpPr>
        <p:grpSpPr>
          <a:xfrm>
            <a:off x="772030" y="310326"/>
            <a:ext cx="126294" cy="126294"/>
            <a:chOff x="304800" y="673100"/>
            <a:chExt cx="4000500" cy="4000500"/>
          </a:xfrm>
        </p:grpSpPr>
        <p:sp>
          <p:nvSpPr>
            <p:cNvPr id="18" name="Google Shape;18;p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2392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9" name="Google Shape;19;p4"/>
            <p:cNvSpPr/>
            <p:nvPr/>
          </p:nvSpPr>
          <p:spPr>
            <a:xfrm>
              <a:off x="392109" y="760409"/>
              <a:ext cx="3825870" cy="3825870"/>
            </a:xfrm>
            <a:prstGeom prst="ellipse">
              <a:avLst/>
            </a:prstGeom>
            <a:solidFill>
              <a:srgbClr val="00A39A"/>
            </a:solidFill>
            <a:ln>
              <a:noFill/>
            </a:ln>
            <a:effectLst>
              <a:outerShdw blurRad="444500" dist="254000" dir="8100000" algn="tr" rotWithShape="0">
                <a:srgbClr val="000000">
                  <a:alpha val="2392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grpSp>
        <p:nvGrpSpPr>
          <p:cNvPr id="20" name="Google Shape;20;p4"/>
          <p:cNvGrpSpPr/>
          <p:nvPr/>
        </p:nvGrpSpPr>
        <p:grpSpPr>
          <a:xfrm>
            <a:off x="893527" y="549574"/>
            <a:ext cx="82274" cy="82274"/>
            <a:chOff x="304800" y="673100"/>
            <a:chExt cx="4000500" cy="4000500"/>
          </a:xfrm>
        </p:grpSpPr>
        <p:sp>
          <p:nvSpPr>
            <p:cNvPr id="21" name="Google Shape;21;p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2392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2" name="Google Shape;22;p4"/>
            <p:cNvSpPr/>
            <p:nvPr/>
          </p:nvSpPr>
          <p:spPr>
            <a:xfrm>
              <a:off x="392109" y="760409"/>
              <a:ext cx="3825870" cy="382587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>
              <a:outerShdw blurRad="444500" dist="254000" dir="8100000" algn="tr" rotWithShape="0">
                <a:srgbClr val="000000">
                  <a:alpha val="2392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grpSp>
        <p:nvGrpSpPr>
          <p:cNvPr id="23" name="Google Shape;23;p4"/>
          <p:cNvGrpSpPr/>
          <p:nvPr/>
        </p:nvGrpSpPr>
        <p:grpSpPr>
          <a:xfrm>
            <a:off x="489922" y="428330"/>
            <a:ext cx="374058" cy="374058"/>
            <a:chOff x="304800" y="673100"/>
            <a:chExt cx="4000500" cy="4000500"/>
          </a:xfrm>
        </p:grpSpPr>
        <p:sp>
          <p:nvSpPr>
            <p:cNvPr id="24" name="Google Shape;24;p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2392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5" name="Google Shape;25;p4"/>
            <p:cNvSpPr/>
            <p:nvPr/>
          </p:nvSpPr>
          <p:spPr>
            <a:xfrm>
              <a:off x="392100" y="760400"/>
              <a:ext cx="3825879" cy="3825879"/>
            </a:xfrm>
            <a:prstGeom prst="ellipse">
              <a:avLst/>
            </a:prstGeom>
            <a:solidFill>
              <a:srgbClr val="00A39A"/>
            </a:solidFill>
            <a:ln>
              <a:noFill/>
            </a:ln>
            <a:effectLst>
              <a:outerShdw blurRad="444500" dist="254000" dir="8100000" algn="tr" rotWithShape="0">
                <a:srgbClr val="000000">
                  <a:alpha val="2392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  <p:transition spd="med" advClick="0" advTm="1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">
  <p:cSld name="Slide 2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 flipH="1">
            <a:off x="2747" y="1546"/>
            <a:ext cx="9138505" cy="51404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Click="0" advTm="1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5" type="twoTxTwoObj">
  <p:cSld name="TWO_OBJECTS_WITH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6199866" y="2924895"/>
            <a:ext cx="77513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"/>
              <a:buFont typeface="Libre Franklin"/>
              <a:buNone/>
            </a:pPr>
            <a:r>
              <a:rPr lang="en-US" sz="1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PPT模板下载：www.1ppt.com/moban/     行业PPT模板：www.1ppt.com/hangye/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"/>
              <a:buFont typeface="Libre Franklin"/>
              <a:buNone/>
            </a:pPr>
            <a:r>
              <a:rPr lang="en-US" sz="1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节日PPT模板：www.1ppt.com/jieri/           PPT素材下载：www.1ppt.com/sucai/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"/>
              <a:buFont typeface="Libre Franklin"/>
              <a:buNone/>
            </a:pPr>
            <a:r>
              <a:rPr lang="en-US" sz="1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PPT背景图片：www.1ppt.com/beijing/      PPT图表下载：www.1ppt.com/tubiao/     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"/>
              <a:buFont typeface="Libre Franklin"/>
              <a:buNone/>
            </a:pPr>
            <a:r>
              <a:rPr lang="en-US" sz="1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优秀PPT下载：www.1ppt.com/xiazai/        PPT教程： www.1ppt.com/powerpoint/     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"/>
              <a:buFont typeface="Libre Franklin"/>
              <a:buNone/>
            </a:pPr>
            <a:r>
              <a:rPr lang="en-US" sz="1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Word教程： www.1ppt.com/word/              Excel教程：www.1ppt.com/excel/ 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"/>
              <a:buFont typeface="Libre Franklin"/>
              <a:buNone/>
            </a:pPr>
            <a:r>
              <a:rPr lang="en-US" sz="1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资料下载：www.1ppt.com/ziliao/                PPT课件下载：www.1ppt.com/kejian/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"/>
              <a:buFont typeface="Libre Franklin"/>
              <a:buNone/>
            </a:pPr>
            <a:r>
              <a:rPr lang="en-US" sz="1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范文下载：www.1ppt.com/fanwen/             试卷下载：www.1ppt.com/shiti/ 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"/>
              <a:buFont typeface="Libre Franklin"/>
              <a:buNone/>
            </a:pPr>
            <a:r>
              <a:rPr lang="en-US" sz="1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教案下载：www.1ppt.com/jiaoan/       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"/>
              <a:buFont typeface="Libre Franklin"/>
              <a:buNone/>
            </a:pPr>
            <a:r>
              <a:rPr lang="en-US" sz="1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字体下载：www.1ppt.com/ziti/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"/>
              <a:buFont typeface="Libre Franklin"/>
              <a:buNone/>
            </a:pPr>
            <a:r>
              <a:rPr lang="en-US" sz="1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endParaRPr sz="100" b="0" i="0" u="none" strike="noStrike" cap="none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med" advClick="0" advTm="1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6" type="titleOnly">
  <p:cSld name="TITLE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med" advClick="0" advTm="1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7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med" advClick="0" advTm="1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8" type="objTx">
  <p:cSld name="OBJECT_WITH_CAPTIO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ibre Franklin Medium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med" advClick="0" advTm="1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9" type="picTx">
  <p:cSld name="PICTURE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ibre Franklin Medium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med" advClick="0" advTm="1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0" type="vertTx">
  <p:cSld name="VERTICAL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med" advClick="0" advTm="1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1" type="vertTitleAndTx">
  <p:cSld name="VERTICAL_TITLE_AND_VERTICAL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med" advClick="0" advTm="1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Libre Franklin Medium"/>
              <a:buNone/>
              <a:defRPr sz="3300" b="0" i="0" u="none" strike="noStrike" cap="non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 advClick="0" advTm="15000"/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kalpataru office files\AMITABH SIR WORK\JES KEVADIYA\ADVERTISMENT\WhatsApp Image 2021-11-21 at 12.41.59 PM.jpeg"/>
          <p:cNvPicPr>
            <a:picLocks noChangeAspect="1" noChangeArrowheads="1"/>
          </p:cNvPicPr>
          <p:nvPr/>
        </p:nvPicPr>
        <p:blipFill>
          <a:blip r:embed="rId3"/>
          <a:srcRect b="71505"/>
          <a:stretch>
            <a:fillRect/>
          </a:stretch>
        </p:blipFill>
        <p:spPr bwMode="auto">
          <a:xfrm>
            <a:off x="0" y="546705"/>
            <a:ext cx="9144000" cy="4059766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5000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4"/>
          <p:cNvSpPr/>
          <p:nvPr/>
        </p:nvSpPr>
        <p:spPr>
          <a:xfrm>
            <a:off x="699911" y="0"/>
            <a:ext cx="7382933" cy="869244"/>
          </a:xfrm>
          <a:custGeom>
            <a:avLst/>
            <a:gdLst/>
            <a:ahLst/>
            <a:cxnLst/>
            <a:rect l="l" t="t" r="r" b="b"/>
            <a:pathLst>
              <a:path w="1212931" h="513429" extrusionOk="0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rgbClr val="00A39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/>
          <a:srcRect t="265" r="2174" b="77863"/>
          <a:stretch>
            <a:fillRect/>
          </a:stretch>
        </p:blipFill>
        <p:spPr bwMode="auto">
          <a:xfrm>
            <a:off x="519291" y="1038579"/>
            <a:ext cx="3048000" cy="1501421"/>
          </a:xfrm>
          <a:prstGeom prst="rect">
            <a:avLst/>
          </a:prstGeom>
          <a:ln w="889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3" cstate="print"/>
          <a:srcRect l="2158" t="19686" b="55617"/>
          <a:stretch>
            <a:fillRect/>
          </a:stretch>
        </p:blipFill>
        <p:spPr bwMode="auto">
          <a:xfrm>
            <a:off x="519292" y="2912537"/>
            <a:ext cx="3059288" cy="2020710"/>
          </a:xfrm>
          <a:prstGeom prst="rect">
            <a:avLst/>
          </a:prstGeom>
          <a:ln w="889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/>
          <a:srcRect t="40885" b="33788"/>
          <a:stretch>
            <a:fillRect/>
          </a:stretch>
        </p:blipFill>
        <p:spPr bwMode="auto">
          <a:xfrm>
            <a:off x="5261085" y="1038580"/>
            <a:ext cx="3183004" cy="1444977"/>
          </a:xfrm>
          <a:prstGeom prst="rect">
            <a:avLst/>
          </a:prstGeom>
          <a:ln w="889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3" cstate="print"/>
          <a:srcRect t="63219" b="11726"/>
          <a:stretch>
            <a:fillRect/>
          </a:stretch>
        </p:blipFill>
        <p:spPr bwMode="auto">
          <a:xfrm>
            <a:off x="5261873" y="2923823"/>
            <a:ext cx="3227371" cy="1998133"/>
          </a:xfrm>
          <a:prstGeom prst="rect">
            <a:avLst/>
          </a:prstGeom>
          <a:ln w="889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4274" name="Picture 2" descr="लक्ष्य तथा उद्देश्य में अंतर"/>
          <p:cNvPicPr>
            <a:picLocks noChangeAspect="1" noChangeArrowheads="1"/>
          </p:cNvPicPr>
          <p:nvPr/>
        </p:nvPicPr>
        <p:blipFill>
          <a:blip r:embed="rId4"/>
          <a:srcRect l="61208" t="14730" r="2452" b="48906"/>
          <a:stretch>
            <a:fillRect/>
          </a:stretch>
        </p:blipFill>
        <p:spPr bwMode="auto">
          <a:xfrm>
            <a:off x="3488263" y="-1"/>
            <a:ext cx="2054578" cy="77893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5"/>
          <p:cNvSpPr txBox="1"/>
          <p:nvPr/>
        </p:nvSpPr>
        <p:spPr>
          <a:xfrm>
            <a:off x="2252941" y="205141"/>
            <a:ext cx="634537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smtClean="0">
                <a:solidFill>
                  <a:srgbClr val="32323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Permanent Project</a:t>
            </a:r>
          </a:p>
        </p:txBody>
      </p:sp>
      <p:grpSp>
        <p:nvGrpSpPr>
          <p:cNvPr id="173" name="Google Shape;173;p15"/>
          <p:cNvGrpSpPr/>
          <p:nvPr/>
        </p:nvGrpSpPr>
        <p:grpSpPr>
          <a:xfrm>
            <a:off x="8128000" y="0"/>
            <a:ext cx="1016000" cy="1027289"/>
            <a:chOff x="4464102" y="1356651"/>
            <a:chExt cx="1002180" cy="903579"/>
          </a:xfrm>
        </p:grpSpPr>
        <p:grpSp>
          <p:nvGrpSpPr>
            <p:cNvPr id="174" name="Google Shape;174;p15"/>
            <p:cNvGrpSpPr/>
            <p:nvPr/>
          </p:nvGrpSpPr>
          <p:grpSpPr>
            <a:xfrm>
              <a:off x="4464102" y="1356651"/>
              <a:ext cx="1002180" cy="903579"/>
              <a:chOff x="3779784" y="1131590"/>
              <a:chExt cx="1341243" cy="1209282"/>
            </a:xfrm>
          </p:grpSpPr>
          <p:sp>
            <p:nvSpPr>
              <p:cNvPr id="175" name="Google Shape;175;p15"/>
              <p:cNvSpPr/>
              <p:nvPr/>
            </p:nvSpPr>
            <p:spPr>
              <a:xfrm>
                <a:off x="3779784" y="1131590"/>
                <a:ext cx="1341243" cy="1209282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2446" extrusionOk="0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CACACA"/>
                  </a:gs>
                  <a:gs pos="100000">
                    <a:srgbClr val="F2F2F2"/>
                  </a:gs>
                </a:gsLst>
                <a:lin ang="2700000" scaled="0"/>
              </a:gradFill>
              <a:ln>
                <a:noFill/>
              </a:ln>
              <a:effectLst>
                <a:outerShdw blurRad="279400" dist="177800" dir="8100000" algn="tr" rotWithShape="0">
                  <a:srgbClr val="000000">
                    <a:alpha val="17647"/>
                  </a:srgbClr>
                </a:outerShdw>
              </a:effectLst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A39A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176" name="Google Shape;176;p15"/>
              <p:cNvSpPr/>
              <p:nvPr/>
            </p:nvSpPr>
            <p:spPr>
              <a:xfrm>
                <a:off x="3801563" y="1153419"/>
                <a:ext cx="1290288" cy="1163338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2446" extrusionOk="0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00A39A"/>
              </a:solidFill>
              <a:ln>
                <a:noFill/>
              </a:ln>
              <a:effectLst>
                <a:outerShdw blurRad="279400" dist="177800" dir="8100000" algn="tr" rotWithShape="0">
                  <a:srgbClr val="000000">
                    <a:alpha val="17647"/>
                  </a:srgbClr>
                </a:outerShdw>
              </a:effectLst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A39A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</p:grpSp>
        <p:sp>
          <p:nvSpPr>
            <p:cNvPr id="177" name="Google Shape;177;p15"/>
            <p:cNvSpPr/>
            <p:nvPr/>
          </p:nvSpPr>
          <p:spPr>
            <a:xfrm>
              <a:off x="4640392" y="1547487"/>
              <a:ext cx="597147" cy="410041"/>
            </a:xfrm>
            <a:custGeom>
              <a:avLst/>
              <a:gdLst/>
              <a:ahLst/>
              <a:cxnLst/>
              <a:rect l="l" t="t" r="r" b="b"/>
              <a:pathLst>
                <a:path w="112" h="77" extrusionOk="0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A39A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0090" y="982134"/>
            <a:ext cx="6200824" cy="3984978"/>
          </a:xfrm>
          <a:prstGeom prst="rect">
            <a:avLst/>
          </a:prstGeom>
          <a:ln w="889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 advClick="0" advTm="1500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504949" y="1959428"/>
            <a:ext cx="5839279" cy="130628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u="sng" strike="noStrike" kern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Arial Black" pitchFamily="34" charset="0"/>
                <a:ea typeface="+mn-ea"/>
                <a:cs typeface="+mn-cs"/>
                <a:sym typeface="Arial"/>
              </a:rPr>
              <a:t>BHOPAL JES CHAPTER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u="sng" strike="noStrike" kern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Arial Black" pitchFamily="34" charset="0"/>
                <a:ea typeface="+mn-ea"/>
                <a:cs typeface="+mn-cs"/>
                <a:sym typeface="Arial"/>
              </a:rPr>
              <a:t>EXECUTIVE BOARD MEMBER</a:t>
            </a:r>
            <a:endParaRPr kumimoji="0" lang="en-IN" sz="2800" b="1" u="none" strike="noStrike" kern="0" normalizeH="0" baseline="0" noProof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Arial Black" pitchFamily="34" charset="0"/>
              <a:ea typeface="+mn-ea"/>
              <a:cs typeface="+mn-cs"/>
              <a:sym typeface="Arial"/>
            </a:endParaRPr>
          </a:p>
        </p:txBody>
      </p:sp>
    </p:spTree>
  </p:cSld>
  <p:clrMapOvr>
    <a:masterClrMapping/>
  </p:clrMapOvr>
  <p:transition spd="med" advClick="0" advTm="6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/>
          <a:srcRect l="17711" t="22380" r="45126" b="18972"/>
          <a:stretch>
            <a:fillRect/>
          </a:stretch>
        </p:blipFill>
        <p:spPr bwMode="auto">
          <a:xfrm flipV="1">
            <a:off x="1" y="835378"/>
            <a:ext cx="2111022" cy="4308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5" name="Google Shape;185;p16"/>
          <p:cNvSpPr/>
          <p:nvPr/>
        </p:nvSpPr>
        <p:spPr>
          <a:xfrm flipV="1">
            <a:off x="462844" y="4955823"/>
            <a:ext cx="8331199" cy="67729"/>
          </a:xfrm>
          <a:prstGeom prst="rect">
            <a:avLst/>
          </a:prstGeom>
          <a:solidFill>
            <a:srgbClr val="00A3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13">
              <a:solidFill>
                <a:srgbClr val="0C0C0C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2051" name="Picture 3" descr="F:\kalpataru office files\AMITABH SIR WORK\JES KEVADIYA\2021-22\Er.S.C.Sethi  PATRON 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16100" y="1070503"/>
            <a:ext cx="1791271" cy="2598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501422" y="3832577"/>
            <a:ext cx="2573867" cy="874890"/>
          </a:xfrm>
          <a:prstGeom prst="rect">
            <a:avLst/>
          </a:prstGeom>
          <a:solidFill>
            <a:srgbClr val="B2D9D8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600" i="1" u="sng" kern="1200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Founder President</a:t>
            </a:r>
            <a:endParaRPr lang="en-IN" sz="1600" kern="1200" dirty="0" smtClean="0">
              <a:solidFill>
                <a:srgbClr val="00206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 Black" pitchFamily="34" charset="0"/>
            </a:endParaRPr>
          </a:p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en-US" sz="1600" i="1" u="sng" dirty="0" err="1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Er</a:t>
            </a:r>
            <a:r>
              <a:rPr lang="en-US" sz="1600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.  S. C. </a:t>
            </a:r>
            <a:r>
              <a:rPr lang="en-US" sz="1600" i="1" u="sng" dirty="0" err="1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Sethi</a:t>
            </a:r>
            <a:endParaRPr lang="en-US" sz="1600" i="1" u="sng" dirty="0" smtClean="0">
              <a:solidFill>
                <a:srgbClr val="00206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535289" y="124177"/>
            <a:ext cx="5960534" cy="699912"/>
          </a:xfrm>
          <a:prstGeom prst="rect">
            <a:avLst/>
          </a:prstGeom>
          <a:solidFill>
            <a:srgbClr val="B2D9D8"/>
          </a:solidFill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  <a:sym typeface="Arial"/>
              </a:rPr>
              <a:t>BHOPAL JES CHAPTER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  <a:sym typeface="Arial"/>
              </a:rPr>
              <a:t>EXECUTIVE BOARD MEMBER</a:t>
            </a:r>
            <a:endParaRPr kumimoji="0" lang="en-IN" sz="1600" b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  <a:sym typeface="Arial"/>
            </a:endParaRPr>
          </a:p>
        </p:txBody>
      </p:sp>
      <p:pic>
        <p:nvPicPr>
          <p:cNvPr id="9" name="Picture 3" descr="F:\kalpataru office files\AMITABH SIR WORK\JES KEVADIYA\2021-22\Er. Amitabh Manya Jain    PRESIDENT 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72100" y="1117600"/>
            <a:ext cx="1813640" cy="25689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4955821" y="3826932"/>
            <a:ext cx="2709334" cy="869246"/>
          </a:xfrm>
          <a:prstGeom prst="rect">
            <a:avLst/>
          </a:prstGeom>
          <a:solidFill>
            <a:srgbClr val="B2D9D8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en-US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PRESIDENT</a:t>
            </a:r>
          </a:p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en-US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Er. </a:t>
            </a:r>
            <a:r>
              <a:rPr lang="en-US" b="1" i="1" u="sng" dirty="0" err="1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Amitabh</a:t>
            </a:r>
            <a:r>
              <a:rPr lang="en-US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en-US" b="1" i="1" u="sng" dirty="0" err="1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Manya_Jain</a:t>
            </a:r>
            <a:endParaRPr kumimoji="0" lang="en-IN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 advClick="0" advTm="15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0"/>
                            </p:stCondLst>
                            <p:childTnLst>
                              <p:par>
                                <p:cTn id="2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/>
          <a:srcRect l="17711" t="22380" r="45126" b="18972"/>
          <a:stretch>
            <a:fillRect/>
          </a:stretch>
        </p:blipFill>
        <p:spPr bwMode="auto">
          <a:xfrm flipH="1">
            <a:off x="8319910" y="0"/>
            <a:ext cx="824088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 l="17711" t="22380" r="45126" b="18972"/>
          <a:stretch>
            <a:fillRect/>
          </a:stretch>
        </p:blipFill>
        <p:spPr bwMode="auto">
          <a:xfrm flipV="1">
            <a:off x="1" y="0"/>
            <a:ext cx="1038577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5" name="Google Shape;185;p16"/>
          <p:cNvSpPr/>
          <p:nvPr/>
        </p:nvSpPr>
        <p:spPr>
          <a:xfrm rot="10800000">
            <a:off x="3465690" y="5008035"/>
            <a:ext cx="2743200" cy="56442"/>
          </a:xfrm>
          <a:prstGeom prst="rect">
            <a:avLst/>
          </a:prstGeom>
          <a:solidFill>
            <a:srgbClr val="00A3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13">
              <a:solidFill>
                <a:srgbClr val="0C0C0C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35289" y="124177"/>
            <a:ext cx="5960534" cy="699912"/>
          </a:xfrm>
          <a:prstGeom prst="rect">
            <a:avLst/>
          </a:prstGeom>
          <a:solidFill>
            <a:srgbClr val="B2D9D8"/>
          </a:solidFill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  <a:sym typeface="Arial"/>
              </a:rPr>
              <a:t>BHOPAL JES CHAPTER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  <a:sym typeface="Arial"/>
              </a:rPr>
              <a:t>EXECUTIVE BOARD MEMBER</a:t>
            </a:r>
            <a:endParaRPr kumimoji="0" lang="en-IN" sz="1600" b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  <a:sym typeface="Arial"/>
            </a:endParaRPr>
          </a:p>
        </p:txBody>
      </p:sp>
      <p:pic>
        <p:nvPicPr>
          <p:cNvPr id="8" name="Picture 7" descr="F:\JAIN ENGINEERS SOCIETY\EXE BODY 2010-17\IMG-20171111-WA0012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78807" y="1241772"/>
            <a:ext cx="1557866" cy="2415822"/>
          </a:xfrm>
          <a:prstGeom prst="rect">
            <a:avLst/>
          </a:prstGeom>
          <a:ln w="38100" cap="sq">
            <a:solidFill>
              <a:srgbClr val="9CCC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461112" y="3802942"/>
            <a:ext cx="2596445" cy="685800"/>
          </a:xfrm>
          <a:prstGeom prst="rect">
            <a:avLst/>
          </a:prstGeom>
          <a:solidFill>
            <a:srgbClr val="B2D9D8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VICE PRESIDENT</a:t>
            </a:r>
          </a:p>
          <a:p>
            <a:pPr lvl="0" algn="ctr">
              <a:spcBef>
                <a:spcPct val="0"/>
              </a:spcBef>
            </a:pPr>
            <a:r>
              <a:rPr lang="en-US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Er. </a:t>
            </a:r>
            <a:r>
              <a:rPr lang="en-US" b="1" i="1" u="sng" dirty="0" err="1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Mahendra</a:t>
            </a:r>
            <a:r>
              <a:rPr lang="en-US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 Jain (LUN)</a:t>
            </a:r>
            <a:endParaRPr kumimoji="0" lang="en-IN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4098" name="Picture 2" descr="F:\kalpataru office files\AMITABH SIR WORK\JES KEVADIYA\2021-22\Er. Sunil Jain 7.jpeg"/>
          <p:cNvPicPr>
            <a:picLocks noChangeAspect="1" noChangeArrowheads="1"/>
          </p:cNvPicPr>
          <p:nvPr/>
        </p:nvPicPr>
        <p:blipFill>
          <a:blip r:embed="rId5"/>
          <a:srcRect l="508" t="3268" r="5758"/>
          <a:stretch>
            <a:fillRect/>
          </a:stretch>
        </p:blipFill>
        <p:spPr bwMode="auto">
          <a:xfrm>
            <a:off x="5520263" y="1316589"/>
            <a:ext cx="1546574" cy="2391983"/>
          </a:xfrm>
          <a:prstGeom prst="rect">
            <a:avLst/>
          </a:prstGeom>
          <a:noFill/>
          <a:ln>
            <a:solidFill>
              <a:srgbClr val="9CCCCC"/>
            </a:solidFill>
          </a:ln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5079999" y="3838216"/>
            <a:ext cx="2348089" cy="587024"/>
          </a:xfrm>
          <a:prstGeom prst="rect">
            <a:avLst/>
          </a:prstGeom>
          <a:solidFill>
            <a:srgbClr val="B2D9D8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VICE PRESIDENT</a:t>
            </a:r>
          </a:p>
          <a:p>
            <a:pPr lvl="0" algn="ctr">
              <a:spcBef>
                <a:spcPct val="0"/>
              </a:spcBef>
            </a:pPr>
            <a:r>
              <a:rPr lang="en-US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Er. Sunil Jain </a:t>
            </a:r>
            <a:endParaRPr kumimoji="0" lang="en-IN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3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3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1" animBg="1"/>
      <p:bldP spid="1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:\JAIN ENGINEERS SOCIETY\EXE BODY 2010-17\MANOJ RASHMI JAIN SECRETARY.jpg"/>
          <p:cNvPicPr/>
          <p:nvPr/>
        </p:nvPicPr>
        <p:blipFill>
          <a:blip r:embed="rId3"/>
          <a:srcRect t="6061"/>
          <a:stretch>
            <a:fillRect/>
          </a:stretch>
        </p:blipFill>
        <p:spPr bwMode="auto">
          <a:xfrm>
            <a:off x="1785257" y="1085850"/>
            <a:ext cx="1964771" cy="25224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2" descr="F:\kalpataru office files\AMITABH SIR WORK\JES KEVADIYA\2021-22\WhatsApp Image 2021-11-20 at 1.14.35 PM.jpeg"/>
          <p:cNvPicPr>
            <a:picLocks noChangeAspect="1" noChangeArrowheads="1"/>
          </p:cNvPicPr>
          <p:nvPr/>
        </p:nvPicPr>
        <p:blipFill>
          <a:blip r:embed="rId4"/>
          <a:srcRect l="11417" t="30252" r="5063" b="25817"/>
          <a:stretch>
            <a:fillRect/>
          </a:stretch>
        </p:blipFill>
        <p:spPr bwMode="auto">
          <a:xfrm>
            <a:off x="5372100" y="1104900"/>
            <a:ext cx="1790700" cy="2552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695450" y="3766961"/>
            <a:ext cx="2223911" cy="795868"/>
          </a:xfrm>
          <a:prstGeom prst="rect">
            <a:avLst/>
          </a:prstGeom>
          <a:solidFill>
            <a:srgbClr val="B2D9D8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1600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SECRETARY </a:t>
            </a:r>
          </a:p>
          <a:p>
            <a:pPr lvl="0" algn="ctr">
              <a:spcBef>
                <a:spcPct val="0"/>
              </a:spcBef>
            </a:pPr>
            <a:r>
              <a:rPr lang="en-US" sz="1600" b="1" i="1" u="sng" dirty="0" err="1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Er</a:t>
            </a:r>
            <a:r>
              <a:rPr lang="en-US" sz="1600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. </a:t>
            </a:r>
            <a:r>
              <a:rPr lang="en-US" sz="1600" b="1" i="1" u="sng" dirty="0" err="1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Manoj</a:t>
            </a:r>
            <a:r>
              <a:rPr lang="en-US" sz="1600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 Jain </a:t>
            </a:r>
          </a:p>
          <a:p>
            <a:pPr lvl="0" algn="ctr">
              <a:spcBef>
                <a:spcPct val="0"/>
              </a:spcBef>
            </a:pPr>
            <a:r>
              <a:rPr lang="en-US" sz="1600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(EMKAY BHARAT)</a:t>
            </a:r>
            <a:endParaRPr lang="en-IN" sz="1600" b="1" kern="1200" dirty="0">
              <a:solidFill>
                <a:srgbClr val="00206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054600" y="3797300"/>
            <a:ext cx="2400300" cy="812800"/>
          </a:xfrm>
          <a:prstGeom prst="rect">
            <a:avLst/>
          </a:prstGeom>
          <a:solidFill>
            <a:srgbClr val="B2D9D8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1600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JOINT SECRETARY </a:t>
            </a:r>
          </a:p>
          <a:p>
            <a:pPr lvl="0" algn="ctr">
              <a:spcBef>
                <a:spcPct val="0"/>
              </a:spcBef>
            </a:pPr>
            <a:r>
              <a:rPr lang="en-US" sz="1600" b="1" i="1" u="sng" dirty="0" err="1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Er</a:t>
            </a:r>
            <a:r>
              <a:rPr lang="en-US" sz="1600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. </a:t>
            </a:r>
            <a:r>
              <a:rPr lang="en-US" sz="1600" b="1" i="1" u="sng" dirty="0" err="1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Yash</a:t>
            </a:r>
            <a:r>
              <a:rPr lang="en-US" sz="1600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 Jain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535289" y="124177"/>
            <a:ext cx="5960534" cy="699912"/>
          </a:xfrm>
          <a:prstGeom prst="rect">
            <a:avLst/>
          </a:prstGeom>
          <a:solidFill>
            <a:srgbClr val="B2D9D8"/>
          </a:solidFill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  <a:sym typeface="Arial"/>
              </a:rPr>
              <a:t>BHOPAL JES CHAPTER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  <a:sym typeface="Arial"/>
              </a:rPr>
              <a:t>EXECUTIVE BOARD MEMBER</a:t>
            </a:r>
            <a:endParaRPr kumimoji="0" lang="en-IN" sz="1600" b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  <a:sym typeface="Arial"/>
            </a:endParaRPr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5"/>
          <a:srcRect l="13281" t="25000" r="59375" b="24219"/>
          <a:stretch>
            <a:fillRect/>
          </a:stretch>
        </p:blipFill>
        <p:spPr bwMode="auto">
          <a:xfrm flipV="1">
            <a:off x="0" y="0"/>
            <a:ext cx="10287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/>
          <a:srcRect l="13281" t="25000" r="59375" b="24219"/>
          <a:stretch>
            <a:fillRect/>
          </a:stretch>
        </p:blipFill>
        <p:spPr bwMode="auto">
          <a:xfrm flipH="1">
            <a:off x="8115300" y="0"/>
            <a:ext cx="10287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/>
          <a:srcRect l="13281" t="25000" r="59375" b="24219"/>
          <a:stretch>
            <a:fillRect/>
          </a:stretch>
        </p:blipFill>
        <p:spPr bwMode="auto">
          <a:xfrm flipV="1">
            <a:off x="0" y="0"/>
            <a:ext cx="10287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/>
          <a:srcRect l="13281" t="25000" r="59375" b="24219"/>
          <a:stretch>
            <a:fillRect/>
          </a:stretch>
        </p:blipFill>
        <p:spPr bwMode="auto">
          <a:xfrm flipH="1">
            <a:off x="8115300" y="0"/>
            <a:ext cx="10287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 descr="F:\kalpataru office files\AMITABH SIR WORK\JES KEVADIYA\2021-22\Er. Rakesh Bharti Jain.jpeg"/>
          <p:cNvPicPr>
            <a:picLocks noChangeAspect="1" noChangeArrowheads="1"/>
          </p:cNvPicPr>
          <p:nvPr/>
        </p:nvPicPr>
        <p:blipFill>
          <a:blip r:embed="rId4"/>
          <a:srcRect l="5359" t="5129" r="9791" b="5113"/>
          <a:stretch>
            <a:fillRect/>
          </a:stretch>
        </p:blipFill>
        <p:spPr bwMode="auto">
          <a:xfrm>
            <a:off x="5810551" y="1225637"/>
            <a:ext cx="1727200" cy="2714171"/>
          </a:xfrm>
          <a:prstGeom prst="rect">
            <a:avLst/>
          </a:prstGeom>
          <a:noFill/>
        </p:spPr>
      </p:pic>
      <p:pic>
        <p:nvPicPr>
          <p:cNvPr id="5124" name="Picture 4" descr="F:\kalpataru office files\AMITABH SIR WORK\JES KEVADIYA\2021-22\Er. Chandresh Jain 4.jpeg"/>
          <p:cNvPicPr>
            <a:picLocks noChangeAspect="1" noChangeArrowheads="1"/>
          </p:cNvPicPr>
          <p:nvPr/>
        </p:nvPicPr>
        <p:blipFill>
          <a:blip r:embed="rId5"/>
          <a:srcRect l="12592" t="21510" r="12593" b="8273"/>
          <a:stretch>
            <a:fillRect/>
          </a:stretch>
        </p:blipFill>
        <p:spPr bwMode="auto">
          <a:xfrm>
            <a:off x="2119980" y="1210116"/>
            <a:ext cx="1915017" cy="2692400"/>
          </a:xfrm>
          <a:prstGeom prst="rect">
            <a:avLst/>
          </a:prstGeom>
          <a:noFill/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1546578" y="4020446"/>
            <a:ext cx="2901244" cy="914400"/>
          </a:xfrm>
          <a:prstGeom prst="rect">
            <a:avLst/>
          </a:prstGeom>
          <a:solidFill>
            <a:srgbClr val="B2D9D8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1600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SECRETARY </a:t>
            </a:r>
          </a:p>
          <a:p>
            <a:pPr algn="ctr">
              <a:spcBef>
                <a:spcPct val="0"/>
              </a:spcBef>
            </a:pPr>
            <a:r>
              <a:rPr lang="en-US" sz="1600" b="1" i="1" u="sng" dirty="0" err="1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Er</a:t>
            </a:r>
            <a:r>
              <a:rPr lang="en-US" sz="1600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. </a:t>
            </a:r>
            <a:r>
              <a:rPr lang="en-US" sz="1600" b="1" i="1" u="sng" dirty="0" err="1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Chandresh</a:t>
            </a:r>
            <a:r>
              <a:rPr lang="en-US" sz="1600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 Jain</a:t>
            </a:r>
            <a:endParaRPr lang="en-IN" sz="1600" b="1" kern="1200" dirty="0">
              <a:solidFill>
                <a:srgbClr val="00206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5278365" y="4037375"/>
            <a:ext cx="2872211" cy="914400"/>
          </a:xfrm>
          <a:prstGeom prst="rect">
            <a:avLst/>
          </a:prstGeom>
          <a:solidFill>
            <a:srgbClr val="B2D9D8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1600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SECRETARY </a:t>
            </a:r>
          </a:p>
          <a:p>
            <a:pPr lvl="0" algn="ctr">
              <a:spcBef>
                <a:spcPct val="0"/>
              </a:spcBef>
            </a:pPr>
            <a:r>
              <a:rPr lang="en-US" sz="1600" b="1" i="1" u="sng" dirty="0" err="1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Er</a:t>
            </a:r>
            <a:r>
              <a:rPr lang="en-US" sz="1600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. </a:t>
            </a:r>
            <a:r>
              <a:rPr lang="en-US" sz="1600" b="1" i="1" u="sng" dirty="0" err="1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Rakesh</a:t>
            </a:r>
            <a:r>
              <a:rPr lang="en-US" sz="1600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en-US" sz="1600" b="1" i="1" u="sng" dirty="0" err="1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Bharti</a:t>
            </a:r>
            <a:r>
              <a:rPr lang="en-US" sz="1600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 Jain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1535289" y="124177"/>
            <a:ext cx="5960534" cy="699912"/>
          </a:xfrm>
          <a:prstGeom prst="rect">
            <a:avLst/>
          </a:prstGeom>
          <a:solidFill>
            <a:srgbClr val="B2D9D8"/>
          </a:solidFill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  <a:sym typeface="Arial"/>
              </a:rPr>
              <a:t>BHOPAL JES CHAPTER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  <a:sym typeface="Arial"/>
              </a:rPr>
              <a:t>EXECUTIVE BOARD MEMBER</a:t>
            </a:r>
            <a:endParaRPr kumimoji="0" lang="en-IN" sz="1600" b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  <a:sym typeface="Arial"/>
            </a:endParaRPr>
          </a:p>
        </p:txBody>
      </p:sp>
    </p:spTree>
  </p:cSld>
  <p:clrMapOvr>
    <a:masterClrMapping/>
  </p:clrMapOvr>
  <p:transition spd="med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/>
          <a:srcRect l="13281" t="25000" r="59375" b="24219"/>
          <a:stretch>
            <a:fillRect/>
          </a:stretch>
        </p:blipFill>
        <p:spPr bwMode="auto">
          <a:xfrm flipV="1">
            <a:off x="0" y="0"/>
            <a:ext cx="10287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/>
          <a:srcRect l="13281" t="25000" r="59375" b="24219"/>
          <a:stretch>
            <a:fillRect/>
          </a:stretch>
        </p:blipFill>
        <p:spPr bwMode="auto">
          <a:xfrm flipH="1">
            <a:off x="8115300" y="0"/>
            <a:ext cx="10287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1200150" y="4020446"/>
            <a:ext cx="3048000" cy="914400"/>
          </a:xfrm>
          <a:prstGeom prst="rect">
            <a:avLst/>
          </a:prstGeom>
          <a:solidFill>
            <a:srgbClr val="B2D9D8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1600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CULTURAL SECRETARY </a:t>
            </a:r>
          </a:p>
          <a:p>
            <a:pPr algn="ctr">
              <a:spcBef>
                <a:spcPct val="0"/>
              </a:spcBef>
            </a:pPr>
            <a:r>
              <a:rPr lang="en-US" sz="1600" b="1" i="1" u="sng" dirty="0" err="1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Er</a:t>
            </a:r>
            <a:r>
              <a:rPr lang="en-US" sz="1600" b="1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. Sanjay </a:t>
            </a:r>
            <a:r>
              <a:rPr lang="en-US" sz="1600" b="1" i="1" u="sng" dirty="0" err="1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Bharti</a:t>
            </a:r>
            <a:endParaRPr lang="en-IN" sz="1600" b="1" kern="1200" dirty="0">
              <a:solidFill>
                <a:srgbClr val="00206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1535289" y="124177"/>
            <a:ext cx="5960534" cy="699912"/>
          </a:xfrm>
          <a:prstGeom prst="rect">
            <a:avLst/>
          </a:prstGeom>
          <a:solidFill>
            <a:srgbClr val="B2D9D8"/>
          </a:solidFill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  <a:sym typeface="Arial"/>
              </a:rPr>
              <a:t>BHOPAL JES CHAPTER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  <a:sym typeface="Arial"/>
              </a:rPr>
              <a:t>EXECUTIVE BOARD MEMBER</a:t>
            </a:r>
            <a:endParaRPr kumimoji="0" lang="en-IN" sz="1600" b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  <a:sym typeface="Arial"/>
            </a:endParaRPr>
          </a:p>
        </p:txBody>
      </p:sp>
      <p:pic>
        <p:nvPicPr>
          <p:cNvPr id="9" name="Picture 2" descr="F:\kalpataru office files\AMITABH SIR WORK\JES KEVADIYA\2021-22\Er R C Jain PAST PRASIDENT.jpg"/>
          <p:cNvPicPr>
            <a:picLocks noChangeAspect="1" noChangeArrowheads="1"/>
          </p:cNvPicPr>
          <p:nvPr/>
        </p:nvPicPr>
        <p:blipFill>
          <a:blip r:embed="rId4"/>
          <a:srcRect t="17746" r="12482"/>
          <a:stretch>
            <a:fillRect/>
          </a:stretch>
        </p:blipFill>
        <p:spPr bwMode="auto">
          <a:xfrm>
            <a:off x="5823544" y="1332089"/>
            <a:ext cx="1623898" cy="2506131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5167085" y="4030132"/>
            <a:ext cx="3079044" cy="891824"/>
          </a:xfrm>
          <a:prstGeom prst="rect">
            <a:avLst/>
          </a:prstGeom>
          <a:solidFill>
            <a:srgbClr val="B2D9D8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600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Immediate Past President </a:t>
            </a:r>
          </a:p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en-US" i="1" u="sng" dirty="0" err="1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Er</a:t>
            </a:r>
            <a:r>
              <a:rPr lang="en-US" i="1" u="sng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rPr>
              <a:t>. R. C. Jain</a:t>
            </a:r>
            <a:endParaRPr kumimoji="0" lang="en-IN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11" name="Picture 2" descr="F:\kalpataru office files\AMITABH SIR WORK\JES KEVADIYA\2021-22\Er R C Jain PAST PRASIDENT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942091" y="1395589"/>
            <a:ext cx="1538203" cy="2506131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</p:pic>
    </p:spTree>
  </p:cSld>
  <p:clrMapOvr>
    <a:masterClrMapping/>
  </p:clrMapOvr>
  <p:transition spd="med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6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084035" y="1799771"/>
            <a:ext cx="7363280" cy="143872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lvl="0" algn="ctr">
              <a:buClr>
                <a:srgbClr val="3F3F3F"/>
              </a:buClr>
              <a:buSzPts val="2174"/>
            </a:pPr>
            <a:r>
              <a:rPr lang="en-US" sz="3200" b="1" dirty="0" smtClean="0">
                <a:solidFill>
                  <a:srgbClr val="3F3F3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Engineer of the Year Award 2021-22</a:t>
            </a:r>
          </a:p>
          <a:p>
            <a:pPr lvl="0" algn="ctr">
              <a:buClr>
                <a:srgbClr val="3F3F3F"/>
              </a:buClr>
              <a:buSzPts val="2174"/>
            </a:pPr>
            <a:r>
              <a:rPr lang="en-US" sz="3200" b="1" dirty="0" smtClean="0">
                <a:solidFill>
                  <a:srgbClr val="3F3F3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Date : 15-09-2021</a:t>
            </a:r>
            <a:endParaRPr lang="en-US" sz="3200" b="1" dirty="0">
              <a:solidFill>
                <a:srgbClr val="3F3F3F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</p:spTree>
  </p:cSld>
  <p:clrMapOvr>
    <a:masterClrMapping/>
  </p:clrMapOvr>
  <p:transition spd="med" advClick="0" advTm="8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17711" t="22380" r="45126" b="18972"/>
          <a:stretch>
            <a:fillRect/>
          </a:stretch>
        </p:blipFill>
        <p:spPr bwMode="auto">
          <a:xfrm flipV="1">
            <a:off x="0" y="-3"/>
            <a:ext cx="1669143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17711" t="22380" r="45126" b="18972"/>
          <a:stretch>
            <a:fillRect/>
          </a:stretch>
        </p:blipFill>
        <p:spPr bwMode="auto">
          <a:xfrm flipH="1" flipV="1">
            <a:off x="7170057" y="-1"/>
            <a:ext cx="1973943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58" name="Picture 2" descr="C:\Users\JAVED\Desktop\ENGINEER OF THE YEAR - 11.11.21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5342" y="0"/>
            <a:ext cx="6164826" cy="51435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0000">
    <p:spli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8"/>
          <p:cNvSpPr/>
          <p:nvPr/>
        </p:nvSpPr>
        <p:spPr>
          <a:xfrm>
            <a:off x="1640116" y="72570"/>
            <a:ext cx="7082972" cy="1538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i-IN" sz="3600" b="1" dirty="0" smtClean="0">
                <a:ln w="11430"/>
                <a:solidFill>
                  <a:srgbClr val="00B050"/>
                </a:solidFill>
              </a:rPr>
              <a:t>इंजीनियर्स डे  सितंबर </a:t>
            </a:r>
            <a:endParaRPr lang="en-US" sz="3600" b="1" dirty="0" smtClean="0">
              <a:ln w="11430"/>
              <a:solidFill>
                <a:srgbClr val="00B050"/>
              </a:solidFill>
            </a:endParaRPr>
          </a:p>
          <a:p>
            <a:pPr algn="ctr"/>
            <a:r>
              <a:rPr lang="hi-IN" sz="2000" b="1" dirty="0" smtClean="0">
                <a:ln w="11430"/>
                <a:solidFill>
                  <a:srgbClr val="00B050"/>
                </a:solidFill>
              </a:rPr>
              <a:t>जैन इंजीनियर सोसायटी</a:t>
            </a:r>
            <a:r>
              <a:rPr lang="en-US" sz="2000" b="1" dirty="0" smtClean="0">
                <a:ln w="11430"/>
                <a:solidFill>
                  <a:srgbClr val="00B050"/>
                </a:solidFill>
              </a:rPr>
              <a:t>, </a:t>
            </a:r>
            <a:r>
              <a:rPr lang="hi-IN" sz="2000" b="1" dirty="0" smtClean="0">
                <a:ln w="11430"/>
                <a:solidFill>
                  <a:srgbClr val="00B050"/>
                </a:solidFill>
              </a:rPr>
              <a:t>भोपाल</a:t>
            </a:r>
            <a:endParaRPr lang="en-US" sz="2000" b="1" dirty="0" smtClean="0">
              <a:ln w="11430"/>
              <a:solidFill>
                <a:srgbClr val="00B050"/>
              </a:solidFill>
            </a:endParaRPr>
          </a:p>
          <a:p>
            <a:pPr algn="ctr"/>
            <a:r>
              <a:rPr lang="hi-IN" sz="2000" b="1" dirty="0" smtClean="0">
                <a:ln w="11430"/>
                <a:solidFill>
                  <a:srgbClr val="00B050"/>
                </a:solidFill>
              </a:rPr>
              <a:t>द्वारा आयोजित धार्मिक प्रतियोगिता मे</a:t>
            </a:r>
            <a:endParaRPr lang="en-US" sz="2000" b="1" dirty="0" smtClean="0">
              <a:ln w="11430"/>
              <a:solidFill>
                <a:srgbClr val="00B050"/>
              </a:solidFill>
            </a:endParaRPr>
          </a:p>
          <a:p>
            <a:pPr algn="ctr"/>
            <a:r>
              <a:rPr lang="hi-IN" sz="2000" b="1" dirty="0" smtClean="0">
                <a:ln w="11430"/>
                <a:solidFill>
                  <a:srgbClr val="00B050"/>
                </a:solidFill>
              </a:rPr>
              <a:t>स्वागत</a:t>
            </a:r>
            <a:r>
              <a:rPr lang="en-US" sz="2000" b="1" dirty="0" smtClean="0">
                <a:ln w="11430"/>
                <a:solidFill>
                  <a:srgbClr val="00B050"/>
                </a:solidFill>
              </a:rPr>
              <a:t>, 			</a:t>
            </a:r>
            <a:r>
              <a:rPr lang="hi-IN" sz="2000" b="1" dirty="0" smtClean="0">
                <a:ln w="11430"/>
                <a:solidFill>
                  <a:srgbClr val="00B050"/>
                </a:solidFill>
              </a:rPr>
              <a:t>वंदन</a:t>
            </a:r>
            <a:r>
              <a:rPr lang="en-US" sz="2000" b="1" dirty="0" smtClean="0">
                <a:ln w="11430"/>
                <a:solidFill>
                  <a:srgbClr val="00B050"/>
                </a:solidFill>
              </a:rPr>
              <a:t>, 			</a:t>
            </a:r>
            <a:r>
              <a:rPr lang="hi-IN" sz="2000" b="1" dirty="0" smtClean="0">
                <a:ln w="11430"/>
                <a:solidFill>
                  <a:srgbClr val="00B050"/>
                </a:solidFill>
              </a:rPr>
              <a:t>अभिनंदन</a:t>
            </a:r>
            <a:endParaRPr lang="en-US" sz="2000" b="1" dirty="0">
              <a:ln w="11430"/>
              <a:solidFill>
                <a:srgbClr val="00B050"/>
              </a:solidFill>
            </a:endParaRPr>
          </a:p>
        </p:txBody>
      </p:sp>
      <p:pic>
        <p:nvPicPr>
          <p:cNvPr id="12" name="Picture 11" descr="D:\JAIN ENGINEERS SOCIETY-OLD\ADVERTISMENT\LOG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44" y="14748"/>
            <a:ext cx="1790700" cy="1917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78" name="Picture 2" descr="Happy Engineers Day 2020: Know Why Engineers Day Celebrated On 15 September  - Engineers Day 2020: भारत रत्न एम विश्वेश्वरैया की जयंती पर क्यों मनाया  जाता है इंजीनियर्स डे? जानिए ..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46787" y="1884107"/>
            <a:ext cx="5530645" cy="2926546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oogle Shape;226;p19"/>
          <p:cNvGrpSpPr/>
          <p:nvPr/>
        </p:nvGrpSpPr>
        <p:grpSpPr>
          <a:xfrm>
            <a:off x="479606" y="4636790"/>
            <a:ext cx="8202827" cy="328608"/>
            <a:chOff x="534438" y="3368953"/>
            <a:chExt cx="10944224" cy="438144"/>
          </a:xfrm>
        </p:grpSpPr>
        <p:sp>
          <p:nvSpPr>
            <p:cNvPr id="227" name="Google Shape;227;p19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grpSp>
          <p:nvGrpSpPr>
            <p:cNvPr id="228" name="Google Shape;228;p19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</p:grpSpPr>
          <p:sp>
            <p:nvSpPr>
              <p:cNvPr id="229" name="Google Shape;229;p19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0" name="Google Shape;230;p19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1" name="Google Shape;231;p19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2" name="Google Shape;232;p19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3" name="Google Shape;233;p19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4" name="Google Shape;234;p19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5" name="Google Shape;235;p19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>
                  <a:gd name="adj" fmla="val 50000"/>
                </a:avLst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</p:grpSp>
      </p:grpSp>
      <p:cxnSp>
        <p:nvCxnSpPr>
          <p:cNvPr id="236" name="Google Shape;236;p19"/>
          <p:cNvCxnSpPr/>
          <p:nvPr/>
        </p:nvCxnSpPr>
        <p:spPr>
          <a:xfrm rot="5400000" flipH="1" flipV="1">
            <a:off x="142989" y="3864745"/>
            <a:ext cx="1150104" cy="218523"/>
          </a:xfrm>
          <a:prstGeom prst="bentConnector2">
            <a:avLst/>
          </a:prstGeom>
          <a:noFill/>
          <a:ln w="9525" cap="flat" cmpd="sng">
            <a:solidFill>
              <a:srgbClr val="414455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239" name="Google Shape;239;p19"/>
          <p:cNvGrpSpPr/>
          <p:nvPr/>
        </p:nvGrpSpPr>
        <p:grpSpPr>
          <a:xfrm>
            <a:off x="390261" y="4549058"/>
            <a:ext cx="437038" cy="507294"/>
            <a:chOff x="1109756" y="3090803"/>
            <a:chExt cx="583096" cy="676392"/>
          </a:xfrm>
        </p:grpSpPr>
        <p:sp>
          <p:nvSpPr>
            <p:cNvPr id="237" name="Google Shape;237;p19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A3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240" name="Google Shape;240;p19"/>
            <p:cNvSpPr txBox="1"/>
            <p:nvPr/>
          </p:nvSpPr>
          <p:spPr>
            <a:xfrm>
              <a:off x="1115002" y="3298194"/>
              <a:ext cx="577850" cy="4616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825" dirty="0" smtClean="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25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cxnSp>
        <p:nvCxnSpPr>
          <p:cNvPr id="243" name="Google Shape;243;p19"/>
          <p:cNvCxnSpPr/>
          <p:nvPr/>
        </p:nvCxnSpPr>
        <p:spPr>
          <a:xfrm rot="-5400000">
            <a:off x="3584273" y="4157558"/>
            <a:ext cx="564600" cy="218400"/>
          </a:xfrm>
          <a:prstGeom prst="bentConnector2">
            <a:avLst/>
          </a:prstGeom>
          <a:noFill/>
          <a:ln w="9525" cap="flat" cmpd="sng">
            <a:solidFill>
              <a:srgbClr val="414455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246" name="Google Shape;246;p19"/>
          <p:cNvGrpSpPr/>
          <p:nvPr/>
        </p:nvGrpSpPr>
        <p:grpSpPr>
          <a:xfrm>
            <a:off x="3538854" y="4549058"/>
            <a:ext cx="437038" cy="507294"/>
            <a:chOff x="1109756" y="3090803"/>
            <a:chExt cx="583096" cy="676392"/>
          </a:xfrm>
        </p:grpSpPr>
        <p:sp>
          <p:nvSpPr>
            <p:cNvPr id="244" name="Google Shape;244;p19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A3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247" name="Google Shape;247;p19"/>
            <p:cNvSpPr txBox="1"/>
            <p:nvPr/>
          </p:nvSpPr>
          <p:spPr>
            <a:xfrm>
              <a:off x="1115002" y="3298194"/>
              <a:ext cx="57785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25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pic>
        <p:nvPicPr>
          <p:cNvPr id="46081" name="Picture 1" descr="F:\kalpataru office files\AMITABH SIR WORK\JES KEVADIYA\photo\20-IMG-20211114-WA00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1828" y="638629"/>
            <a:ext cx="2720522" cy="4009571"/>
          </a:xfrm>
          <a:prstGeom prst="rect">
            <a:avLst/>
          </a:prstGeom>
          <a:noFill/>
        </p:spPr>
      </p:pic>
      <p:sp>
        <p:nvSpPr>
          <p:cNvPr id="68" name="Title 1"/>
          <p:cNvSpPr txBox="1">
            <a:spLocks/>
          </p:cNvSpPr>
          <p:nvPr/>
        </p:nvSpPr>
        <p:spPr>
          <a:xfrm>
            <a:off x="1172027" y="57151"/>
            <a:ext cx="7363280" cy="49348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 lvl="0" algn="ctr">
              <a:buClr>
                <a:srgbClr val="3F3F3F"/>
              </a:buClr>
              <a:buSzPts val="2174"/>
            </a:pPr>
            <a:r>
              <a:rPr lang="en-US" sz="3200" b="1" dirty="0" smtClean="0">
                <a:solidFill>
                  <a:srgbClr val="3F3F3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Engineer of the Year Award 2021-22</a:t>
            </a:r>
            <a:endParaRPr lang="en-US" sz="3200" b="1" dirty="0">
              <a:solidFill>
                <a:srgbClr val="3F3F3F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46082" name="Picture 2" descr="F:\kalpataru office files\AMITABH SIR WORK\JES KEVADIYA\photo\08-IMG-20211114-WA014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81450" y="666750"/>
            <a:ext cx="4800600" cy="394335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46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26;p19"/>
          <p:cNvGrpSpPr/>
          <p:nvPr/>
        </p:nvGrpSpPr>
        <p:grpSpPr>
          <a:xfrm>
            <a:off x="479606" y="4636790"/>
            <a:ext cx="8202827" cy="328608"/>
            <a:chOff x="534438" y="3368953"/>
            <a:chExt cx="10944224" cy="438144"/>
          </a:xfrm>
        </p:grpSpPr>
        <p:sp>
          <p:nvSpPr>
            <p:cNvPr id="227" name="Google Shape;227;p19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grpSp>
          <p:nvGrpSpPr>
            <p:cNvPr id="3" name="Google Shape;228;p19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</p:grpSpPr>
          <p:sp>
            <p:nvSpPr>
              <p:cNvPr id="229" name="Google Shape;229;p19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0" name="Google Shape;230;p19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1" name="Google Shape;231;p19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2" name="Google Shape;232;p19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3" name="Google Shape;233;p19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4" name="Google Shape;234;p19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5" name="Google Shape;235;p19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>
                  <a:gd name="adj" fmla="val 50000"/>
                </a:avLst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</p:grpSp>
      </p:grpSp>
      <p:cxnSp>
        <p:nvCxnSpPr>
          <p:cNvPr id="236" name="Google Shape;236;p19"/>
          <p:cNvCxnSpPr/>
          <p:nvPr/>
        </p:nvCxnSpPr>
        <p:spPr>
          <a:xfrm rot="5400000" flipH="1" flipV="1">
            <a:off x="28689" y="3864745"/>
            <a:ext cx="1150104" cy="218523"/>
          </a:xfrm>
          <a:prstGeom prst="bentConnector2">
            <a:avLst/>
          </a:prstGeom>
          <a:noFill/>
          <a:ln w="9525" cap="flat" cmpd="sng">
            <a:solidFill>
              <a:srgbClr val="414455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4" name="Google Shape;239;p19"/>
          <p:cNvGrpSpPr/>
          <p:nvPr/>
        </p:nvGrpSpPr>
        <p:grpSpPr>
          <a:xfrm>
            <a:off x="275961" y="4549058"/>
            <a:ext cx="437038" cy="507294"/>
            <a:chOff x="1109756" y="3090803"/>
            <a:chExt cx="583096" cy="676392"/>
          </a:xfrm>
        </p:grpSpPr>
        <p:sp>
          <p:nvSpPr>
            <p:cNvPr id="237" name="Google Shape;237;p19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A3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240" name="Google Shape;240;p19"/>
            <p:cNvSpPr txBox="1"/>
            <p:nvPr/>
          </p:nvSpPr>
          <p:spPr>
            <a:xfrm>
              <a:off x="1115002" y="3298194"/>
              <a:ext cx="577850" cy="4616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825" dirty="0" smtClean="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25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cxnSp>
        <p:nvCxnSpPr>
          <p:cNvPr id="243" name="Google Shape;243;p19"/>
          <p:cNvCxnSpPr/>
          <p:nvPr/>
        </p:nvCxnSpPr>
        <p:spPr>
          <a:xfrm rot="-5400000">
            <a:off x="3755723" y="4157558"/>
            <a:ext cx="564600" cy="218400"/>
          </a:xfrm>
          <a:prstGeom prst="bentConnector2">
            <a:avLst/>
          </a:prstGeom>
          <a:noFill/>
          <a:ln w="9525" cap="flat" cmpd="sng">
            <a:solidFill>
              <a:srgbClr val="414455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5" name="Google Shape;246;p19"/>
          <p:cNvGrpSpPr/>
          <p:nvPr/>
        </p:nvGrpSpPr>
        <p:grpSpPr>
          <a:xfrm>
            <a:off x="3710304" y="4549058"/>
            <a:ext cx="437038" cy="507294"/>
            <a:chOff x="1109756" y="3090803"/>
            <a:chExt cx="583096" cy="676392"/>
          </a:xfrm>
        </p:grpSpPr>
        <p:sp>
          <p:nvSpPr>
            <p:cNvPr id="244" name="Google Shape;244;p19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A3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247" name="Google Shape;247;p19"/>
            <p:cNvSpPr txBox="1"/>
            <p:nvPr/>
          </p:nvSpPr>
          <p:spPr>
            <a:xfrm>
              <a:off x="1115002" y="3298194"/>
              <a:ext cx="57785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25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pic>
        <p:nvPicPr>
          <p:cNvPr id="46081" name="Picture 1" descr="F:\kalpataru office files\AMITABH SIR WORK\JES KEVADIYA\photo\20-IMG-20211114-WA0030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85800" y="781050"/>
            <a:ext cx="3162300" cy="3714750"/>
          </a:xfrm>
          <a:prstGeom prst="rect">
            <a:avLst/>
          </a:prstGeom>
          <a:noFill/>
        </p:spPr>
      </p:pic>
      <p:sp>
        <p:nvSpPr>
          <p:cNvPr id="68" name="Title 1"/>
          <p:cNvSpPr txBox="1">
            <a:spLocks/>
          </p:cNvSpPr>
          <p:nvPr/>
        </p:nvSpPr>
        <p:spPr>
          <a:xfrm>
            <a:off x="1172027" y="57151"/>
            <a:ext cx="7363280" cy="49348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 lvl="0" algn="ctr">
              <a:buClr>
                <a:srgbClr val="3F3F3F"/>
              </a:buClr>
              <a:buSzPts val="2174"/>
            </a:pPr>
            <a:r>
              <a:rPr lang="en-US" sz="3200" b="1" dirty="0" smtClean="0">
                <a:solidFill>
                  <a:srgbClr val="3F3F3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Engineer of the Year Award 2021-22</a:t>
            </a:r>
            <a:endParaRPr lang="en-US" sz="3200" b="1" dirty="0">
              <a:solidFill>
                <a:srgbClr val="3F3F3F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46082" name="Picture 2" descr="F:\kalpataru office files\AMITABH SIR WORK\JES KEVADIYA\photo\08-IMG-20211114-WA0142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191000" y="819150"/>
            <a:ext cx="4572000" cy="363855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46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26;p19"/>
          <p:cNvGrpSpPr/>
          <p:nvPr/>
        </p:nvGrpSpPr>
        <p:grpSpPr>
          <a:xfrm>
            <a:off x="479606" y="4629150"/>
            <a:ext cx="8664394" cy="393398"/>
            <a:chOff x="534438" y="3368953"/>
            <a:chExt cx="10944224" cy="438144"/>
          </a:xfrm>
        </p:grpSpPr>
        <p:sp>
          <p:nvSpPr>
            <p:cNvPr id="227" name="Google Shape;227;p19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grpSp>
          <p:nvGrpSpPr>
            <p:cNvPr id="3" name="Google Shape;228;p19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</p:grpSpPr>
          <p:sp>
            <p:nvSpPr>
              <p:cNvPr id="229" name="Google Shape;229;p19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0" name="Google Shape;230;p19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1" name="Google Shape;231;p19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2" name="Google Shape;232;p19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3" name="Google Shape;233;p19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4" name="Google Shape;234;p19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5" name="Google Shape;235;p19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>
                  <a:gd name="adj" fmla="val 50000"/>
                </a:avLst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</p:grpSp>
      </p:grpSp>
      <p:cxnSp>
        <p:nvCxnSpPr>
          <p:cNvPr id="236" name="Google Shape;236;p19"/>
          <p:cNvCxnSpPr/>
          <p:nvPr/>
        </p:nvCxnSpPr>
        <p:spPr>
          <a:xfrm rot="5400000" flipH="1" flipV="1">
            <a:off x="409689" y="3921895"/>
            <a:ext cx="1150104" cy="218523"/>
          </a:xfrm>
          <a:prstGeom prst="bentConnector2">
            <a:avLst/>
          </a:prstGeom>
          <a:noFill/>
          <a:ln w="9525" cap="flat" cmpd="sng">
            <a:solidFill>
              <a:srgbClr val="414455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4" name="Google Shape;239;p19"/>
          <p:cNvGrpSpPr/>
          <p:nvPr/>
        </p:nvGrpSpPr>
        <p:grpSpPr>
          <a:xfrm>
            <a:off x="656961" y="4606208"/>
            <a:ext cx="437038" cy="507294"/>
            <a:chOff x="1109756" y="3090803"/>
            <a:chExt cx="583096" cy="676392"/>
          </a:xfrm>
        </p:grpSpPr>
        <p:sp>
          <p:nvSpPr>
            <p:cNvPr id="237" name="Google Shape;237;p19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A3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240" name="Google Shape;240;p19"/>
            <p:cNvSpPr txBox="1"/>
            <p:nvPr/>
          </p:nvSpPr>
          <p:spPr>
            <a:xfrm>
              <a:off x="1115002" y="3298194"/>
              <a:ext cx="577850" cy="4616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825" dirty="0" smtClean="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25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cxnSp>
        <p:nvCxnSpPr>
          <p:cNvPr id="243" name="Google Shape;243;p19"/>
          <p:cNvCxnSpPr/>
          <p:nvPr/>
        </p:nvCxnSpPr>
        <p:spPr>
          <a:xfrm rot="5400000" flipH="1">
            <a:off x="7813373" y="4214708"/>
            <a:ext cx="564600" cy="218400"/>
          </a:xfrm>
          <a:prstGeom prst="bentConnector2">
            <a:avLst/>
          </a:prstGeom>
          <a:noFill/>
          <a:ln w="9525" cap="flat" cmpd="sng">
            <a:solidFill>
              <a:srgbClr val="414455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5" name="Google Shape;246;p19"/>
          <p:cNvGrpSpPr/>
          <p:nvPr/>
        </p:nvGrpSpPr>
        <p:grpSpPr>
          <a:xfrm>
            <a:off x="8091804" y="4606208"/>
            <a:ext cx="437038" cy="507294"/>
            <a:chOff x="1109756" y="3090803"/>
            <a:chExt cx="583096" cy="676392"/>
          </a:xfrm>
        </p:grpSpPr>
        <p:sp>
          <p:nvSpPr>
            <p:cNvPr id="244" name="Google Shape;244;p19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A3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247" name="Google Shape;247;p19"/>
            <p:cNvSpPr txBox="1"/>
            <p:nvPr/>
          </p:nvSpPr>
          <p:spPr>
            <a:xfrm>
              <a:off x="1115002" y="3298194"/>
              <a:ext cx="57785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25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pic>
        <p:nvPicPr>
          <p:cNvPr id="46081" name="Picture 1" descr="F:\kalpataru office files\AMITABH SIR WORK\JES KEVADIYA\photo\20-IMG-20211114-WA0030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160608" y="628650"/>
            <a:ext cx="6821342" cy="4114800"/>
          </a:xfrm>
          <a:prstGeom prst="rect">
            <a:avLst/>
          </a:prstGeom>
          <a:noFill/>
        </p:spPr>
      </p:pic>
      <p:sp>
        <p:nvSpPr>
          <p:cNvPr id="68" name="Title 1"/>
          <p:cNvSpPr txBox="1">
            <a:spLocks/>
          </p:cNvSpPr>
          <p:nvPr/>
        </p:nvSpPr>
        <p:spPr>
          <a:xfrm>
            <a:off x="1172027" y="57151"/>
            <a:ext cx="7000423" cy="49348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 lvl="0" algn="ctr">
              <a:buClr>
                <a:srgbClr val="3F3F3F"/>
              </a:buClr>
              <a:buSzPts val="2174"/>
            </a:pPr>
            <a:r>
              <a:rPr lang="en-US" sz="3200" b="1" dirty="0" smtClean="0">
                <a:solidFill>
                  <a:srgbClr val="3F3F3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Engineer of the Year Award 2021-22</a:t>
            </a:r>
            <a:endParaRPr lang="en-US" sz="3200" b="1" dirty="0">
              <a:solidFill>
                <a:srgbClr val="3F3F3F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</p:spTree>
  </p:cSld>
  <p:clrMapOvr>
    <a:masterClrMapping/>
  </p:clrMapOvr>
  <p:transition spd="med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2000"/>
                                        <p:tgtEl>
                                          <p:spTgt spid="46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26;p19"/>
          <p:cNvGrpSpPr/>
          <p:nvPr/>
        </p:nvGrpSpPr>
        <p:grpSpPr>
          <a:xfrm>
            <a:off x="479606" y="4629150"/>
            <a:ext cx="8664394" cy="393398"/>
            <a:chOff x="534438" y="3368953"/>
            <a:chExt cx="10944224" cy="438144"/>
          </a:xfrm>
        </p:grpSpPr>
        <p:sp>
          <p:nvSpPr>
            <p:cNvPr id="227" name="Google Shape;227;p19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grpSp>
          <p:nvGrpSpPr>
            <p:cNvPr id="3" name="Google Shape;228;p19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</p:grpSpPr>
          <p:sp>
            <p:nvSpPr>
              <p:cNvPr id="229" name="Google Shape;229;p19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0" name="Google Shape;230;p19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1" name="Google Shape;231;p19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2" name="Google Shape;232;p19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3" name="Google Shape;233;p19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4" name="Google Shape;234;p19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5" name="Google Shape;235;p19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>
                  <a:gd name="adj" fmla="val 50000"/>
                </a:avLst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</p:grpSp>
      </p:grpSp>
      <p:cxnSp>
        <p:nvCxnSpPr>
          <p:cNvPr id="236" name="Google Shape;236;p19"/>
          <p:cNvCxnSpPr/>
          <p:nvPr/>
        </p:nvCxnSpPr>
        <p:spPr>
          <a:xfrm rot="5400000" flipH="1" flipV="1">
            <a:off x="487312" y="3817168"/>
            <a:ext cx="1081959" cy="496124"/>
          </a:xfrm>
          <a:prstGeom prst="bentConnector3">
            <a:avLst>
              <a:gd name="adj1" fmla="val 101060"/>
            </a:avLst>
          </a:prstGeom>
          <a:noFill/>
          <a:ln w="9525" cap="flat" cmpd="sng">
            <a:solidFill>
              <a:srgbClr val="414455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4" name="Google Shape;239;p19"/>
          <p:cNvGrpSpPr/>
          <p:nvPr/>
        </p:nvGrpSpPr>
        <p:grpSpPr>
          <a:xfrm>
            <a:off x="561711" y="4606208"/>
            <a:ext cx="437038" cy="507294"/>
            <a:chOff x="1109756" y="3090803"/>
            <a:chExt cx="583096" cy="676392"/>
          </a:xfrm>
        </p:grpSpPr>
        <p:sp>
          <p:nvSpPr>
            <p:cNvPr id="237" name="Google Shape;237;p19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A3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240" name="Google Shape;240;p19"/>
            <p:cNvSpPr txBox="1"/>
            <p:nvPr/>
          </p:nvSpPr>
          <p:spPr>
            <a:xfrm>
              <a:off x="1115002" y="3298194"/>
              <a:ext cx="577850" cy="4616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825" dirty="0" smtClean="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25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pic>
        <p:nvPicPr>
          <p:cNvPr id="46081" name="Picture 1" descr="F:\kalpataru office files\AMITABH SIR WORK\JES KEVADIYA\photo\20-IMG-20211114-WA0030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92855" y="590550"/>
            <a:ext cx="2746847" cy="4114800"/>
          </a:xfrm>
          <a:prstGeom prst="rect">
            <a:avLst/>
          </a:prstGeom>
          <a:noFill/>
        </p:spPr>
      </p:pic>
      <p:sp>
        <p:nvSpPr>
          <p:cNvPr id="68" name="Title 1"/>
          <p:cNvSpPr txBox="1">
            <a:spLocks/>
          </p:cNvSpPr>
          <p:nvPr/>
        </p:nvSpPr>
        <p:spPr>
          <a:xfrm>
            <a:off x="1172027" y="57151"/>
            <a:ext cx="7000423" cy="40004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>
              <a:buClr>
                <a:srgbClr val="3F3F3F"/>
              </a:buClr>
              <a:buSzPts val="2174"/>
            </a:pPr>
            <a:r>
              <a:rPr lang="en-US" sz="3200" b="1" dirty="0" smtClean="0">
                <a:solidFill>
                  <a:srgbClr val="3F3F3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Engineer of the Year Award 2021-22</a:t>
            </a:r>
            <a:endParaRPr lang="en-US" sz="3200" b="1" dirty="0">
              <a:solidFill>
                <a:srgbClr val="3F3F3F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cxnSp>
        <p:nvCxnSpPr>
          <p:cNvPr id="22" name="Google Shape;243;p19"/>
          <p:cNvCxnSpPr/>
          <p:nvPr/>
        </p:nvCxnSpPr>
        <p:spPr>
          <a:xfrm rot="5400000" flipH="1" flipV="1">
            <a:off x="4395232" y="3686491"/>
            <a:ext cx="1043862" cy="681280"/>
          </a:xfrm>
          <a:prstGeom prst="bentConnector3">
            <a:avLst>
              <a:gd name="adj1" fmla="val 108399"/>
            </a:avLst>
          </a:prstGeom>
          <a:noFill/>
          <a:ln w="9525" cap="flat" cmpd="sng">
            <a:solidFill>
              <a:srgbClr val="414455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23" name="Google Shape;246;p19"/>
          <p:cNvGrpSpPr/>
          <p:nvPr/>
        </p:nvGrpSpPr>
        <p:grpSpPr>
          <a:xfrm>
            <a:off x="4358004" y="4549058"/>
            <a:ext cx="437038" cy="507294"/>
            <a:chOff x="1109756" y="3090803"/>
            <a:chExt cx="583096" cy="676392"/>
          </a:xfrm>
        </p:grpSpPr>
        <p:sp>
          <p:nvSpPr>
            <p:cNvPr id="24" name="Google Shape;244;p19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00A39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25" name="Google Shape;247;p19"/>
            <p:cNvSpPr txBox="1"/>
            <p:nvPr/>
          </p:nvSpPr>
          <p:spPr>
            <a:xfrm>
              <a:off x="1115002" y="3298194"/>
              <a:ext cx="57785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25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pic>
        <p:nvPicPr>
          <p:cNvPr id="26" name="Picture 1" descr="F:\kalpataru office files\AMITABH SIR WORK\JES KEVADIYA\photo\20-IMG-20211114-WA0030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217155" y="590551"/>
            <a:ext cx="2746847" cy="4114798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2000"/>
                                        <p:tgtEl>
                                          <p:spTgt spid="46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26;p19"/>
          <p:cNvGrpSpPr/>
          <p:nvPr/>
        </p:nvGrpSpPr>
        <p:grpSpPr>
          <a:xfrm>
            <a:off x="479606" y="4800600"/>
            <a:ext cx="8664394" cy="393398"/>
            <a:chOff x="534438" y="3368953"/>
            <a:chExt cx="10944224" cy="438144"/>
          </a:xfrm>
        </p:grpSpPr>
        <p:sp>
          <p:nvSpPr>
            <p:cNvPr id="227" name="Google Shape;227;p19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grpSp>
          <p:nvGrpSpPr>
            <p:cNvPr id="3" name="Google Shape;228;p19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</p:grpSpPr>
          <p:sp>
            <p:nvSpPr>
              <p:cNvPr id="229" name="Google Shape;229;p19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0" name="Google Shape;230;p19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1" name="Google Shape;231;p19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2" name="Google Shape;232;p19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3" name="Google Shape;233;p19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4" name="Google Shape;234;p19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5" name="Google Shape;235;p19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>
                  <a:gd name="adj" fmla="val 50000"/>
                </a:avLst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</p:grpSp>
      </p:grpSp>
      <p:sp>
        <p:nvSpPr>
          <p:cNvPr id="68" name="Title 1"/>
          <p:cNvSpPr txBox="1">
            <a:spLocks/>
          </p:cNvSpPr>
          <p:nvPr/>
        </p:nvSpPr>
        <p:spPr>
          <a:xfrm>
            <a:off x="1172027" y="57151"/>
            <a:ext cx="7000423" cy="40004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>
              <a:buClr>
                <a:srgbClr val="3F3F3F"/>
              </a:buClr>
              <a:buSzPts val="2174"/>
            </a:pPr>
            <a:r>
              <a:rPr lang="en-US" sz="3200" b="1" dirty="0" smtClean="0">
                <a:solidFill>
                  <a:srgbClr val="3F3F3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Engineer of the Year Award 2021-22</a:t>
            </a:r>
            <a:endParaRPr lang="en-US" sz="3200" b="1" dirty="0">
              <a:solidFill>
                <a:srgbClr val="3F3F3F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77826" name="Picture 2" descr="H:\14.11.21\19-IMG-20211119-WA00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5350" y="552450"/>
            <a:ext cx="7143750" cy="43053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26;p19"/>
          <p:cNvGrpSpPr/>
          <p:nvPr/>
        </p:nvGrpSpPr>
        <p:grpSpPr>
          <a:xfrm>
            <a:off x="479606" y="4800600"/>
            <a:ext cx="8664394" cy="393398"/>
            <a:chOff x="534438" y="3368953"/>
            <a:chExt cx="10944224" cy="438144"/>
          </a:xfrm>
        </p:grpSpPr>
        <p:sp>
          <p:nvSpPr>
            <p:cNvPr id="227" name="Google Shape;227;p19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grpSp>
          <p:nvGrpSpPr>
            <p:cNvPr id="3" name="Google Shape;228;p19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</p:grpSpPr>
          <p:sp>
            <p:nvSpPr>
              <p:cNvPr id="229" name="Google Shape;229;p19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0" name="Google Shape;230;p19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1" name="Google Shape;231;p19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2" name="Google Shape;232;p19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3" name="Google Shape;233;p19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4" name="Google Shape;234;p19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5" name="Google Shape;235;p19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>
                  <a:gd name="adj" fmla="val 50000"/>
                </a:avLst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</p:grpSp>
      </p:grpSp>
      <p:sp>
        <p:nvSpPr>
          <p:cNvPr id="68" name="Title 1"/>
          <p:cNvSpPr txBox="1">
            <a:spLocks/>
          </p:cNvSpPr>
          <p:nvPr/>
        </p:nvSpPr>
        <p:spPr>
          <a:xfrm>
            <a:off x="1172027" y="57151"/>
            <a:ext cx="7000423" cy="40004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>
              <a:buClr>
                <a:srgbClr val="3F3F3F"/>
              </a:buClr>
              <a:buSzPts val="2174"/>
            </a:pPr>
            <a:r>
              <a:rPr lang="en-US" sz="3200" b="1" dirty="0" smtClean="0">
                <a:solidFill>
                  <a:srgbClr val="3F3F3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Engineer of the Year Award 2021-22</a:t>
            </a:r>
            <a:endParaRPr lang="en-US" sz="3200" b="1" dirty="0">
              <a:solidFill>
                <a:srgbClr val="3F3F3F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77826" name="Picture 2" descr="H:\14.11.21\19-IMG-20211119-WA0057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28700" y="552450"/>
            <a:ext cx="7048499" cy="43053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26;p19"/>
          <p:cNvGrpSpPr/>
          <p:nvPr/>
        </p:nvGrpSpPr>
        <p:grpSpPr>
          <a:xfrm>
            <a:off x="479606" y="4800600"/>
            <a:ext cx="8664394" cy="393398"/>
            <a:chOff x="534438" y="3368953"/>
            <a:chExt cx="10944224" cy="438144"/>
          </a:xfrm>
        </p:grpSpPr>
        <p:sp>
          <p:nvSpPr>
            <p:cNvPr id="227" name="Google Shape;227;p19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grpSp>
          <p:nvGrpSpPr>
            <p:cNvPr id="3" name="Google Shape;228;p19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</p:grpSpPr>
          <p:sp>
            <p:nvSpPr>
              <p:cNvPr id="229" name="Google Shape;229;p19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0" name="Google Shape;230;p19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1" name="Google Shape;231;p19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2" name="Google Shape;232;p19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3" name="Google Shape;233;p19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4" name="Google Shape;234;p19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5" name="Google Shape;235;p19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>
                  <a:gd name="adj" fmla="val 50000"/>
                </a:avLst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</p:grpSp>
      </p:grpSp>
      <p:sp>
        <p:nvSpPr>
          <p:cNvPr id="68" name="Title 1"/>
          <p:cNvSpPr txBox="1">
            <a:spLocks/>
          </p:cNvSpPr>
          <p:nvPr/>
        </p:nvSpPr>
        <p:spPr>
          <a:xfrm>
            <a:off x="1172027" y="57151"/>
            <a:ext cx="7000423" cy="40004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>
              <a:buClr>
                <a:srgbClr val="3F3F3F"/>
              </a:buClr>
              <a:buSzPts val="2174"/>
            </a:pPr>
            <a:r>
              <a:rPr lang="en-US" sz="3200" b="1" dirty="0" smtClean="0">
                <a:solidFill>
                  <a:srgbClr val="3F3F3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Engineer of the Year Award 2021-22</a:t>
            </a:r>
            <a:endParaRPr lang="en-US" sz="3200" b="1" dirty="0">
              <a:solidFill>
                <a:srgbClr val="3F3F3F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77826" name="Picture 2" descr="H:\14.11.21\19-IMG-20211119-WA0057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66999" y="552450"/>
            <a:ext cx="3238501" cy="43053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26;p19"/>
          <p:cNvGrpSpPr/>
          <p:nvPr/>
        </p:nvGrpSpPr>
        <p:grpSpPr>
          <a:xfrm>
            <a:off x="479606" y="4800600"/>
            <a:ext cx="8664394" cy="393398"/>
            <a:chOff x="534438" y="3368953"/>
            <a:chExt cx="10944224" cy="438144"/>
          </a:xfrm>
        </p:grpSpPr>
        <p:sp>
          <p:nvSpPr>
            <p:cNvPr id="227" name="Google Shape;227;p19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grpSp>
          <p:nvGrpSpPr>
            <p:cNvPr id="3" name="Google Shape;228;p19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</p:grpSpPr>
          <p:sp>
            <p:nvSpPr>
              <p:cNvPr id="229" name="Google Shape;229;p19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0" name="Google Shape;230;p19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1" name="Google Shape;231;p19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2" name="Google Shape;232;p19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3" name="Google Shape;233;p19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4" name="Google Shape;234;p19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  <p:sp>
            <p:nvSpPr>
              <p:cNvPr id="235" name="Google Shape;235;p19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>
                  <a:gd name="adj" fmla="val 50000"/>
                </a:avLst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Libre Franklin Medium"/>
                  <a:ea typeface="Libre Franklin Medium"/>
                  <a:cs typeface="Libre Franklin Medium"/>
                  <a:sym typeface="Libre Franklin Medium"/>
                </a:endParaRPr>
              </a:p>
            </p:txBody>
          </p:sp>
        </p:grpSp>
      </p:grpSp>
      <p:sp>
        <p:nvSpPr>
          <p:cNvPr id="68" name="Title 1"/>
          <p:cNvSpPr txBox="1">
            <a:spLocks/>
          </p:cNvSpPr>
          <p:nvPr/>
        </p:nvSpPr>
        <p:spPr>
          <a:xfrm>
            <a:off x="1172027" y="57151"/>
            <a:ext cx="7000423" cy="40004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>
              <a:buClr>
                <a:srgbClr val="3F3F3F"/>
              </a:buClr>
              <a:buSzPts val="2174"/>
            </a:pPr>
            <a:r>
              <a:rPr lang="en-US" sz="3200" b="1" dirty="0" smtClean="0">
                <a:solidFill>
                  <a:srgbClr val="3F3F3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Engineer of the Year Award 2021-22</a:t>
            </a:r>
            <a:endParaRPr lang="en-US" sz="3200" b="1" dirty="0">
              <a:solidFill>
                <a:srgbClr val="3F3F3F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77826" name="Picture 2" descr="H:\14.11.21\19-IMG-20211119-WA0057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458995" y="552450"/>
            <a:ext cx="6449373" cy="43053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084035" y="1799771"/>
            <a:ext cx="7363280" cy="88443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lvl="0" algn="ctr">
              <a:buClr>
                <a:srgbClr val="3F3F3F"/>
              </a:buClr>
              <a:buSzPts val="2174"/>
            </a:pPr>
            <a:r>
              <a:rPr lang="en-US" sz="3200" b="1" dirty="0" smtClean="0">
                <a:solidFill>
                  <a:srgbClr val="3F3F3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GO SHALA DONATION - 2021-22</a:t>
            </a:r>
          </a:p>
        </p:txBody>
      </p:sp>
    </p:spTree>
  </p:cSld>
  <p:clrMapOvr>
    <a:masterClrMapping/>
  </p:clrMapOvr>
  <p:transition spd="med" advClick="0" advTm="8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533899" y="1117600"/>
            <a:ext cx="4348843" cy="3702050"/>
          </a:xfrm>
          <a:prstGeom prst="rect">
            <a:avLst/>
          </a:prstGeom>
          <a:noFill/>
        </p:spPr>
      </p:pic>
      <p:pic>
        <p:nvPicPr>
          <p:cNvPr id="12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266700"/>
            <a:ext cx="4038600" cy="34925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116238" y="0"/>
            <a:ext cx="6858000" cy="51435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116238" y="0"/>
            <a:ext cx="6858000" cy="51435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62;p24"/>
          <p:cNvSpPr/>
          <p:nvPr/>
        </p:nvSpPr>
        <p:spPr>
          <a:xfrm>
            <a:off x="2490405" y="1582026"/>
            <a:ext cx="5361834" cy="1035353"/>
          </a:xfrm>
          <a:prstGeom prst="rightArrow">
            <a:avLst>
              <a:gd name="adj1" fmla="val 66953"/>
              <a:gd name="adj2" fmla="val 50000"/>
            </a:avLst>
          </a:prstGeom>
          <a:gradFill flip="none" rotWithShape="1">
            <a:gsLst>
              <a:gs pos="0">
                <a:srgbClr val="0AB2A2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4" name="Google Shape;466;p24"/>
          <p:cNvSpPr txBox="1"/>
          <p:nvPr/>
        </p:nvSpPr>
        <p:spPr>
          <a:xfrm>
            <a:off x="2540011" y="1931294"/>
            <a:ext cx="4760686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SNEH MILAN - 2021-22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5" name="Google Shape;462;p24"/>
          <p:cNvSpPr/>
          <p:nvPr/>
        </p:nvSpPr>
        <p:spPr>
          <a:xfrm>
            <a:off x="1330198" y="2486594"/>
            <a:ext cx="5361834" cy="1035353"/>
          </a:xfrm>
          <a:prstGeom prst="rightArrow">
            <a:avLst>
              <a:gd name="adj1" fmla="val 66953"/>
              <a:gd name="adj2" fmla="val 50000"/>
            </a:avLst>
          </a:prstGeom>
          <a:gradFill flip="none" rotWithShape="1">
            <a:gsLst>
              <a:gs pos="0">
                <a:srgbClr val="0AB2A2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6" name="Google Shape;466;p24"/>
          <p:cNvSpPr txBox="1"/>
          <p:nvPr/>
        </p:nvSpPr>
        <p:spPr>
          <a:xfrm>
            <a:off x="1379804" y="2835862"/>
            <a:ext cx="4760686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29-08-2021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</p:spTree>
  </p:cSld>
  <p:clrMapOvr>
    <a:masterClrMapping/>
  </p:clrMapOvr>
  <p:transition spd="med" advClick="0" advTm="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62;p24"/>
          <p:cNvSpPr/>
          <p:nvPr/>
        </p:nvSpPr>
        <p:spPr>
          <a:xfrm>
            <a:off x="2562976" y="0"/>
            <a:ext cx="5361834" cy="1035353"/>
          </a:xfrm>
          <a:prstGeom prst="rightArrow">
            <a:avLst>
              <a:gd name="adj1" fmla="val 66953"/>
              <a:gd name="adj2" fmla="val 50000"/>
            </a:avLst>
          </a:prstGeom>
          <a:gradFill flip="none" rotWithShape="1">
            <a:gsLst>
              <a:gs pos="0">
                <a:srgbClr val="0AB2A2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4" name="Google Shape;466;p24"/>
          <p:cNvSpPr txBox="1"/>
          <p:nvPr/>
        </p:nvSpPr>
        <p:spPr>
          <a:xfrm>
            <a:off x="2612582" y="349268"/>
            <a:ext cx="4760686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SNEH MILAN - 2021-22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5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95085" y="972457"/>
            <a:ext cx="8084457" cy="4050619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62;p24"/>
          <p:cNvSpPr/>
          <p:nvPr/>
        </p:nvSpPr>
        <p:spPr>
          <a:xfrm>
            <a:off x="2562976" y="-29027"/>
            <a:ext cx="5216681" cy="914400"/>
          </a:xfrm>
          <a:prstGeom prst="rightArrow">
            <a:avLst>
              <a:gd name="adj1" fmla="val 66953"/>
              <a:gd name="adj2" fmla="val 50000"/>
            </a:avLst>
          </a:prstGeom>
          <a:gradFill flip="none" rotWithShape="1">
            <a:gsLst>
              <a:gs pos="0">
                <a:srgbClr val="0AB2A2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4" name="Google Shape;466;p24"/>
          <p:cNvSpPr txBox="1"/>
          <p:nvPr/>
        </p:nvSpPr>
        <p:spPr>
          <a:xfrm>
            <a:off x="2612582" y="276698"/>
            <a:ext cx="4760686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SNEH MILAN - 2021-22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5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67657" y="899887"/>
            <a:ext cx="8011886" cy="417104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2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62;p24"/>
          <p:cNvSpPr/>
          <p:nvPr/>
        </p:nvSpPr>
        <p:spPr>
          <a:xfrm>
            <a:off x="2562976" y="-29027"/>
            <a:ext cx="5216681" cy="914400"/>
          </a:xfrm>
          <a:prstGeom prst="rightArrow">
            <a:avLst>
              <a:gd name="adj1" fmla="val 66953"/>
              <a:gd name="adj2" fmla="val 50000"/>
            </a:avLst>
          </a:prstGeom>
          <a:gradFill flip="none" rotWithShape="1">
            <a:gsLst>
              <a:gs pos="0">
                <a:srgbClr val="0AB2A2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4" name="Google Shape;466;p24"/>
          <p:cNvSpPr txBox="1"/>
          <p:nvPr/>
        </p:nvSpPr>
        <p:spPr>
          <a:xfrm>
            <a:off x="2612582" y="276698"/>
            <a:ext cx="4760686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SNEH MILAN - 2021-22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5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49943" y="899887"/>
            <a:ext cx="8432799" cy="4171043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2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08000" y="0"/>
            <a:ext cx="8113486" cy="51435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AVED\Desktop\indian-flag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2566219" cy="5143499"/>
          </a:xfrm>
          <a:prstGeom prst="rect">
            <a:avLst/>
          </a:prstGeom>
          <a:noFill/>
        </p:spPr>
      </p:pic>
      <p:sp>
        <p:nvSpPr>
          <p:cNvPr id="4" name="Google Shape;466;p24"/>
          <p:cNvSpPr txBox="1"/>
          <p:nvPr/>
        </p:nvSpPr>
        <p:spPr>
          <a:xfrm>
            <a:off x="2976358" y="1651820"/>
            <a:ext cx="5887415" cy="160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INDEPENDENCE DAY – 2021-22</a:t>
            </a:r>
          </a:p>
          <a:p>
            <a:pPr algn="ctr"/>
            <a:endParaRPr lang="en-US" sz="2800" b="1" dirty="0" smtClean="0">
              <a:solidFill>
                <a:srgbClr val="FF0000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15 August  </a:t>
            </a:r>
            <a:r>
              <a:rPr lang="en-US" sz="2800" b="1" dirty="0" err="1" smtClean="0">
                <a:solidFill>
                  <a:srgbClr val="FF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Programme</a:t>
            </a:r>
            <a:endParaRPr lang="en-US" sz="2800" b="1" dirty="0" smtClean="0">
              <a:solidFill>
                <a:srgbClr val="FF0000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</p:spTree>
  </p:cSld>
  <p:clrMapOvr>
    <a:masterClrMapping/>
  </p:clrMapOvr>
  <p:transition spd="med" advClick="0" advTm="8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AVED\Desktop\indian-flag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2462981" cy="5143500"/>
          </a:xfrm>
          <a:prstGeom prst="rect">
            <a:avLst/>
          </a:prstGeom>
          <a:noFill/>
        </p:spPr>
      </p:pic>
      <p:pic>
        <p:nvPicPr>
          <p:cNvPr id="5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605044" y="132738"/>
            <a:ext cx="6347227" cy="4907526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AVED\Desktop\indian-flag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2462981" cy="5143500"/>
          </a:xfrm>
          <a:prstGeom prst="rect">
            <a:avLst/>
          </a:prstGeom>
          <a:noFill/>
        </p:spPr>
      </p:pic>
      <p:pic>
        <p:nvPicPr>
          <p:cNvPr id="5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605044" y="211763"/>
            <a:ext cx="6347227" cy="4749476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AVED\Desktop\indian-flag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2462981" cy="5143500"/>
          </a:xfrm>
          <a:prstGeom prst="rect">
            <a:avLst/>
          </a:prstGeom>
          <a:noFill/>
        </p:spPr>
      </p:pic>
      <p:pic>
        <p:nvPicPr>
          <p:cNvPr id="5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612340" y="211763"/>
            <a:ext cx="6332634" cy="4749476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AVED\Desktop\indian-flag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2462981" cy="5143500"/>
          </a:xfrm>
          <a:prstGeom prst="rect">
            <a:avLst/>
          </a:prstGeom>
          <a:noFill/>
        </p:spPr>
      </p:pic>
      <p:pic>
        <p:nvPicPr>
          <p:cNvPr id="5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612340" y="211763"/>
            <a:ext cx="6332634" cy="4749475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AVED\Desktop\indian-flag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2462981" cy="5143500"/>
          </a:xfrm>
          <a:prstGeom prst="rect">
            <a:avLst/>
          </a:prstGeom>
          <a:noFill/>
        </p:spPr>
      </p:pic>
      <p:pic>
        <p:nvPicPr>
          <p:cNvPr id="5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612340" y="211763"/>
            <a:ext cx="6332633" cy="4749475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584;p28"/>
          <p:cNvGrpSpPr/>
          <p:nvPr/>
        </p:nvGrpSpPr>
        <p:grpSpPr>
          <a:xfrm>
            <a:off x="449943" y="1592826"/>
            <a:ext cx="8694057" cy="1295482"/>
            <a:chOff x="3779784" y="1131590"/>
            <a:chExt cx="1341243" cy="1209282"/>
          </a:xfrm>
        </p:grpSpPr>
        <p:sp>
          <p:nvSpPr>
            <p:cNvPr id="9" name="Google Shape;585;p28"/>
            <p:cNvSpPr/>
            <p:nvPr/>
          </p:nvSpPr>
          <p:spPr>
            <a:xfrm>
              <a:off x="3779784" y="1131590"/>
              <a:ext cx="1341243" cy="1209282"/>
            </a:xfrm>
            <a:custGeom>
              <a:avLst/>
              <a:gdLst/>
              <a:ahLst/>
              <a:cxnLst/>
              <a:rect l="l" t="t" r="r" b="b"/>
              <a:pathLst>
                <a:path w="2740" h="2446" extrusionOk="0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CACACA"/>
                </a:gs>
                <a:gs pos="100000">
                  <a:srgbClr val="F2F2F2"/>
                </a:gs>
              </a:gsLst>
              <a:lin ang="2700000" scaled="0"/>
            </a:gradFill>
            <a:ln>
              <a:noFill/>
            </a:ln>
            <a:effectLst>
              <a:outerShdw blurRad="279400" dist="177800" dir="8100000" algn="tr" rotWithShape="0">
                <a:srgbClr val="000000">
                  <a:alpha val="17647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10" name="Google Shape;586;p28"/>
            <p:cNvSpPr/>
            <p:nvPr/>
          </p:nvSpPr>
          <p:spPr>
            <a:xfrm>
              <a:off x="3801563" y="1153419"/>
              <a:ext cx="1290288" cy="1163338"/>
            </a:xfrm>
            <a:custGeom>
              <a:avLst/>
              <a:gdLst/>
              <a:ahLst/>
              <a:cxnLst/>
              <a:rect l="l" t="t" r="r" b="b"/>
              <a:pathLst>
                <a:path w="2740" h="2446" extrusionOk="0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  <a:effectLst>
              <a:outerShdw blurRad="279400" dist="177800" dir="8100000" algn="tr" rotWithShape="0">
                <a:srgbClr val="000000">
                  <a:alpha val="17647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4" name="Google Shape;466;p24"/>
          <p:cNvSpPr txBox="1"/>
          <p:nvPr/>
        </p:nvSpPr>
        <p:spPr>
          <a:xfrm>
            <a:off x="1190175" y="1880692"/>
            <a:ext cx="7141028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SIDHAWARKOOT YATRA- 2021-22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31-07-2021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</p:spTree>
  </p:cSld>
  <p:clrMapOvr>
    <a:masterClrMapping/>
  </p:clrMapOvr>
  <p:transition spd="med" advClick="0" advTm="6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84;p28"/>
          <p:cNvGrpSpPr/>
          <p:nvPr/>
        </p:nvGrpSpPr>
        <p:grpSpPr>
          <a:xfrm>
            <a:off x="449943" y="6"/>
            <a:ext cx="8694057" cy="783772"/>
            <a:chOff x="3779784" y="1131590"/>
            <a:chExt cx="1341243" cy="1209282"/>
          </a:xfrm>
        </p:grpSpPr>
        <p:sp>
          <p:nvSpPr>
            <p:cNvPr id="9" name="Google Shape;585;p28"/>
            <p:cNvSpPr/>
            <p:nvPr/>
          </p:nvSpPr>
          <p:spPr>
            <a:xfrm>
              <a:off x="3779784" y="1131590"/>
              <a:ext cx="1341243" cy="1209282"/>
            </a:xfrm>
            <a:custGeom>
              <a:avLst/>
              <a:gdLst/>
              <a:ahLst/>
              <a:cxnLst/>
              <a:rect l="l" t="t" r="r" b="b"/>
              <a:pathLst>
                <a:path w="2740" h="2446" extrusionOk="0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CACACA"/>
                </a:gs>
                <a:gs pos="100000">
                  <a:srgbClr val="F2F2F2"/>
                </a:gs>
              </a:gsLst>
              <a:lin ang="2700000" scaled="0"/>
            </a:gradFill>
            <a:ln>
              <a:noFill/>
            </a:ln>
            <a:effectLst>
              <a:outerShdw blurRad="279400" dist="177800" dir="8100000" algn="tr" rotWithShape="0">
                <a:srgbClr val="000000">
                  <a:alpha val="17647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10" name="Google Shape;586;p28"/>
            <p:cNvSpPr/>
            <p:nvPr/>
          </p:nvSpPr>
          <p:spPr>
            <a:xfrm>
              <a:off x="3801563" y="1153419"/>
              <a:ext cx="1290288" cy="1163338"/>
            </a:xfrm>
            <a:custGeom>
              <a:avLst/>
              <a:gdLst/>
              <a:ahLst/>
              <a:cxnLst/>
              <a:rect l="l" t="t" r="r" b="b"/>
              <a:pathLst>
                <a:path w="2740" h="2446" extrusionOk="0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  <a:effectLst>
              <a:outerShdw blurRad="279400" dist="177800" dir="8100000" algn="tr" rotWithShape="0">
                <a:srgbClr val="000000">
                  <a:alpha val="17647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4" name="Google Shape;466;p24"/>
          <p:cNvSpPr txBox="1"/>
          <p:nvPr/>
        </p:nvSpPr>
        <p:spPr>
          <a:xfrm>
            <a:off x="1190175" y="218614"/>
            <a:ext cx="714102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SIDHAWARKOOT YATRA- 2021-22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7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349829" y="757555"/>
            <a:ext cx="6647542" cy="4385945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84;p28"/>
          <p:cNvGrpSpPr/>
          <p:nvPr/>
        </p:nvGrpSpPr>
        <p:grpSpPr>
          <a:xfrm>
            <a:off x="449943" y="6"/>
            <a:ext cx="8694057" cy="783772"/>
            <a:chOff x="3779784" y="1131590"/>
            <a:chExt cx="1341243" cy="1209282"/>
          </a:xfrm>
        </p:grpSpPr>
        <p:sp>
          <p:nvSpPr>
            <p:cNvPr id="9" name="Google Shape;585;p28"/>
            <p:cNvSpPr/>
            <p:nvPr/>
          </p:nvSpPr>
          <p:spPr>
            <a:xfrm>
              <a:off x="3779784" y="1131590"/>
              <a:ext cx="1341243" cy="1209282"/>
            </a:xfrm>
            <a:custGeom>
              <a:avLst/>
              <a:gdLst/>
              <a:ahLst/>
              <a:cxnLst/>
              <a:rect l="l" t="t" r="r" b="b"/>
              <a:pathLst>
                <a:path w="2740" h="2446" extrusionOk="0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CACACA"/>
                </a:gs>
                <a:gs pos="100000">
                  <a:srgbClr val="F2F2F2"/>
                </a:gs>
              </a:gsLst>
              <a:lin ang="2700000" scaled="0"/>
            </a:gradFill>
            <a:ln>
              <a:noFill/>
            </a:ln>
            <a:effectLst>
              <a:outerShdw blurRad="279400" dist="177800" dir="8100000" algn="tr" rotWithShape="0">
                <a:srgbClr val="000000">
                  <a:alpha val="17647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10" name="Google Shape;586;p28"/>
            <p:cNvSpPr/>
            <p:nvPr/>
          </p:nvSpPr>
          <p:spPr>
            <a:xfrm>
              <a:off x="3801563" y="1153419"/>
              <a:ext cx="1290288" cy="1163338"/>
            </a:xfrm>
            <a:custGeom>
              <a:avLst/>
              <a:gdLst/>
              <a:ahLst/>
              <a:cxnLst/>
              <a:rect l="l" t="t" r="r" b="b"/>
              <a:pathLst>
                <a:path w="2740" h="2446" extrusionOk="0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  <a:effectLst>
              <a:outerShdw blurRad="279400" dist="177800" dir="8100000" algn="tr" rotWithShape="0">
                <a:srgbClr val="000000">
                  <a:alpha val="17647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4" name="Google Shape;466;p24"/>
          <p:cNvSpPr txBox="1"/>
          <p:nvPr/>
        </p:nvSpPr>
        <p:spPr>
          <a:xfrm>
            <a:off x="1190175" y="218614"/>
            <a:ext cx="714102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SIDHAWARKOOT YATRA- 2021-22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7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749637" y="757555"/>
            <a:ext cx="5847926" cy="4385945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84;p28"/>
          <p:cNvGrpSpPr/>
          <p:nvPr/>
        </p:nvGrpSpPr>
        <p:grpSpPr>
          <a:xfrm>
            <a:off x="449943" y="6"/>
            <a:ext cx="8694057" cy="783772"/>
            <a:chOff x="3779784" y="1131590"/>
            <a:chExt cx="1341243" cy="1209282"/>
          </a:xfrm>
        </p:grpSpPr>
        <p:sp>
          <p:nvSpPr>
            <p:cNvPr id="9" name="Google Shape;585;p28"/>
            <p:cNvSpPr/>
            <p:nvPr/>
          </p:nvSpPr>
          <p:spPr>
            <a:xfrm>
              <a:off x="3779784" y="1131590"/>
              <a:ext cx="1341243" cy="1209282"/>
            </a:xfrm>
            <a:custGeom>
              <a:avLst/>
              <a:gdLst/>
              <a:ahLst/>
              <a:cxnLst/>
              <a:rect l="l" t="t" r="r" b="b"/>
              <a:pathLst>
                <a:path w="2740" h="2446" extrusionOk="0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CACACA"/>
                </a:gs>
                <a:gs pos="100000">
                  <a:srgbClr val="F2F2F2"/>
                </a:gs>
              </a:gsLst>
              <a:lin ang="2700000" scaled="0"/>
            </a:gradFill>
            <a:ln>
              <a:noFill/>
            </a:ln>
            <a:effectLst>
              <a:outerShdw blurRad="279400" dist="177800" dir="8100000" algn="tr" rotWithShape="0">
                <a:srgbClr val="000000">
                  <a:alpha val="17647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10" name="Google Shape;586;p28"/>
            <p:cNvSpPr/>
            <p:nvPr/>
          </p:nvSpPr>
          <p:spPr>
            <a:xfrm>
              <a:off x="3801563" y="1153419"/>
              <a:ext cx="1290288" cy="1163338"/>
            </a:xfrm>
            <a:custGeom>
              <a:avLst/>
              <a:gdLst/>
              <a:ahLst/>
              <a:cxnLst/>
              <a:rect l="l" t="t" r="r" b="b"/>
              <a:pathLst>
                <a:path w="2740" h="2446" extrusionOk="0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  <a:effectLst>
              <a:outerShdw blurRad="279400" dist="177800" dir="8100000" algn="tr" rotWithShape="0">
                <a:srgbClr val="000000">
                  <a:alpha val="17647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4" name="Google Shape;466;p24"/>
          <p:cNvSpPr txBox="1"/>
          <p:nvPr/>
        </p:nvSpPr>
        <p:spPr>
          <a:xfrm>
            <a:off x="1190175" y="218614"/>
            <a:ext cx="714102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SIDHAWARKOOT YATRA- 2021-22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7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553030" y="757555"/>
            <a:ext cx="6371770" cy="4385944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84;p28"/>
          <p:cNvGrpSpPr/>
          <p:nvPr/>
        </p:nvGrpSpPr>
        <p:grpSpPr>
          <a:xfrm>
            <a:off x="449943" y="6"/>
            <a:ext cx="8694057" cy="783772"/>
            <a:chOff x="3779784" y="1131590"/>
            <a:chExt cx="1341243" cy="1209282"/>
          </a:xfrm>
        </p:grpSpPr>
        <p:sp>
          <p:nvSpPr>
            <p:cNvPr id="9" name="Google Shape;585;p28"/>
            <p:cNvSpPr/>
            <p:nvPr/>
          </p:nvSpPr>
          <p:spPr>
            <a:xfrm>
              <a:off x="3779784" y="1131590"/>
              <a:ext cx="1341243" cy="1209282"/>
            </a:xfrm>
            <a:custGeom>
              <a:avLst/>
              <a:gdLst/>
              <a:ahLst/>
              <a:cxnLst/>
              <a:rect l="l" t="t" r="r" b="b"/>
              <a:pathLst>
                <a:path w="2740" h="2446" extrusionOk="0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CACACA"/>
                </a:gs>
                <a:gs pos="100000">
                  <a:srgbClr val="F2F2F2"/>
                </a:gs>
              </a:gsLst>
              <a:lin ang="2700000" scaled="0"/>
            </a:gradFill>
            <a:ln>
              <a:noFill/>
            </a:ln>
            <a:effectLst>
              <a:outerShdw blurRad="279400" dist="177800" dir="8100000" algn="tr" rotWithShape="0">
                <a:srgbClr val="000000">
                  <a:alpha val="17647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10" name="Google Shape;586;p28"/>
            <p:cNvSpPr/>
            <p:nvPr/>
          </p:nvSpPr>
          <p:spPr>
            <a:xfrm>
              <a:off x="3801563" y="1153419"/>
              <a:ext cx="1290288" cy="1163338"/>
            </a:xfrm>
            <a:custGeom>
              <a:avLst/>
              <a:gdLst/>
              <a:ahLst/>
              <a:cxnLst/>
              <a:rect l="l" t="t" r="r" b="b"/>
              <a:pathLst>
                <a:path w="2740" h="2446" extrusionOk="0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  <a:effectLst>
              <a:outerShdw blurRad="279400" dist="177800" dir="8100000" algn="tr" rotWithShape="0">
                <a:srgbClr val="000000">
                  <a:alpha val="17647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4" name="Google Shape;466;p24"/>
          <p:cNvSpPr txBox="1"/>
          <p:nvPr/>
        </p:nvSpPr>
        <p:spPr>
          <a:xfrm>
            <a:off x="1190175" y="218614"/>
            <a:ext cx="714102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SIDHAWARKOOT YATRA- 2021-22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7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03201" y="833705"/>
            <a:ext cx="4180113" cy="36076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622801" y="885372"/>
            <a:ext cx="4180113" cy="34721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 advClick="0" advTm="1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84;p28"/>
          <p:cNvGrpSpPr/>
          <p:nvPr/>
        </p:nvGrpSpPr>
        <p:grpSpPr>
          <a:xfrm>
            <a:off x="449943" y="6"/>
            <a:ext cx="8694057" cy="783772"/>
            <a:chOff x="3779784" y="1131590"/>
            <a:chExt cx="1341243" cy="1209282"/>
          </a:xfrm>
        </p:grpSpPr>
        <p:sp>
          <p:nvSpPr>
            <p:cNvPr id="9" name="Google Shape;585;p28"/>
            <p:cNvSpPr/>
            <p:nvPr/>
          </p:nvSpPr>
          <p:spPr>
            <a:xfrm>
              <a:off x="3779784" y="1131590"/>
              <a:ext cx="1341243" cy="1209282"/>
            </a:xfrm>
            <a:custGeom>
              <a:avLst/>
              <a:gdLst/>
              <a:ahLst/>
              <a:cxnLst/>
              <a:rect l="l" t="t" r="r" b="b"/>
              <a:pathLst>
                <a:path w="2740" h="2446" extrusionOk="0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CACACA"/>
                </a:gs>
                <a:gs pos="100000">
                  <a:srgbClr val="F2F2F2"/>
                </a:gs>
              </a:gsLst>
              <a:lin ang="2700000" scaled="0"/>
            </a:gradFill>
            <a:ln>
              <a:noFill/>
            </a:ln>
            <a:effectLst>
              <a:outerShdw blurRad="279400" dist="177800" dir="8100000" algn="tr" rotWithShape="0">
                <a:srgbClr val="000000">
                  <a:alpha val="17647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10" name="Google Shape;586;p28"/>
            <p:cNvSpPr/>
            <p:nvPr/>
          </p:nvSpPr>
          <p:spPr>
            <a:xfrm>
              <a:off x="3801563" y="1153419"/>
              <a:ext cx="1290288" cy="1163338"/>
            </a:xfrm>
            <a:custGeom>
              <a:avLst/>
              <a:gdLst/>
              <a:ahLst/>
              <a:cxnLst/>
              <a:rect l="l" t="t" r="r" b="b"/>
              <a:pathLst>
                <a:path w="2740" h="2446" extrusionOk="0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  <a:effectLst>
              <a:outerShdw blurRad="279400" dist="177800" dir="8100000" algn="tr" rotWithShape="0">
                <a:srgbClr val="000000">
                  <a:alpha val="17647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4" name="Google Shape;466;p24"/>
          <p:cNvSpPr txBox="1"/>
          <p:nvPr/>
        </p:nvSpPr>
        <p:spPr>
          <a:xfrm>
            <a:off x="1190175" y="218614"/>
            <a:ext cx="714102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SIDHAWARKOOT YATRA- 2021-22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6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161143" y="740229"/>
            <a:ext cx="7242627" cy="4403271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84;p28"/>
          <p:cNvGrpSpPr/>
          <p:nvPr/>
        </p:nvGrpSpPr>
        <p:grpSpPr>
          <a:xfrm>
            <a:off x="449943" y="6"/>
            <a:ext cx="8694057" cy="783772"/>
            <a:chOff x="3779784" y="1131590"/>
            <a:chExt cx="1341243" cy="1209282"/>
          </a:xfrm>
        </p:grpSpPr>
        <p:sp>
          <p:nvSpPr>
            <p:cNvPr id="9" name="Google Shape;585;p28"/>
            <p:cNvSpPr/>
            <p:nvPr/>
          </p:nvSpPr>
          <p:spPr>
            <a:xfrm>
              <a:off x="3779784" y="1131590"/>
              <a:ext cx="1341243" cy="1209282"/>
            </a:xfrm>
            <a:custGeom>
              <a:avLst/>
              <a:gdLst/>
              <a:ahLst/>
              <a:cxnLst/>
              <a:rect l="l" t="t" r="r" b="b"/>
              <a:pathLst>
                <a:path w="2740" h="2446" extrusionOk="0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CACACA"/>
                </a:gs>
                <a:gs pos="100000">
                  <a:srgbClr val="F2F2F2"/>
                </a:gs>
              </a:gsLst>
              <a:lin ang="2700000" scaled="0"/>
            </a:gradFill>
            <a:ln>
              <a:noFill/>
            </a:ln>
            <a:effectLst>
              <a:outerShdw blurRad="279400" dist="177800" dir="8100000" algn="tr" rotWithShape="0">
                <a:srgbClr val="000000">
                  <a:alpha val="17647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10" name="Google Shape;586;p28"/>
            <p:cNvSpPr/>
            <p:nvPr/>
          </p:nvSpPr>
          <p:spPr>
            <a:xfrm>
              <a:off x="3801563" y="1153419"/>
              <a:ext cx="1290288" cy="1163338"/>
            </a:xfrm>
            <a:custGeom>
              <a:avLst/>
              <a:gdLst/>
              <a:ahLst/>
              <a:cxnLst/>
              <a:rect l="l" t="t" r="r" b="b"/>
              <a:pathLst>
                <a:path w="2740" h="2446" extrusionOk="0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  <a:effectLst>
              <a:outerShdw blurRad="279400" dist="177800" dir="8100000" algn="tr" rotWithShape="0">
                <a:srgbClr val="000000">
                  <a:alpha val="17647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4" name="Google Shape;466;p24"/>
          <p:cNvSpPr txBox="1"/>
          <p:nvPr/>
        </p:nvSpPr>
        <p:spPr>
          <a:xfrm>
            <a:off x="1190175" y="218614"/>
            <a:ext cx="714102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SIDHAWARKOOT YATRA- 2021-22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7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973944" y="926236"/>
            <a:ext cx="4823514" cy="4037649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84;p28"/>
          <p:cNvGrpSpPr/>
          <p:nvPr/>
        </p:nvGrpSpPr>
        <p:grpSpPr>
          <a:xfrm>
            <a:off x="1422398" y="1872343"/>
            <a:ext cx="7503886" cy="1248228"/>
            <a:chOff x="3779784" y="1131590"/>
            <a:chExt cx="1341243" cy="1209282"/>
          </a:xfrm>
        </p:grpSpPr>
        <p:sp>
          <p:nvSpPr>
            <p:cNvPr id="9" name="Google Shape;585;p28"/>
            <p:cNvSpPr/>
            <p:nvPr/>
          </p:nvSpPr>
          <p:spPr>
            <a:xfrm>
              <a:off x="3779784" y="1131590"/>
              <a:ext cx="1341243" cy="1209282"/>
            </a:xfrm>
            <a:custGeom>
              <a:avLst/>
              <a:gdLst/>
              <a:ahLst/>
              <a:cxnLst/>
              <a:rect l="l" t="t" r="r" b="b"/>
              <a:pathLst>
                <a:path w="2740" h="2446" extrusionOk="0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CACACA"/>
                </a:gs>
                <a:gs pos="100000">
                  <a:srgbClr val="F2F2F2"/>
                </a:gs>
              </a:gsLst>
              <a:lin ang="2700000" scaled="0"/>
            </a:gradFill>
            <a:ln>
              <a:noFill/>
            </a:ln>
            <a:effectLst>
              <a:outerShdw blurRad="279400" dist="177800" dir="8100000" algn="tr" rotWithShape="0">
                <a:srgbClr val="000000">
                  <a:alpha val="17647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10" name="Google Shape;586;p28"/>
            <p:cNvSpPr/>
            <p:nvPr/>
          </p:nvSpPr>
          <p:spPr>
            <a:xfrm>
              <a:off x="3801563" y="1153419"/>
              <a:ext cx="1290288" cy="1163338"/>
            </a:xfrm>
            <a:custGeom>
              <a:avLst/>
              <a:gdLst/>
              <a:ahLst/>
              <a:cxnLst/>
              <a:rect l="l" t="t" r="r" b="b"/>
              <a:pathLst>
                <a:path w="2740" h="2446" extrusionOk="0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  <a:effectLst>
              <a:outerShdw blurRad="279400" dist="177800" dir="8100000" algn="tr" rotWithShape="0">
                <a:srgbClr val="000000">
                  <a:alpha val="17647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4" name="Google Shape;466;p24"/>
          <p:cNvSpPr txBox="1"/>
          <p:nvPr/>
        </p:nvSpPr>
        <p:spPr>
          <a:xfrm>
            <a:off x="1480458" y="2221577"/>
            <a:ext cx="7141028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TAMOT SCHOOL PROGRAMME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 2021-22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grpSp>
        <p:nvGrpSpPr>
          <p:cNvPr id="6" name="Google Shape;526;p26"/>
          <p:cNvGrpSpPr/>
          <p:nvPr/>
        </p:nvGrpSpPr>
        <p:grpSpPr>
          <a:xfrm>
            <a:off x="8339598" y="290286"/>
            <a:ext cx="630230" cy="630230"/>
            <a:chOff x="304800" y="673100"/>
            <a:chExt cx="4000500" cy="4000500"/>
          </a:xfrm>
        </p:grpSpPr>
        <p:sp>
          <p:nvSpPr>
            <p:cNvPr id="7" name="Google Shape;527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8" name="Google Shape;528;p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11" name="Google Shape;529;p26"/>
          <p:cNvSpPr/>
          <p:nvPr/>
        </p:nvSpPr>
        <p:spPr>
          <a:xfrm rot="17915710">
            <a:off x="243539" y="4319467"/>
            <a:ext cx="699328" cy="699328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444500" dist="254000" dir="8100000" algn="tr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grpSp>
        <p:nvGrpSpPr>
          <p:cNvPr id="12" name="Google Shape;530;p26"/>
          <p:cNvGrpSpPr/>
          <p:nvPr/>
        </p:nvGrpSpPr>
        <p:grpSpPr>
          <a:xfrm rot="17915710">
            <a:off x="158799" y="3636599"/>
            <a:ext cx="890519" cy="890519"/>
            <a:chOff x="304800" y="673100"/>
            <a:chExt cx="4000500" cy="4000500"/>
          </a:xfrm>
        </p:grpSpPr>
        <p:sp>
          <p:nvSpPr>
            <p:cNvPr id="13" name="Google Shape;531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14" name="Google Shape;532;p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15" name="Google Shape;533;p26"/>
          <p:cNvSpPr/>
          <p:nvPr/>
        </p:nvSpPr>
        <p:spPr>
          <a:xfrm rot="17915710">
            <a:off x="175914" y="2927983"/>
            <a:ext cx="986506" cy="986506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444500" dist="254000" dir="8100000" algn="tr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13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grpSp>
        <p:nvGrpSpPr>
          <p:cNvPr id="16" name="Google Shape;534;p26"/>
          <p:cNvGrpSpPr/>
          <p:nvPr/>
        </p:nvGrpSpPr>
        <p:grpSpPr>
          <a:xfrm rot="17915710">
            <a:off x="37569" y="1972862"/>
            <a:ext cx="1360493" cy="1360493"/>
            <a:chOff x="304800" y="673100"/>
            <a:chExt cx="4000500" cy="4000500"/>
          </a:xfrm>
        </p:grpSpPr>
        <p:sp>
          <p:nvSpPr>
            <p:cNvPr id="17" name="Google Shape;535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18" name="Google Shape;536;p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19" name="Google Shape;537;p26"/>
          <p:cNvSpPr/>
          <p:nvPr/>
        </p:nvSpPr>
        <p:spPr>
          <a:xfrm rot="17915710">
            <a:off x="-7081" y="957507"/>
            <a:ext cx="1562049" cy="1407345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444500" dist="254000" dir="8100000" algn="tr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13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grpSp>
        <p:nvGrpSpPr>
          <p:cNvPr id="27" name="Google Shape;534;p26"/>
          <p:cNvGrpSpPr/>
          <p:nvPr/>
        </p:nvGrpSpPr>
        <p:grpSpPr>
          <a:xfrm rot="17915710">
            <a:off x="323084" y="24007"/>
            <a:ext cx="1525547" cy="1641825"/>
            <a:chOff x="304800" y="673100"/>
            <a:chExt cx="4080460" cy="4000500"/>
          </a:xfrm>
        </p:grpSpPr>
        <p:sp>
          <p:nvSpPr>
            <p:cNvPr id="28" name="Google Shape;535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29" name="Google Shape;536;p26"/>
            <p:cNvSpPr/>
            <p:nvPr/>
          </p:nvSpPr>
          <p:spPr>
            <a:xfrm>
              <a:off x="559387" y="710599"/>
              <a:ext cx="3825873" cy="3825875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</p:spTree>
  </p:cSld>
  <p:clrMapOvr>
    <a:masterClrMapping/>
  </p:clrMapOvr>
  <p:transition spd="med" advClick="0" advTm="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66;p24"/>
          <p:cNvSpPr txBox="1"/>
          <p:nvPr/>
        </p:nvSpPr>
        <p:spPr>
          <a:xfrm>
            <a:off x="1480458" y="2337689"/>
            <a:ext cx="7141028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SCHOLARSHIP PROGRAMME </a:t>
            </a:r>
          </a:p>
          <a:p>
            <a:pPr algn="ctr"/>
            <a:r>
              <a:rPr lang="en-US" sz="3200" b="1" dirty="0" smtClean="0">
                <a:solidFill>
                  <a:srgbClr val="00B05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IN TAMOT SCHOOL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grpSp>
        <p:nvGrpSpPr>
          <p:cNvPr id="3" name="Google Shape;526;p26"/>
          <p:cNvGrpSpPr/>
          <p:nvPr/>
        </p:nvGrpSpPr>
        <p:grpSpPr>
          <a:xfrm>
            <a:off x="8339598" y="130632"/>
            <a:ext cx="630230" cy="630230"/>
            <a:chOff x="304800" y="673100"/>
            <a:chExt cx="4000500" cy="4000500"/>
          </a:xfrm>
        </p:grpSpPr>
        <p:sp>
          <p:nvSpPr>
            <p:cNvPr id="7" name="Google Shape;527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8" name="Google Shape;528;p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11" name="Google Shape;529;p26"/>
          <p:cNvSpPr/>
          <p:nvPr/>
        </p:nvSpPr>
        <p:spPr>
          <a:xfrm rot="17915710">
            <a:off x="208339" y="4406757"/>
            <a:ext cx="587528" cy="552759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444500" dist="254000" dir="8100000" algn="tr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grpSp>
        <p:nvGrpSpPr>
          <p:cNvPr id="5" name="Google Shape;530;p26"/>
          <p:cNvGrpSpPr/>
          <p:nvPr/>
        </p:nvGrpSpPr>
        <p:grpSpPr>
          <a:xfrm rot="17915710">
            <a:off x="174772" y="3682594"/>
            <a:ext cx="797087" cy="871421"/>
            <a:chOff x="304800" y="673100"/>
            <a:chExt cx="4000500" cy="4000500"/>
          </a:xfrm>
        </p:grpSpPr>
        <p:sp>
          <p:nvSpPr>
            <p:cNvPr id="13" name="Google Shape;531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14" name="Google Shape;532;p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15" name="Google Shape;533;p26"/>
          <p:cNvSpPr/>
          <p:nvPr/>
        </p:nvSpPr>
        <p:spPr>
          <a:xfrm rot="17915710">
            <a:off x="133995" y="3025548"/>
            <a:ext cx="864123" cy="818349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444500" dist="254000" dir="8100000" algn="tr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13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grpSp>
        <p:nvGrpSpPr>
          <p:cNvPr id="6" name="Google Shape;534;p26"/>
          <p:cNvGrpSpPr/>
          <p:nvPr/>
        </p:nvGrpSpPr>
        <p:grpSpPr>
          <a:xfrm rot="17915710">
            <a:off x="8866" y="2223327"/>
            <a:ext cx="967404" cy="1061689"/>
            <a:chOff x="304800" y="673100"/>
            <a:chExt cx="4000500" cy="4000500"/>
          </a:xfrm>
        </p:grpSpPr>
        <p:sp>
          <p:nvSpPr>
            <p:cNvPr id="17" name="Google Shape;535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18" name="Google Shape;536;p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19" name="Google Shape;537;p26"/>
          <p:cNvSpPr/>
          <p:nvPr/>
        </p:nvSpPr>
        <p:spPr>
          <a:xfrm rot="17915710">
            <a:off x="-17708" y="1129133"/>
            <a:ext cx="1283650" cy="1217821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444500" dist="254000" dir="8100000" algn="tr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13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grpSp>
        <p:nvGrpSpPr>
          <p:cNvPr id="12" name="Google Shape;534;p26"/>
          <p:cNvGrpSpPr/>
          <p:nvPr/>
        </p:nvGrpSpPr>
        <p:grpSpPr>
          <a:xfrm rot="17915710">
            <a:off x="295321" y="228386"/>
            <a:ext cx="1209130" cy="1390690"/>
            <a:chOff x="304800" y="673100"/>
            <a:chExt cx="4080460" cy="4000500"/>
          </a:xfrm>
        </p:grpSpPr>
        <p:sp>
          <p:nvSpPr>
            <p:cNvPr id="28" name="Google Shape;535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29" name="Google Shape;536;p26"/>
            <p:cNvSpPr/>
            <p:nvPr/>
          </p:nvSpPr>
          <p:spPr>
            <a:xfrm>
              <a:off x="559387" y="710599"/>
              <a:ext cx="3825873" cy="3825875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pic>
        <p:nvPicPr>
          <p:cNvPr id="21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364346" y="1045026"/>
            <a:ext cx="7373257" cy="4011387"/>
          </a:xfrm>
          <a:prstGeom prst="rect">
            <a:avLst/>
          </a:prstGeom>
          <a:noFill/>
        </p:spPr>
      </p:pic>
      <p:grpSp>
        <p:nvGrpSpPr>
          <p:cNvPr id="22" name="Google Shape;584;p28"/>
          <p:cNvGrpSpPr/>
          <p:nvPr/>
        </p:nvGrpSpPr>
        <p:grpSpPr>
          <a:xfrm>
            <a:off x="1037769" y="87089"/>
            <a:ext cx="7503886" cy="899886"/>
            <a:chOff x="3779784" y="1131590"/>
            <a:chExt cx="1341243" cy="1209282"/>
          </a:xfrm>
        </p:grpSpPr>
        <p:sp>
          <p:nvSpPr>
            <p:cNvPr id="23" name="Google Shape;585;p28"/>
            <p:cNvSpPr/>
            <p:nvPr/>
          </p:nvSpPr>
          <p:spPr>
            <a:xfrm>
              <a:off x="3779784" y="1131590"/>
              <a:ext cx="1341243" cy="1209282"/>
            </a:xfrm>
            <a:custGeom>
              <a:avLst/>
              <a:gdLst/>
              <a:ahLst/>
              <a:cxnLst/>
              <a:rect l="l" t="t" r="r" b="b"/>
              <a:pathLst>
                <a:path w="2740" h="2446" extrusionOk="0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CACACA"/>
                </a:gs>
                <a:gs pos="100000">
                  <a:srgbClr val="F2F2F2"/>
                </a:gs>
              </a:gsLst>
              <a:lin ang="2700000" scaled="0"/>
            </a:gradFill>
            <a:ln>
              <a:noFill/>
            </a:ln>
            <a:effectLst>
              <a:outerShdw blurRad="279400" dist="177800" dir="8100000" algn="tr" rotWithShape="0">
                <a:srgbClr val="000000">
                  <a:alpha val="17647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24" name="Google Shape;586;p28"/>
            <p:cNvSpPr/>
            <p:nvPr/>
          </p:nvSpPr>
          <p:spPr>
            <a:xfrm>
              <a:off x="3801563" y="1153419"/>
              <a:ext cx="1290288" cy="1163338"/>
            </a:xfrm>
            <a:custGeom>
              <a:avLst/>
              <a:gdLst/>
              <a:ahLst/>
              <a:cxnLst/>
              <a:rect l="l" t="t" r="r" b="b"/>
              <a:pathLst>
                <a:path w="2740" h="2446" extrusionOk="0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A39A"/>
            </a:solidFill>
            <a:ln>
              <a:noFill/>
            </a:ln>
            <a:effectLst>
              <a:outerShdw blurRad="279400" dist="177800" dir="8100000" algn="tr" rotWithShape="0">
                <a:srgbClr val="000000">
                  <a:alpha val="17647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25" name="Google Shape;466;p24"/>
          <p:cNvSpPr txBox="1"/>
          <p:nvPr/>
        </p:nvSpPr>
        <p:spPr>
          <a:xfrm>
            <a:off x="1386116" y="312949"/>
            <a:ext cx="714102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GIRLS SCHOLARSHIP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</p:spTree>
  </p:cSld>
  <p:clrMapOvr>
    <a:masterClrMapping/>
  </p:clrMapOvr>
  <p:transition spd="med" advClick="0" advTm="1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26;p26"/>
          <p:cNvGrpSpPr/>
          <p:nvPr/>
        </p:nvGrpSpPr>
        <p:grpSpPr>
          <a:xfrm>
            <a:off x="8339598" y="290286"/>
            <a:ext cx="630230" cy="630230"/>
            <a:chOff x="304800" y="673100"/>
            <a:chExt cx="4000500" cy="4000500"/>
          </a:xfrm>
        </p:grpSpPr>
        <p:sp>
          <p:nvSpPr>
            <p:cNvPr id="7" name="Google Shape;527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8" name="Google Shape;528;p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11" name="Google Shape;529;p26"/>
          <p:cNvSpPr/>
          <p:nvPr/>
        </p:nvSpPr>
        <p:spPr>
          <a:xfrm rot="17915710">
            <a:off x="208339" y="4406757"/>
            <a:ext cx="587528" cy="552759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444500" dist="254000" dir="8100000" algn="tr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grpSp>
        <p:nvGrpSpPr>
          <p:cNvPr id="3" name="Google Shape;530;p26"/>
          <p:cNvGrpSpPr/>
          <p:nvPr/>
        </p:nvGrpSpPr>
        <p:grpSpPr>
          <a:xfrm rot="17915710">
            <a:off x="174772" y="3682594"/>
            <a:ext cx="797087" cy="871421"/>
            <a:chOff x="304800" y="673100"/>
            <a:chExt cx="4000500" cy="4000500"/>
          </a:xfrm>
        </p:grpSpPr>
        <p:sp>
          <p:nvSpPr>
            <p:cNvPr id="13" name="Google Shape;531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14" name="Google Shape;532;p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15" name="Google Shape;533;p26"/>
          <p:cNvSpPr/>
          <p:nvPr/>
        </p:nvSpPr>
        <p:spPr>
          <a:xfrm rot="17915710">
            <a:off x="133995" y="3025548"/>
            <a:ext cx="864123" cy="818349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444500" dist="254000" dir="8100000" algn="tr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13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grpSp>
        <p:nvGrpSpPr>
          <p:cNvPr id="4" name="Google Shape;534;p26"/>
          <p:cNvGrpSpPr/>
          <p:nvPr/>
        </p:nvGrpSpPr>
        <p:grpSpPr>
          <a:xfrm rot="17915710">
            <a:off x="81436" y="2223327"/>
            <a:ext cx="967404" cy="1061689"/>
            <a:chOff x="304800" y="673100"/>
            <a:chExt cx="4000500" cy="4000500"/>
          </a:xfrm>
        </p:grpSpPr>
        <p:sp>
          <p:nvSpPr>
            <p:cNvPr id="17" name="Google Shape;535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18" name="Google Shape;536;p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19" name="Google Shape;537;p26"/>
          <p:cNvSpPr/>
          <p:nvPr/>
        </p:nvSpPr>
        <p:spPr>
          <a:xfrm rot="17915710">
            <a:off x="40348" y="1129133"/>
            <a:ext cx="1283650" cy="1217821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444500" dist="254000" dir="8100000" algn="tr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13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grpSp>
        <p:nvGrpSpPr>
          <p:cNvPr id="5" name="Google Shape;534;p26"/>
          <p:cNvGrpSpPr/>
          <p:nvPr/>
        </p:nvGrpSpPr>
        <p:grpSpPr>
          <a:xfrm rot="17915710">
            <a:off x="251779" y="315470"/>
            <a:ext cx="1209130" cy="1390690"/>
            <a:chOff x="304800" y="673100"/>
            <a:chExt cx="4080460" cy="4000500"/>
          </a:xfrm>
        </p:grpSpPr>
        <p:sp>
          <p:nvSpPr>
            <p:cNvPr id="28" name="Google Shape;535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29" name="Google Shape;536;p26"/>
            <p:cNvSpPr/>
            <p:nvPr/>
          </p:nvSpPr>
          <p:spPr>
            <a:xfrm>
              <a:off x="559387" y="710599"/>
              <a:ext cx="3825873" cy="3825875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pic>
        <p:nvPicPr>
          <p:cNvPr id="21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33713" y="1682567"/>
            <a:ext cx="3585031" cy="34609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065487" y="1046388"/>
            <a:ext cx="3904342" cy="32407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 advClick="0" advTm="1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26;p26"/>
          <p:cNvGrpSpPr/>
          <p:nvPr/>
        </p:nvGrpSpPr>
        <p:grpSpPr>
          <a:xfrm>
            <a:off x="8339598" y="290286"/>
            <a:ext cx="630230" cy="630230"/>
            <a:chOff x="304800" y="673100"/>
            <a:chExt cx="4000500" cy="4000500"/>
          </a:xfrm>
        </p:grpSpPr>
        <p:sp>
          <p:nvSpPr>
            <p:cNvPr id="7" name="Google Shape;527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8" name="Google Shape;528;p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11" name="Google Shape;529;p26"/>
          <p:cNvSpPr/>
          <p:nvPr/>
        </p:nvSpPr>
        <p:spPr>
          <a:xfrm rot="17915710">
            <a:off x="208339" y="4406757"/>
            <a:ext cx="587528" cy="552759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444500" dist="254000" dir="8100000" algn="tr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grpSp>
        <p:nvGrpSpPr>
          <p:cNvPr id="3" name="Google Shape;530;p26"/>
          <p:cNvGrpSpPr/>
          <p:nvPr/>
        </p:nvGrpSpPr>
        <p:grpSpPr>
          <a:xfrm rot="17915710">
            <a:off x="174772" y="3682594"/>
            <a:ext cx="797087" cy="871421"/>
            <a:chOff x="304800" y="673100"/>
            <a:chExt cx="4000500" cy="4000500"/>
          </a:xfrm>
        </p:grpSpPr>
        <p:sp>
          <p:nvSpPr>
            <p:cNvPr id="13" name="Google Shape;531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14" name="Google Shape;532;p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15" name="Google Shape;533;p26"/>
          <p:cNvSpPr/>
          <p:nvPr/>
        </p:nvSpPr>
        <p:spPr>
          <a:xfrm rot="17915710">
            <a:off x="133995" y="3025548"/>
            <a:ext cx="864123" cy="818349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444500" dist="254000" dir="8100000" algn="tr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13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grpSp>
        <p:nvGrpSpPr>
          <p:cNvPr id="4" name="Google Shape;534;p26"/>
          <p:cNvGrpSpPr/>
          <p:nvPr/>
        </p:nvGrpSpPr>
        <p:grpSpPr>
          <a:xfrm rot="17915710">
            <a:off x="81436" y="2223327"/>
            <a:ext cx="967404" cy="1061689"/>
            <a:chOff x="304800" y="673100"/>
            <a:chExt cx="4000500" cy="4000500"/>
          </a:xfrm>
        </p:grpSpPr>
        <p:sp>
          <p:nvSpPr>
            <p:cNvPr id="17" name="Google Shape;535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18" name="Google Shape;536;p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19" name="Google Shape;537;p26"/>
          <p:cNvSpPr/>
          <p:nvPr/>
        </p:nvSpPr>
        <p:spPr>
          <a:xfrm rot="17915710">
            <a:off x="40348" y="1129133"/>
            <a:ext cx="1283650" cy="1217821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444500" dist="254000" dir="8100000" algn="tr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13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grpSp>
        <p:nvGrpSpPr>
          <p:cNvPr id="5" name="Google Shape;534;p26"/>
          <p:cNvGrpSpPr/>
          <p:nvPr/>
        </p:nvGrpSpPr>
        <p:grpSpPr>
          <a:xfrm rot="17915710">
            <a:off x="251779" y="315470"/>
            <a:ext cx="1209130" cy="1390690"/>
            <a:chOff x="304800" y="673100"/>
            <a:chExt cx="4080460" cy="4000500"/>
          </a:xfrm>
        </p:grpSpPr>
        <p:sp>
          <p:nvSpPr>
            <p:cNvPr id="28" name="Google Shape;535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29" name="Google Shape;536;p26"/>
            <p:cNvSpPr/>
            <p:nvPr/>
          </p:nvSpPr>
          <p:spPr>
            <a:xfrm>
              <a:off x="559387" y="710599"/>
              <a:ext cx="3825873" cy="3825875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pic>
        <p:nvPicPr>
          <p:cNvPr id="21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683657" y="170087"/>
            <a:ext cx="6458857" cy="4844143"/>
          </a:xfrm>
          <a:prstGeom prst="round2DiagRect">
            <a:avLst>
              <a:gd name="adj1" fmla="val 0"/>
              <a:gd name="adj2" fmla="val 17378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 advClick="0" advTm="1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26;p26"/>
          <p:cNvGrpSpPr/>
          <p:nvPr/>
        </p:nvGrpSpPr>
        <p:grpSpPr>
          <a:xfrm>
            <a:off x="8339598" y="290286"/>
            <a:ext cx="630230" cy="630230"/>
            <a:chOff x="304800" y="673100"/>
            <a:chExt cx="4000500" cy="4000500"/>
          </a:xfrm>
        </p:grpSpPr>
        <p:sp>
          <p:nvSpPr>
            <p:cNvPr id="7" name="Google Shape;527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8" name="Google Shape;528;p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11" name="Google Shape;529;p26"/>
          <p:cNvSpPr/>
          <p:nvPr/>
        </p:nvSpPr>
        <p:spPr>
          <a:xfrm rot="17915710">
            <a:off x="208339" y="4406757"/>
            <a:ext cx="587528" cy="552759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444500" dist="254000" dir="8100000" algn="tr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grpSp>
        <p:nvGrpSpPr>
          <p:cNvPr id="3" name="Google Shape;530;p26"/>
          <p:cNvGrpSpPr/>
          <p:nvPr/>
        </p:nvGrpSpPr>
        <p:grpSpPr>
          <a:xfrm rot="17915710">
            <a:off x="174772" y="3682594"/>
            <a:ext cx="797087" cy="871421"/>
            <a:chOff x="304800" y="673100"/>
            <a:chExt cx="4000500" cy="4000500"/>
          </a:xfrm>
        </p:grpSpPr>
        <p:sp>
          <p:nvSpPr>
            <p:cNvPr id="13" name="Google Shape;531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14" name="Google Shape;532;p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15" name="Google Shape;533;p26"/>
          <p:cNvSpPr/>
          <p:nvPr/>
        </p:nvSpPr>
        <p:spPr>
          <a:xfrm rot="17915710">
            <a:off x="133995" y="3025548"/>
            <a:ext cx="864123" cy="818349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444500" dist="254000" dir="8100000" algn="tr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13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grpSp>
        <p:nvGrpSpPr>
          <p:cNvPr id="4" name="Google Shape;534;p26"/>
          <p:cNvGrpSpPr/>
          <p:nvPr/>
        </p:nvGrpSpPr>
        <p:grpSpPr>
          <a:xfrm rot="17915710">
            <a:off x="81436" y="2223327"/>
            <a:ext cx="967404" cy="1061689"/>
            <a:chOff x="304800" y="673100"/>
            <a:chExt cx="4000500" cy="4000500"/>
          </a:xfrm>
        </p:grpSpPr>
        <p:sp>
          <p:nvSpPr>
            <p:cNvPr id="17" name="Google Shape;535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18" name="Google Shape;536;p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sp>
        <p:nvSpPr>
          <p:cNvPr id="19" name="Google Shape;537;p26"/>
          <p:cNvSpPr/>
          <p:nvPr/>
        </p:nvSpPr>
        <p:spPr>
          <a:xfrm rot="17915710">
            <a:off x="40348" y="1129133"/>
            <a:ext cx="1283650" cy="1217821"/>
          </a:xfrm>
          <a:prstGeom prst="ellipse">
            <a:avLst/>
          </a:prstGeom>
          <a:solidFill>
            <a:srgbClr val="00A39A"/>
          </a:solidFill>
          <a:ln>
            <a:noFill/>
          </a:ln>
          <a:effectLst>
            <a:outerShdw blurRad="444500" dist="254000" dir="8100000" algn="tr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13">
              <a:solidFill>
                <a:schemeClr val="lt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grpSp>
        <p:nvGrpSpPr>
          <p:cNvPr id="5" name="Google Shape;534;p26"/>
          <p:cNvGrpSpPr/>
          <p:nvPr/>
        </p:nvGrpSpPr>
        <p:grpSpPr>
          <a:xfrm rot="17915710">
            <a:off x="251779" y="315470"/>
            <a:ext cx="1209130" cy="1390690"/>
            <a:chOff x="304800" y="673100"/>
            <a:chExt cx="4080460" cy="4000500"/>
          </a:xfrm>
        </p:grpSpPr>
        <p:sp>
          <p:nvSpPr>
            <p:cNvPr id="28" name="Google Shape;535;p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lt1"/>
                </a:gs>
                <a:gs pos="55000">
                  <a:srgbClr val="F2F2F2"/>
                </a:gs>
                <a:gs pos="100000">
                  <a:srgbClr val="A5A5A5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  <p:sp>
          <p:nvSpPr>
            <p:cNvPr id="29" name="Google Shape;536;p26"/>
            <p:cNvSpPr/>
            <p:nvPr/>
          </p:nvSpPr>
          <p:spPr>
            <a:xfrm>
              <a:off x="559387" y="710599"/>
              <a:ext cx="3825873" cy="3825875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BFBFBF"/>
                </a:gs>
              </a:gsLst>
              <a:lin ang="18900000" scaled="0"/>
            </a:gradFill>
            <a:ln>
              <a:noFill/>
            </a:ln>
            <a:effectLst>
              <a:outerShdw blurRad="444500" dist="254000" dir="8100000" algn="tr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13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endParaRPr>
            </a:p>
          </p:txBody>
        </p:sp>
      </p:grpSp>
      <p:pic>
        <p:nvPicPr>
          <p:cNvPr id="21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72458" y="0"/>
            <a:ext cx="4296228" cy="3182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" descr="F:\kalpataru office files\AMITABH SIR WORK\JES KEVADIYA\181023 GO SHALA DONATION\IMG20181013170715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239657" y="1770743"/>
            <a:ext cx="3904343" cy="3233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1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1" name="Picture 3" descr="C:\Users\JAVED\Desktop\15911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0570" y="0"/>
            <a:ext cx="8069943" cy="5143499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20000"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nestly Communication Google Slides，Freepptbackgrounds.net">
  <a:themeElements>
    <a:clrScheme name="Office 主题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244</Words>
  <PresentationFormat>On-screen Show (16:9)</PresentationFormat>
  <Paragraphs>70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Arial</vt:lpstr>
      <vt:lpstr>Libre Franklin Medium</vt:lpstr>
      <vt:lpstr>Arial Black</vt:lpstr>
      <vt:lpstr>Libre Franklin</vt:lpstr>
      <vt:lpstr>Honestly Communication Google Slides，Freepptbackgrounds.net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JAVED</dc:creator>
  <cp:lastModifiedBy>JAVED</cp:lastModifiedBy>
  <cp:revision>106</cp:revision>
  <dcterms:modified xsi:type="dcterms:W3CDTF">2021-11-25T10:33:48Z</dcterms:modified>
</cp:coreProperties>
</file>